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heme/theme6.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3" r:id="rId4"/>
    <p:sldMasterId id="2147483972" r:id="rId5"/>
    <p:sldMasterId id="2147484003" r:id="rId6"/>
    <p:sldMasterId id="2147484087" r:id="rId7"/>
    <p:sldMasterId id="2147484112" r:id="rId8"/>
  </p:sldMasterIdLst>
  <p:notesMasterIdLst>
    <p:notesMasterId r:id="rId25"/>
  </p:notesMasterIdLst>
  <p:sldIdLst>
    <p:sldId id="922" r:id="rId9"/>
    <p:sldId id="257" r:id="rId10"/>
    <p:sldId id="258" r:id="rId11"/>
    <p:sldId id="259" r:id="rId12"/>
    <p:sldId id="997" r:id="rId13"/>
    <p:sldId id="995" r:id="rId14"/>
    <p:sldId id="1020" r:id="rId15"/>
    <p:sldId id="461" r:id="rId16"/>
    <p:sldId id="1018" r:id="rId17"/>
    <p:sldId id="952" r:id="rId18"/>
    <p:sldId id="443" r:id="rId19"/>
    <p:sldId id="1019" r:id="rId20"/>
    <p:sldId id="941" r:id="rId21"/>
    <p:sldId id="895" r:id="rId22"/>
    <p:sldId id="901" r:id="rId23"/>
    <p:sldId id="75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3E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F8F188-1D49-4E87-83D0-2FEE632BDBF2}" v="46" dt="2026-05-27T10:57:38.2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731"/>
  </p:normalViewPr>
  <p:slideViewPr>
    <p:cSldViewPr snapToGrid="0" snapToObjects="1">
      <p:cViewPr>
        <p:scale>
          <a:sx n="75" d="100"/>
          <a:sy n="75" d="100"/>
        </p:scale>
        <p:origin x="1914" y="85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a Klopotowska" userId="eac6eb22-5f14-46b4-a4ea-a86e6e8c4acc" providerId="ADAL" clId="{4022B3D3-17E0-4FE2-A460-E57D0E384614}"/>
    <pc:docChg chg="undo custSel addSld delSld modSld delMainMaster modMainMaster">
      <pc:chgData name="Marta Klopotowska" userId="eac6eb22-5f14-46b4-a4ea-a86e6e8c4acc" providerId="ADAL" clId="{4022B3D3-17E0-4FE2-A460-E57D0E384614}" dt="2026-05-27T10:58:54.467" v="1443" actId="1076"/>
      <pc:docMkLst>
        <pc:docMk/>
      </pc:docMkLst>
      <pc:sldChg chg="modSp mod">
        <pc:chgData name="Marta Klopotowska" userId="eac6eb22-5f14-46b4-a4ea-a86e6e8c4acc" providerId="ADAL" clId="{4022B3D3-17E0-4FE2-A460-E57D0E384614}" dt="2026-05-26T21:29:23.901" v="1308" actId="20577"/>
        <pc:sldMkLst>
          <pc:docMk/>
          <pc:sldMk cId="2325718728" sldId="257"/>
        </pc:sldMkLst>
        <pc:spChg chg="mod">
          <ac:chgData name="Marta Klopotowska" userId="eac6eb22-5f14-46b4-a4ea-a86e6e8c4acc" providerId="ADAL" clId="{4022B3D3-17E0-4FE2-A460-E57D0E384614}" dt="2026-05-26T21:29:23.901" v="1308" actId="20577"/>
          <ac:spMkLst>
            <pc:docMk/>
            <pc:sldMk cId="2325718728" sldId="257"/>
            <ac:spMk id="10" creationId="{6D5EDE2A-40A4-4199-AAF2-68729E10C1E4}"/>
          </ac:spMkLst>
        </pc:spChg>
      </pc:sldChg>
      <pc:sldChg chg="modSp mod">
        <pc:chgData name="Marta Klopotowska" userId="eac6eb22-5f14-46b4-a4ea-a86e6e8c4acc" providerId="ADAL" clId="{4022B3D3-17E0-4FE2-A460-E57D0E384614}" dt="2026-05-27T10:57:38.247" v="1424"/>
        <pc:sldMkLst>
          <pc:docMk/>
          <pc:sldMk cId="3528939462" sldId="258"/>
        </pc:sldMkLst>
        <pc:spChg chg="mod">
          <ac:chgData name="Marta Klopotowska" userId="eac6eb22-5f14-46b4-a4ea-a86e6e8c4acc" providerId="ADAL" clId="{4022B3D3-17E0-4FE2-A460-E57D0E384614}" dt="2026-05-27T10:57:38.247" v="1424"/>
          <ac:spMkLst>
            <pc:docMk/>
            <pc:sldMk cId="3528939462" sldId="258"/>
            <ac:spMk id="4" creationId="{00000000-0000-0000-0000-000000000000}"/>
          </ac:spMkLst>
        </pc:spChg>
      </pc:sldChg>
      <pc:sldChg chg="modSp mod">
        <pc:chgData name="Marta Klopotowska" userId="eac6eb22-5f14-46b4-a4ea-a86e6e8c4acc" providerId="ADAL" clId="{4022B3D3-17E0-4FE2-A460-E57D0E384614}" dt="2026-05-27T10:57:33.533" v="1423"/>
        <pc:sldMkLst>
          <pc:docMk/>
          <pc:sldMk cId="3246698477" sldId="259"/>
        </pc:sldMkLst>
        <pc:spChg chg="mod">
          <ac:chgData name="Marta Klopotowska" userId="eac6eb22-5f14-46b4-a4ea-a86e6e8c4acc" providerId="ADAL" clId="{4022B3D3-17E0-4FE2-A460-E57D0E384614}" dt="2026-05-27T10:57:33.533" v="1423"/>
          <ac:spMkLst>
            <pc:docMk/>
            <pc:sldMk cId="3246698477" sldId="259"/>
            <ac:spMk id="3" creationId="{00000000-0000-0000-0000-000000000000}"/>
          </ac:spMkLst>
        </pc:spChg>
        <pc:spChg chg="mod">
          <ac:chgData name="Marta Klopotowska" userId="eac6eb22-5f14-46b4-a4ea-a86e6e8c4acc" providerId="ADAL" clId="{4022B3D3-17E0-4FE2-A460-E57D0E384614}" dt="2026-05-26T21:02:06.667" v="1215" actId="20577"/>
          <ac:spMkLst>
            <pc:docMk/>
            <pc:sldMk cId="3246698477" sldId="259"/>
            <ac:spMk id="6" creationId="{A0EE4CC9-0880-42C6-9DE7-6F418E1E107B}"/>
          </ac:spMkLst>
        </pc:spChg>
      </pc:sldChg>
      <pc:sldChg chg="addSp delSp modSp mod">
        <pc:chgData name="Marta Klopotowska" userId="eac6eb22-5f14-46b4-a4ea-a86e6e8c4acc" providerId="ADAL" clId="{4022B3D3-17E0-4FE2-A460-E57D0E384614}" dt="2026-05-26T21:55:28.237" v="1361" actId="1440"/>
        <pc:sldMkLst>
          <pc:docMk/>
          <pc:sldMk cId="2693195115" sldId="461"/>
        </pc:sldMkLst>
        <pc:spChg chg="add del">
          <ac:chgData name="Marta Klopotowska" userId="eac6eb22-5f14-46b4-a4ea-a86e6e8c4acc" providerId="ADAL" clId="{4022B3D3-17E0-4FE2-A460-E57D0E384614}" dt="2026-05-26T21:44:38.121" v="1354" actId="478"/>
          <ac:spMkLst>
            <pc:docMk/>
            <pc:sldMk cId="2693195115" sldId="461"/>
            <ac:spMk id="3" creationId="{13AD5904-6A2A-5CEE-23A4-8AE06A6D3F52}"/>
          </ac:spMkLst>
        </pc:spChg>
        <pc:spChg chg="del">
          <ac:chgData name="Marta Klopotowska" userId="eac6eb22-5f14-46b4-a4ea-a86e6e8c4acc" providerId="ADAL" clId="{4022B3D3-17E0-4FE2-A460-E57D0E384614}" dt="2026-05-26T21:29:48.250" v="1310" actId="478"/>
          <ac:spMkLst>
            <pc:docMk/>
            <pc:sldMk cId="2693195115" sldId="461"/>
            <ac:spMk id="8" creationId="{7D02E212-0D24-F569-E6F5-AC6D164D02E1}"/>
          </ac:spMkLst>
        </pc:spChg>
        <pc:picChg chg="add mod">
          <ac:chgData name="Marta Klopotowska" userId="eac6eb22-5f14-46b4-a4ea-a86e6e8c4acc" providerId="ADAL" clId="{4022B3D3-17E0-4FE2-A460-E57D0E384614}" dt="2026-05-26T21:55:28.237" v="1361" actId="1440"/>
          <ac:picMkLst>
            <pc:docMk/>
            <pc:sldMk cId="2693195115" sldId="461"/>
            <ac:picMk id="5" creationId="{C4C65A1F-DF9A-C234-9EFB-6CF98FEC3760}"/>
          </ac:picMkLst>
        </pc:picChg>
        <pc:picChg chg="del">
          <ac:chgData name="Marta Klopotowska" userId="eac6eb22-5f14-46b4-a4ea-a86e6e8c4acc" providerId="ADAL" clId="{4022B3D3-17E0-4FE2-A460-E57D0E384614}" dt="2026-05-26T21:29:46.869" v="1309" actId="478"/>
          <ac:picMkLst>
            <pc:docMk/>
            <pc:sldMk cId="2693195115" sldId="461"/>
            <ac:picMk id="6" creationId="{B9B3C883-FAD3-F211-3460-7B0C07D668A6}"/>
          </ac:picMkLst>
        </pc:picChg>
      </pc:sldChg>
      <pc:sldChg chg="modSp mod">
        <pc:chgData name="Marta Klopotowska" userId="eac6eb22-5f14-46b4-a4ea-a86e6e8c4acc" providerId="ADAL" clId="{4022B3D3-17E0-4FE2-A460-E57D0E384614}" dt="2026-05-27T10:56:57.941" v="1420" actId="20577"/>
        <pc:sldMkLst>
          <pc:docMk/>
          <pc:sldMk cId="2932444859" sldId="756"/>
        </pc:sldMkLst>
        <pc:spChg chg="mod">
          <ac:chgData name="Marta Klopotowska" userId="eac6eb22-5f14-46b4-a4ea-a86e6e8c4acc" providerId="ADAL" clId="{4022B3D3-17E0-4FE2-A460-E57D0E384614}" dt="2026-05-27T10:56:53.558" v="1414" actId="20577"/>
          <ac:spMkLst>
            <pc:docMk/>
            <pc:sldMk cId="2932444859" sldId="756"/>
            <ac:spMk id="4" creationId="{00000000-0000-0000-0000-000000000000}"/>
          </ac:spMkLst>
        </pc:spChg>
        <pc:spChg chg="mod">
          <ac:chgData name="Marta Klopotowska" userId="eac6eb22-5f14-46b4-a4ea-a86e6e8c4acc" providerId="ADAL" clId="{4022B3D3-17E0-4FE2-A460-E57D0E384614}" dt="2026-05-27T10:56:57.941" v="1420" actId="20577"/>
          <ac:spMkLst>
            <pc:docMk/>
            <pc:sldMk cId="2932444859" sldId="756"/>
            <ac:spMk id="5" creationId="{9CD6A055-FAD9-4078-9E2C-C6A0AF3B2E80}"/>
          </ac:spMkLst>
        </pc:spChg>
      </pc:sldChg>
      <pc:sldChg chg="modSp">
        <pc:chgData name="Marta Klopotowska" userId="eac6eb22-5f14-46b4-a4ea-a86e6e8c4acc" providerId="ADAL" clId="{4022B3D3-17E0-4FE2-A460-E57D0E384614}" dt="2026-05-27T10:57:19.652" v="1422"/>
        <pc:sldMkLst>
          <pc:docMk/>
          <pc:sldMk cId="2237924450" sldId="895"/>
        </pc:sldMkLst>
        <pc:spChg chg="mod">
          <ac:chgData name="Marta Klopotowska" userId="eac6eb22-5f14-46b4-a4ea-a86e6e8c4acc" providerId="ADAL" clId="{4022B3D3-17E0-4FE2-A460-E57D0E384614}" dt="2026-05-27T10:57:19.652" v="1422"/>
          <ac:spMkLst>
            <pc:docMk/>
            <pc:sldMk cId="2237924450" sldId="895"/>
            <ac:spMk id="6" creationId="{00000000-0000-0000-0000-000000000000}"/>
          </ac:spMkLst>
        </pc:spChg>
      </pc:sldChg>
      <pc:sldChg chg="modSp mod">
        <pc:chgData name="Marta Klopotowska" userId="eac6eb22-5f14-46b4-a4ea-a86e6e8c4acc" providerId="ADAL" clId="{4022B3D3-17E0-4FE2-A460-E57D0E384614}" dt="2026-05-27T10:58:54.467" v="1443" actId="1076"/>
        <pc:sldMkLst>
          <pc:docMk/>
          <pc:sldMk cId="644561616" sldId="901"/>
        </pc:sldMkLst>
        <pc:spChg chg="mod">
          <ac:chgData name="Marta Klopotowska" userId="eac6eb22-5f14-46b4-a4ea-a86e6e8c4acc" providerId="ADAL" clId="{4022B3D3-17E0-4FE2-A460-E57D0E384614}" dt="2026-05-27T10:58:54.467" v="1443" actId="1076"/>
          <ac:spMkLst>
            <pc:docMk/>
            <pc:sldMk cId="644561616" sldId="901"/>
            <ac:spMk id="5" creationId="{0684A995-F67B-936D-92B4-DACCE9FBA26B}"/>
          </ac:spMkLst>
        </pc:spChg>
        <pc:spChg chg="mod">
          <ac:chgData name="Marta Klopotowska" userId="eac6eb22-5f14-46b4-a4ea-a86e6e8c4acc" providerId="ADAL" clId="{4022B3D3-17E0-4FE2-A460-E57D0E384614}" dt="2026-05-27T10:57:12.505" v="1421"/>
          <ac:spMkLst>
            <pc:docMk/>
            <pc:sldMk cId="644561616" sldId="901"/>
            <ac:spMk id="6" creationId="{00000000-0000-0000-0000-000000000000}"/>
          </ac:spMkLst>
        </pc:spChg>
      </pc:sldChg>
      <pc:sldChg chg="modSp mod">
        <pc:chgData name="Marta Klopotowska" userId="eac6eb22-5f14-46b4-a4ea-a86e6e8c4acc" providerId="ADAL" clId="{4022B3D3-17E0-4FE2-A460-E57D0E384614}" dt="2026-05-26T21:02:14.748" v="1225" actId="6549"/>
        <pc:sldMkLst>
          <pc:docMk/>
          <pc:sldMk cId="3935080529" sldId="922"/>
        </pc:sldMkLst>
        <pc:spChg chg="mod">
          <ac:chgData name="Marta Klopotowska" userId="eac6eb22-5f14-46b4-a4ea-a86e6e8c4acc" providerId="ADAL" clId="{4022B3D3-17E0-4FE2-A460-E57D0E384614}" dt="2026-05-26T21:02:14.748" v="1225" actId="6549"/>
          <ac:spMkLst>
            <pc:docMk/>
            <pc:sldMk cId="3935080529" sldId="922"/>
            <ac:spMk id="4" creationId="{00000000-0000-0000-0000-000000000000}"/>
          </ac:spMkLst>
        </pc:spChg>
      </pc:sldChg>
      <pc:sldChg chg="addSp delSp modSp mod">
        <pc:chgData name="Marta Klopotowska" userId="eac6eb22-5f14-46b4-a4ea-a86e6e8c4acc" providerId="ADAL" clId="{4022B3D3-17E0-4FE2-A460-E57D0E384614}" dt="2026-05-27T10:54:53.058" v="1380" actId="1076"/>
        <pc:sldMkLst>
          <pc:docMk/>
          <pc:sldMk cId="3793507808" sldId="941"/>
        </pc:sldMkLst>
        <pc:spChg chg="mod">
          <ac:chgData name="Marta Klopotowska" userId="eac6eb22-5f14-46b4-a4ea-a86e6e8c4acc" providerId="ADAL" clId="{4022B3D3-17E0-4FE2-A460-E57D0E384614}" dt="2026-05-27T10:54:08.821" v="1373" actId="1035"/>
          <ac:spMkLst>
            <pc:docMk/>
            <pc:sldMk cId="3793507808" sldId="941"/>
            <ac:spMk id="3" creationId="{113B9A50-DD1B-AE64-0A75-A514466EA579}"/>
          </ac:spMkLst>
        </pc:spChg>
        <pc:picChg chg="add mod">
          <ac:chgData name="Marta Klopotowska" userId="eac6eb22-5f14-46b4-a4ea-a86e6e8c4acc" providerId="ADAL" clId="{4022B3D3-17E0-4FE2-A460-E57D0E384614}" dt="2026-05-27T10:54:53.058" v="1380" actId="1076"/>
          <ac:picMkLst>
            <pc:docMk/>
            <pc:sldMk cId="3793507808" sldId="941"/>
            <ac:picMk id="5" creationId="{38A53BBB-6DE5-EF4D-AF6F-F768DAE836AA}"/>
          </ac:picMkLst>
        </pc:picChg>
        <pc:picChg chg="del mod">
          <ac:chgData name="Marta Klopotowska" userId="eac6eb22-5f14-46b4-a4ea-a86e6e8c4acc" providerId="ADAL" clId="{4022B3D3-17E0-4FE2-A460-E57D0E384614}" dt="2026-05-27T10:54:49.468" v="1379" actId="478"/>
          <ac:picMkLst>
            <pc:docMk/>
            <pc:sldMk cId="3793507808" sldId="941"/>
            <ac:picMk id="7" creationId="{136336BE-A804-7107-5988-4AC522A5BE88}"/>
          </ac:picMkLst>
        </pc:picChg>
      </pc:sldChg>
      <pc:sldChg chg="modSp mod">
        <pc:chgData name="Marta Klopotowska" userId="eac6eb22-5f14-46b4-a4ea-a86e6e8c4acc" providerId="ADAL" clId="{4022B3D3-17E0-4FE2-A460-E57D0E384614}" dt="2026-05-27T10:58:32.259" v="1439" actId="20577"/>
        <pc:sldMkLst>
          <pc:docMk/>
          <pc:sldMk cId="2989778967" sldId="952"/>
        </pc:sldMkLst>
        <pc:spChg chg="mod">
          <ac:chgData name="Marta Klopotowska" userId="eac6eb22-5f14-46b4-a4ea-a86e6e8c4acc" providerId="ADAL" clId="{4022B3D3-17E0-4FE2-A460-E57D0E384614}" dt="2026-05-26T21:56:06.467" v="1363" actId="20577"/>
          <ac:spMkLst>
            <pc:docMk/>
            <pc:sldMk cId="2989778967" sldId="952"/>
            <ac:spMk id="5" creationId="{E3B8E8E1-4A2D-4783-AFCA-5F22F296D0E1}"/>
          </ac:spMkLst>
        </pc:spChg>
        <pc:spChg chg="mod">
          <ac:chgData name="Marta Klopotowska" userId="eac6eb22-5f14-46b4-a4ea-a86e6e8c4acc" providerId="ADAL" clId="{4022B3D3-17E0-4FE2-A460-E57D0E384614}" dt="2026-05-27T10:58:32.259" v="1439" actId="20577"/>
          <ac:spMkLst>
            <pc:docMk/>
            <pc:sldMk cId="2989778967" sldId="952"/>
            <ac:spMk id="11" creationId="{93918034-9B9D-4596-85F0-9F9E81E42410}"/>
          </ac:spMkLst>
        </pc:spChg>
      </pc:sldChg>
      <pc:sldChg chg="addSp delSp modSp mod">
        <pc:chgData name="Marta Klopotowska" userId="eac6eb22-5f14-46b4-a4ea-a86e6e8c4acc" providerId="ADAL" clId="{4022B3D3-17E0-4FE2-A460-E57D0E384614}" dt="2026-05-27T10:56:31.897" v="1410"/>
        <pc:sldMkLst>
          <pc:docMk/>
          <pc:sldMk cId="1699885769" sldId="997"/>
        </pc:sldMkLst>
        <pc:spChg chg="mod">
          <ac:chgData name="Marta Klopotowska" userId="eac6eb22-5f14-46b4-a4ea-a86e6e8c4acc" providerId="ADAL" clId="{4022B3D3-17E0-4FE2-A460-E57D0E384614}" dt="2026-05-27T10:56:31.897" v="1410"/>
          <ac:spMkLst>
            <pc:docMk/>
            <pc:sldMk cId="1699885769" sldId="997"/>
            <ac:spMk id="2" creationId="{5131E869-F888-E078-7662-83FDB7CB4F48}"/>
          </ac:spMkLst>
        </pc:spChg>
        <pc:grpChg chg="del">
          <ac:chgData name="Marta Klopotowska" userId="eac6eb22-5f14-46b4-a4ea-a86e6e8c4acc" providerId="ADAL" clId="{4022B3D3-17E0-4FE2-A460-E57D0E384614}" dt="2026-05-26T21:27:54.478" v="1262" actId="478"/>
          <ac:grpSpMkLst>
            <pc:docMk/>
            <pc:sldMk cId="1699885769" sldId="997"/>
            <ac:grpSpMk id="9" creationId="{BF7E1253-4D9C-C3E0-DE0F-6D714B71BE06}"/>
          </ac:grpSpMkLst>
        </pc:grpChg>
        <pc:grpChg chg="mod">
          <ac:chgData name="Marta Klopotowska" userId="eac6eb22-5f14-46b4-a4ea-a86e6e8c4acc" providerId="ADAL" clId="{4022B3D3-17E0-4FE2-A460-E57D0E384614}" dt="2026-05-26T21:28:07.707" v="1264"/>
          <ac:grpSpMkLst>
            <pc:docMk/>
            <pc:sldMk cId="1699885769" sldId="997"/>
            <ac:grpSpMk id="26" creationId="{9C3FD101-68FC-B2DD-B78C-9CCA94E637E5}"/>
          </ac:grpSpMkLst>
        </pc:grpChg>
        <pc:picChg chg="del">
          <ac:chgData name="Marta Klopotowska" userId="eac6eb22-5f14-46b4-a4ea-a86e6e8c4acc" providerId="ADAL" clId="{4022B3D3-17E0-4FE2-A460-E57D0E384614}" dt="2026-05-26T21:17:39.926" v="1257" actId="478"/>
          <ac:picMkLst>
            <pc:docMk/>
            <pc:sldMk cId="1699885769" sldId="997"/>
            <ac:picMk id="7" creationId="{42821EDF-A797-F558-4D25-146DD749C69A}"/>
          </ac:picMkLst>
        </pc:picChg>
        <pc:picChg chg="add mod">
          <ac:chgData name="Marta Klopotowska" userId="eac6eb22-5f14-46b4-a4ea-a86e6e8c4acc" providerId="ADAL" clId="{4022B3D3-17E0-4FE2-A460-E57D0E384614}" dt="2026-05-26T21:17:42.130" v="1258" actId="1076"/>
          <ac:picMkLst>
            <pc:docMk/>
            <pc:sldMk cId="1699885769" sldId="997"/>
            <ac:picMk id="8" creationId="{411EDDCD-5E83-4D42-A350-8DE825C98DBE}"/>
          </ac:picMkLst>
        </pc:picChg>
        <pc:picChg chg="del">
          <ac:chgData name="Marta Klopotowska" userId="eac6eb22-5f14-46b4-a4ea-a86e6e8c4acc" providerId="ADAL" clId="{4022B3D3-17E0-4FE2-A460-E57D0E384614}" dt="2026-05-26T21:27:49.292" v="1259" actId="478"/>
          <ac:picMkLst>
            <pc:docMk/>
            <pc:sldMk cId="1699885769" sldId="997"/>
            <ac:picMk id="10" creationId="{BB514109-63DF-E6DB-5135-CAD20E29D49E}"/>
          </ac:picMkLst>
        </pc:picChg>
        <pc:picChg chg="mod">
          <ac:chgData name="Marta Klopotowska" userId="eac6eb22-5f14-46b4-a4ea-a86e6e8c4acc" providerId="ADAL" clId="{4022B3D3-17E0-4FE2-A460-E57D0E384614}" dt="2026-05-26T21:27:53.136" v="1261" actId="14100"/>
          <ac:picMkLst>
            <pc:docMk/>
            <pc:sldMk cId="1699885769" sldId="997"/>
            <ac:picMk id="12" creationId="{2C666F4D-E81B-AD41-8CBD-E9AC4695F1D9}"/>
          </ac:picMkLst>
        </pc:picChg>
        <pc:picChg chg="mod">
          <ac:chgData name="Marta Klopotowska" userId="eac6eb22-5f14-46b4-a4ea-a86e6e8c4acc" providerId="ADAL" clId="{4022B3D3-17E0-4FE2-A460-E57D0E384614}" dt="2026-05-26T21:27:53.136" v="1261" actId="14100"/>
          <ac:picMkLst>
            <pc:docMk/>
            <pc:sldMk cId="1699885769" sldId="997"/>
            <ac:picMk id="13" creationId="{B6D0E6E7-4183-92AA-11C4-D44236177979}"/>
          </ac:picMkLst>
        </pc:picChg>
        <pc:picChg chg="mod">
          <ac:chgData name="Marta Klopotowska" userId="eac6eb22-5f14-46b4-a4ea-a86e6e8c4acc" providerId="ADAL" clId="{4022B3D3-17E0-4FE2-A460-E57D0E384614}" dt="2026-05-26T21:27:53.136" v="1261" actId="14100"/>
          <ac:picMkLst>
            <pc:docMk/>
            <pc:sldMk cId="1699885769" sldId="997"/>
            <ac:picMk id="14" creationId="{C1A5C4C2-D191-0CD7-6A4B-CBAD78DF531A}"/>
          </ac:picMkLst>
        </pc:picChg>
        <pc:picChg chg="mod">
          <ac:chgData name="Marta Klopotowska" userId="eac6eb22-5f14-46b4-a4ea-a86e6e8c4acc" providerId="ADAL" clId="{4022B3D3-17E0-4FE2-A460-E57D0E384614}" dt="2026-05-26T21:27:53.136" v="1261" actId="14100"/>
          <ac:picMkLst>
            <pc:docMk/>
            <pc:sldMk cId="1699885769" sldId="997"/>
            <ac:picMk id="15" creationId="{E6BD16D8-40AF-1802-C3AA-2BE3AA3F81DF}"/>
          </ac:picMkLst>
        </pc:picChg>
        <pc:picChg chg="mod">
          <ac:chgData name="Marta Klopotowska" userId="eac6eb22-5f14-46b4-a4ea-a86e6e8c4acc" providerId="ADAL" clId="{4022B3D3-17E0-4FE2-A460-E57D0E384614}" dt="2026-05-26T21:27:53.136" v="1261" actId="14100"/>
          <ac:picMkLst>
            <pc:docMk/>
            <pc:sldMk cId="1699885769" sldId="997"/>
            <ac:picMk id="16" creationId="{5367E0AF-9E1A-685E-3D10-6953A044C23C}"/>
          </ac:picMkLst>
        </pc:picChg>
        <pc:picChg chg="mod">
          <ac:chgData name="Marta Klopotowska" userId="eac6eb22-5f14-46b4-a4ea-a86e6e8c4acc" providerId="ADAL" clId="{4022B3D3-17E0-4FE2-A460-E57D0E384614}" dt="2026-05-26T21:27:53.136" v="1261" actId="14100"/>
          <ac:picMkLst>
            <pc:docMk/>
            <pc:sldMk cId="1699885769" sldId="997"/>
            <ac:picMk id="17" creationId="{1DB97A4B-9FF3-7B36-D865-07F9D5746B43}"/>
          </ac:picMkLst>
        </pc:picChg>
        <pc:picChg chg="mod">
          <ac:chgData name="Marta Klopotowska" userId="eac6eb22-5f14-46b4-a4ea-a86e6e8c4acc" providerId="ADAL" clId="{4022B3D3-17E0-4FE2-A460-E57D0E384614}" dt="2026-05-26T21:27:53.136" v="1261" actId="14100"/>
          <ac:picMkLst>
            <pc:docMk/>
            <pc:sldMk cId="1699885769" sldId="997"/>
            <ac:picMk id="18" creationId="{FECF7CC1-40BA-A027-229E-3AAD2D419B41}"/>
          </ac:picMkLst>
        </pc:picChg>
        <pc:picChg chg="mod">
          <ac:chgData name="Marta Klopotowska" userId="eac6eb22-5f14-46b4-a4ea-a86e6e8c4acc" providerId="ADAL" clId="{4022B3D3-17E0-4FE2-A460-E57D0E384614}" dt="2026-05-26T21:27:53.136" v="1261" actId="14100"/>
          <ac:picMkLst>
            <pc:docMk/>
            <pc:sldMk cId="1699885769" sldId="997"/>
            <ac:picMk id="19" creationId="{ADE0DCB0-4B2E-0BE7-7996-75D33511666D}"/>
          </ac:picMkLst>
        </pc:picChg>
        <pc:picChg chg="mod">
          <ac:chgData name="Marta Klopotowska" userId="eac6eb22-5f14-46b4-a4ea-a86e6e8c4acc" providerId="ADAL" clId="{4022B3D3-17E0-4FE2-A460-E57D0E384614}" dt="2026-05-26T21:27:53.136" v="1261" actId="14100"/>
          <ac:picMkLst>
            <pc:docMk/>
            <pc:sldMk cId="1699885769" sldId="997"/>
            <ac:picMk id="20" creationId="{AF35A17E-85E5-1AE1-DAB9-CE9408CBA599}"/>
          </ac:picMkLst>
        </pc:picChg>
        <pc:picChg chg="mod">
          <ac:chgData name="Marta Klopotowska" userId="eac6eb22-5f14-46b4-a4ea-a86e6e8c4acc" providerId="ADAL" clId="{4022B3D3-17E0-4FE2-A460-E57D0E384614}" dt="2026-05-26T21:27:53.136" v="1261" actId="14100"/>
          <ac:picMkLst>
            <pc:docMk/>
            <pc:sldMk cId="1699885769" sldId="997"/>
            <ac:picMk id="24" creationId="{C16820D9-7545-835B-BCF1-1828A0515A3C}"/>
          </ac:picMkLst>
        </pc:picChg>
        <pc:picChg chg="mod">
          <ac:chgData name="Marta Klopotowska" userId="eac6eb22-5f14-46b4-a4ea-a86e6e8c4acc" providerId="ADAL" clId="{4022B3D3-17E0-4FE2-A460-E57D0E384614}" dt="2026-05-26T21:29:08.887" v="1295" actId="1076"/>
          <ac:picMkLst>
            <pc:docMk/>
            <pc:sldMk cId="1699885769" sldId="997"/>
            <ac:picMk id="27" creationId="{1F10B934-39BC-11D5-FF7E-34526F9FB4EF}"/>
          </ac:picMkLst>
        </pc:picChg>
        <pc:picChg chg="mod">
          <ac:chgData name="Marta Klopotowska" userId="eac6eb22-5f14-46b4-a4ea-a86e6e8c4acc" providerId="ADAL" clId="{4022B3D3-17E0-4FE2-A460-E57D0E384614}" dt="2026-05-26T21:29:08.887" v="1295" actId="1076"/>
          <ac:picMkLst>
            <pc:docMk/>
            <pc:sldMk cId="1699885769" sldId="997"/>
            <ac:picMk id="28" creationId="{EC0B534C-F399-2522-910C-A3C2229DA0D4}"/>
          </ac:picMkLst>
        </pc:picChg>
        <pc:picChg chg="mod">
          <ac:chgData name="Marta Klopotowska" userId="eac6eb22-5f14-46b4-a4ea-a86e6e8c4acc" providerId="ADAL" clId="{4022B3D3-17E0-4FE2-A460-E57D0E384614}" dt="2026-05-26T21:29:08.887" v="1295" actId="1076"/>
          <ac:picMkLst>
            <pc:docMk/>
            <pc:sldMk cId="1699885769" sldId="997"/>
            <ac:picMk id="30" creationId="{6A4D7145-288F-809A-A538-5CE8E26DB5A4}"/>
          </ac:picMkLst>
        </pc:picChg>
        <pc:picChg chg="mod">
          <ac:chgData name="Marta Klopotowska" userId="eac6eb22-5f14-46b4-a4ea-a86e6e8c4acc" providerId="ADAL" clId="{4022B3D3-17E0-4FE2-A460-E57D0E384614}" dt="2026-05-26T21:29:08.887" v="1295" actId="1076"/>
          <ac:picMkLst>
            <pc:docMk/>
            <pc:sldMk cId="1699885769" sldId="997"/>
            <ac:picMk id="32" creationId="{F92BED84-6F99-7DA8-A6B9-3704D5D31E7F}"/>
          </ac:picMkLst>
        </pc:picChg>
        <pc:picChg chg="mod">
          <ac:chgData name="Marta Klopotowska" userId="eac6eb22-5f14-46b4-a4ea-a86e6e8c4acc" providerId="ADAL" clId="{4022B3D3-17E0-4FE2-A460-E57D0E384614}" dt="2026-05-26T21:29:08.887" v="1295" actId="1076"/>
          <ac:picMkLst>
            <pc:docMk/>
            <pc:sldMk cId="1699885769" sldId="997"/>
            <ac:picMk id="34" creationId="{90BAD1C2-5909-DFA8-0F51-8E9C0FBBB3D4}"/>
          </ac:picMkLst>
        </pc:picChg>
        <pc:picChg chg="mod">
          <ac:chgData name="Marta Klopotowska" userId="eac6eb22-5f14-46b4-a4ea-a86e6e8c4acc" providerId="ADAL" clId="{4022B3D3-17E0-4FE2-A460-E57D0E384614}" dt="2026-05-26T21:29:08.887" v="1295" actId="1076"/>
          <ac:picMkLst>
            <pc:docMk/>
            <pc:sldMk cId="1699885769" sldId="997"/>
            <ac:picMk id="35" creationId="{260D1166-EFF7-D458-AD72-32B58142AEE6}"/>
          </ac:picMkLst>
        </pc:picChg>
        <pc:picChg chg="mod">
          <ac:chgData name="Marta Klopotowska" userId="eac6eb22-5f14-46b4-a4ea-a86e6e8c4acc" providerId="ADAL" clId="{4022B3D3-17E0-4FE2-A460-E57D0E384614}" dt="2026-05-26T21:29:08.887" v="1295" actId="1076"/>
          <ac:picMkLst>
            <pc:docMk/>
            <pc:sldMk cId="1699885769" sldId="997"/>
            <ac:picMk id="36" creationId="{248F5459-176F-0A8A-C7E2-9547791CCDD7}"/>
          </ac:picMkLst>
        </pc:picChg>
        <pc:picChg chg="mod">
          <ac:chgData name="Marta Klopotowska" userId="eac6eb22-5f14-46b4-a4ea-a86e6e8c4acc" providerId="ADAL" clId="{4022B3D3-17E0-4FE2-A460-E57D0E384614}" dt="2026-05-26T21:29:08.887" v="1295" actId="1076"/>
          <ac:picMkLst>
            <pc:docMk/>
            <pc:sldMk cId="1699885769" sldId="997"/>
            <ac:picMk id="37" creationId="{19A40DCE-1F41-B4D6-86FA-6A62F35767D7}"/>
          </ac:picMkLst>
        </pc:picChg>
        <pc:picChg chg="mod">
          <ac:chgData name="Marta Klopotowska" userId="eac6eb22-5f14-46b4-a4ea-a86e6e8c4acc" providerId="ADAL" clId="{4022B3D3-17E0-4FE2-A460-E57D0E384614}" dt="2026-05-26T21:29:08.887" v="1295" actId="1076"/>
          <ac:picMkLst>
            <pc:docMk/>
            <pc:sldMk cId="1699885769" sldId="997"/>
            <ac:picMk id="38" creationId="{E9285596-48E8-2FDE-35F9-2945AB3998C4}"/>
          </ac:picMkLst>
        </pc:picChg>
        <pc:picChg chg="mod">
          <ac:chgData name="Marta Klopotowska" userId="eac6eb22-5f14-46b4-a4ea-a86e6e8c4acc" providerId="ADAL" clId="{4022B3D3-17E0-4FE2-A460-E57D0E384614}" dt="2026-05-26T21:29:08.887" v="1295" actId="1076"/>
          <ac:picMkLst>
            <pc:docMk/>
            <pc:sldMk cId="1699885769" sldId="997"/>
            <ac:picMk id="39" creationId="{C1055035-C807-15E5-2818-0C57122AE7FC}"/>
          </ac:picMkLst>
        </pc:picChg>
      </pc:sldChg>
      <pc:sldMasterChg chg="del delSldLayout">
        <pc:chgData name="Marta Klopotowska" userId="eac6eb22-5f14-46b4-a4ea-a86e6e8c4acc" providerId="ADAL" clId="{4022B3D3-17E0-4FE2-A460-E57D0E384614}" dt="2026-05-26T21:02:09.339" v="1216"/>
        <pc:sldMasterMkLst>
          <pc:docMk/>
          <pc:sldMasterMk cId="3380815701" sldId="2147483991"/>
        </pc:sldMasterMkLst>
        <pc:sldLayoutChg chg="del">
          <pc:chgData name="Marta Klopotowska" userId="eac6eb22-5f14-46b4-a4ea-a86e6e8c4acc" providerId="ADAL" clId="{4022B3D3-17E0-4FE2-A460-E57D0E384614}" dt="2026-05-26T21:02:09.339" v="1216"/>
          <pc:sldLayoutMkLst>
            <pc:docMk/>
            <pc:sldMasterMk cId="3380815701" sldId="2147483991"/>
            <pc:sldLayoutMk cId="3710766710" sldId="2147483992"/>
          </pc:sldLayoutMkLst>
        </pc:sldLayoutChg>
        <pc:sldLayoutChg chg="del">
          <pc:chgData name="Marta Klopotowska" userId="eac6eb22-5f14-46b4-a4ea-a86e6e8c4acc" providerId="ADAL" clId="{4022B3D3-17E0-4FE2-A460-E57D0E384614}" dt="2026-05-26T21:02:09.339" v="1216"/>
          <pc:sldLayoutMkLst>
            <pc:docMk/>
            <pc:sldMasterMk cId="3380815701" sldId="2147483991"/>
            <pc:sldLayoutMk cId="1842878868" sldId="2147483993"/>
          </pc:sldLayoutMkLst>
        </pc:sldLayoutChg>
        <pc:sldLayoutChg chg="del">
          <pc:chgData name="Marta Klopotowska" userId="eac6eb22-5f14-46b4-a4ea-a86e6e8c4acc" providerId="ADAL" clId="{4022B3D3-17E0-4FE2-A460-E57D0E384614}" dt="2026-05-26T21:02:09.339" v="1216"/>
          <pc:sldLayoutMkLst>
            <pc:docMk/>
            <pc:sldMasterMk cId="3380815701" sldId="2147483991"/>
            <pc:sldLayoutMk cId="3821075934" sldId="2147483994"/>
          </pc:sldLayoutMkLst>
        </pc:sldLayoutChg>
        <pc:sldLayoutChg chg="del">
          <pc:chgData name="Marta Klopotowska" userId="eac6eb22-5f14-46b4-a4ea-a86e6e8c4acc" providerId="ADAL" clId="{4022B3D3-17E0-4FE2-A460-E57D0E384614}" dt="2026-05-26T21:02:09.339" v="1216"/>
          <pc:sldLayoutMkLst>
            <pc:docMk/>
            <pc:sldMasterMk cId="3380815701" sldId="2147483991"/>
            <pc:sldLayoutMk cId="2332538122" sldId="2147483995"/>
          </pc:sldLayoutMkLst>
        </pc:sldLayoutChg>
        <pc:sldLayoutChg chg="del">
          <pc:chgData name="Marta Klopotowska" userId="eac6eb22-5f14-46b4-a4ea-a86e6e8c4acc" providerId="ADAL" clId="{4022B3D3-17E0-4FE2-A460-E57D0E384614}" dt="2026-05-26T21:02:09.339" v="1216"/>
          <pc:sldLayoutMkLst>
            <pc:docMk/>
            <pc:sldMasterMk cId="3380815701" sldId="2147483991"/>
            <pc:sldLayoutMk cId="2808171323" sldId="2147483996"/>
          </pc:sldLayoutMkLst>
        </pc:sldLayoutChg>
        <pc:sldLayoutChg chg="del">
          <pc:chgData name="Marta Klopotowska" userId="eac6eb22-5f14-46b4-a4ea-a86e6e8c4acc" providerId="ADAL" clId="{4022B3D3-17E0-4FE2-A460-E57D0E384614}" dt="2026-05-26T21:02:09.339" v="1216"/>
          <pc:sldLayoutMkLst>
            <pc:docMk/>
            <pc:sldMasterMk cId="3380815701" sldId="2147483991"/>
            <pc:sldLayoutMk cId="3523490069" sldId="2147483997"/>
          </pc:sldLayoutMkLst>
        </pc:sldLayoutChg>
        <pc:sldLayoutChg chg="del">
          <pc:chgData name="Marta Klopotowska" userId="eac6eb22-5f14-46b4-a4ea-a86e6e8c4acc" providerId="ADAL" clId="{4022B3D3-17E0-4FE2-A460-E57D0E384614}" dt="2026-05-26T21:02:09.339" v="1216"/>
          <pc:sldLayoutMkLst>
            <pc:docMk/>
            <pc:sldMasterMk cId="3380815701" sldId="2147483991"/>
            <pc:sldLayoutMk cId="3956896556" sldId="2147483998"/>
          </pc:sldLayoutMkLst>
        </pc:sldLayoutChg>
        <pc:sldLayoutChg chg="del">
          <pc:chgData name="Marta Klopotowska" userId="eac6eb22-5f14-46b4-a4ea-a86e6e8c4acc" providerId="ADAL" clId="{4022B3D3-17E0-4FE2-A460-E57D0E384614}" dt="2026-05-26T21:02:09.339" v="1216"/>
          <pc:sldLayoutMkLst>
            <pc:docMk/>
            <pc:sldMasterMk cId="3380815701" sldId="2147483991"/>
            <pc:sldLayoutMk cId="348638767" sldId="2147483999"/>
          </pc:sldLayoutMkLst>
        </pc:sldLayoutChg>
        <pc:sldLayoutChg chg="del">
          <pc:chgData name="Marta Klopotowska" userId="eac6eb22-5f14-46b4-a4ea-a86e6e8c4acc" providerId="ADAL" clId="{4022B3D3-17E0-4FE2-A460-E57D0E384614}" dt="2026-05-26T21:02:09.339" v="1216"/>
          <pc:sldLayoutMkLst>
            <pc:docMk/>
            <pc:sldMasterMk cId="3380815701" sldId="2147483991"/>
            <pc:sldLayoutMk cId="1970676867" sldId="2147484000"/>
          </pc:sldLayoutMkLst>
        </pc:sldLayoutChg>
        <pc:sldLayoutChg chg="del">
          <pc:chgData name="Marta Klopotowska" userId="eac6eb22-5f14-46b4-a4ea-a86e6e8c4acc" providerId="ADAL" clId="{4022B3D3-17E0-4FE2-A460-E57D0E384614}" dt="2026-05-26T21:02:09.339" v="1216"/>
          <pc:sldLayoutMkLst>
            <pc:docMk/>
            <pc:sldMasterMk cId="3380815701" sldId="2147483991"/>
            <pc:sldLayoutMk cId="1067889493" sldId="2147484001"/>
          </pc:sldLayoutMkLst>
        </pc:sldLayoutChg>
        <pc:sldLayoutChg chg="del">
          <pc:chgData name="Marta Klopotowska" userId="eac6eb22-5f14-46b4-a4ea-a86e6e8c4acc" providerId="ADAL" clId="{4022B3D3-17E0-4FE2-A460-E57D0E384614}" dt="2026-05-26T21:02:09.339" v="1216"/>
          <pc:sldLayoutMkLst>
            <pc:docMk/>
            <pc:sldMasterMk cId="3380815701" sldId="2147483991"/>
            <pc:sldLayoutMk cId="2778584439" sldId="2147484002"/>
          </pc:sldLayoutMkLst>
        </pc:sldLayoutChg>
      </pc:sldMasterChg>
      <pc:sldMasterChg chg="del delSldLayout">
        <pc:chgData name="Marta Klopotowska" userId="eac6eb22-5f14-46b4-a4ea-a86e6e8c4acc" providerId="ADAL" clId="{4022B3D3-17E0-4FE2-A460-E57D0E384614}" dt="2026-05-26T21:02:09.339" v="1216"/>
        <pc:sldMasterMkLst>
          <pc:docMk/>
          <pc:sldMasterMk cId="2655072754" sldId="2147484015"/>
        </pc:sldMasterMkLst>
        <pc:sldLayoutChg chg="del">
          <pc:chgData name="Marta Klopotowska" userId="eac6eb22-5f14-46b4-a4ea-a86e6e8c4acc" providerId="ADAL" clId="{4022B3D3-17E0-4FE2-A460-E57D0E384614}" dt="2026-05-26T21:02:09.339" v="1216"/>
          <pc:sldLayoutMkLst>
            <pc:docMk/>
            <pc:sldMasterMk cId="2655072754" sldId="2147484015"/>
            <pc:sldLayoutMk cId="1948170629" sldId="2147484016"/>
          </pc:sldLayoutMkLst>
        </pc:sldLayoutChg>
        <pc:sldLayoutChg chg="del">
          <pc:chgData name="Marta Klopotowska" userId="eac6eb22-5f14-46b4-a4ea-a86e6e8c4acc" providerId="ADAL" clId="{4022B3D3-17E0-4FE2-A460-E57D0E384614}" dt="2026-05-26T21:02:09.339" v="1216"/>
          <pc:sldLayoutMkLst>
            <pc:docMk/>
            <pc:sldMasterMk cId="2655072754" sldId="2147484015"/>
            <pc:sldLayoutMk cId="3573841154" sldId="2147484017"/>
          </pc:sldLayoutMkLst>
        </pc:sldLayoutChg>
        <pc:sldLayoutChg chg="del">
          <pc:chgData name="Marta Klopotowska" userId="eac6eb22-5f14-46b4-a4ea-a86e6e8c4acc" providerId="ADAL" clId="{4022B3D3-17E0-4FE2-A460-E57D0E384614}" dt="2026-05-26T21:02:09.339" v="1216"/>
          <pc:sldLayoutMkLst>
            <pc:docMk/>
            <pc:sldMasterMk cId="2655072754" sldId="2147484015"/>
            <pc:sldLayoutMk cId="1122877676" sldId="2147484018"/>
          </pc:sldLayoutMkLst>
        </pc:sldLayoutChg>
        <pc:sldLayoutChg chg="del">
          <pc:chgData name="Marta Klopotowska" userId="eac6eb22-5f14-46b4-a4ea-a86e6e8c4acc" providerId="ADAL" clId="{4022B3D3-17E0-4FE2-A460-E57D0E384614}" dt="2026-05-26T21:02:09.339" v="1216"/>
          <pc:sldLayoutMkLst>
            <pc:docMk/>
            <pc:sldMasterMk cId="2655072754" sldId="2147484015"/>
            <pc:sldLayoutMk cId="3355060630" sldId="2147484019"/>
          </pc:sldLayoutMkLst>
        </pc:sldLayoutChg>
        <pc:sldLayoutChg chg="del">
          <pc:chgData name="Marta Klopotowska" userId="eac6eb22-5f14-46b4-a4ea-a86e6e8c4acc" providerId="ADAL" clId="{4022B3D3-17E0-4FE2-A460-E57D0E384614}" dt="2026-05-26T21:02:09.339" v="1216"/>
          <pc:sldLayoutMkLst>
            <pc:docMk/>
            <pc:sldMasterMk cId="2655072754" sldId="2147484015"/>
            <pc:sldLayoutMk cId="1816542522" sldId="2147484020"/>
          </pc:sldLayoutMkLst>
        </pc:sldLayoutChg>
        <pc:sldLayoutChg chg="del">
          <pc:chgData name="Marta Klopotowska" userId="eac6eb22-5f14-46b4-a4ea-a86e6e8c4acc" providerId="ADAL" clId="{4022B3D3-17E0-4FE2-A460-E57D0E384614}" dt="2026-05-26T21:02:09.339" v="1216"/>
          <pc:sldLayoutMkLst>
            <pc:docMk/>
            <pc:sldMasterMk cId="2655072754" sldId="2147484015"/>
            <pc:sldLayoutMk cId="3604755043" sldId="2147484021"/>
          </pc:sldLayoutMkLst>
        </pc:sldLayoutChg>
        <pc:sldLayoutChg chg="del">
          <pc:chgData name="Marta Klopotowska" userId="eac6eb22-5f14-46b4-a4ea-a86e6e8c4acc" providerId="ADAL" clId="{4022B3D3-17E0-4FE2-A460-E57D0E384614}" dt="2026-05-26T21:02:09.339" v="1216"/>
          <pc:sldLayoutMkLst>
            <pc:docMk/>
            <pc:sldMasterMk cId="2655072754" sldId="2147484015"/>
            <pc:sldLayoutMk cId="1599766331" sldId="2147484022"/>
          </pc:sldLayoutMkLst>
        </pc:sldLayoutChg>
        <pc:sldLayoutChg chg="del">
          <pc:chgData name="Marta Klopotowska" userId="eac6eb22-5f14-46b4-a4ea-a86e6e8c4acc" providerId="ADAL" clId="{4022B3D3-17E0-4FE2-A460-E57D0E384614}" dt="2026-05-26T21:02:09.339" v="1216"/>
          <pc:sldLayoutMkLst>
            <pc:docMk/>
            <pc:sldMasterMk cId="2655072754" sldId="2147484015"/>
            <pc:sldLayoutMk cId="2642198120" sldId="2147484023"/>
          </pc:sldLayoutMkLst>
        </pc:sldLayoutChg>
        <pc:sldLayoutChg chg="del">
          <pc:chgData name="Marta Klopotowska" userId="eac6eb22-5f14-46b4-a4ea-a86e6e8c4acc" providerId="ADAL" clId="{4022B3D3-17E0-4FE2-A460-E57D0E384614}" dt="2026-05-26T21:02:09.339" v="1216"/>
          <pc:sldLayoutMkLst>
            <pc:docMk/>
            <pc:sldMasterMk cId="2655072754" sldId="2147484015"/>
            <pc:sldLayoutMk cId="198928126" sldId="2147484024"/>
          </pc:sldLayoutMkLst>
        </pc:sldLayoutChg>
        <pc:sldLayoutChg chg="del">
          <pc:chgData name="Marta Klopotowska" userId="eac6eb22-5f14-46b4-a4ea-a86e6e8c4acc" providerId="ADAL" clId="{4022B3D3-17E0-4FE2-A460-E57D0E384614}" dt="2026-05-26T21:02:09.339" v="1216"/>
          <pc:sldLayoutMkLst>
            <pc:docMk/>
            <pc:sldMasterMk cId="2655072754" sldId="2147484015"/>
            <pc:sldLayoutMk cId="3315778017" sldId="2147484025"/>
          </pc:sldLayoutMkLst>
        </pc:sldLayoutChg>
        <pc:sldLayoutChg chg="del">
          <pc:chgData name="Marta Klopotowska" userId="eac6eb22-5f14-46b4-a4ea-a86e6e8c4acc" providerId="ADAL" clId="{4022B3D3-17E0-4FE2-A460-E57D0E384614}" dt="2026-05-26T21:02:09.339" v="1216"/>
          <pc:sldLayoutMkLst>
            <pc:docMk/>
            <pc:sldMasterMk cId="2655072754" sldId="2147484015"/>
            <pc:sldLayoutMk cId="2794755320" sldId="2147484026"/>
          </pc:sldLayoutMkLst>
        </pc:sldLayoutChg>
        <pc:sldLayoutChg chg="del">
          <pc:chgData name="Marta Klopotowska" userId="eac6eb22-5f14-46b4-a4ea-a86e6e8c4acc" providerId="ADAL" clId="{4022B3D3-17E0-4FE2-A460-E57D0E384614}" dt="2026-05-26T21:02:09.339" v="1216"/>
          <pc:sldLayoutMkLst>
            <pc:docMk/>
            <pc:sldMasterMk cId="2655072754" sldId="2147484015"/>
            <pc:sldLayoutMk cId="551614898" sldId="2147484027"/>
          </pc:sldLayoutMkLst>
        </pc:sldLayoutChg>
        <pc:sldLayoutChg chg="del">
          <pc:chgData name="Marta Klopotowska" userId="eac6eb22-5f14-46b4-a4ea-a86e6e8c4acc" providerId="ADAL" clId="{4022B3D3-17E0-4FE2-A460-E57D0E384614}" dt="2026-05-26T21:02:09.339" v="1216"/>
          <pc:sldLayoutMkLst>
            <pc:docMk/>
            <pc:sldMasterMk cId="2655072754" sldId="2147484015"/>
            <pc:sldLayoutMk cId="2341821512" sldId="2147484028"/>
          </pc:sldLayoutMkLst>
        </pc:sldLayoutChg>
        <pc:sldLayoutChg chg="del">
          <pc:chgData name="Marta Klopotowska" userId="eac6eb22-5f14-46b4-a4ea-a86e6e8c4acc" providerId="ADAL" clId="{4022B3D3-17E0-4FE2-A460-E57D0E384614}" dt="2026-05-26T21:02:09.339" v="1216"/>
          <pc:sldLayoutMkLst>
            <pc:docMk/>
            <pc:sldMasterMk cId="2655072754" sldId="2147484015"/>
            <pc:sldLayoutMk cId="470146479" sldId="2147484029"/>
          </pc:sldLayoutMkLst>
        </pc:sldLayoutChg>
        <pc:sldLayoutChg chg="del">
          <pc:chgData name="Marta Klopotowska" userId="eac6eb22-5f14-46b4-a4ea-a86e6e8c4acc" providerId="ADAL" clId="{4022B3D3-17E0-4FE2-A460-E57D0E384614}" dt="2026-05-26T21:02:09.339" v="1216"/>
          <pc:sldLayoutMkLst>
            <pc:docMk/>
            <pc:sldMasterMk cId="2655072754" sldId="2147484015"/>
            <pc:sldLayoutMk cId="3274613263" sldId="2147484030"/>
          </pc:sldLayoutMkLst>
        </pc:sldLayoutChg>
        <pc:sldLayoutChg chg="del">
          <pc:chgData name="Marta Klopotowska" userId="eac6eb22-5f14-46b4-a4ea-a86e6e8c4acc" providerId="ADAL" clId="{4022B3D3-17E0-4FE2-A460-E57D0E384614}" dt="2026-05-26T21:02:09.339" v="1216"/>
          <pc:sldLayoutMkLst>
            <pc:docMk/>
            <pc:sldMasterMk cId="2655072754" sldId="2147484015"/>
            <pc:sldLayoutMk cId="2122295762" sldId="2147484031"/>
          </pc:sldLayoutMkLst>
        </pc:sldLayoutChg>
        <pc:sldLayoutChg chg="del">
          <pc:chgData name="Marta Klopotowska" userId="eac6eb22-5f14-46b4-a4ea-a86e6e8c4acc" providerId="ADAL" clId="{4022B3D3-17E0-4FE2-A460-E57D0E384614}" dt="2026-05-26T21:02:09.339" v="1216"/>
          <pc:sldLayoutMkLst>
            <pc:docMk/>
            <pc:sldMasterMk cId="2655072754" sldId="2147484015"/>
            <pc:sldLayoutMk cId="2345732462" sldId="2147484032"/>
          </pc:sldLayoutMkLst>
        </pc:sldLayoutChg>
        <pc:sldLayoutChg chg="del">
          <pc:chgData name="Marta Klopotowska" userId="eac6eb22-5f14-46b4-a4ea-a86e6e8c4acc" providerId="ADAL" clId="{4022B3D3-17E0-4FE2-A460-E57D0E384614}" dt="2026-05-26T21:02:09.339" v="1216"/>
          <pc:sldLayoutMkLst>
            <pc:docMk/>
            <pc:sldMasterMk cId="2655072754" sldId="2147484015"/>
            <pc:sldLayoutMk cId="330380196" sldId="2147484033"/>
          </pc:sldLayoutMkLst>
        </pc:sldLayoutChg>
        <pc:sldLayoutChg chg="del">
          <pc:chgData name="Marta Klopotowska" userId="eac6eb22-5f14-46b4-a4ea-a86e6e8c4acc" providerId="ADAL" clId="{4022B3D3-17E0-4FE2-A460-E57D0E384614}" dt="2026-05-26T21:02:09.339" v="1216"/>
          <pc:sldLayoutMkLst>
            <pc:docMk/>
            <pc:sldMasterMk cId="2655072754" sldId="2147484015"/>
            <pc:sldLayoutMk cId="3310868093" sldId="2147484034"/>
          </pc:sldLayoutMkLst>
        </pc:sldLayoutChg>
        <pc:sldLayoutChg chg="del">
          <pc:chgData name="Marta Klopotowska" userId="eac6eb22-5f14-46b4-a4ea-a86e6e8c4acc" providerId="ADAL" clId="{4022B3D3-17E0-4FE2-A460-E57D0E384614}" dt="2026-05-26T21:02:09.339" v="1216"/>
          <pc:sldLayoutMkLst>
            <pc:docMk/>
            <pc:sldMasterMk cId="2655072754" sldId="2147484015"/>
            <pc:sldLayoutMk cId="973919953" sldId="2147484035"/>
          </pc:sldLayoutMkLst>
        </pc:sldLayoutChg>
        <pc:sldLayoutChg chg="del">
          <pc:chgData name="Marta Klopotowska" userId="eac6eb22-5f14-46b4-a4ea-a86e6e8c4acc" providerId="ADAL" clId="{4022B3D3-17E0-4FE2-A460-E57D0E384614}" dt="2026-05-26T21:02:09.339" v="1216"/>
          <pc:sldLayoutMkLst>
            <pc:docMk/>
            <pc:sldMasterMk cId="2655072754" sldId="2147484015"/>
            <pc:sldLayoutMk cId="837895806" sldId="2147484036"/>
          </pc:sldLayoutMkLst>
        </pc:sldLayoutChg>
        <pc:sldLayoutChg chg="del">
          <pc:chgData name="Marta Klopotowska" userId="eac6eb22-5f14-46b4-a4ea-a86e6e8c4acc" providerId="ADAL" clId="{4022B3D3-17E0-4FE2-A460-E57D0E384614}" dt="2026-05-26T21:02:09.339" v="1216"/>
          <pc:sldLayoutMkLst>
            <pc:docMk/>
            <pc:sldMasterMk cId="2655072754" sldId="2147484015"/>
            <pc:sldLayoutMk cId="3028560794" sldId="2147484038"/>
          </pc:sldLayoutMkLst>
        </pc:sldLayoutChg>
        <pc:sldLayoutChg chg="del">
          <pc:chgData name="Marta Klopotowska" userId="eac6eb22-5f14-46b4-a4ea-a86e6e8c4acc" providerId="ADAL" clId="{4022B3D3-17E0-4FE2-A460-E57D0E384614}" dt="2026-05-26T21:02:09.339" v="1216"/>
          <pc:sldLayoutMkLst>
            <pc:docMk/>
            <pc:sldMasterMk cId="2655072754" sldId="2147484015"/>
            <pc:sldLayoutMk cId="3622465080" sldId="2147484039"/>
          </pc:sldLayoutMkLst>
        </pc:sldLayoutChg>
        <pc:sldLayoutChg chg="del">
          <pc:chgData name="Marta Klopotowska" userId="eac6eb22-5f14-46b4-a4ea-a86e6e8c4acc" providerId="ADAL" clId="{4022B3D3-17E0-4FE2-A460-E57D0E384614}" dt="2026-05-26T21:02:09.339" v="1216"/>
          <pc:sldLayoutMkLst>
            <pc:docMk/>
            <pc:sldMasterMk cId="2655072754" sldId="2147484015"/>
            <pc:sldLayoutMk cId="3329736739" sldId="2147484040"/>
          </pc:sldLayoutMkLst>
        </pc:sldLayoutChg>
      </pc:sldMasterChg>
      <pc:sldMasterChg chg="del delSldLayout">
        <pc:chgData name="Marta Klopotowska" userId="eac6eb22-5f14-46b4-a4ea-a86e6e8c4acc" providerId="ADAL" clId="{4022B3D3-17E0-4FE2-A460-E57D0E384614}" dt="2026-05-26T21:02:09.339" v="1216"/>
        <pc:sldMasterMkLst>
          <pc:docMk/>
          <pc:sldMasterMk cId="2321467494" sldId="2147484041"/>
        </pc:sldMasterMkLst>
        <pc:sldLayoutChg chg="del">
          <pc:chgData name="Marta Klopotowska" userId="eac6eb22-5f14-46b4-a4ea-a86e6e8c4acc" providerId="ADAL" clId="{4022B3D3-17E0-4FE2-A460-E57D0E384614}" dt="2026-05-26T21:02:09.339" v="1216"/>
          <pc:sldLayoutMkLst>
            <pc:docMk/>
            <pc:sldMasterMk cId="2321467494" sldId="2147484041"/>
            <pc:sldLayoutMk cId="3247325353" sldId="2147484042"/>
          </pc:sldLayoutMkLst>
        </pc:sldLayoutChg>
        <pc:sldLayoutChg chg="del">
          <pc:chgData name="Marta Klopotowska" userId="eac6eb22-5f14-46b4-a4ea-a86e6e8c4acc" providerId="ADAL" clId="{4022B3D3-17E0-4FE2-A460-E57D0E384614}" dt="2026-05-26T21:02:09.339" v="1216"/>
          <pc:sldLayoutMkLst>
            <pc:docMk/>
            <pc:sldMasterMk cId="2321467494" sldId="2147484041"/>
            <pc:sldLayoutMk cId="4269036608" sldId="2147484043"/>
          </pc:sldLayoutMkLst>
        </pc:sldLayoutChg>
        <pc:sldLayoutChg chg="del">
          <pc:chgData name="Marta Klopotowska" userId="eac6eb22-5f14-46b4-a4ea-a86e6e8c4acc" providerId="ADAL" clId="{4022B3D3-17E0-4FE2-A460-E57D0E384614}" dt="2026-05-26T21:02:09.339" v="1216"/>
          <pc:sldLayoutMkLst>
            <pc:docMk/>
            <pc:sldMasterMk cId="2321467494" sldId="2147484041"/>
            <pc:sldLayoutMk cId="3474483386" sldId="2147484044"/>
          </pc:sldLayoutMkLst>
        </pc:sldLayoutChg>
        <pc:sldLayoutChg chg="del">
          <pc:chgData name="Marta Klopotowska" userId="eac6eb22-5f14-46b4-a4ea-a86e6e8c4acc" providerId="ADAL" clId="{4022B3D3-17E0-4FE2-A460-E57D0E384614}" dt="2026-05-26T21:02:09.339" v="1216"/>
          <pc:sldLayoutMkLst>
            <pc:docMk/>
            <pc:sldMasterMk cId="2321467494" sldId="2147484041"/>
            <pc:sldLayoutMk cId="970900842" sldId="2147484045"/>
          </pc:sldLayoutMkLst>
        </pc:sldLayoutChg>
        <pc:sldLayoutChg chg="del">
          <pc:chgData name="Marta Klopotowska" userId="eac6eb22-5f14-46b4-a4ea-a86e6e8c4acc" providerId="ADAL" clId="{4022B3D3-17E0-4FE2-A460-E57D0E384614}" dt="2026-05-26T21:02:09.339" v="1216"/>
          <pc:sldLayoutMkLst>
            <pc:docMk/>
            <pc:sldMasterMk cId="2321467494" sldId="2147484041"/>
            <pc:sldLayoutMk cId="1580234263" sldId="2147484046"/>
          </pc:sldLayoutMkLst>
        </pc:sldLayoutChg>
        <pc:sldLayoutChg chg="del">
          <pc:chgData name="Marta Klopotowska" userId="eac6eb22-5f14-46b4-a4ea-a86e6e8c4acc" providerId="ADAL" clId="{4022B3D3-17E0-4FE2-A460-E57D0E384614}" dt="2026-05-26T21:02:09.339" v="1216"/>
          <pc:sldLayoutMkLst>
            <pc:docMk/>
            <pc:sldMasterMk cId="2321467494" sldId="2147484041"/>
            <pc:sldLayoutMk cId="735751639" sldId="2147484047"/>
          </pc:sldLayoutMkLst>
        </pc:sldLayoutChg>
        <pc:sldLayoutChg chg="del">
          <pc:chgData name="Marta Klopotowska" userId="eac6eb22-5f14-46b4-a4ea-a86e6e8c4acc" providerId="ADAL" clId="{4022B3D3-17E0-4FE2-A460-E57D0E384614}" dt="2026-05-26T21:02:09.339" v="1216"/>
          <pc:sldLayoutMkLst>
            <pc:docMk/>
            <pc:sldMasterMk cId="2321467494" sldId="2147484041"/>
            <pc:sldLayoutMk cId="2023836036" sldId="2147484048"/>
          </pc:sldLayoutMkLst>
        </pc:sldLayoutChg>
        <pc:sldLayoutChg chg="del">
          <pc:chgData name="Marta Klopotowska" userId="eac6eb22-5f14-46b4-a4ea-a86e6e8c4acc" providerId="ADAL" clId="{4022B3D3-17E0-4FE2-A460-E57D0E384614}" dt="2026-05-26T21:02:09.339" v="1216"/>
          <pc:sldLayoutMkLst>
            <pc:docMk/>
            <pc:sldMasterMk cId="2321467494" sldId="2147484041"/>
            <pc:sldLayoutMk cId="2734081414" sldId="2147484049"/>
          </pc:sldLayoutMkLst>
        </pc:sldLayoutChg>
        <pc:sldLayoutChg chg="del">
          <pc:chgData name="Marta Klopotowska" userId="eac6eb22-5f14-46b4-a4ea-a86e6e8c4acc" providerId="ADAL" clId="{4022B3D3-17E0-4FE2-A460-E57D0E384614}" dt="2026-05-26T21:02:09.339" v="1216"/>
          <pc:sldLayoutMkLst>
            <pc:docMk/>
            <pc:sldMasterMk cId="2321467494" sldId="2147484041"/>
            <pc:sldLayoutMk cId="664779636" sldId="2147484050"/>
          </pc:sldLayoutMkLst>
        </pc:sldLayoutChg>
        <pc:sldLayoutChg chg="del">
          <pc:chgData name="Marta Klopotowska" userId="eac6eb22-5f14-46b4-a4ea-a86e6e8c4acc" providerId="ADAL" clId="{4022B3D3-17E0-4FE2-A460-E57D0E384614}" dt="2026-05-26T21:02:09.339" v="1216"/>
          <pc:sldLayoutMkLst>
            <pc:docMk/>
            <pc:sldMasterMk cId="2321467494" sldId="2147484041"/>
            <pc:sldLayoutMk cId="2289100453" sldId="2147484051"/>
          </pc:sldLayoutMkLst>
        </pc:sldLayoutChg>
        <pc:sldLayoutChg chg="del">
          <pc:chgData name="Marta Klopotowska" userId="eac6eb22-5f14-46b4-a4ea-a86e6e8c4acc" providerId="ADAL" clId="{4022B3D3-17E0-4FE2-A460-E57D0E384614}" dt="2026-05-26T21:02:09.339" v="1216"/>
          <pc:sldLayoutMkLst>
            <pc:docMk/>
            <pc:sldMasterMk cId="2321467494" sldId="2147484041"/>
            <pc:sldLayoutMk cId="929853139" sldId="2147484052"/>
          </pc:sldLayoutMkLst>
        </pc:sldLayoutChg>
        <pc:sldLayoutChg chg="del">
          <pc:chgData name="Marta Klopotowska" userId="eac6eb22-5f14-46b4-a4ea-a86e6e8c4acc" providerId="ADAL" clId="{4022B3D3-17E0-4FE2-A460-E57D0E384614}" dt="2026-05-26T21:02:09.339" v="1216"/>
          <pc:sldLayoutMkLst>
            <pc:docMk/>
            <pc:sldMasterMk cId="2321467494" sldId="2147484041"/>
            <pc:sldLayoutMk cId="2267251844" sldId="2147484053"/>
          </pc:sldLayoutMkLst>
        </pc:sldLayoutChg>
        <pc:sldLayoutChg chg="del">
          <pc:chgData name="Marta Klopotowska" userId="eac6eb22-5f14-46b4-a4ea-a86e6e8c4acc" providerId="ADAL" clId="{4022B3D3-17E0-4FE2-A460-E57D0E384614}" dt="2026-05-26T21:02:09.339" v="1216"/>
          <pc:sldLayoutMkLst>
            <pc:docMk/>
            <pc:sldMasterMk cId="2321467494" sldId="2147484041"/>
            <pc:sldLayoutMk cId="121387474" sldId="2147484054"/>
          </pc:sldLayoutMkLst>
        </pc:sldLayoutChg>
        <pc:sldLayoutChg chg="del">
          <pc:chgData name="Marta Klopotowska" userId="eac6eb22-5f14-46b4-a4ea-a86e6e8c4acc" providerId="ADAL" clId="{4022B3D3-17E0-4FE2-A460-E57D0E384614}" dt="2026-05-26T21:02:09.339" v="1216"/>
          <pc:sldLayoutMkLst>
            <pc:docMk/>
            <pc:sldMasterMk cId="2321467494" sldId="2147484041"/>
            <pc:sldLayoutMk cId="4185719451" sldId="2147484055"/>
          </pc:sldLayoutMkLst>
        </pc:sldLayoutChg>
      </pc:sldMasterChg>
      <pc:sldMasterChg chg="del delSldLayout">
        <pc:chgData name="Marta Klopotowska" userId="eac6eb22-5f14-46b4-a4ea-a86e6e8c4acc" providerId="ADAL" clId="{4022B3D3-17E0-4FE2-A460-E57D0E384614}" dt="2026-05-26T21:02:09.339" v="1216"/>
        <pc:sldMasterMkLst>
          <pc:docMk/>
          <pc:sldMasterMk cId="1635264360" sldId="2147484058"/>
        </pc:sldMasterMkLst>
        <pc:sldLayoutChg chg="del">
          <pc:chgData name="Marta Klopotowska" userId="eac6eb22-5f14-46b4-a4ea-a86e6e8c4acc" providerId="ADAL" clId="{4022B3D3-17E0-4FE2-A460-E57D0E384614}" dt="2026-05-26T21:02:09.339" v="1216"/>
          <pc:sldLayoutMkLst>
            <pc:docMk/>
            <pc:sldMasterMk cId="1635264360" sldId="2147484058"/>
            <pc:sldLayoutMk cId="2800142815" sldId="2147484059"/>
          </pc:sldLayoutMkLst>
        </pc:sldLayoutChg>
        <pc:sldLayoutChg chg="del">
          <pc:chgData name="Marta Klopotowska" userId="eac6eb22-5f14-46b4-a4ea-a86e6e8c4acc" providerId="ADAL" clId="{4022B3D3-17E0-4FE2-A460-E57D0E384614}" dt="2026-05-26T21:02:09.339" v="1216"/>
          <pc:sldLayoutMkLst>
            <pc:docMk/>
            <pc:sldMasterMk cId="1635264360" sldId="2147484058"/>
            <pc:sldLayoutMk cId="2109323291" sldId="2147484060"/>
          </pc:sldLayoutMkLst>
        </pc:sldLayoutChg>
        <pc:sldLayoutChg chg="del">
          <pc:chgData name="Marta Klopotowska" userId="eac6eb22-5f14-46b4-a4ea-a86e6e8c4acc" providerId="ADAL" clId="{4022B3D3-17E0-4FE2-A460-E57D0E384614}" dt="2026-05-26T21:02:09.339" v="1216"/>
          <pc:sldLayoutMkLst>
            <pc:docMk/>
            <pc:sldMasterMk cId="1635264360" sldId="2147484058"/>
            <pc:sldLayoutMk cId="1875021992" sldId="2147484061"/>
          </pc:sldLayoutMkLst>
        </pc:sldLayoutChg>
        <pc:sldLayoutChg chg="del">
          <pc:chgData name="Marta Klopotowska" userId="eac6eb22-5f14-46b4-a4ea-a86e6e8c4acc" providerId="ADAL" clId="{4022B3D3-17E0-4FE2-A460-E57D0E384614}" dt="2026-05-26T21:02:09.339" v="1216"/>
          <pc:sldLayoutMkLst>
            <pc:docMk/>
            <pc:sldMasterMk cId="1635264360" sldId="2147484058"/>
            <pc:sldLayoutMk cId="2979183950" sldId="2147484062"/>
          </pc:sldLayoutMkLst>
        </pc:sldLayoutChg>
        <pc:sldLayoutChg chg="del">
          <pc:chgData name="Marta Klopotowska" userId="eac6eb22-5f14-46b4-a4ea-a86e6e8c4acc" providerId="ADAL" clId="{4022B3D3-17E0-4FE2-A460-E57D0E384614}" dt="2026-05-26T21:02:09.339" v="1216"/>
          <pc:sldLayoutMkLst>
            <pc:docMk/>
            <pc:sldMasterMk cId="1635264360" sldId="2147484058"/>
            <pc:sldLayoutMk cId="4127759529" sldId="2147484063"/>
          </pc:sldLayoutMkLst>
        </pc:sldLayoutChg>
        <pc:sldLayoutChg chg="del">
          <pc:chgData name="Marta Klopotowska" userId="eac6eb22-5f14-46b4-a4ea-a86e6e8c4acc" providerId="ADAL" clId="{4022B3D3-17E0-4FE2-A460-E57D0E384614}" dt="2026-05-26T21:02:09.339" v="1216"/>
          <pc:sldLayoutMkLst>
            <pc:docMk/>
            <pc:sldMasterMk cId="1635264360" sldId="2147484058"/>
            <pc:sldLayoutMk cId="530808636" sldId="2147484064"/>
          </pc:sldLayoutMkLst>
        </pc:sldLayoutChg>
        <pc:sldLayoutChg chg="del">
          <pc:chgData name="Marta Klopotowska" userId="eac6eb22-5f14-46b4-a4ea-a86e6e8c4acc" providerId="ADAL" clId="{4022B3D3-17E0-4FE2-A460-E57D0E384614}" dt="2026-05-26T21:02:09.339" v="1216"/>
          <pc:sldLayoutMkLst>
            <pc:docMk/>
            <pc:sldMasterMk cId="1635264360" sldId="2147484058"/>
            <pc:sldLayoutMk cId="2070915742" sldId="2147484065"/>
          </pc:sldLayoutMkLst>
        </pc:sldLayoutChg>
        <pc:sldLayoutChg chg="del">
          <pc:chgData name="Marta Klopotowska" userId="eac6eb22-5f14-46b4-a4ea-a86e6e8c4acc" providerId="ADAL" clId="{4022B3D3-17E0-4FE2-A460-E57D0E384614}" dt="2026-05-26T21:02:09.339" v="1216"/>
          <pc:sldLayoutMkLst>
            <pc:docMk/>
            <pc:sldMasterMk cId="1635264360" sldId="2147484058"/>
            <pc:sldLayoutMk cId="241143049" sldId="2147484066"/>
          </pc:sldLayoutMkLst>
        </pc:sldLayoutChg>
        <pc:sldLayoutChg chg="del">
          <pc:chgData name="Marta Klopotowska" userId="eac6eb22-5f14-46b4-a4ea-a86e6e8c4acc" providerId="ADAL" clId="{4022B3D3-17E0-4FE2-A460-E57D0E384614}" dt="2026-05-26T21:02:09.339" v="1216"/>
          <pc:sldLayoutMkLst>
            <pc:docMk/>
            <pc:sldMasterMk cId="1635264360" sldId="2147484058"/>
            <pc:sldLayoutMk cId="3630242300" sldId="2147484067"/>
          </pc:sldLayoutMkLst>
        </pc:sldLayoutChg>
        <pc:sldLayoutChg chg="del">
          <pc:chgData name="Marta Klopotowska" userId="eac6eb22-5f14-46b4-a4ea-a86e6e8c4acc" providerId="ADAL" clId="{4022B3D3-17E0-4FE2-A460-E57D0E384614}" dt="2026-05-26T21:02:09.339" v="1216"/>
          <pc:sldLayoutMkLst>
            <pc:docMk/>
            <pc:sldMasterMk cId="1635264360" sldId="2147484058"/>
            <pc:sldLayoutMk cId="2253297822" sldId="2147484068"/>
          </pc:sldLayoutMkLst>
        </pc:sldLayoutChg>
        <pc:sldLayoutChg chg="del">
          <pc:chgData name="Marta Klopotowska" userId="eac6eb22-5f14-46b4-a4ea-a86e6e8c4acc" providerId="ADAL" clId="{4022B3D3-17E0-4FE2-A460-E57D0E384614}" dt="2026-05-26T21:02:09.339" v="1216"/>
          <pc:sldLayoutMkLst>
            <pc:docMk/>
            <pc:sldMasterMk cId="1635264360" sldId="2147484058"/>
            <pc:sldLayoutMk cId="1347896770" sldId="2147484069"/>
          </pc:sldLayoutMkLst>
        </pc:sldLayoutChg>
        <pc:sldLayoutChg chg="del">
          <pc:chgData name="Marta Klopotowska" userId="eac6eb22-5f14-46b4-a4ea-a86e6e8c4acc" providerId="ADAL" clId="{4022B3D3-17E0-4FE2-A460-E57D0E384614}" dt="2026-05-26T21:02:09.339" v="1216"/>
          <pc:sldLayoutMkLst>
            <pc:docMk/>
            <pc:sldMasterMk cId="1635264360" sldId="2147484058"/>
            <pc:sldLayoutMk cId="1816773345" sldId="2147484070"/>
          </pc:sldLayoutMkLst>
        </pc:sldLayoutChg>
        <pc:sldLayoutChg chg="del">
          <pc:chgData name="Marta Klopotowska" userId="eac6eb22-5f14-46b4-a4ea-a86e6e8c4acc" providerId="ADAL" clId="{4022B3D3-17E0-4FE2-A460-E57D0E384614}" dt="2026-05-26T21:02:09.339" v="1216"/>
          <pc:sldLayoutMkLst>
            <pc:docMk/>
            <pc:sldMasterMk cId="1635264360" sldId="2147484058"/>
            <pc:sldLayoutMk cId="4280492134" sldId="2147484071"/>
          </pc:sldLayoutMkLst>
        </pc:sldLayoutChg>
        <pc:sldLayoutChg chg="del">
          <pc:chgData name="Marta Klopotowska" userId="eac6eb22-5f14-46b4-a4ea-a86e6e8c4acc" providerId="ADAL" clId="{4022B3D3-17E0-4FE2-A460-E57D0E384614}" dt="2026-05-26T21:02:09.339" v="1216"/>
          <pc:sldLayoutMkLst>
            <pc:docMk/>
            <pc:sldMasterMk cId="1635264360" sldId="2147484058"/>
            <pc:sldLayoutMk cId="3442284837" sldId="2147484072"/>
          </pc:sldLayoutMkLst>
        </pc:sldLayoutChg>
        <pc:sldLayoutChg chg="del">
          <pc:chgData name="Marta Klopotowska" userId="eac6eb22-5f14-46b4-a4ea-a86e6e8c4acc" providerId="ADAL" clId="{4022B3D3-17E0-4FE2-A460-E57D0E384614}" dt="2026-05-26T21:02:09.339" v="1216"/>
          <pc:sldLayoutMkLst>
            <pc:docMk/>
            <pc:sldMasterMk cId="1635264360" sldId="2147484058"/>
            <pc:sldLayoutMk cId="2284923154" sldId="2147484073"/>
          </pc:sldLayoutMkLst>
        </pc:sldLayoutChg>
        <pc:sldLayoutChg chg="del">
          <pc:chgData name="Marta Klopotowska" userId="eac6eb22-5f14-46b4-a4ea-a86e6e8c4acc" providerId="ADAL" clId="{4022B3D3-17E0-4FE2-A460-E57D0E384614}" dt="2026-05-26T21:02:09.339" v="1216"/>
          <pc:sldLayoutMkLst>
            <pc:docMk/>
            <pc:sldMasterMk cId="1635264360" sldId="2147484058"/>
            <pc:sldLayoutMk cId="161709587" sldId="2147484074"/>
          </pc:sldLayoutMkLst>
        </pc:sldLayoutChg>
        <pc:sldLayoutChg chg="del">
          <pc:chgData name="Marta Klopotowska" userId="eac6eb22-5f14-46b4-a4ea-a86e6e8c4acc" providerId="ADAL" clId="{4022B3D3-17E0-4FE2-A460-E57D0E384614}" dt="2026-05-26T21:02:09.339" v="1216"/>
          <pc:sldLayoutMkLst>
            <pc:docMk/>
            <pc:sldMasterMk cId="1635264360" sldId="2147484058"/>
            <pc:sldLayoutMk cId="118157617" sldId="2147484075"/>
          </pc:sldLayoutMkLst>
        </pc:sldLayoutChg>
        <pc:sldLayoutChg chg="del">
          <pc:chgData name="Marta Klopotowska" userId="eac6eb22-5f14-46b4-a4ea-a86e6e8c4acc" providerId="ADAL" clId="{4022B3D3-17E0-4FE2-A460-E57D0E384614}" dt="2026-05-26T21:02:09.339" v="1216"/>
          <pc:sldLayoutMkLst>
            <pc:docMk/>
            <pc:sldMasterMk cId="1635264360" sldId="2147484058"/>
            <pc:sldLayoutMk cId="803430424" sldId="2147484076"/>
          </pc:sldLayoutMkLst>
        </pc:sldLayoutChg>
        <pc:sldLayoutChg chg="del">
          <pc:chgData name="Marta Klopotowska" userId="eac6eb22-5f14-46b4-a4ea-a86e6e8c4acc" providerId="ADAL" clId="{4022B3D3-17E0-4FE2-A460-E57D0E384614}" dt="2026-05-26T21:02:09.339" v="1216"/>
          <pc:sldLayoutMkLst>
            <pc:docMk/>
            <pc:sldMasterMk cId="1635264360" sldId="2147484058"/>
            <pc:sldLayoutMk cId="3029158762" sldId="2147484077"/>
          </pc:sldLayoutMkLst>
        </pc:sldLayoutChg>
        <pc:sldLayoutChg chg="del">
          <pc:chgData name="Marta Klopotowska" userId="eac6eb22-5f14-46b4-a4ea-a86e6e8c4acc" providerId="ADAL" clId="{4022B3D3-17E0-4FE2-A460-E57D0E384614}" dt="2026-05-26T21:02:09.339" v="1216"/>
          <pc:sldLayoutMkLst>
            <pc:docMk/>
            <pc:sldMasterMk cId="1635264360" sldId="2147484058"/>
            <pc:sldLayoutMk cId="2691463643" sldId="2147484078"/>
          </pc:sldLayoutMkLst>
        </pc:sldLayoutChg>
        <pc:sldLayoutChg chg="del">
          <pc:chgData name="Marta Klopotowska" userId="eac6eb22-5f14-46b4-a4ea-a86e6e8c4acc" providerId="ADAL" clId="{4022B3D3-17E0-4FE2-A460-E57D0E384614}" dt="2026-05-26T21:02:09.339" v="1216"/>
          <pc:sldLayoutMkLst>
            <pc:docMk/>
            <pc:sldMasterMk cId="1635264360" sldId="2147484058"/>
            <pc:sldLayoutMk cId="3270798610" sldId="2147484079"/>
          </pc:sldLayoutMkLst>
        </pc:sldLayoutChg>
        <pc:sldLayoutChg chg="del">
          <pc:chgData name="Marta Klopotowska" userId="eac6eb22-5f14-46b4-a4ea-a86e6e8c4acc" providerId="ADAL" clId="{4022B3D3-17E0-4FE2-A460-E57D0E384614}" dt="2026-05-26T21:02:09.339" v="1216"/>
          <pc:sldLayoutMkLst>
            <pc:docMk/>
            <pc:sldMasterMk cId="1635264360" sldId="2147484058"/>
            <pc:sldLayoutMk cId="3422234947" sldId="2147484080"/>
          </pc:sldLayoutMkLst>
        </pc:sldLayoutChg>
        <pc:sldLayoutChg chg="del">
          <pc:chgData name="Marta Klopotowska" userId="eac6eb22-5f14-46b4-a4ea-a86e6e8c4acc" providerId="ADAL" clId="{4022B3D3-17E0-4FE2-A460-E57D0E384614}" dt="2026-05-26T21:02:09.339" v="1216"/>
          <pc:sldLayoutMkLst>
            <pc:docMk/>
            <pc:sldMasterMk cId="1635264360" sldId="2147484058"/>
            <pc:sldLayoutMk cId="1513510296" sldId="2147484081"/>
          </pc:sldLayoutMkLst>
        </pc:sldLayoutChg>
        <pc:sldLayoutChg chg="del">
          <pc:chgData name="Marta Klopotowska" userId="eac6eb22-5f14-46b4-a4ea-a86e6e8c4acc" providerId="ADAL" clId="{4022B3D3-17E0-4FE2-A460-E57D0E384614}" dt="2026-05-26T21:02:09.339" v="1216"/>
          <pc:sldLayoutMkLst>
            <pc:docMk/>
            <pc:sldMasterMk cId="1635264360" sldId="2147484058"/>
            <pc:sldLayoutMk cId="3785807672" sldId="2147484082"/>
          </pc:sldLayoutMkLst>
        </pc:sldLayoutChg>
        <pc:sldLayoutChg chg="del">
          <pc:chgData name="Marta Klopotowska" userId="eac6eb22-5f14-46b4-a4ea-a86e6e8c4acc" providerId="ADAL" clId="{4022B3D3-17E0-4FE2-A460-E57D0E384614}" dt="2026-05-26T21:02:09.339" v="1216"/>
          <pc:sldLayoutMkLst>
            <pc:docMk/>
            <pc:sldMasterMk cId="1635264360" sldId="2147484058"/>
            <pc:sldLayoutMk cId="2320022154" sldId="2147484083"/>
          </pc:sldLayoutMkLst>
        </pc:sldLayoutChg>
        <pc:sldLayoutChg chg="del">
          <pc:chgData name="Marta Klopotowska" userId="eac6eb22-5f14-46b4-a4ea-a86e6e8c4acc" providerId="ADAL" clId="{4022B3D3-17E0-4FE2-A460-E57D0E384614}" dt="2026-05-26T21:02:09.339" v="1216"/>
          <pc:sldLayoutMkLst>
            <pc:docMk/>
            <pc:sldMasterMk cId="1635264360" sldId="2147484058"/>
            <pc:sldLayoutMk cId="580710897" sldId="2147484085"/>
          </pc:sldLayoutMkLst>
        </pc:sldLayoutChg>
        <pc:sldLayoutChg chg="del">
          <pc:chgData name="Marta Klopotowska" userId="eac6eb22-5f14-46b4-a4ea-a86e6e8c4acc" providerId="ADAL" clId="{4022B3D3-17E0-4FE2-A460-E57D0E384614}" dt="2026-05-26T21:02:09.339" v="1216"/>
          <pc:sldLayoutMkLst>
            <pc:docMk/>
            <pc:sldMasterMk cId="1635264360" sldId="2147484058"/>
            <pc:sldLayoutMk cId="2168039733" sldId="2147484086"/>
          </pc:sldLayoutMkLst>
        </pc:sldLayoutChg>
      </pc:sldMasterChg>
      <pc:sldMasterChg chg="del delSldLayout">
        <pc:chgData name="Marta Klopotowska" userId="eac6eb22-5f14-46b4-a4ea-a86e6e8c4acc" providerId="ADAL" clId="{4022B3D3-17E0-4FE2-A460-E57D0E384614}" dt="2026-05-26T21:02:09.339" v="1216"/>
        <pc:sldMasterMkLst>
          <pc:docMk/>
          <pc:sldMasterMk cId="823725727" sldId="2147484128"/>
        </pc:sldMasterMkLst>
        <pc:sldLayoutChg chg="del">
          <pc:chgData name="Marta Klopotowska" userId="eac6eb22-5f14-46b4-a4ea-a86e6e8c4acc" providerId="ADAL" clId="{4022B3D3-17E0-4FE2-A460-E57D0E384614}" dt="2026-05-26T21:02:09.339" v="1216"/>
          <pc:sldLayoutMkLst>
            <pc:docMk/>
            <pc:sldMasterMk cId="823725727" sldId="2147484128"/>
            <pc:sldLayoutMk cId="81419162" sldId="2147484129"/>
          </pc:sldLayoutMkLst>
        </pc:sldLayoutChg>
        <pc:sldLayoutChg chg="del">
          <pc:chgData name="Marta Klopotowska" userId="eac6eb22-5f14-46b4-a4ea-a86e6e8c4acc" providerId="ADAL" clId="{4022B3D3-17E0-4FE2-A460-E57D0E384614}" dt="2026-05-26T21:02:09.339" v="1216"/>
          <pc:sldLayoutMkLst>
            <pc:docMk/>
            <pc:sldMasterMk cId="823725727" sldId="2147484128"/>
            <pc:sldLayoutMk cId="2514024089" sldId="2147484130"/>
          </pc:sldLayoutMkLst>
        </pc:sldLayoutChg>
      </pc:sldMasterChg>
      <pc:sldMasterChg chg="del delSldLayout">
        <pc:chgData name="Marta Klopotowska" userId="eac6eb22-5f14-46b4-a4ea-a86e6e8c4acc" providerId="ADAL" clId="{4022B3D3-17E0-4FE2-A460-E57D0E384614}" dt="2026-05-26T21:02:09.339" v="1216"/>
        <pc:sldMasterMkLst>
          <pc:docMk/>
          <pc:sldMasterMk cId="2964677343" sldId="2147484131"/>
        </pc:sldMasterMkLst>
        <pc:sldLayoutChg chg="del">
          <pc:chgData name="Marta Klopotowska" userId="eac6eb22-5f14-46b4-a4ea-a86e6e8c4acc" providerId="ADAL" clId="{4022B3D3-17E0-4FE2-A460-E57D0E384614}" dt="2026-05-26T21:02:09.339" v="1216"/>
          <pc:sldLayoutMkLst>
            <pc:docMk/>
            <pc:sldMasterMk cId="2964677343" sldId="2147484131"/>
            <pc:sldLayoutMk cId="1858761505" sldId="2147484132"/>
          </pc:sldLayoutMkLst>
        </pc:sldLayoutChg>
      </pc:sldMasterChg>
      <pc:sldMasterChg chg="del delSldLayout">
        <pc:chgData name="Marta Klopotowska" userId="eac6eb22-5f14-46b4-a4ea-a86e6e8c4acc" providerId="ADAL" clId="{4022B3D3-17E0-4FE2-A460-E57D0E384614}" dt="2026-05-26T21:02:09.339" v="1216"/>
        <pc:sldMasterMkLst>
          <pc:docMk/>
          <pc:sldMasterMk cId="3868599769" sldId="2147484133"/>
        </pc:sldMasterMkLst>
        <pc:sldLayoutChg chg="del">
          <pc:chgData name="Marta Klopotowska" userId="eac6eb22-5f14-46b4-a4ea-a86e6e8c4acc" providerId="ADAL" clId="{4022B3D3-17E0-4FE2-A460-E57D0E384614}" dt="2026-05-26T21:02:09.339" v="1216"/>
          <pc:sldLayoutMkLst>
            <pc:docMk/>
            <pc:sldMasterMk cId="3868599769" sldId="2147484133"/>
            <pc:sldLayoutMk cId="3810319144" sldId="2147484134"/>
          </pc:sldLayoutMkLst>
        </pc:sldLayoutChg>
        <pc:sldLayoutChg chg="del">
          <pc:chgData name="Marta Klopotowska" userId="eac6eb22-5f14-46b4-a4ea-a86e6e8c4acc" providerId="ADAL" clId="{4022B3D3-17E0-4FE2-A460-E57D0E384614}" dt="2026-05-26T21:02:09.339" v="1216"/>
          <pc:sldLayoutMkLst>
            <pc:docMk/>
            <pc:sldMasterMk cId="3868599769" sldId="2147484133"/>
            <pc:sldLayoutMk cId="4102802563" sldId="2147484135"/>
          </pc:sldLayoutMkLst>
        </pc:sldLayoutChg>
        <pc:sldLayoutChg chg="del">
          <pc:chgData name="Marta Klopotowska" userId="eac6eb22-5f14-46b4-a4ea-a86e6e8c4acc" providerId="ADAL" clId="{4022B3D3-17E0-4FE2-A460-E57D0E384614}" dt="2026-05-26T21:02:09.339" v="1216"/>
          <pc:sldLayoutMkLst>
            <pc:docMk/>
            <pc:sldMasterMk cId="3868599769" sldId="2147484133"/>
            <pc:sldLayoutMk cId="2781890424" sldId="2147484136"/>
          </pc:sldLayoutMkLst>
        </pc:sldLayoutChg>
        <pc:sldLayoutChg chg="del">
          <pc:chgData name="Marta Klopotowska" userId="eac6eb22-5f14-46b4-a4ea-a86e6e8c4acc" providerId="ADAL" clId="{4022B3D3-17E0-4FE2-A460-E57D0E384614}" dt="2026-05-26T21:02:09.339" v="1216"/>
          <pc:sldLayoutMkLst>
            <pc:docMk/>
            <pc:sldMasterMk cId="3868599769" sldId="2147484133"/>
            <pc:sldLayoutMk cId="762349744" sldId="2147484137"/>
          </pc:sldLayoutMkLst>
        </pc:sldLayoutChg>
        <pc:sldLayoutChg chg="del">
          <pc:chgData name="Marta Klopotowska" userId="eac6eb22-5f14-46b4-a4ea-a86e6e8c4acc" providerId="ADAL" clId="{4022B3D3-17E0-4FE2-A460-E57D0E384614}" dt="2026-05-26T21:02:09.339" v="1216"/>
          <pc:sldLayoutMkLst>
            <pc:docMk/>
            <pc:sldMasterMk cId="3868599769" sldId="2147484133"/>
            <pc:sldLayoutMk cId="4189533486" sldId="2147484138"/>
          </pc:sldLayoutMkLst>
        </pc:sldLayoutChg>
        <pc:sldLayoutChg chg="del">
          <pc:chgData name="Marta Klopotowska" userId="eac6eb22-5f14-46b4-a4ea-a86e6e8c4acc" providerId="ADAL" clId="{4022B3D3-17E0-4FE2-A460-E57D0E384614}" dt="2026-05-26T21:02:09.339" v="1216"/>
          <pc:sldLayoutMkLst>
            <pc:docMk/>
            <pc:sldMasterMk cId="3868599769" sldId="2147484133"/>
            <pc:sldLayoutMk cId="4231316937" sldId="2147484139"/>
          </pc:sldLayoutMkLst>
        </pc:sldLayoutChg>
        <pc:sldLayoutChg chg="del">
          <pc:chgData name="Marta Klopotowska" userId="eac6eb22-5f14-46b4-a4ea-a86e6e8c4acc" providerId="ADAL" clId="{4022B3D3-17E0-4FE2-A460-E57D0E384614}" dt="2026-05-26T21:02:09.339" v="1216"/>
          <pc:sldLayoutMkLst>
            <pc:docMk/>
            <pc:sldMasterMk cId="3868599769" sldId="2147484133"/>
            <pc:sldLayoutMk cId="1330743373" sldId="2147484140"/>
          </pc:sldLayoutMkLst>
        </pc:sldLayoutChg>
        <pc:sldLayoutChg chg="del">
          <pc:chgData name="Marta Klopotowska" userId="eac6eb22-5f14-46b4-a4ea-a86e6e8c4acc" providerId="ADAL" clId="{4022B3D3-17E0-4FE2-A460-E57D0E384614}" dt="2026-05-26T21:02:09.339" v="1216"/>
          <pc:sldLayoutMkLst>
            <pc:docMk/>
            <pc:sldMasterMk cId="3868599769" sldId="2147484133"/>
            <pc:sldLayoutMk cId="786150790" sldId="2147484141"/>
          </pc:sldLayoutMkLst>
        </pc:sldLayoutChg>
        <pc:sldLayoutChg chg="del">
          <pc:chgData name="Marta Klopotowska" userId="eac6eb22-5f14-46b4-a4ea-a86e6e8c4acc" providerId="ADAL" clId="{4022B3D3-17E0-4FE2-A460-E57D0E384614}" dt="2026-05-26T21:02:09.339" v="1216"/>
          <pc:sldLayoutMkLst>
            <pc:docMk/>
            <pc:sldMasterMk cId="3868599769" sldId="2147484133"/>
            <pc:sldLayoutMk cId="4264542385" sldId="2147484142"/>
          </pc:sldLayoutMkLst>
        </pc:sldLayoutChg>
        <pc:sldLayoutChg chg="del">
          <pc:chgData name="Marta Klopotowska" userId="eac6eb22-5f14-46b4-a4ea-a86e6e8c4acc" providerId="ADAL" clId="{4022B3D3-17E0-4FE2-A460-E57D0E384614}" dt="2026-05-26T21:02:09.339" v="1216"/>
          <pc:sldLayoutMkLst>
            <pc:docMk/>
            <pc:sldMasterMk cId="3868599769" sldId="2147484133"/>
            <pc:sldLayoutMk cId="1398724450" sldId="2147484143"/>
          </pc:sldLayoutMkLst>
        </pc:sldLayoutChg>
        <pc:sldLayoutChg chg="del">
          <pc:chgData name="Marta Klopotowska" userId="eac6eb22-5f14-46b4-a4ea-a86e6e8c4acc" providerId="ADAL" clId="{4022B3D3-17E0-4FE2-A460-E57D0E384614}" dt="2026-05-26T21:02:09.339" v="1216"/>
          <pc:sldLayoutMkLst>
            <pc:docMk/>
            <pc:sldMasterMk cId="3868599769" sldId="2147484133"/>
            <pc:sldLayoutMk cId="3598690992" sldId="2147484144"/>
          </pc:sldLayoutMkLst>
        </pc:sldLayoutChg>
        <pc:sldLayoutChg chg="del">
          <pc:chgData name="Marta Klopotowska" userId="eac6eb22-5f14-46b4-a4ea-a86e6e8c4acc" providerId="ADAL" clId="{4022B3D3-17E0-4FE2-A460-E57D0E384614}" dt="2026-05-26T21:02:09.339" v="1216"/>
          <pc:sldLayoutMkLst>
            <pc:docMk/>
            <pc:sldMasterMk cId="3868599769" sldId="2147484133"/>
            <pc:sldLayoutMk cId="148222816" sldId="2147484145"/>
          </pc:sldLayoutMkLst>
        </pc:sldLayoutChg>
      </pc:sldMasterChg>
      <pc:sldMasterChg chg="del delSldLayout">
        <pc:chgData name="Marta Klopotowska" userId="eac6eb22-5f14-46b4-a4ea-a86e6e8c4acc" providerId="ADAL" clId="{4022B3D3-17E0-4FE2-A460-E57D0E384614}" dt="2026-05-26T21:02:09.339" v="1216"/>
        <pc:sldMasterMkLst>
          <pc:docMk/>
          <pc:sldMasterMk cId="2376806948" sldId="2147484146"/>
        </pc:sldMasterMkLst>
        <pc:sldLayoutChg chg="del">
          <pc:chgData name="Marta Klopotowska" userId="eac6eb22-5f14-46b4-a4ea-a86e6e8c4acc" providerId="ADAL" clId="{4022B3D3-17E0-4FE2-A460-E57D0E384614}" dt="2026-05-26T21:02:09.339" v="1216"/>
          <pc:sldLayoutMkLst>
            <pc:docMk/>
            <pc:sldMasterMk cId="2376806948" sldId="2147484146"/>
            <pc:sldLayoutMk cId="2148489932" sldId="2147484147"/>
          </pc:sldLayoutMkLst>
        </pc:sldLayoutChg>
        <pc:sldLayoutChg chg="del">
          <pc:chgData name="Marta Klopotowska" userId="eac6eb22-5f14-46b4-a4ea-a86e6e8c4acc" providerId="ADAL" clId="{4022B3D3-17E0-4FE2-A460-E57D0E384614}" dt="2026-05-26T21:02:09.339" v="1216"/>
          <pc:sldLayoutMkLst>
            <pc:docMk/>
            <pc:sldMasterMk cId="2376806948" sldId="2147484146"/>
            <pc:sldLayoutMk cId="3658072874" sldId="2147484148"/>
          </pc:sldLayoutMkLst>
        </pc:sldLayoutChg>
      </pc:sldMasterChg>
      <pc:sldMasterChg chg="del delSldLayout">
        <pc:chgData name="Marta Klopotowska" userId="eac6eb22-5f14-46b4-a4ea-a86e6e8c4acc" providerId="ADAL" clId="{4022B3D3-17E0-4FE2-A460-E57D0E384614}" dt="2026-05-26T21:02:09.339" v="1216"/>
        <pc:sldMasterMkLst>
          <pc:docMk/>
          <pc:sldMasterMk cId="4244692948" sldId="2147484149"/>
        </pc:sldMasterMkLst>
        <pc:sldLayoutChg chg="del">
          <pc:chgData name="Marta Klopotowska" userId="eac6eb22-5f14-46b4-a4ea-a86e6e8c4acc" providerId="ADAL" clId="{4022B3D3-17E0-4FE2-A460-E57D0E384614}" dt="2026-05-26T21:02:09.339" v="1216"/>
          <pc:sldLayoutMkLst>
            <pc:docMk/>
            <pc:sldMasterMk cId="4244692948" sldId="2147484149"/>
            <pc:sldLayoutMk cId="22569979" sldId="2147484150"/>
          </pc:sldLayoutMkLst>
        </pc:sldLayoutChg>
        <pc:sldLayoutChg chg="del">
          <pc:chgData name="Marta Klopotowska" userId="eac6eb22-5f14-46b4-a4ea-a86e6e8c4acc" providerId="ADAL" clId="{4022B3D3-17E0-4FE2-A460-E57D0E384614}" dt="2026-05-26T21:02:09.339" v="1216"/>
          <pc:sldLayoutMkLst>
            <pc:docMk/>
            <pc:sldMasterMk cId="4244692948" sldId="2147484149"/>
            <pc:sldLayoutMk cId="925030373" sldId="2147484151"/>
          </pc:sldLayoutMkLst>
        </pc:sldLayoutChg>
        <pc:sldLayoutChg chg="del">
          <pc:chgData name="Marta Klopotowska" userId="eac6eb22-5f14-46b4-a4ea-a86e6e8c4acc" providerId="ADAL" clId="{4022B3D3-17E0-4FE2-A460-E57D0E384614}" dt="2026-05-26T21:02:09.339" v="1216"/>
          <pc:sldLayoutMkLst>
            <pc:docMk/>
            <pc:sldMasterMk cId="4244692948" sldId="2147484149"/>
            <pc:sldLayoutMk cId="3710593389" sldId="2147484152"/>
          </pc:sldLayoutMkLst>
        </pc:sldLayoutChg>
        <pc:sldLayoutChg chg="del">
          <pc:chgData name="Marta Klopotowska" userId="eac6eb22-5f14-46b4-a4ea-a86e6e8c4acc" providerId="ADAL" clId="{4022B3D3-17E0-4FE2-A460-E57D0E384614}" dt="2026-05-26T21:02:09.339" v="1216"/>
          <pc:sldLayoutMkLst>
            <pc:docMk/>
            <pc:sldMasterMk cId="4244692948" sldId="2147484149"/>
            <pc:sldLayoutMk cId="1932758708" sldId="2147484153"/>
          </pc:sldLayoutMkLst>
        </pc:sldLayoutChg>
        <pc:sldLayoutChg chg="del">
          <pc:chgData name="Marta Klopotowska" userId="eac6eb22-5f14-46b4-a4ea-a86e6e8c4acc" providerId="ADAL" clId="{4022B3D3-17E0-4FE2-A460-E57D0E384614}" dt="2026-05-26T21:02:09.339" v="1216"/>
          <pc:sldLayoutMkLst>
            <pc:docMk/>
            <pc:sldMasterMk cId="4244692948" sldId="2147484149"/>
            <pc:sldLayoutMk cId="4203200079" sldId="2147484154"/>
          </pc:sldLayoutMkLst>
        </pc:sldLayoutChg>
        <pc:sldLayoutChg chg="del">
          <pc:chgData name="Marta Klopotowska" userId="eac6eb22-5f14-46b4-a4ea-a86e6e8c4acc" providerId="ADAL" clId="{4022B3D3-17E0-4FE2-A460-E57D0E384614}" dt="2026-05-26T21:02:09.339" v="1216"/>
          <pc:sldLayoutMkLst>
            <pc:docMk/>
            <pc:sldMasterMk cId="4244692948" sldId="2147484149"/>
            <pc:sldLayoutMk cId="849960972" sldId="2147484155"/>
          </pc:sldLayoutMkLst>
        </pc:sldLayoutChg>
        <pc:sldLayoutChg chg="del">
          <pc:chgData name="Marta Klopotowska" userId="eac6eb22-5f14-46b4-a4ea-a86e6e8c4acc" providerId="ADAL" clId="{4022B3D3-17E0-4FE2-A460-E57D0E384614}" dt="2026-05-26T21:02:09.339" v="1216"/>
          <pc:sldLayoutMkLst>
            <pc:docMk/>
            <pc:sldMasterMk cId="4244692948" sldId="2147484149"/>
            <pc:sldLayoutMk cId="1992045055" sldId="2147484156"/>
          </pc:sldLayoutMkLst>
        </pc:sldLayoutChg>
        <pc:sldLayoutChg chg="del">
          <pc:chgData name="Marta Klopotowska" userId="eac6eb22-5f14-46b4-a4ea-a86e6e8c4acc" providerId="ADAL" clId="{4022B3D3-17E0-4FE2-A460-E57D0E384614}" dt="2026-05-26T21:02:09.339" v="1216"/>
          <pc:sldLayoutMkLst>
            <pc:docMk/>
            <pc:sldMasterMk cId="4244692948" sldId="2147484149"/>
            <pc:sldLayoutMk cId="1366619697" sldId="2147484157"/>
          </pc:sldLayoutMkLst>
        </pc:sldLayoutChg>
        <pc:sldLayoutChg chg="del">
          <pc:chgData name="Marta Klopotowska" userId="eac6eb22-5f14-46b4-a4ea-a86e6e8c4acc" providerId="ADAL" clId="{4022B3D3-17E0-4FE2-A460-E57D0E384614}" dt="2026-05-26T21:02:09.339" v="1216"/>
          <pc:sldLayoutMkLst>
            <pc:docMk/>
            <pc:sldMasterMk cId="4244692948" sldId="2147484149"/>
            <pc:sldLayoutMk cId="1235256954" sldId="2147484158"/>
          </pc:sldLayoutMkLst>
        </pc:sldLayoutChg>
        <pc:sldLayoutChg chg="del">
          <pc:chgData name="Marta Klopotowska" userId="eac6eb22-5f14-46b4-a4ea-a86e6e8c4acc" providerId="ADAL" clId="{4022B3D3-17E0-4FE2-A460-E57D0E384614}" dt="2026-05-26T21:02:09.339" v="1216"/>
          <pc:sldLayoutMkLst>
            <pc:docMk/>
            <pc:sldMasterMk cId="4244692948" sldId="2147484149"/>
            <pc:sldLayoutMk cId="842048447" sldId="2147484159"/>
          </pc:sldLayoutMkLst>
        </pc:sldLayoutChg>
        <pc:sldLayoutChg chg="del">
          <pc:chgData name="Marta Klopotowska" userId="eac6eb22-5f14-46b4-a4ea-a86e6e8c4acc" providerId="ADAL" clId="{4022B3D3-17E0-4FE2-A460-E57D0E384614}" dt="2026-05-26T21:02:09.339" v="1216"/>
          <pc:sldLayoutMkLst>
            <pc:docMk/>
            <pc:sldMasterMk cId="4244692948" sldId="2147484149"/>
            <pc:sldLayoutMk cId="3167337985" sldId="2147484160"/>
          </pc:sldLayoutMkLst>
        </pc:sldLayoutChg>
        <pc:sldLayoutChg chg="del">
          <pc:chgData name="Marta Klopotowska" userId="eac6eb22-5f14-46b4-a4ea-a86e6e8c4acc" providerId="ADAL" clId="{4022B3D3-17E0-4FE2-A460-E57D0E384614}" dt="2026-05-26T21:02:09.339" v="1216"/>
          <pc:sldLayoutMkLst>
            <pc:docMk/>
            <pc:sldMasterMk cId="4244692948" sldId="2147484149"/>
            <pc:sldLayoutMk cId="2520970425" sldId="2147484161"/>
          </pc:sldLayoutMkLst>
        </pc:sldLayoutChg>
        <pc:sldLayoutChg chg="del">
          <pc:chgData name="Marta Klopotowska" userId="eac6eb22-5f14-46b4-a4ea-a86e6e8c4acc" providerId="ADAL" clId="{4022B3D3-17E0-4FE2-A460-E57D0E384614}" dt="2026-05-26T21:02:09.339" v="1216"/>
          <pc:sldLayoutMkLst>
            <pc:docMk/>
            <pc:sldMasterMk cId="4244692948" sldId="2147484149"/>
            <pc:sldLayoutMk cId="389130993" sldId="2147484162"/>
          </pc:sldLayoutMkLst>
        </pc:sldLayoutChg>
        <pc:sldLayoutChg chg="del">
          <pc:chgData name="Marta Klopotowska" userId="eac6eb22-5f14-46b4-a4ea-a86e6e8c4acc" providerId="ADAL" clId="{4022B3D3-17E0-4FE2-A460-E57D0E384614}" dt="2026-05-26T21:02:09.339" v="1216"/>
          <pc:sldLayoutMkLst>
            <pc:docMk/>
            <pc:sldMasterMk cId="4244692948" sldId="2147484149"/>
            <pc:sldLayoutMk cId="2263273237" sldId="2147484163"/>
          </pc:sldLayoutMkLst>
        </pc:sldLayoutChg>
        <pc:sldLayoutChg chg="del">
          <pc:chgData name="Marta Klopotowska" userId="eac6eb22-5f14-46b4-a4ea-a86e6e8c4acc" providerId="ADAL" clId="{4022B3D3-17E0-4FE2-A460-E57D0E384614}" dt="2026-05-26T21:02:09.339" v="1216"/>
          <pc:sldLayoutMkLst>
            <pc:docMk/>
            <pc:sldMasterMk cId="4244692948" sldId="2147484149"/>
            <pc:sldLayoutMk cId="2473920949" sldId="2147484164"/>
          </pc:sldLayoutMkLst>
        </pc:sldLayoutChg>
        <pc:sldLayoutChg chg="del">
          <pc:chgData name="Marta Klopotowska" userId="eac6eb22-5f14-46b4-a4ea-a86e6e8c4acc" providerId="ADAL" clId="{4022B3D3-17E0-4FE2-A460-E57D0E384614}" dt="2026-05-26T21:02:09.339" v="1216"/>
          <pc:sldLayoutMkLst>
            <pc:docMk/>
            <pc:sldMasterMk cId="4244692948" sldId="2147484149"/>
            <pc:sldLayoutMk cId="1666327666" sldId="2147484165"/>
          </pc:sldLayoutMkLst>
        </pc:sldLayoutChg>
        <pc:sldLayoutChg chg="del">
          <pc:chgData name="Marta Klopotowska" userId="eac6eb22-5f14-46b4-a4ea-a86e6e8c4acc" providerId="ADAL" clId="{4022B3D3-17E0-4FE2-A460-E57D0E384614}" dt="2026-05-26T21:02:09.339" v="1216"/>
          <pc:sldLayoutMkLst>
            <pc:docMk/>
            <pc:sldMasterMk cId="4244692948" sldId="2147484149"/>
            <pc:sldLayoutMk cId="4048812555" sldId="2147484166"/>
          </pc:sldLayoutMkLst>
        </pc:sldLayoutChg>
        <pc:sldLayoutChg chg="del">
          <pc:chgData name="Marta Klopotowska" userId="eac6eb22-5f14-46b4-a4ea-a86e6e8c4acc" providerId="ADAL" clId="{4022B3D3-17E0-4FE2-A460-E57D0E384614}" dt="2026-05-26T21:02:09.339" v="1216"/>
          <pc:sldLayoutMkLst>
            <pc:docMk/>
            <pc:sldMasterMk cId="4244692948" sldId="2147484149"/>
            <pc:sldLayoutMk cId="1240939157" sldId="2147484167"/>
          </pc:sldLayoutMkLst>
        </pc:sldLayoutChg>
        <pc:sldLayoutChg chg="del">
          <pc:chgData name="Marta Klopotowska" userId="eac6eb22-5f14-46b4-a4ea-a86e6e8c4acc" providerId="ADAL" clId="{4022B3D3-17E0-4FE2-A460-E57D0E384614}" dt="2026-05-26T21:02:09.339" v="1216"/>
          <pc:sldLayoutMkLst>
            <pc:docMk/>
            <pc:sldMasterMk cId="4244692948" sldId="2147484149"/>
            <pc:sldLayoutMk cId="3370166940" sldId="2147484168"/>
          </pc:sldLayoutMkLst>
        </pc:sldLayoutChg>
      </pc:sldMasterChg>
      <pc:sldMasterChg chg="del delSldLayout">
        <pc:chgData name="Marta Klopotowska" userId="eac6eb22-5f14-46b4-a4ea-a86e6e8c4acc" providerId="ADAL" clId="{4022B3D3-17E0-4FE2-A460-E57D0E384614}" dt="2026-05-26T21:02:09.339" v="1216"/>
        <pc:sldMasterMkLst>
          <pc:docMk/>
          <pc:sldMasterMk cId="1684495448" sldId="2147484169"/>
        </pc:sldMasterMkLst>
        <pc:sldLayoutChg chg="del">
          <pc:chgData name="Marta Klopotowska" userId="eac6eb22-5f14-46b4-a4ea-a86e6e8c4acc" providerId="ADAL" clId="{4022B3D3-17E0-4FE2-A460-E57D0E384614}" dt="2026-05-26T21:02:09.339" v="1216"/>
          <pc:sldLayoutMkLst>
            <pc:docMk/>
            <pc:sldMasterMk cId="1684495448" sldId="2147484169"/>
            <pc:sldLayoutMk cId="957785747" sldId="2147484170"/>
          </pc:sldLayoutMkLst>
        </pc:sldLayoutChg>
        <pc:sldLayoutChg chg="del">
          <pc:chgData name="Marta Klopotowska" userId="eac6eb22-5f14-46b4-a4ea-a86e6e8c4acc" providerId="ADAL" clId="{4022B3D3-17E0-4FE2-A460-E57D0E384614}" dt="2026-05-26T21:02:09.339" v="1216"/>
          <pc:sldLayoutMkLst>
            <pc:docMk/>
            <pc:sldMasterMk cId="1684495448" sldId="2147484169"/>
            <pc:sldLayoutMk cId="3655604930" sldId="2147484171"/>
          </pc:sldLayoutMkLst>
        </pc:sldLayoutChg>
        <pc:sldLayoutChg chg="del">
          <pc:chgData name="Marta Klopotowska" userId="eac6eb22-5f14-46b4-a4ea-a86e6e8c4acc" providerId="ADAL" clId="{4022B3D3-17E0-4FE2-A460-E57D0E384614}" dt="2026-05-26T21:02:09.339" v="1216"/>
          <pc:sldLayoutMkLst>
            <pc:docMk/>
            <pc:sldMasterMk cId="1684495448" sldId="2147484169"/>
            <pc:sldLayoutMk cId="3329277594" sldId="2147484172"/>
          </pc:sldLayoutMkLst>
        </pc:sldLayoutChg>
        <pc:sldLayoutChg chg="del">
          <pc:chgData name="Marta Klopotowska" userId="eac6eb22-5f14-46b4-a4ea-a86e6e8c4acc" providerId="ADAL" clId="{4022B3D3-17E0-4FE2-A460-E57D0E384614}" dt="2026-05-26T21:02:09.339" v="1216"/>
          <pc:sldLayoutMkLst>
            <pc:docMk/>
            <pc:sldMasterMk cId="1684495448" sldId="2147484169"/>
            <pc:sldLayoutMk cId="2102314143" sldId="2147484173"/>
          </pc:sldLayoutMkLst>
        </pc:sldLayoutChg>
        <pc:sldLayoutChg chg="del">
          <pc:chgData name="Marta Klopotowska" userId="eac6eb22-5f14-46b4-a4ea-a86e6e8c4acc" providerId="ADAL" clId="{4022B3D3-17E0-4FE2-A460-E57D0E384614}" dt="2026-05-26T21:02:09.339" v="1216"/>
          <pc:sldLayoutMkLst>
            <pc:docMk/>
            <pc:sldMasterMk cId="1684495448" sldId="2147484169"/>
            <pc:sldLayoutMk cId="3317612090" sldId="2147484174"/>
          </pc:sldLayoutMkLst>
        </pc:sldLayoutChg>
        <pc:sldLayoutChg chg="del">
          <pc:chgData name="Marta Klopotowska" userId="eac6eb22-5f14-46b4-a4ea-a86e6e8c4acc" providerId="ADAL" clId="{4022B3D3-17E0-4FE2-A460-E57D0E384614}" dt="2026-05-26T21:02:09.339" v="1216"/>
          <pc:sldLayoutMkLst>
            <pc:docMk/>
            <pc:sldMasterMk cId="1684495448" sldId="2147484169"/>
            <pc:sldLayoutMk cId="2475747815" sldId="2147484175"/>
          </pc:sldLayoutMkLst>
        </pc:sldLayoutChg>
        <pc:sldLayoutChg chg="del">
          <pc:chgData name="Marta Klopotowska" userId="eac6eb22-5f14-46b4-a4ea-a86e6e8c4acc" providerId="ADAL" clId="{4022B3D3-17E0-4FE2-A460-E57D0E384614}" dt="2026-05-26T21:02:09.339" v="1216"/>
          <pc:sldLayoutMkLst>
            <pc:docMk/>
            <pc:sldMasterMk cId="1684495448" sldId="2147484169"/>
            <pc:sldLayoutMk cId="1332994976" sldId="2147484176"/>
          </pc:sldLayoutMkLst>
        </pc:sldLayoutChg>
        <pc:sldLayoutChg chg="del">
          <pc:chgData name="Marta Klopotowska" userId="eac6eb22-5f14-46b4-a4ea-a86e6e8c4acc" providerId="ADAL" clId="{4022B3D3-17E0-4FE2-A460-E57D0E384614}" dt="2026-05-26T21:02:09.339" v="1216"/>
          <pc:sldLayoutMkLst>
            <pc:docMk/>
            <pc:sldMasterMk cId="1684495448" sldId="2147484169"/>
            <pc:sldLayoutMk cId="1004949428" sldId="2147484177"/>
          </pc:sldLayoutMkLst>
        </pc:sldLayoutChg>
        <pc:sldLayoutChg chg="del">
          <pc:chgData name="Marta Klopotowska" userId="eac6eb22-5f14-46b4-a4ea-a86e6e8c4acc" providerId="ADAL" clId="{4022B3D3-17E0-4FE2-A460-E57D0E384614}" dt="2026-05-26T21:02:09.339" v="1216"/>
          <pc:sldLayoutMkLst>
            <pc:docMk/>
            <pc:sldMasterMk cId="1684495448" sldId="2147484169"/>
            <pc:sldLayoutMk cId="1744424768" sldId="2147484178"/>
          </pc:sldLayoutMkLst>
        </pc:sldLayoutChg>
        <pc:sldLayoutChg chg="del">
          <pc:chgData name="Marta Klopotowska" userId="eac6eb22-5f14-46b4-a4ea-a86e6e8c4acc" providerId="ADAL" clId="{4022B3D3-17E0-4FE2-A460-E57D0E384614}" dt="2026-05-26T21:02:09.339" v="1216"/>
          <pc:sldLayoutMkLst>
            <pc:docMk/>
            <pc:sldMasterMk cId="1684495448" sldId="2147484169"/>
            <pc:sldLayoutMk cId="2598554740" sldId="2147484179"/>
          </pc:sldLayoutMkLst>
        </pc:sldLayoutChg>
        <pc:sldLayoutChg chg="del">
          <pc:chgData name="Marta Klopotowska" userId="eac6eb22-5f14-46b4-a4ea-a86e6e8c4acc" providerId="ADAL" clId="{4022B3D3-17E0-4FE2-A460-E57D0E384614}" dt="2026-05-26T21:02:09.339" v="1216"/>
          <pc:sldLayoutMkLst>
            <pc:docMk/>
            <pc:sldMasterMk cId="1684495448" sldId="2147484169"/>
            <pc:sldLayoutMk cId="3302708802" sldId="2147484180"/>
          </pc:sldLayoutMkLst>
        </pc:sldLayoutChg>
        <pc:sldLayoutChg chg="del">
          <pc:chgData name="Marta Klopotowska" userId="eac6eb22-5f14-46b4-a4ea-a86e6e8c4acc" providerId="ADAL" clId="{4022B3D3-17E0-4FE2-A460-E57D0E384614}" dt="2026-05-26T21:02:09.339" v="1216"/>
          <pc:sldLayoutMkLst>
            <pc:docMk/>
            <pc:sldMasterMk cId="1684495448" sldId="2147484169"/>
            <pc:sldLayoutMk cId="3061419333" sldId="2147484181"/>
          </pc:sldLayoutMkLst>
        </pc:sldLayoutChg>
        <pc:sldLayoutChg chg="del">
          <pc:chgData name="Marta Klopotowska" userId="eac6eb22-5f14-46b4-a4ea-a86e6e8c4acc" providerId="ADAL" clId="{4022B3D3-17E0-4FE2-A460-E57D0E384614}" dt="2026-05-26T21:02:09.339" v="1216"/>
          <pc:sldLayoutMkLst>
            <pc:docMk/>
            <pc:sldMasterMk cId="1684495448" sldId="2147484169"/>
            <pc:sldLayoutMk cId="996497745" sldId="2147484182"/>
          </pc:sldLayoutMkLst>
        </pc:sldLayoutChg>
        <pc:sldLayoutChg chg="del">
          <pc:chgData name="Marta Klopotowska" userId="eac6eb22-5f14-46b4-a4ea-a86e6e8c4acc" providerId="ADAL" clId="{4022B3D3-17E0-4FE2-A460-E57D0E384614}" dt="2026-05-26T21:02:09.339" v="1216"/>
          <pc:sldLayoutMkLst>
            <pc:docMk/>
            <pc:sldMasterMk cId="1684495448" sldId="2147484169"/>
            <pc:sldLayoutMk cId="1388770319" sldId="2147484183"/>
          </pc:sldLayoutMkLst>
        </pc:sldLayoutChg>
        <pc:sldLayoutChg chg="del">
          <pc:chgData name="Marta Klopotowska" userId="eac6eb22-5f14-46b4-a4ea-a86e6e8c4acc" providerId="ADAL" clId="{4022B3D3-17E0-4FE2-A460-E57D0E384614}" dt="2026-05-26T21:02:09.339" v="1216"/>
          <pc:sldLayoutMkLst>
            <pc:docMk/>
            <pc:sldMasterMk cId="1684495448" sldId="2147484169"/>
            <pc:sldLayoutMk cId="1735715055" sldId="2147484184"/>
          </pc:sldLayoutMkLst>
        </pc:sldLayoutChg>
      </pc:sldMasterChg>
      <pc:sldMasterChg chg="del delSldLayout">
        <pc:chgData name="Marta Klopotowska" userId="eac6eb22-5f14-46b4-a4ea-a86e6e8c4acc" providerId="ADAL" clId="{4022B3D3-17E0-4FE2-A460-E57D0E384614}" dt="2026-05-26T21:02:09.339" v="1216"/>
        <pc:sldMasterMkLst>
          <pc:docMk/>
          <pc:sldMasterMk cId="128806032" sldId="2147484185"/>
        </pc:sldMasterMkLst>
        <pc:sldLayoutChg chg="del">
          <pc:chgData name="Marta Klopotowska" userId="eac6eb22-5f14-46b4-a4ea-a86e6e8c4acc" providerId="ADAL" clId="{4022B3D3-17E0-4FE2-A460-E57D0E384614}" dt="2026-05-26T21:02:09.339" v="1216"/>
          <pc:sldLayoutMkLst>
            <pc:docMk/>
            <pc:sldMasterMk cId="128806032" sldId="2147484185"/>
            <pc:sldLayoutMk cId="946421725" sldId="214748418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321ED-B2C9-0D48-956F-A92D3C19091A}" type="datetimeFigureOut">
              <a:rPr lang="en-US" smtClean="0"/>
              <a:t>5/27/2026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5A919-F8AD-A64A-BEA2-B66A6D0F2D45}" type="slidenum">
              <a:rPr lang="en-US" smtClean="0"/>
              <a:t>‹#›</a:t>
            </a:fld>
            <a:endParaRPr lang="en-US"/>
          </a:p>
        </p:txBody>
      </p:sp>
    </p:spTree>
    <p:extLst>
      <p:ext uri="{BB962C8B-B14F-4D97-AF65-F5344CB8AC3E}">
        <p14:creationId xmlns:p14="http://schemas.microsoft.com/office/powerpoint/2010/main" val="1533714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Master" Target="../slideMasters/slideMaster5.xml"/><Relationship Id="rId1" Type="http://schemas.openxmlformats.org/officeDocument/2006/relationships/tags" Target="../tags/tag1.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1.bin"/></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sp>
        <p:nvSpPr>
          <p:cNvPr id="2" name="Title 1"/>
          <p:cNvSpPr>
            <a:spLocks noGrp="1"/>
          </p:cNvSpPr>
          <p:nvPr>
            <p:ph type="ctrTitle"/>
          </p:nvPr>
        </p:nvSpPr>
        <p:spPr>
          <a:xfrm>
            <a:off x="838200" y="2134599"/>
            <a:ext cx="9490656" cy="1430024"/>
          </a:xfrm>
        </p:spPr>
        <p:txBody>
          <a:bodyPr anchor="t" anchorCtr="0">
            <a:normAutofit/>
          </a:bodyPr>
          <a:lstStyle>
            <a:lvl1pPr algn="l">
              <a:defRPr sz="5000" baseline="0">
                <a:latin typeface="Montserrat Light" charset="0"/>
              </a:defRPr>
            </a:lvl1pPr>
          </a:lstStyle>
          <a:p>
            <a:r>
              <a:rPr lang="en-US" dirty="0"/>
              <a:t>Click to edit Master title style</a:t>
            </a:r>
          </a:p>
        </p:txBody>
      </p:sp>
      <p:sp>
        <p:nvSpPr>
          <p:cNvPr id="3" name="Subtitle 2"/>
          <p:cNvSpPr>
            <a:spLocks noGrp="1"/>
          </p:cNvSpPr>
          <p:nvPr>
            <p:ph type="subTitle" idx="1"/>
          </p:nvPr>
        </p:nvSpPr>
        <p:spPr>
          <a:xfrm>
            <a:off x="838200" y="3656699"/>
            <a:ext cx="8331558"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b="59950"/>
          <a:stretch/>
        </p:blipFill>
        <p:spPr>
          <a:xfrm>
            <a:off x="812621" y="5768350"/>
            <a:ext cx="3669227" cy="409841"/>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pic>
        <p:nvPicPr>
          <p:cNvPr id="5" name="Picture 4" descr="A black and white logo&#10;&#10;Description automatically generated">
            <a:extLst>
              <a:ext uri="{FF2B5EF4-FFF2-40B4-BE49-F238E27FC236}">
                <a16:creationId xmlns:a16="http://schemas.microsoft.com/office/drawing/2014/main" id="{850A6038-68C7-09B0-82A5-D17492A2D786}"/>
              </a:ext>
            </a:extLst>
          </p:cNvPr>
          <p:cNvPicPr>
            <a:picLocks noChangeAspect="1"/>
          </p:cNvPicPr>
          <p:nvPr userDrawn="1"/>
        </p:nvPicPr>
        <p:blipFill rotWithShape="1">
          <a:blip r:embed="rId4"/>
          <a:srcRect l="7245" t="32868" r="7284" b="33925"/>
          <a:stretch/>
        </p:blipFill>
        <p:spPr>
          <a:xfrm>
            <a:off x="674431" y="588358"/>
            <a:ext cx="3973769" cy="1157920"/>
          </a:xfrm>
          <a:prstGeom prst="rect">
            <a:avLst/>
          </a:prstGeom>
        </p:spPr>
      </p:pic>
      <p:sp>
        <p:nvSpPr>
          <p:cNvPr id="6" name="Subtitle 2">
            <a:extLst>
              <a:ext uri="{FF2B5EF4-FFF2-40B4-BE49-F238E27FC236}">
                <a16:creationId xmlns:a16="http://schemas.microsoft.com/office/drawing/2014/main" id="{2BE06196-A858-08D9-526D-6D3FA1FD507B}"/>
              </a:ext>
            </a:extLst>
          </p:cNvPr>
          <p:cNvSpPr txBox="1">
            <a:spLocks/>
          </p:cNvSpPr>
          <p:nvPr userDrawn="1"/>
        </p:nvSpPr>
        <p:spPr>
          <a:xfrm>
            <a:off x="820769" y="6184815"/>
            <a:ext cx="1982337" cy="40984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ontserrat" charset="0"/>
                <a:ea typeface="+mn-ea"/>
                <a:cs typeface="+mn-cs"/>
              </a:defRPr>
            </a:lvl1pPr>
            <a:lvl2pPr marL="457200" indent="0" algn="ctr" defTabSz="914400" rtl="0" eaLnBrk="1" latinLnBrk="0" hangingPunct="1">
              <a:lnSpc>
                <a:spcPct val="90000"/>
              </a:lnSpc>
              <a:spcBef>
                <a:spcPts val="500"/>
              </a:spcBef>
              <a:buFont typeface="Arial"/>
              <a:buNone/>
              <a:defRPr sz="2000" kern="1200" baseline="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baseline="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baseline="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baseline="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1800" dirty="0"/>
              <a:t>www.ashb.com</a:t>
            </a:r>
          </a:p>
        </p:txBody>
      </p:sp>
    </p:spTree>
    <p:extLst>
      <p:ext uri="{BB962C8B-B14F-4D97-AF65-F5344CB8AC3E}">
        <p14:creationId xmlns:p14="http://schemas.microsoft.com/office/powerpoint/2010/main" val="85658379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2916349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461867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006484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ase 1">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C061DDF7-9294-1BFB-A1A6-16E49E7184C7}"/>
              </a:ext>
            </a:extLst>
          </p:cNvPr>
          <p:cNvSpPr>
            <a:spLocks noGrp="1"/>
          </p:cNvSpPr>
          <p:nvPr>
            <p:ph type="sldNum" sz="quarter" idx="15"/>
          </p:nvPr>
        </p:nvSpPr>
        <p:spPr>
          <a:xfrm>
            <a:off x="119761" y="6412993"/>
            <a:ext cx="620027" cy="352458"/>
          </a:xfrm>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989468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ase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205227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ase 3">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a:prstGeom prst="rect">
            <a:avLst/>
          </a:prstGeo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a:prstGeom prst="rect">
            <a:avLst/>
          </a:prstGeo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2379114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a:prstGeom prst="rect">
            <a:avLst/>
          </a:prstGeo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3516180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 Column Header">
    <p:spTree>
      <p:nvGrpSpPr>
        <p:cNvPr id="1" name=""/>
        <p:cNvGrpSpPr/>
        <p:nvPr/>
      </p:nvGrpSpPr>
      <p:grpSpPr>
        <a:xfrm>
          <a:off x="0" y="0"/>
          <a:ext cx="0" cy="0"/>
          <a:chOff x="0" y="0"/>
          <a:chExt cx="0" cy="0"/>
        </a:xfrm>
      </p:grpSpPr>
      <p:sp>
        <p:nvSpPr>
          <p:cNvPr id="4" name="Text Placeholder 18"/>
          <p:cNvSpPr>
            <a:spLocks noGrp="1"/>
          </p:cNvSpPr>
          <p:nvPr>
            <p:ph type="body" sz="quarter" idx="11"/>
          </p:nvPr>
        </p:nvSpPr>
        <p:spPr>
          <a:xfrm>
            <a:off x="230718" y="1924051"/>
            <a:ext cx="11669183" cy="4116916"/>
          </a:xfrm>
          <a:prstGeom prst="rect">
            <a:avLst/>
          </a:prstGeom>
        </p:spPr>
        <p:txBody>
          <a:bodyPr/>
          <a:lstStyle>
            <a:lvl1pPr>
              <a:defRPr sz="2133">
                <a:solidFill>
                  <a:srgbClr val="7F7F7F"/>
                </a:solidFill>
                <a:latin typeface="Arial"/>
                <a:cs typeface="Arial"/>
              </a:defRPr>
            </a:lvl1pPr>
            <a:lvl2pPr marL="461422" indent="-457189">
              <a:buClr>
                <a:srgbClr val="00AEB2"/>
              </a:buClr>
              <a:defRPr sz="2133">
                <a:solidFill>
                  <a:srgbClr val="7F7F7F"/>
                </a:solidFill>
                <a:latin typeface="Arial"/>
                <a:cs typeface="Arial"/>
              </a:defRPr>
            </a:lvl2pPr>
            <a:lvl3pPr marL="1217054" indent="-457189">
              <a:buClr>
                <a:srgbClr val="F68A1E"/>
              </a:buClr>
              <a:defRPr sz="2133">
                <a:solidFill>
                  <a:srgbClr val="7F7F7F"/>
                </a:solidFill>
                <a:latin typeface="Arial"/>
                <a:cs typeface="Arial"/>
              </a:defRPr>
            </a:lvl3pPr>
            <a:lvl4pPr marL="1826638" indent="-457189">
              <a:buClr>
                <a:srgbClr val="00707E"/>
              </a:buClr>
              <a:defRPr sz="2133">
                <a:solidFill>
                  <a:srgbClr val="7F7F7F"/>
                </a:solidFill>
                <a:latin typeface="Arial"/>
                <a:cs typeface="Arial"/>
              </a:defRPr>
            </a:lvl4pPr>
            <a:lvl5pPr marL="2446805" indent="-457189">
              <a:buClr>
                <a:srgbClr val="F0B323"/>
              </a:buClr>
              <a:defRPr sz="2133">
                <a:solidFill>
                  <a:srgbClr val="7F7F7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1"/>
          <p:cNvSpPr>
            <a:spLocks noGrp="1"/>
          </p:cNvSpPr>
          <p:nvPr>
            <p:ph type="body" sz="quarter" idx="12" hasCustomPrompt="1"/>
          </p:nvPr>
        </p:nvSpPr>
        <p:spPr>
          <a:xfrm>
            <a:off x="230718" y="1259418"/>
            <a:ext cx="11669183" cy="664633"/>
          </a:xfrm>
          <a:prstGeom prst="rect">
            <a:avLst/>
          </a:prstGeom>
        </p:spPr>
        <p:txBody>
          <a:bodyPr vert="horz"/>
          <a:lstStyle>
            <a:lvl1pPr>
              <a:defRPr sz="3200" baseline="0">
                <a:solidFill>
                  <a:srgbClr val="F05A22"/>
                </a:solidFill>
                <a:latin typeface="Arial"/>
                <a:cs typeface="Arial"/>
              </a:defRPr>
            </a:lvl1pPr>
          </a:lstStyle>
          <a:p>
            <a:pPr lvl="0"/>
            <a:r>
              <a:rPr lang="en-US" dirty="0"/>
              <a:t>Click to Enter Header</a:t>
            </a:r>
          </a:p>
        </p:txBody>
      </p:sp>
      <p:sp>
        <p:nvSpPr>
          <p:cNvPr id="8" name="Text Placeholder 7"/>
          <p:cNvSpPr>
            <a:spLocks noGrp="1"/>
          </p:cNvSpPr>
          <p:nvPr>
            <p:ph type="body" sz="quarter" idx="13" hasCustomPrompt="1"/>
          </p:nvPr>
        </p:nvSpPr>
        <p:spPr>
          <a:xfrm>
            <a:off x="298451" y="278651"/>
            <a:ext cx="8252883" cy="483348"/>
          </a:xfrm>
          <a:prstGeom prst="rect">
            <a:avLst/>
          </a:prstGeom>
        </p:spPr>
        <p:txBody>
          <a:bodyPr vert="horz"/>
          <a:lstStyle>
            <a:lvl1pPr>
              <a:defRPr sz="1867" b="1" spc="267" baseline="0">
                <a:solidFill>
                  <a:srgbClr val="FFFFFF"/>
                </a:solidFill>
                <a:latin typeface="Arial"/>
                <a:cs typeface="Arial"/>
              </a:defRPr>
            </a:lvl1pPr>
            <a:lvl2pPr>
              <a:defRPr sz="1467" b="1">
                <a:solidFill>
                  <a:srgbClr val="FFFFFF"/>
                </a:solidFill>
                <a:latin typeface="Helvetica"/>
                <a:cs typeface="Helvetica"/>
              </a:defRPr>
            </a:lvl2pPr>
            <a:lvl3pPr>
              <a:defRPr sz="1467" b="1">
                <a:solidFill>
                  <a:srgbClr val="FFFFFF"/>
                </a:solidFill>
                <a:latin typeface="Helvetica"/>
                <a:cs typeface="Helvetica"/>
              </a:defRPr>
            </a:lvl3pPr>
            <a:lvl4pPr>
              <a:defRPr sz="1467" b="1">
                <a:solidFill>
                  <a:srgbClr val="FFFFFF"/>
                </a:solidFill>
                <a:latin typeface="Helvetica"/>
                <a:cs typeface="Helvetica"/>
              </a:defRPr>
            </a:lvl4pPr>
            <a:lvl5pPr>
              <a:defRPr sz="1467" b="1">
                <a:solidFill>
                  <a:srgbClr val="FFFFFF"/>
                </a:solidFill>
                <a:latin typeface="Helvetica"/>
                <a:cs typeface="Helvetica"/>
              </a:defRPr>
            </a:lvl5pPr>
          </a:lstStyle>
          <a:p>
            <a:pPr lvl="0"/>
            <a:r>
              <a:rPr lang="en-US" dirty="0"/>
              <a:t>CLICK TO ENTER PRESENTATION OR SECTION TITLE</a:t>
            </a:r>
          </a:p>
        </p:txBody>
      </p:sp>
      <p:sp>
        <p:nvSpPr>
          <p:cNvPr id="2" name="Slide Number Placeholder 3">
            <a:extLst>
              <a:ext uri="{FF2B5EF4-FFF2-40B4-BE49-F238E27FC236}">
                <a16:creationId xmlns:a16="http://schemas.microsoft.com/office/drawing/2014/main" id="{96957083-1CA8-4D59-0F5F-2C66E8FD66A6}"/>
              </a:ext>
            </a:extLst>
          </p:cNvPr>
          <p:cNvSpPr>
            <a:spLocks noGrp="1"/>
          </p:cNvSpPr>
          <p:nvPr>
            <p:ph type="sldNum" sz="quarter" idx="15"/>
          </p:nvPr>
        </p:nvSpPr>
        <p:spPr>
          <a:xfrm>
            <a:off x="119761" y="6412993"/>
            <a:ext cx="620027" cy="352458"/>
          </a:xfrm>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2788932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57538" y="1130585"/>
            <a:ext cx="10562167"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7D075CA9-1B88-0DD7-8697-527572C38D0A}"/>
              </a:ext>
            </a:extLst>
          </p:cNvPr>
          <p:cNvSpPr>
            <a:spLocks noGrp="1"/>
          </p:cNvSpPr>
          <p:nvPr>
            <p:ph type="sldNum" sz="quarter" idx="15"/>
          </p:nvPr>
        </p:nvSpPr>
        <p:spPr>
          <a:xfrm>
            <a:off x="119761" y="6412993"/>
            <a:ext cx="620027" cy="352458"/>
          </a:xfrm>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302073065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81923E8-6174-3598-C5CC-56675A578803}"/>
              </a:ext>
            </a:extLst>
          </p:cNvPr>
          <p:cNvSpPr/>
          <p:nvPr userDrawn="1"/>
        </p:nvSpPr>
        <p:spPr>
          <a:xfrm>
            <a:off x="0" y="5992091"/>
            <a:ext cx="12192000" cy="202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864"/>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EF51A344-76AC-C763-7E45-1A4E1B9C4577}"/>
              </a:ext>
            </a:extLst>
          </p:cNvPr>
          <p:cNvSpPr>
            <a:spLocks noGrp="1"/>
          </p:cNvSpPr>
          <p:nvPr>
            <p:ph type="sldNum" sz="quarter" idx="15"/>
          </p:nvPr>
        </p:nvSpPr>
        <p:spPr>
          <a:xfrm>
            <a:off x="119761" y="6412993"/>
            <a:ext cx="620027" cy="352458"/>
          </a:xfrm>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8348627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Titl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sp>
        <p:nvSpPr>
          <p:cNvPr id="2" name="Title 1"/>
          <p:cNvSpPr>
            <a:spLocks noGrp="1"/>
          </p:cNvSpPr>
          <p:nvPr>
            <p:ph type="ctrTitle"/>
          </p:nvPr>
        </p:nvSpPr>
        <p:spPr>
          <a:xfrm>
            <a:off x="838200" y="1469581"/>
            <a:ext cx="9490656" cy="1430024"/>
          </a:xfrm>
        </p:spPr>
        <p:txBody>
          <a:bodyPr anchor="t" anchorCtr="0">
            <a:normAutofit/>
          </a:bodyPr>
          <a:lstStyle>
            <a:lvl1pPr algn="l">
              <a:defRPr sz="5000" baseline="0">
                <a:latin typeface="Montserrat Light" charset="0"/>
              </a:defRPr>
            </a:lvl1pPr>
          </a:lstStyle>
          <a:p>
            <a:r>
              <a:rPr lang="en-US"/>
              <a:t>Click to edit Master title style</a:t>
            </a:r>
            <a:endParaRPr lang="en-US" dirty="0"/>
          </a:p>
        </p:txBody>
      </p:sp>
      <p:sp>
        <p:nvSpPr>
          <p:cNvPr id="3" name="Subtitle 2"/>
          <p:cNvSpPr>
            <a:spLocks noGrp="1"/>
          </p:cNvSpPr>
          <p:nvPr>
            <p:ph type="subTitle" idx="1"/>
          </p:nvPr>
        </p:nvSpPr>
        <p:spPr>
          <a:xfrm>
            <a:off x="838200" y="2991681"/>
            <a:ext cx="8331558"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pic>
        <p:nvPicPr>
          <p:cNvPr id="5" name="Picture 4" descr="A black and white logo&#10;&#10;Description automatically generated">
            <a:extLst>
              <a:ext uri="{FF2B5EF4-FFF2-40B4-BE49-F238E27FC236}">
                <a16:creationId xmlns:a16="http://schemas.microsoft.com/office/drawing/2014/main" id="{BDC1DA3C-89DA-0213-219A-73CB82160F60}"/>
              </a:ext>
            </a:extLst>
          </p:cNvPr>
          <p:cNvPicPr>
            <a:picLocks noChangeAspect="1"/>
          </p:cNvPicPr>
          <p:nvPr userDrawn="1"/>
        </p:nvPicPr>
        <p:blipFill rotWithShape="1">
          <a:blip r:embed="rId3"/>
          <a:srcRect l="7245" t="32868" r="7284" b="33925"/>
          <a:stretch/>
        </p:blipFill>
        <p:spPr>
          <a:xfrm>
            <a:off x="769681" y="588358"/>
            <a:ext cx="3973769" cy="1157920"/>
          </a:xfrm>
          <a:prstGeom prst="rect">
            <a:avLst/>
          </a:prstGeom>
        </p:spPr>
      </p:pic>
    </p:spTree>
    <p:extLst>
      <p:ext uri="{BB962C8B-B14F-4D97-AF65-F5344CB8AC3E}">
        <p14:creationId xmlns:p14="http://schemas.microsoft.com/office/powerpoint/2010/main" val="202102395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sp>
        <p:nvSpPr>
          <p:cNvPr id="19" name="Espace réservé pour une image  18"/>
          <p:cNvSpPr>
            <a:spLocks noGrp="1"/>
          </p:cNvSpPr>
          <p:nvPr>
            <p:ph type="pic" sz="quarter" idx="14"/>
          </p:nvPr>
        </p:nvSpPr>
        <p:spPr>
          <a:xfrm>
            <a:off x="1" y="0"/>
            <a:ext cx="12192000" cy="5774392"/>
          </a:xfrm>
          <a:prstGeom prst="rect">
            <a:avLst/>
          </a:prstGeom>
          <a:solidFill>
            <a:schemeClr val="bg1">
              <a:lumMod val="95000"/>
            </a:schemeClr>
          </a:solidFill>
        </p:spPr>
        <p:txBody>
          <a:bodyPr lIns="121715" tIns="60856" rIns="121715" bIns="60856"/>
          <a:lstStyle>
            <a:lvl1pPr>
              <a:buNone/>
              <a:defRPr sz="1900">
                <a:solidFill>
                  <a:schemeClr val="bg1">
                    <a:lumMod val="85000"/>
                  </a:schemeClr>
                </a:solidFill>
              </a:defRPr>
            </a:lvl1pPr>
          </a:lstStyle>
          <a:p>
            <a:r>
              <a:rPr lang="en-US"/>
              <a:t>Click icon to add picture</a:t>
            </a:r>
            <a:endParaRPr lang="en-US" dirty="0"/>
          </a:p>
        </p:txBody>
      </p:sp>
      <p:sp>
        <p:nvSpPr>
          <p:cNvPr id="8" name="Title 1"/>
          <p:cNvSpPr>
            <a:spLocks noGrp="1"/>
          </p:cNvSpPr>
          <p:nvPr>
            <p:ph type="ctrTitle" hasCustomPrompt="1"/>
          </p:nvPr>
        </p:nvSpPr>
        <p:spPr>
          <a:xfrm>
            <a:off x="336556" y="3478965"/>
            <a:ext cx="11565163" cy="738664"/>
          </a:xfrm>
          <a:prstGeom prst="rect">
            <a:avLst/>
          </a:prstGeom>
        </p:spPr>
        <p:txBody>
          <a:bodyPr lIns="0" tIns="0" rIns="0" bIns="0" anchor="ctr" anchorCtr="0">
            <a:noAutofit/>
          </a:bodyPr>
          <a:lstStyle>
            <a:lvl1pPr marL="0" indent="0" algn="l">
              <a:buFont typeface="Arial"/>
              <a:buNone/>
              <a:defRPr sz="4800">
                <a:solidFill>
                  <a:schemeClr val="bg1"/>
                </a:solidFill>
              </a:defRPr>
            </a:lvl1pPr>
          </a:lstStyle>
          <a:p>
            <a:r>
              <a:rPr lang="en-US" dirty="0"/>
              <a:t>Presentation Title</a:t>
            </a:r>
          </a:p>
        </p:txBody>
      </p:sp>
      <p:sp>
        <p:nvSpPr>
          <p:cNvPr id="9" name="Subtitle 2"/>
          <p:cNvSpPr>
            <a:spLocks noGrp="1"/>
          </p:cNvSpPr>
          <p:nvPr>
            <p:ph type="subTitle" idx="1" hasCustomPrompt="1"/>
          </p:nvPr>
        </p:nvSpPr>
        <p:spPr>
          <a:xfrm>
            <a:off x="336556" y="4272349"/>
            <a:ext cx="11565163" cy="287259"/>
          </a:xfrm>
          <a:prstGeom prst="rect">
            <a:avLst/>
          </a:prstGeom>
        </p:spPr>
        <p:txBody>
          <a:bodyPr lIns="0" tIns="0" rIns="0" bIns="0">
            <a:noAutofit/>
          </a:bodyPr>
          <a:lstStyle>
            <a:lvl1pPr marL="0" indent="0" algn="l">
              <a:buNone/>
              <a:defRPr sz="1900" baseline="0">
                <a:solidFill>
                  <a:schemeClr val="bg1"/>
                </a:solidFill>
              </a:defRPr>
            </a:lvl1pPr>
            <a:lvl2pPr marL="608542" indent="0" algn="ctr">
              <a:buNone/>
              <a:defRPr>
                <a:solidFill>
                  <a:schemeClr val="tx1">
                    <a:tint val="75000"/>
                  </a:schemeClr>
                </a:solidFill>
              </a:defRPr>
            </a:lvl2pPr>
            <a:lvl3pPr marL="1217078" indent="0" algn="ctr">
              <a:buNone/>
              <a:defRPr>
                <a:solidFill>
                  <a:schemeClr val="tx1">
                    <a:tint val="75000"/>
                  </a:schemeClr>
                </a:solidFill>
              </a:defRPr>
            </a:lvl3pPr>
            <a:lvl4pPr marL="1825620" indent="0" algn="ctr">
              <a:buNone/>
              <a:defRPr>
                <a:solidFill>
                  <a:schemeClr val="tx1">
                    <a:tint val="75000"/>
                  </a:schemeClr>
                </a:solidFill>
              </a:defRPr>
            </a:lvl4pPr>
            <a:lvl5pPr marL="2434158" indent="0" algn="ctr">
              <a:buNone/>
              <a:defRPr>
                <a:solidFill>
                  <a:schemeClr val="tx1">
                    <a:tint val="75000"/>
                  </a:schemeClr>
                </a:solidFill>
              </a:defRPr>
            </a:lvl5pPr>
            <a:lvl6pPr marL="3042701" indent="0" algn="ctr">
              <a:buNone/>
              <a:defRPr>
                <a:solidFill>
                  <a:schemeClr val="tx1">
                    <a:tint val="75000"/>
                  </a:schemeClr>
                </a:solidFill>
              </a:defRPr>
            </a:lvl6pPr>
            <a:lvl7pPr marL="3651238" indent="0" algn="ctr">
              <a:buNone/>
              <a:defRPr>
                <a:solidFill>
                  <a:schemeClr val="tx1">
                    <a:tint val="75000"/>
                  </a:schemeClr>
                </a:solidFill>
              </a:defRPr>
            </a:lvl7pPr>
            <a:lvl8pPr marL="4259778" indent="0" algn="ctr">
              <a:buNone/>
              <a:defRPr>
                <a:solidFill>
                  <a:schemeClr val="tx1">
                    <a:tint val="75000"/>
                  </a:schemeClr>
                </a:solidFill>
              </a:defRPr>
            </a:lvl8pPr>
            <a:lvl9pPr marL="4868314" indent="0" algn="ctr">
              <a:buNone/>
              <a:defRPr>
                <a:solidFill>
                  <a:schemeClr val="tx1">
                    <a:tint val="75000"/>
                  </a:schemeClr>
                </a:solidFill>
              </a:defRPr>
            </a:lvl9pPr>
          </a:lstStyle>
          <a:p>
            <a:r>
              <a:rPr lang="en-US" dirty="0"/>
              <a:t>Click to Edit Optional Subtitle</a:t>
            </a:r>
          </a:p>
        </p:txBody>
      </p:sp>
      <p:pic>
        <p:nvPicPr>
          <p:cNvPr id="10" name="Picture 9" descr="schneider_LIO_Life-Green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22712" y="5993331"/>
            <a:ext cx="2722397" cy="750604"/>
          </a:xfrm>
          <a:prstGeom prst="rect">
            <a:avLst/>
          </a:prstGeom>
        </p:spPr>
      </p:pic>
      <p:sp>
        <p:nvSpPr>
          <p:cNvPr id="14" name="Footer Placeholder 4"/>
          <p:cNvSpPr>
            <a:spLocks noGrp="1"/>
          </p:cNvSpPr>
          <p:nvPr>
            <p:ph type="ftr" sz="quarter" idx="3"/>
          </p:nvPr>
        </p:nvSpPr>
        <p:spPr>
          <a:xfrm>
            <a:off x="336555" y="6476231"/>
            <a:ext cx="2007375" cy="123111"/>
          </a:xfrm>
          <a:prstGeom prst="rect">
            <a:avLst/>
          </a:prstGeom>
        </p:spPr>
        <p:txBody>
          <a:bodyPr vert="horz" wrap="square" lIns="0" tIns="0" rIns="0" bIns="0" rtlCol="0" anchor="ctr">
            <a:spAutoFit/>
          </a:bodyPr>
          <a:lstStyle>
            <a:lvl1pPr algn="l">
              <a:defRPr sz="800">
                <a:solidFill>
                  <a:srgbClr val="4F5156"/>
                </a:solidFill>
                <a:latin typeface="Arial"/>
                <a:cs typeface="Arial"/>
              </a:defRPr>
            </a:lvl1pPr>
          </a:lstStyle>
          <a:p>
            <a:pPr defTabSz="608542"/>
            <a:r>
              <a:rPr lang="en-US"/>
              <a:t>Confidential Property of Schneider Electric  </a:t>
            </a:r>
            <a:endParaRPr lang="en-US" dirty="0"/>
          </a:p>
        </p:txBody>
      </p:sp>
      <p:sp>
        <p:nvSpPr>
          <p:cNvPr id="21" name="Espace réservé du texte 20"/>
          <p:cNvSpPr>
            <a:spLocks noGrp="1"/>
          </p:cNvSpPr>
          <p:nvPr>
            <p:ph type="body" sz="quarter" idx="15" hasCustomPrompt="1"/>
          </p:nvPr>
        </p:nvSpPr>
        <p:spPr>
          <a:xfrm>
            <a:off x="1" y="4764860"/>
            <a:ext cx="12192000" cy="1015853"/>
          </a:xfrm>
          <a:prstGeom prst="rect">
            <a:avLst/>
          </a:prstGeom>
          <a:solidFill>
            <a:schemeClr val="tx2">
              <a:alpha val="80000"/>
            </a:schemeClr>
          </a:solidFill>
        </p:spPr>
        <p:txBody>
          <a:bodyPr lIns="121715" tIns="60856" rIns="121715" bIns="60856"/>
          <a:lstStyle>
            <a:lvl1pPr marL="237325" indent="-3149">
              <a:buNone/>
              <a:defRPr sz="16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err="1"/>
              <a:t>Presented</a:t>
            </a:r>
            <a:r>
              <a:rPr lang="fr-FR" dirty="0"/>
              <a:t> by: </a:t>
            </a:r>
          </a:p>
          <a:p>
            <a:pPr lvl="0"/>
            <a:r>
              <a:rPr lang="fr-FR" dirty="0"/>
              <a:t>Date: </a:t>
            </a:r>
          </a:p>
          <a:p>
            <a:pPr lvl="0"/>
            <a:endParaRPr lang="fr-FR" dirty="0"/>
          </a:p>
          <a:p>
            <a:pPr lvl="0"/>
            <a:endParaRPr lang="fr-FR" dirty="0"/>
          </a:p>
          <a:p>
            <a:pPr lvl="0"/>
            <a:endParaRPr lang="fr-FR" dirty="0"/>
          </a:p>
          <a:p>
            <a:pPr lvl="0"/>
            <a:endParaRPr lang="fr-FR" dirty="0"/>
          </a:p>
          <a:p>
            <a:pPr lvl="0"/>
            <a:endParaRPr lang="fr-FR" dirty="0"/>
          </a:p>
        </p:txBody>
      </p:sp>
      <p:sp>
        <p:nvSpPr>
          <p:cNvPr id="13" name="Rectangle 12"/>
          <p:cNvSpPr/>
          <p:nvPr userDrawn="1"/>
        </p:nvSpPr>
        <p:spPr>
          <a:xfrm>
            <a:off x="1" y="5682003"/>
            <a:ext cx="12192000" cy="26928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21715" tIns="60856" rIns="121715" bIns="60856" rtlCol="0" anchor="ctr"/>
          <a:lstStyle/>
          <a:p>
            <a:pPr marL="0" marR="0" lvl="0" indent="0" algn="ctr" defTabSz="608542"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89799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 y="3"/>
            <a:ext cx="12192000" cy="3878280"/>
          </a:xfrm>
          <a:prstGeom prst="rect">
            <a:avLst/>
          </a:prstGeom>
          <a:solidFill>
            <a:schemeClr val="tx2">
              <a:alpha val="80000"/>
            </a:schemeClr>
          </a:solidFill>
        </p:spPr>
        <p:txBody>
          <a:bodyPr lIns="335443" tIns="0" rIns="0" bIns="335443" anchor="b" anchorCtr="0"/>
          <a:lstStyle>
            <a:lvl1pPr algn="l">
              <a:defRPr sz="3200" baseline="0">
                <a:solidFill>
                  <a:srgbClr val="FFFFFF"/>
                </a:solidFill>
              </a:defRPr>
            </a:lvl1pPr>
          </a:lstStyle>
          <a:p>
            <a:r>
              <a:rPr lang="en-US" dirty="0"/>
              <a:t>Click To Edit Section Title</a:t>
            </a:r>
          </a:p>
        </p:txBody>
      </p:sp>
      <p:sp>
        <p:nvSpPr>
          <p:cNvPr id="8" name="Text Placeholder 9"/>
          <p:cNvSpPr>
            <a:spLocks noGrp="1"/>
          </p:cNvSpPr>
          <p:nvPr>
            <p:ph type="body" sz="quarter" idx="11" hasCustomPrompt="1"/>
          </p:nvPr>
        </p:nvSpPr>
        <p:spPr>
          <a:xfrm>
            <a:off x="1" y="3867198"/>
            <a:ext cx="12192000" cy="497417"/>
          </a:xfrm>
          <a:prstGeom prst="rect">
            <a:avLst/>
          </a:prstGeom>
          <a:solidFill>
            <a:schemeClr val="tx2"/>
          </a:solidFill>
        </p:spPr>
        <p:txBody>
          <a:bodyPr lIns="335443" tIns="0" rIns="0" bIns="0" anchor="ctr" anchorCtr="0"/>
          <a:lstStyle>
            <a:lvl1pPr marL="0" indent="0">
              <a:buNone/>
              <a:defRPr sz="1600" baseline="0">
                <a:solidFill>
                  <a:schemeClr val="bg1"/>
                </a:solidFill>
              </a:defRPr>
            </a:lvl1pPr>
          </a:lstStyle>
          <a:p>
            <a:pPr lvl="0"/>
            <a:r>
              <a:rPr lang="en-US" dirty="0"/>
              <a:t>Click To Edit Optional Subtitle</a:t>
            </a:r>
          </a:p>
        </p:txBody>
      </p:sp>
      <p:sp>
        <p:nvSpPr>
          <p:cNvPr id="9" name="Slide Number Placeholder 5"/>
          <p:cNvSpPr>
            <a:spLocks noGrp="1"/>
          </p:cNvSpPr>
          <p:nvPr>
            <p:ph type="sldNum" sz="quarter" idx="4"/>
          </p:nvPr>
        </p:nvSpPr>
        <p:spPr>
          <a:xfrm>
            <a:off x="2330543" y="6476229"/>
            <a:ext cx="700920" cy="123111"/>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pPr defTabSz="608542"/>
            <a:r>
              <a:rPr lang="en-US">
                <a:solidFill>
                  <a:srgbClr val="3DCD58"/>
                </a:solidFill>
              </a:rPr>
              <a:t>Page </a:t>
            </a:r>
            <a:fld id="{5A9C12DC-491F-9444-86A2-13AC5C62A2FC}" type="slidenum">
              <a:rPr lang="en-US" smtClean="0">
                <a:solidFill>
                  <a:srgbClr val="3DCD58"/>
                </a:solidFill>
              </a:rPr>
              <a:pPr defTabSz="608542"/>
              <a:t>‹#›</a:t>
            </a:fld>
            <a:endParaRPr lang="en-US" dirty="0">
              <a:solidFill>
                <a:srgbClr val="3DCD58"/>
              </a:solidFill>
            </a:endParaRPr>
          </a:p>
        </p:txBody>
      </p:sp>
      <p:sp>
        <p:nvSpPr>
          <p:cNvPr id="10" name="Footer Placeholder 4"/>
          <p:cNvSpPr>
            <a:spLocks noGrp="1"/>
          </p:cNvSpPr>
          <p:nvPr>
            <p:ph type="ftr" sz="quarter" idx="3"/>
          </p:nvPr>
        </p:nvSpPr>
        <p:spPr>
          <a:xfrm>
            <a:off x="336554" y="6476231"/>
            <a:ext cx="2013023" cy="123111"/>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pPr defTabSz="608542"/>
            <a:r>
              <a:rPr lang="en-US">
                <a:solidFill>
                  <a:srgbClr val="626469"/>
                </a:solidFill>
              </a:rPr>
              <a:t>Confidential Property of Schneider Electric |</a:t>
            </a:r>
            <a:endParaRPr lang="en-US" dirty="0">
              <a:solidFill>
                <a:srgbClr val="626469"/>
              </a:solidFill>
            </a:endParaRPr>
          </a:p>
        </p:txBody>
      </p:sp>
      <p:pic>
        <p:nvPicPr>
          <p:cNvPr id="7" name="Picture 6" descr="schneider_LIO_Life-Green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22712" y="5993331"/>
            <a:ext cx="2722397" cy="750604"/>
          </a:xfrm>
          <a:prstGeom prst="rect">
            <a:avLst/>
          </a:prstGeom>
        </p:spPr>
      </p:pic>
    </p:spTree>
    <p:extLst>
      <p:ext uri="{BB962C8B-B14F-4D97-AF65-F5344CB8AC3E}">
        <p14:creationId xmlns:p14="http://schemas.microsoft.com/office/powerpoint/2010/main" val="137493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w/ Image Option1">
    <p:spTree>
      <p:nvGrpSpPr>
        <p:cNvPr id="1" name=""/>
        <p:cNvGrpSpPr/>
        <p:nvPr/>
      </p:nvGrpSpPr>
      <p:grpSpPr>
        <a:xfrm>
          <a:off x="0" y="0"/>
          <a:ext cx="0" cy="0"/>
          <a:chOff x="0" y="0"/>
          <a:chExt cx="0" cy="0"/>
        </a:xfrm>
      </p:grpSpPr>
      <p:sp>
        <p:nvSpPr>
          <p:cNvPr id="11" name="Picture Placeholder 5"/>
          <p:cNvSpPr>
            <a:spLocks noGrp="1"/>
          </p:cNvSpPr>
          <p:nvPr>
            <p:ph type="pic" sz="quarter" idx="10" hasCustomPrompt="1"/>
          </p:nvPr>
        </p:nvSpPr>
        <p:spPr>
          <a:xfrm>
            <a:off x="1" y="0"/>
            <a:ext cx="12192000" cy="6858000"/>
          </a:xfrm>
          <a:prstGeom prst="rect">
            <a:avLst/>
          </a:prstGeom>
          <a:solidFill>
            <a:srgbClr val="8E8F93">
              <a:alpha val="20000"/>
            </a:srgbClr>
          </a:solidFill>
        </p:spPr>
        <p:txBody>
          <a:bodyPr lIns="121719" tIns="60856" rIns="121719" bIns="60856"/>
          <a:lstStyle>
            <a:lvl1pPr marL="0" indent="0">
              <a:buNone/>
              <a:defRPr sz="1400">
                <a:solidFill>
                  <a:schemeClr val="accent2">
                    <a:lumMod val="60000"/>
                    <a:lumOff val="40000"/>
                  </a:schemeClr>
                </a:solidFill>
              </a:defRPr>
            </a:lvl1pPr>
          </a:lstStyle>
          <a:p>
            <a:r>
              <a:rPr lang="en-US" dirty="0"/>
              <a:t>Drag Your Image Here</a:t>
            </a:r>
          </a:p>
        </p:txBody>
      </p:sp>
      <p:sp>
        <p:nvSpPr>
          <p:cNvPr id="5" name="Title 1"/>
          <p:cNvSpPr>
            <a:spLocks noGrp="1"/>
          </p:cNvSpPr>
          <p:nvPr>
            <p:ph type="title" hasCustomPrompt="1"/>
          </p:nvPr>
        </p:nvSpPr>
        <p:spPr>
          <a:xfrm>
            <a:off x="1" y="2721436"/>
            <a:ext cx="12192000" cy="1156853"/>
          </a:xfrm>
          <a:prstGeom prst="rect">
            <a:avLst/>
          </a:prstGeom>
          <a:solidFill>
            <a:schemeClr val="tx2">
              <a:alpha val="80000"/>
            </a:schemeClr>
          </a:solidFill>
        </p:spPr>
        <p:txBody>
          <a:bodyPr lIns="335443" tIns="0" rIns="0" bIns="0" anchor="ctr" anchorCtr="0"/>
          <a:lstStyle>
            <a:lvl1pPr algn="l">
              <a:defRPr sz="3200" baseline="0">
                <a:solidFill>
                  <a:srgbClr val="FFFFFF"/>
                </a:solidFill>
              </a:defRPr>
            </a:lvl1pPr>
          </a:lstStyle>
          <a:p>
            <a:r>
              <a:rPr lang="en-US" dirty="0"/>
              <a:t>Click To Edit Section Title</a:t>
            </a:r>
          </a:p>
        </p:txBody>
      </p:sp>
      <p:sp>
        <p:nvSpPr>
          <p:cNvPr id="6" name="Text Placeholder 9"/>
          <p:cNvSpPr>
            <a:spLocks noGrp="1"/>
          </p:cNvSpPr>
          <p:nvPr>
            <p:ph type="body" sz="quarter" idx="11" hasCustomPrompt="1"/>
          </p:nvPr>
        </p:nvSpPr>
        <p:spPr>
          <a:xfrm>
            <a:off x="1" y="3867198"/>
            <a:ext cx="12192000" cy="497417"/>
          </a:xfrm>
          <a:prstGeom prst="rect">
            <a:avLst/>
          </a:prstGeom>
          <a:solidFill>
            <a:schemeClr val="tx2"/>
          </a:solidFill>
        </p:spPr>
        <p:txBody>
          <a:bodyPr lIns="335443" tIns="0" rIns="0" bIns="0" anchor="ctr" anchorCtr="0"/>
          <a:lstStyle>
            <a:lvl1pPr marL="0" indent="0">
              <a:buNone/>
              <a:defRPr sz="1600" baseline="0">
                <a:solidFill>
                  <a:schemeClr val="bg1"/>
                </a:solidFill>
              </a:defRPr>
            </a:lvl1pPr>
          </a:lstStyle>
          <a:p>
            <a:pPr lvl="0"/>
            <a:r>
              <a:rPr lang="en-US" dirty="0"/>
              <a:t>Click To Edit Optional Subtitle</a:t>
            </a:r>
          </a:p>
        </p:txBody>
      </p:sp>
      <p:sp>
        <p:nvSpPr>
          <p:cNvPr id="10" name="Slide Number Placeholder 5"/>
          <p:cNvSpPr>
            <a:spLocks noGrp="1"/>
          </p:cNvSpPr>
          <p:nvPr>
            <p:ph type="sldNum" sz="quarter" idx="4"/>
          </p:nvPr>
        </p:nvSpPr>
        <p:spPr>
          <a:xfrm>
            <a:off x="2330543" y="6476229"/>
            <a:ext cx="700920" cy="123111"/>
          </a:xfrm>
          <a:prstGeom prst="rect">
            <a:avLst/>
          </a:prstGeom>
        </p:spPr>
        <p:txBody>
          <a:bodyPr vert="horz" lIns="0" tIns="0" rIns="0" bIns="0" rtlCol="0" anchor="ctr">
            <a:spAutoFit/>
          </a:bodyPr>
          <a:lstStyle>
            <a:lvl1pPr algn="l">
              <a:defRPr sz="800">
                <a:solidFill>
                  <a:srgbClr val="FFFFFF"/>
                </a:solidFill>
                <a:latin typeface="Arial"/>
                <a:cs typeface="Arial"/>
              </a:defRPr>
            </a:lvl1pPr>
          </a:lstStyle>
          <a:p>
            <a:pPr defTabSz="608542"/>
            <a:r>
              <a:rPr lang="en-US"/>
              <a:t>Page </a:t>
            </a:r>
            <a:fld id="{5A9C12DC-491F-9444-86A2-13AC5C62A2FC}" type="slidenum">
              <a:rPr lang="en-US" smtClean="0"/>
              <a:pPr defTabSz="608542"/>
              <a:t>‹#›</a:t>
            </a:fld>
            <a:endParaRPr lang="en-US" dirty="0"/>
          </a:p>
        </p:txBody>
      </p:sp>
      <p:sp>
        <p:nvSpPr>
          <p:cNvPr id="12" name="Footer Placeholder 4"/>
          <p:cNvSpPr>
            <a:spLocks noGrp="1"/>
          </p:cNvSpPr>
          <p:nvPr>
            <p:ph type="ftr" sz="quarter" idx="3"/>
          </p:nvPr>
        </p:nvSpPr>
        <p:spPr>
          <a:xfrm>
            <a:off x="336554" y="6476231"/>
            <a:ext cx="2013023" cy="123111"/>
          </a:xfrm>
          <a:prstGeom prst="rect">
            <a:avLst/>
          </a:prstGeom>
        </p:spPr>
        <p:txBody>
          <a:bodyPr vert="horz" wrap="square" lIns="0" tIns="0" rIns="0" bIns="0" rtlCol="0" anchor="ctr">
            <a:spAutoFit/>
          </a:bodyPr>
          <a:lstStyle>
            <a:lvl1pPr algn="l">
              <a:defRPr sz="800">
                <a:solidFill>
                  <a:srgbClr val="FFFFFF"/>
                </a:solidFill>
                <a:latin typeface="Arial"/>
                <a:cs typeface="Arial"/>
              </a:defRPr>
            </a:lvl1pPr>
          </a:lstStyle>
          <a:p>
            <a:pPr defTabSz="608542"/>
            <a:r>
              <a:rPr lang="en-US"/>
              <a:t>Confidential Property of Schneider Electric |</a:t>
            </a:r>
            <a:endParaRPr lang="en-US" dirty="0"/>
          </a:p>
        </p:txBody>
      </p:sp>
      <p:pic>
        <p:nvPicPr>
          <p:cNvPr id="8" name="Picture 7" descr="schneider_LIO_Life-Green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22712" y="5993331"/>
            <a:ext cx="2722397" cy="750604"/>
          </a:xfrm>
          <a:prstGeom prst="rect">
            <a:avLst/>
          </a:prstGeom>
        </p:spPr>
      </p:pic>
    </p:spTree>
    <p:extLst>
      <p:ext uri="{BB962C8B-B14F-4D97-AF65-F5344CB8AC3E}">
        <p14:creationId xmlns:p14="http://schemas.microsoft.com/office/powerpoint/2010/main" val="187338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orizontal Section Title">
    <p:spTree>
      <p:nvGrpSpPr>
        <p:cNvPr id="1" name=""/>
        <p:cNvGrpSpPr/>
        <p:nvPr/>
      </p:nvGrpSpPr>
      <p:grpSpPr>
        <a:xfrm>
          <a:off x="0" y="0"/>
          <a:ext cx="0" cy="0"/>
          <a:chOff x="0" y="0"/>
          <a:chExt cx="0" cy="0"/>
        </a:xfrm>
      </p:grpSpPr>
      <p:sp>
        <p:nvSpPr>
          <p:cNvPr id="14" name="Picture Placeholder 5"/>
          <p:cNvSpPr>
            <a:spLocks noGrp="1"/>
          </p:cNvSpPr>
          <p:nvPr>
            <p:ph type="pic" sz="quarter" idx="10" hasCustomPrompt="1"/>
          </p:nvPr>
        </p:nvSpPr>
        <p:spPr>
          <a:xfrm>
            <a:off x="1" y="0"/>
            <a:ext cx="12192000" cy="2641744"/>
          </a:xfrm>
          <a:prstGeom prst="rect">
            <a:avLst/>
          </a:prstGeom>
          <a:solidFill>
            <a:srgbClr val="8E8F93">
              <a:alpha val="20000"/>
            </a:srgbClr>
          </a:solidFill>
        </p:spPr>
        <p:txBody>
          <a:bodyPr lIns="121719" tIns="60856" rIns="121719" bIns="60856"/>
          <a:lstStyle>
            <a:lvl1pPr marL="0" indent="0">
              <a:buNone/>
              <a:defRPr sz="1400">
                <a:solidFill>
                  <a:schemeClr val="accent2">
                    <a:lumMod val="60000"/>
                    <a:lumOff val="40000"/>
                  </a:schemeClr>
                </a:solidFill>
              </a:defRPr>
            </a:lvl1pPr>
          </a:lstStyle>
          <a:p>
            <a:r>
              <a:rPr lang="en-US" dirty="0"/>
              <a:t>Drag Your Image Here</a:t>
            </a:r>
          </a:p>
        </p:txBody>
      </p:sp>
      <p:sp>
        <p:nvSpPr>
          <p:cNvPr id="3" name="Title 1"/>
          <p:cNvSpPr>
            <a:spLocks noGrp="1"/>
          </p:cNvSpPr>
          <p:nvPr>
            <p:ph type="title" hasCustomPrompt="1"/>
          </p:nvPr>
        </p:nvSpPr>
        <p:spPr>
          <a:xfrm>
            <a:off x="1" y="2641767"/>
            <a:ext cx="12192000" cy="4216255"/>
          </a:xfrm>
          <a:prstGeom prst="rect">
            <a:avLst/>
          </a:prstGeom>
          <a:solidFill>
            <a:schemeClr val="tx2"/>
          </a:solidFill>
        </p:spPr>
        <p:txBody>
          <a:bodyPr lIns="335443" tIns="335443" rIns="335443" bIns="335443" anchor="t" anchorCtr="0"/>
          <a:lstStyle>
            <a:lvl1pPr algn="l">
              <a:defRPr sz="3200" baseline="0">
                <a:solidFill>
                  <a:srgbClr val="FFFFFF"/>
                </a:solidFill>
              </a:defRPr>
            </a:lvl1pPr>
          </a:lstStyle>
          <a:p>
            <a:r>
              <a:rPr lang="en-US" dirty="0"/>
              <a:t>Click To Edit Section Title</a:t>
            </a:r>
          </a:p>
        </p:txBody>
      </p:sp>
      <p:sp>
        <p:nvSpPr>
          <p:cNvPr id="4" name="Text Placeholder 9"/>
          <p:cNvSpPr>
            <a:spLocks noGrp="1"/>
          </p:cNvSpPr>
          <p:nvPr>
            <p:ph type="body" sz="quarter" idx="11" hasCustomPrompt="1"/>
          </p:nvPr>
        </p:nvSpPr>
        <p:spPr>
          <a:xfrm>
            <a:off x="1" y="2144350"/>
            <a:ext cx="12192000" cy="497417"/>
          </a:xfrm>
          <a:prstGeom prst="rect">
            <a:avLst/>
          </a:prstGeom>
          <a:solidFill>
            <a:schemeClr val="tx2">
              <a:alpha val="80000"/>
            </a:schemeClr>
          </a:solidFill>
        </p:spPr>
        <p:txBody>
          <a:bodyPr lIns="335443" tIns="0" rIns="335443" bIns="0" anchor="ctr" anchorCtr="0"/>
          <a:lstStyle>
            <a:lvl1pPr marL="0" indent="0">
              <a:buNone/>
              <a:defRPr sz="1600" baseline="0">
                <a:solidFill>
                  <a:schemeClr val="bg1"/>
                </a:solidFill>
              </a:defRPr>
            </a:lvl1pPr>
          </a:lstStyle>
          <a:p>
            <a:pPr lvl="0"/>
            <a:r>
              <a:rPr lang="en-US" dirty="0"/>
              <a:t>Click To Edit Optional Subtitle</a:t>
            </a:r>
          </a:p>
        </p:txBody>
      </p:sp>
      <p:sp>
        <p:nvSpPr>
          <p:cNvPr id="12" name="Slide Number Placeholder 5"/>
          <p:cNvSpPr>
            <a:spLocks noGrp="1"/>
          </p:cNvSpPr>
          <p:nvPr>
            <p:ph type="sldNum" sz="quarter" idx="4"/>
          </p:nvPr>
        </p:nvSpPr>
        <p:spPr>
          <a:xfrm>
            <a:off x="2330543" y="6476229"/>
            <a:ext cx="700920" cy="123111"/>
          </a:xfrm>
          <a:prstGeom prst="rect">
            <a:avLst/>
          </a:prstGeom>
        </p:spPr>
        <p:txBody>
          <a:bodyPr vert="horz" lIns="0" tIns="0" rIns="0" bIns="0" rtlCol="0" anchor="ctr">
            <a:spAutoFit/>
          </a:bodyPr>
          <a:lstStyle>
            <a:lvl1pPr algn="l">
              <a:defRPr sz="800">
                <a:solidFill>
                  <a:srgbClr val="FFFFFF"/>
                </a:solidFill>
                <a:latin typeface="Arial"/>
                <a:cs typeface="Arial"/>
              </a:defRPr>
            </a:lvl1pPr>
          </a:lstStyle>
          <a:p>
            <a:pPr defTabSz="608542"/>
            <a:r>
              <a:rPr lang="en-US"/>
              <a:t>Page </a:t>
            </a:r>
            <a:fld id="{5A9C12DC-491F-9444-86A2-13AC5C62A2FC}" type="slidenum">
              <a:rPr lang="en-US" smtClean="0"/>
              <a:pPr defTabSz="608542"/>
              <a:t>‹#›</a:t>
            </a:fld>
            <a:endParaRPr lang="en-US" dirty="0"/>
          </a:p>
        </p:txBody>
      </p:sp>
      <p:sp>
        <p:nvSpPr>
          <p:cNvPr id="13" name="Footer Placeholder 4"/>
          <p:cNvSpPr>
            <a:spLocks noGrp="1"/>
          </p:cNvSpPr>
          <p:nvPr>
            <p:ph type="ftr" sz="quarter" idx="3"/>
          </p:nvPr>
        </p:nvSpPr>
        <p:spPr>
          <a:xfrm>
            <a:off x="336554" y="6476231"/>
            <a:ext cx="2013023" cy="123111"/>
          </a:xfrm>
          <a:prstGeom prst="rect">
            <a:avLst/>
          </a:prstGeom>
        </p:spPr>
        <p:txBody>
          <a:bodyPr vert="horz" wrap="square" lIns="0" tIns="0" rIns="0" bIns="0" rtlCol="0" anchor="ctr">
            <a:spAutoFit/>
          </a:bodyPr>
          <a:lstStyle>
            <a:lvl1pPr algn="l">
              <a:defRPr sz="800">
                <a:solidFill>
                  <a:srgbClr val="FFFFFF"/>
                </a:solidFill>
                <a:latin typeface="Arial"/>
                <a:cs typeface="Arial"/>
              </a:defRPr>
            </a:lvl1pPr>
          </a:lstStyle>
          <a:p>
            <a:pPr defTabSz="608542"/>
            <a:r>
              <a:rPr lang="en-US"/>
              <a:t>Confidential Property of Schneider Electric |</a:t>
            </a:r>
            <a:endParaRPr lang="en-US" dirty="0"/>
          </a:p>
        </p:txBody>
      </p:sp>
      <p:pic>
        <p:nvPicPr>
          <p:cNvPr id="9" name="Picture 8" descr="schneider_LIO_White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33406" y="6011389"/>
            <a:ext cx="2691609" cy="742115"/>
          </a:xfrm>
          <a:prstGeom prst="rect">
            <a:avLst/>
          </a:prstGeom>
        </p:spPr>
      </p:pic>
    </p:spTree>
    <p:extLst>
      <p:ext uri="{BB962C8B-B14F-4D97-AF65-F5344CB8AC3E}">
        <p14:creationId xmlns:p14="http://schemas.microsoft.com/office/powerpoint/2010/main" val="283231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w/ Green_Image  ">
    <p:spTree>
      <p:nvGrpSpPr>
        <p:cNvPr id="1" name=""/>
        <p:cNvGrpSpPr/>
        <p:nvPr/>
      </p:nvGrpSpPr>
      <p:grpSpPr>
        <a:xfrm>
          <a:off x="0" y="0"/>
          <a:ext cx="0" cy="0"/>
          <a:chOff x="0" y="0"/>
          <a:chExt cx="0" cy="0"/>
        </a:xfrm>
      </p:grpSpPr>
      <p:sp>
        <p:nvSpPr>
          <p:cNvPr id="14" name="Content Placeholder 12"/>
          <p:cNvSpPr>
            <a:spLocks noGrp="1"/>
          </p:cNvSpPr>
          <p:nvPr>
            <p:ph sz="quarter" idx="12" hasCustomPrompt="1"/>
          </p:nvPr>
        </p:nvSpPr>
        <p:spPr>
          <a:xfrm>
            <a:off x="6087535" y="2"/>
            <a:ext cx="6104468" cy="6857999"/>
          </a:xfrm>
          <a:prstGeom prst="rect">
            <a:avLst/>
          </a:prstGeom>
          <a:solidFill>
            <a:schemeClr val="accent2">
              <a:alpha val="20000"/>
            </a:schemeClr>
          </a:solidFill>
        </p:spPr>
        <p:txBody>
          <a:bodyPr vert="horz" lIns="335443" tIns="335443" rIns="335443" bIns="335443"/>
          <a:lstStyle>
            <a:lvl1pPr marL="0" indent="0">
              <a:buNone/>
              <a:defRPr sz="1400">
                <a:solidFill>
                  <a:schemeClr val="accent2">
                    <a:lumMod val="60000"/>
                    <a:lumOff val="40000"/>
                  </a:schemeClr>
                </a:solidFill>
              </a:defRPr>
            </a:lvl1pPr>
            <a:lvl2pPr marL="589549" indent="-352878">
              <a:buFont typeface="Arial"/>
              <a:buChar char="•"/>
              <a:defRPr sz="2400">
                <a:solidFill>
                  <a:schemeClr val="accent1"/>
                </a:solidFill>
              </a:defRPr>
            </a:lvl2pPr>
            <a:lvl3pPr marL="942424" indent="-304284">
              <a:buFont typeface="Lucida Grande"/>
              <a:buChar char="–"/>
              <a:defRPr sz="2100">
                <a:solidFill>
                  <a:schemeClr val="accent1"/>
                </a:solidFill>
              </a:defRPr>
            </a:lvl3pPr>
            <a:lvl4pPr marL="1299534" indent="-304284">
              <a:buFont typeface="Lucida Grande"/>
              <a:buChar char="–"/>
              <a:defRPr sz="1900">
                <a:solidFill>
                  <a:schemeClr val="accent1"/>
                </a:solidFill>
              </a:defRPr>
            </a:lvl4pPr>
            <a:lvl5pPr marL="1675657" indent="-308507" defTabSz="418388">
              <a:buFont typeface="Lucida Grande"/>
              <a:buChar char="–"/>
              <a:defRPr sz="1900">
                <a:solidFill>
                  <a:schemeClr val="accent1"/>
                </a:solidFill>
              </a:defRPr>
            </a:lvl5pPr>
          </a:lstStyle>
          <a:p>
            <a:pPr lvl="0"/>
            <a:r>
              <a:rPr lang="en-US" dirty="0"/>
              <a:t>Insert Your Content Here</a:t>
            </a:r>
          </a:p>
        </p:txBody>
      </p:sp>
      <p:sp>
        <p:nvSpPr>
          <p:cNvPr id="15" name="Rectangle 14"/>
          <p:cNvSpPr/>
          <p:nvPr userDrawn="1"/>
        </p:nvSpPr>
        <p:spPr>
          <a:xfrm rot="5400000">
            <a:off x="-414336" y="356119"/>
            <a:ext cx="6857997" cy="614576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21719" tIns="60856" rIns="121719" bIns="60856" rtlCol="0" anchor="ctr"/>
          <a:lstStyle/>
          <a:p>
            <a:pPr marL="0" marR="0" lvl="0" indent="0" algn="ctr" defTabSz="608542"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Content Placeholder 12"/>
          <p:cNvSpPr>
            <a:spLocks noGrp="1"/>
          </p:cNvSpPr>
          <p:nvPr>
            <p:ph sz="quarter" idx="11"/>
          </p:nvPr>
        </p:nvSpPr>
        <p:spPr>
          <a:xfrm>
            <a:off x="-42529" y="-2"/>
            <a:ext cx="6508655" cy="6858003"/>
          </a:xfrm>
          <a:prstGeom prst="rect">
            <a:avLst/>
          </a:prstGeom>
          <a:solidFill>
            <a:schemeClr val="tx2">
              <a:alpha val="80000"/>
            </a:schemeClr>
          </a:solidFill>
        </p:spPr>
        <p:txBody>
          <a:bodyPr vert="horz" lIns="335443" tIns="335443" rIns="335443" bIns="335443"/>
          <a:lstStyle>
            <a:lvl1pPr marL="0" indent="0">
              <a:buNone/>
              <a:defRPr sz="3200">
                <a:solidFill>
                  <a:schemeClr val="bg1"/>
                </a:solidFill>
              </a:defRPr>
            </a:lvl1pPr>
            <a:lvl2pPr marL="589549" indent="-352878">
              <a:buFont typeface="Arial"/>
              <a:buChar char="•"/>
              <a:defRPr sz="2700">
                <a:solidFill>
                  <a:schemeClr val="bg1"/>
                </a:solidFill>
              </a:defRPr>
            </a:lvl2pPr>
            <a:lvl3pPr marL="942424" indent="-304284">
              <a:buFont typeface="Lucida Grande"/>
              <a:buChar char="–"/>
              <a:defRPr sz="2400">
                <a:solidFill>
                  <a:schemeClr val="bg1"/>
                </a:solidFill>
              </a:defRPr>
            </a:lvl3pPr>
            <a:lvl4pPr marL="1299534" indent="-304284">
              <a:buFont typeface="Lucida Grande"/>
              <a:buChar char="–"/>
              <a:defRPr sz="2100">
                <a:solidFill>
                  <a:schemeClr val="bg1"/>
                </a:solidFill>
              </a:defRPr>
            </a:lvl4pPr>
            <a:lvl5pPr marL="1675657" indent="-308507" defTabSz="418388">
              <a:buFont typeface="Lucida Grande"/>
              <a:buChar char="–"/>
              <a:defRPr sz="21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330543" y="6476229"/>
            <a:ext cx="700920" cy="123111"/>
          </a:xfrm>
          <a:prstGeom prst="rect">
            <a:avLst/>
          </a:prstGeom>
        </p:spPr>
        <p:txBody>
          <a:bodyPr vert="horz" lIns="0" tIns="0" rIns="0" bIns="0" rtlCol="0" anchor="ctr">
            <a:spAutoFit/>
          </a:bodyPr>
          <a:lstStyle>
            <a:lvl1pPr algn="l">
              <a:defRPr sz="800">
                <a:solidFill>
                  <a:srgbClr val="FFFFFF"/>
                </a:solidFill>
                <a:latin typeface="Arial"/>
                <a:cs typeface="Arial"/>
              </a:defRPr>
            </a:lvl1pPr>
          </a:lstStyle>
          <a:p>
            <a:pPr defTabSz="608542"/>
            <a:r>
              <a:rPr lang="en-US"/>
              <a:t>Page </a:t>
            </a:r>
            <a:fld id="{5A9C12DC-491F-9444-86A2-13AC5C62A2FC}" type="slidenum">
              <a:rPr lang="en-US" smtClean="0"/>
              <a:pPr defTabSz="608542"/>
              <a:t>‹#›</a:t>
            </a:fld>
            <a:endParaRPr lang="en-US" dirty="0"/>
          </a:p>
        </p:txBody>
      </p:sp>
      <p:sp>
        <p:nvSpPr>
          <p:cNvPr id="8" name="Footer Placeholder 4"/>
          <p:cNvSpPr>
            <a:spLocks noGrp="1"/>
          </p:cNvSpPr>
          <p:nvPr>
            <p:ph type="ftr" sz="quarter" idx="3"/>
          </p:nvPr>
        </p:nvSpPr>
        <p:spPr>
          <a:xfrm>
            <a:off x="336554" y="6476231"/>
            <a:ext cx="2013023" cy="123111"/>
          </a:xfrm>
          <a:prstGeom prst="rect">
            <a:avLst/>
          </a:prstGeom>
        </p:spPr>
        <p:txBody>
          <a:bodyPr vert="horz" wrap="square" lIns="0" tIns="0" rIns="0" bIns="0" rtlCol="0" anchor="ctr">
            <a:spAutoFit/>
          </a:bodyPr>
          <a:lstStyle>
            <a:lvl1pPr algn="l">
              <a:defRPr sz="800">
                <a:solidFill>
                  <a:srgbClr val="FFFFFF"/>
                </a:solidFill>
                <a:latin typeface="Arial"/>
                <a:cs typeface="Arial"/>
              </a:defRPr>
            </a:lvl1pPr>
          </a:lstStyle>
          <a:p>
            <a:pPr defTabSz="608542"/>
            <a:r>
              <a:rPr lang="en-US"/>
              <a:t>Confidential Property of Schneider Electric |</a:t>
            </a:r>
            <a:endParaRPr lang="en-US" dirty="0"/>
          </a:p>
        </p:txBody>
      </p:sp>
      <p:pic>
        <p:nvPicPr>
          <p:cNvPr id="9" name="Picture 8" descr="schneider_LIO_Life-Green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22712" y="5993331"/>
            <a:ext cx="2722397" cy="750604"/>
          </a:xfrm>
          <a:prstGeom prst="rect">
            <a:avLst/>
          </a:prstGeom>
        </p:spPr>
      </p:pic>
    </p:spTree>
    <p:extLst>
      <p:ext uri="{BB962C8B-B14F-4D97-AF65-F5344CB8AC3E}">
        <p14:creationId xmlns:p14="http://schemas.microsoft.com/office/powerpoint/2010/main" val="215989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5" name="Rectangle 14"/>
          <p:cNvSpPr/>
          <p:nvPr userDrawn="1"/>
        </p:nvSpPr>
        <p:spPr>
          <a:xfrm rot="5400000">
            <a:off x="-414336" y="356119"/>
            <a:ext cx="6857997" cy="614576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21719" tIns="60856" rIns="121719" bIns="60856" rtlCol="0" anchor="ctr"/>
          <a:lstStyle/>
          <a:p>
            <a:pPr marL="0" marR="0" lvl="0" indent="0" algn="ctr" defTabSz="608542"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Content Placeholder 12"/>
          <p:cNvSpPr>
            <a:spLocks noGrp="1"/>
          </p:cNvSpPr>
          <p:nvPr>
            <p:ph sz="quarter" idx="11" hasCustomPrompt="1"/>
          </p:nvPr>
        </p:nvSpPr>
        <p:spPr>
          <a:xfrm>
            <a:off x="-42529" y="-2"/>
            <a:ext cx="6508655" cy="6858003"/>
          </a:xfrm>
          <a:prstGeom prst="rect">
            <a:avLst/>
          </a:prstGeom>
          <a:solidFill>
            <a:schemeClr val="tx2">
              <a:alpha val="80000"/>
            </a:schemeClr>
          </a:solidFill>
        </p:spPr>
        <p:txBody>
          <a:bodyPr vert="horz" lIns="335443" tIns="335443" rIns="335443" bIns="335443"/>
          <a:lstStyle>
            <a:lvl1pPr marL="0" indent="0">
              <a:buNone/>
              <a:defRPr sz="3200" baseline="0">
                <a:solidFill>
                  <a:schemeClr val="bg1"/>
                </a:solidFill>
              </a:defRPr>
            </a:lvl1pPr>
            <a:lvl2pPr marL="589549" indent="-352878">
              <a:buFont typeface="Arial"/>
              <a:buChar char="•"/>
              <a:defRPr sz="2700">
                <a:solidFill>
                  <a:schemeClr val="bg1"/>
                </a:solidFill>
              </a:defRPr>
            </a:lvl2pPr>
            <a:lvl3pPr marL="942424" indent="-304284">
              <a:buFont typeface="Lucida Grande"/>
              <a:buChar char="–"/>
              <a:defRPr sz="2400">
                <a:solidFill>
                  <a:schemeClr val="bg1"/>
                </a:solidFill>
              </a:defRPr>
            </a:lvl3pPr>
            <a:lvl4pPr marL="1299534" indent="-304284">
              <a:buFont typeface="Lucida Grande"/>
              <a:buChar char="–"/>
              <a:defRPr sz="2100">
                <a:solidFill>
                  <a:schemeClr val="bg1"/>
                </a:solidFill>
              </a:defRPr>
            </a:lvl4pPr>
            <a:lvl5pPr marL="1675657" indent="-308507" defTabSz="418388">
              <a:buFont typeface="Lucida Grande"/>
              <a:buChar char="–"/>
              <a:defRPr sz="2100">
                <a:solidFill>
                  <a:schemeClr val="bg1"/>
                </a:solidFill>
              </a:defRPr>
            </a:lvl5pPr>
          </a:lstStyle>
          <a:p>
            <a:pPr lvl="0"/>
            <a:r>
              <a:rPr lang="en-US" dirty="0"/>
              <a:t>Agenda (edit text)</a:t>
            </a:r>
          </a:p>
        </p:txBody>
      </p:sp>
      <p:sp>
        <p:nvSpPr>
          <p:cNvPr id="6" name="Slide Number Placeholder 5"/>
          <p:cNvSpPr>
            <a:spLocks noGrp="1"/>
          </p:cNvSpPr>
          <p:nvPr>
            <p:ph type="sldNum" sz="quarter" idx="4"/>
          </p:nvPr>
        </p:nvSpPr>
        <p:spPr>
          <a:xfrm>
            <a:off x="2330543" y="6476229"/>
            <a:ext cx="700920" cy="123111"/>
          </a:xfrm>
          <a:prstGeom prst="rect">
            <a:avLst/>
          </a:prstGeom>
        </p:spPr>
        <p:txBody>
          <a:bodyPr vert="horz" lIns="0" tIns="0" rIns="0" bIns="0" rtlCol="0" anchor="ctr">
            <a:spAutoFit/>
          </a:bodyPr>
          <a:lstStyle>
            <a:lvl1pPr algn="l">
              <a:defRPr sz="800">
                <a:solidFill>
                  <a:srgbClr val="FFFFFF"/>
                </a:solidFill>
                <a:latin typeface="Arial"/>
                <a:cs typeface="Arial"/>
              </a:defRPr>
            </a:lvl1pPr>
          </a:lstStyle>
          <a:p>
            <a:pPr defTabSz="608542"/>
            <a:r>
              <a:rPr lang="en-US"/>
              <a:t>Page </a:t>
            </a:r>
            <a:fld id="{5A9C12DC-491F-9444-86A2-13AC5C62A2FC}" type="slidenum">
              <a:rPr lang="en-US" smtClean="0"/>
              <a:pPr defTabSz="608542"/>
              <a:t>‹#›</a:t>
            </a:fld>
            <a:endParaRPr lang="en-US" dirty="0"/>
          </a:p>
        </p:txBody>
      </p:sp>
      <p:sp>
        <p:nvSpPr>
          <p:cNvPr id="8" name="Footer Placeholder 4"/>
          <p:cNvSpPr>
            <a:spLocks noGrp="1"/>
          </p:cNvSpPr>
          <p:nvPr>
            <p:ph type="ftr" sz="quarter" idx="3"/>
          </p:nvPr>
        </p:nvSpPr>
        <p:spPr>
          <a:xfrm>
            <a:off x="336554" y="6476231"/>
            <a:ext cx="2013023" cy="123111"/>
          </a:xfrm>
          <a:prstGeom prst="rect">
            <a:avLst/>
          </a:prstGeom>
        </p:spPr>
        <p:txBody>
          <a:bodyPr vert="horz" wrap="square" lIns="0" tIns="0" rIns="0" bIns="0" rtlCol="0" anchor="ctr">
            <a:spAutoFit/>
          </a:bodyPr>
          <a:lstStyle>
            <a:lvl1pPr algn="l">
              <a:defRPr sz="800">
                <a:solidFill>
                  <a:srgbClr val="FFFFFF"/>
                </a:solidFill>
                <a:latin typeface="Arial"/>
                <a:cs typeface="Arial"/>
              </a:defRPr>
            </a:lvl1pPr>
          </a:lstStyle>
          <a:p>
            <a:pPr defTabSz="608542"/>
            <a:r>
              <a:rPr lang="en-US"/>
              <a:t>Confidential Property of Schneider Electric |</a:t>
            </a:r>
            <a:endParaRPr lang="en-US" dirty="0"/>
          </a:p>
        </p:txBody>
      </p:sp>
      <p:pic>
        <p:nvPicPr>
          <p:cNvPr id="9" name="Picture 8" descr="schneider_LIO_Life-Green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22712" y="5993331"/>
            <a:ext cx="2722397" cy="750604"/>
          </a:xfrm>
          <a:prstGeom prst="rect">
            <a:avLst/>
          </a:prstGeom>
        </p:spPr>
      </p:pic>
      <p:sp>
        <p:nvSpPr>
          <p:cNvPr id="10" name="Rechteck 7"/>
          <p:cNvSpPr/>
          <p:nvPr userDrawn="1"/>
        </p:nvSpPr>
        <p:spPr>
          <a:xfrm>
            <a:off x="6709432" y="365711"/>
            <a:ext cx="609600" cy="6096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2732" tIns="61367" rIns="122732" bIns="61367" rtlCol="0" anchor="ctr">
            <a:normAutofit/>
          </a:bodyPr>
          <a:lstStyle/>
          <a:p>
            <a:pPr marL="0" marR="0" lvl="0" indent="0" algn="ctr" defTabSz="608542"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srgbClr val="626469"/>
              </a:solidFill>
              <a:effectLst/>
              <a:uLnTx/>
              <a:uFillTx/>
              <a:latin typeface="Arial"/>
              <a:ea typeface="Arial Unicode MS" pitchFamily="34" charset="-128"/>
              <a:cs typeface="Arial" pitchFamily="34" charset="0"/>
            </a:endParaRPr>
          </a:p>
        </p:txBody>
      </p:sp>
      <p:sp>
        <p:nvSpPr>
          <p:cNvPr id="11" name="Rechteck 8"/>
          <p:cNvSpPr/>
          <p:nvPr userDrawn="1"/>
        </p:nvSpPr>
        <p:spPr>
          <a:xfrm>
            <a:off x="7488377" y="365717"/>
            <a:ext cx="4267200" cy="6096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2732" tIns="61367" rIns="122732" bIns="61367" rtlCol="0" anchor="ctr"/>
          <a:lstStyle/>
          <a:p>
            <a:pPr marL="0" marR="0" lvl="0" indent="0" algn="l" defTabSz="608542"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srgbClr val="626469"/>
              </a:solidFill>
              <a:effectLst/>
              <a:uLnTx/>
              <a:uFillTx/>
              <a:latin typeface="Arial"/>
              <a:ea typeface="+mn-ea"/>
              <a:cs typeface="Arial" pitchFamily="34" charset="0"/>
            </a:endParaRPr>
          </a:p>
        </p:txBody>
      </p:sp>
      <p:sp>
        <p:nvSpPr>
          <p:cNvPr id="12" name="Rechteck 10"/>
          <p:cNvSpPr/>
          <p:nvPr userDrawn="1"/>
        </p:nvSpPr>
        <p:spPr>
          <a:xfrm>
            <a:off x="6705076" y="1047793"/>
            <a:ext cx="609600" cy="6096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2732" tIns="61367" rIns="122732" bIns="61367" rtlCol="0" anchor="ctr">
            <a:normAutofit/>
          </a:bodyPr>
          <a:lstStyle/>
          <a:p>
            <a:pPr marL="0" marR="0" lvl="0" indent="0" algn="ctr" defTabSz="608542"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srgbClr val="626469"/>
              </a:solidFill>
              <a:effectLst/>
              <a:uLnTx/>
              <a:uFillTx/>
              <a:latin typeface="Arial"/>
              <a:ea typeface="Arial Unicode MS" pitchFamily="34" charset="-128"/>
              <a:cs typeface="Arial" pitchFamily="34" charset="0"/>
            </a:endParaRPr>
          </a:p>
        </p:txBody>
      </p:sp>
      <p:sp>
        <p:nvSpPr>
          <p:cNvPr id="13" name="Rechteck 11"/>
          <p:cNvSpPr/>
          <p:nvPr userDrawn="1"/>
        </p:nvSpPr>
        <p:spPr>
          <a:xfrm>
            <a:off x="7498916" y="1049115"/>
            <a:ext cx="4267200" cy="6096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2732" tIns="61367" rIns="122732" bIns="61367" rtlCol="0" anchor="ctr"/>
          <a:lstStyle/>
          <a:p>
            <a:pPr marL="0" marR="0" lvl="0" indent="0" algn="l" defTabSz="608542" rtl="0" eaLnBrk="1" fontAlgn="auto" latinLnBrk="0" hangingPunct="1">
              <a:lnSpc>
                <a:spcPct val="100000"/>
              </a:lnSpc>
              <a:spcBef>
                <a:spcPts val="0"/>
              </a:spcBef>
              <a:spcAft>
                <a:spcPts val="0"/>
              </a:spcAft>
              <a:buClrTx/>
              <a:buSzTx/>
              <a:buFontTx/>
              <a:buNone/>
              <a:tabLst>
                <a:tab pos="477199" algn="l"/>
              </a:tabLst>
              <a:defRPr/>
            </a:pPr>
            <a:endParaRPr kumimoji="0" lang="en-US" sz="1700" b="1" i="0" u="none" strike="noStrike" kern="1200" cap="none" spc="0" normalizeH="0" baseline="0" noProof="0" dirty="0">
              <a:ln>
                <a:noFill/>
              </a:ln>
              <a:solidFill>
                <a:srgbClr val="626469"/>
              </a:solidFill>
              <a:effectLst/>
              <a:uLnTx/>
              <a:uFillTx/>
              <a:latin typeface="Arial"/>
              <a:ea typeface="+mn-ea"/>
              <a:cs typeface="Arial" pitchFamily="34" charset="0"/>
            </a:endParaRPr>
          </a:p>
        </p:txBody>
      </p:sp>
      <p:sp>
        <p:nvSpPr>
          <p:cNvPr id="31" name="Rechteck 10"/>
          <p:cNvSpPr/>
          <p:nvPr userDrawn="1"/>
        </p:nvSpPr>
        <p:spPr>
          <a:xfrm>
            <a:off x="6705076" y="1733593"/>
            <a:ext cx="609600" cy="6096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2732" tIns="61367" rIns="122732" bIns="61367" rtlCol="0" anchor="ctr">
            <a:normAutofit/>
          </a:bodyPr>
          <a:lstStyle/>
          <a:p>
            <a:pPr marL="0" marR="0" lvl="0" indent="0" algn="ctr" defTabSz="608542"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srgbClr val="626469"/>
              </a:solidFill>
              <a:effectLst/>
              <a:uLnTx/>
              <a:uFillTx/>
              <a:latin typeface="Arial"/>
              <a:ea typeface="Arial Unicode MS" pitchFamily="34" charset="-128"/>
              <a:cs typeface="Arial" pitchFamily="34" charset="0"/>
            </a:endParaRPr>
          </a:p>
        </p:txBody>
      </p:sp>
      <p:sp>
        <p:nvSpPr>
          <p:cNvPr id="32" name="Rechteck 11"/>
          <p:cNvSpPr/>
          <p:nvPr userDrawn="1"/>
        </p:nvSpPr>
        <p:spPr>
          <a:xfrm>
            <a:off x="7498916" y="1734915"/>
            <a:ext cx="4267200" cy="6096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2732" tIns="61367" rIns="122732" bIns="61367" rtlCol="0" anchor="ctr"/>
          <a:lstStyle/>
          <a:p>
            <a:pPr marL="0" marR="0" lvl="0" indent="0" algn="l" defTabSz="608542" rtl="0" eaLnBrk="1" fontAlgn="auto" latinLnBrk="0" hangingPunct="1">
              <a:lnSpc>
                <a:spcPct val="100000"/>
              </a:lnSpc>
              <a:spcBef>
                <a:spcPts val="0"/>
              </a:spcBef>
              <a:spcAft>
                <a:spcPts val="0"/>
              </a:spcAft>
              <a:buClrTx/>
              <a:buSzTx/>
              <a:buFontTx/>
              <a:buNone/>
              <a:tabLst>
                <a:tab pos="477199" algn="l"/>
              </a:tabLst>
              <a:defRPr/>
            </a:pPr>
            <a:endParaRPr kumimoji="0" lang="en-US" sz="1700" b="1" i="0" u="none" strike="noStrike" kern="1200" cap="none" spc="0" normalizeH="0" baseline="0" noProof="0" dirty="0">
              <a:ln>
                <a:noFill/>
              </a:ln>
              <a:solidFill>
                <a:srgbClr val="626469"/>
              </a:solidFill>
              <a:effectLst/>
              <a:uLnTx/>
              <a:uFillTx/>
              <a:latin typeface="Arial"/>
              <a:ea typeface="+mn-ea"/>
              <a:cs typeface="Arial" pitchFamily="34" charset="0"/>
            </a:endParaRPr>
          </a:p>
        </p:txBody>
      </p:sp>
      <p:sp>
        <p:nvSpPr>
          <p:cNvPr id="45" name="Rechteck 10"/>
          <p:cNvSpPr/>
          <p:nvPr userDrawn="1"/>
        </p:nvSpPr>
        <p:spPr>
          <a:xfrm>
            <a:off x="6705076" y="2419393"/>
            <a:ext cx="609600" cy="6096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2732" tIns="61367" rIns="122732" bIns="61367" rtlCol="0" anchor="ctr">
            <a:normAutofit/>
          </a:bodyPr>
          <a:lstStyle/>
          <a:p>
            <a:pPr marL="0" marR="0" lvl="0" indent="0" algn="ctr" defTabSz="608542"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srgbClr val="626469"/>
              </a:solidFill>
              <a:effectLst/>
              <a:uLnTx/>
              <a:uFillTx/>
              <a:latin typeface="Arial"/>
              <a:ea typeface="Arial Unicode MS" pitchFamily="34" charset="-128"/>
              <a:cs typeface="Arial" pitchFamily="34" charset="0"/>
            </a:endParaRPr>
          </a:p>
        </p:txBody>
      </p:sp>
      <p:sp>
        <p:nvSpPr>
          <p:cNvPr id="46" name="Rechteck 11"/>
          <p:cNvSpPr/>
          <p:nvPr userDrawn="1"/>
        </p:nvSpPr>
        <p:spPr>
          <a:xfrm>
            <a:off x="7498916" y="2420715"/>
            <a:ext cx="4267200" cy="6096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2732" tIns="61367" rIns="122732" bIns="61367" rtlCol="0" anchor="ctr"/>
          <a:lstStyle/>
          <a:p>
            <a:pPr marL="0" marR="0" lvl="0" indent="0" algn="l" defTabSz="608542" rtl="0" eaLnBrk="1" fontAlgn="auto" latinLnBrk="0" hangingPunct="1">
              <a:lnSpc>
                <a:spcPct val="100000"/>
              </a:lnSpc>
              <a:spcBef>
                <a:spcPts val="0"/>
              </a:spcBef>
              <a:spcAft>
                <a:spcPts val="0"/>
              </a:spcAft>
              <a:buClrTx/>
              <a:buSzTx/>
              <a:buFontTx/>
              <a:buNone/>
              <a:tabLst>
                <a:tab pos="477199" algn="l"/>
              </a:tabLst>
              <a:defRPr/>
            </a:pPr>
            <a:endParaRPr kumimoji="0" lang="en-US" sz="1700" b="1" i="0" u="none" strike="noStrike" kern="1200" cap="none" spc="0" normalizeH="0" baseline="0" noProof="0" dirty="0">
              <a:ln>
                <a:noFill/>
              </a:ln>
              <a:solidFill>
                <a:srgbClr val="626469"/>
              </a:solidFill>
              <a:effectLst/>
              <a:uLnTx/>
              <a:uFillTx/>
              <a:latin typeface="Arial"/>
              <a:ea typeface="+mn-ea"/>
              <a:cs typeface="Arial" pitchFamily="34" charset="0"/>
            </a:endParaRPr>
          </a:p>
        </p:txBody>
      </p:sp>
      <p:sp>
        <p:nvSpPr>
          <p:cNvPr id="47" name="Rechteck 10"/>
          <p:cNvSpPr/>
          <p:nvPr userDrawn="1"/>
        </p:nvSpPr>
        <p:spPr>
          <a:xfrm>
            <a:off x="6705076" y="3105193"/>
            <a:ext cx="609600" cy="6096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2732" tIns="61367" rIns="122732" bIns="61367" rtlCol="0" anchor="ctr">
            <a:normAutofit/>
          </a:bodyPr>
          <a:lstStyle/>
          <a:p>
            <a:pPr marL="0" marR="0" lvl="0" indent="0" algn="ctr" defTabSz="608542"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srgbClr val="626469"/>
              </a:solidFill>
              <a:effectLst/>
              <a:uLnTx/>
              <a:uFillTx/>
              <a:latin typeface="Arial"/>
              <a:ea typeface="Arial Unicode MS" pitchFamily="34" charset="-128"/>
              <a:cs typeface="Arial" pitchFamily="34" charset="0"/>
            </a:endParaRPr>
          </a:p>
        </p:txBody>
      </p:sp>
      <p:sp>
        <p:nvSpPr>
          <p:cNvPr id="48" name="Rechteck 11"/>
          <p:cNvSpPr/>
          <p:nvPr userDrawn="1"/>
        </p:nvSpPr>
        <p:spPr>
          <a:xfrm>
            <a:off x="7498916" y="3106515"/>
            <a:ext cx="4267200" cy="6096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2732" tIns="61367" rIns="122732" bIns="61367" rtlCol="0" anchor="ctr"/>
          <a:lstStyle/>
          <a:p>
            <a:pPr marL="0" marR="0" lvl="0" indent="0" algn="l" defTabSz="608542" rtl="0" eaLnBrk="1" fontAlgn="auto" latinLnBrk="0" hangingPunct="1">
              <a:lnSpc>
                <a:spcPct val="100000"/>
              </a:lnSpc>
              <a:spcBef>
                <a:spcPts val="0"/>
              </a:spcBef>
              <a:spcAft>
                <a:spcPts val="0"/>
              </a:spcAft>
              <a:buClrTx/>
              <a:buSzTx/>
              <a:buFontTx/>
              <a:buNone/>
              <a:tabLst>
                <a:tab pos="477199" algn="l"/>
              </a:tabLst>
              <a:defRPr/>
            </a:pPr>
            <a:endParaRPr kumimoji="0" lang="en-US" sz="1700" b="1" i="0" u="none" strike="noStrike" kern="1200" cap="none" spc="0" normalizeH="0" baseline="0" noProof="0" dirty="0">
              <a:ln>
                <a:noFill/>
              </a:ln>
              <a:solidFill>
                <a:srgbClr val="626469"/>
              </a:solidFill>
              <a:effectLst/>
              <a:uLnTx/>
              <a:uFillTx/>
              <a:latin typeface="Arial"/>
              <a:ea typeface="+mn-ea"/>
              <a:cs typeface="Arial" pitchFamily="34" charset="0"/>
            </a:endParaRPr>
          </a:p>
        </p:txBody>
      </p:sp>
      <p:sp>
        <p:nvSpPr>
          <p:cNvPr id="49" name="Rechteck 10"/>
          <p:cNvSpPr/>
          <p:nvPr userDrawn="1"/>
        </p:nvSpPr>
        <p:spPr>
          <a:xfrm>
            <a:off x="6705076" y="3816393"/>
            <a:ext cx="609600" cy="6096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2732" tIns="61367" rIns="122732" bIns="61367" rtlCol="0" anchor="ctr">
            <a:normAutofit/>
          </a:bodyPr>
          <a:lstStyle/>
          <a:p>
            <a:pPr marL="0" marR="0" lvl="0" indent="0" algn="ctr" defTabSz="608542"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srgbClr val="626469"/>
              </a:solidFill>
              <a:effectLst/>
              <a:uLnTx/>
              <a:uFillTx/>
              <a:latin typeface="Arial"/>
              <a:ea typeface="Arial Unicode MS" pitchFamily="34" charset="-128"/>
              <a:cs typeface="Arial" pitchFamily="34" charset="0"/>
            </a:endParaRPr>
          </a:p>
        </p:txBody>
      </p:sp>
      <p:sp>
        <p:nvSpPr>
          <p:cNvPr id="50" name="Rechteck 11"/>
          <p:cNvSpPr/>
          <p:nvPr userDrawn="1"/>
        </p:nvSpPr>
        <p:spPr>
          <a:xfrm>
            <a:off x="7498916" y="3817715"/>
            <a:ext cx="4267200" cy="6096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2732" tIns="61367" rIns="122732" bIns="61367" rtlCol="0" anchor="ctr"/>
          <a:lstStyle/>
          <a:p>
            <a:pPr marL="0" marR="0" lvl="0" indent="0" algn="l" defTabSz="608542" rtl="0" eaLnBrk="1" fontAlgn="auto" latinLnBrk="0" hangingPunct="1">
              <a:lnSpc>
                <a:spcPct val="100000"/>
              </a:lnSpc>
              <a:spcBef>
                <a:spcPts val="0"/>
              </a:spcBef>
              <a:spcAft>
                <a:spcPts val="0"/>
              </a:spcAft>
              <a:buClrTx/>
              <a:buSzTx/>
              <a:buFontTx/>
              <a:buNone/>
              <a:tabLst>
                <a:tab pos="477199" algn="l"/>
              </a:tabLst>
              <a:defRPr/>
            </a:pPr>
            <a:endParaRPr kumimoji="0" lang="en-US" sz="1700" b="1" i="0" u="none" strike="noStrike" kern="1200" cap="none" spc="0" normalizeH="0" baseline="0" noProof="0" dirty="0">
              <a:ln>
                <a:noFill/>
              </a:ln>
              <a:solidFill>
                <a:srgbClr val="626469"/>
              </a:solidFill>
              <a:effectLst/>
              <a:uLnTx/>
              <a:uFillTx/>
              <a:latin typeface="Arial"/>
              <a:ea typeface="+mn-ea"/>
              <a:cs typeface="Arial" pitchFamily="34" charset="0"/>
            </a:endParaRPr>
          </a:p>
        </p:txBody>
      </p:sp>
      <p:sp>
        <p:nvSpPr>
          <p:cNvPr id="51" name="Rechteck 10"/>
          <p:cNvSpPr/>
          <p:nvPr userDrawn="1"/>
        </p:nvSpPr>
        <p:spPr>
          <a:xfrm>
            <a:off x="6705076" y="4527593"/>
            <a:ext cx="609600" cy="6096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2732" tIns="61367" rIns="122732" bIns="61367" rtlCol="0" anchor="ctr">
            <a:normAutofit/>
          </a:bodyPr>
          <a:lstStyle/>
          <a:p>
            <a:pPr marL="0" marR="0" lvl="0" indent="0" algn="ctr" defTabSz="608542"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srgbClr val="626469"/>
              </a:solidFill>
              <a:effectLst/>
              <a:uLnTx/>
              <a:uFillTx/>
              <a:latin typeface="Arial"/>
              <a:ea typeface="Arial Unicode MS" pitchFamily="34" charset="-128"/>
              <a:cs typeface="Arial" pitchFamily="34" charset="0"/>
            </a:endParaRPr>
          </a:p>
        </p:txBody>
      </p:sp>
      <p:sp>
        <p:nvSpPr>
          <p:cNvPr id="52" name="Rechteck 11"/>
          <p:cNvSpPr/>
          <p:nvPr userDrawn="1"/>
        </p:nvSpPr>
        <p:spPr>
          <a:xfrm>
            <a:off x="7498916" y="4528915"/>
            <a:ext cx="4267200" cy="6096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2732" tIns="61367" rIns="122732" bIns="61367" rtlCol="0" anchor="ctr"/>
          <a:lstStyle/>
          <a:p>
            <a:pPr marL="0" marR="0" lvl="0" indent="0" algn="l" defTabSz="608542" rtl="0" eaLnBrk="1" fontAlgn="auto" latinLnBrk="0" hangingPunct="1">
              <a:lnSpc>
                <a:spcPct val="100000"/>
              </a:lnSpc>
              <a:spcBef>
                <a:spcPts val="0"/>
              </a:spcBef>
              <a:spcAft>
                <a:spcPts val="0"/>
              </a:spcAft>
              <a:buClrTx/>
              <a:buSzTx/>
              <a:buFontTx/>
              <a:buNone/>
              <a:tabLst>
                <a:tab pos="477199" algn="l"/>
              </a:tabLst>
              <a:defRPr/>
            </a:pPr>
            <a:endParaRPr kumimoji="0" lang="en-US" sz="1700" b="1" i="0" u="none" strike="noStrike" kern="1200" cap="none" spc="0" normalizeH="0" baseline="0" noProof="0" dirty="0">
              <a:ln>
                <a:noFill/>
              </a:ln>
              <a:solidFill>
                <a:srgbClr val="626469"/>
              </a:solidFill>
              <a:effectLst/>
              <a:uLnTx/>
              <a:uFillTx/>
              <a:latin typeface="Arial"/>
              <a:ea typeface="+mn-ea"/>
              <a:cs typeface="Arial" pitchFamily="34" charset="0"/>
            </a:endParaRPr>
          </a:p>
        </p:txBody>
      </p:sp>
      <p:sp>
        <p:nvSpPr>
          <p:cNvPr id="55" name="Rechteck 10"/>
          <p:cNvSpPr/>
          <p:nvPr userDrawn="1"/>
        </p:nvSpPr>
        <p:spPr>
          <a:xfrm>
            <a:off x="6705076" y="5226093"/>
            <a:ext cx="609600" cy="6096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2732" tIns="61367" rIns="122732" bIns="61367" rtlCol="0" anchor="ctr">
            <a:normAutofit/>
          </a:bodyPr>
          <a:lstStyle/>
          <a:p>
            <a:pPr marL="0" marR="0" lvl="0" indent="0" algn="ctr" defTabSz="608542"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srgbClr val="626469"/>
              </a:solidFill>
              <a:effectLst/>
              <a:uLnTx/>
              <a:uFillTx/>
              <a:latin typeface="Arial"/>
              <a:ea typeface="Arial Unicode MS" pitchFamily="34" charset="-128"/>
              <a:cs typeface="Arial" pitchFamily="34" charset="0"/>
            </a:endParaRPr>
          </a:p>
        </p:txBody>
      </p:sp>
      <p:sp>
        <p:nvSpPr>
          <p:cNvPr id="56" name="Rechteck 11"/>
          <p:cNvSpPr/>
          <p:nvPr userDrawn="1"/>
        </p:nvSpPr>
        <p:spPr>
          <a:xfrm>
            <a:off x="7498916" y="5227415"/>
            <a:ext cx="4267200" cy="6096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2732" tIns="61367" rIns="122732" bIns="61367" rtlCol="0" anchor="ctr"/>
          <a:lstStyle/>
          <a:p>
            <a:pPr marL="0" marR="0" lvl="0" indent="0" algn="l" defTabSz="608542" rtl="0" eaLnBrk="1" fontAlgn="auto" latinLnBrk="0" hangingPunct="1">
              <a:lnSpc>
                <a:spcPct val="100000"/>
              </a:lnSpc>
              <a:spcBef>
                <a:spcPts val="0"/>
              </a:spcBef>
              <a:spcAft>
                <a:spcPts val="0"/>
              </a:spcAft>
              <a:buClrTx/>
              <a:buSzTx/>
              <a:buFontTx/>
              <a:buNone/>
              <a:tabLst>
                <a:tab pos="477199" algn="l"/>
              </a:tabLst>
              <a:defRPr/>
            </a:pPr>
            <a:endParaRPr kumimoji="0" lang="en-US" sz="1700" b="1" i="0" u="none" strike="noStrike" kern="1200" cap="none" spc="0" normalizeH="0" baseline="0" noProof="0" dirty="0">
              <a:ln>
                <a:noFill/>
              </a:ln>
              <a:solidFill>
                <a:srgbClr val="626469"/>
              </a:solidFill>
              <a:effectLst/>
              <a:uLnTx/>
              <a:uFillTx/>
              <a:latin typeface="Arial"/>
              <a:ea typeface="+mn-ea"/>
              <a:cs typeface="Arial" pitchFamily="34" charset="0"/>
            </a:endParaRPr>
          </a:p>
        </p:txBody>
      </p:sp>
      <p:sp>
        <p:nvSpPr>
          <p:cNvPr id="24" name="Text Placeholder 4"/>
          <p:cNvSpPr>
            <a:spLocks noGrp="1"/>
          </p:cNvSpPr>
          <p:nvPr userDrawn="1">
            <p:ph type="body" sz="quarter" idx="13" hasCustomPrompt="1"/>
          </p:nvPr>
        </p:nvSpPr>
        <p:spPr>
          <a:xfrm>
            <a:off x="6672135" y="509539"/>
            <a:ext cx="679461" cy="280855"/>
          </a:xfrm>
          <a:prstGeom prst="rect">
            <a:avLst/>
          </a:prstGeom>
        </p:spPr>
        <p:txBody>
          <a:bodyPr lIns="121719" tIns="60856" rIns="121719" bIns="60856" anchor="ctr"/>
          <a:lstStyle>
            <a:lvl1pPr algn="ctr">
              <a:buNone/>
              <a:defRPr sz="1700" b="1">
                <a:solidFill>
                  <a:schemeClr val="accent1"/>
                </a:solidFill>
              </a:defRPr>
            </a:lvl1pPr>
          </a:lstStyle>
          <a:p>
            <a:r>
              <a:rPr lang="en-US" dirty="0"/>
              <a:t>1</a:t>
            </a:r>
          </a:p>
        </p:txBody>
      </p:sp>
      <p:sp>
        <p:nvSpPr>
          <p:cNvPr id="23" name="Text Placeholder 4"/>
          <p:cNvSpPr>
            <a:spLocks noGrp="1"/>
          </p:cNvSpPr>
          <p:nvPr userDrawn="1">
            <p:ph type="body" sz="quarter" idx="12" hasCustomPrompt="1"/>
          </p:nvPr>
        </p:nvSpPr>
        <p:spPr>
          <a:xfrm>
            <a:off x="7506176" y="527714"/>
            <a:ext cx="4194504" cy="277820"/>
          </a:xfrm>
          <a:prstGeom prst="rect">
            <a:avLst/>
          </a:prstGeom>
        </p:spPr>
        <p:txBody>
          <a:bodyPr lIns="121719" tIns="60856" rIns="121719" bIns="60856" anchor="ctr"/>
          <a:lstStyle>
            <a:lvl1pPr>
              <a:buNone/>
              <a:defRPr sz="1700" b="1">
                <a:solidFill>
                  <a:schemeClr val="accent1"/>
                </a:solidFill>
              </a:defRPr>
            </a:lvl1pPr>
          </a:lstStyle>
          <a:p>
            <a:r>
              <a:rPr lang="en-US" dirty="0"/>
              <a:t>Edit text</a:t>
            </a:r>
          </a:p>
        </p:txBody>
      </p:sp>
      <p:sp>
        <p:nvSpPr>
          <p:cNvPr id="26" name="Text Placeholder 4"/>
          <p:cNvSpPr>
            <a:spLocks noGrp="1"/>
          </p:cNvSpPr>
          <p:nvPr userDrawn="1">
            <p:ph type="body" sz="quarter" idx="15" hasCustomPrompt="1"/>
          </p:nvPr>
        </p:nvSpPr>
        <p:spPr>
          <a:xfrm>
            <a:off x="6675164" y="1167673"/>
            <a:ext cx="679461" cy="280855"/>
          </a:xfrm>
          <a:prstGeom prst="rect">
            <a:avLst/>
          </a:prstGeom>
        </p:spPr>
        <p:txBody>
          <a:bodyPr lIns="121719" tIns="60856" rIns="121719" bIns="60856" anchor="ctr"/>
          <a:lstStyle>
            <a:lvl1pPr algn="ctr">
              <a:buNone/>
              <a:defRPr sz="1700" b="1">
                <a:solidFill>
                  <a:schemeClr val="accent1"/>
                </a:solidFill>
              </a:defRPr>
            </a:lvl1pPr>
          </a:lstStyle>
          <a:p>
            <a:r>
              <a:rPr lang="en-US" dirty="0"/>
              <a:t>2</a:t>
            </a:r>
          </a:p>
        </p:txBody>
      </p:sp>
      <p:sp>
        <p:nvSpPr>
          <p:cNvPr id="25" name="Text Placeholder 4"/>
          <p:cNvSpPr>
            <a:spLocks noGrp="1"/>
          </p:cNvSpPr>
          <p:nvPr userDrawn="1">
            <p:ph type="body" sz="quarter" idx="14" hasCustomPrompt="1"/>
          </p:nvPr>
        </p:nvSpPr>
        <p:spPr>
          <a:xfrm>
            <a:off x="7509205" y="1185847"/>
            <a:ext cx="4194504" cy="277820"/>
          </a:xfrm>
          <a:prstGeom prst="rect">
            <a:avLst/>
          </a:prstGeom>
        </p:spPr>
        <p:txBody>
          <a:bodyPr lIns="121719" tIns="60856" rIns="121719" bIns="60856" anchor="ctr"/>
          <a:lstStyle>
            <a:lvl1pPr>
              <a:buNone/>
              <a:defRPr sz="1700" b="1">
                <a:solidFill>
                  <a:schemeClr val="accent1"/>
                </a:solidFill>
              </a:defRPr>
            </a:lvl1pPr>
          </a:lstStyle>
          <a:p>
            <a:r>
              <a:rPr lang="en-US" dirty="0"/>
              <a:t>Edit text</a:t>
            </a:r>
          </a:p>
        </p:txBody>
      </p:sp>
      <p:sp>
        <p:nvSpPr>
          <p:cNvPr id="27" name="Text Placeholder 4"/>
          <p:cNvSpPr>
            <a:spLocks noGrp="1"/>
          </p:cNvSpPr>
          <p:nvPr userDrawn="1">
            <p:ph type="body" sz="quarter" idx="16" hasCustomPrompt="1"/>
          </p:nvPr>
        </p:nvSpPr>
        <p:spPr>
          <a:xfrm>
            <a:off x="6659996" y="1880393"/>
            <a:ext cx="679461" cy="280855"/>
          </a:xfrm>
          <a:prstGeom prst="rect">
            <a:avLst/>
          </a:prstGeom>
        </p:spPr>
        <p:txBody>
          <a:bodyPr lIns="121719" tIns="60856" rIns="121719" bIns="60856" anchor="ctr"/>
          <a:lstStyle>
            <a:lvl1pPr algn="ctr">
              <a:buNone/>
              <a:defRPr sz="1700" b="1">
                <a:solidFill>
                  <a:schemeClr val="accent1"/>
                </a:solidFill>
              </a:defRPr>
            </a:lvl1pPr>
          </a:lstStyle>
          <a:p>
            <a:r>
              <a:rPr lang="en-US" dirty="0"/>
              <a:t>3</a:t>
            </a:r>
          </a:p>
        </p:txBody>
      </p:sp>
      <p:sp>
        <p:nvSpPr>
          <p:cNvPr id="28" name="Text Placeholder 4"/>
          <p:cNvSpPr>
            <a:spLocks noGrp="1"/>
          </p:cNvSpPr>
          <p:nvPr userDrawn="1">
            <p:ph type="body" sz="quarter" idx="17" hasCustomPrompt="1"/>
          </p:nvPr>
        </p:nvSpPr>
        <p:spPr>
          <a:xfrm>
            <a:off x="7494039" y="1898575"/>
            <a:ext cx="4194504" cy="277820"/>
          </a:xfrm>
          <a:prstGeom prst="rect">
            <a:avLst/>
          </a:prstGeom>
        </p:spPr>
        <p:txBody>
          <a:bodyPr lIns="121719" tIns="60856" rIns="121719" bIns="60856" anchor="ctr"/>
          <a:lstStyle>
            <a:lvl1pPr>
              <a:buNone/>
              <a:defRPr sz="1700" b="1">
                <a:solidFill>
                  <a:schemeClr val="accent1"/>
                </a:solidFill>
              </a:defRPr>
            </a:lvl1pPr>
          </a:lstStyle>
          <a:p>
            <a:r>
              <a:rPr lang="en-US" dirty="0"/>
              <a:t>Edit text</a:t>
            </a:r>
          </a:p>
        </p:txBody>
      </p:sp>
      <p:sp>
        <p:nvSpPr>
          <p:cNvPr id="29" name="Text Placeholder 4"/>
          <p:cNvSpPr>
            <a:spLocks noGrp="1"/>
          </p:cNvSpPr>
          <p:nvPr userDrawn="1">
            <p:ph type="body" sz="quarter" idx="18" hasCustomPrompt="1"/>
          </p:nvPr>
        </p:nvSpPr>
        <p:spPr>
          <a:xfrm>
            <a:off x="6656967" y="2568867"/>
            <a:ext cx="679461" cy="280855"/>
          </a:xfrm>
          <a:prstGeom prst="rect">
            <a:avLst/>
          </a:prstGeom>
        </p:spPr>
        <p:txBody>
          <a:bodyPr lIns="121719" tIns="60856" rIns="121719" bIns="60856" anchor="ctr"/>
          <a:lstStyle>
            <a:lvl1pPr algn="ctr">
              <a:buNone/>
              <a:defRPr sz="1700" b="1">
                <a:solidFill>
                  <a:schemeClr val="accent1"/>
                </a:solidFill>
              </a:defRPr>
            </a:lvl1pPr>
          </a:lstStyle>
          <a:p>
            <a:r>
              <a:rPr lang="en-US" dirty="0"/>
              <a:t>4</a:t>
            </a:r>
          </a:p>
        </p:txBody>
      </p:sp>
      <p:sp>
        <p:nvSpPr>
          <p:cNvPr id="30" name="Text Placeholder 4"/>
          <p:cNvSpPr>
            <a:spLocks noGrp="1"/>
          </p:cNvSpPr>
          <p:nvPr userDrawn="1">
            <p:ph type="body" sz="quarter" idx="19" hasCustomPrompt="1"/>
          </p:nvPr>
        </p:nvSpPr>
        <p:spPr>
          <a:xfrm>
            <a:off x="7491009" y="2587043"/>
            <a:ext cx="4194504" cy="277820"/>
          </a:xfrm>
          <a:prstGeom prst="rect">
            <a:avLst/>
          </a:prstGeom>
        </p:spPr>
        <p:txBody>
          <a:bodyPr lIns="121719" tIns="60856" rIns="121719" bIns="60856" anchor="ctr"/>
          <a:lstStyle>
            <a:lvl1pPr>
              <a:buNone/>
              <a:defRPr sz="1700" b="1">
                <a:solidFill>
                  <a:schemeClr val="accent1"/>
                </a:solidFill>
              </a:defRPr>
            </a:lvl1pPr>
          </a:lstStyle>
          <a:p>
            <a:r>
              <a:rPr lang="en-US" dirty="0"/>
              <a:t>Edit text</a:t>
            </a:r>
          </a:p>
        </p:txBody>
      </p:sp>
      <p:sp>
        <p:nvSpPr>
          <p:cNvPr id="33" name="Text Placeholder 4"/>
          <p:cNvSpPr>
            <a:spLocks noGrp="1"/>
          </p:cNvSpPr>
          <p:nvPr userDrawn="1">
            <p:ph type="body" sz="quarter" idx="20" hasCustomPrompt="1"/>
          </p:nvPr>
        </p:nvSpPr>
        <p:spPr>
          <a:xfrm>
            <a:off x="6659996" y="3227001"/>
            <a:ext cx="679461" cy="280855"/>
          </a:xfrm>
          <a:prstGeom prst="rect">
            <a:avLst/>
          </a:prstGeom>
        </p:spPr>
        <p:txBody>
          <a:bodyPr lIns="121719" tIns="60856" rIns="121719" bIns="60856" anchor="ctr"/>
          <a:lstStyle>
            <a:lvl1pPr algn="ctr">
              <a:buNone/>
              <a:defRPr sz="1700" b="1">
                <a:solidFill>
                  <a:schemeClr val="accent1"/>
                </a:solidFill>
              </a:defRPr>
            </a:lvl1pPr>
          </a:lstStyle>
          <a:p>
            <a:r>
              <a:rPr lang="en-US" dirty="0"/>
              <a:t>5</a:t>
            </a:r>
          </a:p>
        </p:txBody>
      </p:sp>
      <p:sp>
        <p:nvSpPr>
          <p:cNvPr id="34" name="Text Placeholder 4"/>
          <p:cNvSpPr>
            <a:spLocks noGrp="1"/>
          </p:cNvSpPr>
          <p:nvPr userDrawn="1">
            <p:ph type="body" sz="quarter" idx="21" hasCustomPrompt="1"/>
          </p:nvPr>
        </p:nvSpPr>
        <p:spPr>
          <a:xfrm>
            <a:off x="7494039" y="3245175"/>
            <a:ext cx="4194504" cy="277820"/>
          </a:xfrm>
          <a:prstGeom prst="rect">
            <a:avLst/>
          </a:prstGeom>
        </p:spPr>
        <p:txBody>
          <a:bodyPr lIns="121719" tIns="60856" rIns="121719" bIns="60856" anchor="ctr"/>
          <a:lstStyle>
            <a:lvl1pPr>
              <a:buNone/>
              <a:defRPr sz="1700" b="1">
                <a:solidFill>
                  <a:schemeClr val="accent1"/>
                </a:solidFill>
              </a:defRPr>
            </a:lvl1pPr>
          </a:lstStyle>
          <a:p>
            <a:r>
              <a:rPr lang="en-US" dirty="0"/>
              <a:t>Edit text</a:t>
            </a:r>
          </a:p>
        </p:txBody>
      </p:sp>
      <p:sp>
        <p:nvSpPr>
          <p:cNvPr id="35" name="Text Placeholder 4"/>
          <p:cNvSpPr>
            <a:spLocks noGrp="1"/>
          </p:cNvSpPr>
          <p:nvPr userDrawn="1">
            <p:ph type="body" sz="quarter" idx="22" hasCustomPrompt="1"/>
          </p:nvPr>
        </p:nvSpPr>
        <p:spPr>
          <a:xfrm>
            <a:off x="6663024" y="3939720"/>
            <a:ext cx="679461" cy="280855"/>
          </a:xfrm>
          <a:prstGeom prst="rect">
            <a:avLst/>
          </a:prstGeom>
        </p:spPr>
        <p:txBody>
          <a:bodyPr lIns="121719" tIns="60856" rIns="121719" bIns="60856" anchor="ctr"/>
          <a:lstStyle>
            <a:lvl1pPr algn="ctr">
              <a:buNone/>
              <a:defRPr sz="1700" b="1">
                <a:solidFill>
                  <a:schemeClr val="accent1"/>
                </a:solidFill>
              </a:defRPr>
            </a:lvl1pPr>
          </a:lstStyle>
          <a:p>
            <a:r>
              <a:rPr lang="en-US" dirty="0"/>
              <a:t>6</a:t>
            </a:r>
          </a:p>
        </p:txBody>
      </p:sp>
      <p:sp>
        <p:nvSpPr>
          <p:cNvPr id="36" name="Text Placeholder 4"/>
          <p:cNvSpPr>
            <a:spLocks noGrp="1"/>
          </p:cNvSpPr>
          <p:nvPr userDrawn="1">
            <p:ph type="body" sz="quarter" idx="23" hasCustomPrompt="1"/>
          </p:nvPr>
        </p:nvSpPr>
        <p:spPr>
          <a:xfrm>
            <a:off x="7478869" y="3957903"/>
            <a:ext cx="4194504" cy="277820"/>
          </a:xfrm>
          <a:prstGeom prst="rect">
            <a:avLst/>
          </a:prstGeom>
        </p:spPr>
        <p:txBody>
          <a:bodyPr lIns="121719" tIns="60856" rIns="121719" bIns="60856" anchor="ctr"/>
          <a:lstStyle>
            <a:lvl1pPr>
              <a:buNone/>
              <a:defRPr sz="1700" b="1">
                <a:solidFill>
                  <a:schemeClr val="accent1"/>
                </a:solidFill>
              </a:defRPr>
            </a:lvl1pPr>
          </a:lstStyle>
          <a:p>
            <a:r>
              <a:rPr lang="en-US" dirty="0"/>
              <a:t>Edit text</a:t>
            </a:r>
          </a:p>
        </p:txBody>
      </p:sp>
      <p:sp>
        <p:nvSpPr>
          <p:cNvPr id="37" name="Text Placeholder 4"/>
          <p:cNvSpPr>
            <a:spLocks noGrp="1"/>
          </p:cNvSpPr>
          <p:nvPr userDrawn="1">
            <p:ph type="body" sz="quarter" idx="24" hasCustomPrompt="1"/>
          </p:nvPr>
        </p:nvSpPr>
        <p:spPr>
          <a:xfrm>
            <a:off x="6644828" y="4649422"/>
            <a:ext cx="679461" cy="280855"/>
          </a:xfrm>
          <a:prstGeom prst="rect">
            <a:avLst/>
          </a:prstGeom>
        </p:spPr>
        <p:txBody>
          <a:bodyPr lIns="121719" tIns="60856" rIns="121719" bIns="60856" anchor="ctr"/>
          <a:lstStyle>
            <a:lvl1pPr algn="ctr">
              <a:buNone/>
              <a:defRPr sz="1700" b="1">
                <a:solidFill>
                  <a:schemeClr val="accent1"/>
                </a:solidFill>
              </a:defRPr>
            </a:lvl1pPr>
          </a:lstStyle>
          <a:p>
            <a:r>
              <a:rPr lang="en-US" dirty="0"/>
              <a:t>7</a:t>
            </a:r>
          </a:p>
        </p:txBody>
      </p:sp>
      <p:sp>
        <p:nvSpPr>
          <p:cNvPr id="38" name="Text Placeholder 4"/>
          <p:cNvSpPr>
            <a:spLocks noGrp="1"/>
          </p:cNvSpPr>
          <p:nvPr userDrawn="1">
            <p:ph type="body" sz="quarter" idx="25" hasCustomPrompt="1"/>
          </p:nvPr>
        </p:nvSpPr>
        <p:spPr>
          <a:xfrm>
            <a:off x="7497067" y="4667599"/>
            <a:ext cx="4194504" cy="277820"/>
          </a:xfrm>
          <a:prstGeom prst="rect">
            <a:avLst/>
          </a:prstGeom>
        </p:spPr>
        <p:txBody>
          <a:bodyPr lIns="121719" tIns="60856" rIns="121719" bIns="60856" anchor="ctr"/>
          <a:lstStyle>
            <a:lvl1pPr>
              <a:buNone/>
              <a:defRPr sz="1700" b="1">
                <a:solidFill>
                  <a:schemeClr val="accent1"/>
                </a:solidFill>
              </a:defRPr>
            </a:lvl1pPr>
          </a:lstStyle>
          <a:p>
            <a:r>
              <a:rPr lang="en-US" dirty="0"/>
              <a:t>Edit text</a:t>
            </a:r>
          </a:p>
        </p:txBody>
      </p:sp>
      <p:sp>
        <p:nvSpPr>
          <p:cNvPr id="39" name="Text Placeholder 4"/>
          <p:cNvSpPr>
            <a:spLocks noGrp="1"/>
          </p:cNvSpPr>
          <p:nvPr userDrawn="1">
            <p:ph type="body" sz="quarter" idx="26" hasCustomPrompt="1"/>
          </p:nvPr>
        </p:nvSpPr>
        <p:spPr>
          <a:xfrm>
            <a:off x="6647856" y="5362147"/>
            <a:ext cx="679461" cy="280855"/>
          </a:xfrm>
          <a:prstGeom prst="rect">
            <a:avLst/>
          </a:prstGeom>
        </p:spPr>
        <p:txBody>
          <a:bodyPr lIns="121719" tIns="60856" rIns="121719" bIns="60856" anchor="ctr"/>
          <a:lstStyle>
            <a:lvl1pPr algn="ctr">
              <a:buNone/>
              <a:defRPr sz="1700" b="1">
                <a:solidFill>
                  <a:schemeClr val="accent1"/>
                </a:solidFill>
              </a:defRPr>
            </a:lvl1pPr>
          </a:lstStyle>
          <a:p>
            <a:r>
              <a:rPr lang="en-US" dirty="0"/>
              <a:t>8</a:t>
            </a:r>
          </a:p>
        </p:txBody>
      </p:sp>
      <p:sp>
        <p:nvSpPr>
          <p:cNvPr id="40" name="Text Placeholder 4"/>
          <p:cNvSpPr>
            <a:spLocks noGrp="1"/>
          </p:cNvSpPr>
          <p:nvPr userDrawn="1">
            <p:ph type="body" sz="quarter" idx="27" hasCustomPrompt="1"/>
          </p:nvPr>
        </p:nvSpPr>
        <p:spPr>
          <a:xfrm>
            <a:off x="7481900" y="5380323"/>
            <a:ext cx="4194504" cy="277820"/>
          </a:xfrm>
          <a:prstGeom prst="rect">
            <a:avLst/>
          </a:prstGeom>
        </p:spPr>
        <p:txBody>
          <a:bodyPr lIns="121719" tIns="60856" rIns="121719" bIns="60856" anchor="ctr"/>
          <a:lstStyle>
            <a:lvl1pPr>
              <a:buNone/>
              <a:defRPr sz="1700" b="1">
                <a:solidFill>
                  <a:schemeClr val="accent1"/>
                </a:solidFill>
              </a:defRPr>
            </a:lvl1pPr>
          </a:lstStyle>
          <a:p>
            <a:r>
              <a:rPr lang="en-US" dirty="0"/>
              <a:t>Edit text</a:t>
            </a:r>
          </a:p>
        </p:txBody>
      </p:sp>
    </p:spTree>
    <p:extLst>
      <p:ext uri="{BB962C8B-B14F-4D97-AF65-F5344CB8AC3E}">
        <p14:creationId xmlns:p14="http://schemas.microsoft.com/office/powerpoint/2010/main" val="69794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w/ Image ">
    <p:spTree>
      <p:nvGrpSpPr>
        <p:cNvPr id="1" name=""/>
        <p:cNvGrpSpPr/>
        <p:nvPr/>
      </p:nvGrpSpPr>
      <p:grpSpPr>
        <a:xfrm>
          <a:off x="0" y="0"/>
          <a:ext cx="0" cy="0"/>
          <a:chOff x="0" y="0"/>
          <a:chExt cx="0" cy="0"/>
        </a:xfrm>
      </p:grpSpPr>
      <p:sp>
        <p:nvSpPr>
          <p:cNvPr id="20" name="Content Placeholder 12"/>
          <p:cNvSpPr>
            <a:spLocks noGrp="1"/>
          </p:cNvSpPr>
          <p:nvPr>
            <p:ph sz="quarter" idx="12" hasCustomPrompt="1"/>
          </p:nvPr>
        </p:nvSpPr>
        <p:spPr>
          <a:xfrm>
            <a:off x="6151034" y="7"/>
            <a:ext cx="6040969" cy="6857999"/>
          </a:xfrm>
          <a:prstGeom prst="rect">
            <a:avLst/>
          </a:prstGeom>
          <a:solidFill>
            <a:schemeClr val="accent2">
              <a:alpha val="20000"/>
            </a:schemeClr>
          </a:solidFill>
        </p:spPr>
        <p:txBody>
          <a:bodyPr vert="horz" lIns="335443" tIns="335443" rIns="335443" bIns="335443"/>
          <a:lstStyle>
            <a:lvl1pPr marL="0" indent="0">
              <a:buNone/>
              <a:defRPr sz="1400">
                <a:solidFill>
                  <a:schemeClr val="accent1"/>
                </a:solidFill>
              </a:defRPr>
            </a:lvl1pPr>
            <a:lvl2pPr marL="589549" indent="-352878">
              <a:buFont typeface="Arial"/>
              <a:buChar char="•"/>
              <a:defRPr sz="2400">
                <a:solidFill>
                  <a:schemeClr val="accent1"/>
                </a:solidFill>
              </a:defRPr>
            </a:lvl2pPr>
            <a:lvl3pPr marL="942424" indent="-304284">
              <a:buFont typeface="Lucida Grande"/>
              <a:buChar char="–"/>
              <a:defRPr sz="2100">
                <a:solidFill>
                  <a:schemeClr val="accent1"/>
                </a:solidFill>
              </a:defRPr>
            </a:lvl3pPr>
            <a:lvl4pPr marL="1299534" indent="-304284">
              <a:buFont typeface="Lucida Grande"/>
              <a:buChar char="–"/>
              <a:defRPr sz="1900">
                <a:solidFill>
                  <a:schemeClr val="accent1"/>
                </a:solidFill>
              </a:defRPr>
            </a:lvl4pPr>
            <a:lvl5pPr marL="1675657" indent="-308507" defTabSz="418388">
              <a:buFont typeface="Lucida Grande"/>
              <a:buChar char="–"/>
              <a:defRPr sz="1900">
                <a:solidFill>
                  <a:schemeClr val="accent1"/>
                </a:solidFill>
              </a:defRPr>
            </a:lvl5pPr>
          </a:lstStyle>
          <a:p>
            <a:pPr lvl="0"/>
            <a:r>
              <a:rPr lang="en-US" dirty="0"/>
              <a:t>Insert Your Content Here</a:t>
            </a:r>
          </a:p>
        </p:txBody>
      </p:sp>
      <p:sp>
        <p:nvSpPr>
          <p:cNvPr id="3" name="Content Placeholder 12"/>
          <p:cNvSpPr>
            <a:spLocks noGrp="1"/>
          </p:cNvSpPr>
          <p:nvPr>
            <p:ph sz="quarter" idx="11"/>
          </p:nvPr>
        </p:nvSpPr>
        <p:spPr>
          <a:xfrm>
            <a:off x="336552" y="1310606"/>
            <a:ext cx="4999949" cy="4558569"/>
          </a:xfrm>
          <a:prstGeom prst="rect">
            <a:avLst/>
          </a:prstGeom>
          <a:noFill/>
        </p:spPr>
        <p:txBody>
          <a:bodyPr vert="horz" wrap="square" lIns="0" tIns="0" rIns="0" bIns="0">
            <a:noAutofit/>
          </a:bodyPr>
          <a:lstStyle>
            <a:lvl1pPr marL="314843" indent="-314843">
              <a:buClr>
                <a:schemeClr val="tx2"/>
              </a:buClr>
              <a:buFont typeface="Arial" panose="020B0604020202020204" pitchFamily="34" charset="0"/>
              <a:buNone/>
              <a:defRPr sz="2400">
                <a:solidFill>
                  <a:schemeClr val="accent1"/>
                </a:solidFill>
              </a:defRPr>
            </a:lvl1pPr>
            <a:lvl2pPr marL="608563" indent="-293718">
              <a:buClr>
                <a:schemeClr val="tx2"/>
              </a:buClr>
              <a:buFont typeface="Arial" panose="020B0604020202020204" pitchFamily="34" charset="0"/>
              <a:buChar char="•"/>
              <a:defRPr sz="2100">
                <a:solidFill>
                  <a:schemeClr val="accent1"/>
                </a:solidFill>
              </a:defRPr>
            </a:lvl2pPr>
            <a:lvl3pPr marL="838886" indent="-230322">
              <a:buClr>
                <a:schemeClr val="tx2"/>
              </a:buClr>
              <a:buFont typeface="Arial" panose="020B0604020202020204" pitchFamily="34" charset="0"/>
              <a:buChar char="•"/>
              <a:defRPr sz="1900">
                <a:solidFill>
                  <a:schemeClr val="accent1"/>
                </a:solidFill>
              </a:defRPr>
            </a:lvl3pPr>
            <a:lvl4pPr marL="1069205" indent="-230322">
              <a:buClr>
                <a:schemeClr val="tx2"/>
              </a:buClr>
              <a:buFont typeface="Arial" panose="020B0604020202020204" pitchFamily="34" charset="0"/>
              <a:buChar char="•"/>
              <a:defRPr sz="1900">
                <a:solidFill>
                  <a:schemeClr val="accent1"/>
                </a:solidFill>
              </a:defRPr>
            </a:lvl4pPr>
            <a:lvl5pPr marL="1301650" indent="-232436" defTabSz="418388">
              <a:buClr>
                <a:schemeClr val="tx2"/>
              </a:buClr>
              <a:buFont typeface="Arial" panose="020B0604020202020204" pitchFamily="34" charset="0"/>
              <a:buChar char="•"/>
              <a:defRPr sz="19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p:cNvSpPr>
            <a:spLocks noGrp="1"/>
          </p:cNvSpPr>
          <p:nvPr>
            <p:ph type="title" hasCustomPrompt="1"/>
          </p:nvPr>
        </p:nvSpPr>
        <p:spPr>
          <a:xfrm>
            <a:off x="336552" y="464465"/>
            <a:ext cx="4999949" cy="492443"/>
          </a:xfrm>
          <a:prstGeom prst="rect">
            <a:avLst/>
          </a:prstGeom>
        </p:spPr>
        <p:txBody>
          <a:bodyPr wrap="square" lIns="0" tIns="0" rIns="0" bIns="0" anchor="ctr" anchorCtr="0">
            <a:spAutoFit/>
          </a:bodyPr>
          <a:lstStyle>
            <a:lvl1pPr algn="l">
              <a:defRPr sz="3200" baseline="0">
                <a:solidFill>
                  <a:schemeClr val="tx2"/>
                </a:solidFill>
              </a:defRPr>
            </a:lvl1pPr>
          </a:lstStyle>
          <a:p>
            <a:r>
              <a:rPr lang="en-US" dirty="0"/>
              <a:t>Click To Edit Section Title</a:t>
            </a:r>
          </a:p>
        </p:txBody>
      </p:sp>
      <p:sp>
        <p:nvSpPr>
          <p:cNvPr id="23" name="Rectangle 22"/>
          <p:cNvSpPr/>
          <p:nvPr userDrawn="1"/>
        </p:nvSpPr>
        <p:spPr>
          <a:xfrm rot="5400000">
            <a:off x="2473335" y="3180297"/>
            <a:ext cx="6857997" cy="49741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21719" tIns="60856" rIns="121719" bIns="60856" rtlCol="0" anchor="ctr"/>
          <a:lstStyle/>
          <a:p>
            <a:pPr marL="0" marR="0" lvl="0" indent="0" algn="ctr" defTabSz="608542"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Text Placeholder 3"/>
          <p:cNvSpPr>
            <a:spLocks noGrp="1"/>
          </p:cNvSpPr>
          <p:nvPr>
            <p:ph type="body" sz="quarter" idx="14" hasCustomPrompt="1"/>
          </p:nvPr>
        </p:nvSpPr>
        <p:spPr>
          <a:xfrm>
            <a:off x="5653634" y="0"/>
            <a:ext cx="994836" cy="6858000"/>
          </a:xfrm>
          <a:prstGeom prst="rect">
            <a:avLst/>
          </a:prstGeom>
          <a:solidFill>
            <a:schemeClr val="tx2">
              <a:alpha val="80000"/>
            </a:schemeClr>
          </a:solidFill>
          <a:ln>
            <a:noFill/>
          </a:ln>
        </p:spPr>
        <p:txBody>
          <a:bodyPr lIns="121719" tIns="60856" rIns="121719" bIns="60856"/>
          <a:lstStyle>
            <a:lvl1pPr marL="0" indent="0">
              <a:buNone/>
              <a:defRPr/>
            </a:lvl1pPr>
          </a:lstStyle>
          <a:p>
            <a:pPr lvl="0"/>
            <a:r>
              <a:rPr lang="en-US" dirty="0"/>
              <a:t> </a:t>
            </a:r>
          </a:p>
        </p:txBody>
      </p:sp>
      <p:sp>
        <p:nvSpPr>
          <p:cNvPr id="15" name="Slide Number Placeholder 5"/>
          <p:cNvSpPr>
            <a:spLocks noGrp="1"/>
          </p:cNvSpPr>
          <p:nvPr>
            <p:ph type="sldNum" sz="quarter" idx="4"/>
          </p:nvPr>
        </p:nvSpPr>
        <p:spPr>
          <a:xfrm>
            <a:off x="2330543" y="6476229"/>
            <a:ext cx="700920" cy="123111"/>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pPr defTabSz="608542"/>
            <a:r>
              <a:rPr lang="en-US">
                <a:solidFill>
                  <a:srgbClr val="3DCD58"/>
                </a:solidFill>
              </a:rPr>
              <a:t>Page </a:t>
            </a:r>
            <a:fld id="{5A9C12DC-491F-9444-86A2-13AC5C62A2FC}" type="slidenum">
              <a:rPr lang="en-US" smtClean="0">
                <a:solidFill>
                  <a:srgbClr val="3DCD58"/>
                </a:solidFill>
              </a:rPr>
              <a:pPr defTabSz="608542"/>
              <a:t>‹#›</a:t>
            </a:fld>
            <a:endParaRPr lang="en-US" dirty="0">
              <a:solidFill>
                <a:srgbClr val="3DCD58"/>
              </a:solidFill>
            </a:endParaRPr>
          </a:p>
        </p:txBody>
      </p:sp>
      <p:sp>
        <p:nvSpPr>
          <p:cNvPr id="16" name="Footer Placeholder 4"/>
          <p:cNvSpPr>
            <a:spLocks noGrp="1"/>
          </p:cNvSpPr>
          <p:nvPr>
            <p:ph type="ftr" sz="quarter" idx="3"/>
          </p:nvPr>
        </p:nvSpPr>
        <p:spPr>
          <a:xfrm>
            <a:off x="336554" y="6476231"/>
            <a:ext cx="2013023" cy="123111"/>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pPr defTabSz="608542"/>
            <a:r>
              <a:rPr lang="en-US">
                <a:solidFill>
                  <a:srgbClr val="626469"/>
                </a:solidFill>
              </a:rPr>
              <a:t>Confidential Property of Schneider Electric |</a:t>
            </a:r>
            <a:endParaRPr lang="en-US" dirty="0">
              <a:solidFill>
                <a:srgbClr val="626469"/>
              </a:solidFill>
            </a:endParaRPr>
          </a:p>
        </p:txBody>
      </p:sp>
      <p:pic>
        <p:nvPicPr>
          <p:cNvPr id="10" name="Picture 9" descr="schneider_LIO_Life-Green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22712" y="5993331"/>
            <a:ext cx="2722397" cy="750604"/>
          </a:xfrm>
          <a:prstGeom prst="rect">
            <a:avLst/>
          </a:prstGeom>
        </p:spPr>
      </p:pic>
    </p:spTree>
    <p:extLst>
      <p:ext uri="{BB962C8B-B14F-4D97-AF65-F5344CB8AC3E}">
        <p14:creationId xmlns:p14="http://schemas.microsoft.com/office/powerpoint/2010/main" val="63017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44098" y="2900225"/>
            <a:ext cx="11511375" cy="492443"/>
          </a:xfrm>
          <a:prstGeom prst="rect">
            <a:avLst/>
          </a:prstGeom>
        </p:spPr>
        <p:txBody>
          <a:bodyPr lIns="0" tIns="0" rIns="0" bIns="0" anchor="ctr" anchorCtr="0">
            <a:noAutofit/>
          </a:bodyPr>
          <a:lstStyle>
            <a:lvl1pPr algn="l">
              <a:defRPr sz="3200" baseline="0">
                <a:solidFill>
                  <a:schemeClr val="tx2"/>
                </a:solidFill>
              </a:defRPr>
            </a:lvl1pPr>
          </a:lstStyle>
          <a:p>
            <a:r>
              <a:rPr lang="en-US" dirty="0"/>
              <a:t>Click To Edit Section Title</a:t>
            </a:r>
          </a:p>
        </p:txBody>
      </p:sp>
      <p:sp>
        <p:nvSpPr>
          <p:cNvPr id="8" name="Text Placeholder 9"/>
          <p:cNvSpPr>
            <a:spLocks noGrp="1"/>
          </p:cNvSpPr>
          <p:nvPr>
            <p:ph type="body" sz="quarter" idx="11" hasCustomPrompt="1"/>
          </p:nvPr>
        </p:nvSpPr>
        <p:spPr>
          <a:xfrm>
            <a:off x="344098" y="3512677"/>
            <a:ext cx="11511375" cy="287259"/>
          </a:xfrm>
          <a:prstGeom prst="rect">
            <a:avLst/>
          </a:prstGeom>
        </p:spPr>
        <p:txBody>
          <a:bodyPr lIns="0" tIns="0" rIns="0" bIns="0" anchor="ctr" anchorCtr="0">
            <a:noAutofit/>
          </a:bodyPr>
          <a:lstStyle>
            <a:lvl1pPr marL="0" indent="0">
              <a:buNone/>
              <a:defRPr sz="1900" baseline="0">
                <a:solidFill>
                  <a:schemeClr val="accent1"/>
                </a:solidFill>
              </a:defRPr>
            </a:lvl1pPr>
          </a:lstStyle>
          <a:p>
            <a:pPr lvl="0"/>
            <a:r>
              <a:rPr lang="en-US" dirty="0"/>
              <a:t>Click To Edit Optional Subtitle</a:t>
            </a:r>
          </a:p>
        </p:txBody>
      </p:sp>
      <p:sp>
        <p:nvSpPr>
          <p:cNvPr id="13" name="Slide Number Placeholder 5"/>
          <p:cNvSpPr>
            <a:spLocks noGrp="1"/>
          </p:cNvSpPr>
          <p:nvPr>
            <p:ph type="sldNum" sz="quarter" idx="4"/>
          </p:nvPr>
        </p:nvSpPr>
        <p:spPr>
          <a:xfrm>
            <a:off x="2330543" y="6476229"/>
            <a:ext cx="700920" cy="123111"/>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pPr defTabSz="608542"/>
            <a:r>
              <a:rPr lang="en-US">
                <a:solidFill>
                  <a:srgbClr val="3DCD58"/>
                </a:solidFill>
              </a:rPr>
              <a:t>Page </a:t>
            </a:r>
            <a:fld id="{5A9C12DC-491F-9444-86A2-13AC5C62A2FC}" type="slidenum">
              <a:rPr lang="en-US" smtClean="0">
                <a:solidFill>
                  <a:srgbClr val="3DCD58"/>
                </a:solidFill>
              </a:rPr>
              <a:pPr defTabSz="608542"/>
              <a:t>‹#›</a:t>
            </a:fld>
            <a:endParaRPr lang="en-US" dirty="0">
              <a:solidFill>
                <a:srgbClr val="3DCD58"/>
              </a:solidFill>
            </a:endParaRPr>
          </a:p>
        </p:txBody>
      </p:sp>
      <p:sp>
        <p:nvSpPr>
          <p:cNvPr id="14" name="Footer Placeholder 4"/>
          <p:cNvSpPr>
            <a:spLocks noGrp="1"/>
          </p:cNvSpPr>
          <p:nvPr>
            <p:ph type="ftr" sz="quarter" idx="3"/>
          </p:nvPr>
        </p:nvSpPr>
        <p:spPr>
          <a:xfrm>
            <a:off x="336554" y="6476231"/>
            <a:ext cx="2013023" cy="123111"/>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pPr defTabSz="608542"/>
            <a:r>
              <a:rPr lang="en-US">
                <a:solidFill>
                  <a:srgbClr val="626469"/>
                </a:solidFill>
              </a:rPr>
              <a:t>Confidential Property of Schneider Electric |</a:t>
            </a:r>
            <a:endParaRPr lang="en-US" dirty="0">
              <a:solidFill>
                <a:srgbClr val="626469"/>
              </a:solidFill>
            </a:endParaRPr>
          </a:p>
        </p:txBody>
      </p:sp>
      <p:pic>
        <p:nvPicPr>
          <p:cNvPr id="7" name="Picture 6" descr="schneider_LIO_Life-Green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22712" y="5993331"/>
            <a:ext cx="2722397" cy="750604"/>
          </a:xfrm>
          <a:prstGeom prst="rect">
            <a:avLst/>
          </a:prstGeom>
        </p:spPr>
      </p:pic>
    </p:spTree>
    <p:extLst>
      <p:ext uri="{BB962C8B-B14F-4D97-AF65-F5344CB8AC3E}">
        <p14:creationId xmlns:p14="http://schemas.microsoft.com/office/powerpoint/2010/main" val="296721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llout w Image Dark">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336574" y="3940624"/>
            <a:ext cx="11529481" cy="410369"/>
          </a:xfrm>
          <a:prstGeom prst="rect">
            <a:avLst/>
          </a:prstGeom>
        </p:spPr>
        <p:txBody>
          <a:bodyPr lIns="0" tIns="0" rIns="0" bIns="0">
            <a:noAutofit/>
          </a:bodyPr>
          <a:lstStyle>
            <a:lvl1pPr marL="0" indent="0" algn="ctr">
              <a:buNone/>
              <a:defRPr sz="2700">
                <a:solidFill>
                  <a:schemeClr val="accent2"/>
                </a:solidFill>
              </a:defRPr>
            </a:lvl1pPr>
            <a:lvl2pPr marL="608563" indent="0" algn="ctr">
              <a:buNone/>
              <a:defRPr>
                <a:solidFill>
                  <a:schemeClr val="tx1">
                    <a:tint val="75000"/>
                  </a:schemeClr>
                </a:solidFill>
              </a:defRPr>
            </a:lvl2pPr>
            <a:lvl3pPr marL="1217122" indent="0" algn="ctr">
              <a:buNone/>
              <a:defRPr>
                <a:solidFill>
                  <a:schemeClr val="tx1">
                    <a:tint val="75000"/>
                  </a:schemeClr>
                </a:solidFill>
              </a:defRPr>
            </a:lvl3pPr>
            <a:lvl4pPr marL="1825684" indent="0" algn="ctr">
              <a:buNone/>
              <a:defRPr>
                <a:solidFill>
                  <a:schemeClr val="tx1">
                    <a:tint val="75000"/>
                  </a:schemeClr>
                </a:solidFill>
              </a:defRPr>
            </a:lvl4pPr>
            <a:lvl5pPr marL="2434242" indent="0" algn="ctr">
              <a:buNone/>
              <a:defRPr>
                <a:solidFill>
                  <a:schemeClr val="tx1">
                    <a:tint val="75000"/>
                  </a:schemeClr>
                </a:solidFill>
              </a:defRPr>
            </a:lvl5pPr>
            <a:lvl6pPr marL="3042811" indent="0" algn="ctr">
              <a:buNone/>
              <a:defRPr>
                <a:solidFill>
                  <a:schemeClr val="tx1">
                    <a:tint val="75000"/>
                  </a:schemeClr>
                </a:solidFill>
              </a:defRPr>
            </a:lvl6pPr>
            <a:lvl7pPr marL="3651367" indent="0" algn="ctr">
              <a:buNone/>
              <a:defRPr>
                <a:solidFill>
                  <a:schemeClr val="tx1">
                    <a:tint val="75000"/>
                  </a:schemeClr>
                </a:solidFill>
              </a:defRPr>
            </a:lvl7pPr>
            <a:lvl8pPr marL="4259928" indent="0" algn="ctr">
              <a:buNone/>
              <a:defRPr>
                <a:solidFill>
                  <a:schemeClr val="tx1">
                    <a:tint val="75000"/>
                  </a:schemeClr>
                </a:solidFill>
              </a:defRPr>
            </a:lvl8pPr>
            <a:lvl9pPr marL="4868488" indent="0" algn="ctr">
              <a:buNone/>
              <a:defRPr>
                <a:solidFill>
                  <a:schemeClr val="tx1">
                    <a:tint val="75000"/>
                  </a:schemeClr>
                </a:solidFill>
              </a:defRPr>
            </a:lvl9pPr>
          </a:lstStyle>
          <a:p>
            <a:r>
              <a:rPr lang="en-US" dirty="0"/>
              <a:t>Click To Edit Optional Subtitle</a:t>
            </a:r>
          </a:p>
        </p:txBody>
      </p:sp>
      <p:sp>
        <p:nvSpPr>
          <p:cNvPr id="10" name="Slide Number Placeholder 5"/>
          <p:cNvSpPr>
            <a:spLocks noGrp="1"/>
          </p:cNvSpPr>
          <p:nvPr>
            <p:ph type="sldNum" sz="quarter" idx="4"/>
          </p:nvPr>
        </p:nvSpPr>
        <p:spPr>
          <a:xfrm>
            <a:off x="2330543" y="6476229"/>
            <a:ext cx="700920" cy="123111"/>
          </a:xfrm>
          <a:prstGeom prst="rect">
            <a:avLst/>
          </a:prstGeom>
        </p:spPr>
        <p:txBody>
          <a:bodyPr vert="horz" lIns="0" tIns="0" rIns="0" bIns="0" rtlCol="0" anchor="ctr">
            <a:spAutoFit/>
          </a:bodyPr>
          <a:lstStyle>
            <a:lvl1pPr algn="l">
              <a:defRPr sz="800">
                <a:solidFill>
                  <a:srgbClr val="FFFFFF"/>
                </a:solidFill>
                <a:latin typeface="Arial"/>
                <a:cs typeface="Arial"/>
              </a:defRPr>
            </a:lvl1pPr>
          </a:lstStyle>
          <a:p>
            <a:pPr defTabSz="608542"/>
            <a:r>
              <a:rPr lang="en-US"/>
              <a:t>Page </a:t>
            </a:r>
            <a:fld id="{5A9C12DC-491F-9444-86A2-13AC5C62A2FC}" type="slidenum">
              <a:rPr lang="en-US" smtClean="0"/>
              <a:pPr defTabSz="608542"/>
              <a:t>‹#›</a:t>
            </a:fld>
            <a:endParaRPr lang="en-US" dirty="0"/>
          </a:p>
        </p:txBody>
      </p:sp>
      <p:sp>
        <p:nvSpPr>
          <p:cNvPr id="11" name="Footer Placeholder 4"/>
          <p:cNvSpPr>
            <a:spLocks noGrp="1"/>
          </p:cNvSpPr>
          <p:nvPr>
            <p:ph type="ftr" sz="quarter" idx="3"/>
          </p:nvPr>
        </p:nvSpPr>
        <p:spPr>
          <a:xfrm>
            <a:off x="336554" y="6476231"/>
            <a:ext cx="2013023" cy="123111"/>
          </a:xfrm>
          <a:prstGeom prst="rect">
            <a:avLst/>
          </a:prstGeom>
        </p:spPr>
        <p:txBody>
          <a:bodyPr vert="horz" wrap="square" lIns="0" tIns="0" rIns="0" bIns="0" rtlCol="0" anchor="ctr">
            <a:spAutoFit/>
          </a:bodyPr>
          <a:lstStyle>
            <a:lvl1pPr algn="l">
              <a:defRPr sz="800">
                <a:solidFill>
                  <a:srgbClr val="FFFFFF"/>
                </a:solidFill>
                <a:latin typeface="Arial"/>
                <a:cs typeface="Arial"/>
              </a:defRPr>
            </a:lvl1pPr>
          </a:lstStyle>
          <a:p>
            <a:pPr defTabSz="608542"/>
            <a:r>
              <a:rPr lang="en-US"/>
              <a:t>Confidential Property of Schneider Electric |</a:t>
            </a:r>
            <a:endParaRPr lang="en-US" dirty="0"/>
          </a:p>
        </p:txBody>
      </p:sp>
      <p:pic>
        <p:nvPicPr>
          <p:cNvPr id="8" name="Picture 7" descr="schneider_LIO_Life-Green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22712" y="5993331"/>
            <a:ext cx="2722397" cy="750604"/>
          </a:xfrm>
          <a:prstGeom prst="rect">
            <a:avLst/>
          </a:prstGeom>
        </p:spPr>
      </p:pic>
      <p:sp>
        <p:nvSpPr>
          <p:cNvPr id="3" name="Picture Placeholder 5"/>
          <p:cNvSpPr>
            <a:spLocks noGrp="1"/>
          </p:cNvSpPr>
          <p:nvPr>
            <p:ph type="pic" sz="quarter" idx="10" hasCustomPrompt="1"/>
          </p:nvPr>
        </p:nvSpPr>
        <p:spPr>
          <a:xfrm>
            <a:off x="1" y="0"/>
            <a:ext cx="12192000" cy="6858000"/>
          </a:xfrm>
          <a:prstGeom prst="rect">
            <a:avLst/>
          </a:prstGeom>
          <a:solidFill>
            <a:srgbClr val="8E8F93">
              <a:alpha val="20000"/>
            </a:srgbClr>
          </a:solidFill>
        </p:spPr>
        <p:txBody>
          <a:bodyPr lIns="121719" tIns="60856" rIns="121719" bIns="60856"/>
          <a:lstStyle>
            <a:lvl1pPr marL="0" marR="0" indent="0" algn="l" defTabSz="608563" rtl="0" eaLnBrk="1" fontAlgn="auto" latinLnBrk="0" hangingPunct="1">
              <a:lnSpc>
                <a:spcPct val="100000"/>
              </a:lnSpc>
              <a:spcBef>
                <a:spcPct val="20000"/>
              </a:spcBef>
              <a:spcAft>
                <a:spcPts val="0"/>
              </a:spcAft>
              <a:buClrTx/>
              <a:buSzTx/>
              <a:buFont typeface="Arial"/>
              <a:buNone/>
              <a:tabLst/>
              <a:defRPr sz="1900" b="1">
                <a:solidFill>
                  <a:schemeClr val="accent6"/>
                </a:solidFill>
              </a:defRPr>
            </a:lvl1pPr>
          </a:lstStyle>
          <a:p>
            <a:r>
              <a:rPr lang="en-US" dirty="0"/>
              <a:t>Drag your image here (drop on the picture icon) and remember to send this box to the “back” so that the green dividing line is visually on top of the image.</a:t>
            </a:r>
          </a:p>
        </p:txBody>
      </p:sp>
      <p:sp>
        <p:nvSpPr>
          <p:cNvPr id="4" name="Title 1"/>
          <p:cNvSpPr>
            <a:spLocks noGrp="1"/>
          </p:cNvSpPr>
          <p:nvPr>
            <p:ph type="ctrTitle" hasCustomPrompt="1"/>
          </p:nvPr>
        </p:nvSpPr>
        <p:spPr>
          <a:xfrm>
            <a:off x="336552" y="2284756"/>
            <a:ext cx="11529483" cy="1641475"/>
          </a:xfrm>
          <a:prstGeom prst="rect">
            <a:avLst/>
          </a:prstGeom>
        </p:spPr>
        <p:txBody>
          <a:bodyPr lIns="0" tIns="0" rIns="0" bIns="0" anchor="t">
            <a:noAutofit/>
          </a:bodyPr>
          <a:lstStyle>
            <a:lvl1pPr marL="0" indent="0" algn="ctr">
              <a:buFont typeface="Arial"/>
              <a:buNone/>
              <a:defRPr sz="5300">
                <a:solidFill>
                  <a:schemeClr val="bg1"/>
                </a:solidFill>
              </a:defRPr>
            </a:lvl1pPr>
          </a:lstStyle>
          <a:p>
            <a:r>
              <a:rPr lang="en-US" dirty="0"/>
              <a:t>CLICK TO EDIT QUOTE OR CALLOUT</a:t>
            </a:r>
          </a:p>
        </p:txBody>
      </p:sp>
    </p:spTree>
    <p:extLst>
      <p:ext uri="{BB962C8B-B14F-4D97-AF65-F5344CB8AC3E}">
        <p14:creationId xmlns:p14="http://schemas.microsoft.com/office/powerpoint/2010/main" val="182711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llout w Image Light">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336552" y="2284756"/>
            <a:ext cx="11529483" cy="1641475"/>
          </a:xfrm>
          <a:prstGeom prst="rect">
            <a:avLst/>
          </a:prstGeom>
        </p:spPr>
        <p:txBody>
          <a:bodyPr lIns="0" tIns="0" rIns="0" bIns="0" anchor="t">
            <a:noAutofit/>
          </a:bodyPr>
          <a:lstStyle>
            <a:lvl1pPr marL="0" indent="0" algn="ctr">
              <a:buFont typeface="Arial"/>
              <a:buNone/>
              <a:defRPr sz="5300">
                <a:solidFill>
                  <a:schemeClr val="accent1"/>
                </a:solidFill>
              </a:defRPr>
            </a:lvl1pPr>
          </a:lstStyle>
          <a:p>
            <a:r>
              <a:rPr lang="en-US" dirty="0"/>
              <a:t>CLICK TO EDIT QUOTE OR CALLOUT</a:t>
            </a:r>
          </a:p>
        </p:txBody>
      </p:sp>
      <p:sp>
        <p:nvSpPr>
          <p:cNvPr id="5" name="Subtitle 2"/>
          <p:cNvSpPr>
            <a:spLocks noGrp="1"/>
          </p:cNvSpPr>
          <p:nvPr>
            <p:ph type="subTitle" idx="1" hasCustomPrompt="1"/>
          </p:nvPr>
        </p:nvSpPr>
        <p:spPr>
          <a:xfrm>
            <a:off x="336574" y="3940624"/>
            <a:ext cx="11529481" cy="410369"/>
          </a:xfrm>
          <a:prstGeom prst="rect">
            <a:avLst/>
          </a:prstGeom>
        </p:spPr>
        <p:txBody>
          <a:bodyPr lIns="0" tIns="0" rIns="0" bIns="0">
            <a:noAutofit/>
          </a:bodyPr>
          <a:lstStyle>
            <a:lvl1pPr marL="0" indent="0" algn="ctr">
              <a:buNone/>
              <a:defRPr sz="2700">
                <a:solidFill>
                  <a:schemeClr val="accent2"/>
                </a:solidFill>
              </a:defRPr>
            </a:lvl1pPr>
            <a:lvl2pPr marL="608563" indent="0" algn="ctr">
              <a:buNone/>
              <a:defRPr>
                <a:solidFill>
                  <a:schemeClr val="tx1">
                    <a:tint val="75000"/>
                  </a:schemeClr>
                </a:solidFill>
              </a:defRPr>
            </a:lvl2pPr>
            <a:lvl3pPr marL="1217122" indent="0" algn="ctr">
              <a:buNone/>
              <a:defRPr>
                <a:solidFill>
                  <a:schemeClr val="tx1">
                    <a:tint val="75000"/>
                  </a:schemeClr>
                </a:solidFill>
              </a:defRPr>
            </a:lvl3pPr>
            <a:lvl4pPr marL="1825684" indent="0" algn="ctr">
              <a:buNone/>
              <a:defRPr>
                <a:solidFill>
                  <a:schemeClr val="tx1">
                    <a:tint val="75000"/>
                  </a:schemeClr>
                </a:solidFill>
              </a:defRPr>
            </a:lvl4pPr>
            <a:lvl5pPr marL="2434242" indent="0" algn="ctr">
              <a:buNone/>
              <a:defRPr>
                <a:solidFill>
                  <a:schemeClr val="tx1">
                    <a:tint val="75000"/>
                  </a:schemeClr>
                </a:solidFill>
              </a:defRPr>
            </a:lvl5pPr>
            <a:lvl6pPr marL="3042811" indent="0" algn="ctr">
              <a:buNone/>
              <a:defRPr>
                <a:solidFill>
                  <a:schemeClr val="tx1">
                    <a:tint val="75000"/>
                  </a:schemeClr>
                </a:solidFill>
              </a:defRPr>
            </a:lvl6pPr>
            <a:lvl7pPr marL="3651367" indent="0" algn="ctr">
              <a:buNone/>
              <a:defRPr>
                <a:solidFill>
                  <a:schemeClr val="tx1">
                    <a:tint val="75000"/>
                  </a:schemeClr>
                </a:solidFill>
              </a:defRPr>
            </a:lvl7pPr>
            <a:lvl8pPr marL="4259928" indent="0" algn="ctr">
              <a:buNone/>
              <a:defRPr>
                <a:solidFill>
                  <a:schemeClr val="tx1">
                    <a:tint val="75000"/>
                  </a:schemeClr>
                </a:solidFill>
              </a:defRPr>
            </a:lvl8pPr>
            <a:lvl9pPr marL="4868488" indent="0" algn="ctr">
              <a:buNone/>
              <a:defRPr>
                <a:solidFill>
                  <a:schemeClr val="tx1">
                    <a:tint val="75000"/>
                  </a:schemeClr>
                </a:solidFill>
              </a:defRPr>
            </a:lvl9pPr>
          </a:lstStyle>
          <a:p>
            <a:r>
              <a:rPr lang="en-US" dirty="0"/>
              <a:t>Click To Edit Optional Subtitle</a:t>
            </a:r>
          </a:p>
        </p:txBody>
      </p:sp>
      <p:sp>
        <p:nvSpPr>
          <p:cNvPr id="10" name="Slide Number Placeholder 5"/>
          <p:cNvSpPr>
            <a:spLocks noGrp="1"/>
          </p:cNvSpPr>
          <p:nvPr>
            <p:ph type="sldNum" sz="quarter" idx="4"/>
          </p:nvPr>
        </p:nvSpPr>
        <p:spPr>
          <a:xfrm>
            <a:off x="2330543" y="6476229"/>
            <a:ext cx="700920" cy="123111"/>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pPr defTabSz="608542"/>
            <a:r>
              <a:rPr lang="en-US">
                <a:solidFill>
                  <a:srgbClr val="3DCD58"/>
                </a:solidFill>
              </a:rPr>
              <a:t>Page </a:t>
            </a:r>
            <a:fld id="{5A9C12DC-491F-9444-86A2-13AC5C62A2FC}" type="slidenum">
              <a:rPr lang="en-US" smtClean="0">
                <a:solidFill>
                  <a:srgbClr val="3DCD58"/>
                </a:solidFill>
              </a:rPr>
              <a:pPr defTabSz="608542"/>
              <a:t>‹#›</a:t>
            </a:fld>
            <a:endParaRPr lang="en-US" dirty="0">
              <a:solidFill>
                <a:srgbClr val="3DCD58"/>
              </a:solidFill>
            </a:endParaRPr>
          </a:p>
        </p:txBody>
      </p:sp>
      <p:sp>
        <p:nvSpPr>
          <p:cNvPr id="14" name="Footer Placeholder 4"/>
          <p:cNvSpPr>
            <a:spLocks noGrp="1"/>
          </p:cNvSpPr>
          <p:nvPr>
            <p:ph type="ftr" sz="quarter" idx="3"/>
          </p:nvPr>
        </p:nvSpPr>
        <p:spPr>
          <a:xfrm>
            <a:off x="336554" y="6476231"/>
            <a:ext cx="2013023" cy="123111"/>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pPr defTabSz="608542"/>
            <a:r>
              <a:rPr lang="en-US">
                <a:solidFill>
                  <a:srgbClr val="626469"/>
                </a:solidFill>
              </a:rPr>
              <a:t>Confidential Property of Schneider Electric |</a:t>
            </a:r>
            <a:endParaRPr lang="en-US" dirty="0">
              <a:solidFill>
                <a:srgbClr val="626469"/>
              </a:solidFill>
            </a:endParaRPr>
          </a:p>
        </p:txBody>
      </p:sp>
      <p:pic>
        <p:nvPicPr>
          <p:cNvPr id="8" name="Picture 7" descr="schneider_LIO_Life-Green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22712" y="5993331"/>
            <a:ext cx="2722397" cy="750604"/>
          </a:xfrm>
          <a:prstGeom prst="rect">
            <a:avLst/>
          </a:prstGeom>
        </p:spPr>
      </p:pic>
      <p:sp>
        <p:nvSpPr>
          <p:cNvPr id="3" name="Picture Placeholder 5"/>
          <p:cNvSpPr>
            <a:spLocks noGrp="1"/>
          </p:cNvSpPr>
          <p:nvPr>
            <p:ph type="pic" sz="quarter" idx="10" hasCustomPrompt="1"/>
          </p:nvPr>
        </p:nvSpPr>
        <p:spPr>
          <a:xfrm>
            <a:off x="1" y="0"/>
            <a:ext cx="12192000" cy="6858000"/>
          </a:xfrm>
          <a:prstGeom prst="rect">
            <a:avLst/>
          </a:prstGeom>
          <a:solidFill>
            <a:srgbClr val="8E8F93">
              <a:alpha val="20000"/>
            </a:srgbClr>
          </a:solidFill>
        </p:spPr>
        <p:txBody>
          <a:bodyPr lIns="121719" tIns="60856" rIns="121719" bIns="60856"/>
          <a:lstStyle>
            <a:lvl1pPr marL="0" indent="0">
              <a:buNone/>
              <a:defRPr sz="1900" b="1">
                <a:solidFill>
                  <a:srgbClr val="00B0F0"/>
                </a:solidFill>
              </a:defRPr>
            </a:lvl1pPr>
          </a:lstStyle>
          <a:p>
            <a:r>
              <a:rPr lang="en-US" dirty="0"/>
              <a:t>Drag your image here (drop on the picture icon) and remember to send this box to the “back” so that the green dividing line is visually on top of the image.</a:t>
            </a:r>
          </a:p>
        </p:txBody>
      </p:sp>
    </p:spTree>
    <p:extLst>
      <p:ext uri="{BB962C8B-B14F-4D97-AF65-F5344CB8AC3E}">
        <p14:creationId xmlns:p14="http://schemas.microsoft.com/office/powerpoint/2010/main" val="233035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2" hasCustomPrompt="1"/>
          </p:nvPr>
        </p:nvSpPr>
        <p:spPr>
          <a:xfrm>
            <a:off x="839788" y="1233488"/>
            <a:ext cx="7202487" cy="4932362"/>
          </a:xfrm>
        </p:spPr>
        <p:txBody>
          <a:bodyPr>
            <a:normAutofit/>
          </a:bodyPr>
          <a:lstStyle>
            <a:lvl1pPr>
              <a:defRPr sz="18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Table of Contents</a:t>
            </a:r>
          </a:p>
        </p:txBody>
      </p:sp>
      <p:sp>
        <p:nvSpPr>
          <p:cNvPr id="4" name="Slide Number Placeholder 3">
            <a:extLst>
              <a:ext uri="{FF2B5EF4-FFF2-40B4-BE49-F238E27FC236}">
                <a16:creationId xmlns:a16="http://schemas.microsoft.com/office/drawing/2014/main" id="{E0EA2349-05C3-9E4C-88BE-36723E4B6E80}"/>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6007166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llout on Whit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336552" y="2284756"/>
            <a:ext cx="11529483" cy="1641475"/>
          </a:xfrm>
          <a:prstGeom prst="rect">
            <a:avLst/>
          </a:prstGeom>
        </p:spPr>
        <p:txBody>
          <a:bodyPr wrap="square" lIns="0" tIns="0" rIns="0" bIns="0" anchor="t">
            <a:noAutofit/>
          </a:bodyPr>
          <a:lstStyle>
            <a:lvl1pPr marL="0" indent="0" algn="ctr">
              <a:buFont typeface="Arial"/>
              <a:buNone/>
              <a:defRPr sz="5300">
                <a:solidFill>
                  <a:schemeClr val="accent1"/>
                </a:solidFill>
              </a:defRPr>
            </a:lvl1pPr>
          </a:lstStyle>
          <a:p>
            <a:r>
              <a:rPr lang="en-US" dirty="0"/>
              <a:t>CLICK TO EDIT QUOTE OR CALLOUT</a:t>
            </a:r>
          </a:p>
        </p:txBody>
      </p:sp>
      <p:sp>
        <p:nvSpPr>
          <p:cNvPr id="5" name="Subtitle 2"/>
          <p:cNvSpPr>
            <a:spLocks noGrp="1"/>
          </p:cNvSpPr>
          <p:nvPr>
            <p:ph type="subTitle" idx="1" hasCustomPrompt="1"/>
          </p:nvPr>
        </p:nvSpPr>
        <p:spPr>
          <a:xfrm>
            <a:off x="336574" y="3940624"/>
            <a:ext cx="11529481" cy="410369"/>
          </a:xfrm>
          <a:prstGeom prst="rect">
            <a:avLst/>
          </a:prstGeom>
        </p:spPr>
        <p:txBody>
          <a:bodyPr wrap="square" lIns="0" tIns="0" rIns="0" bIns="0">
            <a:noAutofit/>
          </a:bodyPr>
          <a:lstStyle>
            <a:lvl1pPr marL="0" indent="0" algn="ctr">
              <a:buNone/>
              <a:defRPr sz="2700">
                <a:solidFill>
                  <a:schemeClr val="accent2"/>
                </a:solidFill>
              </a:defRPr>
            </a:lvl1pPr>
            <a:lvl2pPr marL="608563" indent="0" algn="ctr">
              <a:buNone/>
              <a:defRPr>
                <a:solidFill>
                  <a:schemeClr val="tx1">
                    <a:tint val="75000"/>
                  </a:schemeClr>
                </a:solidFill>
              </a:defRPr>
            </a:lvl2pPr>
            <a:lvl3pPr marL="1217122" indent="0" algn="ctr">
              <a:buNone/>
              <a:defRPr>
                <a:solidFill>
                  <a:schemeClr val="tx1">
                    <a:tint val="75000"/>
                  </a:schemeClr>
                </a:solidFill>
              </a:defRPr>
            </a:lvl3pPr>
            <a:lvl4pPr marL="1825684" indent="0" algn="ctr">
              <a:buNone/>
              <a:defRPr>
                <a:solidFill>
                  <a:schemeClr val="tx1">
                    <a:tint val="75000"/>
                  </a:schemeClr>
                </a:solidFill>
              </a:defRPr>
            </a:lvl4pPr>
            <a:lvl5pPr marL="2434242" indent="0" algn="ctr">
              <a:buNone/>
              <a:defRPr>
                <a:solidFill>
                  <a:schemeClr val="tx1">
                    <a:tint val="75000"/>
                  </a:schemeClr>
                </a:solidFill>
              </a:defRPr>
            </a:lvl5pPr>
            <a:lvl6pPr marL="3042811" indent="0" algn="ctr">
              <a:buNone/>
              <a:defRPr>
                <a:solidFill>
                  <a:schemeClr val="tx1">
                    <a:tint val="75000"/>
                  </a:schemeClr>
                </a:solidFill>
              </a:defRPr>
            </a:lvl6pPr>
            <a:lvl7pPr marL="3651367" indent="0" algn="ctr">
              <a:buNone/>
              <a:defRPr>
                <a:solidFill>
                  <a:schemeClr val="tx1">
                    <a:tint val="75000"/>
                  </a:schemeClr>
                </a:solidFill>
              </a:defRPr>
            </a:lvl7pPr>
            <a:lvl8pPr marL="4259928" indent="0" algn="ctr">
              <a:buNone/>
              <a:defRPr>
                <a:solidFill>
                  <a:schemeClr val="tx1">
                    <a:tint val="75000"/>
                  </a:schemeClr>
                </a:solidFill>
              </a:defRPr>
            </a:lvl8pPr>
            <a:lvl9pPr marL="4868488" indent="0" algn="ctr">
              <a:buNone/>
              <a:defRPr>
                <a:solidFill>
                  <a:schemeClr val="tx1">
                    <a:tint val="75000"/>
                  </a:schemeClr>
                </a:solidFill>
              </a:defRPr>
            </a:lvl9pPr>
          </a:lstStyle>
          <a:p>
            <a:r>
              <a:rPr lang="en-US" dirty="0"/>
              <a:t>Click To Edit Optional Subtitle</a:t>
            </a:r>
          </a:p>
        </p:txBody>
      </p:sp>
      <p:sp>
        <p:nvSpPr>
          <p:cNvPr id="9" name="Slide Number Placeholder 5"/>
          <p:cNvSpPr>
            <a:spLocks noGrp="1"/>
          </p:cNvSpPr>
          <p:nvPr>
            <p:ph type="sldNum" sz="quarter" idx="4"/>
          </p:nvPr>
        </p:nvSpPr>
        <p:spPr>
          <a:xfrm>
            <a:off x="2330543" y="6476229"/>
            <a:ext cx="700920" cy="123111"/>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pPr defTabSz="608542"/>
            <a:r>
              <a:rPr lang="en-US">
                <a:solidFill>
                  <a:srgbClr val="3DCD58"/>
                </a:solidFill>
              </a:rPr>
              <a:t>Page </a:t>
            </a:r>
            <a:fld id="{5A9C12DC-491F-9444-86A2-13AC5C62A2FC}" type="slidenum">
              <a:rPr lang="en-US" smtClean="0">
                <a:solidFill>
                  <a:srgbClr val="3DCD58"/>
                </a:solidFill>
              </a:rPr>
              <a:pPr defTabSz="608542"/>
              <a:t>‹#›</a:t>
            </a:fld>
            <a:endParaRPr lang="en-US" dirty="0">
              <a:solidFill>
                <a:srgbClr val="3DCD58"/>
              </a:solidFill>
            </a:endParaRPr>
          </a:p>
        </p:txBody>
      </p:sp>
      <p:sp>
        <p:nvSpPr>
          <p:cNvPr id="11" name="Footer Placeholder 4"/>
          <p:cNvSpPr>
            <a:spLocks noGrp="1"/>
          </p:cNvSpPr>
          <p:nvPr>
            <p:ph type="ftr" sz="quarter" idx="3"/>
          </p:nvPr>
        </p:nvSpPr>
        <p:spPr>
          <a:xfrm>
            <a:off x="336554" y="6476231"/>
            <a:ext cx="2013023" cy="123111"/>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pPr defTabSz="608542"/>
            <a:r>
              <a:rPr lang="en-US">
                <a:solidFill>
                  <a:srgbClr val="626469"/>
                </a:solidFill>
              </a:rPr>
              <a:t>Confidential Property of Schneider Electric |</a:t>
            </a:r>
            <a:endParaRPr lang="en-US" dirty="0">
              <a:solidFill>
                <a:srgbClr val="626469"/>
              </a:solidFill>
            </a:endParaRPr>
          </a:p>
        </p:txBody>
      </p:sp>
      <p:pic>
        <p:nvPicPr>
          <p:cNvPr id="7" name="Picture 6" descr="schneider_LIO_Life-Green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22712" y="5993331"/>
            <a:ext cx="2722397" cy="750604"/>
          </a:xfrm>
          <a:prstGeom prst="rect">
            <a:avLst/>
          </a:prstGeom>
        </p:spPr>
      </p:pic>
    </p:spTree>
    <p:extLst>
      <p:ext uri="{BB962C8B-B14F-4D97-AF65-F5344CB8AC3E}">
        <p14:creationId xmlns:p14="http://schemas.microsoft.com/office/powerpoint/2010/main" val="23456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llout on SE Life Green">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36552" y="2284756"/>
            <a:ext cx="11529483" cy="1641475"/>
          </a:xfrm>
          <a:prstGeom prst="rect">
            <a:avLst/>
          </a:prstGeom>
        </p:spPr>
        <p:txBody>
          <a:bodyPr lIns="0" tIns="0" rIns="0" bIns="0" anchor="t">
            <a:noAutofit/>
          </a:bodyPr>
          <a:lstStyle>
            <a:lvl1pPr marL="0" indent="0" algn="ctr">
              <a:buFont typeface="Arial"/>
              <a:buNone/>
              <a:defRPr sz="5300">
                <a:solidFill>
                  <a:schemeClr val="bg1"/>
                </a:solidFill>
              </a:defRPr>
            </a:lvl1pPr>
          </a:lstStyle>
          <a:p>
            <a:r>
              <a:rPr lang="en-US" dirty="0"/>
              <a:t>CLICK TO EDIT QUOTE OR CALLOUT</a:t>
            </a:r>
          </a:p>
        </p:txBody>
      </p:sp>
      <p:sp>
        <p:nvSpPr>
          <p:cNvPr id="10" name="Subtitle 2"/>
          <p:cNvSpPr>
            <a:spLocks noGrp="1"/>
          </p:cNvSpPr>
          <p:nvPr>
            <p:ph type="subTitle" idx="1" hasCustomPrompt="1"/>
          </p:nvPr>
        </p:nvSpPr>
        <p:spPr>
          <a:xfrm>
            <a:off x="336574" y="3940624"/>
            <a:ext cx="11529481" cy="410369"/>
          </a:xfrm>
          <a:prstGeom prst="rect">
            <a:avLst/>
          </a:prstGeom>
        </p:spPr>
        <p:txBody>
          <a:bodyPr lIns="0" tIns="0" rIns="0" bIns="0">
            <a:noAutofit/>
          </a:bodyPr>
          <a:lstStyle>
            <a:lvl1pPr marL="0" indent="0" algn="ctr">
              <a:buNone/>
              <a:defRPr sz="2700">
                <a:solidFill>
                  <a:schemeClr val="bg1"/>
                </a:solidFill>
              </a:defRPr>
            </a:lvl1pPr>
            <a:lvl2pPr marL="608563" indent="0" algn="ctr">
              <a:buNone/>
              <a:defRPr>
                <a:solidFill>
                  <a:schemeClr val="tx1">
                    <a:tint val="75000"/>
                  </a:schemeClr>
                </a:solidFill>
              </a:defRPr>
            </a:lvl2pPr>
            <a:lvl3pPr marL="1217122" indent="0" algn="ctr">
              <a:buNone/>
              <a:defRPr>
                <a:solidFill>
                  <a:schemeClr val="tx1">
                    <a:tint val="75000"/>
                  </a:schemeClr>
                </a:solidFill>
              </a:defRPr>
            </a:lvl3pPr>
            <a:lvl4pPr marL="1825684" indent="0" algn="ctr">
              <a:buNone/>
              <a:defRPr>
                <a:solidFill>
                  <a:schemeClr val="tx1">
                    <a:tint val="75000"/>
                  </a:schemeClr>
                </a:solidFill>
              </a:defRPr>
            </a:lvl4pPr>
            <a:lvl5pPr marL="2434242" indent="0" algn="ctr">
              <a:buNone/>
              <a:defRPr>
                <a:solidFill>
                  <a:schemeClr val="tx1">
                    <a:tint val="75000"/>
                  </a:schemeClr>
                </a:solidFill>
              </a:defRPr>
            </a:lvl5pPr>
            <a:lvl6pPr marL="3042811" indent="0" algn="ctr">
              <a:buNone/>
              <a:defRPr>
                <a:solidFill>
                  <a:schemeClr val="tx1">
                    <a:tint val="75000"/>
                  </a:schemeClr>
                </a:solidFill>
              </a:defRPr>
            </a:lvl6pPr>
            <a:lvl7pPr marL="3651367" indent="0" algn="ctr">
              <a:buNone/>
              <a:defRPr>
                <a:solidFill>
                  <a:schemeClr val="tx1">
                    <a:tint val="75000"/>
                  </a:schemeClr>
                </a:solidFill>
              </a:defRPr>
            </a:lvl7pPr>
            <a:lvl8pPr marL="4259928" indent="0" algn="ctr">
              <a:buNone/>
              <a:defRPr>
                <a:solidFill>
                  <a:schemeClr val="tx1">
                    <a:tint val="75000"/>
                  </a:schemeClr>
                </a:solidFill>
              </a:defRPr>
            </a:lvl8pPr>
            <a:lvl9pPr marL="4868488" indent="0" algn="ctr">
              <a:buNone/>
              <a:defRPr>
                <a:solidFill>
                  <a:schemeClr val="tx1">
                    <a:tint val="75000"/>
                  </a:schemeClr>
                </a:solidFill>
              </a:defRPr>
            </a:lvl9pPr>
          </a:lstStyle>
          <a:p>
            <a:r>
              <a:rPr lang="en-US" dirty="0"/>
              <a:t>Click To Edit Optional Subtitle</a:t>
            </a:r>
          </a:p>
        </p:txBody>
      </p:sp>
      <p:sp>
        <p:nvSpPr>
          <p:cNvPr id="14" name="Slide Number Placeholder 5"/>
          <p:cNvSpPr>
            <a:spLocks noGrp="1"/>
          </p:cNvSpPr>
          <p:nvPr>
            <p:ph type="sldNum" sz="quarter" idx="4"/>
          </p:nvPr>
        </p:nvSpPr>
        <p:spPr>
          <a:xfrm>
            <a:off x="2330543" y="6476229"/>
            <a:ext cx="700920" cy="123111"/>
          </a:xfrm>
          <a:prstGeom prst="rect">
            <a:avLst/>
          </a:prstGeom>
        </p:spPr>
        <p:txBody>
          <a:bodyPr vert="horz" lIns="0" tIns="0" rIns="0" bIns="0" rtlCol="0" anchor="ctr">
            <a:spAutoFit/>
          </a:bodyPr>
          <a:lstStyle>
            <a:lvl1pPr algn="l">
              <a:defRPr sz="800">
                <a:solidFill>
                  <a:srgbClr val="FFFFFF"/>
                </a:solidFill>
                <a:latin typeface="Arial"/>
                <a:cs typeface="Arial"/>
              </a:defRPr>
            </a:lvl1pPr>
          </a:lstStyle>
          <a:p>
            <a:pPr defTabSz="608542"/>
            <a:r>
              <a:rPr lang="en-US"/>
              <a:t>Page </a:t>
            </a:r>
            <a:fld id="{5A9C12DC-491F-9444-86A2-13AC5C62A2FC}" type="slidenum">
              <a:rPr lang="en-US" smtClean="0"/>
              <a:pPr defTabSz="608542"/>
              <a:t>‹#›</a:t>
            </a:fld>
            <a:endParaRPr lang="en-US" dirty="0"/>
          </a:p>
        </p:txBody>
      </p:sp>
      <p:sp>
        <p:nvSpPr>
          <p:cNvPr id="15" name="Footer Placeholder 4"/>
          <p:cNvSpPr>
            <a:spLocks noGrp="1"/>
          </p:cNvSpPr>
          <p:nvPr>
            <p:ph type="ftr" sz="quarter" idx="3"/>
          </p:nvPr>
        </p:nvSpPr>
        <p:spPr>
          <a:xfrm>
            <a:off x="336554" y="6476231"/>
            <a:ext cx="2013023" cy="123111"/>
          </a:xfrm>
          <a:prstGeom prst="rect">
            <a:avLst/>
          </a:prstGeom>
        </p:spPr>
        <p:txBody>
          <a:bodyPr vert="horz" wrap="square" lIns="0" tIns="0" rIns="0" bIns="0" rtlCol="0" anchor="ctr">
            <a:spAutoFit/>
          </a:bodyPr>
          <a:lstStyle>
            <a:lvl1pPr algn="l">
              <a:defRPr sz="800">
                <a:solidFill>
                  <a:srgbClr val="FFFFFF"/>
                </a:solidFill>
                <a:latin typeface="Arial"/>
                <a:cs typeface="Arial"/>
              </a:defRPr>
            </a:lvl1pPr>
          </a:lstStyle>
          <a:p>
            <a:pPr defTabSz="608542"/>
            <a:r>
              <a:rPr lang="en-US"/>
              <a:t>Confidential Property of Schneider Electric |</a:t>
            </a:r>
            <a:endParaRPr lang="en-US" dirty="0"/>
          </a:p>
        </p:txBody>
      </p:sp>
      <p:pic>
        <p:nvPicPr>
          <p:cNvPr id="11" name="Picture 10" descr="schneider_LIO_White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33406" y="6011389"/>
            <a:ext cx="2691609" cy="742115"/>
          </a:xfrm>
          <a:prstGeom prst="rect">
            <a:avLst/>
          </a:prstGeom>
        </p:spPr>
      </p:pic>
    </p:spTree>
    <p:extLst>
      <p:ext uri="{BB962C8B-B14F-4D97-AF65-F5344CB8AC3E}">
        <p14:creationId xmlns:p14="http://schemas.microsoft.com/office/powerpoint/2010/main" val="410341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_Divider_Image">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2330543" y="6476232"/>
            <a:ext cx="700920" cy="123111"/>
          </a:xfrm>
          <a:prstGeom prst="rect">
            <a:avLst/>
          </a:prstGeom>
        </p:spPr>
        <p:txBody>
          <a:bodyPr vert="horz" lIns="0" tIns="0" rIns="0" bIns="0" rtlCol="0" anchor="ctr">
            <a:spAutoFit/>
          </a:bodyPr>
          <a:lstStyle>
            <a:lvl1pPr algn="l">
              <a:defRPr sz="800">
                <a:solidFill>
                  <a:srgbClr val="FFFFFF"/>
                </a:solidFill>
                <a:latin typeface="Arial"/>
                <a:cs typeface="Arial"/>
              </a:defRPr>
            </a:lvl1pPr>
          </a:lstStyle>
          <a:p>
            <a:pPr defTabSz="608542"/>
            <a:r>
              <a:rPr lang="en-US"/>
              <a:t>Page </a:t>
            </a:r>
            <a:fld id="{5A9C12DC-491F-9444-86A2-13AC5C62A2FC}" type="slidenum">
              <a:rPr lang="en-US" smtClean="0"/>
              <a:pPr defTabSz="608542"/>
              <a:t>‹#›</a:t>
            </a:fld>
            <a:endParaRPr lang="en-US" dirty="0"/>
          </a:p>
        </p:txBody>
      </p:sp>
      <p:sp>
        <p:nvSpPr>
          <p:cNvPr id="9" name="Footer Placeholder 4"/>
          <p:cNvSpPr>
            <a:spLocks noGrp="1"/>
          </p:cNvSpPr>
          <p:nvPr>
            <p:ph type="ftr" sz="quarter" idx="3"/>
          </p:nvPr>
        </p:nvSpPr>
        <p:spPr>
          <a:xfrm>
            <a:off x="336554" y="6476231"/>
            <a:ext cx="2013023" cy="123111"/>
          </a:xfrm>
          <a:prstGeom prst="rect">
            <a:avLst/>
          </a:prstGeom>
        </p:spPr>
        <p:txBody>
          <a:bodyPr vert="horz" wrap="square" lIns="0" tIns="0" rIns="0" bIns="0" rtlCol="0" anchor="ctr">
            <a:spAutoFit/>
          </a:bodyPr>
          <a:lstStyle>
            <a:lvl1pPr algn="l">
              <a:defRPr sz="800">
                <a:solidFill>
                  <a:srgbClr val="FFFFFF"/>
                </a:solidFill>
                <a:latin typeface="Arial"/>
                <a:cs typeface="Arial"/>
              </a:defRPr>
            </a:lvl1pPr>
          </a:lstStyle>
          <a:p>
            <a:pPr defTabSz="608542"/>
            <a:r>
              <a:rPr lang="en-US"/>
              <a:t>Confidential Property of Schneider Electric |</a:t>
            </a:r>
            <a:endParaRPr lang="en-US" dirty="0"/>
          </a:p>
        </p:txBody>
      </p:sp>
      <p:pic>
        <p:nvPicPr>
          <p:cNvPr id="7" name="Picture 6" descr="schneider_LIO_White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74610" y="6013415"/>
            <a:ext cx="2542673" cy="701052"/>
          </a:xfrm>
          <a:prstGeom prst="rect">
            <a:avLst/>
          </a:prstGeom>
        </p:spPr>
      </p:pic>
      <p:sp>
        <p:nvSpPr>
          <p:cNvPr id="12" name="Title 1"/>
          <p:cNvSpPr>
            <a:spLocks noGrp="1"/>
          </p:cNvSpPr>
          <p:nvPr>
            <p:ph type="title" hasCustomPrompt="1"/>
          </p:nvPr>
        </p:nvSpPr>
        <p:spPr>
          <a:xfrm>
            <a:off x="1" y="2721436"/>
            <a:ext cx="12192000" cy="1156853"/>
          </a:xfrm>
          <a:prstGeom prst="rect">
            <a:avLst/>
          </a:prstGeom>
          <a:solidFill>
            <a:schemeClr val="tx2">
              <a:alpha val="80000"/>
            </a:schemeClr>
          </a:solidFill>
        </p:spPr>
        <p:txBody>
          <a:bodyPr lIns="335400" tIns="0" rIns="0" bIns="0" anchor="ctr" anchorCtr="0"/>
          <a:lstStyle>
            <a:lvl1pPr algn="l">
              <a:defRPr sz="3200" baseline="0">
                <a:solidFill>
                  <a:srgbClr val="FFFFFF"/>
                </a:solidFill>
              </a:defRPr>
            </a:lvl1pPr>
          </a:lstStyle>
          <a:p>
            <a:r>
              <a:rPr lang="en-US" dirty="0"/>
              <a:t>Click To Edit Section Title</a:t>
            </a:r>
          </a:p>
        </p:txBody>
      </p:sp>
      <p:sp>
        <p:nvSpPr>
          <p:cNvPr id="13" name="Text Placeholder 9"/>
          <p:cNvSpPr>
            <a:spLocks noGrp="1"/>
          </p:cNvSpPr>
          <p:nvPr>
            <p:ph type="body" sz="quarter" idx="11" hasCustomPrompt="1"/>
          </p:nvPr>
        </p:nvSpPr>
        <p:spPr>
          <a:xfrm>
            <a:off x="1" y="3867206"/>
            <a:ext cx="12192000" cy="497417"/>
          </a:xfrm>
          <a:prstGeom prst="rect">
            <a:avLst/>
          </a:prstGeom>
          <a:solidFill>
            <a:schemeClr val="tx2"/>
          </a:solidFill>
        </p:spPr>
        <p:txBody>
          <a:bodyPr lIns="335400" tIns="0" rIns="0" bIns="0" anchor="ctr" anchorCtr="0"/>
          <a:lstStyle>
            <a:lvl1pPr marL="0" indent="0">
              <a:buNone/>
              <a:defRPr sz="1600" baseline="0">
                <a:solidFill>
                  <a:schemeClr val="bg1"/>
                </a:solidFill>
              </a:defRPr>
            </a:lvl1pPr>
          </a:lstStyle>
          <a:p>
            <a:pPr lvl="0"/>
            <a:r>
              <a:rPr lang="en-US" dirty="0"/>
              <a:t>Click To Edit Optional Subtitle</a:t>
            </a:r>
          </a:p>
        </p:txBody>
      </p:sp>
      <p:sp>
        <p:nvSpPr>
          <p:cNvPr id="10" name="Picture Placeholder 5"/>
          <p:cNvSpPr>
            <a:spLocks noGrp="1"/>
          </p:cNvSpPr>
          <p:nvPr>
            <p:ph type="pic" sz="quarter" idx="10" hasCustomPrompt="1"/>
          </p:nvPr>
        </p:nvSpPr>
        <p:spPr>
          <a:xfrm>
            <a:off x="1" y="0"/>
            <a:ext cx="12192000" cy="6858000"/>
          </a:xfrm>
          <a:prstGeom prst="rect">
            <a:avLst/>
          </a:prstGeom>
          <a:solidFill>
            <a:srgbClr val="8E8F93">
              <a:alpha val="20000"/>
            </a:srgbClr>
          </a:solidFill>
        </p:spPr>
        <p:txBody>
          <a:bodyPr lIns="121719" tIns="60856" rIns="121719" bIns="60856"/>
          <a:lstStyle>
            <a:lvl1pPr marL="0" indent="0">
              <a:buNone/>
              <a:defRPr sz="1900" b="1">
                <a:solidFill>
                  <a:schemeClr val="accent6"/>
                </a:solidFill>
              </a:defRPr>
            </a:lvl1pPr>
          </a:lstStyle>
          <a:p>
            <a:r>
              <a:rPr lang="en-US" dirty="0"/>
              <a:t>Drag your image here (drop on the picture icon) and remember to send this box to the “back” so that the green dividing line is visually on top of the image.</a:t>
            </a:r>
          </a:p>
        </p:txBody>
      </p:sp>
    </p:spTree>
    <p:extLst>
      <p:ext uri="{BB962C8B-B14F-4D97-AF65-F5344CB8AC3E}">
        <p14:creationId xmlns:p14="http://schemas.microsoft.com/office/powerpoint/2010/main" val="37089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Slide Master">
    <p:bg>
      <p:bgPr>
        <a:solidFill>
          <a:schemeClr val="tx2"/>
        </a:solidFill>
        <a:effectLst/>
      </p:bgPr>
    </p:bg>
    <p:spTree>
      <p:nvGrpSpPr>
        <p:cNvPr id="1" name=""/>
        <p:cNvGrpSpPr/>
        <p:nvPr/>
      </p:nvGrpSpPr>
      <p:grpSpPr>
        <a:xfrm>
          <a:off x="0" y="0"/>
          <a:ext cx="0" cy="0"/>
          <a:chOff x="0" y="0"/>
          <a:chExt cx="0" cy="0"/>
        </a:xfrm>
      </p:grpSpPr>
      <p:pic>
        <p:nvPicPr>
          <p:cNvPr id="4" name="Picture 3" descr="schneider_LIO_White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92188" y="2611551"/>
            <a:ext cx="4745843" cy="1308496"/>
          </a:xfrm>
          <a:prstGeom prst="rect">
            <a:avLst/>
          </a:prstGeom>
        </p:spPr>
      </p:pic>
    </p:spTree>
    <p:extLst>
      <p:ext uri="{BB962C8B-B14F-4D97-AF65-F5344CB8AC3E}">
        <p14:creationId xmlns:p14="http://schemas.microsoft.com/office/powerpoint/2010/main" val="175258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37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065832" y="2832793"/>
            <a:ext cx="2234685" cy="1055463"/>
          </a:xfrm>
          <a:custGeom>
            <a:avLst/>
            <a:gdLst/>
            <a:ahLst/>
            <a:cxnLst/>
            <a:rect l="l" t="t" r="r" b="b"/>
            <a:pathLst>
              <a:path w="3684905" h="1740535">
                <a:moveTo>
                  <a:pt x="3581566" y="0"/>
                </a:moveTo>
                <a:lnTo>
                  <a:pt x="102782" y="0"/>
                </a:lnTo>
                <a:lnTo>
                  <a:pt x="62775" y="8075"/>
                </a:lnTo>
                <a:lnTo>
                  <a:pt x="30105" y="30099"/>
                </a:lnTo>
                <a:lnTo>
                  <a:pt x="8077" y="62766"/>
                </a:lnTo>
                <a:lnTo>
                  <a:pt x="0" y="102771"/>
                </a:lnTo>
                <a:lnTo>
                  <a:pt x="0" y="1637374"/>
                </a:lnTo>
                <a:lnTo>
                  <a:pt x="8077" y="1677380"/>
                </a:lnTo>
                <a:lnTo>
                  <a:pt x="30105" y="1710051"/>
                </a:lnTo>
                <a:lnTo>
                  <a:pt x="62775" y="1732078"/>
                </a:lnTo>
                <a:lnTo>
                  <a:pt x="102782" y="1740156"/>
                </a:lnTo>
                <a:lnTo>
                  <a:pt x="3581566" y="1740156"/>
                </a:lnTo>
                <a:lnTo>
                  <a:pt x="3621572" y="1732078"/>
                </a:lnTo>
                <a:lnTo>
                  <a:pt x="3654243" y="1710051"/>
                </a:lnTo>
                <a:lnTo>
                  <a:pt x="3676271" y="1677380"/>
                </a:lnTo>
                <a:lnTo>
                  <a:pt x="3684348" y="1637374"/>
                </a:lnTo>
                <a:lnTo>
                  <a:pt x="3684348" y="102771"/>
                </a:lnTo>
                <a:lnTo>
                  <a:pt x="3676271" y="62766"/>
                </a:lnTo>
                <a:lnTo>
                  <a:pt x="3654243" y="30099"/>
                </a:lnTo>
                <a:lnTo>
                  <a:pt x="3621572" y="8075"/>
                </a:lnTo>
                <a:lnTo>
                  <a:pt x="3581566" y="0"/>
                </a:lnTo>
                <a:close/>
              </a:path>
            </a:pathLst>
          </a:custGeom>
          <a:solidFill>
            <a:srgbClr val="3CC857"/>
          </a:solidFill>
        </p:spPr>
        <p:txBody>
          <a:bodyPr wrap="square" lIns="0" tIns="0" rIns="0" bIns="0" rtlCol="0"/>
          <a:lstStyle/>
          <a:p>
            <a:pPr marL="0" marR="0" lvl="0" indent="0" algn="l" defTabSz="608542"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mn-ea"/>
              <a:cs typeface="+mn-cs"/>
            </a:endParaRPr>
          </a:p>
        </p:txBody>
      </p:sp>
      <p:sp>
        <p:nvSpPr>
          <p:cNvPr id="2" name="Holder 2"/>
          <p:cNvSpPr>
            <a:spLocks noGrp="1"/>
          </p:cNvSpPr>
          <p:nvPr>
            <p:ph type="title"/>
          </p:nvPr>
        </p:nvSpPr>
        <p:spPr>
          <a:xfrm>
            <a:off x="1678930" y="827133"/>
            <a:ext cx="8834164" cy="909523"/>
          </a:xfrm>
          <a:prstGeom prst="rect">
            <a:avLst/>
          </a:prstGeom>
        </p:spPr>
        <p:txBody>
          <a:bodyPr lIns="0" tIns="0" rIns="0" bIns="0"/>
          <a:lstStyle>
            <a:lvl1pPr>
              <a:defRPr sz="3100" b="1" i="0">
                <a:solidFill>
                  <a:schemeClr val="bg1"/>
                </a:solidFill>
                <a:latin typeface="Arial"/>
                <a:cs typeface="Arial"/>
              </a:defRPr>
            </a:lvl1pPr>
          </a:lstStyle>
          <a:p>
            <a:endParaRPr/>
          </a:p>
        </p:txBody>
      </p:sp>
      <p:sp>
        <p:nvSpPr>
          <p:cNvPr id="3" name="Holder 3"/>
          <p:cNvSpPr>
            <a:spLocks noGrp="1"/>
          </p:cNvSpPr>
          <p:nvPr>
            <p:ph sz="half" idx="2"/>
          </p:nvPr>
        </p:nvSpPr>
        <p:spPr>
          <a:xfrm>
            <a:off x="609608" y="1577341"/>
            <a:ext cx="5303520" cy="6617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1" y="1577341"/>
            <a:ext cx="5303520" cy="6617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4145280" y="6377942"/>
            <a:ext cx="3901440" cy="342900"/>
          </a:xfrm>
          <a:prstGeom prst="rect">
            <a:avLst/>
          </a:prstGeom>
        </p:spPr>
        <p:txBody>
          <a:bodyPr lIns="0" tIns="0" rIns="0" bIns="0"/>
          <a:lstStyle>
            <a:lvl1pPr algn="ctr">
              <a:defRPr>
                <a:solidFill>
                  <a:schemeClr val="tx1">
                    <a:tint val="75000"/>
                  </a:schemeClr>
                </a:solidFill>
              </a:defRPr>
            </a:lvl1pPr>
          </a:lstStyle>
          <a:p>
            <a:pPr defTabSz="608542"/>
            <a:endParaRPr lang="en-US">
              <a:solidFill>
                <a:prstClr val="black">
                  <a:tint val="75000"/>
                </a:prstClr>
              </a:solidFill>
            </a:endParaRPr>
          </a:p>
        </p:txBody>
      </p:sp>
      <p:sp>
        <p:nvSpPr>
          <p:cNvPr id="6" name="Holder 6"/>
          <p:cNvSpPr>
            <a:spLocks noGrp="1"/>
          </p:cNvSpPr>
          <p:nvPr>
            <p:ph type="dt" sz="half" idx="6"/>
          </p:nvPr>
        </p:nvSpPr>
        <p:spPr>
          <a:xfrm>
            <a:off x="609600" y="6377942"/>
            <a:ext cx="2804160" cy="342900"/>
          </a:xfrm>
          <a:prstGeom prst="rect">
            <a:avLst/>
          </a:prstGeom>
        </p:spPr>
        <p:txBody>
          <a:bodyPr lIns="0" tIns="0" rIns="0" bIns="0"/>
          <a:lstStyle>
            <a:lvl1pPr algn="l">
              <a:defRPr>
                <a:solidFill>
                  <a:schemeClr val="tx1">
                    <a:tint val="75000"/>
                  </a:schemeClr>
                </a:solidFill>
              </a:defRPr>
            </a:lvl1pPr>
          </a:lstStyle>
          <a:p>
            <a:pPr defTabSz="608542"/>
            <a:fld id="{1D8BD707-D9CF-40AE-B4C6-C98DA3205C09}" type="datetimeFigureOut">
              <a:rPr lang="en-US" smtClean="0">
                <a:solidFill>
                  <a:prstClr val="black">
                    <a:tint val="75000"/>
                  </a:prstClr>
                </a:solidFill>
              </a:rPr>
              <a:pPr defTabSz="608542"/>
              <a:t>5/27/2026</a:t>
            </a:fld>
            <a:endParaRPr lang="en-US">
              <a:solidFill>
                <a:prstClr val="black">
                  <a:tint val="75000"/>
                </a:prstClr>
              </a:solidFill>
            </a:endParaRPr>
          </a:p>
        </p:txBody>
      </p:sp>
      <p:sp>
        <p:nvSpPr>
          <p:cNvPr id="7" name="Holder 7"/>
          <p:cNvSpPr>
            <a:spLocks noGrp="1"/>
          </p:cNvSpPr>
          <p:nvPr>
            <p:ph type="sldNum" sz="quarter" idx="7"/>
          </p:nvPr>
        </p:nvSpPr>
        <p:spPr>
          <a:xfrm>
            <a:off x="8778241" y="6377942"/>
            <a:ext cx="2804160" cy="342900"/>
          </a:xfrm>
          <a:prstGeom prst="rect">
            <a:avLst/>
          </a:prstGeom>
        </p:spPr>
        <p:txBody>
          <a:bodyPr lIns="0" tIns="0" rIns="0" bIns="0"/>
          <a:lstStyle>
            <a:lvl1pPr algn="r">
              <a:defRPr>
                <a:solidFill>
                  <a:schemeClr val="tx1">
                    <a:tint val="75000"/>
                  </a:schemeClr>
                </a:solidFill>
              </a:defRPr>
            </a:lvl1pPr>
          </a:lstStyle>
          <a:p>
            <a:pPr defTabSz="608542"/>
            <a:fld id="{B6F15528-21DE-4FAA-801E-634DDDAF4B2B}" type="slidenum">
              <a:rPr lang="en-US" smtClean="0">
                <a:solidFill>
                  <a:prstClr val="black">
                    <a:tint val="75000"/>
                  </a:prstClr>
                </a:solidFill>
              </a:rPr>
              <a:pPr defTabSz="608542"/>
              <a:t>‹#›</a:t>
            </a:fld>
            <a:endParaRPr lang="en-US">
              <a:solidFill>
                <a:prstClr val="black">
                  <a:tint val="75000"/>
                </a:prstClr>
              </a:solidFill>
            </a:endParaRPr>
          </a:p>
        </p:txBody>
      </p:sp>
    </p:spTree>
    <p:extLst>
      <p:ext uri="{BB962C8B-B14F-4D97-AF65-F5344CB8AC3E}">
        <p14:creationId xmlns:p14="http://schemas.microsoft.com/office/powerpoint/2010/main" val="7241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6"/>
            <a:ext cx="3886200" cy="735013"/>
          </a:xfrm>
          <a:prstGeom prst="rect">
            <a:avLst/>
          </a:prstGeom>
        </p:spPr>
        <p:txBody>
          <a:bodyPr lIns="45705" tIns="22852" rIns="45705" bIns="22852"/>
          <a:lstStyle/>
          <a:p>
            <a:r>
              <a:rPr lang="en-US"/>
              <a:t>Click to edit Master title style</a:t>
            </a:r>
          </a:p>
        </p:txBody>
      </p:sp>
      <p:sp>
        <p:nvSpPr>
          <p:cNvPr id="3" name="Subtitle 2"/>
          <p:cNvSpPr>
            <a:spLocks noGrp="1"/>
          </p:cNvSpPr>
          <p:nvPr>
            <p:ph type="subTitle" idx="1"/>
          </p:nvPr>
        </p:nvSpPr>
        <p:spPr>
          <a:xfrm>
            <a:off x="685803" y="1943102"/>
            <a:ext cx="3200400" cy="876300"/>
          </a:xfrm>
          <a:prstGeom prst="rect">
            <a:avLst/>
          </a:prstGeom>
        </p:spPr>
        <p:txBody>
          <a:bodyPr lIns="45705" tIns="22852" rIns="45705" bIns="22852"/>
          <a:lstStyle>
            <a:lvl1pPr marL="0" indent="0" algn="ctr">
              <a:buNone/>
              <a:defRPr>
                <a:solidFill>
                  <a:schemeClr val="tx1">
                    <a:tint val="75000"/>
                  </a:schemeClr>
                </a:solidFill>
              </a:defRPr>
            </a:lvl1pPr>
            <a:lvl2pPr marL="228510" indent="0" algn="ctr">
              <a:buNone/>
              <a:defRPr>
                <a:solidFill>
                  <a:schemeClr val="tx1">
                    <a:tint val="75000"/>
                  </a:schemeClr>
                </a:solidFill>
              </a:defRPr>
            </a:lvl2pPr>
            <a:lvl3pPr marL="457018" indent="0" algn="ctr">
              <a:buNone/>
              <a:defRPr>
                <a:solidFill>
                  <a:schemeClr val="tx1">
                    <a:tint val="75000"/>
                  </a:schemeClr>
                </a:solidFill>
              </a:defRPr>
            </a:lvl3pPr>
            <a:lvl4pPr marL="685527" indent="0" algn="ctr">
              <a:buNone/>
              <a:defRPr>
                <a:solidFill>
                  <a:schemeClr val="tx1">
                    <a:tint val="75000"/>
                  </a:schemeClr>
                </a:solidFill>
              </a:defRPr>
            </a:lvl4pPr>
            <a:lvl5pPr marL="914033" indent="0" algn="ctr">
              <a:buNone/>
              <a:defRPr>
                <a:solidFill>
                  <a:schemeClr val="tx1">
                    <a:tint val="75000"/>
                  </a:schemeClr>
                </a:solidFill>
              </a:defRPr>
            </a:lvl5pPr>
            <a:lvl6pPr marL="1142542" indent="0" algn="ctr">
              <a:buNone/>
              <a:defRPr>
                <a:solidFill>
                  <a:schemeClr val="tx1">
                    <a:tint val="75000"/>
                  </a:schemeClr>
                </a:solidFill>
              </a:defRPr>
            </a:lvl6pPr>
            <a:lvl7pPr marL="1371050" indent="0" algn="ctr">
              <a:buNone/>
              <a:defRPr>
                <a:solidFill>
                  <a:schemeClr val="tx1">
                    <a:tint val="75000"/>
                  </a:schemeClr>
                </a:solidFill>
              </a:defRPr>
            </a:lvl7pPr>
            <a:lvl8pPr marL="1599560" indent="0" algn="ctr">
              <a:buNone/>
              <a:defRPr>
                <a:solidFill>
                  <a:schemeClr val="tx1">
                    <a:tint val="75000"/>
                  </a:schemeClr>
                </a:solidFill>
              </a:defRPr>
            </a:lvl8pPr>
            <a:lvl9pPr marL="182806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228600" y="3178180"/>
            <a:ext cx="1066800" cy="182563"/>
          </a:xfrm>
          <a:prstGeom prst="rect">
            <a:avLst/>
          </a:prstGeom>
        </p:spPr>
        <p:txBody>
          <a:bodyPr lIns="45705" tIns="22852" rIns="45705" bIns="22852"/>
          <a:lstStyle/>
          <a:p>
            <a:pPr defTabSz="608542"/>
            <a:fld id="{1D8BD707-D9CF-40AE-B4C6-C98DA3205C09}" type="datetimeFigureOut">
              <a:rPr lang="en-US" smtClean="0">
                <a:solidFill>
                  <a:prstClr val="black"/>
                </a:solidFill>
              </a:rPr>
              <a:pPr defTabSz="608542"/>
              <a:t>5/27/2026</a:t>
            </a:fld>
            <a:endParaRPr lang="en-US">
              <a:solidFill>
                <a:prstClr val="black"/>
              </a:solidFill>
            </a:endParaRPr>
          </a:p>
        </p:txBody>
      </p:sp>
      <p:sp>
        <p:nvSpPr>
          <p:cNvPr id="5" name="Footer Placeholder 4"/>
          <p:cNvSpPr>
            <a:spLocks noGrp="1"/>
          </p:cNvSpPr>
          <p:nvPr>
            <p:ph type="ftr" sz="quarter" idx="11"/>
          </p:nvPr>
        </p:nvSpPr>
        <p:spPr>
          <a:xfrm>
            <a:off x="1562103" y="3178180"/>
            <a:ext cx="1447800" cy="182563"/>
          </a:xfrm>
          <a:prstGeom prst="rect">
            <a:avLst/>
          </a:prstGeom>
        </p:spPr>
        <p:txBody>
          <a:bodyPr lIns="45705" tIns="22852" rIns="45705" bIns="22852"/>
          <a:lstStyle/>
          <a:p>
            <a:pPr defTabSz="608542"/>
            <a:endParaRPr lang="en-US">
              <a:solidFill>
                <a:prstClr val="black"/>
              </a:solidFill>
            </a:endParaRPr>
          </a:p>
        </p:txBody>
      </p:sp>
      <p:sp>
        <p:nvSpPr>
          <p:cNvPr id="6" name="Slide Number Placeholder 5"/>
          <p:cNvSpPr>
            <a:spLocks noGrp="1"/>
          </p:cNvSpPr>
          <p:nvPr>
            <p:ph type="sldNum" sz="quarter" idx="12"/>
          </p:nvPr>
        </p:nvSpPr>
        <p:spPr>
          <a:xfrm>
            <a:off x="3276600" y="3178180"/>
            <a:ext cx="1066800" cy="182563"/>
          </a:xfrm>
          <a:prstGeom prst="rect">
            <a:avLst/>
          </a:prstGeom>
        </p:spPr>
        <p:txBody>
          <a:bodyPr lIns="45705" tIns="22852" rIns="45705" bIns="22852"/>
          <a:lstStyle/>
          <a:p>
            <a:pPr defTabSz="608542"/>
            <a:fld id="{B6F15528-21DE-4FAA-801E-634DDDAF4B2B}" type="slidenum">
              <a:rPr lang="en-US" smtClean="0">
                <a:solidFill>
                  <a:prstClr val="black"/>
                </a:solidFill>
              </a:rPr>
              <a:pPr defTabSz="608542"/>
              <a:t>‹#›</a:t>
            </a:fld>
            <a:endParaRPr lang="en-US">
              <a:solidFill>
                <a:prstClr val="black"/>
              </a:solidFill>
            </a:endParaRPr>
          </a:p>
        </p:txBody>
      </p:sp>
    </p:spTree>
    <p:extLst>
      <p:ext uri="{BB962C8B-B14F-4D97-AF65-F5344CB8AC3E}">
        <p14:creationId xmlns:p14="http://schemas.microsoft.com/office/powerpoint/2010/main" val="116690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ndard Layout">
    <p:spTree>
      <p:nvGrpSpPr>
        <p:cNvPr id="1" name=""/>
        <p:cNvGrpSpPr/>
        <p:nvPr/>
      </p:nvGrpSpPr>
      <p:grpSpPr>
        <a:xfrm>
          <a:off x="0" y="0"/>
          <a:ext cx="0" cy="0"/>
          <a:chOff x="0" y="0"/>
          <a:chExt cx="0" cy="0"/>
        </a:xfrm>
      </p:grpSpPr>
      <p:sp>
        <p:nvSpPr>
          <p:cNvPr id="8" name="Content Placeholder 2"/>
          <p:cNvSpPr>
            <a:spLocks noGrp="1"/>
          </p:cNvSpPr>
          <p:nvPr>
            <p:ph sz="quarter" idx="31"/>
          </p:nvPr>
        </p:nvSpPr>
        <p:spPr>
          <a:xfrm>
            <a:off x="344073" y="1604434"/>
            <a:ext cx="11572760" cy="4235452"/>
          </a:xfrm>
        </p:spPr>
        <p:txBody>
          <a:bodyPr wrap="square">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32"/>
          </p:nvPr>
        </p:nvSpPr>
        <p:spPr>
          <a:xfrm>
            <a:off x="336553" y="306918"/>
            <a:ext cx="11529484" cy="492444"/>
          </a:xfrm>
        </p:spPr>
        <p:txBody>
          <a:bodyPr/>
          <a:lstStyle>
            <a:lvl1pPr>
              <a:buFontTx/>
              <a:buNone/>
              <a:defRPr sz="32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4" name="Text Placeholder 13"/>
          <p:cNvSpPr>
            <a:spLocks noGrp="1"/>
          </p:cNvSpPr>
          <p:nvPr>
            <p:ph type="body" sz="quarter" idx="33"/>
          </p:nvPr>
        </p:nvSpPr>
        <p:spPr>
          <a:xfrm>
            <a:off x="336553" y="911157"/>
            <a:ext cx="11529484" cy="338556"/>
          </a:xfrm>
        </p:spPr>
        <p:txBody>
          <a:bodyPr/>
          <a:lstStyle>
            <a:lvl1pPr marL="478325" indent="-457162">
              <a:buFontTx/>
              <a:buNone/>
              <a:defRPr sz="2133" baseline="0">
                <a:solidFill>
                  <a:schemeClr val="accent1"/>
                </a:solidFill>
              </a:defRPr>
            </a:lvl1pPr>
            <a:lvl2pPr marL="543937" indent="-304775">
              <a:buFontTx/>
              <a:buNone/>
              <a:defRPr/>
            </a:lvl2pPr>
            <a:lvl3pPr marL="783100" indent="-304775">
              <a:buFontTx/>
              <a:buNone/>
              <a:defRPr/>
            </a:lvl3pPr>
            <a:lvl4pPr marL="1024380" indent="-304775">
              <a:buFontTx/>
              <a:buNone/>
              <a:defRPr/>
            </a:lvl4pPr>
            <a:lvl5pPr marL="1252961" indent="-304775">
              <a:buFontTx/>
              <a:buNone/>
              <a:defRPr/>
            </a:lvl5pPr>
          </a:lstStyle>
          <a:p>
            <a:pPr lvl="0"/>
            <a:r>
              <a:rPr lang="en-US" dirty="0"/>
              <a:t>Click to edit Master text styles</a:t>
            </a:r>
          </a:p>
        </p:txBody>
      </p:sp>
      <p:sp>
        <p:nvSpPr>
          <p:cNvPr id="7" name="Slide Number Placeholder 5">
            <a:extLst>
              <a:ext uri="{FF2B5EF4-FFF2-40B4-BE49-F238E27FC236}">
                <a16:creationId xmlns:a16="http://schemas.microsoft.com/office/drawing/2014/main" id="{37AA68C0-D75C-3540-9F3A-C0175F1AD388}"/>
              </a:ext>
            </a:extLst>
          </p:cNvPr>
          <p:cNvSpPr>
            <a:spLocks noGrp="1"/>
          </p:cNvSpPr>
          <p:nvPr>
            <p:ph type="sldNum" sz="quarter" idx="4"/>
          </p:nvPr>
        </p:nvSpPr>
        <p:spPr>
          <a:xfrm>
            <a:off x="2592280" y="6476204"/>
            <a:ext cx="700920" cy="123112"/>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9" name="Footer Placeholder 4">
            <a:extLst>
              <a:ext uri="{FF2B5EF4-FFF2-40B4-BE49-F238E27FC236}">
                <a16:creationId xmlns:a16="http://schemas.microsoft.com/office/drawing/2014/main" id="{5144E207-426A-054C-AF94-8A3FD45E73BD}"/>
              </a:ext>
            </a:extLst>
          </p:cNvPr>
          <p:cNvSpPr>
            <a:spLocks noGrp="1"/>
          </p:cNvSpPr>
          <p:nvPr>
            <p:ph type="ftr" sz="quarter" idx="3"/>
          </p:nvPr>
        </p:nvSpPr>
        <p:spPr>
          <a:xfrm>
            <a:off x="336553" y="6476205"/>
            <a:ext cx="2279404" cy="123112"/>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r>
              <a:rPr lang="en-US" dirty="0"/>
              <a:t>© 2020 Schneider Electric. All Rights Reserved. |</a:t>
            </a:r>
          </a:p>
        </p:txBody>
      </p:sp>
    </p:spTree>
    <p:extLst>
      <p:ext uri="{BB962C8B-B14F-4D97-AF65-F5344CB8AC3E}">
        <p14:creationId xmlns:p14="http://schemas.microsoft.com/office/powerpoint/2010/main" val="7474419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ne-column w/ callout">
    <p:spTree>
      <p:nvGrpSpPr>
        <p:cNvPr id="1" name=""/>
        <p:cNvGrpSpPr/>
        <p:nvPr/>
      </p:nvGrpSpPr>
      <p:grpSpPr>
        <a:xfrm>
          <a:off x="0" y="0"/>
          <a:ext cx="0" cy="0"/>
          <a:chOff x="0" y="0"/>
          <a:chExt cx="0" cy="0"/>
        </a:xfrm>
      </p:grpSpPr>
      <p:sp>
        <p:nvSpPr>
          <p:cNvPr id="15" name="Text Placeholder 11"/>
          <p:cNvSpPr>
            <a:spLocks noGrp="1"/>
          </p:cNvSpPr>
          <p:nvPr>
            <p:ph type="body" sz="quarter" idx="13" hasCustomPrompt="1"/>
          </p:nvPr>
        </p:nvSpPr>
        <p:spPr>
          <a:xfrm>
            <a:off x="8257120" y="5421738"/>
            <a:ext cx="3598333" cy="164148"/>
          </a:xfrm>
          <a:prstGeom prst="rect">
            <a:avLst/>
          </a:prstGeom>
        </p:spPr>
        <p:txBody>
          <a:bodyPr lIns="0" tIns="0" rIns="0" bIns="0" anchor="b" anchorCtr="0">
            <a:noAutofit/>
          </a:bodyPr>
          <a:lstStyle>
            <a:lvl1pPr marL="21165" indent="0">
              <a:buNone/>
              <a:defRPr sz="1068" baseline="0">
                <a:solidFill>
                  <a:srgbClr val="8E8F93"/>
                </a:solidFill>
              </a:defRPr>
            </a:lvl1pPr>
          </a:lstStyle>
          <a:p>
            <a:pPr lvl="0"/>
            <a:r>
              <a:rPr lang="en-US" dirty="0"/>
              <a:t>Optional caption to the chart goes here</a:t>
            </a:r>
          </a:p>
        </p:txBody>
      </p:sp>
      <p:cxnSp>
        <p:nvCxnSpPr>
          <p:cNvPr id="9" name="Straight Connector 8"/>
          <p:cNvCxnSpPr/>
          <p:nvPr userDrawn="1"/>
        </p:nvCxnSpPr>
        <p:spPr>
          <a:xfrm>
            <a:off x="8018753" y="1604434"/>
            <a:ext cx="0" cy="3981452"/>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Text Placeholder 11"/>
          <p:cNvSpPr>
            <a:spLocks noGrp="1"/>
          </p:cNvSpPr>
          <p:nvPr>
            <p:ph type="body" sz="quarter" idx="16" hasCustomPrompt="1"/>
          </p:nvPr>
        </p:nvSpPr>
        <p:spPr>
          <a:xfrm>
            <a:off x="344075" y="5421738"/>
            <a:ext cx="7432560" cy="164148"/>
          </a:xfrm>
          <a:prstGeom prst="rect">
            <a:avLst/>
          </a:prstGeom>
        </p:spPr>
        <p:txBody>
          <a:bodyPr lIns="0" tIns="0" rIns="0" bIns="0" anchor="b" anchorCtr="0">
            <a:noAutofit/>
          </a:bodyPr>
          <a:lstStyle>
            <a:lvl1pPr marL="21165" indent="0">
              <a:buNone/>
              <a:defRPr sz="1068" baseline="0">
                <a:solidFill>
                  <a:srgbClr val="8E8F93"/>
                </a:solidFill>
              </a:defRPr>
            </a:lvl1pPr>
          </a:lstStyle>
          <a:p>
            <a:pPr lvl="0"/>
            <a:r>
              <a:rPr lang="en-US" dirty="0"/>
              <a:t>Optional description / context goes here</a:t>
            </a:r>
          </a:p>
        </p:txBody>
      </p:sp>
      <p:sp>
        <p:nvSpPr>
          <p:cNvPr id="6" name="Content Placeholder 5"/>
          <p:cNvSpPr>
            <a:spLocks noGrp="1"/>
          </p:cNvSpPr>
          <p:nvPr>
            <p:ph sz="quarter" idx="18"/>
          </p:nvPr>
        </p:nvSpPr>
        <p:spPr>
          <a:xfrm>
            <a:off x="344073" y="1602701"/>
            <a:ext cx="7432560" cy="306678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9"/>
          </p:nvPr>
        </p:nvSpPr>
        <p:spPr>
          <a:xfrm>
            <a:off x="8257119" y="1602319"/>
            <a:ext cx="3598333" cy="3050261"/>
          </a:xfrm>
        </p:spPr>
        <p:txBody>
          <a:bodyPr>
            <a:noAutofit/>
          </a:bodyPr>
          <a:lstStyle>
            <a:lvl1pPr>
              <a:defRPr sz="1600"/>
            </a:lvl1pPr>
            <a:lvl2pPr>
              <a:defRPr sz="1468"/>
            </a:lvl2pPr>
            <a:lvl3pPr>
              <a:defRPr sz="1333"/>
            </a:lvl3pPr>
            <a:lvl4pPr>
              <a:defRPr sz="1333"/>
            </a:lvl4pPr>
            <a:lvl5pPr>
              <a:defRPr sz="13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1"/>
          <p:cNvSpPr>
            <a:spLocks noGrp="1"/>
          </p:cNvSpPr>
          <p:nvPr>
            <p:ph type="body" sz="quarter" idx="32"/>
          </p:nvPr>
        </p:nvSpPr>
        <p:spPr>
          <a:xfrm>
            <a:off x="336553" y="306918"/>
            <a:ext cx="11529484" cy="492444"/>
          </a:xfrm>
        </p:spPr>
        <p:txBody>
          <a:bodyPr>
            <a:noAutofit/>
          </a:bodyPr>
          <a:lstStyle>
            <a:lvl1pPr>
              <a:buFontTx/>
              <a:buNone/>
              <a:defRPr sz="32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4" name="Text Placeholder 13"/>
          <p:cNvSpPr>
            <a:spLocks noGrp="1"/>
          </p:cNvSpPr>
          <p:nvPr>
            <p:ph type="body" sz="quarter" idx="33"/>
          </p:nvPr>
        </p:nvSpPr>
        <p:spPr>
          <a:xfrm>
            <a:off x="336553" y="911157"/>
            <a:ext cx="11529484" cy="338556"/>
          </a:xfrm>
        </p:spPr>
        <p:txBody>
          <a:bodyPr>
            <a:noAutofit/>
          </a:bodyPr>
          <a:lstStyle>
            <a:lvl1pPr marL="478325" indent="-457162">
              <a:buFontTx/>
              <a:buNone/>
              <a:defRPr sz="2133" baseline="0">
                <a:solidFill>
                  <a:schemeClr val="accent1"/>
                </a:solidFill>
              </a:defRPr>
            </a:lvl1pPr>
            <a:lvl2pPr marL="543937" indent="-304775">
              <a:buFontTx/>
              <a:buNone/>
              <a:defRPr/>
            </a:lvl2pPr>
            <a:lvl3pPr marL="783100" indent="-304775">
              <a:buFontTx/>
              <a:buNone/>
              <a:defRPr/>
            </a:lvl3pPr>
            <a:lvl4pPr marL="1024380" indent="-304775">
              <a:buFontTx/>
              <a:buNone/>
              <a:defRPr/>
            </a:lvl4pPr>
            <a:lvl5pPr marL="1252961" indent="-304775">
              <a:buFontTx/>
              <a:buNone/>
              <a:defRPr/>
            </a:lvl5pPr>
          </a:lstStyle>
          <a:p>
            <a:pPr lvl="0"/>
            <a:r>
              <a:rPr lang="en-US" dirty="0"/>
              <a:t>Click to edit Master text styles</a:t>
            </a:r>
          </a:p>
        </p:txBody>
      </p:sp>
      <p:sp>
        <p:nvSpPr>
          <p:cNvPr id="16" name="Slide Number Placeholder 5">
            <a:extLst>
              <a:ext uri="{FF2B5EF4-FFF2-40B4-BE49-F238E27FC236}">
                <a16:creationId xmlns:a16="http://schemas.microsoft.com/office/drawing/2014/main" id="{0ABC7E8F-0115-774A-BC38-76AF7AFF62B7}"/>
              </a:ext>
            </a:extLst>
          </p:cNvPr>
          <p:cNvSpPr>
            <a:spLocks noGrp="1"/>
          </p:cNvSpPr>
          <p:nvPr>
            <p:ph type="sldNum" sz="quarter" idx="4"/>
          </p:nvPr>
        </p:nvSpPr>
        <p:spPr>
          <a:xfrm>
            <a:off x="2592280" y="6476204"/>
            <a:ext cx="700920" cy="123112"/>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7" name="Footer Placeholder 4">
            <a:extLst>
              <a:ext uri="{FF2B5EF4-FFF2-40B4-BE49-F238E27FC236}">
                <a16:creationId xmlns:a16="http://schemas.microsoft.com/office/drawing/2014/main" id="{DA9034FD-1983-804F-8354-AAA2FF53233D}"/>
              </a:ext>
            </a:extLst>
          </p:cNvPr>
          <p:cNvSpPr>
            <a:spLocks noGrp="1"/>
          </p:cNvSpPr>
          <p:nvPr>
            <p:ph type="ftr" sz="quarter" idx="3"/>
          </p:nvPr>
        </p:nvSpPr>
        <p:spPr>
          <a:xfrm>
            <a:off x="336553" y="6476205"/>
            <a:ext cx="2279404" cy="123112"/>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r>
              <a:rPr lang="en-US" dirty="0"/>
              <a:t>© 2020 Schneider Electric. All Rights Reserved. |</a:t>
            </a:r>
          </a:p>
        </p:txBody>
      </p:sp>
    </p:spTree>
    <p:extLst>
      <p:ext uri="{BB962C8B-B14F-4D97-AF65-F5344CB8AC3E}">
        <p14:creationId xmlns:p14="http://schemas.microsoft.com/office/powerpoint/2010/main" val="529582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20" name="Text Placeholder 11"/>
          <p:cNvSpPr>
            <a:spLocks noGrp="1"/>
          </p:cNvSpPr>
          <p:nvPr>
            <p:ph type="body" sz="quarter" idx="13" hasCustomPrompt="1"/>
          </p:nvPr>
        </p:nvSpPr>
        <p:spPr>
          <a:xfrm>
            <a:off x="336554" y="5421738"/>
            <a:ext cx="7440081" cy="164148"/>
          </a:xfrm>
          <a:prstGeom prst="rect">
            <a:avLst/>
          </a:prstGeom>
        </p:spPr>
        <p:txBody>
          <a:bodyPr lIns="0" tIns="0" rIns="0" bIns="0" anchor="b" anchorCtr="0">
            <a:spAutoFit/>
          </a:bodyPr>
          <a:lstStyle>
            <a:lvl1pPr marL="21165" indent="0">
              <a:buNone/>
              <a:defRPr sz="1068" baseline="0">
                <a:solidFill>
                  <a:srgbClr val="8E8F93"/>
                </a:solidFill>
              </a:defRPr>
            </a:lvl1pPr>
          </a:lstStyle>
          <a:p>
            <a:pPr lvl="0"/>
            <a:r>
              <a:rPr lang="en-US" dirty="0"/>
              <a:t>Optional description / context goes here</a:t>
            </a:r>
          </a:p>
        </p:txBody>
      </p:sp>
      <p:sp>
        <p:nvSpPr>
          <p:cNvPr id="4" name="Content Placeholder 3"/>
          <p:cNvSpPr>
            <a:spLocks noGrp="1"/>
          </p:cNvSpPr>
          <p:nvPr>
            <p:ph sz="quarter" idx="17"/>
          </p:nvPr>
        </p:nvSpPr>
        <p:spPr>
          <a:xfrm>
            <a:off x="336551" y="1604436"/>
            <a:ext cx="7440084" cy="3622712"/>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p:cNvSpPr>
            <a:spLocks noGrp="1"/>
          </p:cNvSpPr>
          <p:nvPr>
            <p:ph type="body" sz="quarter" idx="32"/>
          </p:nvPr>
        </p:nvSpPr>
        <p:spPr>
          <a:xfrm>
            <a:off x="336553" y="306918"/>
            <a:ext cx="11529484" cy="492444"/>
          </a:xfrm>
        </p:spPr>
        <p:txBody>
          <a:bodyPr/>
          <a:lstStyle>
            <a:lvl1pPr>
              <a:buFontTx/>
              <a:buNone/>
              <a:defRPr sz="32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1" name="Text Placeholder 13"/>
          <p:cNvSpPr>
            <a:spLocks noGrp="1"/>
          </p:cNvSpPr>
          <p:nvPr>
            <p:ph type="body" sz="quarter" idx="33"/>
          </p:nvPr>
        </p:nvSpPr>
        <p:spPr>
          <a:xfrm>
            <a:off x="336553" y="911157"/>
            <a:ext cx="11529484" cy="338556"/>
          </a:xfrm>
        </p:spPr>
        <p:txBody>
          <a:bodyPr/>
          <a:lstStyle>
            <a:lvl1pPr marL="478325" indent="-457162">
              <a:buFontTx/>
              <a:buNone/>
              <a:defRPr sz="2133" baseline="0">
                <a:solidFill>
                  <a:schemeClr val="accent1"/>
                </a:solidFill>
              </a:defRPr>
            </a:lvl1pPr>
            <a:lvl2pPr marL="543937" indent="-304775">
              <a:buFontTx/>
              <a:buNone/>
              <a:defRPr/>
            </a:lvl2pPr>
            <a:lvl3pPr marL="783100" indent="-304775">
              <a:buFontTx/>
              <a:buNone/>
              <a:defRPr/>
            </a:lvl3pPr>
            <a:lvl4pPr marL="1024380" indent="-304775">
              <a:buFontTx/>
              <a:buNone/>
              <a:defRPr/>
            </a:lvl4pPr>
            <a:lvl5pPr marL="1252961" indent="-304775">
              <a:buFontTx/>
              <a:buNone/>
              <a:defRPr/>
            </a:lvl5pPr>
          </a:lstStyle>
          <a:p>
            <a:pPr lvl="0"/>
            <a:r>
              <a:rPr lang="en-US" dirty="0"/>
              <a:t>Click to edit Master text styles</a:t>
            </a:r>
          </a:p>
        </p:txBody>
      </p:sp>
      <p:sp>
        <p:nvSpPr>
          <p:cNvPr id="12" name="Slide Number Placeholder 5">
            <a:extLst>
              <a:ext uri="{FF2B5EF4-FFF2-40B4-BE49-F238E27FC236}">
                <a16:creationId xmlns:a16="http://schemas.microsoft.com/office/drawing/2014/main" id="{97EA7F51-8255-E14F-8E21-691F5F2CC7FE}"/>
              </a:ext>
            </a:extLst>
          </p:cNvPr>
          <p:cNvSpPr>
            <a:spLocks noGrp="1"/>
          </p:cNvSpPr>
          <p:nvPr>
            <p:ph type="sldNum" sz="quarter" idx="4"/>
          </p:nvPr>
        </p:nvSpPr>
        <p:spPr>
          <a:xfrm>
            <a:off x="2592280" y="6476204"/>
            <a:ext cx="700920" cy="123112"/>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3" name="Footer Placeholder 4">
            <a:extLst>
              <a:ext uri="{FF2B5EF4-FFF2-40B4-BE49-F238E27FC236}">
                <a16:creationId xmlns:a16="http://schemas.microsoft.com/office/drawing/2014/main" id="{BD476857-B9FB-E045-A646-F7CA65AAE4F6}"/>
              </a:ext>
            </a:extLst>
          </p:cNvPr>
          <p:cNvSpPr>
            <a:spLocks noGrp="1"/>
          </p:cNvSpPr>
          <p:nvPr>
            <p:ph type="ftr" sz="quarter" idx="3"/>
          </p:nvPr>
        </p:nvSpPr>
        <p:spPr>
          <a:xfrm>
            <a:off x="336553" y="6476205"/>
            <a:ext cx="2279404" cy="123112"/>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r>
              <a:rPr lang="en-US" dirty="0"/>
              <a:t>© 2020 Schneider Electric. All Rights Reserved. |</a:t>
            </a:r>
          </a:p>
        </p:txBody>
      </p:sp>
    </p:spTree>
    <p:extLst>
      <p:ext uri="{BB962C8B-B14F-4D97-AF65-F5344CB8AC3E}">
        <p14:creationId xmlns:p14="http://schemas.microsoft.com/office/powerpoint/2010/main" val="211491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D0493841-C8FD-6E48-9D27-6A352FF9A12A}"/>
              </a:ext>
            </a:extLst>
          </p:cNvPr>
          <p:cNvSpPr>
            <a:spLocks noGrp="1"/>
          </p:cNvSpPr>
          <p:nvPr>
            <p:ph type="sldNum" sz="quarter" idx="11"/>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9243641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ne-column stacked">
    <p:spTree>
      <p:nvGrpSpPr>
        <p:cNvPr id="1" name=""/>
        <p:cNvGrpSpPr/>
        <p:nvPr/>
      </p:nvGrpSpPr>
      <p:grpSpPr>
        <a:xfrm>
          <a:off x="0" y="0"/>
          <a:ext cx="0" cy="0"/>
          <a:chOff x="0" y="0"/>
          <a:chExt cx="0" cy="0"/>
        </a:xfrm>
      </p:grpSpPr>
      <p:sp>
        <p:nvSpPr>
          <p:cNvPr id="11" name="Content Placeholder 5"/>
          <p:cNvSpPr>
            <a:spLocks noGrp="1"/>
          </p:cNvSpPr>
          <p:nvPr>
            <p:ph sz="quarter" idx="34"/>
          </p:nvPr>
        </p:nvSpPr>
        <p:spPr>
          <a:xfrm>
            <a:off x="329855" y="4049949"/>
            <a:ext cx="7432560" cy="1961972"/>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11"/>
          <p:cNvSpPr>
            <a:spLocks noGrp="1"/>
          </p:cNvSpPr>
          <p:nvPr>
            <p:ph type="body" sz="quarter" idx="16" hasCustomPrompt="1"/>
          </p:nvPr>
        </p:nvSpPr>
        <p:spPr>
          <a:xfrm>
            <a:off x="336553" y="3566415"/>
            <a:ext cx="7432560" cy="164148"/>
          </a:xfrm>
          <a:prstGeom prst="rect">
            <a:avLst/>
          </a:prstGeom>
        </p:spPr>
        <p:txBody>
          <a:bodyPr lIns="0" tIns="0" rIns="0" bIns="0" anchor="b" anchorCtr="0">
            <a:noAutofit/>
          </a:bodyPr>
          <a:lstStyle>
            <a:lvl1pPr marL="21165" indent="0">
              <a:buNone/>
              <a:defRPr sz="1068" baseline="0">
                <a:solidFill>
                  <a:srgbClr val="8E8F93"/>
                </a:solidFill>
              </a:defRPr>
            </a:lvl1pPr>
          </a:lstStyle>
          <a:p>
            <a:pPr lvl="0"/>
            <a:r>
              <a:rPr lang="en-US" dirty="0"/>
              <a:t>Optional description / context goes here</a:t>
            </a:r>
          </a:p>
        </p:txBody>
      </p:sp>
      <p:sp>
        <p:nvSpPr>
          <p:cNvPr id="18" name="Text Placeholder 11"/>
          <p:cNvSpPr>
            <a:spLocks noGrp="1"/>
          </p:cNvSpPr>
          <p:nvPr>
            <p:ph type="body" sz="quarter" idx="20" hasCustomPrompt="1"/>
          </p:nvPr>
        </p:nvSpPr>
        <p:spPr>
          <a:xfrm>
            <a:off x="344077" y="6092993"/>
            <a:ext cx="7432560" cy="164148"/>
          </a:xfrm>
          <a:prstGeom prst="rect">
            <a:avLst/>
          </a:prstGeom>
        </p:spPr>
        <p:txBody>
          <a:bodyPr lIns="0" tIns="0" rIns="0" bIns="0" anchor="b" anchorCtr="0">
            <a:noAutofit/>
          </a:bodyPr>
          <a:lstStyle>
            <a:lvl1pPr marL="21165" indent="0">
              <a:buNone/>
              <a:defRPr sz="1068" baseline="0">
                <a:solidFill>
                  <a:srgbClr val="8E8F93"/>
                </a:solidFill>
              </a:defRPr>
            </a:lvl1pPr>
          </a:lstStyle>
          <a:p>
            <a:pPr lvl="0"/>
            <a:r>
              <a:rPr lang="en-US" dirty="0"/>
              <a:t>Optional description / context goes here</a:t>
            </a:r>
          </a:p>
        </p:txBody>
      </p:sp>
      <p:sp>
        <p:nvSpPr>
          <p:cNvPr id="6" name="Content Placeholder 5"/>
          <p:cNvSpPr>
            <a:spLocks noGrp="1"/>
          </p:cNvSpPr>
          <p:nvPr>
            <p:ph sz="quarter" idx="23"/>
          </p:nvPr>
        </p:nvSpPr>
        <p:spPr>
          <a:xfrm>
            <a:off x="330681" y="1618064"/>
            <a:ext cx="7432560" cy="1827872"/>
          </a:xfrm>
        </p:spPr>
        <p:txBody>
          <a:bodyPr>
            <a:noAutofit/>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1"/>
          <p:cNvSpPr>
            <a:spLocks noGrp="1"/>
          </p:cNvSpPr>
          <p:nvPr>
            <p:ph type="body" sz="quarter" idx="32"/>
          </p:nvPr>
        </p:nvSpPr>
        <p:spPr>
          <a:xfrm>
            <a:off x="336553" y="306918"/>
            <a:ext cx="11529484" cy="492444"/>
          </a:xfrm>
        </p:spPr>
        <p:txBody>
          <a:bodyPr>
            <a:noAutofit/>
          </a:bodyPr>
          <a:lstStyle>
            <a:lvl1pPr>
              <a:buFontTx/>
              <a:buNone/>
              <a:defRPr sz="32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33"/>
          </p:nvPr>
        </p:nvSpPr>
        <p:spPr>
          <a:xfrm>
            <a:off x="336553" y="911157"/>
            <a:ext cx="11529484" cy="338556"/>
          </a:xfrm>
        </p:spPr>
        <p:txBody>
          <a:bodyPr>
            <a:noAutofit/>
          </a:bodyPr>
          <a:lstStyle>
            <a:lvl1pPr marL="478325" indent="-457162">
              <a:buFontTx/>
              <a:buNone/>
              <a:defRPr sz="2133" baseline="0">
                <a:solidFill>
                  <a:schemeClr val="accent1"/>
                </a:solidFill>
              </a:defRPr>
            </a:lvl1pPr>
            <a:lvl2pPr marL="543937" indent="-304775">
              <a:buFontTx/>
              <a:buNone/>
              <a:defRPr/>
            </a:lvl2pPr>
            <a:lvl3pPr marL="783100" indent="-304775">
              <a:buFontTx/>
              <a:buNone/>
              <a:defRPr/>
            </a:lvl3pPr>
            <a:lvl4pPr marL="1024380" indent="-304775">
              <a:buFontTx/>
              <a:buNone/>
              <a:defRPr/>
            </a:lvl4pPr>
            <a:lvl5pPr marL="1252961" indent="-304775">
              <a:buFontTx/>
              <a:buNone/>
              <a:defRPr/>
            </a:lvl5pPr>
          </a:lstStyle>
          <a:p>
            <a:pPr lvl="0"/>
            <a:r>
              <a:rPr lang="en-US" dirty="0"/>
              <a:t>Click to edit Master text styles</a:t>
            </a:r>
          </a:p>
        </p:txBody>
      </p:sp>
      <p:sp>
        <p:nvSpPr>
          <p:cNvPr id="16" name="Slide Number Placeholder 5">
            <a:extLst>
              <a:ext uri="{FF2B5EF4-FFF2-40B4-BE49-F238E27FC236}">
                <a16:creationId xmlns:a16="http://schemas.microsoft.com/office/drawing/2014/main" id="{6C345DBD-E50D-AD41-9756-EDDA4610E6D7}"/>
              </a:ext>
            </a:extLst>
          </p:cNvPr>
          <p:cNvSpPr>
            <a:spLocks noGrp="1"/>
          </p:cNvSpPr>
          <p:nvPr>
            <p:ph type="sldNum" sz="quarter" idx="4"/>
          </p:nvPr>
        </p:nvSpPr>
        <p:spPr>
          <a:xfrm>
            <a:off x="2592280" y="6476204"/>
            <a:ext cx="700920" cy="123112"/>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7" name="Footer Placeholder 4">
            <a:extLst>
              <a:ext uri="{FF2B5EF4-FFF2-40B4-BE49-F238E27FC236}">
                <a16:creationId xmlns:a16="http://schemas.microsoft.com/office/drawing/2014/main" id="{226D3636-A17D-954E-B141-EFEB060D8713}"/>
              </a:ext>
            </a:extLst>
          </p:cNvPr>
          <p:cNvSpPr>
            <a:spLocks noGrp="1"/>
          </p:cNvSpPr>
          <p:nvPr>
            <p:ph type="ftr" sz="quarter" idx="3"/>
          </p:nvPr>
        </p:nvSpPr>
        <p:spPr>
          <a:xfrm>
            <a:off x="336553" y="6476205"/>
            <a:ext cx="2279404" cy="123112"/>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r>
              <a:rPr lang="en-US" dirty="0"/>
              <a:t>© 2020 Schneider Electric. All Rights Reserved. |</a:t>
            </a:r>
          </a:p>
        </p:txBody>
      </p:sp>
    </p:spTree>
    <p:extLst>
      <p:ext uri="{BB962C8B-B14F-4D97-AF65-F5344CB8AC3E}">
        <p14:creationId xmlns:p14="http://schemas.microsoft.com/office/powerpoint/2010/main" val="2241160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14" name="Content Placeholder 2"/>
          <p:cNvSpPr>
            <a:spLocks noGrp="1"/>
          </p:cNvSpPr>
          <p:nvPr>
            <p:ph sz="quarter" idx="24"/>
          </p:nvPr>
        </p:nvSpPr>
        <p:spPr>
          <a:xfrm>
            <a:off x="6353294" y="1604435"/>
            <a:ext cx="5563541" cy="3614752"/>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11"/>
          <p:cNvSpPr>
            <a:spLocks noGrp="1"/>
          </p:cNvSpPr>
          <p:nvPr>
            <p:ph type="body" sz="quarter" idx="13" hasCustomPrompt="1"/>
          </p:nvPr>
        </p:nvSpPr>
        <p:spPr>
          <a:xfrm>
            <a:off x="6388101" y="5421738"/>
            <a:ext cx="5467352" cy="164148"/>
          </a:xfrm>
          <a:prstGeom prst="rect">
            <a:avLst/>
          </a:prstGeom>
        </p:spPr>
        <p:txBody>
          <a:bodyPr lIns="0" tIns="0" rIns="0" bIns="0" anchor="b" anchorCtr="0">
            <a:noAutofit/>
          </a:bodyPr>
          <a:lstStyle>
            <a:lvl1pPr marL="21165" indent="0">
              <a:buNone/>
              <a:defRPr sz="1068" baseline="0">
                <a:solidFill>
                  <a:srgbClr val="8E8F93"/>
                </a:solidFill>
              </a:defRPr>
            </a:lvl1pPr>
          </a:lstStyle>
          <a:p>
            <a:pPr lvl="0"/>
            <a:r>
              <a:rPr lang="en-US" dirty="0"/>
              <a:t>Optional description / context goes here</a:t>
            </a:r>
          </a:p>
        </p:txBody>
      </p:sp>
      <p:sp>
        <p:nvSpPr>
          <p:cNvPr id="28" name="Text Placeholder 11"/>
          <p:cNvSpPr>
            <a:spLocks noGrp="1"/>
          </p:cNvSpPr>
          <p:nvPr>
            <p:ph type="body" sz="quarter" idx="15" hasCustomPrompt="1"/>
          </p:nvPr>
        </p:nvSpPr>
        <p:spPr>
          <a:xfrm>
            <a:off x="336552" y="5421738"/>
            <a:ext cx="5571064" cy="164148"/>
          </a:xfrm>
          <a:prstGeom prst="rect">
            <a:avLst/>
          </a:prstGeom>
        </p:spPr>
        <p:txBody>
          <a:bodyPr lIns="0" tIns="0" rIns="0" bIns="0" anchor="b" anchorCtr="0">
            <a:noAutofit/>
          </a:bodyPr>
          <a:lstStyle>
            <a:lvl1pPr marL="21165" indent="0">
              <a:buNone/>
              <a:defRPr sz="1068" baseline="0">
                <a:solidFill>
                  <a:srgbClr val="8E8F93"/>
                </a:solidFill>
              </a:defRPr>
            </a:lvl1pPr>
          </a:lstStyle>
          <a:p>
            <a:pPr lvl="0"/>
            <a:r>
              <a:rPr lang="en-US" dirty="0"/>
              <a:t>Optional description / context goes here</a:t>
            </a:r>
          </a:p>
        </p:txBody>
      </p:sp>
      <p:sp>
        <p:nvSpPr>
          <p:cNvPr id="3" name="Content Placeholder 2"/>
          <p:cNvSpPr>
            <a:spLocks noGrp="1"/>
          </p:cNvSpPr>
          <p:nvPr>
            <p:ph sz="quarter" idx="22"/>
          </p:nvPr>
        </p:nvSpPr>
        <p:spPr>
          <a:xfrm>
            <a:off x="330064" y="1612396"/>
            <a:ext cx="5563541" cy="3614752"/>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1"/>
          <p:cNvSpPr>
            <a:spLocks noGrp="1"/>
          </p:cNvSpPr>
          <p:nvPr>
            <p:ph type="body" sz="quarter" idx="32"/>
          </p:nvPr>
        </p:nvSpPr>
        <p:spPr>
          <a:xfrm>
            <a:off x="336553" y="306918"/>
            <a:ext cx="11529484" cy="492444"/>
          </a:xfrm>
        </p:spPr>
        <p:txBody>
          <a:bodyPr>
            <a:noAutofit/>
          </a:bodyPr>
          <a:lstStyle>
            <a:lvl1pPr>
              <a:buFontTx/>
              <a:buNone/>
              <a:defRPr sz="32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33"/>
          </p:nvPr>
        </p:nvSpPr>
        <p:spPr>
          <a:xfrm>
            <a:off x="336553" y="911157"/>
            <a:ext cx="11529484" cy="338556"/>
          </a:xfrm>
        </p:spPr>
        <p:txBody>
          <a:bodyPr>
            <a:noAutofit/>
          </a:bodyPr>
          <a:lstStyle>
            <a:lvl1pPr marL="478325" indent="-457162">
              <a:buFontTx/>
              <a:buNone/>
              <a:defRPr sz="2133" baseline="0">
                <a:solidFill>
                  <a:schemeClr val="accent1"/>
                </a:solidFill>
              </a:defRPr>
            </a:lvl1pPr>
            <a:lvl2pPr marL="543937" indent="-304775">
              <a:buFontTx/>
              <a:buNone/>
              <a:defRPr/>
            </a:lvl2pPr>
            <a:lvl3pPr marL="783100" indent="-304775">
              <a:buFontTx/>
              <a:buNone/>
              <a:defRPr/>
            </a:lvl3pPr>
            <a:lvl4pPr marL="1024380" indent="-304775">
              <a:buFontTx/>
              <a:buNone/>
              <a:defRPr/>
            </a:lvl4pPr>
            <a:lvl5pPr marL="1252961" indent="-304775">
              <a:buFontTx/>
              <a:buNone/>
              <a:defRPr/>
            </a:lvl5pPr>
          </a:lstStyle>
          <a:p>
            <a:pPr lvl="0"/>
            <a:r>
              <a:rPr lang="en-US" dirty="0"/>
              <a:t>Click to edit Master text styles</a:t>
            </a:r>
          </a:p>
        </p:txBody>
      </p:sp>
      <p:sp>
        <p:nvSpPr>
          <p:cNvPr id="12" name="Slide Number Placeholder 5">
            <a:extLst>
              <a:ext uri="{FF2B5EF4-FFF2-40B4-BE49-F238E27FC236}">
                <a16:creationId xmlns:a16="http://schemas.microsoft.com/office/drawing/2014/main" id="{A1DF86EB-6AC3-0B48-9FAA-73AB2CF271C9}"/>
              </a:ext>
            </a:extLst>
          </p:cNvPr>
          <p:cNvSpPr>
            <a:spLocks noGrp="1"/>
          </p:cNvSpPr>
          <p:nvPr>
            <p:ph type="sldNum" sz="quarter" idx="4"/>
          </p:nvPr>
        </p:nvSpPr>
        <p:spPr>
          <a:xfrm>
            <a:off x="2592280" y="6476204"/>
            <a:ext cx="700920" cy="123112"/>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6" name="Footer Placeholder 4">
            <a:extLst>
              <a:ext uri="{FF2B5EF4-FFF2-40B4-BE49-F238E27FC236}">
                <a16:creationId xmlns:a16="http://schemas.microsoft.com/office/drawing/2014/main" id="{6CE96C49-C935-3E43-BFBF-51236FBC0563}"/>
              </a:ext>
            </a:extLst>
          </p:cNvPr>
          <p:cNvSpPr>
            <a:spLocks noGrp="1"/>
          </p:cNvSpPr>
          <p:nvPr>
            <p:ph type="ftr" sz="quarter" idx="3"/>
          </p:nvPr>
        </p:nvSpPr>
        <p:spPr>
          <a:xfrm>
            <a:off x="336553" y="6476205"/>
            <a:ext cx="2279404" cy="123112"/>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r>
              <a:rPr lang="en-US" dirty="0"/>
              <a:t>© 2020 Schneider Electric. All Rights Reserved. |</a:t>
            </a:r>
          </a:p>
        </p:txBody>
      </p:sp>
    </p:spTree>
    <p:extLst>
      <p:ext uri="{BB962C8B-B14F-4D97-AF65-F5344CB8AC3E}">
        <p14:creationId xmlns:p14="http://schemas.microsoft.com/office/powerpoint/2010/main" val="17483059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column comparison">
    <p:spTree>
      <p:nvGrpSpPr>
        <p:cNvPr id="1" name=""/>
        <p:cNvGrpSpPr/>
        <p:nvPr/>
      </p:nvGrpSpPr>
      <p:grpSpPr>
        <a:xfrm>
          <a:off x="0" y="0"/>
          <a:ext cx="0" cy="0"/>
          <a:chOff x="0" y="0"/>
          <a:chExt cx="0" cy="0"/>
        </a:xfrm>
      </p:grpSpPr>
      <p:sp>
        <p:nvSpPr>
          <p:cNvPr id="16" name="Content Placeholder 2"/>
          <p:cNvSpPr>
            <a:spLocks noGrp="1"/>
          </p:cNvSpPr>
          <p:nvPr>
            <p:ph sz="quarter" idx="22"/>
          </p:nvPr>
        </p:nvSpPr>
        <p:spPr>
          <a:xfrm>
            <a:off x="6353294" y="1604438"/>
            <a:ext cx="5563541" cy="3650737"/>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1"/>
          <p:cNvSpPr>
            <a:spLocks noGrp="1"/>
          </p:cNvSpPr>
          <p:nvPr>
            <p:ph type="body" sz="quarter" idx="13" hasCustomPrompt="1"/>
          </p:nvPr>
        </p:nvSpPr>
        <p:spPr>
          <a:xfrm>
            <a:off x="6388101" y="5421738"/>
            <a:ext cx="5467352" cy="164148"/>
          </a:xfrm>
          <a:prstGeom prst="rect">
            <a:avLst/>
          </a:prstGeom>
        </p:spPr>
        <p:txBody>
          <a:bodyPr lIns="0" tIns="0" rIns="0" bIns="0" anchor="b" anchorCtr="0">
            <a:noAutofit/>
          </a:bodyPr>
          <a:lstStyle>
            <a:lvl1pPr marL="21165" indent="0">
              <a:buNone/>
              <a:defRPr sz="1068" baseline="0">
                <a:solidFill>
                  <a:srgbClr val="8E8F93"/>
                </a:solidFill>
              </a:defRPr>
            </a:lvl1pPr>
          </a:lstStyle>
          <a:p>
            <a:pPr lvl="0"/>
            <a:r>
              <a:rPr lang="en-US" dirty="0"/>
              <a:t>Optional description / context goes here</a:t>
            </a:r>
          </a:p>
        </p:txBody>
      </p:sp>
      <p:sp>
        <p:nvSpPr>
          <p:cNvPr id="12" name="Text Placeholder 11"/>
          <p:cNvSpPr>
            <a:spLocks noGrp="1"/>
          </p:cNvSpPr>
          <p:nvPr>
            <p:ph type="body" sz="quarter" idx="15" hasCustomPrompt="1"/>
          </p:nvPr>
        </p:nvSpPr>
        <p:spPr>
          <a:xfrm>
            <a:off x="336554" y="5421738"/>
            <a:ext cx="5571065" cy="164148"/>
          </a:xfrm>
          <a:prstGeom prst="rect">
            <a:avLst/>
          </a:prstGeom>
        </p:spPr>
        <p:txBody>
          <a:bodyPr lIns="0" tIns="0" rIns="0" bIns="0" anchor="b" anchorCtr="0">
            <a:noAutofit/>
          </a:bodyPr>
          <a:lstStyle>
            <a:lvl1pPr marL="21165" indent="0">
              <a:buNone/>
              <a:defRPr sz="1068" baseline="0">
                <a:solidFill>
                  <a:srgbClr val="8E8F93"/>
                </a:solidFill>
              </a:defRPr>
            </a:lvl1pPr>
          </a:lstStyle>
          <a:p>
            <a:pPr lvl="0"/>
            <a:r>
              <a:rPr lang="en-US" dirty="0"/>
              <a:t>Optional description / context goes here</a:t>
            </a:r>
          </a:p>
        </p:txBody>
      </p:sp>
      <p:cxnSp>
        <p:nvCxnSpPr>
          <p:cNvPr id="13" name="Straight Connector 12"/>
          <p:cNvCxnSpPr/>
          <p:nvPr userDrawn="1"/>
        </p:nvCxnSpPr>
        <p:spPr>
          <a:xfrm>
            <a:off x="6066292" y="1604434"/>
            <a:ext cx="0" cy="3981452"/>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sz="quarter" idx="20"/>
          </p:nvPr>
        </p:nvSpPr>
        <p:spPr>
          <a:xfrm>
            <a:off x="322539" y="1604438"/>
            <a:ext cx="5571065" cy="3650737"/>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1"/>
          <p:cNvSpPr>
            <a:spLocks noGrp="1"/>
          </p:cNvSpPr>
          <p:nvPr>
            <p:ph type="body" sz="quarter" idx="32"/>
          </p:nvPr>
        </p:nvSpPr>
        <p:spPr>
          <a:xfrm>
            <a:off x="336553" y="306918"/>
            <a:ext cx="11529484" cy="492444"/>
          </a:xfrm>
        </p:spPr>
        <p:txBody>
          <a:bodyPr>
            <a:noAutofit/>
          </a:bodyPr>
          <a:lstStyle>
            <a:lvl1pPr>
              <a:buFontTx/>
              <a:buNone/>
              <a:defRPr sz="32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8" name="Text Placeholder 13"/>
          <p:cNvSpPr>
            <a:spLocks noGrp="1"/>
          </p:cNvSpPr>
          <p:nvPr>
            <p:ph type="body" sz="quarter" idx="33"/>
          </p:nvPr>
        </p:nvSpPr>
        <p:spPr>
          <a:xfrm>
            <a:off x="336553" y="911157"/>
            <a:ext cx="11529484" cy="338556"/>
          </a:xfrm>
        </p:spPr>
        <p:txBody>
          <a:bodyPr>
            <a:noAutofit/>
          </a:bodyPr>
          <a:lstStyle>
            <a:lvl1pPr marL="478325" indent="-457162">
              <a:buFontTx/>
              <a:buNone/>
              <a:defRPr sz="2133" baseline="0">
                <a:solidFill>
                  <a:schemeClr val="accent1"/>
                </a:solidFill>
              </a:defRPr>
            </a:lvl1pPr>
            <a:lvl2pPr marL="543937" indent="-304775">
              <a:buFontTx/>
              <a:buNone/>
              <a:defRPr/>
            </a:lvl2pPr>
            <a:lvl3pPr marL="783100" indent="-304775">
              <a:buFontTx/>
              <a:buNone/>
              <a:defRPr/>
            </a:lvl3pPr>
            <a:lvl4pPr marL="1024380" indent="-304775">
              <a:buFontTx/>
              <a:buNone/>
              <a:defRPr/>
            </a:lvl4pPr>
            <a:lvl5pPr marL="1252961" indent="-304775">
              <a:buFontTx/>
              <a:buNone/>
              <a:defRPr/>
            </a:lvl5pPr>
          </a:lstStyle>
          <a:p>
            <a:pPr lvl="0"/>
            <a:r>
              <a:rPr lang="en-US" dirty="0"/>
              <a:t>Click to edit Master text styles</a:t>
            </a:r>
          </a:p>
        </p:txBody>
      </p:sp>
      <p:sp>
        <p:nvSpPr>
          <p:cNvPr id="14" name="Slide Number Placeholder 5">
            <a:extLst>
              <a:ext uri="{FF2B5EF4-FFF2-40B4-BE49-F238E27FC236}">
                <a16:creationId xmlns:a16="http://schemas.microsoft.com/office/drawing/2014/main" id="{5B7D41F9-3011-BC4F-B4D5-7F2C030720B9}"/>
              </a:ext>
            </a:extLst>
          </p:cNvPr>
          <p:cNvSpPr>
            <a:spLocks noGrp="1"/>
          </p:cNvSpPr>
          <p:nvPr>
            <p:ph type="sldNum" sz="quarter" idx="4"/>
          </p:nvPr>
        </p:nvSpPr>
        <p:spPr>
          <a:xfrm>
            <a:off x="2592280" y="6476204"/>
            <a:ext cx="700920" cy="123112"/>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9" name="Footer Placeholder 4">
            <a:extLst>
              <a:ext uri="{FF2B5EF4-FFF2-40B4-BE49-F238E27FC236}">
                <a16:creationId xmlns:a16="http://schemas.microsoft.com/office/drawing/2014/main" id="{67EF8E1C-ACA1-5C48-A28C-C245E8E167A8}"/>
              </a:ext>
            </a:extLst>
          </p:cNvPr>
          <p:cNvSpPr>
            <a:spLocks noGrp="1"/>
          </p:cNvSpPr>
          <p:nvPr>
            <p:ph type="ftr" sz="quarter" idx="3"/>
          </p:nvPr>
        </p:nvSpPr>
        <p:spPr>
          <a:xfrm>
            <a:off x="336553" y="6476205"/>
            <a:ext cx="2279404" cy="123112"/>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r>
              <a:rPr lang="en-US" dirty="0"/>
              <a:t>© 2020 Schneider Electric. All Rights Reserved. |</a:t>
            </a:r>
          </a:p>
        </p:txBody>
      </p:sp>
    </p:spTree>
    <p:extLst>
      <p:ext uri="{BB962C8B-B14F-4D97-AF65-F5344CB8AC3E}">
        <p14:creationId xmlns:p14="http://schemas.microsoft.com/office/powerpoint/2010/main" val="36676188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column stacked">
    <p:spTree>
      <p:nvGrpSpPr>
        <p:cNvPr id="1" name=""/>
        <p:cNvGrpSpPr/>
        <p:nvPr/>
      </p:nvGrpSpPr>
      <p:grpSpPr>
        <a:xfrm>
          <a:off x="0" y="0"/>
          <a:ext cx="0" cy="0"/>
          <a:chOff x="0" y="0"/>
          <a:chExt cx="0" cy="0"/>
        </a:xfrm>
      </p:grpSpPr>
      <p:sp>
        <p:nvSpPr>
          <p:cNvPr id="6" name="Text Placeholder 11"/>
          <p:cNvSpPr>
            <a:spLocks noGrp="1"/>
          </p:cNvSpPr>
          <p:nvPr>
            <p:ph type="body" sz="quarter" idx="18" hasCustomPrompt="1"/>
          </p:nvPr>
        </p:nvSpPr>
        <p:spPr>
          <a:xfrm>
            <a:off x="331375" y="3597979"/>
            <a:ext cx="11511376" cy="164148"/>
          </a:xfrm>
          <a:prstGeom prst="rect">
            <a:avLst/>
          </a:prstGeom>
        </p:spPr>
        <p:txBody>
          <a:bodyPr lIns="0" tIns="0" rIns="0" bIns="0" anchor="b" anchorCtr="0">
            <a:spAutoFit/>
          </a:bodyPr>
          <a:lstStyle>
            <a:lvl1pPr marL="21165" indent="0">
              <a:buNone/>
              <a:defRPr sz="1068" baseline="0">
                <a:solidFill>
                  <a:srgbClr val="8E8F93"/>
                </a:solidFill>
              </a:defRPr>
            </a:lvl1pPr>
          </a:lstStyle>
          <a:p>
            <a:pPr lvl="0"/>
            <a:r>
              <a:rPr lang="en-US" dirty="0"/>
              <a:t>Optional description / context goes here</a:t>
            </a:r>
          </a:p>
        </p:txBody>
      </p:sp>
      <p:sp>
        <p:nvSpPr>
          <p:cNvPr id="11" name="Text Placeholder 11"/>
          <p:cNvSpPr>
            <a:spLocks noGrp="1"/>
          </p:cNvSpPr>
          <p:nvPr>
            <p:ph type="body" sz="quarter" idx="13" hasCustomPrompt="1"/>
          </p:nvPr>
        </p:nvSpPr>
        <p:spPr>
          <a:xfrm>
            <a:off x="6388101" y="5884193"/>
            <a:ext cx="5467352" cy="164148"/>
          </a:xfrm>
          <a:prstGeom prst="rect">
            <a:avLst/>
          </a:prstGeom>
        </p:spPr>
        <p:txBody>
          <a:bodyPr lIns="0" tIns="0" rIns="0" bIns="0" anchor="b" anchorCtr="0">
            <a:noAutofit/>
          </a:bodyPr>
          <a:lstStyle>
            <a:lvl1pPr marL="21165" indent="0">
              <a:buNone/>
              <a:defRPr sz="1068" baseline="0">
                <a:solidFill>
                  <a:srgbClr val="8E8F93"/>
                </a:solidFill>
              </a:defRPr>
            </a:lvl1pPr>
          </a:lstStyle>
          <a:p>
            <a:pPr lvl="0"/>
            <a:r>
              <a:rPr lang="en-US" dirty="0"/>
              <a:t>Optional description / context goes here</a:t>
            </a:r>
          </a:p>
        </p:txBody>
      </p:sp>
      <p:sp>
        <p:nvSpPr>
          <p:cNvPr id="15" name="Text Placeholder 11"/>
          <p:cNvSpPr>
            <a:spLocks noGrp="1"/>
          </p:cNvSpPr>
          <p:nvPr>
            <p:ph type="body" sz="quarter" idx="16" hasCustomPrompt="1"/>
          </p:nvPr>
        </p:nvSpPr>
        <p:spPr>
          <a:xfrm>
            <a:off x="337726" y="5884193"/>
            <a:ext cx="5459828" cy="164148"/>
          </a:xfrm>
          <a:prstGeom prst="rect">
            <a:avLst/>
          </a:prstGeom>
        </p:spPr>
        <p:txBody>
          <a:bodyPr lIns="0" tIns="0" rIns="0" bIns="0" anchor="b" anchorCtr="0">
            <a:noAutofit/>
          </a:bodyPr>
          <a:lstStyle>
            <a:lvl1pPr marL="21165" indent="0">
              <a:buNone/>
              <a:defRPr sz="1068" baseline="0">
                <a:solidFill>
                  <a:srgbClr val="8E8F93"/>
                </a:solidFill>
              </a:defRPr>
            </a:lvl1pPr>
          </a:lstStyle>
          <a:p>
            <a:pPr lvl="0"/>
            <a:r>
              <a:rPr lang="en-US" dirty="0"/>
              <a:t>Optional description / context goes here</a:t>
            </a:r>
          </a:p>
        </p:txBody>
      </p:sp>
      <p:sp>
        <p:nvSpPr>
          <p:cNvPr id="5" name="Content Placeholder 4"/>
          <p:cNvSpPr>
            <a:spLocks noGrp="1"/>
          </p:cNvSpPr>
          <p:nvPr>
            <p:ph sz="quarter" idx="24"/>
          </p:nvPr>
        </p:nvSpPr>
        <p:spPr>
          <a:xfrm>
            <a:off x="328846" y="1597680"/>
            <a:ext cx="11526604" cy="1848257"/>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11"/>
          <p:cNvSpPr>
            <a:spLocks noGrp="1"/>
          </p:cNvSpPr>
          <p:nvPr>
            <p:ph sz="quarter" idx="25"/>
          </p:nvPr>
        </p:nvSpPr>
        <p:spPr>
          <a:xfrm>
            <a:off x="331375" y="3876578"/>
            <a:ext cx="5459828" cy="196330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Content Placeholder 13"/>
          <p:cNvSpPr>
            <a:spLocks noGrp="1"/>
          </p:cNvSpPr>
          <p:nvPr>
            <p:ph sz="quarter" idx="26"/>
          </p:nvPr>
        </p:nvSpPr>
        <p:spPr>
          <a:xfrm>
            <a:off x="6388101" y="3876578"/>
            <a:ext cx="5467352" cy="196330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7" name="Text Placeholder 11"/>
          <p:cNvSpPr>
            <a:spLocks noGrp="1"/>
          </p:cNvSpPr>
          <p:nvPr>
            <p:ph type="body" sz="quarter" idx="32"/>
          </p:nvPr>
        </p:nvSpPr>
        <p:spPr>
          <a:xfrm>
            <a:off x="336553" y="306918"/>
            <a:ext cx="11529484" cy="492444"/>
          </a:xfrm>
        </p:spPr>
        <p:txBody>
          <a:bodyPr>
            <a:noAutofit/>
          </a:bodyPr>
          <a:lstStyle>
            <a:lvl1pPr>
              <a:buFontTx/>
              <a:buNone/>
              <a:defRPr sz="32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8" name="Text Placeholder 13"/>
          <p:cNvSpPr>
            <a:spLocks noGrp="1"/>
          </p:cNvSpPr>
          <p:nvPr>
            <p:ph type="body" sz="quarter" idx="33"/>
          </p:nvPr>
        </p:nvSpPr>
        <p:spPr>
          <a:xfrm>
            <a:off x="336553" y="911157"/>
            <a:ext cx="11529484" cy="338556"/>
          </a:xfrm>
        </p:spPr>
        <p:txBody>
          <a:bodyPr>
            <a:noAutofit/>
          </a:bodyPr>
          <a:lstStyle>
            <a:lvl1pPr marL="478325" indent="-457162">
              <a:buFontTx/>
              <a:buNone/>
              <a:defRPr sz="2133" baseline="0">
                <a:solidFill>
                  <a:schemeClr val="accent1"/>
                </a:solidFill>
              </a:defRPr>
            </a:lvl1pPr>
            <a:lvl2pPr marL="543937" indent="-304775">
              <a:buFontTx/>
              <a:buNone/>
              <a:defRPr/>
            </a:lvl2pPr>
            <a:lvl3pPr marL="783100" indent="-304775">
              <a:buFontTx/>
              <a:buNone/>
              <a:defRPr/>
            </a:lvl3pPr>
            <a:lvl4pPr marL="1024380" indent="-304775">
              <a:buFontTx/>
              <a:buNone/>
              <a:defRPr/>
            </a:lvl4pPr>
            <a:lvl5pPr marL="1252961" indent="-304775">
              <a:buFontTx/>
              <a:buNone/>
              <a:defRPr/>
            </a:lvl5pPr>
          </a:lstStyle>
          <a:p>
            <a:pPr lvl="0"/>
            <a:r>
              <a:rPr lang="en-US" dirty="0"/>
              <a:t>Click to edit Master text styles</a:t>
            </a:r>
          </a:p>
        </p:txBody>
      </p:sp>
      <p:sp>
        <p:nvSpPr>
          <p:cNvPr id="19" name="Slide Number Placeholder 5">
            <a:extLst>
              <a:ext uri="{FF2B5EF4-FFF2-40B4-BE49-F238E27FC236}">
                <a16:creationId xmlns:a16="http://schemas.microsoft.com/office/drawing/2014/main" id="{EF064C49-3433-4547-B6F3-754E6365C779}"/>
              </a:ext>
            </a:extLst>
          </p:cNvPr>
          <p:cNvSpPr>
            <a:spLocks noGrp="1"/>
          </p:cNvSpPr>
          <p:nvPr>
            <p:ph type="sldNum" sz="quarter" idx="4"/>
          </p:nvPr>
        </p:nvSpPr>
        <p:spPr>
          <a:xfrm>
            <a:off x="2592280" y="6476204"/>
            <a:ext cx="700920" cy="123112"/>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20" name="Footer Placeholder 4">
            <a:extLst>
              <a:ext uri="{FF2B5EF4-FFF2-40B4-BE49-F238E27FC236}">
                <a16:creationId xmlns:a16="http://schemas.microsoft.com/office/drawing/2014/main" id="{C7FDDE87-8FF9-0749-8949-1F2B2983E9B6}"/>
              </a:ext>
            </a:extLst>
          </p:cNvPr>
          <p:cNvSpPr>
            <a:spLocks noGrp="1"/>
          </p:cNvSpPr>
          <p:nvPr>
            <p:ph type="ftr" sz="quarter" idx="3"/>
          </p:nvPr>
        </p:nvSpPr>
        <p:spPr>
          <a:xfrm>
            <a:off x="336553" y="6476205"/>
            <a:ext cx="2279404" cy="123112"/>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r>
              <a:rPr lang="en-US" dirty="0"/>
              <a:t>© 2020 Schneider Electric. All Rights Reserved. |</a:t>
            </a:r>
          </a:p>
        </p:txBody>
      </p:sp>
    </p:spTree>
    <p:extLst>
      <p:ext uri="{BB962C8B-B14F-4D97-AF65-F5344CB8AC3E}">
        <p14:creationId xmlns:p14="http://schemas.microsoft.com/office/powerpoint/2010/main" val="32191378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336554" y="5421738"/>
            <a:ext cx="3571857" cy="164148"/>
          </a:xfrm>
          <a:prstGeom prst="rect">
            <a:avLst/>
          </a:prstGeom>
        </p:spPr>
        <p:txBody>
          <a:bodyPr lIns="0" tIns="0" rIns="0" bIns="0" anchor="b" anchorCtr="0">
            <a:noAutofit/>
          </a:bodyPr>
          <a:lstStyle>
            <a:lvl1pPr marL="21165" indent="0">
              <a:buNone/>
              <a:defRPr sz="1068" baseline="0">
                <a:solidFill>
                  <a:srgbClr val="8E8F93"/>
                </a:solidFill>
              </a:defRPr>
            </a:lvl1pPr>
          </a:lstStyle>
          <a:p>
            <a:pPr lvl="0"/>
            <a:r>
              <a:rPr lang="en-US" dirty="0"/>
              <a:t>Optional description / context goes here</a:t>
            </a:r>
          </a:p>
        </p:txBody>
      </p:sp>
      <p:sp>
        <p:nvSpPr>
          <p:cNvPr id="26" name="Text Placeholder 11"/>
          <p:cNvSpPr>
            <a:spLocks noGrp="1"/>
          </p:cNvSpPr>
          <p:nvPr>
            <p:ph type="body" sz="quarter" idx="21" hasCustomPrompt="1"/>
          </p:nvPr>
        </p:nvSpPr>
        <p:spPr>
          <a:xfrm>
            <a:off x="8257119" y="5421738"/>
            <a:ext cx="3659716" cy="164148"/>
          </a:xfrm>
          <a:prstGeom prst="rect">
            <a:avLst/>
          </a:prstGeom>
        </p:spPr>
        <p:txBody>
          <a:bodyPr lIns="0" tIns="0" rIns="0" bIns="0" anchor="b" anchorCtr="0">
            <a:noAutofit/>
          </a:bodyPr>
          <a:lstStyle>
            <a:lvl1pPr marL="21165" indent="0">
              <a:buNone/>
              <a:defRPr sz="1068" baseline="0">
                <a:solidFill>
                  <a:srgbClr val="8E8F93"/>
                </a:solidFill>
              </a:defRPr>
            </a:lvl1pPr>
          </a:lstStyle>
          <a:p>
            <a:pPr lvl="0"/>
            <a:r>
              <a:rPr lang="en-US" dirty="0"/>
              <a:t>Optional description / context goes here</a:t>
            </a:r>
          </a:p>
        </p:txBody>
      </p:sp>
      <p:sp>
        <p:nvSpPr>
          <p:cNvPr id="29" name="Text Placeholder 11"/>
          <p:cNvSpPr>
            <a:spLocks noGrp="1"/>
          </p:cNvSpPr>
          <p:nvPr>
            <p:ph type="body" sz="quarter" idx="24" hasCustomPrompt="1"/>
          </p:nvPr>
        </p:nvSpPr>
        <p:spPr>
          <a:xfrm>
            <a:off x="4310074" y="5421738"/>
            <a:ext cx="3623828" cy="164148"/>
          </a:xfrm>
          <a:prstGeom prst="rect">
            <a:avLst/>
          </a:prstGeom>
        </p:spPr>
        <p:txBody>
          <a:bodyPr lIns="0" tIns="0" rIns="0" bIns="0" anchor="b" anchorCtr="0">
            <a:noAutofit/>
          </a:bodyPr>
          <a:lstStyle>
            <a:lvl1pPr marL="21165" indent="0">
              <a:buNone/>
              <a:defRPr sz="1068" baseline="0">
                <a:solidFill>
                  <a:srgbClr val="8E8F93"/>
                </a:solidFill>
              </a:defRPr>
            </a:lvl1pPr>
          </a:lstStyle>
          <a:p>
            <a:pPr lvl="0"/>
            <a:r>
              <a:rPr lang="en-US" dirty="0"/>
              <a:t>Optional description / context goes here</a:t>
            </a:r>
          </a:p>
        </p:txBody>
      </p:sp>
      <p:sp>
        <p:nvSpPr>
          <p:cNvPr id="3" name="Content Placeholder 2"/>
          <p:cNvSpPr>
            <a:spLocks noGrp="1"/>
          </p:cNvSpPr>
          <p:nvPr>
            <p:ph sz="quarter" idx="32"/>
          </p:nvPr>
        </p:nvSpPr>
        <p:spPr>
          <a:xfrm>
            <a:off x="336554" y="1590339"/>
            <a:ext cx="3598332" cy="355564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3"/>
          </p:nvPr>
        </p:nvSpPr>
        <p:spPr>
          <a:xfrm>
            <a:off x="4310074" y="1590338"/>
            <a:ext cx="3623828" cy="35594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4"/>
          </p:nvPr>
        </p:nvSpPr>
        <p:spPr>
          <a:xfrm>
            <a:off x="8257119" y="1590338"/>
            <a:ext cx="3659716" cy="35594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1"/>
          <p:cNvSpPr>
            <a:spLocks noGrp="1"/>
          </p:cNvSpPr>
          <p:nvPr>
            <p:ph type="body" sz="quarter" idx="35"/>
          </p:nvPr>
        </p:nvSpPr>
        <p:spPr>
          <a:xfrm>
            <a:off x="336553" y="306918"/>
            <a:ext cx="11580284" cy="492444"/>
          </a:xfrm>
        </p:spPr>
        <p:txBody>
          <a:bodyPr>
            <a:noAutofit/>
          </a:bodyPr>
          <a:lstStyle>
            <a:lvl1pPr>
              <a:buFontTx/>
              <a:buNone/>
              <a:defRPr sz="32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36"/>
          </p:nvPr>
        </p:nvSpPr>
        <p:spPr>
          <a:xfrm>
            <a:off x="336553" y="911157"/>
            <a:ext cx="11580284" cy="338556"/>
          </a:xfrm>
        </p:spPr>
        <p:txBody>
          <a:bodyPr>
            <a:noAutofit/>
          </a:bodyPr>
          <a:lstStyle>
            <a:lvl1pPr marL="478325" indent="-457162">
              <a:buFontTx/>
              <a:buNone/>
              <a:defRPr sz="2133" baseline="0">
                <a:solidFill>
                  <a:schemeClr val="accent1"/>
                </a:solidFill>
              </a:defRPr>
            </a:lvl1pPr>
            <a:lvl2pPr marL="543937" indent="-304775">
              <a:buFontTx/>
              <a:buNone/>
              <a:defRPr/>
            </a:lvl2pPr>
            <a:lvl3pPr marL="783100" indent="-304775">
              <a:buFontTx/>
              <a:buNone/>
              <a:defRPr/>
            </a:lvl3pPr>
            <a:lvl4pPr marL="1024380" indent="-304775">
              <a:buFontTx/>
              <a:buNone/>
              <a:defRPr/>
            </a:lvl4pPr>
            <a:lvl5pPr marL="1252961" indent="-304775">
              <a:buFontTx/>
              <a:buNone/>
              <a:defRPr/>
            </a:lvl5pPr>
          </a:lstStyle>
          <a:p>
            <a:pPr lvl="0"/>
            <a:r>
              <a:rPr lang="en-US" dirty="0"/>
              <a:t>Click to edit Master text styles</a:t>
            </a:r>
          </a:p>
        </p:txBody>
      </p:sp>
      <p:sp>
        <p:nvSpPr>
          <p:cNvPr id="16" name="Slide Number Placeholder 5">
            <a:extLst>
              <a:ext uri="{FF2B5EF4-FFF2-40B4-BE49-F238E27FC236}">
                <a16:creationId xmlns:a16="http://schemas.microsoft.com/office/drawing/2014/main" id="{59C14612-4ABB-BB47-AE64-6AF09E2FA466}"/>
              </a:ext>
            </a:extLst>
          </p:cNvPr>
          <p:cNvSpPr>
            <a:spLocks noGrp="1"/>
          </p:cNvSpPr>
          <p:nvPr>
            <p:ph type="sldNum" sz="quarter" idx="4"/>
          </p:nvPr>
        </p:nvSpPr>
        <p:spPr>
          <a:xfrm>
            <a:off x="2592280" y="6476204"/>
            <a:ext cx="700920" cy="123112"/>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7" name="Footer Placeholder 4">
            <a:extLst>
              <a:ext uri="{FF2B5EF4-FFF2-40B4-BE49-F238E27FC236}">
                <a16:creationId xmlns:a16="http://schemas.microsoft.com/office/drawing/2014/main" id="{95D71F70-9C97-7B4A-9698-75D186353019}"/>
              </a:ext>
            </a:extLst>
          </p:cNvPr>
          <p:cNvSpPr>
            <a:spLocks noGrp="1"/>
          </p:cNvSpPr>
          <p:nvPr>
            <p:ph type="ftr" sz="quarter" idx="3"/>
          </p:nvPr>
        </p:nvSpPr>
        <p:spPr>
          <a:xfrm>
            <a:off x="336553" y="6476205"/>
            <a:ext cx="2279404" cy="123112"/>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r>
              <a:rPr lang="en-US" dirty="0"/>
              <a:t>© 2020 Schneider Electric. All Rights Reserved. |</a:t>
            </a:r>
          </a:p>
        </p:txBody>
      </p:sp>
    </p:spTree>
    <p:extLst>
      <p:ext uri="{BB962C8B-B14F-4D97-AF65-F5344CB8AC3E}">
        <p14:creationId xmlns:p14="http://schemas.microsoft.com/office/powerpoint/2010/main" val="7758045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column compariso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336554" y="5421738"/>
            <a:ext cx="3571857" cy="164148"/>
          </a:xfrm>
          <a:prstGeom prst="rect">
            <a:avLst/>
          </a:prstGeom>
        </p:spPr>
        <p:txBody>
          <a:bodyPr lIns="0" tIns="0" rIns="0" bIns="0" anchor="b" anchorCtr="0">
            <a:noAutofit/>
          </a:bodyPr>
          <a:lstStyle>
            <a:lvl1pPr marL="21165" indent="0">
              <a:buNone/>
              <a:defRPr sz="1068" baseline="0">
                <a:solidFill>
                  <a:srgbClr val="8E8F93"/>
                </a:solidFill>
              </a:defRPr>
            </a:lvl1pPr>
          </a:lstStyle>
          <a:p>
            <a:pPr lvl="0"/>
            <a:r>
              <a:rPr lang="en-US" dirty="0"/>
              <a:t>Optional description / context goes here</a:t>
            </a:r>
          </a:p>
        </p:txBody>
      </p:sp>
      <p:sp>
        <p:nvSpPr>
          <p:cNvPr id="26" name="Text Placeholder 11"/>
          <p:cNvSpPr>
            <a:spLocks noGrp="1"/>
          </p:cNvSpPr>
          <p:nvPr>
            <p:ph type="body" sz="quarter" idx="21" hasCustomPrompt="1"/>
          </p:nvPr>
        </p:nvSpPr>
        <p:spPr>
          <a:xfrm>
            <a:off x="8257119" y="5421738"/>
            <a:ext cx="3659716" cy="164148"/>
          </a:xfrm>
          <a:prstGeom prst="rect">
            <a:avLst/>
          </a:prstGeom>
        </p:spPr>
        <p:txBody>
          <a:bodyPr lIns="0" tIns="0" rIns="0" bIns="0" anchor="b" anchorCtr="0">
            <a:noAutofit/>
          </a:bodyPr>
          <a:lstStyle>
            <a:lvl1pPr marL="21165" indent="0">
              <a:buNone/>
              <a:defRPr sz="1068" baseline="0">
                <a:solidFill>
                  <a:srgbClr val="8E8F93"/>
                </a:solidFill>
              </a:defRPr>
            </a:lvl1pPr>
          </a:lstStyle>
          <a:p>
            <a:pPr lvl="0"/>
            <a:r>
              <a:rPr lang="en-US" dirty="0"/>
              <a:t>Optional description / context goes here</a:t>
            </a:r>
          </a:p>
        </p:txBody>
      </p:sp>
      <p:sp>
        <p:nvSpPr>
          <p:cNvPr id="29" name="Text Placeholder 11"/>
          <p:cNvSpPr>
            <a:spLocks noGrp="1"/>
          </p:cNvSpPr>
          <p:nvPr>
            <p:ph type="body" sz="quarter" idx="24" hasCustomPrompt="1"/>
          </p:nvPr>
        </p:nvSpPr>
        <p:spPr>
          <a:xfrm>
            <a:off x="4310074" y="5421738"/>
            <a:ext cx="3623828" cy="164148"/>
          </a:xfrm>
          <a:prstGeom prst="rect">
            <a:avLst/>
          </a:prstGeom>
        </p:spPr>
        <p:txBody>
          <a:bodyPr lIns="0" tIns="0" rIns="0" bIns="0" anchor="b" anchorCtr="0">
            <a:noAutofit/>
          </a:bodyPr>
          <a:lstStyle>
            <a:lvl1pPr marL="21165" indent="0">
              <a:buNone/>
              <a:defRPr sz="1068" baseline="0">
                <a:solidFill>
                  <a:srgbClr val="8E8F93"/>
                </a:solidFill>
              </a:defRPr>
            </a:lvl1pPr>
          </a:lstStyle>
          <a:p>
            <a:pPr lvl="0"/>
            <a:r>
              <a:rPr lang="en-US" dirty="0"/>
              <a:t>Optional description / context goes here</a:t>
            </a:r>
          </a:p>
        </p:txBody>
      </p:sp>
      <p:sp>
        <p:nvSpPr>
          <p:cNvPr id="3" name="Content Placeholder 2"/>
          <p:cNvSpPr>
            <a:spLocks noGrp="1"/>
          </p:cNvSpPr>
          <p:nvPr>
            <p:ph sz="quarter" idx="32"/>
          </p:nvPr>
        </p:nvSpPr>
        <p:spPr>
          <a:xfrm>
            <a:off x="336554" y="1590339"/>
            <a:ext cx="3598332" cy="355564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3"/>
          </p:nvPr>
        </p:nvSpPr>
        <p:spPr>
          <a:xfrm>
            <a:off x="4310074" y="1590338"/>
            <a:ext cx="3623828" cy="35594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4"/>
          </p:nvPr>
        </p:nvSpPr>
        <p:spPr>
          <a:xfrm>
            <a:off x="8257119" y="1590338"/>
            <a:ext cx="3659716" cy="35594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1"/>
          <p:cNvSpPr>
            <a:spLocks noGrp="1"/>
          </p:cNvSpPr>
          <p:nvPr>
            <p:ph type="body" sz="quarter" idx="35"/>
          </p:nvPr>
        </p:nvSpPr>
        <p:spPr>
          <a:xfrm>
            <a:off x="336553" y="306918"/>
            <a:ext cx="11580284" cy="492444"/>
          </a:xfrm>
        </p:spPr>
        <p:txBody>
          <a:bodyPr>
            <a:noAutofit/>
          </a:bodyPr>
          <a:lstStyle>
            <a:lvl1pPr>
              <a:buFontTx/>
              <a:buNone/>
              <a:defRPr sz="32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36"/>
          </p:nvPr>
        </p:nvSpPr>
        <p:spPr>
          <a:xfrm>
            <a:off x="336553" y="911157"/>
            <a:ext cx="11580284" cy="338556"/>
          </a:xfrm>
        </p:spPr>
        <p:txBody>
          <a:bodyPr>
            <a:noAutofit/>
          </a:bodyPr>
          <a:lstStyle>
            <a:lvl1pPr marL="478325" indent="-457162">
              <a:buFontTx/>
              <a:buNone/>
              <a:defRPr sz="2133" baseline="0">
                <a:solidFill>
                  <a:schemeClr val="accent1"/>
                </a:solidFill>
              </a:defRPr>
            </a:lvl1pPr>
            <a:lvl2pPr marL="543937" indent="-304775">
              <a:buFontTx/>
              <a:buNone/>
              <a:defRPr/>
            </a:lvl2pPr>
            <a:lvl3pPr marL="783100" indent="-304775">
              <a:buFontTx/>
              <a:buNone/>
              <a:defRPr/>
            </a:lvl3pPr>
            <a:lvl4pPr marL="1024380" indent="-304775">
              <a:buFontTx/>
              <a:buNone/>
              <a:defRPr/>
            </a:lvl4pPr>
            <a:lvl5pPr marL="1252961" indent="-304775">
              <a:buFontTx/>
              <a:buNone/>
              <a:defRPr/>
            </a:lvl5pPr>
          </a:lstStyle>
          <a:p>
            <a:pPr lvl="0"/>
            <a:r>
              <a:rPr lang="en-US" dirty="0"/>
              <a:t>Click to edit Master text styles</a:t>
            </a:r>
          </a:p>
        </p:txBody>
      </p:sp>
      <p:cxnSp>
        <p:nvCxnSpPr>
          <p:cNvPr id="16" name="Straight Connector 15"/>
          <p:cNvCxnSpPr/>
          <p:nvPr userDrawn="1"/>
        </p:nvCxnSpPr>
        <p:spPr>
          <a:xfrm>
            <a:off x="4114217" y="1604434"/>
            <a:ext cx="0" cy="3981452"/>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101736" y="1604434"/>
            <a:ext cx="0" cy="3981452"/>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8" name="Slide Number Placeholder 5">
            <a:extLst>
              <a:ext uri="{FF2B5EF4-FFF2-40B4-BE49-F238E27FC236}">
                <a16:creationId xmlns:a16="http://schemas.microsoft.com/office/drawing/2014/main" id="{D2CA1BF3-9A65-5143-B7B0-9913B0776D67}"/>
              </a:ext>
            </a:extLst>
          </p:cNvPr>
          <p:cNvSpPr>
            <a:spLocks noGrp="1"/>
          </p:cNvSpPr>
          <p:nvPr>
            <p:ph type="sldNum" sz="quarter" idx="4"/>
          </p:nvPr>
        </p:nvSpPr>
        <p:spPr>
          <a:xfrm>
            <a:off x="2592280" y="6476204"/>
            <a:ext cx="700920" cy="123112"/>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9" name="Footer Placeholder 4">
            <a:extLst>
              <a:ext uri="{FF2B5EF4-FFF2-40B4-BE49-F238E27FC236}">
                <a16:creationId xmlns:a16="http://schemas.microsoft.com/office/drawing/2014/main" id="{5D24D225-3866-234D-8559-71688E004B5F}"/>
              </a:ext>
            </a:extLst>
          </p:cNvPr>
          <p:cNvSpPr>
            <a:spLocks noGrp="1"/>
          </p:cNvSpPr>
          <p:nvPr>
            <p:ph type="ftr" sz="quarter" idx="3"/>
          </p:nvPr>
        </p:nvSpPr>
        <p:spPr>
          <a:xfrm>
            <a:off x="336553" y="6476205"/>
            <a:ext cx="2279404" cy="123112"/>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r>
              <a:rPr lang="en-US" dirty="0"/>
              <a:t>© 2020 Schneider Electric. All Rights Reserved. |</a:t>
            </a:r>
          </a:p>
        </p:txBody>
      </p:sp>
    </p:spTree>
    <p:extLst>
      <p:ext uri="{BB962C8B-B14F-4D97-AF65-F5344CB8AC3E}">
        <p14:creationId xmlns:p14="http://schemas.microsoft.com/office/powerpoint/2010/main" val="20002874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ree-column stacked">
    <p:spTree>
      <p:nvGrpSpPr>
        <p:cNvPr id="1" name=""/>
        <p:cNvGrpSpPr/>
        <p:nvPr/>
      </p:nvGrpSpPr>
      <p:grpSpPr>
        <a:xfrm>
          <a:off x="0" y="0"/>
          <a:ext cx="0" cy="0"/>
          <a:chOff x="0" y="0"/>
          <a:chExt cx="0" cy="0"/>
        </a:xfrm>
      </p:grpSpPr>
      <p:sp>
        <p:nvSpPr>
          <p:cNvPr id="5" name="Content Placeholder 4"/>
          <p:cNvSpPr>
            <a:spLocks noGrp="1"/>
          </p:cNvSpPr>
          <p:nvPr>
            <p:ph sz="quarter" idx="32"/>
          </p:nvPr>
        </p:nvSpPr>
        <p:spPr>
          <a:xfrm>
            <a:off x="336553" y="1604438"/>
            <a:ext cx="11518900" cy="1841500"/>
          </a:xfrm>
        </p:spPr>
        <p:txBody>
          <a:bodyPr wrap="square">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11"/>
          <p:cNvSpPr>
            <a:spLocks noGrp="1"/>
          </p:cNvSpPr>
          <p:nvPr>
            <p:ph sz="quarter" idx="33"/>
          </p:nvPr>
        </p:nvSpPr>
        <p:spPr>
          <a:xfrm>
            <a:off x="336552" y="3829387"/>
            <a:ext cx="3577976" cy="192873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Content Placeholder 14"/>
          <p:cNvSpPr>
            <a:spLocks noGrp="1"/>
          </p:cNvSpPr>
          <p:nvPr>
            <p:ph sz="quarter" idx="34"/>
          </p:nvPr>
        </p:nvSpPr>
        <p:spPr>
          <a:xfrm>
            <a:off x="4310074" y="3829387"/>
            <a:ext cx="3571857" cy="192873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9" name="Content Placeholder 18"/>
          <p:cNvSpPr>
            <a:spLocks noGrp="1"/>
          </p:cNvSpPr>
          <p:nvPr>
            <p:ph sz="quarter" idx="35"/>
          </p:nvPr>
        </p:nvSpPr>
        <p:spPr>
          <a:xfrm>
            <a:off x="8257120" y="3829387"/>
            <a:ext cx="3571857" cy="192873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11"/>
          <p:cNvSpPr>
            <a:spLocks noGrp="1"/>
          </p:cNvSpPr>
          <p:nvPr>
            <p:ph type="body" sz="quarter" idx="18" hasCustomPrompt="1"/>
          </p:nvPr>
        </p:nvSpPr>
        <p:spPr>
          <a:xfrm>
            <a:off x="344076" y="3507673"/>
            <a:ext cx="11511376" cy="164148"/>
          </a:xfrm>
          <a:prstGeom prst="rect">
            <a:avLst/>
          </a:prstGeom>
        </p:spPr>
        <p:txBody>
          <a:bodyPr lIns="0" tIns="0" rIns="0" bIns="0" anchor="b" anchorCtr="0">
            <a:noAutofit/>
          </a:bodyPr>
          <a:lstStyle>
            <a:lvl1pPr marL="21165" indent="0">
              <a:buNone/>
              <a:defRPr sz="1068" baseline="0">
                <a:solidFill>
                  <a:srgbClr val="8E8F93"/>
                </a:solidFill>
              </a:defRPr>
            </a:lvl1pPr>
          </a:lstStyle>
          <a:p>
            <a:pPr lvl="0"/>
            <a:r>
              <a:rPr lang="en-US" dirty="0"/>
              <a:t>Optional description / context goes here</a:t>
            </a:r>
          </a:p>
        </p:txBody>
      </p:sp>
      <p:sp>
        <p:nvSpPr>
          <p:cNvPr id="14" name="Text Placeholder 11"/>
          <p:cNvSpPr>
            <a:spLocks noGrp="1"/>
          </p:cNvSpPr>
          <p:nvPr>
            <p:ph type="body" sz="quarter" idx="13" hasCustomPrompt="1"/>
          </p:nvPr>
        </p:nvSpPr>
        <p:spPr>
          <a:xfrm>
            <a:off x="336553" y="5835019"/>
            <a:ext cx="3577976" cy="164148"/>
          </a:xfrm>
          <a:prstGeom prst="rect">
            <a:avLst/>
          </a:prstGeom>
        </p:spPr>
        <p:txBody>
          <a:bodyPr lIns="0" tIns="0" rIns="0" bIns="0" anchor="b" anchorCtr="0">
            <a:noAutofit/>
          </a:bodyPr>
          <a:lstStyle>
            <a:lvl1pPr marL="21165" indent="0">
              <a:buNone/>
              <a:defRPr sz="1068" baseline="0">
                <a:solidFill>
                  <a:srgbClr val="8E8F93"/>
                </a:solidFill>
              </a:defRPr>
            </a:lvl1pPr>
          </a:lstStyle>
          <a:p>
            <a:pPr lvl="0"/>
            <a:r>
              <a:rPr lang="en-US" dirty="0"/>
              <a:t>Optional description / context goes here</a:t>
            </a:r>
          </a:p>
        </p:txBody>
      </p:sp>
      <p:sp>
        <p:nvSpPr>
          <p:cNvPr id="16" name="Text Placeholder 11"/>
          <p:cNvSpPr>
            <a:spLocks noGrp="1"/>
          </p:cNvSpPr>
          <p:nvPr>
            <p:ph type="body" sz="quarter" idx="21" hasCustomPrompt="1"/>
          </p:nvPr>
        </p:nvSpPr>
        <p:spPr>
          <a:xfrm>
            <a:off x="8257120" y="5835019"/>
            <a:ext cx="3571857" cy="164148"/>
          </a:xfrm>
          <a:prstGeom prst="rect">
            <a:avLst/>
          </a:prstGeom>
        </p:spPr>
        <p:txBody>
          <a:bodyPr lIns="0" tIns="0" rIns="0" bIns="0" anchor="b" anchorCtr="0">
            <a:noAutofit/>
          </a:bodyPr>
          <a:lstStyle>
            <a:lvl1pPr marL="21165" indent="0">
              <a:buNone/>
              <a:defRPr sz="1068" baseline="0">
                <a:solidFill>
                  <a:srgbClr val="8E8F93"/>
                </a:solidFill>
              </a:defRPr>
            </a:lvl1pPr>
          </a:lstStyle>
          <a:p>
            <a:pPr lvl="0"/>
            <a:r>
              <a:rPr lang="en-US" dirty="0"/>
              <a:t>Optional description / context goes here</a:t>
            </a:r>
          </a:p>
        </p:txBody>
      </p:sp>
      <p:sp>
        <p:nvSpPr>
          <p:cNvPr id="18" name="Text Placeholder 11"/>
          <p:cNvSpPr>
            <a:spLocks noGrp="1"/>
          </p:cNvSpPr>
          <p:nvPr>
            <p:ph type="body" sz="quarter" idx="24" hasCustomPrompt="1"/>
          </p:nvPr>
        </p:nvSpPr>
        <p:spPr>
          <a:xfrm>
            <a:off x="4310074" y="5835019"/>
            <a:ext cx="3571857" cy="164148"/>
          </a:xfrm>
          <a:prstGeom prst="rect">
            <a:avLst/>
          </a:prstGeom>
        </p:spPr>
        <p:txBody>
          <a:bodyPr lIns="0" tIns="0" rIns="0" bIns="0" anchor="b" anchorCtr="0">
            <a:noAutofit/>
          </a:bodyPr>
          <a:lstStyle>
            <a:lvl1pPr marL="21165" indent="0">
              <a:buNone/>
              <a:defRPr sz="1068" baseline="0">
                <a:solidFill>
                  <a:srgbClr val="8E8F93"/>
                </a:solidFill>
              </a:defRPr>
            </a:lvl1pPr>
          </a:lstStyle>
          <a:p>
            <a:pPr lvl="0"/>
            <a:r>
              <a:rPr lang="en-US" dirty="0"/>
              <a:t>Optional description / context goes here</a:t>
            </a:r>
          </a:p>
        </p:txBody>
      </p:sp>
      <p:sp>
        <p:nvSpPr>
          <p:cNvPr id="21" name="Text Placeholder 11"/>
          <p:cNvSpPr>
            <a:spLocks noGrp="1"/>
          </p:cNvSpPr>
          <p:nvPr>
            <p:ph type="body" sz="quarter" idx="36"/>
          </p:nvPr>
        </p:nvSpPr>
        <p:spPr>
          <a:xfrm>
            <a:off x="336553" y="306918"/>
            <a:ext cx="11529484" cy="492444"/>
          </a:xfrm>
        </p:spPr>
        <p:txBody>
          <a:bodyPr>
            <a:noAutofit/>
          </a:bodyPr>
          <a:lstStyle>
            <a:lvl1pPr>
              <a:buFontTx/>
              <a:buNone/>
              <a:defRPr sz="32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22" name="Text Placeholder 13"/>
          <p:cNvSpPr>
            <a:spLocks noGrp="1"/>
          </p:cNvSpPr>
          <p:nvPr>
            <p:ph type="body" sz="quarter" idx="37"/>
          </p:nvPr>
        </p:nvSpPr>
        <p:spPr>
          <a:xfrm>
            <a:off x="336553" y="911157"/>
            <a:ext cx="11529484" cy="338556"/>
          </a:xfrm>
        </p:spPr>
        <p:txBody>
          <a:bodyPr>
            <a:noAutofit/>
          </a:bodyPr>
          <a:lstStyle>
            <a:lvl1pPr marL="478325" indent="-457162">
              <a:buFontTx/>
              <a:buNone/>
              <a:defRPr sz="2133" baseline="0">
                <a:solidFill>
                  <a:schemeClr val="accent1"/>
                </a:solidFill>
              </a:defRPr>
            </a:lvl1pPr>
            <a:lvl2pPr marL="543937" indent="-304775">
              <a:buFontTx/>
              <a:buNone/>
              <a:defRPr/>
            </a:lvl2pPr>
            <a:lvl3pPr marL="783100" indent="-304775">
              <a:buFontTx/>
              <a:buNone/>
              <a:defRPr/>
            </a:lvl3pPr>
            <a:lvl4pPr marL="1024380" indent="-304775">
              <a:buFontTx/>
              <a:buNone/>
              <a:defRPr/>
            </a:lvl4pPr>
            <a:lvl5pPr marL="1252961" indent="-304775">
              <a:buFontTx/>
              <a:buNone/>
              <a:defRPr/>
            </a:lvl5pPr>
          </a:lstStyle>
          <a:p>
            <a:pPr lvl="0"/>
            <a:r>
              <a:rPr lang="en-US" dirty="0"/>
              <a:t>Click to edit Master text styles</a:t>
            </a:r>
          </a:p>
        </p:txBody>
      </p:sp>
      <p:sp>
        <p:nvSpPr>
          <p:cNvPr id="23" name="Slide Number Placeholder 5">
            <a:extLst>
              <a:ext uri="{FF2B5EF4-FFF2-40B4-BE49-F238E27FC236}">
                <a16:creationId xmlns:a16="http://schemas.microsoft.com/office/drawing/2014/main" id="{56B23216-2459-4F48-8403-97786E311466}"/>
              </a:ext>
            </a:extLst>
          </p:cNvPr>
          <p:cNvSpPr>
            <a:spLocks noGrp="1"/>
          </p:cNvSpPr>
          <p:nvPr>
            <p:ph type="sldNum" sz="quarter" idx="4"/>
          </p:nvPr>
        </p:nvSpPr>
        <p:spPr>
          <a:xfrm>
            <a:off x="2592280" y="6476204"/>
            <a:ext cx="700920" cy="123112"/>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24" name="Footer Placeholder 4">
            <a:extLst>
              <a:ext uri="{FF2B5EF4-FFF2-40B4-BE49-F238E27FC236}">
                <a16:creationId xmlns:a16="http://schemas.microsoft.com/office/drawing/2014/main" id="{42B8D94F-632E-6D42-9D17-CFC10F3198B2}"/>
              </a:ext>
            </a:extLst>
          </p:cNvPr>
          <p:cNvSpPr>
            <a:spLocks noGrp="1"/>
          </p:cNvSpPr>
          <p:nvPr>
            <p:ph type="ftr" sz="quarter" idx="3"/>
          </p:nvPr>
        </p:nvSpPr>
        <p:spPr>
          <a:xfrm>
            <a:off x="336553" y="6476205"/>
            <a:ext cx="2279404" cy="123112"/>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r>
              <a:rPr lang="en-US" dirty="0"/>
              <a:t>© 2020 Schneider Electric. All Rights Reserved. |</a:t>
            </a:r>
          </a:p>
        </p:txBody>
      </p:sp>
    </p:spTree>
    <p:extLst>
      <p:ext uri="{BB962C8B-B14F-4D97-AF65-F5344CB8AC3E}">
        <p14:creationId xmlns:p14="http://schemas.microsoft.com/office/powerpoint/2010/main" val="34078968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slide ">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EE33EEE-DAA7-FF4F-8D39-F67FC80055C5}"/>
              </a:ext>
            </a:extLst>
          </p:cNvPr>
          <p:cNvSpPr>
            <a:spLocks noGrp="1"/>
          </p:cNvSpPr>
          <p:nvPr>
            <p:ph type="sldNum" sz="quarter" idx="4"/>
          </p:nvPr>
        </p:nvSpPr>
        <p:spPr>
          <a:xfrm>
            <a:off x="2592280" y="6476204"/>
            <a:ext cx="700920" cy="123112"/>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5" name="Footer Placeholder 4">
            <a:extLst>
              <a:ext uri="{FF2B5EF4-FFF2-40B4-BE49-F238E27FC236}">
                <a16:creationId xmlns:a16="http://schemas.microsoft.com/office/drawing/2014/main" id="{965FCFBE-491F-3E4F-8093-D9B86459589A}"/>
              </a:ext>
            </a:extLst>
          </p:cNvPr>
          <p:cNvSpPr>
            <a:spLocks noGrp="1"/>
          </p:cNvSpPr>
          <p:nvPr>
            <p:ph type="ftr" sz="quarter" idx="3"/>
          </p:nvPr>
        </p:nvSpPr>
        <p:spPr>
          <a:xfrm>
            <a:off x="336553" y="6476205"/>
            <a:ext cx="2279404" cy="123112"/>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r>
              <a:rPr lang="en-US" dirty="0"/>
              <a:t>© 2020 Schneider Electric. All Rights Reserved. |</a:t>
            </a:r>
          </a:p>
        </p:txBody>
      </p:sp>
    </p:spTree>
    <p:extLst>
      <p:ext uri="{BB962C8B-B14F-4D97-AF65-F5344CB8AC3E}">
        <p14:creationId xmlns:p14="http://schemas.microsoft.com/office/powerpoint/2010/main" val="38612515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ne-column w/ callout">
    <p:spTree>
      <p:nvGrpSpPr>
        <p:cNvPr id="1" name=""/>
        <p:cNvGrpSpPr/>
        <p:nvPr/>
      </p:nvGrpSpPr>
      <p:grpSpPr>
        <a:xfrm>
          <a:off x="0" y="0"/>
          <a:ext cx="0" cy="0"/>
          <a:chOff x="0" y="0"/>
          <a:chExt cx="0" cy="0"/>
        </a:xfrm>
      </p:grpSpPr>
      <p:sp>
        <p:nvSpPr>
          <p:cNvPr id="15" name="Text Placeholder 11"/>
          <p:cNvSpPr>
            <a:spLocks noGrp="1"/>
          </p:cNvSpPr>
          <p:nvPr>
            <p:ph type="body" sz="quarter" idx="13" hasCustomPrompt="1"/>
          </p:nvPr>
        </p:nvSpPr>
        <p:spPr>
          <a:xfrm>
            <a:off x="8257119" y="5421737"/>
            <a:ext cx="3598333" cy="164148"/>
          </a:xfrm>
          <a:prstGeom prst="rect">
            <a:avLst/>
          </a:prstGeom>
        </p:spPr>
        <p:txBody>
          <a:bodyPr lIns="0" tIns="0" rIns="0" bIns="0" anchor="b" anchorCtr="0">
            <a:noAutofit/>
          </a:bodyPr>
          <a:lstStyle>
            <a:lvl1pPr marL="21165" indent="0">
              <a:buNone/>
              <a:defRPr sz="1067" baseline="0">
                <a:solidFill>
                  <a:srgbClr val="8E8F93"/>
                </a:solidFill>
              </a:defRPr>
            </a:lvl1pPr>
          </a:lstStyle>
          <a:p>
            <a:pPr lvl="0"/>
            <a:r>
              <a:rPr lang="en-US" dirty="0"/>
              <a:t>Optional caption to the chart goes here</a:t>
            </a:r>
          </a:p>
        </p:txBody>
      </p:sp>
      <p:cxnSp>
        <p:nvCxnSpPr>
          <p:cNvPr id="9" name="Straight Connector 8"/>
          <p:cNvCxnSpPr/>
          <p:nvPr userDrawn="1"/>
        </p:nvCxnSpPr>
        <p:spPr>
          <a:xfrm>
            <a:off x="8018753" y="1604433"/>
            <a:ext cx="0" cy="3981451"/>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Text Placeholder 11"/>
          <p:cNvSpPr>
            <a:spLocks noGrp="1"/>
          </p:cNvSpPr>
          <p:nvPr>
            <p:ph type="body" sz="quarter" idx="16" hasCustomPrompt="1"/>
          </p:nvPr>
        </p:nvSpPr>
        <p:spPr>
          <a:xfrm>
            <a:off x="344074" y="5421737"/>
            <a:ext cx="7432559" cy="164148"/>
          </a:xfrm>
          <a:prstGeom prst="rect">
            <a:avLst/>
          </a:prstGeom>
        </p:spPr>
        <p:txBody>
          <a:bodyPr lIns="0" tIns="0" rIns="0" bIns="0" anchor="b" anchorCtr="0">
            <a:noAutofit/>
          </a:bodyPr>
          <a:lstStyle>
            <a:lvl1pPr marL="21165" indent="0">
              <a:buNone/>
              <a:defRPr sz="1067" baseline="0">
                <a:solidFill>
                  <a:srgbClr val="8E8F93"/>
                </a:solidFill>
              </a:defRPr>
            </a:lvl1pPr>
          </a:lstStyle>
          <a:p>
            <a:pPr lvl="0"/>
            <a:r>
              <a:rPr lang="en-US" dirty="0"/>
              <a:t>Optional description / context goes here</a:t>
            </a:r>
          </a:p>
        </p:txBody>
      </p:sp>
      <p:sp>
        <p:nvSpPr>
          <p:cNvPr id="6" name="Content Placeholder 5"/>
          <p:cNvSpPr>
            <a:spLocks noGrp="1"/>
          </p:cNvSpPr>
          <p:nvPr>
            <p:ph sz="quarter" idx="18"/>
          </p:nvPr>
        </p:nvSpPr>
        <p:spPr>
          <a:xfrm>
            <a:off x="344073" y="1602699"/>
            <a:ext cx="7432559" cy="306678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9"/>
          </p:nvPr>
        </p:nvSpPr>
        <p:spPr>
          <a:xfrm>
            <a:off x="8257118" y="1602318"/>
            <a:ext cx="3598333" cy="3050261"/>
          </a:xfrm>
        </p:spPr>
        <p:txBody>
          <a:bodyPr>
            <a:noAutofit/>
          </a:bodyPr>
          <a:lstStyle>
            <a:lvl1pPr>
              <a:defRPr sz="1600"/>
            </a:lvl1pPr>
            <a:lvl2pPr>
              <a:defRPr sz="1467"/>
            </a:lvl2pPr>
            <a:lvl3pPr>
              <a:defRPr sz="1333"/>
            </a:lvl3pPr>
            <a:lvl4pPr>
              <a:defRPr sz="1333"/>
            </a:lvl4pPr>
            <a:lvl5pPr>
              <a:defRPr sz="13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a:spLocks noGrp="1"/>
          </p:cNvSpPr>
          <p:nvPr>
            <p:ph type="sldNum" sz="quarter" idx="4"/>
          </p:nvPr>
        </p:nvSpPr>
        <p:spPr>
          <a:xfrm>
            <a:off x="2330521" y="6476207"/>
            <a:ext cx="700920" cy="123111"/>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2" name="Footer Placeholder 4"/>
          <p:cNvSpPr>
            <a:spLocks noGrp="1"/>
          </p:cNvSpPr>
          <p:nvPr>
            <p:ph type="ftr" sz="quarter" idx="3"/>
          </p:nvPr>
        </p:nvSpPr>
        <p:spPr>
          <a:xfrm>
            <a:off x="336551" y="6476207"/>
            <a:ext cx="2013023" cy="123111"/>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r>
              <a:rPr lang="en-US" dirty="0"/>
              <a:t>Confidential Property of Schneider Electric |</a:t>
            </a:r>
          </a:p>
        </p:txBody>
      </p:sp>
      <p:sp>
        <p:nvSpPr>
          <p:cNvPr id="13" name="Text Placeholder 11"/>
          <p:cNvSpPr>
            <a:spLocks noGrp="1"/>
          </p:cNvSpPr>
          <p:nvPr>
            <p:ph type="body" sz="quarter" idx="32"/>
          </p:nvPr>
        </p:nvSpPr>
        <p:spPr>
          <a:xfrm>
            <a:off x="336551" y="306916"/>
            <a:ext cx="11529483" cy="492443"/>
          </a:xfrm>
        </p:spPr>
        <p:txBody>
          <a:bodyPr>
            <a:noAutofit/>
          </a:bodyPr>
          <a:lstStyle>
            <a:lvl1pPr>
              <a:buFontTx/>
              <a:buNone/>
              <a:defRPr sz="32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4" name="Text Placeholder 13"/>
          <p:cNvSpPr>
            <a:spLocks noGrp="1"/>
          </p:cNvSpPr>
          <p:nvPr>
            <p:ph type="body" sz="quarter" idx="33"/>
          </p:nvPr>
        </p:nvSpPr>
        <p:spPr>
          <a:xfrm>
            <a:off x="336551" y="911155"/>
            <a:ext cx="11529483" cy="338555"/>
          </a:xfrm>
        </p:spPr>
        <p:txBody>
          <a:bodyPr>
            <a:noAutofit/>
          </a:bodyPr>
          <a:lstStyle>
            <a:lvl1pPr marL="478337" indent="-457173">
              <a:buFontTx/>
              <a:buNone/>
              <a:defRPr sz="2133" baseline="0">
                <a:solidFill>
                  <a:schemeClr val="accent1"/>
                </a:solidFill>
              </a:defRPr>
            </a:lvl1pPr>
            <a:lvl2pPr marL="543950" indent="-304782">
              <a:buFontTx/>
              <a:buNone/>
              <a:defRPr/>
            </a:lvl2pPr>
            <a:lvl3pPr marL="783119" indent="-304782">
              <a:buFontTx/>
              <a:buNone/>
              <a:defRPr/>
            </a:lvl3pPr>
            <a:lvl4pPr marL="1024405" indent="-304782">
              <a:buFontTx/>
              <a:buNone/>
              <a:defRPr/>
            </a:lvl4pPr>
            <a:lvl5pPr marL="1252991" indent="-304782">
              <a:buFontTx/>
              <a:buNone/>
              <a:defRPr/>
            </a:lvl5pPr>
          </a:lstStyle>
          <a:p>
            <a:pPr lvl="0"/>
            <a:r>
              <a:rPr lang="en-US" dirty="0"/>
              <a:t>Click to edit Master text styles</a:t>
            </a:r>
          </a:p>
        </p:txBody>
      </p:sp>
    </p:spTree>
    <p:extLst>
      <p:ext uri="{BB962C8B-B14F-4D97-AF65-F5344CB8AC3E}">
        <p14:creationId xmlns:p14="http://schemas.microsoft.com/office/powerpoint/2010/main" val="412686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tandard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2330521" y="6476207"/>
            <a:ext cx="700920" cy="123111"/>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5" name="Footer Placeholder 4"/>
          <p:cNvSpPr>
            <a:spLocks noGrp="1"/>
          </p:cNvSpPr>
          <p:nvPr>
            <p:ph type="ftr" sz="quarter" idx="3"/>
          </p:nvPr>
        </p:nvSpPr>
        <p:spPr>
          <a:xfrm>
            <a:off x="336551" y="6476207"/>
            <a:ext cx="2013023" cy="123111"/>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r>
              <a:rPr lang="en-US" dirty="0"/>
              <a:t>Confidential Property of Schneider Electric |</a:t>
            </a:r>
          </a:p>
        </p:txBody>
      </p:sp>
      <p:sp>
        <p:nvSpPr>
          <p:cNvPr id="8" name="Content Placeholder 2"/>
          <p:cNvSpPr>
            <a:spLocks noGrp="1"/>
          </p:cNvSpPr>
          <p:nvPr>
            <p:ph sz="quarter" idx="31"/>
          </p:nvPr>
        </p:nvSpPr>
        <p:spPr>
          <a:xfrm>
            <a:off x="344073" y="1604434"/>
            <a:ext cx="11572760" cy="4235452"/>
          </a:xfrm>
        </p:spPr>
        <p:txBody>
          <a:bodyPr wrap="square">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32"/>
          </p:nvPr>
        </p:nvSpPr>
        <p:spPr>
          <a:xfrm>
            <a:off x="336551" y="306916"/>
            <a:ext cx="11529483" cy="492443"/>
          </a:xfrm>
        </p:spPr>
        <p:txBody>
          <a:bodyPr/>
          <a:lstStyle>
            <a:lvl1pPr>
              <a:buFontTx/>
              <a:buNone/>
              <a:defRPr sz="32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4" name="Text Placeholder 13"/>
          <p:cNvSpPr>
            <a:spLocks noGrp="1"/>
          </p:cNvSpPr>
          <p:nvPr>
            <p:ph type="body" sz="quarter" idx="33"/>
          </p:nvPr>
        </p:nvSpPr>
        <p:spPr>
          <a:xfrm>
            <a:off x="336551" y="911155"/>
            <a:ext cx="11529483" cy="338555"/>
          </a:xfrm>
        </p:spPr>
        <p:txBody>
          <a:bodyPr/>
          <a:lstStyle>
            <a:lvl1pPr marL="478337" indent="-457173">
              <a:buFontTx/>
              <a:buNone/>
              <a:defRPr sz="2133" baseline="0">
                <a:solidFill>
                  <a:schemeClr val="accent1"/>
                </a:solidFill>
              </a:defRPr>
            </a:lvl1pPr>
            <a:lvl2pPr marL="543950" indent="-304782">
              <a:buFontTx/>
              <a:buNone/>
              <a:defRPr/>
            </a:lvl2pPr>
            <a:lvl3pPr marL="783119" indent="-304782">
              <a:buFontTx/>
              <a:buNone/>
              <a:defRPr/>
            </a:lvl3pPr>
            <a:lvl4pPr marL="1024405" indent="-304782">
              <a:buFontTx/>
              <a:buNone/>
              <a:defRPr/>
            </a:lvl4pPr>
            <a:lvl5pPr marL="1252991" indent="-304782">
              <a:buFontTx/>
              <a:buNone/>
              <a:defRPr/>
            </a:lvl5pPr>
          </a:lstStyle>
          <a:p>
            <a:pPr lvl="0"/>
            <a:r>
              <a:rPr lang="en-US" dirty="0"/>
              <a:t>Click to edit Master text styles</a:t>
            </a:r>
          </a:p>
        </p:txBody>
      </p:sp>
    </p:spTree>
    <p:extLst>
      <p:ext uri="{BB962C8B-B14F-4D97-AF65-F5344CB8AC3E}">
        <p14:creationId xmlns:p14="http://schemas.microsoft.com/office/powerpoint/2010/main" val="13272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8908607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20" name="Text Placeholder 11"/>
          <p:cNvSpPr>
            <a:spLocks noGrp="1"/>
          </p:cNvSpPr>
          <p:nvPr>
            <p:ph type="body" sz="quarter" idx="13" hasCustomPrompt="1"/>
          </p:nvPr>
        </p:nvSpPr>
        <p:spPr>
          <a:xfrm>
            <a:off x="336553" y="5421737"/>
            <a:ext cx="7440081" cy="164148"/>
          </a:xfrm>
          <a:prstGeom prst="rect">
            <a:avLst/>
          </a:prstGeom>
        </p:spPr>
        <p:txBody>
          <a:bodyPr lIns="0" tIns="0" rIns="0" bIns="0" anchor="b" anchorCtr="0">
            <a:spAutoFit/>
          </a:bodyPr>
          <a:lstStyle>
            <a:lvl1pPr marL="21165" indent="0">
              <a:buNone/>
              <a:defRPr sz="1067" baseline="0">
                <a:solidFill>
                  <a:srgbClr val="8E8F93"/>
                </a:solidFill>
              </a:defRPr>
            </a:lvl1pPr>
          </a:lstStyle>
          <a:p>
            <a:pPr lvl="0"/>
            <a:r>
              <a:rPr lang="en-US" dirty="0"/>
              <a:t>Optional description / context goes here</a:t>
            </a:r>
          </a:p>
        </p:txBody>
      </p:sp>
      <p:sp>
        <p:nvSpPr>
          <p:cNvPr id="4" name="Content Placeholder 3"/>
          <p:cNvSpPr>
            <a:spLocks noGrp="1"/>
          </p:cNvSpPr>
          <p:nvPr>
            <p:ph sz="quarter" idx="17"/>
          </p:nvPr>
        </p:nvSpPr>
        <p:spPr>
          <a:xfrm>
            <a:off x="336551" y="1604435"/>
            <a:ext cx="7440083" cy="362271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2330521" y="6476207"/>
            <a:ext cx="700920" cy="123111"/>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0" name="Footer Placeholder 4"/>
          <p:cNvSpPr>
            <a:spLocks noGrp="1"/>
          </p:cNvSpPr>
          <p:nvPr>
            <p:ph type="ftr" sz="quarter" idx="3"/>
          </p:nvPr>
        </p:nvSpPr>
        <p:spPr>
          <a:xfrm>
            <a:off x="336551" y="6476207"/>
            <a:ext cx="2013023" cy="123111"/>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r>
              <a:rPr lang="en-US" dirty="0"/>
              <a:t>Confidential Property of Schneider Electric |</a:t>
            </a:r>
          </a:p>
        </p:txBody>
      </p:sp>
      <p:sp>
        <p:nvSpPr>
          <p:cNvPr id="8" name="Text Placeholder 11"/>
          <p:cNvSpPr>
            <a:spLocks noGrp="1"/>
          </p:cNvSpPr>
          <p:nvPr>
            <p:ph type="body" sz="quarter" idx="32"/>
          </p:nvPr>
        </p:nvSpPr>
        <p:spPr>
          <a:xfrm>
            <a:off x="336551" y="306916"/>
            <a:ext cx="11529483" cy="492443"/>
          </a:xfrm>
        </p:spPr>
        <p:txBody>
          <a:bodyPr/>
          <a:lstStyle>
            <a:lvl1pPr>
              <a:buFontTx/>
              <a:buNone/>
              <a:defRPr sz="32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1" name="Text Placeholder 13"/>
          <p:cNvSpPr>
            <a:spLocks noGrp="1"/>
          </p:cNvSpPr>
          <p:nvPr>
            <p:ph type="body" sz="quarter" idx="33"/>
          </p:nvPr>
        </p:nvSpPr>
        <p:spPr>
          <a:xfrm>
            <a:off x="336551" y="911155"/>
            <a:ext cx="11529483" cy="338555"/>
          </a:xfrm>
        </p:spPr>
        <p:txBody>
          <a:bodyPr/>
          <a:lstStyle>
            <a:lvl1pPr marL="478337" indent="-457173">
              <a:buFontTx/>
              <a:buNone/>
              <a:defRPr sz="2133" baseline="0">
                <a:solidFill>
                  <a:schemeClr val="accent1"/>
                </a:solidFill>
              </a:defRPr>
            </a:lvl1pPr>
            <a:lvl2pPr marL="543950" indent="-304782">
              <a:buFontTx/>
              <a:buNone/>
              <a:defRPr/>
            </a:lvl2pPr>
            <a:lvl3pPr marL="783119" indent="-304782">
              <a:buFontTx/>
              <a:buNone/>
              <a:defRPr/>
            </a:lvl3pPr>
            <a:lvl4pPr marL="1024405" indent="-304782">
              <a:buFontTx/>
              <a:buNone/>
              <a:defRPr/>
            </a:lvl4pPr>
            <a:lvl5pPr marL="1252991" indent="-304782">
              <a:buFontTx/>
              <a:buNone/>
              <a:defRPr/>
            </a:lvl5pPr>
          </a:lstStyle>
          <a:p>
            <a:pPr lvl="0"/>
            <a:r>
              <a:rPr lang="en-US" dirty="0"/>
              <a:t>Click to edit Master text styles</a:t>
            </a:r>
          </a:p>
        </p:txBody>
      </p:sp>
    </p:spTree>
    <p:extLst>
      <p:ext uri="{BB962C8B-B14F-4D97-AF65-F5344CB8AC3E}">
        <p14:creationId xmlns:p14="http://schemas.microsoft.com/office/powerpoint/2010/main" val="353387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ne-column stacked">
    <p:spTree>
      <p:nvGrpSpPr>
        <p:cNvPr id="1" name=""/>
        <p:cNvGrpSpPr/>
        <p:nvPr/>
      </p:nvGrpSpPr>
      <p:grpSpPr>
        <a:xfrm>
          <a:off x="0" y="0"/>
          <a:ext cx="0" cy="0"/>
          <a:chOff x="0" y="0"/>
          <a:chExt cx="0" cy="0"/>
        </a:xfrm>
      </p:grpSpPr>
      <p:sp>
        <p:nvSpPr>
          <p:cNvPr id="11" name="Content Placeholder 5"/>
          <p:cNvSpPr>
            <a:spLocks noGrp="1"/>
          </p:cNvSpPr>
          <p:nvPr>
            <p:ph sz="quarter" idx="34"/>
          </p:nvPr>
        </p:nvSpPr>
        <p:spPr>
          <a:xfrm>
            <a:off x="329854" y="4049947"/>
            <a:ext cx="7432559" cy="196197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11"/>
          <p:cNvSpPr>
            <a:spLocks noGrp="1"/>
          </p:cNvSpPr>
          <p:nvPr>
            <p:ph type="body" sz="quarter" idx="16" hasCustomPrompt="1"/>
          </p:nvPr>
        </p:nvSpPr>
        <p:spPr>
          <a:xfrm>
            <a:off x="336552" y="3566415"/>
            <a:ext cx="7432559" cy="164148"/>
          </a:xfrm>
          <a:prstGeom prst="rect">
            <a:avLst/>
          </a:prstGeom>
        </p:spPr>
        <p:txBody>
          <a:bodyPr lIns="0" tIns="0" rIns="0" bIns="0" anchor="b" anchorCtr="0">
            <a:noAutofit/>
          </a:bodyPr>
          <a:lstStyle>
            <a:lvl1pPr marL="21165" indent="0">
              <a:buNone/>
              <a:defRPr sz="1067" baseline="0">
                <a:solidFill>
                  <a:srgbClr val="8E8F93"/>
                </a:solidFill>
              </a:defRPr>
            </a:lvl1pPr>
          </a:lstStyle>
          <a:p>
            <a:pPr lvl="0"/>
            <a:r>
              <a:rPr lang="en-US" dirty="0"/>
              <a:t>Optional description / context goes here</a:t>
            </a:r>
          </a:p>
        </p:txBody>
      </p:sp>
      <p:sp>
        <p:nvSpPr>
          <p:cNvPr id="18" name="Text Placeholder 11"/>
          <p:cNvSpPr>
            <a:spLocks noGrp="1"/>
          </p:cNvSpPr>
          <p:nvPr>
            <p:ph type="body" sz="quarter" idx="20" hasCustomPrompt="1"/>
          </p:nvPr>
        </p:nvSpPr>
        <p:spPr>
          <a:xfrm>
            <a:off x="344077" y="6092991"/>
            <a:ext cx="7432559" cy="164148"/>
          </a:xfrm>
          <a:prstGeom prst="rect">
            <a:avLst/>
          </a:prstGeom>
        </p:spPr>
        <p:txBody>
          <a:bodyPr lIns="0" tIns="0" rIns="0" bIns="0" anchor="b" anchorCtr="0">
            <a:noAutofit/>
          </a:bodyPr>
          <a:lstStyle>
            <a:lvl1pPr marL="21165" indent="0">
              <a:buNone/>
              <a:defRPr sz="1067" baseline="0">
                <a:solidFill>
                  <a:srgbClr val="8E8F93"/>
                </a:solidFill>
              </a:defRPr>
            </a:lvl1pPr>
          </a:lstStyle>
          <a:p>
            <a:pPr lvl="0"/>
            <a:r>
              <a:rPr lang="en-US" dirty="0"/>
              <a:t>Optional description / context goes here</a:t>
            </a:r>
          </a:p>
        </p:txBody>
      </p:sp>
      <p:sp>
        <p:nvSpPr>
          <p:cNvPr id="6" name="Content Placeholder 5"/>
          <p:cNvSpPr>
            <a:spLocks noGrp="1"/>
          </p:cNvSpPr>
          <p:nvPr>
            <p:ph sz="quarter" idx="23"/>
          </p:nvPr>
        </p:nvSpPr>
        <p:spPr>
          <a:xfrm>
            <a:off x="330681" y="1618063"/>
            <a:ext cx="7432559" cy="1827871"/>
          </a:xfrm>
        </p:spPr>
        <p:txBody>
          <a:bodyPr>
            <a:noAutofit/>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Slide Number Placeholder 5"/>
          <p:cNvSpPr>
            <a:spLocks noGrp="1"/>
          </p:cNvSpPr>
          <p:nvPr>
            <p:ph type="sldNum" sz="quarter" idx="4"/>
          </p:nvPr>
        </p:nvSpPr>
        <p:spPr>
          <a:xfrm>
            <a:off x="2330521" y="6476207"/>
            <a:ext cx="700920" cy="123111"/>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3" name="Footer Placeholder 4"/>
          <p:cNvSpPr>
            <a:spLocks noGrp="1"/>
          </p:cNvSpPr>
          <p:nvPr>
            <p:ph type="ftr" sz="quarter" idx="3"/>
          </p:nvPr>
        </p:nvSpPr>
        <p:spPr>
          <a:xfrm>
            <a:off x="336551" y="6476207"/>
            <a:ext cx="2013023" cy="123111"/>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r>
              <a:rPr lang="en-US" dirty="0"/>
              <a:t>Confidential Property of Schneider Electric |</a:t>
            </a:r>
          </a:p>
        </p:txBody>
      </p:sp>
      <p:sp>
        <p:nvSpPr>
          <p:cNvPr id="14" name="Text Placeholder 11"/>
          <p:cNvSpPr>
            <a:spLocks noGrp="1"/>
          </p:cNvSpPr>
          <p:nvPr>
            <p:ph type="body" sz="quarter" idx="32"/>
          </p:nvPr>
        </p:nvSpPr>
        <p:spPr>
          <a:xfrm>
            <a:off x="336551" y="306916"/>
            <a:ext cx="11529483" cy="492443"/>
          </a:xfrm>
        </p:spPr>
        <p:txBody>
          <a:bodyPr>
            <a:noAutofit/>
          </a:bodyPr>
          <a:lstStyle>
            <a:lvl1pPr>
              <a:buFontTx/>
              <a:buNone/>
              <a:defRPr sz="32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33"/>
          </p:nvPr>
        </p:nvSpPr>
        <p:spPr>
          <a:xfrm>
            <a:off x="336551" y="911155"/>
            <a:ext cx="11529483" cy="338555"/>
          </a:xfrm>
        </p:spPr>
        <p:txBody>
          <a:bodyPr>
            <a:noAutofit/>
          </a:bodyPr>
          <a:lstStyle>
            <a:lvl1pPr marL="478337" indent="-457173">
              <a:buFontTx/>
              <a:buNone/>
              <a:defRPr sz="2133" baseline="0">
                <a:solidFill>
                  <a:schemeClr val="accent1"/>
                </a:solidFill>
              </a:defRPr>
            </a:lvl1pPr>
            <a:lvl2pPr marL="543950" indent="-304782">
              <a:buFontTx/>
              <a:buNone/>
              <a:defRPr/>
            </a:lvl2pPr>
            <a:lvl3pPr marL="783119" indent="-304782">
              <a:buFontTx/>
              <a:buNone/>
              <a:defRPr/>
            </a:lvl3pPr>
            <a:lvl4pPr marL="1024405" indent="-304782">
              <a:buFontTx/>
              <a:buNone/>
              <a:defRPr/>
            </a:lvl4pPr>
            <a:lvl5pPr marL="1252991" indent="-304782">
              <a:buFontTx/>
              <a:buNone/>
              <a:defRPr/>
            </a:lvl5pPr>
          </a:lstStyle>
          <a:p>
            <a:pPr lvl="0"/>
            <a:r>
              <a:rPr lang="en-US" dirty="0"/>
              <a:t>Click to edit Master text styles</a:t>
            </a:r>
          </a:p>
        </p:txBody>
      </p:sp>
    </p:spTree>
    <p:extLst>
      <p:ext uri="{BB962C8B-B14F-4D97-AF65-F5344CB8AC3E}">
        <p14:creationId xmlns:p14="http://schemas.microsoft.com/office/powerpoint/2010/main" val="144628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14" name="Content Placeholder 2"/>
          <p:cNvSpPr>
            <a:spLocks noGrp="1"/>
          </p:cNvSpPr>
          <p:nvPr>
            <p:ph sz="quarter" idx="24"/>
          </p:nvPr>
        </p:nvSpPr>
        <p:spPr>
          <a:xfrm>
            <a:off x="6353292" y="1604434"/>
            <a:ext cx="5563541" cy="361475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11"/>
          <p:cNvSpPr>
            <a:spLocks noGrp="1"/>
          </p:cNvSpPr>
          <p:nvPr>
            <p:ph type="body" sz="quarter" idx="13" hasCustomPrompt="1"/>
          </p:nvPr>
        </p:nvSpPr>
        <p:spPr>
          <a:xfrm>
            <a:off x="6388101" y="5421737"/>
            <a:ext cx="5467352" cy="164148"/>
          </a:xfrm>
          <a:prstGeom prst="rect">
            <a:avLst/>
          </a:prstGeom>
        </p:spPr>
        <p:txBody>
          <a:bodyPr lIns="0" tIns="0" rIns="0" bIns="0" anchor="b" anchorCtr="0">
            <a:noAutofit/>
          </a:bodyPr>
          <a:lstStyle>
            <a:lvl1pPr marL="21165" indent="0">
              <a:buNone/>
              <a:defRPr sz="1067" baseline="0">
                <a:solidFill>
                  <a:srgbClr val="8E8F93"/>
                </a:solidFill>
              </a:defRPr>
            </a:lvl1pPr>
          </a:lstStyle>
          <a:p>
            <a:pPr lvl="0"/>
            <a:r>
              <a:rPr lang="en-US" dirty="0"/>
              <a:t>Optional description / context goes here</a:t>
            </a:r>
          </a:p>
        </p:txBody>
      </p:sp>
      <p:sp>
        <p:nvSpPr>
          <p:cNvPr id="28" name="Text Placeholder 11"/>
          <p:cNvSpPr>
            <a:spLocks noGrp="1"/>
          </p:cNvSpPr>
          <p:nvPr>
            <p:ph type="body" sz="quarter" idx="15" hasCustomPrompt="1"/>
          </p:nvPr>
        </p:nvSpPr>
        <p:spPr>
          <a:xfrm>
            <a:off x="336552" y="5421737"/>
            <a:ext cx="5571064" cy="164148"/>
          </a:xfrm>
          <a:prstGeom prst="rect">
            <a:avLst/>
          </a:prstGeom>
        </p:spPr>
        <p:txBody>
          <a:bodyPr lIns="0" tIns="0" rIns="0" bIns="0" anchor="b" anchorCtr="0">
            <a:noAutofit/>
          </a:bodyPr>
          <a:lstStyle>
            <a:lvl1pPr marL="21165" indent="0">
              <a:buNone/>
              <a:defRPr sz="1067" baseline="0">
                <a:solidFill>
                  <a:srgbClr val="8E8F93"/>
                </a:solidFill>
              </a:defRPr>
            </a:lvl1pPr>
          </a:lstStyle>
          <a:p>
            <a:pPr lvl="0"/>
            <a:r>
              <a:rPr lang="en-US" dirty="0"/>
              <a:t>Optional description / context goes here</a:t>
            </a:r>
          </a:p>
        </p:txBody>
      </p:sp>
      <p:sp>
        <p:nvSpPr>
          <p:cNvPr id="3" name="Content Placeholder 2"/>
          <p:cNvSpPr>
            <a:spLocks noGrp="1"/>
          </p:cNvSpPr>
          <p:nvPr>
            <p:ph sz="quarter" idx="22"/>
          </p:nvPr>
        </p:nvSpPr>
        <p:spPr>
          <a:xfrm>
            <a:off x="330063" y="1612395"/>
            <a:ext cx="5563541" cy="361475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2330521" y="6476207"/>
            <a:ext cx="700920" cy="123111"/>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336551" y="6476207"/>
            <a:ext cx="2013023" cy="123111"/>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r>
              <a:rPr lang="en-US" dirty="0"/>
              <a:t>Confidential Property of Schneider Electric |</a:t>
            </a:r>
          </a:p>
        </p:txBody>
      </p:sp>
      <p:sp>
        <p:nvSpPr>
          <p:cNvPr id="13" name="Text Placeholder 11"/>
          <p:cNvSpPr>
            <a:spLocks noGrp="1"/>
          </p:cNvSpPr>
          <p:nvPr>
            <p:ph type="body" sz="quarter" idx="32"/>
          </p:nvPr>
        </p:nvSpPr>
        <p:spPr>
          <a:xfrm>
            <a:off x="336551" y="306916"/>
            <a:ext cx="11529483" cy="492443"/>
          </a:xfrm>
        </p:spPr>
        <p:txBody>
          <a:bodyPr>
            <a:noAutofit/>
          </a:bodyPr>
          <a:lstStyle>
            <a:lvl1pPr>
              <a:buFontTx/>
              <a:buNone/>
              <a:defRPr sz="32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33"/>
          </p:nvPr>
        </p:nvSpPr>
        <p:spPr>
          <a:xfrm>
            <a:off x="336551" y="911155"/>
            <a:ext cx="11529483" cy="338555"/>
          </a:xfrm>
        </p:spPr>
        <p:txBody>
          <a:bodyPr>
            <a:noAutofit/>
          </a:bodyPr>
          <a:lstStyle>
            <a:lvl1pPr marL="478337" indent="-457173">
              <a:buFontTx/>
              <a:buNone/>
              <a:defRPr sz="2133" baseline="0">
                <a:solidFill>
                  <a:schemeClr val="accent1"/>
                </a:solidFill>
              </a:defRPr>
            </a:lvl1pPr>
            <a:lvl2pPr marL="543950" indent="-304782">
              <a:buFontTx/>
              <a:buNone/>
              <a:defRPr/>
            </a:lvl2pPr>
            <a:lvl3pPr marL="783119" indent="-304782">
              <a:buFontTx/>
              <a:buNone/>
              <a:defRPr/>
            </a:lvl3pPr>
            <a:lvl4pPr marL="1024405" indent="-304782">
              <a:buFontTx/>
              <a:buNone/>
              <a:defRPr/>
            </a:lvl4pPr>
            <a:lvl5pPr marL="1252991" indent="-304782">
              <a:buFontTx/>
              <a:buNone/>
              <a:defRPr/>
            </a:lvl5pPr>
          </a:lstStyle>
          <a:p>
            <a:pPr lvl="0"/>
            <a:r>
              <a:rPr lang="en-US" dirty="0"/>
              <a:t>Click to edit Master text styles</a:t>
            </a:r>
          </a:p>
        </p:txBody>
      </p:sp>
    </p:spTree>
    <p:extLst>
      <p:ext uri="{BB962C8B-B14F-4D97-AF65-F5344CB8AC3E}">
        <p14:creationId xmlns:p14="http://schemas.microsoft.com/office/powerpoint/2010/main" val="59787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column comparison">
    <p:spTree>
      <p:nvGrpSpPr>
        <p:cNvPr id="1" name=""/>
        <p:cNvGrpSpPr/>
        <p:nvPr/>
      </p:nvGrpSpPr>
      <p:grpSpPr>
        <a:xfrm>
          <a:off x="0" y="0"/>
          <a:ext cx="0" cy="0"/>
          <a:chOff x="0" y="0"/>
          <a:chExt cx="0" cy="0"/>
        </a:xfrm>
      </p:grpSpPr>
      <p:sp>
        <p:nvSpPr>
          <p:cNvPr id="16" name="Content Placeholder 2"/>
          <p:cNvSpPr>
            <a:spLocks noGrp="1"/>
          </p:cNvSpPr>
          <p:nvPr>
            <p:ph sz="quarter" idx="22"/>
          </p:nvPr>
        </p:nvSpPr>
        <p:spPr>
          <a:xfrm>
            <a:off x="6353292" y="1604436"/>
            <a:ext cx="5563541" cy="3650737"/>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1"/>
          <p:cNvSpPr>
            <a:spLocks noGrp="1"/>
          </p:cNvSpPr>
          <p:nvPr>
            <p:ph type="body" sz="quarter" idx="13" hasCustomPrompt="1"/>
          </p:nvPr>
        </p:nvSpPr>
        <p:spPr>
          <a:xfrm>
            <a:off x="6388101" y="5421737"/>
            <a:ext cx="5467352" cy="164148"/>
          </a:xfrm>
          <a:prstGeom prst="rect">
            <a:avLst/>
          </a:prstGeom>
        </p:spPr>
        <p:txBody>
          <a:bodyPr lIns="0" tIns="0" rIns="0" bIns="0" anchor="b" anchorCtr="0">
            <a:noAutofit/>
          </a:bodyPr>
          <a:lstStyle>
            <a:lvl1pPr marL="21165" indent="0">
              <a:buNone/>
              <a:defRPr sz="1067" baseline="0">
                <a:solidFill>
                  <a:srgbClr val="8E8F93"/>
                </a:solidFill>
              </a:defRPr>
            </a:lvl1pPr>
          </a:lstStyle>
          <a:p>
            <a:pPr lvl="0"/>
            <a:r>
              <a:rPr lang="en-US" dirty="0"/>
              <a:t>Optional description / context goes here</a:t>
            </a:r>
          </a:p>
        </p:txBody>
      </p:sp>
      <p:sp>
        <p:nvSpPr>
          <p:cNvPr id="12" name="Text Placeholder 11"/>
          <p:cNvSpPr>
            <a:spLocks noGrp="1"/>
          </p:cNvSpPr>
          <p:nvPr>
            <p:ph type="body" sz="quarter" idx="15" hasCustomPrompt="1"/>
          </p:nvPr>
        </p:nvSpPr>
        <p:spPr>
          <a:xfrm>
            <a:off x="336553" y="5421737"/>
            <a:ext cx="5571065" cy="164148"/>
          </a:xfrm>
          <a:prstGeom prst="rect">
            <a:avLst/>
          </a:prstGeom>
        </p:spPr>
        <p:txBody>
          <a:bodyPr lIns="0" tIns="0" rIns="0" bIns="0" anchor="b" anchorCtr="0">
            <a:noAutofit/>
          </a:bodyPr>
          <a:lstStyle>
            <a:lvl1pPr marL="21165" indent="0">
              <a:buNone/>
              <a:defRPr sz="1067" baseline="0">
                <a:solidFill>
                  <a:srgbClr val="8E8F93"/>
                </a:solidFill>
              </a:defRPr>
            </a:lvl1pPr>
          </a:lstStyle>
          <a:p>
            <a:pPr lvl="0"/>
            <a:r>
              <a:rPr lang="en-US" dirty="0"/>
              <a:t>Optional description / context goes here</a:t>
            </a:r>
          </a:p>
        </p:txBody>
      </p:sp>
      <p:cxnSp>
        <p:nvCxnSpPr>
          <p:cNvPr id="13" name="Straight Connector 12"/>
          <p:cNvCxnSpPr/>
          <p:nvPr userDrawn="1"/>
        </p:nvCxnSpPr>
        <p:spPr>
          <a:xfrm>
            <a:off x="6066291" y="1604433"/>
            <a:ext cx="0" cy="3981451"/>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sz="quarter" idx="20"/>
          </p:nvPr>
        </p:nvSpPr>
        <p:spPr>
          <a:xfrm>
            <a:off x="322538" y="1604437"/>
            <a:ext cx="5571065" cy="3650737"/>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a:spLocks noGrp="1"/>
          </p:cNvSpPr>
          <p:nvPr>
            <p:ph type="sldNum" sz="quarter" idx="4"/>
          </p:nvPr>
        </p:nvSpPr>
        <p:spPr>
          <a:xfrm>
            <a:off x="2330521" y="6476207"/>
            <a:ext cx="700920" cy="123111"/>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5" name="Footer Placeholder 4"/>
          <p:cNvSpPr>
            <a:spLocks noGrp="1"/>
          </p:cNvSpPr>
          <p:nvPr>
            <p:ph type="ftr" sz="quarter" idx="3"/>
          </p:nvPr>
        </p:nvSpPr>
        <p:spPr>
          <a:xfrm>
            <a:off x="336551" y="6476207"/>
            <a:ext cx="2013023" cy="123111"/>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r>
              <a:rPr lang="en-US" dirty="0"/>
              <a:t>Confidential Property of Schneider Electric |</a:t>
            </a:r>
          </a:p>
        </p:txBody>
      </p:sp>
      <p:sp>
        <p:nvSpPr>
          <p:cNvPr id="17" name="Text Placeholder 11"/>
          <p:cNvSpPr>
            <a:spLocks noGrp="1"/>
          </p:cNvSpPr>
          <p:nvPr>
            <p:ph type="body" sz="quarter" idx="32"/>
          </p:nvPr>
        </p:nvSpPr>
        <p:spPr>
          <a:xfrm>
            <a:off x="336551" y="306916"/>
            <a:ext cx="11529483" cy="492443"/>
          </a:xfrm>
        </p:spPr>
        <p:txBody>
          <a:bodyPr>
            <a:noAutofit/>
          </a:bodyPr>
          <a:lstStyle>
            <a:lvl1pPr>
              <a:buFontTx/>
              <a:buNone/>
              <a:defRPr sz="32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8" name="Text Placeholder 13"/>
          <p:cNvSpPr>
            <a:spLocks noGrp="1"/>
          </p:cNvSpPr>
          <p:nvPr>
            <p:ph type="body" sz="quarter" idx="33"/>
          </p:nvPr>
        </p:nvSpPr>
        <p:spPr>
          <a:xfrm>
            <a:off x="336551" y="911155"/>
            <a:ext cx="11529483" cy="338555"/>
          </a:xfrm>
        </p:spPr>
        <p:txBody>
          <a:bodyPr>
            <a:noAutofit/>
          </a:bodyPr>
          <a:lstStyle>
            <a:lvl1pPr marL="478337" indent="-457173">
              <a:buFontTx/>
              <a:buNone/>
              <a:defRPr sz="2133" baseline="0">
                <a:solidFill>
                  <a:schemeClr val="accent1"/>
                </a:solidFill>
              </a:defRPr>
            </a:lvl1pPr>
            <a:lvl2pPr marL="543950" indent="-304782">
              <a:buFontTx/>
              <a:buNone/>
              <a:defRPr/>
            </a:lvl2pPr>
            <a:lvl3pPr marL="783119" indent="-304782">
              <a:buFontTx/>
              <a:buNone/>
              <a:defRPr/>
            </a:lvl3pPr>
            <a:lvl4pPr marL="1024405" indent="-304782">
              <a:buFontTx/>
              <a:buNone/>
              <a:defRPr/>
            </a:lvl4pPr>
            <a:lvl5pPr marL="1252991" indent="-304782">
              <a:buFontTx/>
              <a:buNone/>
              <a:defRPr/>
            </a:lvl5pPr>
          </a:lstStyle>
          <a:p>
            <a:pPr lvl="0"/>
            <a:r>
              <a:rPr lang="en-US" dirty="0"/>
              <a:t>Click to edit Master text styles</a:t>
            </a:r>
          </a:p>
        </p:txBody>
      </p:sp>
    </p:spTree>
    <p:extLst>
      <p:ext uri="{BB962C8B-B14F-4D97-AF65-F5344CB8AC3E}">
        <p14:creationId xmlns:p14="http://schemas.microsoft.com/office/powerpoint/2010/main" val="192646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column stacked">
    <p:spTree>
      <p:nvGrpSpPr>
        <p:cNvPr id="1" name=""/>
        <p:cNvGrpSpPr/>
        <p:nvPr/>
      </p:nvGrpSpPr>
      <p:grpSpPr>
        <a:xfrm>
          <a:off x="0" y="0"/>
          <a:ext cx="0" cy="0"/>
          <a:chOff x="0" y="0"/>
          <a:chExt cx="0" cy="0"/>
        </a:xfrm>
      </p:grpSpPr>
      <p:sp>
        <p:nvSpPr>
          <p:cNvPr id="6" name="Text Placeholder 11"/>
          <p:cNvSpPr>
            <a:spLocks noGrp="1"/>
          </p:cNvSpPr>
          <p:nvPr>
            <p:ph type="body" sz="quarter" idx="18" hasCustomPrompt="1"/>
          </p:nvPr>
        </p:nvSpPr>
        <p:spPr>
          <a:xfrm>
            <a:off x="331374" y="3597978"/>
            <a:ext cx="11511375" cy="164148"/>
          </a:xfrm>
          <a:prstGeom prst="rect">
            <a:avLst/>
          </a:prstGeom>
        </p:spPr>
        <p:txBody>
          <a:bodyPr lIns="0" tIns="0" rIns="0" bIns="0" anchor="b" anchorCtr="0">
            <a:spAutoFit/>
          </a:bodyPr>
          <a:lstStyle>
            <a:lvl1pPr marL="21165" indent="0">
              <a:buNone/>
              <a:defRPr sz="1067" baseline="0">
                <a:solidFill>
                  <a:srgbClr val="8E8F93"/>
                </a:solidFill>
              </a:defRPr>
            </a:lvl1pPr>
          </a:lstStyle>
          <a:p>
            <a:pPr lvl="0"/>
            <a:r>
              <a:rPr lang="en-US" dirty="0"/>
              <a:t>Optional description / context goes here</a:t>
            </a:r>
          </a:p>
        </p:txBody>
      </p:sp>
      <p:sp>
        <p:nvSpPr>
          <p:cNvPr id="11" name="Text Placeholder 11"/>
          <p:cNvSpPr>
            <a:spLocks noGrp="1"/>
          </p:cNvSpPr>
          <p:nvPr>
            <p:ph type="body" sz="quarter" idx="13" hasCustomPrompt="1"/>
          </p:nvPr>
        </p:nvSpPr>
        <p:spPr>
          <a:xfrm>
            <a:off x="6388101" y="5884191"/>
            <a:ext cx="5467352" cy="164148"/>
          </a:xfrm>
          <a:prstGeom prst="rect">
            <a:avLst/>
          </a:prstGeom>
        </p:spPr>
        <p:txBody>
          <a:bodyPr lIns="0" tIns="0" rIns="0" bIns="0" anchor="b" anchorCtr="0">
            <a:noAutofit/>
          </a:bodyPr>
          <a:lstStyle>
            <a:lvl1pPr marL="21165" indent="0">
              <a:buNone/>
              <a:defRPr sz="1067" baseline="0">
                <a:solidFill>
                  <a:srgbClr val="8E8F93"/>
                </a:solidFill>
              </a:defRPr>
            </a:lvl1pPr>
          </a:lstStyle>
          <a:p>
            <a:pPr lvl="0"/>
            <a:r>
              <a:rPr lang="en-US" dirty="0"/>
              <a:t>Optional description / context goes here</a:t>
            </a:r>
          </a:p>
        </p:txBody>
      </p:sp>
      <p:sp>
        <p:nvSpPr>
          <p:cNvPr id="15" name="Text Placeholder 11"/>
          <p:cNvSpPr>
            <a:spLocks noGrp="1"/>
          </p:cNvSpPr>
          <p:nvPr>
            <p:ph type="body" sz="quarter" idx="16" hasCustomPrompt="1"/>
          </p:nvPr>
        </p:nvSpPr>
        <p:spPr>
          <a:xfrm>
            <a:off x="337725" y="5884191"/>
            <a:ext cx="5459828" cy="164148"/>
          </a:xfrm>
          <a:prstGeom prst="rect">
            <a:avLst/>
          </a:prstGeom>
        </p:spPr>
        <p:txBody>
          <a:bodyPr lIns="0" tIns="0" rIns="0" bIns="0" anchor="b" anchorCtr="0">
            <a:noAutofit/>
          </a:bodyPr>
          <a:lstStyle>
            <a:lvl1pPr marL="21165" indent="0">
              <a:buNone/>
              <a:defRPr sz="1067" baseline="0">
                <a:solidFill>
                  <a:srgbClr val="8E8F93"/>
                </a:solidFill>
              </a:defRPr>
            </a:lvl1pPr>
          </a:lstStyle>
          <a:p>
            <a:pPr lvl="0"/>
            <a:r>
              <a:rPr lang="en-US" dirty="0"/>
              <a:t>Optional description / context goes here</a:t>
            </a:r>
          </a:p>
        </p:txBody>
      </p:sp>
      <p:sp>
        <p:nvSpPr>
          <p:cNvPr id="5" name="Content Placeholder 4"/>
          <p:cNvSpPr>
            <a:spLocks noGrp="1"/>
          </p:cNvSpPr>
          <p:nvPr>
            <p:ph sz="quarter" idx="24"/>
          </p:nvPr>
        </p:nvSpPr>
        <p:spPr>
          <a:xfrm>
            <a:off x="328845" y="1597678"/>
            <a:ext cx="11526604" cy="1848257"/>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11"/>
          <p:cNvSpPr>
            <a:spLocks noGrp="1"/>
          </p:cNvSpPr>
          <p:nvPr>
            <p:ph sz="quarter" idx="25"/>
          </p:nvPr>
        </p:nvSpPr>
        <p:spPr>
          <a:xfrm>
            <a:off x="331374" y="3876577"/>
            <a:ext cx="5459828" cy="1963307"/>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Content Placeholder 13"/>
          <p:cNvSpPr>
            <a:spLocks noGrp="1"/>
          </p:cNvSpPr>
          <p:nvPr>
            <p:ph sz="quarter" idx="26"/>
          </p:nvPr>
        </p:nvSpPr>
        <p:spPr>
          <a:xfrm>
            <a:off x="6388101" y="3876577"/>
            <a:ext cx="5467352" cy="1963307"/>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Slide Number Placeholder 5"/>
          <p:cNvSpPr>
            <a:spLocks noGrp="1"/>
          </p:cNvSpPr>
          <p:nvPr>
            <p:ph type="sldNum" sz="quarter" idx="4"/>
          </p:nvPr>
        </p:nvSpPr>
        <p:spPr>
          <a:xfrm>
            <a:off x="2330521" y="6476207"/>
            <a:ext cx="700920" cy="123111"/>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6" name="Footer Placeholder 4"/>
          <p:cNvSpPr>
            <a:spLocks noGrp="1"/>
          </p:cNvSpPr>
          <p:nvPr>
            <p:ph type="ftr" sz="quarter" idx="3"/>
          </p:nvPr>
        </p:nvSpPr>
        <p:spPr>
          <a:xfrm>
            <a:off x="336551" y="6476207"/>
            <a:ext cx="2013023" cy="123111"/>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r>
              <a:rPr lang="en-US" dirty="0"/>
              <a:t>Confidential Property of Schneider Electric |</a:t>
            </a:r>
          </a:p>
        </p:txBody>
      </p:sp>
      <p:sp>
        <p:nvSpPr>
          <p:cNvPr id="17" name="Text Placeholder 11"/>
          <p:cNvSpPr>
            <a:spLocks noGrp="1"/>
          </p:cNvSpPr>
          <p:nvPr>
            <p:ph type="body" sz="quarter" idx="32"/>
          </p:nvPr>
        </p:nvSpPr>
        <p:spPr>
          <a:xfrm>
            <a:off x="336551" y="306916"/>
            <a:ext cx="11529483" cy="492443"/>
          </a:xfrm>
        </p:spPr>
        <p:txBody>
          <a:bodyPr>
            <a:noAutofit/>
          </a:bodyPr>
          <a:lstStyle>
            <a:lvl1pPr>
              <a:buFontTx/>
              <a:buNone/>
              <a:defRPr sz="32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8" name="Text Placeholder 13"/>
          <p:cNvSpPr>
            <a:spLocks noGrp="1"/>
          </p:cNvSpPr>
          <p:nvPr>
            <p:ph type="body" sz="quarter" idx="33"/>
          </p:nvPr>
        </p:nvSpPr>
        <p:spPr>
          <a:xfrm>
            <a:off x="336551" y="911155"/>
            <a:ext cx="11529483" cy="338555"/>
          </a:xfrm>
        </p:spPr>
        <p:txBody>
          <a:bodyPr>
            <a:noAutofit/>
          </a:bodyPr>
          <a:lstStyle>
            <a:lvl1pPr marL="478337" indent="-457173">
              <a:buFontTx/>
              <a:buNone/>
              <a:defRPr sz="2133" baseline="0">
                <a:solidFill>
                  <a:schemeClr val="accent1"/>
                </a:solidFill>
              </a:defRPr>
            </a:lvl1pPr>
            <a:lvl2pPr marL="543950" indent="-304782">
              <a:buFontTx/>
              <a:buNone/>
              <a:defRPr/>
            </a:lvl2pPr>
            <a:lvl3pPr marL="783119" indent="-304782">
              <a:buFontTx/>
              <a:buNone/>
              <a:defRPr/>
            </a:lvl3pPr>
            <a:lvl4pPr marL="1024405" indent="-304782">
              <a:buFontTx/>
              <a:buNone/>
              <a:defRPr/>
            </a:lvl4pPr>
            <a:lvl5pPr marL="1252991" indent="-304782">
              <a:buFontTx/>
              <a:buNone/>
              <a:defRPr/>
            </a:lvl5pPr>
          </a:lstStyle>
          <a:p>
            <a:pPr lvl="0"/>
            <a:r>
              <a:rPr lang="en-US" dirty="0"/>
              <a:t>Click to edit Master text styles</a:t>
            </a:r>
          </a:p>
        </p:txBody>
      </p:sp>
    </p:spTree>
    <p:extLst>
      <p:ext uri="{BB962C8B-B14F-4D97-AF65-F5344CB8AC3E}">
        <p14:creationId xmlns:p14="http://schemas.microsoft.com/office/powerpoint/2010/main" val="293613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336553" y="5421737"/>
            <a:ext cx="3571857" cy="164148"/>
          </a:xfrm>
          <a:prstGeom prst="rect">
            <a:avLst/>
          </a:prstGeom>
        </p:spPr>
        <p:txBody>
          <a:bodyPr lIns="0" tIns="0" rIns="0" bIns="0" anchor="b" anchorCtr="0">
            <a:noAutofit/>
          </a:bodyPr>
          <a:lstStyle>
            <a:lvl1pPr marL="21165" indent="0">
              <a:buNone/>
              <a:defRPr sz="1067" baseline="0">
                <a:solidFill>
                  <a:srgbClr val="8E8F93"/>
                </a:solidFill>
              </a:defRPr>
            </a:lvl1pPr>
          </a:lstStyle>
          <a:p>
            <a:pPr lvl="0"/>
            <a:r>
              <a:rPr lang="en-US" dirty="0"/>
              <a:t>Optional description / context goes here</a:t>
            </a:r>
          </a:p>
        </p:txBody>
      </p:sp>
      <p:sp>
        <p:nvSpPr>
          <p:cNvPr id="26" name="Text Placeholder 11"/>
          <p:cNvSpPr>
            <a:spLocks noGrp="1"/>
          </p:cNvSpPr>
          <p:nvPr>
            <p:ph type="body" sz="quarter" idx="21" hasCustomPrompt="1"/>
          </p:nvPr>
        </p:nvSpPr>
        <p:spPr>
          <a:xfrm>
            <a:off x="8257119" y="5421737"/>
            <a:ext cx="3659716" cy="164148"/>
          </a:xfrm>
          <a:prstGeom prst="rect">
            <a:avLst/>
          </a:prstGeom>
        </p:spPr>
        <p:txBody>
          <a:bodyPr lIns="0" tIns="0" rIns="0" bIns="0" anchor="b" anchorCtr="0">
            <a:noAutofit/>
          </a:bodyPr>
          <a:lstStyle>
            <a:lvl1pPr marL="21165" indent="0">
              <a:buNone/>
              <a:defRPr sz="1067" baseline="0">
                <a:solidFill>
                  <a:srgbClr val="8E8F93"/>
                </a:solidFill>
              </a:defRPr>
            </a:lvl1pPr>
          </a:lstStyle>
          <a:p>
            <a:pPr lvl="0"/>
            <a:r>
              <a:rPr lang="en-US" dirty="0"/>
              <a:t>Optional description / context goes here</a:t>
            </a:r>
          </a:p>
        </p:txBody>
      </p:sp>
      <p:sp>
        <p:nvSpPr>
          <p:cNvPr id="29" name="Text Placeholder 11"/>
          <p:cNvSpPr>
            <a:spLocks noGrp="1"/>
          </p:cNvSpPr>
          <p:nvPr>
            <p:ph type="body" sz="quarter" idx="24" hasCustomPrompt="1"/>
          </p:nvPr>
        </p:nvSpPr>
        <p:spPr>
          <a:xfrm>
            <a:off x="4310073" y="5421737"/>
            <a:ext cx="3623827" cy="164148"/>
          </a:xfrm>
          <a:prstGeom prst="rect">
            <a:avLst/>
          </a:prstGeom>
        </p:spPr>
        <p:txBody>
          <a:bodyPr lIns="0" tIns="0" rIns="0" bIns="0" anchor="b" anchorCtr="0">
            <a:noAutofit/>
          </a:bodyPr>
          <a:lstStyle>
            <a:lvl1pPr marL="21165" indent="0">
              <a:buNone/>
              <a:defRPr sz="1067" baseline="0">
                <a:solidFill>
                  <a:srgbClr val="8E8F93"/>
                </a:solidFill>
              </a:defRPr>
            </a:lvl1pPr>
          </a:lstStyle>
          <a:p>
            <a:pPr lvl="0"/>
            <a:r>
              <a:rPr lang="en-US" dirty="0"/>
              <a:t>Optional description / context goes here</a:t>
            </a:r>
          </a:p>
        </p:txBody>
      </p:sp>
      <p:sp>
        <p:nvSpPr>
          <p:cNvPr id="3" name="Content Placeholder 2"/>
          <p:cNvSpPr>
            <a:spLocks noGrp="1"/>
          </p:cNvSpPr>
          <p:nvPr>
            <p:ph sz="quarter" idx="32"/>
          </p:nvPr>
        </p:nvSpPr>
        <p:spPr>
          <a:xfrm>
            <a:off x="336553" y="1590338"/>
            <a:ext cx="3598331" cy="355563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3"/>
          </p:nvPr>
        </p:nvSpPr>
        <p:spPr>
          <a:xfrm>
            <a:off x="4310073" y="1590337"/>
            <a:ext cx="3623827" cy="355941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4"/>
          </p:nvPr>
        </p:nvSpPr>
        <p:spPr>
          <a:xfrm>
            <a:off x="8257119" y="1590337"/>
            <a:ext cx="3659716" cy="355941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4"/>
          </p:nvPr>
        </p:nvSpPr>
        <p:spPr>
          <a:xfrm>
            <a:off x="2330521" y="6476207"/>
            <a:ext cx="700920" cy="123111"/>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4" name="Footer Placeholder 4"/>
          <p:cNvSpPr>
            <a:spLocks noGrp="1"/>
          </p:cNvSpPr>
          <p:nvPr>
            <p:ph type="ftr" sz="quarter" idx="3"/>
          </p:nvPr>
        </p:nvSpPr>
        <p:spPr>
          <a:xfrm>
            <a:off x="336551" y="6476207"/>
            <a:ext cx="2013023" cy="123111"/>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r>
              <a:rPr lang="en-US" dirty="0"/>
              <a:t>Confidential Property of Schneider Electric |</a:t>
            </a:r>
          </a:p>
        </p:txBody>
      </p:sp>
      <p:sp>
        <p:nvSpPr>
          <p:cNvPr id="13" name="Text Placeholder 11"/>
          <p:cNvSpPr>
            <a:spLocks noGrp="1"/>
          </p:cNvSpPr>
          <p:nvPr>
            <p:ph type="body" sz="quarter" idx="35"/>
          </p:nvPr>
        </p:nvSpPr>
        <p:spPr>
          <a:xfrm>
            <a:off x="336551" y="306916"/>
            <a:ext cx="11580283" cy="492443"/>
          </a:xfrm>
        </p:spPr>
        <p:txBody>
          <a:bodyPr>
            <a:noAutofit/>
          </a:bodyPr>
          <a:lstStyle>
            <a:lvl1pPr>
              <a:buFontTx/>
              <a:buNone/>
              <a:defRPr sz="32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36"/>
          </p:nvPr>
        </p:nvSpPr>
        <p:spPr>
          <a:xfrm>
            <a:off x="336551" y="911155"/>
            <a:ext cx="11580283" cy="338555"/>
          </a:xfrm>
        </p:spPr>
        <p:txBody>
          <a:bodyPr>
            <a:noAutofit/>
          </a:bodyPr>
          <a:lstStyle>
            <a:lvl1pPr marL="478337" indent="-457173">
              <a:buFontTx/>
              <a:buNone/>
              <a:defRPr sz="2133" baseline="0">
                <a:solidFill>
                  <a:schemeClr val="accent1"/>
                </a:solidFill>
              </a:defRPr>
            </a:lvl1pPr>
            <a:lvl2pPr marL="543950" indent="-304782">
              <a:buFontTx/>
              <a:buNone/>
              <a:defRPr/>
            </a:lvl2pPr>
            <a:lvl3pPr marL="783119" indent="-304782">
              <a:buFontTx/>
              <a:buNone/>
              <a:defRPr/>
            </a:lvl3pPr>
            <a:lvl4pPr marL="1024405" indent="-304782">
              <a:buFontTx/>
              <a:buNone/>
              <a:defRPr/>
            </a:lvl4pPr>
            <a:lvl5pPr marL="1252991" indent="-304782">
              <a:buFontTx/>
              <a:buNone/>
              <a:defRPr/>
            </a:lvl5pPr>
          </a:lstStyle>
          <a:p>
            <a:pPr lvl="0"/>
            <a:r>
              <a:rPr lang="en-US" dirty="0"/>
              <a:t>Click to edit Master text styles</a:t>
            </a:r>
          </a:p>
        </p:txBody>
      </p:sp>
    </p:spTree>
    <p:extLst>
      <p:ext uri="{BB962C8B-B14F-4D97-AF65-F5344CB8AC3E}">
        <p14:creationId xmlns:p14="http://schemas.microsoft.com/office/powerpoint/2010/main" val="141304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ree-column compariso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336553" y="5421737"/>
            <a:ext cx="3571857" cy="164148"/>
          </a:xfrm>
          <a:prstGeom prst="rect">
            <a:avLst/>
          </a:prstGeom>
        </p:spPr>
        <p:txBody>
          <a:bodyPr lIns="0" tIns="0" rIns="0" bIns="0" anchor="b" anchorCtr="0">
            <a:noAutofit/>
          </a:bodyPr>
          <a:lstStyle>
            <a:lvl1pPr marL="21165" indent="0">
              <a:buNone/>
              <a:defRPr sz="1067" baseline="0">
                <a:solidFill>
                  <a:srgbClr val="8E8F93"/>
                </a:solidFill>
              </a:defRPr>
            </a:lvl1pPr>
          </a:lstStyle>
          <a:p>
            <a:pPr lvl="0"/>
            <a:r>
              <a:rPr lang="en-US" dirty="0"/>
              <a:t>Optional description / context goes here</a:t>
            </a:r>
          </a:p>
        </p:txBody>
      </p:sp>
      <p:sp>
        <p:nvSpPr>
          <p:cNvPr id="26" name="Text Placeholder 11"/>
          <p:cNvSpPr>
            <a:spLocks noGrp="1"/>
          </p:cNvSpPr>
          <p:nvPr>
            <p:ph type="body" sz="quarter" idx="21" hasCustomPrompt="1"/>
          </p:nvPr>
        </p:nvSpPr>
        <p:spPr>
          <a:xfrm>
            <a:off x="8257119" y="5421737"/>
            <a:ext cx="3659716" cy="164148"/>
          </a:xfrm>
          <a:prstGeom prst="rect">
            <a:avLst/>
          </a:prstGeom>
        </p:spPr>
        <p:txBody>
          <a:bodyPr lIns="0" tIns="0" rIns="0" bIns="0" anchor="b" anchorCtr="0">
            <a:noAutofit/>
          </a:bodyPr>
          <a:lstStyle>
            <a:lvl1pPr marL="21165" indent="0">
              <a:buNone/>
              <a:defRPr sz="1067" baseline="0">
                <a:solidFill>
                  <a:srgbClr val="8E8F93"/>
                </a:solidFill>
              </a:defRPr>
            </a:lvl1pPr>
          </a:lstStyle>
          <a:p>
            <a:pPr lvl="0"/>
            <a:r>
              <a:rPr lang="en-US" dirty="0"/>
              <a:t>Optional description / context goes here</a:t>
            </a:r>
          </a:p>
        </p:txBody>
      </p:sp>
      <p:sp>
        <p:nvSpPr>
          <p:cNvPr id="29" name="Text Placeholder 11"/>
          <p:cNvSpPr>
            <a:spLocks noGrp="1"/>
          </p:cNvSpPr>
          <p:nvPr>
            <p:ph type="body" sz="quarter" idx="24" hasCustomPrompt="1"/>
          </p:nvPr>
        </p:nvSpPr>
        <p:spPr>
          <a:xfrm>
            <a:off x="4310073" y="5421737"/>
            <a:ext cx="3623827" cy="164148"/>
          </a:xfrm>
          <a:prstGeom prst="rect">
            <a:avLst/>
          </a:prstGeom>
        </p:spPr>
        <p:txBody>
          <a:bodyPr lIns="0" tIns="0" rIns="0" bIns="0" anchor="b" anchorCtr="0">
            <a:noAutofit/>
          </a:bodyPr>
          <a:lstStyle>
            <a:lvl1pPr marL="21165" indent="0">
              <a:buNone/>
              <a:defRPr sz="1067" baseline="0">
                <a:solidFill>
                  <a:srgbClr val="8E8F93"/>
                </a:solidFill>
              </a:defRPr>
            </a:lvl1pPr>
          </a:lstStyle>
          <a:p>
            <a:pPr lvl="0"/>
            <a:r>
              <a:rPr lang="en-US" dirty="0"/>
              <a:t>Optional description / context goes here</a:t>
            </a:r>
          </a:p>
        </p:txBody>
      </p:sp>
      <p:sp>
        <p:nvSpPr>
          <p:cNvPr id="3" name="Content Placeholder 2"/>
          <p:cNvSpPr>
            <a:spLocks noGrp="1"/>
          </p:cNvSpPr>
          <p:nvPr>
            <p:ph sz="quarter" idx="32"/>
          </p:nvPr>
        </p:nvSpPr>
        <p:spPr>
          <a:xfrm>
            <a:off x="336553" y="1590338"/>
            <a:ext cx="3598331" cy="355563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3"/>
          </p:nvPr>
        </p:nvSpPr>
        <p:spPr>
          <a:xfrm>
            <a:off x="4310073" y="1590337"/>
            <a:ext cx="3623827" cy="355941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4"/>
          </p:nvPr>
        </p:nvSpPr>
        <p:spPr>
          <a:xfrm>
            <a:off x="8257119" y="1590337"/>
            <a:ext cx="3659716" cy="355941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4"/>
          </p:nvPr>
        </p:nvSpPr>
        <p:spPr>
          <a:xfrm>
            <a:off x="2330521" y="6476207"/>
            <a:ext cx="700920" cy="123111"/>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4" name="Footer Placeholder 4"/>
          <p:cNvSpPr>
            <a:spLocks noGrp="1"/>
          </p:cNvSpPr>
          <p:nvPr>
            <p:ph type="ftr" sz="quarter" idx="3"/>
          </p:nvPr>
        </p:nvSpPr>
        <p:spPr>
          <a:xfrm>
            <a:off x="336551" y="6476207"/>
            <a:ext cx="2013023" cy="123111"/>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r>
              <a:rPr lang="en-US" dirty="0"/>
              <a:t>Confidential Property of Schneider Electric |</a:t>
            </a:r>
          </a:p>
        </p:txBody>
      </p:sp>
      <p:sp>
        <p:nvSpPr>
          <p:cNvPr id="13" name="Text Placeholder 11"/>
          <p:cNvSpPr>
            <a:spLocks noGrp="1"/>
          </p:cNvSpPr>
          <p:nvPr>
            <p:ph type="body" sz="quarter" idx="35"/>
          </p:nvPr>
        </p:nvSpPr>
        <p:spPr>
          <a:xfrm>
            <a:off x="336551" y="306916"/>
            <a:ext cx="11580283" cy="492443"/>
          </a:xfrm>
        </p:spPr>
        <p:txBody>
          <a:bodyPr>
            <a:noAutofit/>
          </a:bodyPr>
          <a:lstStyle>
            <a:lvl1pPr>
              <a:buFontTx/>
              <a:buNone/>
              <a:defRPr sz="32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36"/>
          </p:nvPr>
        </p:nvSpPr>
        <p:spPr>
          <a:xfrm>
            <a:off x="336551" y="911155"/>
            <a:ext cx="11580283" cy="338555"/>
          </a:xfrm>
        </p:spPr>
        <p:txBody>
          <a:bodyPr>
            <a:noAutofit/>
          </a:bodyPr>
          <a:lstStyle>
            <a:lvl1pPr marL="478337" indent="-457173">
              <a:buFontTx/>
              <a:buNone/>
              <a:defRPr sz="2133" baseline="0">
                <a:solidFill>
                  <a:schemeClr val="accent1"/>
                </a:solidFill>
              </a:defRPr>
            </a:lvl1pPr>
            <a:lvl2pPr marL="543950" indent="-304782">
              <a:buFontTx/>
              <a:buNone/>
              <a:defRPr/>
            </a:lvl2pPr>
            <a:lvl3pPr marL="783119" indent="-304782">
              <a:buFontTx/>
              <a:buNone/>
              <a:defRPr/>
            </a:lvl3pPr>
            <a:lvl4pPr marL="1024405" indent="-304782">
              <a:buFontTx/>
              <a:buNone/>
              <a:defRPr/>
            </a:lvl4pPr>
            <a:lvl5pPr marL="1252991" indent="-304782">
              <a:buFontTx/>
              <a:buNone/>
              <a:defRPr/>
            </a:lvl5pPr>
          </a:lstStyle>
          <a:p>
            <a:pPr lvl="0"/>
            <a:r>
              <a:rPr lang="en-US" dirty="0"/>
              <a:t>Click to edit Master text styles</a:t>
            </a:r>
          </a:p>
        </p:txBody>
      </p:sp>
      <p:cxnSp>
        <p:nvCxnSpPr>
          <p:cNvPr id="16" name="Straight Connector 15"/>
          <p:cNvCxnSpPr/>
          <p:nvPr userDrawn="1"/>
        </p:nvCxnSpPr>
        <p:spPr>
          <a:xfrm>
            <a:off x="4114217" y="1604433"/>
            <a:ext cx="0" cy="3981451"/>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101735" y="1604433"/>
            <a:ext cx="0" cy="3981451"/>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926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hree-column stacked">
    <p:spTree>
      <p:nvGrpSpPr>
        <p:cNvPr id="1" name=""/>
        <p:cNvGrpSpPr/>
        <p:nvPr/>
      </p:nvGrpSpPr>
      <p:grpSpPr>
        <a:xfrm>
          <a:off x="0" y="0"/>
          <a:ext cx="0" cy="0"/>
          <a:chOff x="0" y="0"/>
          <a:chExt cx="0" cy="0"/>
        </a:xfrm>
      </p:grpSpPr>
      <p:sp>
        <p:nvSpPr>
          <p:cNvPr id="5" name="Content Placeholder 4"/>
          <p:cNvSpPr>
            <a:spLocks noGrp="1"/>
          </p:cNvSpPr>
          <p:nvPr>
            <p:ph sz="quarter" idx="32"/>
          </p:nvPr>
        </p:nvSpPr>
        <p:spPr>
          <a:xfrm>
            <a:off x="336551" y="1604436"/>
            <a:ext cx="11518900" cy="1841499"/>
          </a:xfrm>
        </p:spPr>
        <p:txBody>
          <a:bodyPr wrap="square">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11"/>
          <p:cNvSpPr>
            <a:spLocks noGrp="1"/>
          </p:cNvSpPr>
          <p:nvPr>
            <p:ph sz="quarter" idx="33"/>
          </p:nvPr>
        </p:nvSpPr>
        <p:spPr>
          <a:xfrm>
            <a:off x="336551" y="3829386"/>
            <a:ext cx="3577975" cy="192873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Content Placeholder 14"/>
          <p:cNvSpPr>
            <a:spLocks noGrp="1"/>
          </p:cNvSpPr>
          <p:nvPr>
            <p:ph sz="quarter" idx="34"/>
          </p:nvPr>
        </p:nvSpPr>
        <p:spPr>
          <a:xfrm>
            <a:off x="4310073" y="3829386"/>
            <a:ext cx="3571857" cy="192873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9" name="Content Placeholder 18"/>
          <p:cNvSpPr>
            <a:spLocks noGrp="1"/>
          </p:cNvSpPr>
          <p:nvPr>
            <p:ph sz="quarter" idx="35"/>
          </p:nvPr>
        </p:nvSpPr>
        <p:spPr>
          <a:xfrm>
            <a:off x="8257118" y="3829386"/>
            <a:ext cx="3571857" cy="192873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11"/>
          <p:cNvSpPr>
            <a:spLocks noGrp="1"/>
          </p:cNvSpPr>
          <p:nvPr>
            <p:ph type="body" sz="quarter" idx="18" hasCustomPrompt="1"/>
          </p:nvPr>
        </p:nvSpPr>
        <p:spPr>
          <a:xfrm>
            <a:off x="344075" y="3507671"/>
            <a:ext cx="11511375" cy="164148"/>
          </a:xfrm>
          <a:prstGeom prst="rect">
            <a:avLst/>
          </a:prstGeom>
        </p:spPr>
        <p:txBody>
          <a:bodyPr lIns="0" tIns="0" rIns="0" bIns="0" anchor="b" anchorCtr="0">
            <a:noAutofit/>
          </a:bodyPr>
          <a:lstStyle>
            <a:lvl1pPr marL="21165" indent="0">
              <a:buNone/>
              <a:defRPr sz="1067" baseline="0">
                <a:solidFill>
                  <a:srgbClr val="8E8F93"/>
                </a:solidFill>
              </a:defRPr>
            </a:lvl1pPr>
          </a:lstStyle>
          <a:p>
            <a:pPr lvl="0"/>
            <a:r>
              <a:rPr lang="en-US" dirty="0"/>
              <a:t>Optional description / context goes here</a:t>
            </a:r>
          </a:p>
        </p:txBody>
      </p:sp>
      <p:sp>
        <p:nvSpPr>
          <p:cNvPr id="14" name="Text Placeholder 11"/>
          <p:cNvSpPr>
            <a:spLocks noGrp="1"/>
          </p:cNvSpPr>
          <p:nvPr>
            <p:ph type="body" sz="quarter" idx="13" hasCustomPrompt="1"/>
          </p:nvPr>
        </p:nvSpPr>
        <p:spPr>
          <a:xfrm>
            <a:off x="336553" y="5835018"/>
            <a:ext cx="3577975" cy="164148"/>
          </a:xfrm>
          <a:prstGeom prst="rect">
            <a:avLst/>
          </a:prstGeom>
        </p:spPr>
        <p:txBody>
          <a:bodyPr lIns="0" tIns="0" rIns="0" bIns="0" anchor="b" anchorCtr="0">
            <a:noAutofit/>
          </a:bodyPr>
          <a:lstStyle>
            <a:lvl1pPr marL="21165" indent="0">
              <a:buNone/>
              <a:defRPr sz="1067" baseline="0">
                <a:solidFill>
                  <a:srgbClr val="8E8F93"/>
                </a:solidFill>
              </a:defRPr>
            </a:lvl1pPr>
          </a:lstStyle>
          <a:p>
            <a:pPr lvl="0"/>
            <a:r>
              <a:rPr lang="en-US" dirty="0"/>
              <a:t>Optional description / context goes here</a:t>
            </a:r>
          </a:p>
        </p:txBody>
      </p:sp>
      <p:sp>
        <p:nvSpPr>
          <p:cNvPr id="16" name="Text Placeholder 11"/>
          <p:cNvSpPr>
            <a:spLocks noGrp="1"/>
          </p:cNvSpPr>
          <p:nvPr>
            <p:ph type="body" sz="quarter" idx="21" hasCustomPrompt="1"/>
          </p:nvPr>
        </p:nvSpPr>
        <p:spPr>
          <a:xfrm>
            <a:off x="8257118" y="5835018"/>
            <a:ext cx="3571857" cy="164148"/>
          </a:xfrm>
          <a:prstGeom prst="rect">
            <a:avLst/>
          </a:prstGeom>
        </p:spPr>
        <p:txBody>
          <a:bodyPr lIns="0" tIns="0" rIns="0" bIns="0" anchor="b" anchorCtr="0">
            <a:noAutofit/>
          </a:bodyPr>
          <a:lstStyle>
            <a:lvl1pPr marL="21165" indent="0">
              <a:buNone/>
              <a:defRPr sz="1067" baseline="0">
                <a:solidFill>
                  <a:srgbClr val="8E8F93"/>
                </a:solidFill>
              </a:defRPr>
            </a:lvl1pPr>
          </a:lstStyle>
          <a:p>
            <a:pPr lvl="0"/>
            <a:r>
              <a:rPr lang="en-US" dirty="0"/>
              <a:t>Optional description / context goes here</a:t>
            </a:r>
          </a:p>
        </p:txBody>
      </p:sp>
      <p:sp>
        <p:nvSpPr>
          <p:cNvPr id="18" name="Text Placeholder 11"/>
          <p:cNvSpPr>
            <a:spLocks noGrp="1"/>
          </p:cNvSpPr>
          <p:nvPr>
            <p:ph type="body" sz="quarter" idx="24" hasCustomPrompt="1"/>
          </p:nvPr>
        </p:nvSpPr>
        <p:spPr>
          <a:xfrm>
            <a:off x="4310073" y="5835018"/>
            <a:ext cx="3571857" cy="164148"/>
          </a:xfrm>
          <a:prstGeom prst="rect">
            <a:avLst/>
          </a:prstGeom>
        </p:spPr>
        <p:txBody>
          <a:bodyPr lIns="0" tIns="0" rIns="0" bIns="0" anchor="b" anchorCtr="0">
            <a:noAutofit/>
          </a:bodyPr>
          <a:lstStyle>
            <a:lvl1pPr marL="21165" indent="0">
              <a:buNone/>
              <a:defRPr sz="1067" baseline="0">
                <a:solidFill>
                  <a:srgbClr val="8E8F93"/>
                </a:solidFill>
              </a:defRPr>
            </a:lvl1pPr>
          </a:lstStyle>
          <a:p>
            <a:pPr lvl="0"/>
            <a:r>
              <a:rPr lang="en-US" dirty="0"/>
              <a:t>Optional description / context goes here</a:t>
            </a:r>
          </a:p>
        </p:txBody>
      </p:sp>
      <p:sp>
        <p:nvSpPr>
          <p:cNvPr id="17" name="Slide Number Placeholder 5"/>
          <p:cNvSpPr>
            <a:spLocks noGrp="1"/>
          </p:cNvSpPr>
          <p:nvPr>
            <p:ph type="sldNum" sz="quarter" idx="4"/>
          </p:nvPr>
        </p:nvSpPr>
        <p:spPr>
          <a:xfrm>
            <a:off x="2330521" y="6476207"/>
            <a:ext cx="700920" cy="123111"/>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20" name="Footer Placeholder 4"/>
          <p:cNvSpPr>
            <a:spLocks noGrp="1"/>
          </p:cNvSpPr>
          <p:nvPr>
            <p:ph type="ftr" sz="quarter" idx="3"/>
          </p:nvPr>
        </p:nvSpPr>
        <p:spPr>
          <a:xfrm>
            <a:off x="336551" y="6476207"/>
            <a:ext cx="2013023" cy="123111"/>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r>
              <a:rPr lang="en-US" dirty="0"/>
              <a:t>Confidential Property of Schneider Electric |</a:t>
            </a:r>
          </a:p>
        </p:txBody>
      </p:sp>
      <p:sp>
        <p:nvSpPr>
          <p:cNvPr id="21" name="Text Placeholder 11"/>
          <p:cNvSpPr>
            <a:spLocks noGrp="1"/>
          </p:cNvSpPr>
          <p:nvPr>
            <p:ph type="body" sz="quarter" idx="36"/>
          </p:nvPr>
        </p:nvSpPr>
        <p:spPr>
          <a:xfrm>
            <a:off x="336551" y="306916"/>
            <a:ext cx="11529483" cy="492443"/>
          </a:xfrm>
        </p:spPr>
        <p:txBody>
          <a:bodyPr>
            <a:noAutofit/>
          </a:bodyPr>
          <a:lstStyle>
            <a:lvl1pPr>
              <a:buFontTx/>
              <a:buNone/>
              <a:defRPr sz="32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22" name="Text Placeholder 13"/>
          <p:cNvSpPr>
            <a:spLocks noGrp="1"/>
          </p:cNvSpPr>
          <p:nvPr>
            <p:ph type="body" sz="quarter" idx="37"/>
          </p:nvPr>
        </p:nvSpPr>
        <p:spPr>
          <a:xfrm>
            <a:off x="336551" y="911155"/>
            <a:ext cx="11529483" cy="338555"/>
          </a:xfrm>
        </p:spPr>
        <p:txBody>
          <a:bodyPr>
            <a:noAutofit/>
          </a:bodyPr>
          <a:lstStyle>
            <a:lvl1pPr marL="478337" indent="-457173">
              <a:buFontTx/>
              <a:buNone/>
              <a:defRPr sz="2133" baseline="0">
                <a:solidFill>
                  <a:schemeClr val="accent1"/>
                </a:solidFill>
              </a:defRPr>
            </a:lvl1pPr>
            <a:lvl2pPr marL="543950" indent="-304782">
              <a:buFontTx/>
              <a:buNone/>
              <a:defRPr/>
            </a:lvl2pPr>
            <a:lvl3pPr marL="783119" indent="-304782">
              <a:buFontTx/>
              <a:buNone/>
              <a:defRPr/>
            </a:lvl3pPr>
            <a:lvl4pPr marL="1024405" indent="-304782">
              <a:buFontTx/>
              <a:buNone/>
              <a:defRPr/>
            </a:lvl4pPr>
            <a:lvl5pPr marL="1252991" indent="-304782">
              <a:buFontTx/>
              <a:buNone/>
              <a:defRPr/>
            </a:lvl5pPr>
          </a:lstStyle>
          <a:p>
            <a:pPr lvl="0"/>
            <a:r>
              <a:rPr lang="en-US" dirty="0"/>
              <a:t>Click to edit Master text styles</a:t>
            </a:r>
          </a:p>
        </p:txBody>
      </p:sp>
    </p:spTree>
    <p:extLst>
      <p:ext uri="{BB962C8B-B14F-4D97-AF65-F5344CB8AC3E}">
        <p14:creationId xmlns:p14="http://schemas.microsoft.com/office/powerpoint/2010/main" val="422690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orizontal Split">
    <p:spTree>
      <p:nvGrpSpPr>
        <p:cNvPr id="1" name=""/>
        <p:cNvGrpSpPr/>
        <p:nvPr/>
      </p:nvGrpSpPr>
      <p:grpSpPr>
        <a:xfrm>
          <a:off x="0" y="0"/>
          <a:ext cx="0" cy="0"/>
          <a:chOff x="0" y="0"/>
          <a:chExt cx="0" cy="0"/>
        </a:xfrm>
      </p:grpSpPr>
      <p:sp>
        <p:nvSpPr>
          <p:cNvPr id="21" name="Rectangle 20"/>
          <p:cNvSpPr/>
          <p:nvPr userDrawn="1"/>
        </p:nvSpPr>
        <p:spPr>
          <a:xfrm>
            <a:off x="0" y="2"/>
            <a:ext cx="12192000" cy="170152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121916" tIns="60957" rIns="121916" bIns="60957" rtlCol="0" anchor="ctr"/>
          <a:lstStyle/>
          <a:p>
            <a:pPr algn="ctr"/>
            <a:endParaRPr lang="en-US" sz="2400"/>
          </a:p>
        </p:txBody>
      </p:sp>
      <p:sp>
        <p:nvSpPr>
          <p:cNvPr id="5" name="Content Placeholder 4"/>
          <p:cNvSpPr>
            <a:spLocks noGrp="1"/>
          </p:cNvSpPr>
          <p:nvPr>
            <p:ph sz="quarter" idx="32"/>
          </p:nvPr>
        </p:nvSpPr>
        <p:spPr>
          <a:xfrm>
            <a:off x="336551" y="2314495"/>
            <a:ext cx="11518900" cy="35253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p:cNvSpPr>
            <a:spLocks noGrp="1"/>
          </p:cNvSpPr>
          <p:nvPr>
            <p:ph type="sldNum" sz="quarter" idx="4"/>
          </p:nvPr>
        </p:nvSpPr>
        <p:spPr>
          <a:xfrm>
            <a:off x="2330521" y="6476207"/>
            <a:ext cx="700920" cy="123111"/>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20" name="Footer Placeholder 4"/>
          <p:cNvSpPr>
            <a:spLocks noGrp="1"/>
          </p:cNvSpPr>
          <p:nvPr>
            <p:ph type="ftr" sz="quarter" idx="3"/>
          </p:nvPr>
        </p:nvSpPr>
        <p:spPr>
          <a:xfrm>
            <a:off x="336551" y="6476207"/>
            <a:ext cx="2013023" cy="123111"/>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r>
              <a:rPr lang="en-US" dirty="0"/>
              <a:t>Confidential Property of Schneider Electric |</a:t>
            </a:r>
          </a:p>
        </p:txBody>
      </p:sp>
      <p:sp>
        <p:nvSpPr>
          <p:cNvPr id="22" name="Rectangle 21"/>
          <p:cNvSpPr/>
          <p:nvPr userDrawn="1"/>
        </p:nvSpPr>
        <p:spPr>
          <a:xfrm>
            <a:off x="0" y="1473761"/>
            <a:ext cx="12192000" cy="495719"/>
          </a:xfrm>
          <a:prstGeom prst="rect">
            <a:avLst/>
          </a:prstGeom>
          <a:solidFill>
            <a:schemeClr val="bg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21916" tIns="60957" rIns="121916" bIns="60957" rtlCol="0" anchor="ctr"/>
          <a:lstStyle/>
          <a:p>
            <a:pPr algn="ctr"/>
            <a:endParaRPr lang="en-US" sz="2400"/>
          </a:p>
        </p:txBody>
      </p:sp>
      <p:sp>
        <p:nvSpPr>
          <p:cNvPr id="15" name="Text Placeholder 11"/>
          <p:cNvSpPr>
            <a:spLocks noGrp="1"/>
          </p:cNvSpPr>
          <p:nvPr>
            <p:ph type="body" sz="quarter" idx="33"/>
          </p:nvPr>
        </p:nvSpPr>
        <p:spPr>
          <a:xfrm>
            <a:off x="336551" y="306916"/>
            <a:ext cx="11529483" cy="492443"/>
          </a:xfrm>
        </p:spPr>
        <p:txBody>
          <a:bodyPr>
            <a:noAutofit/>
          </a:bodyPr>
          <a:lstStyle>
            <a:lvl1pPr>
              <a:buFontTx/>
              <a:buNone/>
              <a:defRPr sz="320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6" name="Text Placeholder 13"/>
          <p:cNvSpPr>
            <a:spLocks noGrp="1"/>
          </p:cNvSpPr>
          <p:nvPr>
            <p:ph type="body" sz="quarter" idx="34"/>
          </p:nvPr>
        </p:nvSpPr>
        <p:spPr>
          <a:xfrm>
            <a:off x="336551" y="911155"/>
            <a:ext cx="11529483" cy="338555"/>
          </a:xfrm>
        </p:spPr>
        <p:txBody>
          <a:bodyPr>
            <a:noAutofit/>
          </a:bodyPr>
          <a:lstStyle>
            <a:lvl1pPr marL="478337" indent="-457173">
              <a:buFontTx/>
              <a:buNone/>
              <a:defRPr sz="2133">
                <a:solidFill>
                  <a:schemeClr val="bg1"/>
                </a:solidFill>
              </a:defRPr>
            </a:lvl1pPr>
            <a:lvl2pPr marL="543950" indent="-304782">
              <a:buFontTx/>
              <a:buNone/>
              <a:defRPr/>
            </a:lvl2pPr>
            <a:lvl3pPr marL="783119" indent="-304782">
              <a:buFontTx/>
              <a:buNone/>
              <a:defRPr/>
            </a:lvl3pPr>
            <a:lvl4pPr marL="1024405" indent="-304782">
              <a:buFontTx/>
              <a:buNone/>
              <a:defRPr/>
            </a:lvl4pPr>
            <a:lvl5pPr marL="1252991" indent="-304782">
              <a:buFontTx/>
              <a:buNone/>
              <a:defRPr/>
            </a:lvl5pPr>
          </a:lstStyle>
          <a:p>
            <a:pPr lvl="0"/>
            <a:r>
              <a:rPr lang="en-US" dirty="0"/>
              <a:t>Click to edit Master text styles</a:t>
            </a:r>
          </a:p>
        </p:txBody>
      </p:sp>
    </p:spTree>
    <p:extLst>
      <p:ext uri="{BB962C8B-B14F-4D97-AF65-F5344CB8AC3E}">
        <p14:creationId xmlns:p14="http://schemas.microsoft.com/office/powerpoint/2010/main" val="256115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slide ">
    <p:spTree>
      <p:nvGrpSpPr>
        <p:cNvPr id="1" name=""/>
        <p:cNvGrpSpPr/>
        <p:nvPr/>
      </p:nvGrpSpPr>
      <p:grpSpPr>
        <a:xfrm>
          <a:off x="0" y="0"/>
          <a:ext cx="0" cy="0"/>
          <a:chOff x="0" y="0"/>
          <a:chExt cx="0" cy="0"/>
        </a:xfrm>
      </p:grpSpPr>
      <p:sp>
        <p:nvSpPr>
          <p:cNvPr id="17" name="Slide Number Placeholder 5"/>
          <p:cNvSpPr>
            <a:spLocks noGrp="1"/>
          </p:cNvSpPr>
          <p:nvPr>
            <p:ph type="sldNum" sz="quarter" idx="4"/>
          </p:nvPr>
        </p:nvSpPr>
        <p:spPr>
          <a:xfrm>
            <a:off x="2330521" y="6476207"/>
            <a:ext cx="700920" cy="123111"/>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20" name="Footer Placeholder 4"/>
          <p:cNvSpPr>
            <a:spLocks noGrp="1"/>
          </p:cNvSpPr>
          <p:nvPr>
            <p:ph type="ftr" sz="quarter" idx="3"/>
          </p:nvPr>
        </p:nvSpPr>
        <p:spPr>
          <a:xfrm>
            <a:off x="336551" y="6476207"/>
            <a:ext cx="2013023" cy="123111"/>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399140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407728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ne-column w/ callout">
    <p:spTree>
      <p:nvGrpSpPr>
        <p:cNvPr id="1" name=""/>
        <p:cNvGrpSpPr/>
        <p:nvPr/>
      </p:nvGrpSpPr>
      <p:grpSpPr>
        <a:xfrm>
          <a:off x="0" y="0"/>
          <a:ext cx="0" cy="0"/>
          <a:chOff x="0" y="0"/>
          <a:chExt cx="0" cy="0"/>
        </a:xfrm>
      </p:grpSpPr>
      <p:sp>
        <p:nvSpPr>
          <p:cNvPr id="15" name="Text Placeholder 11"/>
          <p:cNvSpPr>
            <a:spLocks noGrp="1"/>
          </p:cNvSpPr>
          <p:nvPr>
            <p:ph type="body" sz="quarter" idx="13" hasCustomPrompt="1"/>
          </p:nvPr>
        </p:nvSpPr>
        <p:spPr>
          <a:xfrm>
            <a:off x="8257120" y="5421739"/>
            <a:ext cx="3598333" cy="164148"/>
          </a:xfrm>
          <a:prstGeom prst="rect">
            <a:avLst/>
          </a:prstGeom>
        </p:spPr>
        <p:txBody>
          <a:bodyPr lIns="0" tIns="0" rIns="0" bIns="0" anchor="b" anchorCtr="0">
            <a:noAutofit/>
          </a:bodyPr>
          <a:lstStyle>
            <a:lvl1pPr marL="21159" indent="0">
              <a:buNone/>
              <a:defRPr sz="1067" baseline="0">
                <a:solidFill>
                  <a:srgbClr val="8E8F93"/>
                </a:solidFill>
              </a:defRPr>
            </a:lvl1pPr>
          </a:lstStyle>
          <a:p>
            <a:pPr lvl="0"/>
            <a:r>
              <a:rPr lang="en-US" dirty="0"/>
              <a:t>Optional caption to the chart goes here</a:t>
            </a:r>
          </a:p>
        </p:txBody>
      </p:sp>
      <p:cxnSp>
        <p:nvCxnSpPr>
          <p:cNvPr id="9" name="Straight Connector 8"/>
          <p:cNvCxnSpPr/>
          <p:nvPr userDrawn="1"/>
        </p:nvCxnSpPr>
        <p:spPr>
          <a:xfrm>
            <a:off x="8018753" y="1604433"/>
            <a:ext cx="0" cy="3981451"/>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Text Placeholder 11"/>
          <p:cNvSpPr>
            <a:spLocks noGrp="1"/>
          </p:cNvSpPr>
          <p:nvPr>
            <p:ph type="body" sz="quarter" idx="16" hasCustomPrompt="1"/>
          </p:nvPr>
        </p:nvSpPr>
        <p:spPr>
          <a:xfrm>
            <a:off x="344078" y="5421739"/>
            <a:ext cx="7432559" cy="164148"/>
          </a:xfrm>
          <a:prstGeom prst="rect">
            <a:avLst/>
          </a:prstGeom>
        </p:spPr>
        <p:txBody>
          <a:bodyPr lIns="0" tIns="0" rIns="0" bIns="0" anchor="b" anchorCtr="0">
            <a:noAutofit/>
          </a:bodyPr>
          <a:lstStyle>
            <a:lvl1pPr marL="21159" indent="0">
              <a:buNone/>
              <a:defRPr sz="1067" baseline="0">
                <a:solidFill>
                  <a:srgbClr val="8E8F93"/>
                </a:solidFill>
              </a:defRPr>
            </a:lvl1pPr>
          </a:lstStyle>
          <a:p>
            <a:pPr lvl="0"/>
            <a:r>
              <a:rPr lang="en-US" dirty="0"/>
              <a:t>Optional description / context goes here</a:t>
            </a:r>
          </a:p>
        </p:txBody>
      </p:sp>
      <p:sp>
        <p:nvSpPr>
          <p:cNvPr id="6" name="Content Placeholder 5"/>
          <p:cNvSpPr>
            <a:spLocks noGrp="1"/>
          </p:cNvSpPr>
          <p:nvPr>
            <p:ph sz="quarter" idx="18"/>
          </p:nvPr>
        </p:nvSpPr>
        <p:spPr>
          <a:xfrm>
            <a:off x="344077" y="1602699"/>
            <a:ext cx="7432559" cy="306678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9"/>
          </p:nvPr>
        </p:nvSpPr>
        <p:spPr>
          <a:xfrm>
            <a:off x="8257119" y="1602320"/>
            <a:ext cx="3598333" cy="3050261"/>
          </a:xfrm>
        </p:spPr>
        <p:txBody>
          <a:bodyPr>
            <a:noAutofit/>
          </a:bodyPr>
          <a:lstStyle>
            <a:lvl1pPr>
              <a:defRPr sz="1600"/>
            </a:lvl1pPr>
            <a:lvl2pPr>
              <a:defRPr sz="1467"/>
            </a:lvl2pPr>
            <a:lvl3pPr>
              <a:defRPr sz="1333"/>
            </a:lvl3pPr>
            <a:lvl4pPr>
              <a:defRPr sz="1333"/>
            </a:lvl4pPr>
            <a:lvl5pPr>
              <a:defRPr sz="13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a:spLocks noGrp="1"/>
          </p:cNvSpPr>
          <p:nvPr>
            <p:ph type="sldNum" sz="quarter" idx="4"/>
          </p:nvPr>
        </p:nvSpPr>
        <p:spPr>
          <a:xfrm>
            <a:off x="2330523" y="6476211"/>
            <a:ext cx="700920" cy="123111"/>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2" name="Footer Placeholder 4"/>
          <p:cNvSpPr>
            <a:spLocks noGrp="1"/>
          </p:cNvSpPr>
          <p:nvPr>
            <p:ph type="ftr" sz="quarter" idx="3"/>
          </p:nvPr>
        </p:nvSpPr>
        <p:spPr>
          <a:xfrm>
            <a:off x="336555" y="6476211"/>
            <a:ext cx="2013023" cy="123111"/>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r>
              <a:rPr lang="en-US" dirty="0"/>
              <a:t>Confidential Property of Schneider Electric |</a:t>
            </a:r>
          </a:p>
        </p:txBody>
      </p:sp>
      <p:sp>
        <p:nvSpPr>
          <p:cNvPr id="13" name="Text Placeholder 11"/>
          <p:cNvSpPr>
            <a:spLocks noGrp="1"/>
          </p:cNvSpPr>
          <p:nvPr>
            <p:ph type="body" sz="quarter" idx="32"/>
          </p:nvPr>
        </p:nvSpPr>
        <p:spPr>
          <a:xfrm>
            <a:off x="336552" y="306917"/>
            <a:ext cx="11529483" cy="492443"/>
          </a:xfrm>
        </p:spPr>
        <p:txBody>
          <a:bodyPr>
            <a:noAutofit/>
          </a:bodyPr>
          <a:lstStyle>
            <a:lvl1pPr>
              <a:buFontTx/>
              <a:buNone/>
              <a:defRPr sz="3199">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4" name="Text Placeholder 13"/>
          <p:cNvSpPr>
            <a:spLocks noGrp="1"/>
          </p:cNvSpPr>
          <p:nvPr>
            <p:ph type="body" sz="quarter" idx="33"/>
          </p:nvPr>
        </p:nvSpPr>
        <p:spPr>
          <a:xfrm>
            <a:off x="336552" y="911157"/>
            <a:ext cx="11529483" cy="338555"/>
          </a:xfrm>
        </p:spPr>
        <p:txBody>
          <a:bodyPr>
            <a:noAutofit/>
          </a:bodyPr>
          <a:lstStyle>
            <a:lvl1pPr marL="478187" indent="-457029">
              <a:buFontTx/>
              <a:buNone/>
              <a:defRPr sz="2133" baseline="0">
                <a:solidFill>
                  <a:schemeClr val="accent1"/>
                </a:solidFill>
              </a:defRPr>
            </a:lvl1pPr>
            <a:lvl2pPr marL="543778" indent="-304684">
              <a:buFontTx/>
              <a:buNone/>
              <a:defRPr/>
            </a:lvl2pPr>
            <a:lvl3pPr marL="782871" indent="-304684">
              <a:buFontTx/>
              <a:buNone/>
              <a:defRPr/>
            </a:lvl3pPr>
            <a:lvl4pPr marL="1024081" indent="-304684">
              <a:buFontTx/>
              <a:buNone/>
              <a:defRPr/>
            </a:lvl4pPr>
            <a:lvl5pPr marL="1252594" indent="-304684">
              <a:buFontTx/>
              <a:buNone/>
              <a:defRPr/>
            </a:lvl5pPr>
          </a:lstStyle>
          <a:p>
            <a:pPr lvl="0"/>
            <a:r>
              <a:rPr lang="en-US" dirty="0"/>
              <a:t>Click to edit Master text styles</a:t>
            </a:r>
          </a:p>
        </p:txBody>
      </p:sp>
    </p:spTree>
    <p:extLst>
      <p:ext uri="{BB962C8B-B14F-4D97-AF65-F5344CB8AC3E}">
        <p14:creationId xmlns:p14="http://schemas.microsoft.com/office/powerpoint/2010/main" val="131986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tandard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2330523" y="6476211"/>
            <a:ext cx="700920" cy="123111"/>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5" name="Footer Placeholder 4"/>
          <p:cNvSpPr>
            <a:spLocks noGrp="1"/>
          </p:cNvSpPr>
          <p:nvPr>
            <p:ph type="ftr" sz="quarter" idx="3"/>
          </p:nvPr>
        </p:nvSpPr>
        <p:spPr>
          <a:xfrm>
            <a:off x="336555" y="6476211"/>
            <a:ext cx="2013023" cy="123111"/>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r>
              <a:rPr lang="en-US" dirty="0"/>
              <a:t>Confidential Property of Schneider Electric |</a:t>
            </a:r>
          </a:p>
        </p:txBody>
      </p:sp>
      <p:sp>
        <p:nvSpPr>
          <p:cNvPr id="8" name="Content Placeholder 2"/>
          <p:cNvSpPr>
            <a:spLocks noGrp="1"/>
          </p:cNvSpPr>
          <p:nvPr>
            <p:ph sz="quarter" idx="31"/>
          </p:nvPr>
        </p:nvSpPr>
        <p:spPr>
          <a:xfrm>
            <a:off x="344073" y="1604434"/>
            <a:ext cx="11572760" cy="4235452"/>
          </a:xfrm>
        </p:spPr>
        <p:txBody>
          <a:bodyPr wrap="square">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32"/>
          </p:nvPr>
        </p:nvSpPr>
        <p:spPr>
          <a:xfrm>
            <a:off x="336552" y="306917"/>
            <a:ext cx="11529483" cy="492443"/>
          </a:xfrm>
        </p:spPr>
        <p:txBody>
          <a:bodyPr/>
          <a:lstStyle>
            <a:lvl1pPr>
              <a:buFontTx/>
              <a:buNone/>
              <a:defRPr sz="3199">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4" name="Text Placeholder 13"/>
          <p:cNvSpPr>
            <a:spLocks noGrp="1"/>
          </p:cNvSpPr>
          <p:nvPr>
            <p:ph type="body" sz="quarter" idx="33"/>
          </p:nvPr>
        </p:nvSpPr>
        <p:spPr>
          <a:xfrm>
            <a:off x="336552" y="911157"/>
            <a:ext cx="11529483" cy="338555"/>
          </a:xfrm>
        </p:spPr>
        <p:txBody>
          <a:bodyPr/>
          <a:lstStyle>
            <a:lvl1pPr marL="478187" indent="-457029">
              <a:buFontTx/>
              <a:buNone/>
              <a:defRPr sz="2133" baseline="0">
                <a:solidFill>
                  <a:schemeClr val="accent1"/>
                </a:solidFill>
              </a:defRPr>
            </a:lvl1pPr>
            <a:lvl2pPr marL="543778" indent="-304684">
              <a:buFontTx/>
              <a:buNone/>
              <a:defRPr/>
            </a:lvl2pPr>
            <a:lvl3pPr marL="782871" indent="-304684">
              <a:buFontTx/>
              <a:buNone/>
              <a:defRPr/>
            </a:lvl3pPr>
            <a:lvl4pPr marL="1024081" indent="-304684">
              <a:buFontTx/>
              <a:buNone/>
              <a:defRPr/>
            </a:lvl4pPr>
            <a:lvl5pPr marL="1252594" indent="-304684">
              <a:buFontTx/>
              <a:buNone/>
              <a:defRPr/>
            </a:lvl5pPr>
          </a:lstStyle>
          <a:p>
            <a:pPr lvl="0"/>
            <a:r>
              <a:rPr lang="en-US" dirty="0"/>
              <a:t>Click to edit Master text styles</a:t>
            </a:r>
          </a:p>
        </p:txBody>
      </p:sp>
    </p:spTree>
    <p:extLst>
      <p:ext uri="{BB962C8B-B14F-4D97-AF65-F5344CB8AC3E}">
        <p14:creationId xmlns:p14="http://schemas.microsoft.com/office/powerpoint/2010/main" val="24653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20" name="Text Placeholder 11"/>
          <p:cNvSpPr>
            <a:spLocks noGrp="1"/>
          </p:cNvSpPr>
          <p:nvPr>
            <p:ph type="body" sz="quarter" idx="13" hasCustomPrompt="1"/>
          </p:nvPr>
        </p:nvSpPr>
        <p:spPr>
          <a:xfrm>
            <a:off x="336557" y="5416608"/>
            <a:ext cx="7440081" cy="169277"/>
          </a:xfrm>
          <a:prstGeom prst="rect">
            <a:avLst/>
          </a:prstGeom>
        </p:spPr>
        <p:txBody>
          <a:bodyPr lIns="0" tIns="0" rIns="0" bIns="0" anchor="b" anchorCtr="0">
            <a:spAutoFit/>
          </a:bodyPr>
          <a:lstStyle>
            <a:lvl1pPr marL="21159" indent="0">
              <a:buNone/>
              <a:defRPr sz="1067" baseline="0">
                <a:solidFill>
                  <a:srgbClr val="8E8F93"/>
                </a:solidFill>
              </a:defRPr>
            </a:lvl1pPr>
          </a:lstStyle>
          <a:p>
            <a:pPr lvl="0"/>
            <a:r>
              <a:rPr lang="en-US" dirty="0"/>
              <a:t>Optional description / context goes here</a:t>
            </a:r>
          </a:p>
        </p:txBody>
      </p:sp>
      <p:sp>
        <p:nvSpPr>
          <p:cNvPr id="4" name="Content Placeholder 3"/>
          <p:cNvSpPr>
            <a:spLocks noGrp="1"/>
          </p:cNvSpPr>
          <p:nvPr>
            <p:ph sz="quarter" idx="17"/>
          </p:nvPr>
        </p:nvSpPr>
        <p:spPr>
          <a:xfrm>
            <a:off x="336552" y="1604439"/>
            <a:ext cx="7440083" cy="362271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2330523" y="6476211"/>
            <a:ext cx="700920" cy="123111"/>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0" name="Footer Placeholder 4"/>
          <p:cNvSpPr>
            <a:spLocks noGrp="1"/>
          </p:cNvSpPr>
          <p:nvPr>
            <p:ph type="ftr" sz="quarter" idx="3"/>
          </p:nvPr>
        </p:nvSpPr>
        <p:spPr>
          <a:xfrm>
            <a:off x="336555" y="6476211"/>
            <a:ext cx="2013023" cy="123111"/>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r>
              <a:rPr lang="en-US" dirty="0"/>
              <a:t>Confidential Property of Schneider Electric |</a:t>
            </a:r>
          </a:p>
        </p:txBody>
      </p:sp>
      <p:sp>
        <p:nvSpPr>
          <p:cNvPr id="8" name="Text Placeholder 11"/>
          <p:cNvSpPr>
            <a:spLocks noGrp="1"/>
          </p:cNvSpPr>
          <p:nvPr>
            <p:ph type="body" sz="quarter" idx="32"/>
          </p:nvPr>
        </p:nvSpPr>
        <p:spPr>
          <a:xfrm>
            <a:off x="336552" y="306917"/>
            <a:ext cx="11529483" cy="492443"/>
          </a:xfrm>
        </p:spPr>
        <p:txBody>
          <a:bodyPr/>
          <a:lstStyle>
            <a:lvl1pPr>
              <a:buFontTx/>
              <a:buNone/>
              <a:defRPr sz="3199">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1" name="Text Placeholder 13"/>
          <p:cNvSpPr>
            <a:spLocks noGrp="1"/>
          </p:cNvSpPr>
          <p:nvPr>
            <p:ph type="body" sz="quarter" idx="33"/>
          </p:nvPr>
        </p:nvSpPr>
        <p:spPr>
          <a:xfrm>
            <a:off x="336552" y="911157"/>
            <a:ext cx="11529483" cy="338555"/>
          </a:xfrm>
        </p:spPr>
        <p:txBody>
          <a:bodyPr/>
          <a:lstStyle>
            <a:lvl1pPr marL="478187" indent="-457029">
              <a:buFontTx/>
              <a:buNone/>
              <a:defRPr sz="2133" baseline="0">
                <a:solidFill>
                  <a:schemeClr val="accent1"/>
                </a:solidFill>
              </a:defRPr>
            </a:lvl1pPr>
            <a:lvl2pPr marL="543778" indent="-304684">
              <a:buFontTx/>
              <a:buNone/>
              <a:defRPr/>
            </a:lvl2pPr>
            <a:lvl3pPr marL="782871" indent="-304684">
              <a:buFontTx/>
              <a:buNone/>
              <a:defRPr/>
            </a:lvl3pPr>
            <a:lvl4pPr marL="1024081" indent="-304684">
              <a:buFontTx/>
              <a:buNone/>
              <a:defRPr/>
            </a:lvl4pPr>
            <a:lvl5pPr marL="1252594" indent="-304684">
              <a:buFontTx/>
              <a:buNone/>
              <a:defRPr/>
            </a:lvl5pPr>
          </a:lstStyle>
          <a:p>
            <a:pPr lvl="0"/>
            <a:r>
              <a:rPr lang="en-US" dirty="0"/>
              <a:t>Click to edit Master text styles</a:t>
            </a:r>
          </a:p>
        </p:txBody>
      </p:sp>
    </p:spTree>
    <p:extLst>
      <p:ext uri="{BB962C8B-B14F-4D97-AF65-F5344CB8AC3E}">
        <p14:creationId xmlns:p14="http://schemas.microsoft.com/office/powerpoint/2010/main" val="222031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ne-column stacked">
    <p:spTree>
      <p:nvGrpSpPr>
        <p:cNvPr id="1" name=""/>
        <p:cNvGrpSpPr/>
        <p:nvPr/>
      </p:nvGrpSpPr>
      <p:grpSpPr>
        <a:xfrm>
          <a:off x="0" y="0"/>
          <a:ext cx="0" cy="0"/>
          <a:chOff x="0" y="0"/>
          <a:chExt cx="0" cy="0"/>
        </a:xfrm>
      </p:grpSpPr>
      <p:sp>
        <p:nvSpPr>
          <p:cNvPr id="11" name="Content Placeholder 5"/>
          <p:cNvSpPr>
            <a:spLocks noGrp="1"/>
          </p:cNvSpPr>
          <p:nvPr>
            <p:ph sz="quarter" idx="34"/>
          </p:nvPr>
        </p:nvSpPr>
        <p:spPr>
          <a:xfrm>
            <a:off x="329858" y="4049949"/>
            <a:ext cx="7432559" cy="196197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11"/>
          <p:cNvSpPr>
            <a:spLocks noGrp="1"/>
          </p:cNvSpPr>
          <p:nvPr>
            <p:ph type="body" sz="quarter" idx="16" hasCustomPrompt="1"/>
          </p:nvPr>
        </p:nvSpPr>
        <p:spPr>
          <a:xfrm>
            <a:off x="336557" y="3566415"/>
            <a:ext cx="7432559" cy="164148"/>
          </a:xfrm>
          <a:prstGeom prst="rect">
            <a:avLst/>
          </a:prstGeom>
        </p:spPr>
        <p:txBody>
          <a:bodyPr lIns="0" tIns="0" rIns="0" bIns="0" anchor="b" anchorCtr="0">
            <a:noAutofit/>
          </a:bodyPr>
          <a:lstStyle>
            <a:lvl1pPr marL="21159" indent="0">
              <a:buNone/>
              <a:defRPr sz="1067" baseline="0">
                <a:solidFill>
                  <a:srgbClr val="8E8F93"/>
                </a:solidFill>
              </a:defRPr>
            </a:lvl1pPr>
          </a:lstStyle>
          <a:p>
            <a:pPr lvl="0"/>
            <a:r>
              <a:rPr lang="en-US" dirty="0"/>
              <a:t>Optional description / context goes here</a:t>
            </a:r>
          </a:p>
        </p:txBody>
      </p:sp>
      <p:sp>
        <p:nvSpPr>
          <p:cNvPr id="18" name="Text Placeholder 11"/>
          <p:cNvSpPr>
            <a:spLocks noGrp="1"/>
          </p:cNvSpPr>
          <p:nvPr>
            <p:ph type="body" sz="quarter" idx="20" hasCustomPrompt="1"/>
          </p:nvPr>
        </p:nvSpPr>
        <p:spPr>
          <a:xfrm>
            <a:off x="344081" y="6092991"/>
            <a:ext cx="7432559" cy="164148"/>
          </a:xfrm>
          <a:prstGeom prst="rect">
            <a:avLst/>
          </a:prstGeom>
        </p:spPr>
        <p:txBody>
          <a:bodyPr lIns="0" tIns="0" rIns="0" bIns="0" anchor="b" anchorCtr="0">
            <a:noAutofit/>
          </a:bodyPr>
          <a:lstStyle>
            <a:lvl1pPr marL="21159" indent="0">
              <a:buNone/>
              <a:defRPr sz="1067" baseline="0">
                <a:solidFill>
                  <a:srgbClr val="8E8F93"/>
                </a:solidFill>
              </a:defRPr>
            </a:lvl1pPr>
          </a:lstStyle>
          <a:p>
            <a:pPr lvl="0"/>
            <a:r>
              <a:rPr lang="en-US" dirty="0"/>
              <a:t>Optional description / context goes here</a:t>
            </a:r>
          </a:p>
        </p:txBody>
      </p:sp>
      <p:sp>
        <p:nvSpPr>
          <p:cNvPr id="6" name="Content Placeholder 5"/>
          <p:cNvSpPr>
            <a:spLocks noGrp="1"/>
          </p:cNvSpPr>
          <p:nvPr>
            <p:ph sz="quarter" idx="23"/>
          </p:nvPr>
        </p:nvSpPr>
        <p:spPr>
          <a:xfrm>
            <a:off x="330685" y="1618067"/>
            <a:ext cx="7432559" cy="1827871"/>
          </a:xfrm>
        </p:spPr>
        <p:txBody>
          <a:bodyPr>
            <a:noAutofit/>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Slide Number Placeholder 5"/>
          <p:cNvSpPr>
            <a:spLocks noGrp="1"/>
          </p:cNvSpPr>
          <p:nvPr>
            <p:ph type="sldNum" sz="quarter" idx="4"/>
          </p:nvPr>
        </p:nvSpPr>
        <p:spPr>
          <a:xfrm>
            <a:off x="2330523" y="6476211"/>
            <a:ext cx="700920" cy="123111"/>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3" name="Footer Placeholder 4"/>
          <p:cNvSpPr>
            <a:spLocks noGrp="1"/>
          </p:cNvSpPr>
          <p:nvPr>
            <p:ph type="ftr" sz="quarter" idx="3"/>
          </p:nvPr>
        </p:nvSpPr>
        <p:spPr>
          <a:xfrm>
            <a:off x="336555" y="6476211"/>
            <a:ext cx="2013023" cy="123111"/>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r>
              <a:rPr lang="en-US" dirty="0"/>
              <a:t>Confidential Property of Schneider Electric |</a:t>
            </a:r>
          </a:p>
        </p:txBody>
      </p:sp>
      <p:sp>
        <p:nvSpPr>
          <p:cNvPr id="14" name="Text Placeholder 11"/>
          <p:cNvSpPr>
            <a:spLocks noGrp="1"/>
          </p:cNvSpPr>
          <p:nvPr>
            <p:ph type="body" sz="quarter" idx="32"/>
          </p:nvPr>
        </p:nvSpPr>
        <p:spPr>
          <a:xfrm>
            <a:off x="336552" y="306917"/>
            <a:ext cx="11529483" cy="492443"/>
          </a:xfrm>
        </p:spPr>
        <p:txBody>
          <a:bodyPr>
            <a:noAutofit/>
          </a:bodyPr>
          <a:lstStyle>
            <a:lvl1pPr>
              <a:buFontTx/>
              <a:buNone/>
              <a:defRPr sz="3199">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33"/>
          </p:nvPr>
        </p:nvSpPr>
        <p:spPr>
          <a:xfrm>
            <a:off x="336552" y="911157"/>
            <a:ext cx="11529483" cy="338555"/>
          </a:xfrm>
        </p:spPr>
        <p:txBody>
          <a:bodyPr>
            <a:noAutofit/>
          </a:bodyPr>
          <a:lstStyle>
            <a:lvl1pPr marL="478187" indent="-457029">
              <a:buFontTx/>
              <a:buNone/>
              <a:defRPr sz="2133" baseline="0">
                <a:solidFill>
                  <a:schemeClr val="accent1"/>
                </a:solidFill>
              </a:defRPr>
            </a:lvl1pPr>
            <a:lvl2pPr marL="543778" indent="-304684">
              <a:buFontTx/>
              <a:buNone/>
              <a:defRPr/>
            </a:lvl2pPr>
            <a:lvl3pPr marL="782871" indent="-304684">
              <a:buFontTx/>
              <a:buNone/>
              <a:defRPr/>
            </a:lvl3pPr>
            <a:lvl4pPr marL="1024081" indent="-304684">
              <a:buFontTx/>
              <a:buNone/>
              <a:defRPr/>
            </a:lvl4pPr>
            <a:lvl5pPr marL="1252594" indent="-304684">
              <a:buFontTx/>
              <a:buNone/>
              <a:defRPr/>
            </a:lvl5pPr>
          </a:lstStyle>
          <a:p>
            <a:pPr lvl="0"/>
            <a:r>
              <a:rPr lang="en-US" dirty="0"/>
              <a:t>Click to edit Master text styles</a:t>
            </a:r>
          </a:p>
        </p:txBody>
      </p:sp>
    </p:spTree>
    <p:extLst>
      <p:ext uri="{BB962C8B-B14F-4D97-AF65-F5344CB8AC3E}">
        <p14:creationId xmlns:p14="http://schemas.microsoft.com/office/powerpoint/2010/main" val="407470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14" name="Content Placeholder 2"/>
          <p:cNvSpPr>
            <a:spLocks noGrp="1"/>
          </p:cNvSpPr>
          <p:nvPr>
            <p:ph sz="quarter" idx="24"/>
          </p:nvPr>
        </p:nvSpPr>
        <p:spPr>
          <a:xfrm>
            <a:off x="6353292" y="1604438"/>
            <a:ext cx="5563541" cy="361475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11"/>
          <p:cNvSpPr>
            <a:spLocks noGrp="1"/>
          </p:cNvSpPr>
          <p:nvPr>
            <p:ph type="body" sz="quarter" idx="13" hasCustomPrompt="1"/>
          </p:nvPr>
        </p:nvSpPr>
        <p:spPr>
          <a:xfrm>
            <a:off x="6388101" y="5421739"/>
            <a:ext cx="5467352" cy="164148"/>
          </a:xfrm>
          <a:prstGeom prst="rect">
            <a:avLst/>
          </a:prstGeom>
        </p:spPr>
        <p:txBody>
          <a:bodyPr lIns="0" tIns="0" rIns="0" bIns="0" anchor="b" anchorCtr="0">
            <a:noAutofit/>
          </a:bodyPr>
          <a:lstStyle>
            <a:lvl1pPr marL="21159" indent="0">
              <a:buNone/>
              <a:defRPr sz="1067" baseline="0">
                <a:solidFill>
                  <a:srgbClr val="8E8F93"/>
                </a:solidFill>
              </a:defRPr>
            </a:lvl1pPr>
          </a:lstStyle>
          <a:p>
            <a:pPr lvl="0"/>
            <a:r>
              <a:rPr lang="en-US" dirty="0"/>
              <a:t>Optional description / context goes here</a:t>
            </a:r>
          </a:p>
        </p:txBody>
      </p:sp>
      <p:sp>
        <p:nvSpPr>
          <p:cNvPr id="28" name="Text Placeholder 11"/>
          <p:cNvSpPr>
            <a:spLocks noGrp="1"/>
          </p:cNvSpPr>
          <p:nvPr>
            <p:ph type="body" sz="quarter" idx="15" hasCustomPrompt="1"/>
          </p:nvPr>
        </p:nvSpPr>
        <p:spPr>
          <a:xfrm>
            <a:off x="336552" y="5421739"/>
            <a:ext cx="5571064" cy="164148"/>
          </a:xfrm>
          <a:prstGeom prst="rect">
            <a:avLst/>
          </a:prstGeom>
        </p:spPr>
        <p:txBody>
          <a:bodyPr lIns="0" tIns="0" rIns="0" bIns="0" anchor="b" anchorCtr="0">
            <a:noAutofit/>
          </a:bodyPr>
          <a:lstStyle>
            <a:lvl1pPr marL="21159" indent="0">
              <a:buNone/>
              <a:defRPr sz="1067" baseline="0">
                <a:solidFill>
                  <a:srgbClr val="8E8F93"/>
                </a:solidFill>
              </a:defRPr>
            </a:lvl1pPr>
          </a:lstStyle>
          <a:p>
            <a:pPr lvl="0"/>
            <a:r>
              <a:rPr lang="en-US" dirty="0"/>
              <a:t>Optional description / context goes here</a:t>
            </a:r>
          </a:p>
        </p:txBody>
      </p:sp>
      <p:sp>
        <p:nvSpPr>
          <p:cNvPr id="3" name="Content Placeholder 2"/>
          <p:cNvSpPr>
            <a:spLocks noGrp="1"/>
          </p:cNvSpPr>
          <p:nvPr>
            <p:ph sz="quarter" idx="22"/>
          </p:nvPr>
        </p:nvSpPr>
        <p:spPr>
          <a:xfrm>
            <a:off x="330064" y="1612399"/>
            <a:ext cx="5563541" cy="361475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2330523" y="6476211"/>
            <a:ext cx="700920" cy="123111"/>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336555" y="6476211"/>
            <a:ext cx="2013023" cy="123111"/>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r>
              <a:rPr lang="en-US" dirty="0"/>
              <a:t>Confidential Property of Schneider Electric |</a:t>
            </a:r>
          </a:p>
        </p:txBody>
      </p:sp>
      <p:sp>
        <p:nvSpPr>
          <p:cNvPr id="13" name="Text Placeholder 11"/>
          <p:cNvSpPr>
            <a:spLocks noGrp="1"/>
          </p:cNvSpPr>
          <p:nvPr>
            <p:ph type="body" sz="quarter" idx="32"/>
          </p:nvPr>
        </p:nvSpPr>
        <p:spPr>
          <a:xfrm>
            <a:off x="336552" y="306917"/>
            <a:ext cx="11529483" cy="492443"/>
          </a:xfrm>
        </p:spPr>
        <p:txBody>
          <a:bodyPr>
            <a:noAutofit/>
          </a:bodyPr>
          <a:lstStyle>
            <a:lvl1pPr>
              <a:buFontTx/>
              <a:buNone/>
              <a:defRPr sz="3199">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33"/>
          </p:nvPr>
        </p:nvSpPr>
        <p:spPr>
          <a:xfrm>
            <a:off x="336552" y="911157"/>
            <a:ext cx="11529483" cy="338555"/>
          </a:xfrm>
        </p:spPr>
        <p:txBody>
          <a:bodyPr>
            <a:noAutofit/>
          </a:bodyPr>
          <a:lstStyle>
            <a:lvl1pPr marL="478187" indent="-457029">
              <a:buFontTx/>
              <a:buNone/>
              <a:defRPr sz="2133" baseline="0">
                <a:solidFill>
                  <a:schemeClr val="accent1"/>
                </a:solidFill>
              </a:defRPr>
            </a:lvl1pPr>
            <a:lvl2pPr marL="543778" indent="-304684">
              <a:buFontTx/>
              <a:buNone/>
              <a:defRPr/>
            </a:lvl2pPr>
            <a:lvl3pPr marL="782871" indent="-304684">
              <a:buFontTx/>
              <a:buNone/>
              <a:defRPr/>
            </a:lvl3pPr>
            <a:lvl4pPr marL="1024081" indent="-304684">
              <a:buFontTx/>
              <a:buNone/>
              <a:defRPr/>
            </a:lvl4pPr>
            <a:lvl5pPr marL="1252594" indent="-304684">
              <a:buFontTx/>
              <a:buNone/>
              <a:defRPr/>
            </a:lvl5pPr>
          </a:lstStyle>
          <a:p>
            <a:pPr lvl="0"/>
            <a:r>
              <a:rPr lang="en-US" dirty="0"/>
              <a:t>Click to edit Master text styles</a:t>
            </a:r>
          </a:p>
        </p:txBody>
      </p:sp>
    </p:spTree>
    <p:extLst>
      <p:ext uri="{BB962C8B-B14F-4D97-AF65-F5344CB8AC3E}">
        <p14:creationId xmlns:p14="http://schemas.microsoft.com/office/powerpoint/2010/main" val="256323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column comparison">
    <p:spTree>
      <p:nvGrpSpPr>
        <p:cNvPr id="1" name=""/>
        <p:cNvGrpSpPr/>
        <p:nvPr/>
      </p:nvGrpSpPr>
      <p:grpSpPr>
        <a:xfrm>
          <a:off x="0" y="0"/>
          <a:ext cx="0" cy="0"/>
          <a:chOff x="0" y="0"/>
          <a:chExt cx="0" cy="0"/>
        </a:xfrm>
      </p:grpSpPr>
      <p:sp>
        <p:nvSpPr>
          <p:cNvPr id="16" name="Content Placeholder 2"/>
          <p:cNvSpPr>
            <a:spLocks noGrp="1"/>
          </p:cNvSpPr>
          <p:nvPr>
            <p:ph sz="quarter" idx="22"/>
          </p:nvPr>
        </p:nvSpPr>
        <p:spPr>
          <a:xfrm>
            <a:off x="6353292" y="1604440"/>
            <a:ext cx="5563541" cy="3650737"/>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1"/>
          <p:cNvSpPr>
            <a:spLocks noGrp="1"/>
          </p:cNvSpPr>
          <p:nvPr>
            <p:ph type="body" sz="quarter" idx="13" hasCustomPrompt="1"/>
          </p:nvPr>
        </p:nvSpPr>
        <p:spPr>
          <a:xfrm>
            <a:off x="6388101" y="5421739"/>
            <a:ext cx="5467352" cy="164148"/>
          </a:xfrm>
          <a:prstGeom prst="rect">
            <a:avLst/>
          </a:prstGeom>
        </p:spPr>
        <p:txBody>
          <a:bodyPr lIns="0" tIns="0" rIns="0" bIns="0" anchor="b" anchorCtr="0">
            <a:noAutofit/>
          </a:bodyPr>
          <a:lstStyle>
            <a:lvl1pPr marL="21159" indent="0">
              <a:buNone/>
              <a:defRPr sz="1067" baseline="0">
                <a:solidFill>
                  <a:srgbClr val="8E8F93"/>
                </a:solidFill>
              </a:defRPr>
            </a:lvl1pPr>
          </a:lstStyle>
          <a:p>
            <a:pPr lvl="0"/>
            <a:r>
              <a:rPr lang="en-US" dirty="0"/>
              <a:t>Optional description / context goes here</a:t>
            </a:r>
          </a:p>
        </p:txBody>
      </p:sp>
      <p:sp>
        <p:nvSpPr>
          <p:cNvPr id="12" name="Text Placeholder 11"/>
          <p:cNvSpPr>
            <a:spLocks noGrp="1"/>
          </p:cNvSpPr>
          <p:nvPr>
            <p:ph type="body" sz="quarter" idx="15" hasCustomPrompt="1"/>
          </p:nvPr>
        </p:nvSpPr>
        <p:spPr>
          <a:xfrm>
            <a:off x="336557" y="5421739"/>
            <a:ext cx="5571065" cy="164148"/>
          </a:xfrm>
          <a:prstGeom prst="rect">
            <a:avLst/>
          </a:prstGeom>
        </p:spPr>
        <p:txBody>
          <a:bodyPr lIns="0" tIns="0" rIns="0" bIns="0" anchor="b" anchorCtr="0">
            <a:noAutofit/>
          </a:bodyPr>
          <a:lstStyle>
            <a:lvl1pPr marL="21159" indent="0">
              <a:buNone/>
              <a:defRPr sz="1067" baseline="0">
                <a:solidFill>
                  <a:srgbClr val="8E8F93"/>
                </a:solidFill>
              </a:defRPr>
            </a:lvl1pPr>
          </a:lstStyle>
          <a:p>
            <a:pPr lvl="0"/>
            <a:r>
              <a:rPr lang="en-US" dirty="0"/>
              <a:t>Optional description / context goes here</a:t>
            </a:r>
          </a:p>
        </p:txBody>
      </p:sp>
      <p:cxnSp>
        <p:nvCxnSpPr>
          <p:cNvPr id="13" name="Straight Connector 12"/>
          <p:cNvCxnSpPr/>
          <p:nvPr userDrawn="1"/>
        </p:nvCxnSpPr>
        <p:spPr>
          <a:xfrm>
            <a:off x="6066291" y="1604433"/>
            <a:ext cx="0" cy="3981451"/>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sz="quarter" idx="20"/>
          </p:nvPr>
        </p:nvSpPr>
        <p:spPr>
          <a:xfrm>
            <a:off x="322542" y="1604441"/>
            <a:ext cx="5571065" cy="3650737"/>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a:spLocks noGrp="1"/>
          </p:cNvSpPr>
          <p:nvPr>
            <p:ph type="sldNum" sz="quarter" idx="4"/>
          </p:nvPr>
        </p:nvSpPr>
        <p:spPr>
          <a:xfrm>
            <a:off x="2330523" y="6476211"/>
            <a:ext cx="700920" cy="123111"/>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5" name="Footer Placeholder 4"/>
          <p:cNvSpPr>
            <a:spLocks noGrp="1"/>
          </p:cNvSpPr>
          <p:nvPr>
            <p:ph type="ftr" sz="quarter" idx="3"/>
          </p:nvPr>
        </p:nvSpPr>
        <p:spPr>
          <a:xfrm>
            <a:off x="336555" y="6476211"/>
            <a:ext cx="2013023" cy="123111"/>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r>
              <a:rPr lang="en-US" dirty="0"/>
              <a:t>Confidential Property of Schneider Electric |</a:t>
            </a:r>
          </a:p>
        </p:txBody>
      </p:sp>
      <p:sp>
        <p:nvSpPr>
          <p:cNvPr id="17" name="Text Placeholder 11"/>
          <p:cNvSpPr>
            <a:spLocks noGrp="1"/>
          </p:cNvSpPr>
          <p:nvPr>
            <p:ph type="body" sz="quarter" idx="32"/>
          </p:nvPr>
        </p:nvSpPr>
        <p:spPr>
          <a:xfrm>
            <a:off x="336552" y="306917"/>
            <a:ext cx="11529483" cy="492443"/>
          </a:xfrm>
        </p:spPr>
        <p:txBody>
          <a:bodyPr>
            <a:noAutofit/>
          </a:bodyPr>
          <a:lstStyle>
            <a:lvl1pPr>
              <a:buFontTx/>
              <a:buNone/>
              <a:defRPr sz="3199">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8" name="Text Placeholder 13"/>
          <p:cNvSpPr>
            <a:spLocks noGrp="1"/>
          </p:cNvSpPr>
          <p:nvPr>
            <p:ph type="body" sz="quarter" idx="33"/>
          </p:nvPr>
        </p:nvSpPr>
        <p:spPr>
          <a:xfrm>
            <a:off x="336552" y="911157"/>
            <a:ext cx="11529483" cy="338555"/>
          </a:xfrm>
        </p:spPr>
        <p:txBody>
          <a:bodyPr>
            <a:noAutofit/>
          </a:bodyPr>
          <a:lstStyle>
            <a:lvl1pPr marL="478187" indent="-457029">
              <a:buFontTx/>
              <a:buNone/>
              <a:defRPr sz="2133" baseline="0">
                <a:solidFill>
                  <a:schemeClr val="accent1"/>
                </a:solidFill>
              </a:defRPr>
            </a:lvl1pPr>
            <a:lvl2pPr marL="543778" indent="-304684">
              <a:buFontTx/>
              <a:buNone/>
              <a:defRPr/>
            </a:lvl2pPr>
            <a:lvl3pPr marL="782871" indent="-304684">
              <a:buFontTx/>
              <a:buNone/>
              <a:defRPr/>
            </a:lvl3pPr>
            <a:lvl4pPr marL="1024081" indent="-304684">
              <a:buFontTx/>
              <a:buNone/>
              <a:defRPr/>
            </a:lvl4pPr>
            <a:lvl5pPr marL="1252594" indent="-304684">
              <a:buFontTx/>
              <a:buNone/>
              <a:defRPr/>
            </a:lvl5pPr>
          </a:lstStyle>
          <a:p>
            <a:pPr lvl="0"/>
            <a:r>
              <a:rPr lang="en-US" dirty="0"/>
              <a:t>Click to edit Master text styles</a:t>
            </a:r>
          </a:p>
        </p:txBody>
      </p:sp>
    </p:spTree>
    <p:extLst>
      <p:ext uri="{BB962C8B-B14F-4D97-AF65-F5344CB8AC3E}">
        <p14:creationId xmlns:p14="http://schemas.microsoft.com/office/powerpoint/2010/main" val="3269169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column stacked">
    <p:spTree>
      <p:nvGrpSpPr>
        <p:cNvPr id="1" name=""/>
        <p:cNvGrpSpPr/>
        <p:nvPr/>
      </p:nvGrpSpPr>
      <p:grpSpPr>
        <a:xfrm>
          <a:off x="0" y="0"/>
          <a:ext cx="0" cy="0"/>
          <a:chOff x="0" y="0"/>
          <a:chExt cx="0" cy="0"/>
        </a:xfrm>
      </p:grpSpPr>
      <p:sp>
        <p:nvSpPr>
          <p:cNvPr id="6" name="Text Placeholder 11"/>
          <p:cNvSpPr>
            <a:spLocks noGrp="1"/>
          </p:cNvSpPr>
          <p:nvPr>
            <p:ph type="body" sz="quarter" idx="18" hasCustomPrompt="1"/>
          </p:nvPr>
        </p:nvSpPr>
        <p:spPr>
          <a:xfrm>
            <a:off x="331378" y="3592849"/>
            <a:ext cx="11511375" cy="169277"/>
          </a:xfrm>
          <a:prstGeom prst="rect">
            <a:avLst/>
          </a:prstGeom>
        </p:spPr>
        <p:txBody>
          <a:bodyPr lIns="0" tIns="0" rIns="0" bIns="0" anchor="b" anchorCtr="0">
            <a:spAutoFit/>
          </a:bodyPr>
          <a:lstStyle>
            <a:lvl1pPr marL="21159" indent="0">
              <a:buNone/>
              <a:defRPr sz="1067" baseline="0">
                <a:solidFill>
                  <a:srgbClr val="8E8F93"/>
                </a:solidFill>
              </a:defRPr>
            </a:lvl1pPr>
          </a:lstStyle>
          <a:p>
            <a:pPr lvl="0"/>
            <a:r>
              <a:rPr lang="en-US" dirty="0"/>
              <a:t>Optional description / context goes here</a:t>
            </a:r>
          </a:p>
        </p:txBody>
      </p:sp>
      <p:sp>
        <p:nvSpPr>
          <p:cNvPr id="11" name="Text Placeholder 11"/>
          <p:cNvSpPr>
            <a:spLocks noGrp="1"/>
          </p:cNvSpPr>
          <p:nvPr>
            <p:ph type="body" sz="quarter" idx="13" hasCustomPrompt="1"/>
          </p:nvPr>
        </p:nvSpPr>
        <p:spPr>
          <a:xfrm>
            <a:off x="6388101" y="5884191"/>
            <a:ext cx="5467352" cy="164148"/>
          </a:xfrm>
          <a:prstGeom prst="rect">
            <a:avLst/>
          </a:prstGeom>
        </p:spPr>
        <p:txBody>
          <a:bodyPr lIns="0" tIns="0" rIns="0" bIns="0" anchor="b" anchorCtr="0">
            <a:noAutofit/>
          </a:bodyPr>
          <a:lstStyle>
            <a:lvl1pPr marL="21159" indent="0">
              <a:buNone/>
              <a:defRPr sz="1067" baseline="0">
                <a:solidFill>
                  <a:srgbClr val="8E8F93"/>
                </a:solidFill>
              </a:defRPr>
            </a:lvl1pPr>
          </a:lstStyle>
          <a:p>
            <a:pPr lvl="0"/>
            <a:r>
              <a:rPr lang="en-US" dirty="0"/>
              <a:t>Optional description / context goes here</a:t>
            </a:r>
          </a:p>
        </p:txBody>
      </p:sp>
      <p:sp>
        <p:nvSpPr>
          <p:cNvPr id="15" name="Text Placeholder 11"/>
          <p:cNvSpPr>
            <a:spLocks noGrp="1"/>
          </p:cNvSpPr>
          <p:nvPr>
            <p:ph type="body" sz="quarter" idx="16" hasCustomPrompt="1"/>
          </p:nvPr>
        </p:nvSpPr>
        <p:spPr>
          <a:xfrm>
            <a:off x="337727" y="5884191"/>
            <a:ext cx="5459828" cy="164148"/>
          </a:xfrm>
          <a:prstGeom prst="rect">
            <a:avLst/>
          </a:prstGeom>
        </p:spPr>
        <p:txBody>
          <a:bodyPr lIns="0" tIns="0" rIns="0" bIns="0" anchor="b" anchorCtr="0">
            <a:noAutofit/>
          </a:bodyPr>
          <a:lstStyle>
            <a:lvl1pPr marL="21159" indent="0">
              <a:buNone/>
              <a:defRPr sz="1067" baseline="0">
                <a:solidFill>
                  <a:srgbClr val="8E8F93"/>
                </a:solidFill>
              </a:defRPr>
            </a:lvl1pPr>
          </a:lstStyle>
          <a:p>
            <a:pPr lvl="0"/>
            <a:r>
              <a:rPr lang="en-US" dirty="0"/>
              <a:t>Optional description / context goes here</a:t>
            </a:r>
          </a:p>
        </p:txBody>
      </p:sp>
      <p:sp>
        <p:nvSpPr>
          <p:cNvPr id="5" name="Content Placeholder 4"/>
          <p:cNvSpPr>
            <a:spLocks noGrp="1"/>
          </p:cNvSpPr>
          <p:nvPr>
            <p:ph sz="quarter" idx="24"/>
          </p:nvPr>
        </p:nvSpPr>
        <p:spPr>
          <a:xfrm>
            <a:off x="328847" y="1597682"/>
            <a:ext cx="11526604" cy="1848257"/>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11"/>
          <p:cNvSpPr>
            <a:spLocks noGrp="1"/>
          </p:cNvSpPr>
          <p:nvPr>
            <p:ph sz="quarter" idx="25"/>
          </p:nvPr>
        </p:nvSpPr>
        <p:spPr>
          <a:xfrm>
            <a:off x="331375" y="3876577"/>
            <a:ext cx="5459828" cy="1963307"/>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Content Placeholder 13"/>
          <p:cNvSpPr>
            <a:spLocks noGrp="1"/>
          </p:cNvSpPr>
          <p:nvPr>
            <p:ph sz="quarter" idx="26"/>
          </p:nvPr>
        </p:nvSpPr>
        <p:spPr>
          <a:xfrm>
            <a:off x="6388101" y="3876577"/>
            <a:ext cx="5467352" cy="1963307"/>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Slide Number Placeholder 5"/>
          <p:cNvSpPr>
            <a:spLocks noGrp="1"/>
          </p:cNvSpPr>
          <p:nvPr>
            <p:ph type="sldNum" sz="quarter" idx="4"/>
          </p:nvPr>
        </p:nvSpPr>
        <p:spPr>
          <a:xfrm>
            <a:off x="2330523" y="6476211"/>
            <a:ext cx="700920" cy="123111"/>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6" name="Footer Placeholder 4"/>
          <p:cNvSpPr>
            <a:spLocks noGrp="1"/>
          </p:cNvSpPr>
          <p:nvPr>
            <p:ph type="ftr" sz="quarter" idx="3"/>
          </p:nvPr>
        </p:nvSpPr>
        <p:spPr>
          <a:xfrm>
            <a:off x="336555" y="6476211"/>
            <a:ext cx="2013023" cy="123111"/>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r>
              <a:rPr lang="en-US" dirty="0"/>
              <a:t>Confidential Property of Schneider Electric |</a:t>
            </a:r>
          </a:p>
        </p:txBody>
      </p:sp>
      <p:sp>
        <p:nvSpPr>
          <p:cNvPr id="17" name="Text Placeholder 11"/>
          <p:cNvSpPr>
            <a:spLocks noGrp="1"/>
          </p:cNvSpPr>
          <p:nvPr>
            <p:ph type="body" sz="quarter" idx="32"/>
          </p:nvPr>
        </p:nvSpPr>
        <p:spPr>
          <a:xfrm>
            <a:off x="336552" y="306917"/>
            <a:ext cx="11529483" cy="492443"/>
          </a:xfrm>
        </p:spPr>
        <p:txBody>
          <a:bodyPr>
            <a:noAutofit/>
          </a:bodyPr>
          <a:lstStyle>
            <a:lvl1pPr>
              <a:buFontTx/>
              <a:buNone/>
              <a:defRPr sz="3199">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8" name="Text Placeholder 13"/>
          <p:cNvSpPr>
            <a:spLocks noGrp="1"/>
          </p:cNvSpPr>
          <p:nvPr>
            <p:ph type="body" sz="quarter" idx="33"/>
          </p:nvPr>
        </p:nvSpPr>
        <p:spPr>
          <a:xfrm>
            <a:off x="336552" y="911157"/>
            <a:ext cx="11529483" cy="338555"/>
          </a:xfrm>
        </p:spPr>
        <p:txBody>
          <a:bodyPr>
            <a:noAutofit/>
          </a:bodyPr>
          <a:lstStyle>
            <a:lvl1pPr marL="478187" indent="-457029">
              <a:buFontTx/>
              <a:buNone/>
              <a:defRPr sz="2133" baseline="0">
                <a:solidFill>
                  <a:schemeClr val="accent1"/>
                </a:solidFill>
              </a:defRPr>
            </a:lvl1pPr>
            <a:lvl2pPr marL="543778" indent="-304684">
              <a:buFontTx/>
              <a:buNone/>
              <a:defRPr/>
            </a:lvl2pPr>
            <a:lvl3pPr marL="782871" indent="-304684">
              <a:buFontTx/>
              <a:buNone/>
              <a:defRPr/>
            </a:lvl3pPr>
            <a:lvl4pPr marL="1024081" indent="-304684">
              <a:buFontTx/>
              <a:buNone/>
              <a:defRPr/>
            </a:lvl4pPr>
            <a:lvl5pPr marL="1252594" indent="-304684">
              <a:buFontTx/>
              <a:buNone/>
              <a:defRPr/>
            </a:lvl5pPr>
          </a:lstStyle>
          <a:p>
            <a:pPr lvl="0"/>
            <a:r>
              <a:rPr lang="en-US" dirty="0"/>
              <a:t>Click to edit Master text styles</a:t>
            </a:r>
          </a:p>
        </p:txBody>
      </p:sp>
    </p:spTree>
    <p:extLst>
      <p:ext uri="{BB962C8B-B14F-4D97-AF65-F5344CB8AC3E}">
        <p14:creationId xmlns:p14="http://schemas.microsoft.com/office/powerpoint/2010/main" val="99944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336557" y="5421739"/>
            <a:ext cx="3571857" cy="164148"/>
          </a:xfrm>
          <a:prstGeom prst="rect">
            <a:avLst/>
          </a:prstGeom>
        </p:spPr>
        <p:txBody>
          <a:bodyPr lIns="0" tIns="0" rIns="0" bIns="0" anchor="b" anchorCtr="0">
            <a:noAutofit/>
          </a:bodyPr>
          <a:lstStyle>
            <a:lvl1pPr marL="21159" indent="0">
              <a:buNone/>
              <a:defRPr sz="1067" baseline="0">
                <a:solidFill>
                  <a:srgbClr val="8E8F93"/>
                </a:solidFill>
              </a:defRPr>
            </a:lvl1pPr>
          </a:lstStyle>
          <a:p>
            <a:pPr lvl="0"/>
            <a:r>
              <a:rPr lang="en-US" dirty="0"/>
              <a:t>Optional description / context goes here</a:t>
            </a:r>
          </a:p>
        </p:txBody>
      </p:sp>
      <p:sp>
        <p:nvSpPr>
          <p:cNvPr id="26" name="Text Placeholder 11"/>
          <p:cNvSpPr>
            <a:spLocks noGrp="1"/>
          </p:cNvSpPr>
          <p:nvPr>
            <p:ph type="body" sz="quarter" idx="21" hasCustomPrompt="1"/>
          </p:nvPr>
        </p:nvSpPr>
        <p:spPr>
          <a:xfrm>
            <a:off x="8257123" y="5421739"/>
            <a:ext cx="3659716" cy="164148"/>
          </a:xfrm>
          <a:prstGeom prst="rect">
            <a:avLst/>
          </a:prstGeom>
        </p:spPr>
        <p:txBody>
          <a:bodyPr lIns="0" tIns="0" rIns="0" bIns="0" anchor="b" anchorCtr="0">
            <a:noAutofit/>
          </a:bodyPr>
          <a:lstStyle>
            <a:lvl1pPr marL="21159" indent="0">
              <a:buNone/>
              <a:defRPr sz="1067" baseline="0">
                <a:solidFill>
                  <a:srgbClr val="8E8F93"/>
                </a:solidFill>
              </a:defRPr>
            </a:lvl1pPr>
          </a:lstStyle>
          <a:p>
            <a:pPr lvl="0"/>
            <a:r>
              <a:rPr lang="en-US" dirty="0"/>
              <a:t>Optional description / context goes here</a:t>
            </a:r>
          </a:p>
        </p:txBody>
      </p:sp>
      <p:sp>
        <p:nvSpPr>
          <p:cNvPr id="29" name="Text Placeholder 11"/>
          <p:cNvSpPr>
            <a:spLocks noGrp="1"/>
          </p:cNvSpPr>
          <p:nvPr>
            <p:ph type="body" sz="quarter" idx="24" hasCustomPrompt="1"/>
          </p:nvPr>
        </p:nvSpPr>
        <p:spPr>
          <a:xfrm>
            <a:off x="4310073" y="5421739"/>
            <a:ext cx="3623827" cy="164148"/>
          </a:xfrm>
          <a:prstGeom prst="rect">
            <a:avLst/>
          </a:prstGeom>
        </p:spPr>
        <p:txBody>
          <a:bodyPr lIns="0" tIns="0" rIns="0" bIns="0" anchor="b" anchorCtr="0">
            <a:noAutofit/>
          </a:bodyPr>
          <a:lstStyle>
            <a:lvl1pPr marL="21159" indent="0">
              <a:buNone/>
              <a:defRPr sz="1067" baseline="0">
                <a:solidFill>
                  <a:srgbClr val="8E8F93"/>
                </a:solidFill>
              </a:defRPr>
            </a:lvl1pPr>
          </a:lstStyle>
          <a:p>
            <a:pPr lvl="0"/>
            <a:r>
              <a:rPr lang="en-US" dirty="0"/>
              <a:t>Optional description / context goes here</a:t>
            </a:r>
          </a:p>
        </p:txBody>
      </p:sp>
      <p:sp>
        <p:nvSpPr>
          <p:cNvPr id="3" name="Content Placeholder 2"/>
          <p:cNvSpPr>
            <a:spLocks noGrp="1"/>
          </p:cNvSpPr>
          <p:nvPr>
            <p:ph sz="quarter" idx="32"/>
          </p:nvPr>
        </p:nvSpPr>
        <p:spPr>
          <a:xfrm>
            <a:off x="336553" y="1590342"/>
            <a:ext cx="3598331" cy="355563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3"/>
          </p:nvPr>
        </p:nvSpPr>
        <p:spPr>
          <a:xfrm>
            <a:off x="4310073" y="1590337"/>
            <a:ext cx="3623827" cy="355941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4"/>
          </p:nvPr>
        </p:nvSpPr>
        <p:spPr>
          <a:xfrm>
            <a:off x="8257123" y="1590337"/>
            <a:ext cx="3659716" cy="355941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4"/>
          </p:nvPr>
        </p:nvSpPr>
        <p:spPr>
          <a:xfrm>
            <a:off x="2330523" y="6476211"/>
            <a:ext cx="700920" cy="123111"/>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4" name="Footer Placeholder 4"/>
          <p:cNvSpPr>
            <a:spLocks noGrp="1"/>
          </p:cNvSpPr>
          <p:nvPr>
            <p:ph type="ftr" sz="quarter" idx="3"/>
          </p:nvPr>
        </p:nvSpPr>
        <p:spPr>
          <a:xfrm>
            <a:off x="336555" y="6476211"/>
            <a:ext cx="2013023" cy="123111"/>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r>
              <a:rPr lang="en-US" dirty="0"/>
              <a:t>Confidential Property of Schneider Electric |</a:t>
            </a:r>
          </a:p>
        </p:txBody>
      </p:sp>
      <p:sp>
        <p:nvSpPr>
          <p:cNvPr id="13" name="Text Placeholder 11"/>
          <p:cNvSpPr>
            <a:spLocks noGrp="1"/>
          </p:cNvSpPr>
          <p:nvPr>
            <p:ph type="body" sz="quarter" idx="35"/>
          </p:nvPr>
        </p:nvSpPr>
        <p:spPr>
          <a:xfrm>
            <a:off x="336552" y="306917"/>
            <a:ext cx="11580283" cy="492443"/>
          </a:xfrm>
        </p:spPr>
        <p:txBody>
          <a:bodyPr>
            <a:noAutofit/>
          </a:bodyPr>
          <a:lstStyle>
            <a:lvl1pPr>
              <a:buFontTx/>
              <a:buNone/>
              <a:defRPr sz="3199">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36"/>
          </p:nvPr>
        </p:nvSpPr>
        <p:spPr>
          <a:xfrm>
            <a:off x="336552" y="911157"/>
            <a:ext cx="11580283" cy="338555"/>
          </a:xfrm>
        </p:spPr>
        <p:txBody>
          <a:bodyPr>
            <a:noAutofit/>
          </a:bodyPr>
          <a:lstStyle>
            <a:lvl1pPr marL="478187" indent="-457029">
              <a:buFontTx/>
              <a:buNone/>
              <a:defRPr sz="2133" baseline="0">
                <a:solidFill>
                  <a:schemeClr val="accent1"/>
                </a:solidFill>
              </a:defRPr>
            </a:lvl1pPr>
            <a:lvl2pPr marL="543778" indent="-304684">
              <a:buFontTx/>
              <a:buNone/>
              <a:defRPr/>
            </a:lvl2pPr>
            <a:lvl3pPr marL="782871" indent="-304684">
              <a:buFontTx/>
              <a:buNone/>
              <a:defRPr/>
            </a:lvl3pPr>
            <a:lvl4pPr marL="1024081" indent="-304684">
              <a:buFontTx/>
              <a:buNone/>
              <a:defRPr/>
            </a:lvl4pPr>
            <a:lvl5pPr marL="1252594" indent="-304684">
              <a:buFontTx/>
              <a:buNone/>
              <a:defRPr/>
            </a:lvl5pPr>
          </a:lstStyle>
          <a:p>
            <a:pPr lvl="0"/>
            <a:r>
              <a:rPr lang="en-US" dirty="0"/>
              <a:t>Click to edit Master text styles</a:t>
            </a:r>
          </a:p>
        </p:txBody>
      </p:sp>
    </p:spTree>
    <p:extLst>
      <p:ext uri="{BB962C8B-B14F-4D97-AF65-F5344CB8AC3E}">
        <p14:creationId xmlns:p14="http://schemas.microsoft.com/office/powerpoint/2010/main" val="391980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hree-column compariso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336557" y="5421739"/>
            <a:ext cx="3571857" cy="164148"/>
          </a:xfrm>
          <a:prstGeom prst="rect">
            <a:avLst/>
          </a:prstGeom>
        </p:spPr>
        <p:txBody>
          <a:bodyPr lIns="0" tIns="0" rIns="0" bIns="0" anchor="b" anchorCtr="0">
            <a:noAutofit/>
          </a:bodyPr>
          <a:lstStyle>
            <a:lvl1pPr marL="21159" indent="0">
              <a:buNone/>
              <a:defRPr sz="1067" baseline="0">
                <a:solidFill>
                  <a:srgbClr val="8E8F93"/>
                </a:solidFill>
              </a:defRPr>
            </a:lvl1pPr>
          </a:lstStyle>
          <a:p>
            <a:pPr lvl="0"/>
            <a:r>
              <a:rPr lang="en-US" dirty="0"/>
              <a:t>Optional description / context goes here</a:t>
            </a:r>
          </a:p>
        </p:txBody>
      </p:sp>
      <p:sp>
        <p:nvSpPr>
          <p:cNvPr id="26" name="Text Placeholder 11"/>
          <p:cNvSpPr>
            <a:spLocks noGrp="1"/>
          </p:cNvSpPr>
          <p:nvPr>
            <p:ph type="body" sz="quarter" idx="21" hasCustomPrompt="1"/>
          </p:nvPr>
        </p:nvSpPr>
        <p:spPr>
          <a:xfrm>
            <a:off x="8257123" y="5421739"/>
            <a:ext cx="3659716" cy="164148"/>
          </a:xfrm>
          <a:prstGeom prst="rect">
            <a:avLst/>
          </a:prstGeom>
        </p:spPr>
        <p:txBody>
          <a:bodyPr lIns="0" tIns="0" rIns="0" bIns="0" anchor="b" anchorCtr="0">
            <a:noAutofit/>
          </a:bodyPr>
          <a:lstStyle>
            <a:lvl1pPr marL="21159" indent="0">
              <a:buNone/>
              <a:defRPr sz="1067" baseline="0">
                <a:solidFill>
                  <a:srgbClr val="8E8F93"/>
                </a:solidFill>
              </a:defRPr>
            </a:lvl1pPr>
          </a:lstStyle>
          <a:p>
            <a:pPr lvl="0"/>
            <a:r>
              <a:rPr lang="en-US" dirty="0"/>
              <a:t>Optional description / context goes here</a:t>
            </a:r>
          </a:p>
        </p:txBody>
      </p:sp>
      <p:sp>
        <p:nvSpPr>
          <p:cNvPr id="29" name="Text Placeholder 11"/>
          <p:cNvSpPr>
            <a:spLocks noGrp="1"/>
          </p:cNvSpPr>
          <p:nvPr>
            <p:ph type="body" sz="quarter" idx="24" hasCustomPrompt="1"/>
          </p:nvPr>
        </p:nvSpPr>
        <p:spPr>
          <a:xfrm>
            <a:off x="4310073" y="5421739"/>
            <a:ext cx="3623827" cy="164148"/>
          </a:xfrm>
          <a:prstGeom prst="rect">
            <a:avLst/>
          </a:prstGeom>
        </p:spPr>
        <p:txBody>
          <a:bodyPr lIns="0" tIns="0" rIns="0" bIns="0" anchor="b" anchorCtr="0">
            <a:noAutofit/>
          </a:bodyPr>
          <a:lstStyle>
            <a:lvl1pPr marL="21159" indent="0">
              <a:buNone/>
              <a:defRPr sz="1067" baseline="0">
                <a:solidFill>
                  <a:srgbClr val="8E8F93"/>
                </a:solidFill>
              </a:defRPr>
            </a:lvl1pPr>
          </a:lstStyle>
          <a:p>
            <a:pPr lvl="0"/>
            <a:r>
              <a:rPr lang="en-US" dirty="0"/>
              <a:t>Optional description / context goes here</a:t>
            </a:r>
          </a:p>
        </p:txBody>
      </p:sp>
      <p:sp>
        <p:nvSpPr>
          <p:cNvPr id="3" name="Content Placeholder 2"/>
          <p:cNvSpPr>
            <a:spLocks noGrp="1"/>
          </p:cNvSpPr>
          <p:nvPr>
            <p:ph sz="quarter" idx="32"/>
          </p:nvPr>
        </p:nvSpPr>
        <p:spPr>
          <a:xfrm>
            <a:off x="336553" y="1590342"/>
            <a:ext cx="3598331" cy="355563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3"/>
          </p:nvPr>
        </p:nvSpPr>
        <p:spPr>
          <a:xfrm>
            <a:off x="4310073" y="1590337"/>
            <a:ext cx="3623827" cy="355941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4"/>
          </p:nvPr>
        </p:nvSpPr>
        <p:spPr>
          <a:xfrm>
            <a:off x="8257123" y="1590337"/>
            <a:ext cx="3659716" cy="355941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4"/>
          </p:nvPr>
        </p:nvSpPr>
        <p:spPr>
          <a:xfrm>
            <a:off x="2330523" y="6476211"/>
            <a:ext cx="700920" cy="123111"/>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4" name="Footer Placeholder 4"/>
          <p:cNvSpPr>
            <a:spLocks noGrp="1"/>
          </p:cNvSpPr>
          <p:nvPr>
            <p:ph type="ftr" sz="quarter" idx="3"/>
          </p:nvPr>
        </p:nvSpPr>
        <p:spPr>
          <a:xfrm>
            <a:off x="336555" y="6476211"/>
            <a:ext cx="2013023" cy="123111"/>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r>
              <a:rPr lang="en-US" dirty="0"/>
              <a:t>Confidential Property of Schneider Electric |</a:t>
            </a:r>
          </a:p>
        </p:txBody>
      </p:sp>
      <p:sp>
        <p:nvSpPr>
          <p:cNvPr id="13" name="Text Placeholder 11"/>
          <p:cNvSpPr>
            <a:spLocks noGrp="1"/>
          </p:cNvSpPr>
          <p:nvPr>
            <p:ph type="body" sz="quarter" idx="35"/>
          </p:nvPr>
        </p:nvSpPr>
        <p:spPr>
          <a:xfrm>
            <a:off x="336552" y="306917"/>
            <a:ext cx="11580283" cy="492443"/>
          </a:xfrm>
        </p:spPr>
        <p:txBody>
          <a:bodyPr>
            <a:noAutofit/>
          </a:bodyPr>
          <a:lstStyle>
            <a:lvl1pPr>
              <a:buFontTx/>
              <a:buNone/>
              <a:defRPr sz="3199">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36"/>
          </p:nvPr>
        </p:nvSpPr>
        <p:spPr>
          <a:xfrm>
            <a:off x="336552" y="911157"/>
            <a:ext cx="11580283" cy="338555"/>
          </a:xfrm>
        </p:spPr>
        <p:txBody>
          <a:bodyPr>
            <a:noAutofit/>
          </a:bodyPr>
          <a:lstStyle>
            <a:lvl1pPr marL="478187" indent="-457029">
              <a:buFontTx/>
              <a:buNone/>
              <a:defRPr sz="2133" baseline="0">
                <a:solidFill>
                  <a:schemeClr val="accent1"/>
                </a:solidFill>
              </a:defRPr>
            </a:lvl1pPr>
            <a:lvl2pPr marL="543778" indent="-304684">
              <a:buFontTx/>
              <a:buNone/>
              <a:defRPr/>
            </a:lvl2pPr>
            <a:lvl3pPr marL="782871" indent="-304684">
              <a:buFontTx/>
              <a:buNone/>
              <a:defRPr/>
            </a:lvl3pPr>
            <a:lvl4pPr marL="1024081" indent="-304684">
              <a:buFontTx/>
              <a:buNone/>
              <a:defRPr/>
            </a:lvl4pPr>
            <a:lvl5pPr marL="1252594" indent="-304684">
              <a:buFontTx/>
              <a:buNone/>
              <a:defRPr/>
            </a:lvl5pPr>
          </a:lstStyle>
          <a:p>
            <a:pPr lvl="0"/>
            <a:r>
              <a:rPr lang="en-US" dirty="0"/>
              <a:t>Click to edit Master text styles</a:t>
            </a:r>
          </a:p>
        </p:txBody>
      </p:sp>
      <p:cxnSp>
        <p:nvCxnSpPr>
          <p:cNvPr id="16" name="Straight Connector 15"/>
          <p:cNvCxnSpPr/>
          <p:nvPr userDrawn="1"/>
        </p:nvCxnSpPr>
        <p:spPr>
          <a:xfrm>
            <a:off x="4114217" y="1604433"/>
            <a:ext cx="0" cy="3981451"/>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101735" y="1604433"/>
            <a:ext cx="0" cy="3981451"/>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6095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ree-column stacked">
    <p:spTree>
      <p:nvGrpSpPr>
        <p:cNvPr id="1" name=""/>
        <p:cNvGrpSpPr/>
        <p:nvPr/>
      </p:nvGrpSpPr>
      <p:grpSpPr>
        <a:xfrm>
          <a:off x="0" y="0"/>
          <a:ext cx="0" cy="0"/>
          <a:chOff x="0" y="0"/>
          <a:chExt cx="0" cy="0"/>
        </a:xfrm>
      </p:grpSpPr>
      <p:sp>
        <p:nvSpPr>
          <p:cNvPr id="5" name="Content Placeholder 4"/>
          <p:cNvSpPr>
            <a:spLocks noGrp="1"/>
          </p:cNvSpPr>
          <p:nvPr>
            <p:ph sz="quarter" idx="32"/>
          </p:nvPr>
        </p:nvSpPr>
        <p:spPr>
          <a:xfrm>
            <a:off x="336554" y="1604437"/>
            <a:ext cx="11518900" cy="1841499"/>
          </a:xfrm>
        </p:spPr>
        <p:txBody>
          <a:bodyPr wrap="square">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11"/>
          <p:cNvSpPr>
            <a:spLocks noGrp="1"/>
          </p:cNvSpPr>
          <p:nvPr>
            <p:ph sz="quarter" idx="33"/>
          </p:nvPr>
        </p:nvSpPr>
        <p:spPr>
          <a:xfrm>
            <a:off x="336555" y="3829388"/>
            <a:ext cx="3577975" cy="192873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Content Placeholder 14"/>
          <p:cNvSpPr>
            <a:spLocks noGrp="1"/>
          </p:cNvSpPr>
          <p:nvPr>
            <p:ph sz="quarter" idx="34"/>
          </p:nvPr>
        </p:nvSpPr>
        <p:spPr>
          <a:xfrm>
            <a:off x="4310077" y="3829388"/>
            <a:ext cx="3571857" cy="192873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9" name="Content Placeholder 18"/>
          <p:cNvSpPr>
            <a:spLocks noGrp="1"/>
          </p:cNvSpPr>
          <p:nvPr>
            <p:ph sz="quarter" idx="35"/>
          </p:nvPr>
        </p:nvSpPr>
        <p:spPr>
          <a:xfrm>
            <a:off x="8257122" y="3829388"/>
            <a:ext cx="3571857" cy="192873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11"/>
          <p:cNvSpPr>
            <a:spLocks noGrp="1"/>
          </p:cNvSpPr>
          <p:nvPr>
            <p:ph type="body" sz="quarter" idx="18" hasCustomPrompt="1"/>
          </p:nvPr>
        </p:nvSpPr>
        <p:spPr>
          <a:xfrm>
            <a:off x="344079" y="3507671"/>
            <a:ext cx="11511375" cy="164148"/>
          </a:xfrm>
          <a:prstGeom prst="rect">
            <a:avLst/>
          </a:prstGeom>
        </p:spPr>
        <p:txBody>
          <a:bodyPr lIns="0" tIns="0" rIns="0" bIns="0" anchor="b" anchorCtr="0">
            <a:noAutofit/>
          </a:bodyPr>
          <a:lstStyle>
            <a:lvl1pPr marL="21159" indent="0">
              <a:buNone/>
              <a:defRPr sz="1067" baseline="0">
                <a:solidFill>
                  <a:srgbClr val="8E8F93"/>
                </a:solidFill>
              </a:defRPr>
            </a:lvl1pPr>
          </a:lstStyle>
          <a:p>
            <a:pPr lvl="0"/>
            <a:r>
              <a:rPr lang="en-US" dirty="0"/>
              <a:t>Optional description / context goes here</a:t>
            </a:r>
          </a:p>
        </p:txBody>
      </p:sp>
      <p:sp>
        <p:nvSpPr>
          <p:cNvPr id="14" name="Text Placeholder 11"/>
          <p:cNvSpPr>
            <a:spLocks noGrp="1"/>
          </p:cNvSpPr>
          <p:nvPr>
            <p:ph type="body" sz="quarter" idx="13" hasCustomPrompt="1"/>
          </p:nvPr>
        </p:nvSpPr>
        <p:spPr>
          <a:xfrm>
            <a:off x="336557" y="5835019"/>
            <a:ext cx="3577975" cy="164148"/>
          </a:xfrm>
          <a:prstGeom prst="rect">
            <a:avLst/>
          </a:prstGeom>
        </p:spPr>
        <p:txBody>
          <a:bodyPr lIns="0" tIns="0" rIns="0" bIns="0" anchor="b" anchorCtr="0">
            <a:noAutofit/>
          </a:bodyPr>
          <a:lstStyle>
            <a:lvl1pPr marL="21159" indent="0">
              <a:buNone/>
              <a:defRPr sz="1067" baseline="0">
                <a:solidFill>
                  <a:srgbClr val="8E8F93"/>
                </a:solidFill>
              </a:defRPr>
            </a:lvl1pPr>
          </a:lstStyle>
          <a:p>
            <a:pPr lvl="0"/>
            <a:r>
              <a:rPr lang="en-US" dirty="0"/>
              <a:t>Optional description / context goes here</a:t>
            </a:r>
          </a:p>
        </p:txBody>
      </p:sp>
      <p:sp>
        <p:nvSpPr>
          <p:cNvPr id="16" name="Text Placeholder 11"/>
          <p:cNvSpPr>
            <a:spLocks noGrp="1"/>
          </p:cNvSpPr>
          <p:nvPr>
            <p:ph type="body" sz="quarter" idx="21" hasCustomPrompt="1"/>
          </p:nvPr>
        </p:nvSpPr>
        <p:spPr>
          <a:xfrm>
            <a:off x="8257122" y="5835019"/>
            <a:ext cx="3571857" cy="164148"/>
          </a:xfrm>
          <a:prstGeom prst="rect">
            <a:avLst/>
          </a:prstGeom>
        </p:spPr>
        <p:txBody>
          <a:bodyPr lIns="0" tIns="0" rIns="0" bIns="0" anchor="b" anchorCtr="0">
            <a:noAutofit/>
          </a:bodyPr>
          <a:lstStyle>
            <a:lvl1pPr marL="21159" indent="0">
              <a:buNone/>
              <a:defRPr sz="1067" baseline="0">
                <a:solidFill>
                  <a:srgbClr val="8E8F93"/>
                </a:solidFill>
              </a:defRPr>
            </a:lvl1pPr>
          </a:lstStyle>
          <a:p>
            <a:pPr lvl="0"/>
            <a:r>
              <a:rPr lang="en-US" dirty="0"/>
              <a:t>Optional description / context goes here</a:t>
            </a:r>
          </a:p>
        </p:txBody>
      </p:sp>
      <p:sp>
        <p:nvSpPr>
          <p:cNvPr id="18" name="Text Placeholder 11"/>
          <p:cNvSpPr>
            <a:spLocks noGrp="1"/>
          </p:cNvSpPr>
          <p:nvPr>
            <p:ph type="body" sz="quarter" idx="24" hasCustomPrompt="1"/>
          </p:nvPr>
        </p:nvSpPr>
        <p:spPr>
          <a:xfrm>
            <a:off x="4310077" y="5835019"/>
            <a:ext cx="3571857" cy="164148"/>
          </a:xfrm>
          <a:prstGeom prst="rect">
            <a:avLst/>
          </a:prstGeom>
        </p:spPr>
        <p:txBody>
          <a:bodyPr lIns="0" tIns="0" rIns="0" bIns="0" anchor="b" anchorCtr="0">
            <a:noAutofit/>
          </a:bodyPr>
          <a:lstStyle>
            <a:lvl1pPr marL="21159" indent="0">
              <a:buNone/>
              <a:defRPr sz="1067" baseline="0">
                <a:solidFill>
                  <a:srgbClr val="8E8F93"/>
                </a:solidFill>
              </a:defRPr>
            </a:lvl1pPr>
          </a:lstStyle>
          <a:p>
            <a:pPr lvl="0"/>
            <a:r>
              <a:rPr lang="en-US" dirty="0"/>
              <a:t>Optional description / context goes here</a:t>
            </a:r>
          </a:p>
        </p:txBody>
      </p:sp>
      <p:sp>
        <p:nvSpPr>
          <p:cNvPr id="17" name="Slide Number Placeholder 5"/>
          <p:cNvSpPr>
            <a:spLocks noGrp="1"/>
          </p:cNvSpPr>
          <p:nvPr>
            <p:ph type="sldNum" sz="quarter" idx="4"/>
          </p:nvPr>
        </p:nvSpPr>
        <p:spPr>
          <a:xfrm>
            <a:off x="2330523" y="6476211"/>
            <a:ext cx="700920" cy="123111"/>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20" name="Footer Placeholder 4"/>
          <p:cNvSpPr>
            <a:spLocks noGrp="1"/>
          </p:cNvSpPr>
          <p:nvPr>
            <p:ph type="ftr" sz="quarter" idx="3"/>
          </p:nvPr>
        </p:nvSpPr>
        <p:spPr>
          <a:xfrm>
            <a:off x="336555" y="6476211"/>
            <a:ext cx="2013023" cy="123111"/>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r>
              <a:rPr lang="en-US" dirty="0"/>
              <a:t>Confidential Property of Schneider Electric |</a:t>
            </a:r>
          </a:p>
        </p:txBody>
      </p:sp>
      <p:sp>
        <p:nvSpPr>
          <p:cNvPr id="21" name="Text Placeholder 11"/>
          <p:cNvSpPr>
            <a:spLocks noGrp="1"/>
          </p:cNvSpPr>
          <p:nvPr>
            <p:ph type="body" sz="quarter" idx="36"/>
          </p:nvPr>
        </p:nvSpPr>
        <p:spPr>
          <a:xfrm>
            <a:off x="336552" y="306917"/>
            <a:ext cx="11529483" cy="492443"/>
          </a:xfrm>
        </p:spPr>
        <p:txBody>
          <a:bodyPr>
            <a:noAutofit/>
          </a:bodyPr>
          <a:lstStyle>
            <a:lvl1pPr>
              <a:buFontTx/>
              <a:buNone/>
              <a:defRPr sz="3199">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22" name="Text Placeholder 13"/>
          <p:cNvSpPr>
            <a:spLocks noGrp="1"/>
          </p:cNvSpPr>
          <p:nvPr>
            <p:ph type="body" sz="quarter" idx="37"/>
          </p:nvPr>
        </p:nvSpPr>
        <p:spPr>
          <a:xfrm>
            <a:off x="336552" y="911157"/>
            <a:ext cx="11529483" cy="338555"/>
          </a:xfrm>
        </p:spPr>
        <p:txBody>
          <a:bodyPr>
            <a:noAutofit/>
          </a:bodyPr>
          <a:lstStyle>
            <a:lvl1pPr marL="478187" indent="-457029">
              <a:buFontTx/>
              <a:buNone/>
              <a:defRPr sz="2133" baseline="0">
                <a:solidFill>
                  <a:schemeClr val="accent1"/>
                </a:solidFill>
              </a:defRPr>
            </a:lvl1pPr>
            <a:lvl2pPr marL="543778" indent="-304684">
              <a:buFontTx/>
              <a:buNone/>
              <a:defRPr/>
            </a:lvl2pPr>
            <a:lvl3pPr marL="782871" indent="-304684">
              <a:buFontTx/>
              <a:buNone/>
              <a:defRPr/>
            </a:lvl3pPr>
            <a:lvl4pPr marL="1024081" indent="-304684">
              <a:buFontTx/>
              <a:buNone/>
              <a:defRPr/>
            </a:lvl4pPr>
            <a:lvl5pPr marL="1252594" indent="-304684">
              <a:buFontTx/>
              <a:buNone/>
              <a:defRPr/>
            </a:lvl5pPr>
          </a:lstStyle>
          <a:p>
            <a:pPr lvl="0"/>
            <a:r>
              <a:rPr lang="en-US" dirty="0"/>
              <a:t>Click to edit Master text styles</a:t>
            </a:r>
          </a:p>
        </p:txBody>
      </p:sp>
    </p:spTree>
    <p:extLst>
      <p:ext uri="{BB962C8B-B14F-4D97-AF65-F5344CB8AC3E}">
        <p14:creationId xmlns:p14="http://schemas.microsoft.com/office/powerpoint/2010/main" val="16808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3977208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Horizontal Split">
    <p:spTree>
      <p:nvGrpSpPr>
        <p:cNvPr id="1" name=""/>
        <p:cNvGrpSpPr/>
        <p:nvPr/>
      </p:nvGrpSpPr>
      <p:grpSpPr>
        <a:xfrm>
          <a:off x="0" y="0"/>
          <a:ext cx="0" cy="0"/>
          <a:chOff x="0" y="0"/>
          <a:chExt cx="0" cy="0"/>
        </a:xfrm>
      </p:grpSpPr>
      <p:sp>
        <p:nvSpPr>
          <p:cNvPr id="21" name="Rectangle 20"/>
          <p:cNvSpPr/>
          <p:nvPr userDrawn="1"/>
        </p:nvSpPr>
        <p:spPr>
          <a:xfrm>
            <a:off x="0" y="6"/>
            <a:ext cx="12192000" cy="170152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121879" tIns="60939" rIns="121879" bIns="60939" rtlCol="0" anchor="ctr"/>
          <a:lstStyle/>
          <a:p>
            <a:pPr algn="ctr"/>
            <a:endParaRPr lang="en-US" sz="2399" dirty="0"/>
          </a:p>
        </p:txBody>
      </p:sp>
      <p:sp>
        <p:nvSpPr>
          <p:cNvPr id="5" name="Content Placeholder 4"/>
          <p:cNvSpPr>
            <a:spLocks noGrp="1"/>
          </p:cNvSpPr>
          <p:nvPr>
            <p:ph sz="quarter" idx="32"/>
          </p:nvPr>
        </p:nvSpPr>
        <p:spPr>
          <a:xfrm>
            <a:off x="336554" y="2314499"/>
            <a:ext cx="11518900" cy="35253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p:cNvSpPr>
            <a:spLocks noGrp="1"/>
          </p:cNvSpPr>
          <p:nvPr>
            <p:ph type="sldNum" sz="quarter" idx="4"/>
          </p:nvPr>
        </p:nvSpPr>
        <p:spPr>
          <a:xfrm>
            <a:off x="2330523" y="6476211"/>
            <a:ext cx="700920" cy="123111"/>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20" name="Footer Placeholder 4"/>
          <p:cNvSpPr>
            <a:spLocks noGrp="1"/>
          </p:cNvSpPr>
          <p:nvPr>
            <p:ph type="ftr" sz="quarter" idx="3"/>
          </p:nvPr>
        </p:nvSpPr>
        <p:spPr>
          <a:xfrm>
            <a:off x="336555" y="6476211"/>
            <a:ext cx="2013023" cy="123111"/>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r>
              <a:rPr lang="en-US" dirty="0"/>
              <a:t>Confidential Property of Schneider Electric |</a:t>
            </a:r>
          </a:p>
        </p:txBody>
      </p:sp>
      <p:sp>
        <p:nvSpPr>
          <p:cNvPr id="22" name="Rectangle 21"/>
          <p:cNvSpPr/>
          <p:nvPr userDrawn="1"/>
        </p:nvSpPr>
        <p:spPr>
          <a:xfrm>
            <a:off x="0" y="1473765"/>
            <a:ext cx="12192000" cy="495719"/>
          </a:xfrm>
          <a:prstGeom prst="rect">
            <a:avLst/>
          </a:prstGeom>
          <a:solidFill>
            <a:schemeClr val="bg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21879" tIns="60939" rIns="121879" bIns="60939" rtlCol="0" anchor="ctr"/>
          <a:lstStyle/>
          <a:p>
            <a:pPr algn="ctr"/>
            <a:endParaRPr lang="en-US" sz="2399" dirty="0"/>
          </a:p>
        </p:txBody>
      </p:sp>
      <p:sp>
        <p:nvSpPr>
          <p:cNvPr id="15" name="Text Placeholder 11"/>
          <p:cNvSpPr>
            <a:spLocks noGrp="1"/>
          </p:cNvSpPr>
          <p:nvPr>
            <p:ph type="body" sz="quarter" idx="33"/>
          </p:nvPr>
        </p:nvSpPr>
        <p:spPr>
          <a:xfrm>
            <a:off x="336552" y="306917"/>
            <a:ext cx="11529483" cy="492443"/>
          </a:xfrm>
        </p:spPr>
        <p:txBody>
          <a:bodyPr>
            <a:noAutofit/>
          </a:bodyPr>
          <a:lstStyle>
            <a:lvl1pPr>
              <a:buFontTx/>
              <a:buNone/>
              <a:defRPr sz="3199">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6" name="Text Placeholder 13"/>
          <p:cNvSpPr>
            <a:spLocks noGrp="1"/>
          </p:cNvSpPr>
          <p:nvPr>
            <p:ph type="body" sz="quarter" idx="34"/>
          </p:nvPr>
        </p:nvSpPr>
        <p:spPr>
          <a:xfrm>
            <a:off x="336552" y="911157"/>
            <a:ext cx="11529483" cy="338555"/>
          </a:xfrm>
        </p:spPr>
        <p:txBody>
          <a:bodyPr>
            <a:noAutofit/>
          </a:bodyPr>
          <a:lstStyle>
            <a:lvl1pPr marL="478187" indent="-457029">
              <a:buFontTx/>
              <a:buNone/>
              <a:defRPr sz="2133">
                <a:solidFill>
                  <a:schemeClr val="bg1"/>
                </a:solidFill>
              </a:defRPr>
            </a:lvl1pPr>
            <a:lvl2pPr marL="543778" indent="-304684">
              <a:buFontTx/>
              <a:buNone/>
              <a:defRPr/>
            </a:lvl2pPr>
            <a:lvl3pPr marL="782871" indent="-304684">
              <a:buFontTx/>
              <a:buNone/>
              <a:defRPr/>
            </a:lvl3pPr>
            <a:lvl4pPr marL="1024081" indent="-304684">
              <a:buFontTx/>
              <a:buNone/>
              <a:defRPr/>
            </a:lvl4pPr>
            <a:lvl5pPr marL="1252594" indent="-304684">
              <a:buFontTx/>
              <a:buNone/>
              <a:defRPr/>
            </a:lvl5pPr>
          </a:lstStyle>
          <a:p>
            <a:pPr lvl="0"/>
            <a:r>
              <a:rPr lang="en-US" dirty="0"/>
              <a:t>Click to edit Master text styles</a:t>
            </a:r>
          </a:p>
        </p:txBody>
      </p:sp>
    </p:spTree>
    <p:extLst>
      <p:ext uri="{BB962C8B-B14F-4D97-AF65-F5344CB8AC3E}">
        <p14:creationId xmlns:p14="http://schemas.microsoft.com/office/powerpoint/2010/main" val="358806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slide ">
    <p:spTree>
      <p:nvGrpSpPr>
        <p:cNvPr id="1" name=""/>
        <p:cNvGrpSpPr/>
        <p:nvPr/>
      </p:nvGrpSpPr>
      <p:grpSpPr>
        <a:xfrm>
          <a:off x="0" y="0"/>
          <a:ext cx="0" cy="0"/>
          <a:chOff x="0" y="0"/>
          <a:chExt cx="0" cy="0"/>
        </a:xfrm>
      </p:grpSpPr>
      <p:sp>
        <p:nvSpPr>
          <p:cNvPr id="17" name="Slide Number Placeholder 5"/>
          <p:cNvSpPr>
            <a:spLocks noGrp="1"/>
          </p:cNvSpPr>
          <p:nvPr>
            <p:ph type="sldNum" sz="quarter" idx="4"/>
          </p:nvPr>
        </p:nvSpPr>
        <p:spPr>
          <a:xfrm>
            <a:off x="2330523" y="6476211"/>
            <a:ext cx="700920" cy="123111"/>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20" name="Footer Placeholder 4"/>
          <p:cNvSpPr>
            <a:spLocks noGrp="1"/>
          </p:cNvSpPr>
          <p:nvPr>
            <p:ph type="ftr" sz="quarter" idx="3"/>
          </p:nvPr>
        </p:nvSpPr>
        <p:spPr>
          <a:xfrm>
            <a:off x="336555" y="6476211"/>
            <a:ext cx="2013023" cy="123111"/>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398734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3_Standard Layou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1A4DCFE-4499-2B4B-AE71-59DB6A009AED}"/>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1125" t="2050" r="1125" b="200"/>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6F041DF3-2DD3-0A4F-935A-E480C469B775}"/>
              </a:ext>
            </a:extLst>
          </p:cNvPr>
          <p:cNvSpPr/>
          <p:nvPr userDrawn="1"/>
        </p:nvSpPr>
        <p:spPr>
          <a:xfrm>
            <a:off x="0" y="1"/>
            <a:ext cx="12192000" cy="6858000"/>
          </a:xfrm>
          <a:prstGeom prst="rect">
            <a:avLst/>
          </a:prstGeom>
          <a:solidFill>
            <a:schemeClr val="tx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04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4884E3F2-3335-5C4A-B9C2-190E62F50E3E}"/>
              </a:ext>
            </a:extLst>
          </p:cNvPr>
          <p:cNvSpPr/>
          <p:nvPr userDrawn="1"/>
        </p:nvSpPr>
        <p:spPr>
          <a:xfrm>
            <a:off x="-8" y="0"/>
            <a:ext cx="12192000" cy="6858000"/>
          </a:xfrm>
          <a:prstGeom prst="rect">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04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8CF6EB72-225D-3B4C-BC3B-2E304A44C464}"/>
              </a:ext>
            </a:extLst>
          </p:cNvPr>
          <p:cNvSpPr/>
          <p:nvPr userDrawn="1"/>
        </p:nvSpPr>
        <p:spPr>
          <a:xfrm>
            <a:off x="0" y="3"/>
            <a:ext cx="12192000" cy="12282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609042" rtl="0" eaLnBrk="1" fontAlgn="auto" latinLnBrk="0" hangingPunct="1">
              <a:lnSpc>
                <a:spcPct val="100000"/>
              </a:lnSpc>
              <a:spcBef>
                <a:spcPts val="0"/>
              </a:spcBef>
              <a:spcAft>
                <a:spcPts val="0"/>
              </a:spcAft>
              <a:buClrTx/>
              <a:buSzTx/>
              <a:buFontTx/>
              <a:buNone/>
              <a:tabLst/>
              <a:defRPr/>
            </a:pPr>
            <a:endParaRPr kumimoji="0" lang="en-GB" sz="2399"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object 3">
            <a:extLst>
              <a:ext uri="{FF2B5EF4-FFF2-40B4-BE49-F238E27FC236}">
                <a16:creationId xmlns:a16="http://schemas.microsoft.com/office/drawing/2014/main" id="{8148AA98-7085-6448-BC21-12FF38E672FB}"/>
              </a:ext>
            </a:extLst>
          </p:cNvPr>
          <p:cNvSpPr/>
          <p:nvPr userDrawn="1"/>
        </p:nvSpPr>
        <p:spPr>
          <a:xfrm flipH="1">
            <a:off x="3179" y="1218533"/>
            <a:ext cx="12185651" cy="129529"/>
          </a:xfrm>
          <a:custGeom>
            <a:avLst/>
            <a:gdLst/>
            <a:ahLst/>
            <a:cxnLst/>
            <a:rect l="l" t="t" r="r" b="b"/>
            <a:pathLst>
              <a:path w="20104100" h="3634104">
                <a:moveTo>
                  <a:pt x="0" y="3634056"/>
                </a:moveTo>
                <a:lnTo>
                  <a:pt x="20104100" y="3634056"/>
                </a:lnTo>
                <a:lnTo>
                  <a:pt x="20104100" y="0"/>
                </a:lnTo>
                <a:lnTo>
                  <a:pt x="0" y="0"/>
                </a:lnTo>
                <a:lnTo>
                  <a:pt x="0" y="3634056"/>
                </a:lnTo>
                <a:close/>
              </a:path>
            </a:pathLst>
          </a:custGeom>
          <a:solidFill>
            <a:schemeClr val="tx2">
              <a:alpha val="58000"/>
            </a:schemeClr>
          </a:solidFill>
        </p:spPr>
        <p:txBody>
          <a:bodyPr wrap="square" lIns="0" tIns="0" rIns="0" bIns="0" rtlCol="0"/>
          <a:lstStyle/>
          <a:p>
            <a:pPr marL="0" marR="0" lvl="0" indent="0" algn="l" defTabSz="608162" rtl="0" eaLnBrk="1" fontAlgn="auto" latinLnBrk="0" hangingPunct="1">
              <a:lnSpc>
                <a:spcPct val="100000"/>
              </a:lnSpc>
              <a:spcBef>
                <a:spcPts val="0"/>
              </a:spcBef>
              <a:spcAft>
                <a:spcPts val="0"/>
              </a:spcAft>
              <a:buClrTx/>
              <a:buSzTx/>
              <a:buFontTx/>
              <a:buNone/>
              <a:tabLst/>
              <a:defRPr/>
            </a:pPr>
            <a:endParaRPr kumimoji="0" lang="en-GB" sz="2399" b="0" i="0" u="none" strike="noStrike" kern="1200" cap="none" spc="0" normalizeH="0" baseline="0" noProof="0" dirty="0">
              <a:ln>
                <a:noFill/>
              </a:ln>
              <a:solidFill>
                <a:prstClr val="black"/>
              </a:solidFill>
              <a:effectLst/>
              <a:uLnTx/>
              <a:uFillTx/>
              <a:latin typeface="Arial Rounded MT Std" panose="020F0502020102020204" pitchFamily="34" charset="0"/>
              <a:ea typeface="+mn-ea"/>
              <a:cs typeface="+mn-cs"/>
            </a:endParaRPr>
          </a:p>
        </p:txBody>
      </p:sp>
      <p:graphicFrame>
        <p:nvGraphicFramePr>
          <p:cNvPr id="2" name="Objet 1" hidden="1"/>
          <p:cNvGraphicFramePr>
            <a:graphicFrameLocks noChangeAspect="1"/>
          </p:cNvGraphicFramePr>
          <p:nvPr userDrawn="1">
            <p:custDataLst>
              <p:tags r:id="rId1"/>
            </p:custDataLst>
          </p:nvPr>
        </p:nvGraphicFramePr>
        <p:xfrm>
          <a:off x="2121" y="2119"/>
          <a:ext cx="2116" cy="2116"/>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2" name="Objet 1" hidden="1"/>
                      <p:cNvPicPr/>
                      <p:nvPr/>
                    </p:nvPicPr>
                    <p:blipFill>
                      <a:blip r:embed="rId5"/>
                      <a:stretch>
                        <a:fillRect/>
                      </a:stretch>
                    </p:blipFill>
                    <p:spPr>
                      <a:xfrm>
                        <a:off x="2121" y="2119"/>
                        <a:ext cx="2116" cy="2116"/>
                      </a:xfrm>
                      <a:prstGeom prst="rect">
                        <a:avLst/>
                      </a:prstGeom>
                    </p:spPr>
                  </p:pic>
                </p:oleObj>
              </mc:Fallback>
            </mc:AlternateContent>
          </a:graphicData>
        </a:graphic>
      </p:graphicFrame>
      <p:sp>
        <p:nvSpPr>
          <p:cNvPr id="4" name="Slide Number Placeholder 5"/>
          <p:cNvSpPr>
            <a:spLocks noGrp="1"/>
          </p:cNvSpPr>
          <p:nvPr>
            <p:ph type="sldNum" sz="quarter" idx="4"/>
          </p:nvPr>
        </p:nvSpPr>
        <p:spPr>
          <a:xfrm>
            <a:off x="2330523" y="6476211"/>
            <a:ext cx="700920" cy="123111"/>
          </a:xfrm>
          <a:prstGeom prst="rect">
            <a:avLst/>
          </a:prstGeom>
        </p:spPr>
        <p:txBody>
          <a:bodyPr vert="horz" lIns="0" tIns="0" rIns="0" bIns="0" rtlCol="0" anchor="ctr">
            <a:spAutoFit/>
          </a:bodyPr>
          <a:lstStyle>
            <a:lvl1pPr algn="l">
              <a:defRPr sz="800">
                <a:solidFill>
                  <a:schemeClr val="tx2"/>
                </a:solidFill>
                <a:latin typeface="Arial"/>
                <a:cs typeface="Arial"/>
              </a:defRPr>
            </a:lvl1pPr>
          </a:lstStyle>
          <a:p>
            <a:r>
              <a:rPr lang="en-US" dirty="0"/>
              <a:t>Page </a:t>
            </a:r>
            <a:fld id="{5A9C12DC-491F-9444-86A2-13AC5C62A2FC}" type="slidenum">
              <a:rPr lang="en-US" smtClean="0"/>
              <a:pPr/>
              <a:t>‹#›</a:t>
            </a:fld>
            <a:endParaRPr lang="en-US" dirty="0"/>
          </a:p>
        </p:txBody>
      </p:sp>
      <p:sp>
        <p:nvSpPr>
          <p:cNvPr id="5" name="Footer Placeholder 4"/>
          <p:cNvSpPr>
            <a:spLocks noGrp="1"/>
          </p:cNvSpPr>
          <p:nvPr>
            <p:ph type="ftr" sz="quarter" idx="3"/>
          </p:nvPr>
        </p:nvSpPr>
        <p:spPr>
          <a:xfrm>
            <a:off x="336555" y="6476211"/>
            <a:ext cx="2013023" cy="123111"/>
          </a:xfrm>
          <a:prstGeom prst="rect">
            <a:avLst/>
          </a:prstGeom>
        </p:spPr>
        <p:txBody>
          <a:bodyPr vert="horz" wrap="square" lIns="0" tIns="0" rIns="0" bIns="0" rtlCol="0" anchor="ctr">
            <a:spAutoFit/>
          </a:bodyPr>
          <a:lstStyle>
            <a:lvl1pPr algn="l">
              <a:defRPr sz="800">
                <a:solidFill>
                  <a:schemeClr val="bg1"/>
                </a:solidFill>
                <a:latin typeface="Arial"/>
                <a:cs typeface="Arial"/>
              </a:defRPr>
            </a:lvl1pPr>
          </a:lstStyle>
          <a:p>
            <a:r>
              <a:rPr lang="en-US" dirty="0"/>
              <a:t>Confidential Property of Schneider Electric |</a:t>
            </a:r>
          </a:p>
        </p:txBody>
      </p:sp>
      <p:sp>
        <p:nvSpPr>
          <p:cNvPr id="3" name="Title 2"/>
          <p:cNvSpPr>
            <a:spLocks noGrp="1"/>
          </p:cNvSpPr>
          <p:nvPr>
            <p:ph type="title"/>
          </p:nvPr>
        </p:nvSpPr>
        <p:spPr>
          <a:xfrm>
            <a:off x="0" y="204792"/>
            <a:ext cx="12192000" cy="772800"/>
          </a:xfrm>
          <a:prstGeom prst="rect">
            <a:avLst/>
          </a:prstGeom>
        </p:spPr>
        <p:txBody>
          <a:bodyPr lIns="252000" tIns="0" rIns="252000" bIns="0" anchor="ctr"/>
          <a:lstStyle>
            <a:lvl1pPr>
              <a:defRPr sz="2399" b="1">
                <a:solidFill>
                  <a:schemeClr val="bg1"/>
                </a:solidFill>
              </a:defRPr>
            </a:lvl1pPr>
          </a:lstStyle>
          <a:p>
            <a:r>
              <a:rPr lang="en-US" dirty="0"/>
              <a:t>Click to edit Master title style</a:t>
            </a:r>
          </a:p>
        </p:txBody>
      </p:sp>
      <p:pic>
        <p:nvPicPr>
          <p:cNvPr id="11" name="Picture 10" descr="schneider_LIO_White_RGB.png">
            <a:extLst>
              <a:ext uri="{FF2B5EF4-FFF2-40B4-BE49-F238E27FC236}">
                <a16:creationId xmlns:a16="http://schemas.microsoft.com/office/drawing/2014/main" id="{36195FF3-4C33-3542-80A1-4ED27D8AA26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399542" y="6028300"/>
            <a:ext cx="2593991" cy="715200"/>
          </a:xfrm>
          <a:prstGeom prst="rect">
            <a:avLst/>
          </a:prstGeom>
        </p:spPr>
      </p:pic>
    </p:spTree>
    <p:extLst>
      <p:ext uri="{BB962C8B-B14F-4D97-AF65-F5344CB8AC3E}">
        <p14:creationId xmlns:p14="http://schemas.microsoft.com/office/powerpoint/2010/main" val="348661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itle Slide_1">
    <p:spTree>
      <p:nvGrpSpPr>
        <p:cNvPr id="1" name=""/>
        <p:cNvGrpSpPr/>
        <p:nvPr/>
      </p:nvGrpSpPr>
      <p:grpSpPr>
        <a:xfrm>
          <a:off x="0" y="0"/>
          <a:ext cx="0" cy="0"/>
          <a:chOff x="0" y="0"/>
          <a:chExt cx="0" cy="0"/>
        </a:xfrm>
      </p:grpSpPr>
      <p:sp>
        <p:nvSpPr>
          <p:cNvPr id="19" name="Espace réservé pour une image  18"/>
          <p:cNvSpPr>
            <a:spLocks noGrp="1"/>
          </p:cNvSpPr>
          <p:nvPr>
            <p:ph type="pic" sz="quarter" idx="14"/>
          </p:nvPr>
        </p:nvSpPr>
        <p:spPr>
          <a:xfrm>
            <a:off x="0" y="0"/>
            <a:ext cx="12192000" cy="5774392"/>
          </a:xfrm>
          <a:prstGeom prst="rect">
            <a:avLst/>
          </a:prstGeom>
          <a:solidFill>
            <a:schemeClr val="bg1">
              <a:lumMod val="95000"/>
            </a:schemeClr>
          </a:solidFill>
        </p:spPr>
        <p:txBody>
          <a:bodyPr lIns="91437" tIns="45718" rIns="91437" bIns="45718"/>
          <a:lstStyle>
            <a:lvl1pPr>
              <a:buNone/>
              <a:defRPr sz="1867">
                <a:solidFill>
                  <a:schemeClr val="bg1">
                    <a:lumMod val="85000"/>
                  </a:schemeClr>
                </a:solidFill>
              </a:defRPr>
            </a:lvl1pPr>
          </a:lstStyle>
          <a:p>
            <a:r>
              <a:rPr lang="en-US"/>
              <a:t>Click icon to add picture</a:t>
            </a:r>
            <a:endParaRPr lang="en-US" dirty="0"/>
          </a:p>
        </p:txBody>
      </p:sp>
      <p:sp>
        <p:nvSpPr>
          <p:cNvPr id="8" name="Title 1"/>
          <p:cNvSpPr>
            <a:spLocks noGrp="1"/>
          </p:cNvSpPr>
          <p:nvPr>
            <p:ph type="ctrTitle" hasCustomPrompt="1"/>
          </p:nvPr>
        </p:nvSpPr>
        <p:spPr>
          <a:xfrm>
            <a:off x="336555" y="3478965"/>
            <a:ext cx="11565163" cy="738664"/>
          </a:xfrm>
          <a:prstGeom prst="rect">
            <a:avLst/>
          </a:prstGeom>
        </p:spPr>
        <p:txBody>
          <a:bodyPr lIns="0" tIns="0" rIns="0" bIns="0" anchor="ctr" anchorCtr="0">
            <a:noAutofit/>
          </a:bodyPr>
          <a:lstStyle>
            <a:lvl1pPr marL="0" indent="0" algn="l">
              <a:buFont typeface="Arial"/>
              <a:buNone/>
              <a:defRPr sz="4799">
                <a:solidFill>
                  <a:schemeClr val="bg1"/>
                </a:solidFill>
              </a:defRPr>
            </a:lvl1pPr>
          </a:lstStyle>
          <a:p>
            <a:r>
              <a:rPr lang="en-US" dirty="0"/>
              <a:t>Presentation Title</a:t>
            </a:r>
          </a:p>
        </p:txBody>
      </p:sp>
      <p:sp>
        <p:nvSpPr>
          <p:cNvPr id="9" name="Subtitle 2"/>
          <p:cNvSpPr>
            <a:spLocks noGrp="1"/>
          </p:cNvSpPr>
          <p:nvPr>
            <p:ph type="subTitle" idx="1" hasCustomPrompt="1"/>
          </p:nvPr>
        </p:nvSpPr>
        <p:spPr>
          <a:xfrm>
            <a:off x="336555" y="4272329"/>
            <a:ext cx="11565163" cy="287259"/>
          </a:xfrm>
          <a:prstGeom prst="rect">
            <a:avLst/>
          </a:prstGeom>
        </p:spPr>
        <p:txBody>
          <a:bodyPr lIns="0" tIns="0" rIns="0" bIns="0">
            <a:noAutofit/>
          </a:bodyPr>
          <a:lstStyle>
            <a:lvl1pPr marL="0" indent="0" algn="l">
              <a:buNone/>
              <a:defRPr sz="1867" baseline="0">
                <a:solidFill>
                  <a:schemeClr val="bg1"/>
                </a:solidFill>
              </a:defRPr>
            </a:lvl1pPr>
            <a:lvl2pPr marL="609395" indent="0" algn="ctr">
              <a:buNone/>
              <a:defRPr>
                <a:solidFill>
                  <a:schemeClr val="tx1">
                    <a:tint val="75000"/>
                  </a:schemeClr>
                </a:solidFill>
              </a:defRPr>
            </a:lvl2pPr>
            <a:lvl3pPr marL="1218792" indent="0" algn="ctr">
              <a:buNone/>
              <a:defRPr>
                <a:solidFill>
                  <a:schemeClr val="tx1">
                    <a:tint val="75000"/>
                  </a:schemeClr>
                </a:solidFill>
              </a:defRPr>
            </a:lvl3pPr>
            <a:lvl4pPr marL="1828188" indent="0" algn="ctr">
              <a:buNone/>
              <a:defRPr>
                <a:solidFill>
                  <a:schemeClr val="tx1">
                    <a:tint val="75000"/>
                  </a:schemeClr>
                </a:solidFill>
              </a:defRPr>
            </a:lvl4pPr>
            <a:lvl5pPr marL="2437584" indent="0" algn="ctr">
              <a:buNone/>
              <a:defRPr>
                <a:solidFill>
                  <a:schemeClr val="tx1">
                    <a:tint val="75000"/>
                  </a:schemeClr>
                </a:solidFill>
              </a:defRPr>
            </a:lvl5pPr>
            <a:lvl6pPr marL="3046978" indent="0" algn="ctr">
              <a:buNone/>
              <a:defRPr>
                <a:solidFill>
                  <a:schemeClr val="tx1">
                    <a:tint val="75000"/>
                  </a:schemeClr>
                </a:solidFill>
              </a:defRPr>
            </a:lvl6pPr>
            <a:lvl7pPr marL="3656373" indent="0" algn="ctr">
              <a:buNone/>
              <a:defRPr>
                <a:solidFill>
                  <a:schemeClr val="tx1">
                    <a:tint val="75000"/>
                  </a:schemeClr>
                </a:solidFill>
              </a:defRPr>
            </a:lvl7pPr>
            <a:lvl8pPr marL="4265769" indent="0" algn="ctr">
              <a:buNone/>
              <a:defRPr>
                <a:solidFill>
                  <a:schemeClr val="tx1">
                    <a:tint val="75000"/>
                  </a:schemeClr>
                </a:solidFill>
              </a:defRPr>
            </a:lvl8pPr>
            <a:lvl9pPr marL="4875166" indent="0" algn="ctr">
              <a:buNone/>
              <a:defRPr>
                <a:solidFill>
                  <a:schemeClr val="tx1">
                    <a:tint val="75000"/>
                  </a:schemeClr>
                </a:solidFill>
              </a:defRPr>
            </a:lvl9pPr>
          </a:lstStyle>
          <a:p>
            <a:r>
              <a:rPr lang="en-US" dirty="0"/>
              <a:t>Click to Edit Optional Subtitle</a:t>
            </a:r>
          </a:p>
        </p:txBody>
      </p:sp>
      <p:pic>
        <p:nvPicPr>
          <p:cNvPr id="10" name="Picture 9" descr="schneider_LIO_Life-Green_RGB.png"/>
          <p:cNvPicPr>
            <a:picLocks noChangeAspect="1"/>
          </p:cNvPicPr>
          <p:nvPr userDrawn="1"/>
        </p:nvPicPr>
        <p:blipFill>
          <a:blip r:embed="rId2" cstate="print"/>
          <a:stretch>
            <a:fillRect/>
          </a:stretch>
        </p:blipFill>
        <p:spPr>
          <a:xfrm>
            <a:off x="9422712" y="5993331"/>
            <a:ext cx="2722397" cy="750604"/>
          </a:xfrm>
          <a:prstGeom prst="rect">
            <a:avLst/>
          </a:prstGeom>
        </p:spPr>
      </p:pic>
      <p:sp>
        <p:nvSpPr>
          <p:cNvPr id="14" name="Footer Placeholder 4"/>
          <p:cNvSpPr>
            <a:spLocks noGrp="1"/>
          </p:cNvSpPr>
          <p:nvPr>
            <p:ph type="ftr" sz="quarter" idx="3"/>
          </p:nvPr>
        </p:nvSpPr>
        <p:spPr>
          <a:xfrm>
            <a:off x="336557" y="6476210"/>
            <a:ext cx="2007375" cy="123111"/>
          </a:xfrm>
          <a:prstGeom prst="rect">
            <a:avLst/>
          </a:prstGeom>
        </p:spPr>
        <p:txBody>
          <a:bodyPr vert="horz" wrap="square" lIns="0" tIns="0" rIns="0" bIns="0" rtlCol="0" anchor="ctr">
            <a:spAutoFit/>
          </a:bodyPr>
          <a:lstStyle>
            <a:lvl1pPr algn="l">
              <a:defRPr sz="800">
                <a:solidFill>
                  <a:srgbClr val="4F5156"/>
                </a:solidFill>
                <a:latin typeface="Arial"/>
                <a:cs typeface="Arial"/>
              </a:defRPr>
            </a:lvl1pPr>
          </a:lstStyle>
          <a:p>
            <a:r>
              <a:rPr lang="en-US" dirty="0"/>
              <a:t>Confidential Property of Schneider Electric  </a:t>
            </a:r>
          </a:p>
        </p:txBody>
      </p:sp>
      <p:sp>
        <p:nvSpPr>
          <p:cNvPr id="21" name="Espace réservé du texte 20"/>
          <p:cNvSpPr>
            <a:spLocks noGrp="1"/>
          </p:cNvSpPr>
          <p:nvPr>
            <p:ph type="body" sz="quarter" idx="15" hasCustomPrompt="1"/>
          </p:nvPr>
        </p:nvSpPr>
        <p:spPr>
          <a:xfrm>
            <a:off x="0" y="4764840"/>
            <a:ext cx="12192000" cy="1015853"/>
          </a:xfrm>
          <a:prstGeom prst="rect">
            <a:avLst/>
          </a:prstGeom>
          <a:solidFill>
            <a:schemeClr val="tx2">
              <a:alpha val="80000"/>
            </a:schemeClr>
          </a:solidFill>
        </p:spPr>
        <p:txBody>
          <a:bodyPr lIns="91437" tIns="45718" rIns="91437" bIns="45718"/>
          <a:lstStyle>
            <a:lvl1pPr marL="237661" indent="-3149">
              <a:buNone/>
              <a:defRPr sz="16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err="1"/>
              <a:t>Presented</a:t>
            </a:r>
            <a:r>
              <a:rPr lang="fr-FR" dirty="0"/>
              <a:t> by: </a:t>
            </a:r>
          </a:p>
          <a:p>
            <a:pPr lvl="0"/>
            <a:r>
              <a:rPr lang="fr-FR" dirty="0"/>
              <a:t>Date: </a:t>
            </a:r>
          </a:p>
          <a:p>
            <a:pPr lvl="0"/>
            <a:endParaRPr lang="fr-FR" dirty="0"/>
          </a:p>
          <a:p>
            <a:pPr lvl="0"/>
            <a:endParaRPr lang="fr-FR" dirty="0"/>
          </a:p>
          <a:p>
            <a:pPr lvl="0"/>
            <a:endParaRPr lang="fr-FR" dirty="0"/>
          </a:p>
          <a:p>
            <a:pPr lvl="0"/>
            <a:endParaRPr lang="fr-FR" dirty="0"/>
          </a:p>
          <a:p>
            <a:pPr lvl="0"/>
            <a:endParaRPr lang="fr-FR" dirty="0"/>
          </a:p>
        </p:txBody>
      </p:sp>
      <p:sp>
        <p:nvSpPr>
          <p:cNvPr id="13" name="Rectangle 12"/>
          <p:cNvSpPr/>
          <p:nvPr userDrawn="1"/>
        </p:nvSpPr>
        <p:spPr>
          <a:xfrm>
            <a:off x="0" y="5682003"/>
            <a:ext cx="12192000" cy="26928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21884" tIns="60941" rIns="121884" bIns="60941" rtlCol="0" anchor="ctr"/>
          <a:lstStyle/>
          <a:p>
            <a:pPr algn="ctr"/>
            <a:endParaRPr lang="en-US" sz="2399" dirty="0"/>
          </a:p>
        </p:txBody>
      </p:sp>
    </p:spTree>
    <p:extLst>
      <p:ext uri="{BB962C8B-B14F-4D97-AF65-F5344CB8AC3E}">
        <p14:creationId xmlns:p14="http://schemas.microsoft.com/office/powerpoint/2010/main" val="183670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Section Title White/SE Life Gree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44078" y="2900205"/>
            <a:ext cx="11511375" cy="492443"/>
          </a:xfrm>
          <a:prstGeom prst="rect">
            <a:avLst/>
          </a:prstGeom>
        </p:spPr>
        <p:txBody>
          <a:bodyPr lIns="0" tIns="0" rIns="0" bIns="0" anchor="ctr" anchorCtr="0">
            <a:spAutoFit/>
          </a:bodyPr>
          <a:lstStyle>
            <a:lvl1pPr algn="l">
              <a:defRPr sz="3199" baseline="0">
                <a:solidFill>
                  <a:schemeClr val="tx2"/>
                </a:solidFill>
              </a:defRPr>
            </a:lvl1pPr>
          </a:lstStyle>
          <a:p>
            <a:r>
              <a:rPr lang="en-US" dirty="0"/>
              <a:t>Click To Edit Section Title</a:t>
            </a:r>
          </a:p>
        </p:txBody>
      </p:sp>
      <p:sp>
        <p:nvSpPr>
          <p:cNvPr id="8" name="Text Placeholder 9"/>
          <p:cNvSpPr>
            <a:spLocks noGrp="1"/>
          </p:cNvSpPr>
          <p:nvPr>
            <p:ph type="body" sz="quarter" idx="11" hasCustomPrompt="1"/>
          </p:nvPr>
        </p:nvSpPr>
        <p:spPr>
          <a:xfrm>
            <a:off x="344078" y="3512665"/>
            <a:ext cx="11511375" cy="287259"/>
          </a:xfrm>
          <a:prstGeom prst="rect">
            <a:avLst/>
          </a:prstGeom>
        </p:spPr>
        <p:txBody>
          <a:bodyPr lIns="0" tIns="0" rIns="0" bIns="0" anchor="ctr" anchorCtr="0">
            <a:spAutoFit/>
          </a:bodyPr>
          <a:lstStyle>
            <a:lvl1pPr marL="0" indent="0">
              <a:buNone/>
              <a:defRPr sz="1867" baseline="0">
                <a:solidFill>
                  <a:schemeClr val="accent1"/>
                </a:solidFill>
              </a:defRPr>
            </a:lvl1pPr>
          </a:lstStyle>
          <a:p>
            <a:pPr lvl="0"/>
            <a:r>
              <a:rPr lang="en-US" dirty="0"/>
              <a:t>Click To Edit Optional Subtitle</a:t>
            </a:r>
          </a:p>
        </p:txBody>
      </p:sp>
      <p:pic>
        <p:nvPicPr>
          <p:cNvPr id="9" name="Picture 8" descr="schneider_LIO_Life-Green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469605" y="6012788"/>
            <a:ext cx="2563063" cy="706672"/>
          </a:xfrm>
          <a:prstGeom prst="rect">
            <a:avLst/>
          </a:prstGeom>
        </p:spPr>
      </p:pic>
      <p:sp>
        <p:nvSpPr>
          <p:cNvPr id="13" name="Slide Number Placeholder 5"/>
          <p:cNvSpPr>
            <a:spLocks noGrp="1"/>
          </p:cNvSpPr>
          <p:nvPr>
            <p:ph type="sldNum" sz="quarter" idx="4"/>
          </p:nvPr>
        </p:nvSpPr>
        <p:spPr>
          <a:xfrm>
            <a:off x="2330523" y="6476210"/>
            <a:ext cx="700920" cy="123111"/>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4" name="Footer Placeholder 4"/>
          <p:cNvSpPr>
            <a:spLocks noGrp="1"/>
          </p:cNvSpPr>
          <p:nvPr>
            <p:ph type="ftr" sz="quarter" idx="3"/>
          </p:nvPr>
        </p:nvSpPr>
        <p:spPr>
          <a:xfrm>
            <a:off x="336553" y="6476209"/>
            <a:ext cx="2013023" cy="123111"/>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3326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7072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2245511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0.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4.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image" Target="../media/image12.png"/><Relationship Id="rId2" Type="http://schemas.openxmlformats.org/officeDocument/2006/relationships/slideLayout" Target="../slideLayouts/slideLayout61.xml"/><Relationship Id="rId16" Type="http://schemas.openxmlformats.org/officeDocument/2006/relationships/theme" Target="../theme/theme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D0FD12-626B-6E49-B012-6834826DED48}"/>
              </a:ext>
            </a:extLst>
          </p:cNvPr>
          <p:cNvSpPr/>
          <p:nvPr userDrawn="1"/>
        </p:nvSpPr>
        <p:spPr>
          <a:xfrm>
            <a:off x="0" y="0"/>
            <a:ext cx="12192000" cy="943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6873240" cy="447675"/>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38200" y="1233488"/>
            <a:ext cx="10515600" cy="49434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CD570C52-4A05-1744-BCD2-0537DC4DCF4C}"/>
              </a:ext>
            </a:extLst>
          </p:cNvPr>
          <p:cNvSpPr>
            <a:spLocks noGrp="1"/>
          </p:cNvSpPr>
          <p:nvPr>
            <p:ph type="sldNum" sz="quarter" idx="4"/>
          </p:nvPr>
        </p:nvSpPr>
        <p:spPr>
          <a:xfrm>
            <a:off x="119761" y="6412993"/>
            <a:ext cx="620027" cy="352458"/>
          </a:xfrm>
          <a:prstGeom prst="rect">
            <a:avLst/>
          </a:prstGeom>
        </p:spPr>
        <p:txBody>
          <a:bodyPr vert="horz" lIns="91440" tIns="45720" rIns="91440" bIns="45720" rtlCol="0" anchor="ctr"/>
          <a:lstStyle>
            <a:lvl1pPr algn="l">
              <a:defRPr sz="1200" baseline="0">
                <a:solidFill>
                  <a:schemeClr val="tx1"/>
                </a:solidFill>
              </a:defRPr>
            </a:lvl1pPr>
          </a:lstStyle>
          <a:p>
            <a:fld id="{4658F449-AC56-C64A-8488-86A10DE691DA}" type="slidenum">
              <a:rPr lang="en-US" smtClean="0"/>
              <a:pPr/>
              <a:t>‹#›</a:t>
            </a:fld>
            <a:endParaRPr lang="en-US"/>
          </a:p>
        </p:txBody>
      </p:sp>
      <p:pic>
        <p:nvPicPr>
          <p:cNvPr id="9" name="Picture 8">
            <a:extLst>
              <a:ext uri="{FF2B5EF4-FFF2-40B4-BE49-F238E27FC236}">
                <a16:creationId xmlns:a16="http://schemas.microsoft.com/office/drawing/2014/main" id="{8F46E4A3-6ED3-F74F-BDDB-A694088FED89}"/>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0279781" y="-274437"/>
            <a:ext cx="1931469" cy="1255633"/>
          </a:xfrm>
          <a:prstGeom prst="rect">
            <a:avLst/>
          </a:prstGeom>
        </p:spPr>
      </p:pic>
      <p:sp>
        <p:nvSpPr>
          <p:cNvPr id="6" name="Footer Placeholder 5">
            <a:extLst>
              <a:ext uri="{FF2B5EF4-FFF2-40B4-BE49-F238E27FC236}">
                <a16:creationId xmlns:a16="http://schemas.microsoft.com/office/drawing/2014/main" id="{1F0C379E-C901-4435-91B9-11E96F0DCF77}"/>
              </a:ext>
            </a:extLst>
          </p:cNvPr>
          <p:cNvSpPr txBox="1">
            <a:spLocks/>
          </p:cNvSpPr>
          <p:nvPr userDrawn="1"/>
        </p:nvSpPr>
        <p:spPr>
          <a:xfrm>
            <a:off x="1031568" y="6418983"/>
            <a:ext cx="801754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2026 Association for Smarter Homes &amp; Buildings (ASHB) | Smart Building Council (SBC)</a:t>
            </a:r>
          </a:p>
        </p:txBody>
      </p:sp>
      <p:pic>
        <p:nvPicPr>
          <p:cNvPr id="13" name="Picture 12" descr="A logo of a building&#10;&#10;Description automatically generated">
            <a:extLst>
              <a:ext uri="{FF2B5EF4-FFF2-40B4-BE49-F238E27FC236}">
                <a16:creationId xmlns:a16="http://schemas.microsoft.com/office/drawing/2014/main" id="{B6C91078-2118-2809-CFEA-A7DB55092E15}"/>
              </a:ext>
            </a:extLst>
          </p:cNvPr>
          <p:cNvPicPr>
            <a:picLocks noChangeAspect="1"/>
          </p:cNvPicPr>
          <p:nvPr userDrawn="1"/>
        </p:nvPicPr>
        <p:blipFill rotWithShape="1">
          <a:blip r:embed="rId22"/>
          <a:srcRect l="37267" t="33550" r="37682" b="32885"/>
          <a:stretch/>
        </p:blipFill>
        <p:spPr>
          <a:xfrm>
            <a:off x="10811022" y="6193834"/>
            <a:ext cx="641190" cy="644341"/>
          </a:xfrm>
          <a:prstGeom prst="rect">
            <a:avLst/>
          </a:prstGeom>
        </p:spPr>
      </p:pic>
      <p:pic>
        <p:nvPicPr>
          <p:cNvPr id="15" name="Picture 14">
            <a:extLst>
              <a:ext uri="{FF2B5EF4-FFF2-40B4-BE49-F238E27FC236}">
                <a16:creationId xmlns:a16="http://schemas.microsoft.com/office/drawing/2014/main" id="{FEBDC93A-DAC2-9A24-306B-0548E1768D44}"/>
              </a:ext>
            </a:extLst>
          </p:cNvPr>
          <p:cNvPicPr>
            <a:picLocks noChangeAspect="1"/>
          </p:cNvPicPr>
          <p:nvPr userDrawn="1"/>
        </p:nvPicPr>
        <p:blipFill>
          <a:blip r:embed="rId23"/>
          <a:stretch>
            <a:fillRect/>
          </a:stretch>
        </p:blipFill>
        <p:spPr>
          <a:xfrm>
            <a:off x="11503589" y="6176963"/>
            <a:ext cx="646060" cy="644341"/>
          </a:xfrm>
          <a:prstGeom prst="rect">
            <a:avLst/>
          </a:prstGeom>
        </p:spPr>
      </p:pic>
    </p:spTree>
    <p:extLst>
      <p:ext uri="{BB962C8B-B14F-4D97-AF65-F5344CB8AC3E}">
        <p14:creationId xmlns:p14="http://schemas.microsoft.com/office/powerpoint/2010/main" val="756595898"/>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969" r:id="rId7"/>
    <p:sldLayoutId id="2147483871" r:id="rId8"/>
    <p:sldLayoutId id="2147483955" r:id="rId9"/>
    <p:sldLayoutId id="2147483956" r:id="rId10"/>
    <p:sldLayoutId id="2147483957" r:id="rId11"/>
    <p:sldLayoutId id="2147483958" r:id="rId12"/>
    <p:sldLayoutId id="2147483964" r:id="rId13"/>
    <p:sldLayoutId id="2147483965" r:id="rId14"/>
    <p:sldLayoutId id="2147483966" r:id="rId15"/>
    <p:sldLayoutId id="2147483967" r:id="rId16"/>
    <p:sldLayoutId id="2147483968" r:id="rId17"/>
    <p:sldLayoutId id="2147483970" r:id="rId18"/>
    <p:sldLayoutId id="2147483971" r:id="rId19"/>
  </p:sldLayoutIdLst>
  <p:hf hdr="0" ftr="0" dt="0"/>
  <p:txStyles>
    <p:titleStyle>
      <a:lvl1pPr algn="l" defTabSz="914400" rtl="0" eaLnBrk="1" latinLnBrk="0" hangingPunct="1">
        <a:lnSpc>
          <a:spcPct val="90000"/>
        </a:lnSpc>
        <a:spcBef>
          <a:spcPct val="0"/>
        </a:spcBef>
        <a:buNone/>
        <a:defRPr sz="3000" kern="1200" baseline="0">
          <a:solidFill>
            <a:schemeClr val="bg1"/>
          </a:solidFill>
          <a:latin typeface="Montserrat Light"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529" userDrawn="1">
          <p15:clr>
            <a:srgbClr val="F26B43"/>
          </p15:clr>
        </p15:guide>
        <p15:guide id="9" pos="7151" userDrawn="1">
          <p15:clr>
            <a:srgbClr val="F26B43"/>
          </p15:clr>
        </p15:guide>
        <p15:guide id="10" orient="horz" pos="777" userDrawn="1">
          <p15:clr>
            <a:srgbClr val="F26B43"/>
          </p15:clr>
        </p15:guide>
        <p15:guide id="11" orient="horz" pos="414" userDrawn="1">
          <p15:clr>
            <a:srgbClr val="F26B43"/>
          </p15:clr>
        </p15:guide>
        <p15:guide id="12" orient="horz" pos="38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SIPCMContentMarking" descr="{&quot;HashCode&quot;:1235388660,&quot;Placement&quot;:&quot;Footer&quot;,&quot;Top&quot;:390.346863,&quot;Left&quot;:342.094818,&quot;SlideWidth&quot;:720,&quot;SlideHeight&quot;:405}">
            <a:extLst>
              <a:ext uri="{FF2B5EF4-FFF2-40B4-BE49-F238E27FC236}">
                <a16:creationId xmlns:a16="http://schemas.microsoft.com/office/drawing/2014/main" id="{6D477528-24A3-4E66-B951-ACBE3EFE36E3}"/>
              </a:ext>
            </a:extLst>
          </p:cNvPr>
          <p:cNvSpPr txBox="1"/>
          <p:nvPr userDrawn="1"/>
        </p:nvSpPr>
        <p:spPr>
          <a:xfrm>
            <a:off x="5792806" y="6672381"/>
            <a:ext cx="606388" cy="123111"/>
          </a:xfrm>
          <a:prstGeom prst="rect">
            <a:avLst/>
          </a:prstGeom>
          <a:noFill/>
        </p:spPr>
        <p:txBody>
          <a:bodyPr vert="horz" wrap="square" lIns="0" tIns="0" rIns="0" bIns="0" rtlCol="0" anchor="ctr" anchorCtr="1">
            <a:spAutoFit/>
          </a:bodyPr>
          <a:lstStyle/>
          <a:p>
            <a:pPr algn="ctr">
              <a:spcBef>
                <a:spcPts val="0"/>
              </a:spcBef>
              <a:spcAft>
                <a:spcPts val="0"/>
              </a:spcAft>
            </a:pPr>
            <a:r>
              <a:rPr lang="en-US" sz="800">
                <a:solidFill>
                  <a:srgbClr val="626469"/>
                </a:solidFill>
                <a:latin typeface="Arial" panose="020B0604020202020204" pitchFamily="34" charset="0"/>
              </a:rPr>
              <a:t>Internal</a:t>
            </a:r>
          </a:p>
        </p:txBody>
      </p:sp>
    </p:spTree>
    <p:extLst>
      <p:ext uri="{BB962C8B-B14F-4D97-AF65-F5344CB8AC3E}">
        <p14:creationId xmlns:p14="http://schemas.microsoft.com/office/powerpoint/2010/main" val="129453148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 id="214748398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defTabSz="608542" rtl="0" eaLnBrk="1" latinLnBrk="0" hangingPunct="1">
        <a:spcBef>
          <a:spcPct val="0"/>
        </a:spcBef>
        <a:buNone/>
        <a:defRPr sz="5900" kern="1200">
          <a:solidFill>
            <a:schemeClr val="tx1"/>
          </a:solidFill>
          <a:latin typeface="+mj-lt"/>
          <a:ea typeface="+mj-ea"/>
          <a:cs typeface="+mj-cs"/>
        </a:defRPr>
      </a:lvl1pPr>
    </p:titleStyle>
    <p:bodyStyle>
      <a:lvl1pPr marL="456406" indent="-456406" algn="l" defTabSz="608542" rtl="0" eaLnBrk="1" latinLnBrk="0" hangingPunct="1">
        <a:spcBef>
          <a:spcPct val="20000"/>
        </a:spcBef>
        <a:buFont typeface="Arial"/>
        <a:buChar char="•"/>
        <a:defRPr sz="4300" kern="1200">
          <a:solidFill>
            <a:schemeClr val="tx1"/>
          </a:solidFill>
          <a:latin typeface="+mn-lt"/>
          <a:ea typeface="+mn-ea"/>
          <a:cs typeface="+mn-cs"/>
        </a:defRPr>
      </a:lvl1pPr>
      <a:lvl2pPr marL="988882" indent="-380340" algn="l" defTabSz="608542" rtl="0" eaLnBrk="1" latinLnBrk="0" hangingPunct="1">
        <a:spcBef>
          <a:spcPct val="20000"/>
        </a:spcBef>
        <a:buFont typeface="Arial"/>
        <a:buChar char="–"/>
        <a:defRPr sz="3700" kern="1200">
          <a:solidFill>
            <a:schemeClr val="tx1"/>
          </a:solidFill>
          <a:latin typeface="+mn-lt"/>
          <a:ea typeface="+mn-ea"/>
          <a:cs typeface="+mn-cs"/>
        </a:defRPr>
      </a:lvl2pPr>
      <a:lvl3pPr marL="1521353" indent="-304271" algn="l" defTabSz="608542" rtl="0" eaLnBrk="1" latinLnBrk="0" hangingPunct="1">
        <a:spcBef>
          <a:spcPct val="20000"/>
        </a:spcBef>
        <a:buFont typeface="Arial"/>
        <a:buChar char="•"/>
        <a:defRPr sz="3200" kern="1200">
          <a:solidFill>
            <a:schemeClr val="tx1"/>
          </a:solidFill>
          <a:latin typeface="+mn-lt"/>
          <a:ea typeface="+mn-ea"/>
          <a:cs typeface="+mn-cs"/>
        </a:defRPr>
      </a:lvl3pPr>
      <a:lvl4pPr marL="2129885" indent="-304271" algn="l" defTabSz="608542" rtl="0" eaLnBrk="1" latinLnBrk="0" hangingPunct="1">
        <a:spcBef>
          <a:spcPct val="20000"/>
        </a:spcBef>
        <a:buFont typeface="Arial"/>
        <a:buChar char="–"/>
        <a:defRPr sz="2700" kern="1200">
          <a:solidFill>
            <a:schemeClr val="tx1"/>
          </a:solidFill>
          <a:latin typeface="+mn-lt"/>
          <a:ea typeface="+mn-ea"/>
          <a:cs typeface="+mn-cs"/>
        </a:defRPr>
      </a:lvl4pPr>
      <a:lvl5pPr marL="2738429" indent="-304271" algn="l" defTabSz="608542" rtl="0" eaLnBrk="1" latinLnBrk="0" hangingPunct="1">
        <a:spcBef>
          <a:spcPct val="20000"/>
        </a:spcBef>
        <a:buFont typeface="Arial"/>
        <a:buChar char="»"/>
        <a:defRPr sz="2700" kern="1200">
          <a:solidFill>
            <a:schemeClr val="tx1"/>
          </a:solidFill>
          <a:latin typeface="+mn-lt"/>
          <a:ea typeface="+mn-ea"/>
          <a:cs typeface="+mn-cs"/>
        </a:defRPr>
      </a:lvl5pPr>
      <a:lvl6pPr marL="3346963" indent="-304271" algn="l" defTabSz="608542" rtl="0" eaLnBrk="1" latinLnBrk="0" hangingPunct="1">
        <a:spcBef>
          <a:spcPct val="20000"/>
        </a:spcBef>
        <a:buFont typeface="Arial"/>
        <a:buChar char="•"/>
        <a:defRPr sz="2700" kern="1200">
          <a:solidFill>
            <a:schemeClr val="tx1"/>
          </a:solidFill>
          <a:latin typeface="+mn-lt"/>
          <a:ea typeface="+mn-ea"/>
          <a:cs typeface="+mn-cs"/>
        </a:defRPr>
      </a:lvl6pPr>
      <a:lvl7pPr marL="3955509" indent="-304271" algn="l" defTabSz="608542" rtl="0" eaLnBrk="1" latinLnBrk="0" hangingPunct="1">
        <a:spcBef>
          <a:spcPct val="20000"/>
        </a:spcBef>
        <a:buFont typeface="Arial"/>
        <a:buChar char="•"/>
        <a:defRPr sz="2700" kern="1200">
          <a:solidFill>
            <a:schemeClr val="tx1"/>
          </a:solidFill>
          <a:latin typeface="+mn-lt"/>
          <a:ea typeface="+mn-ea"/>
          <a:cs typeface="+mn-cs"/>
        </a:defRPr>
      </a:lvl7pPr>
      <a:lvl8pPr marL="4564051" indent="-304271" algn="l" defTabSz="608542" rtl="0" eaLnBrk="1" latinLnBrk="0" hangingPunct="1">
        <a:spcBef>
          <a:spcPct val="20000"/>
        </a:spcBef>
        <a:buFont typeface="Arial"/>
        <a:buChar char="•"/>
        <a:defRPr sz="2700" kern="1200">
          <a:solidFill>
            <a:schemeClr val="tx1"/>
          </a:solidFill>
          <a:latin typeface="+mn-lt"/>
          <a:ea typeface="+mn-ea"/>
          <a:cs typeface="+mn-cs"/>
        </a:defRPr>
      </a:lvl8pPr>
      <a:lvl9pPr marL="5172587" indent="-304271" algn="l" defTabSz="608542"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8542" rtl="0" eaLnBrk="1" latinLnBrk="0" hangingPunct="1">
        <a:defRPr sz="2400" kern="1200">
          <a:solidFill>
            <a:schemeClr val="tx1"/>
          </a:solidFill>
          <a:latin typeface="+mn-lt"/>
          <a:ea typeface="+mn-ea"/>
          <a:cs typeface="+mn-cs"/>
        </a:defRPr>
      </a:lvl1pPr>
      <a:lvl2pPr marL="608542" algn="l" defTabSz="608542" rtl="0" eaLnBrk="1" latinLnBrk="0" hangingPunct="1">
        <a:defRPr sz="2400" kern="1200">
          <a:solidFill>
            <a:schemeClr val="tx1"/>
          </a:solidFill>
          <a:latin typeface="+mn-lt"/>
          <a:ea typeface="+mn-ea"/>
          <a:cs typeface="+mn-cs"/>
        </a:defRPr>
      </a:lvl2pPr>
      <a:lvl3pPr marL="1217078" algn="l" defTabSz="608542" rtl="0" eaLnBrk="1" latinLnBrk="0" hangingPunct="1">
        <a:defRPr sz="2400" kern="1200">
          <a:solidFill>
            <a:schemeClr val="tx1"/>
          </a:solidFill>
          <a:latin typeface="+mn-lt"/>
          <a:ea typeface="+mn-ea"/>
          <a:cs typeface="+mn-cs"/>
        </a:defRPr>
      </a:lvl3pPr>
      <a:lvl4pPr marL="1825620" algn="l" defTabSz="608542" rtl="0" eaLnBrk="1" latinLnBrk="0" hangingPunct="1">
        <a:defRPr sz="2400" kern="1200">
          <a:solidFill>
            <a:schemeClr val="tx1"/>
          </a:solidFill>
          <a:latin typeface="+mn-lt"/>
          <a:ea typeface="+mn-ea"/>
          <a:cs typeface="+mn-cs"/>
        </a:defRPr>
      </a:lvl4pPr>
      <a:lvl5pPr marL="2434158" algn="l" defTabSz="608542" rtl="0" eaLnBrk="1" latinLnBrk="0" hangingPunct="1">
        <a:defRPr sz="2400" kern="1200">
          <a:solidFill>
            <a:schemeClr val="tx1"/>
          </a:solidFill>
          <a:latin typeface="+mn-lt"/>
          <a:ea typeface="+mn-ea"/>
          <a:cs typeface="+mn-cs"/>
        </a:defRPr>
      </a:lvl5pPr>
      <a:lvl6pPr marL="3042701" algn="l" defTabSz="608542" rtl="0" eaLnBrk="1" latinLnBrk="0" hangingPunct="1">
        <a:defRPr sz="2400" kern="1200">
          <a:solidFill>
            <a:schemeClr val="tx1"/>
          </a:solidFill>
          <a:latin typeface="+mn-lt"/>
          <a:ea typeface="+mn-ea"/>
          <a:cs typeface="+mn-cs"/>
        </a:defRPr>
      </a:lvl6pPr>
      <a:lvl7pPr marL="3651238" algn="l" defTabSz="608542" rtl="0" eaLnBrk="1" latinLnBrk="0" hangingPunct="1">
        <a:defRPr sz="2400" kern="1200">
          <a:solidFill>
            <a:schemeClr val="tx1"/>
          </a:solidFill>
          <a:latin typeface="+mn-lt"/>
          <a:ea typeface="+mn-ea"/>
          <a:cs typeface="+mn-cs"/>
        </a:defRPr>
      </a:lvl7pPr>
      <a:lvl8pPr marL="4259778" algn="l" defTabSz="608542" rtl="0" eaLnBrk="1" latinLnBrk="0" hangingPunct="1">
        <a:defRPr sz="2400" kern="1200">
          <a:solidFill>
            <a:schemeClr val="tx1"/>
          </a:solidFill>
          <a:latin typeface="+mn-lt"/>
          <a:ea typeface="+mn-ea"/>
          <a:cs typeface="+mn-cs"/>
        </a:defRPr>
      </a:lvl8pPr>
      <a:lvl9pPr marL="4868314" algn="l" defTabSz="608542"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4077" y="306918"/>
            <a:ext cx="11511376" cy="492444"/>
          </a:xfrm>
          <a:prstGeom prst="rect">
            <a:avLst/>
          </a:prstGeom>
        </p:spPr>
        <p:txBody>
          <a:bodyPr vert="horz" lIns="0" tIns="0" rIns="0" bIns="0" rtlCol="0" anchor="t">
            <a:noAutofit/>
          </a:bodyPr>
          <a:lstStyle/>
          <a:p>
            <a:r>
              <a:rPr lang="en-US" dirty="0"/>
              <a:t>Click To Edit Title</a:t>
            </a:r>
          </a:p>
        </p:txBody>
      </p:sp>
      <p:sp>
        <p:nvSpPr>
          <p:cNvPr id="11" name="Text Placeholder 2"/>
          <p:cNvSpPr>
            <a:spLocks noGrp="1"/>
          </p:cNvSpPr>
          <p:nvPr>
            <p:ph type="body" idx="1"/>
          </p:nvPr>
        </p:nvSpPr>
        <p:spPr>
          <a:xfrm>
            <a:off x="336554" y="1604435"/>
            <a:ext cx="11518900" cy="423544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pic>
        <p:nvPicPr>
          <p:cNvPr id="7" name="Picture 6" descr="schneider_LIO_Life-Green_RGB.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422714" y="5993331"/>
            <a:ext cx="2722397" cy="750604"/>
          </a:xfrm>
          <a:prstGeom prst="rect">
            <a:avLst/>
          </a:prstGeom>
        </p:spPr>
      </p:pic>
      <p:sp>
        <p:nvSpPr>
          <p:cNvPr id="8" name="Slide Number Placeholder 5">
            <a:extLst>
              <a:ext uri="{FF2B5EF4-FFF2-40B4-BE49-F238E27FC236}">
                <a16:creationId xmlns:a16="http://schemas.microsoft.com/office/drawing/2014/main" id="{A3EEB90D-9D85-6342-B1FE-68232B587EA7}"/>
              </a:ext>
            </a:extLst>
          </p:cNvPr>
          <p:cNvSpPr>
            <a:spLocks noGrp="1"/>
          </p:cNvSpPr>
          <p:nvPr>
            <p:ph type="sldNum" sz="quarter" idx="4"/>
          </p:nvPr>
        </p:nvSpPr>
        <p:spPr>
          <a:xfrm>
            <a:off x="2592280" y="6476204"/>
            <a:ext cx="700920" cy="123112"/>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9" name="Footer Placeholder 4">
            <a:extLst>
              <a:ext uri="{FF2B5EF4-FFF2-40B4-BE49-F238E27FC236}">
                <a16:creationId xmlns:a16="http://schemas.microsoft.com/office/drawing/2014/main" id="{CDCDB3FF-EC15-884C-9A5C-CC77E83EC60F}"/>
              </a:ext>
            </a:extLst>
          </p:cNvPr>
          <p:cNvSpPr>
            <a:spLocks noGrp="1"/>
          </p:cNvSpPr>
          <p:nvPr>
            <p:ph type="ftr" sz="quarter" idx="3"/>
          </p:nvPr>
        </p:nvSpPr>
        <p:spPr>
          <a:xfrm>
            <a:off x="336553" y="6476205"/>
            <a:ext cx="2279404" cy="123112"/>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r>
              <a:rPr lang="en-US" dirty="0"/>
              <a:t>© 2020 Schneider Electric. All Rights Reserved. |</a:t>
            </a:r>
          </a:p>
        </p:txBody>
      </p:sp>
      <p:sp>
        <p:nvSpPr>
          <p:cNvPr id="3" name="MSIPCMContentMarking" descr="{&quot;HashCode&quot;:1235388660,&quot;Placement&quot;:&quot;Footer&quot;,&quot;Top&quot;:795.346863,&quot;Left&quot;:702.0949,&quot;SlideWidth&quot;:1440,&quot;SlideHeight&quot;:810}">
            <a:extLst>
              <a:ext uri="{FF2B5EF4-FFF2-40B4-BE49-F238E27FC236}">
                <a16:creationId xmlns:a16="http://schemas.microsoft.com/office/drawing/2014/main" id="{F25A4480-31EB-4530-BC34-E5F1C34CAE04}"/>
              </a:ext>
            </a:extLst>
          </p:cNvPr>
          <p:cNvSpPr txBox="1"/>
          <p:nvPr userDrawn="1"/>
        </p:nvSpPr>
        <p:spPr>
          <a:xfrm>
            <a:off x="5944404" y="6765193"/>
            <a:ext cx="303195" cy="61555"/>
          </a:xfrm>
          <a:prstGeom prst="rect">
            <a:avLst/>
          </a:prstGeom>
          <a:noFill/>
        </p:spPr>
        <p:txBody>
          <a:bodyPr vert="horz" wrap="square" lIns="0" tIns="0" rIns="0" bIns="0" rtlCol="0" anchor="ctr" anchorCtr="1">
            <a:spAutoFit/>
          </a:bodyPr>
          <a:lstStyle/>
          <a:p>
            <a:pPr algn="ctr">
              <a:spcBef>
                <a:spcPts val="0"/>
              </a:spcBef>
              <a:spcAft>
                <a:spcPts val="0"/>
              </a:spcAft>
            </a:pPr>
            <a:r>
              <a:rPr lang="en-US" sz="400" dirty="0">
                <a:solidFill>
                  <a:srgbClr val="626469"/>
                </a:solidFill>
                <a:latin typeface="Arial" panose="020B0604020202020204" pitchFamily="34" charset="0"/>
              </a:rPr>
              <a:t>Internal</a:t>
            </a:r>
          </a:p>
        </p:txBody>
      </p:sp>
    </p:spTree>
    <p:extLst>
      <p:ext uri="{BB962C8B-B14F-4D97-AF65-F5344CB8AC3E}">
        <p14:creationId xmlns:p14="http://schemas.microsoft.com/office/powerpoint/2010/main" val="366165502"/>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hf hdr="0" dt="0"/>
  <p:txStyles>
    <p:titleStyle>
      <a:lvl1pPr algn="l" defTabSz="609549" rtl="0" eaLnBrk="1" latinLnBrk="0" hangingPunct="1">
        <a:spcBef>
          <a:spcPct val="0"/>
        </a:spcBef>
        <a:buNone/>
        <a:defRPr sz="3200" kern="1200">
          <a:solidFill>
            <a:srgbClr val="36C746"/>
          </a:solidFill>
          <a:latin typeface="Arial"/>
          <a:ea typeface="+mj-ea"/>
          <a:cs typeface="Arial"/>
        </a:defRPr>
      </a:lvl1pPr>
    </p:titleStyle>
    <p:bodyStyle>
      <a:lvl1pPr marL="230698" indent="-209535" algn="l" defTabSz="609549" rtl="0" eaLnBrk="1" latinLnBrk="0" hangingPunct="1">
        <a:spcBef>
          <a:spcPts val="668"/>
        </a:spcBef>
        <a:spcAft>
          <a:spcPts val="668"/>
        </a:spcAft>
        <a:buClr>
          <a:schemeClr val="bg2"/>
        </a:buClr>
        <a:buFont typeface="Arial" panose="020B0604020202020204" pitchFamily="34" charset="0"/>
        <a:buNone/>
        <a:defRPr sz="2000" kern="1200">
          <a:solidFill>
            <a:schemeClr val="accent1"/>
          </a:solidFill>
          <a:latin typeface="Arial"/>
          <a:ea typeface="+mn-ea"/>
          <a:cs typeface="Arial"/>
        </a:defRPr>
      </a:lvl1pPr>
      <a:lvl2pPr marL="482560" indent="-243398" algn="l" defTabSz="596849" rtl="0" eaLnBrk="1" latinLnBrk="0" hangingPunct="1">
        <a:spcBef>
          <a:spcPts val="668"/>
        </a:spcBef>
        <a:spcAft>
          <a:spcPts val="668"/>
        </a:spcAft>
        <a:buClr>
          <a:srgbClr val="36C746"/>
        </a:buClr>
        <a:buFont typeface="Arial" pitchFamily="34" charset="0"/>
        <a:buChar char="•"/>
        <a:defRPr sz="1868" kern="1200">
          <a:solidFill>
            <a:schemeClr val="accent1"/>
          </a:solidFill>
          <a:latin typeface="Arial"/>
          <a:ea typeface="+mn-ea"/>
          <a:cs typeface="Arial"/>
        </a:defRPr>
      </a:lvl2pPr>
      <a:lvl3pPr marL="717490" indent="-239165" algn="l" defTabSz="609549" rtl="0" eaLnBrk="1" latinLnBrk="0" hangingPunct="1">
        <a:spcBef>
          <a:spcPts val="668"/>
        </a:spcBef>
        <a:spcAft>
          <a:spcPts val="668"/>
        </a:spcAft>
        <a:buClr>
          <a:srgbClr val="36C746"/>
        </a:buClr>
        <a:buFont typeface="Arial" pitchFamily="34" charset="0"/>
        <a:buChar char="‒"/>
        <a:defRPr sz="1733" kern="1200">
          <a:solidFill>
            <a:schemeClr val="accent1"/>
          </a:solidFill>
          <a:latin typeface="Arial"/>
          <a:ea typeface="+mn-ea"/>
          <a:cs typeface="Arial"/>
        </a:defRPr>
      </a:lvl3pPr>
      <a:lvl4pPr marL="958769" indent="-239165" algn="l" defTabSz="609549" rtl="0" eaLnBrk="1" latinLnBrk="0" hangingPunct="1">
        <a:spcBef>
          <a:spcPts val="668"/>
        </a:spcBef>
        <a:spcAft>
          <a:spcPts val="668"/>
        </a:spcAft>
        <a:buClr>
          <a:srgbClr val="36C746"/>
        </a:buClr>
        <a:buFont typeface="Arial" panose="020B0604020202020204" pitchFamily="34" charset="0"/>
        <a:buChar char="–"/>
        <a:defRPr sz="1600" kern="1200">
          <a:solidFill>
            <a:schemeClr val="accent1"/>
          </a:solidFill>
          <a:latin typeface="Arial"/>
          <a:ea typeface="+mn-ea"/>
          <a:cs typeface="Arial"/>
        </a:defRPr>
      </a:lvl4pPr>
      <a:lvl5pPr marL="1195815" indent="-247630" algn="l" defTabSz="609549" rtl="0" eaLnBrk="1" latinLnBrk="0" hangingPunct="1">
        <a:spcBef>
          <a:spcPts val="668"/>
        </a:spcBef>
        <a:spcAft>
          <a:spcPts val="668"/>
        </a:spcAft>
        <a:buClr>
          <a:srgbClr val="36C746"/>
        </a:buClr>
        <a:buFont typeface="Arial" panose="020B0604020202020204" pitchFamily="34" charset="0"/>
        <a:buChar char="–"/>
        <a:defRPr sz="1333" kern="1200">
          <a:solidFill>
            <a:schemeClr val="accent1"/>
          </a:solidFill>
          <a:latin typeface="Arial"/>
          <a:ea typeface="+mn-ea"/>
          <a:cs typeface="Arial"/>
        </a:defRPr>
      </a:lvl5pPr>
      <a:lvl6pPr marL="1194714" indent="-243821" algn="l" defTabSz="609549" rtl="0" eaLnBrk="1" latinLnBrk="0" hangingPunct="1">
        <a:spcBef>
          <a:spcPts val="668"/>
        </a:spcBef>
        <a:spcAft>
          <a:spcPts val="668"/>
        </a:spcAft>
        <a:buClr>
          <a:schemeClr val="bg2"/>
        </a:buClr>
        <a:buFont typeface="Arial" panose="020B0604020202020204" pitchFamily="34" charset="0"/>
        <a:buChar char="–"/>
        <a:defRPr sz="1333" kern="1200" baseline="0">
          <a:solidFill>
            <a:schemeClr val="accent1"/>
          </a:solidFill>
          <a:latin typeface="Arial" panose="020B0604020202020204" pitchFamily="34" charset="0"/>
          <a:ea typeface="+mn-ea"/>
          <a:cs typeface="Arial" panose="020B0604020202020204" pitchFamily="34" charset="0"/>
        </a:defRPr>
      </a:lvl6pPr>
      <a:lvl7pPr marL="1194714" indent="-243821" algn="l" defTabSz="609549" rtl="0" eaLnBrk="1" latinLnBrk="0" hangingPunct="1">
        <a:spcBef>
          <a:spcPts val="668"/>
        </a:spcBef>
        <a:spcAft>
          <a:spcPts val="668"/>
        </a:spcAft>
        <a:buClr>
          <a:schemeClr val="bg2"/>
        </a:buClr>
        <a:buFont typeface="Arial" panose="020B0604020202020204" pitchFamily="34" charset="0"/>
        <a:buChar char="–"/>
        <a:defRPr sz="1200" kern="1200">
          <a:solidFill>
            <a:schemeClr val="accent1"/>
          </a:solidFill>
          <a:latin typeface="Arial" panose="020B0604020202020204" pitchFamily="34" charset="0"/>
          <a:ea typeface="+mn-ea"/>
          <a:cs typeface="Arial" panose="020B0604020202020204" pitchFamily="34" charset="0"/>
        </a:defRPr>
      </a:lvl7pPr>
      <a:lvl8pPr marL="4571610" indent="-304775" algn="l" defTabSz="609549" rtl="0" eaLnBrk="1" latinLnBrk="0" hangingPunct="1">
        <a:spcBef>
          <a:spcPct val="20000"/>
        </a:spcBef>
        <a:buFont typeface="Arial"/>
        <a:buChar char="•"/>
        <a:defRPr sz="2668" kern="1200">
          <a:solidFill>
            <a:schemeClr val="tx1"/>
          </a:solidFill>
          <a:latin typeface="+mn-lt"/>
          <a:ea typeface="+mn-ea"/>
          <a:cs typeface="+mn-cs"/>
        </a:defRPr>
      </a:lvl8pPr>
      <a:lvl9pPr marL="5181158" indent="-304775" algn="l" defTabSz="609549" rtl="0" eaLnBrk="1" latinLnBrk="0" hangingPunct="1">
        <a:spcBef>
          <a:spcPct val="20000"/>
        </a:spcBef>
        <a:buFont typeface="Arial"/>
        <a:buChar char="•"/>
        <a:defRPr sz="2668" kern="1200">
          <a:solidFill>
            <a:schemeClr val="tx1"/>
          </a:solidFill>
          <a:latin typeface="+mn-lt"/>
          <a:ea typeface="+mn-ea"/>
          <a:cs typeface="+mn-cs"/>
        </a:defRPr>
      </a:lvl9pPr>
    </p:bodyStyle>
    <p:otherStyle>
      <a:defPPr>
        <a:defRPr lang="en-US"/>
      </a:defPPr>
      <a:lvl1pPr marL="0" algn="l" defTabSz="609549" rtl="0" eaLnBrk="1" latinLnBrk="0" hangingPunct="1">
        <a:defRPr sz="2400" kern="1200">
          <a:solidFill>
            <a:schemeClr val="tx1"/>
          </a:solidFill>
          <a:latin typeface="+mn-lt"/>
          <a:ea typeface="+mn-ea"/>
          <a:cs typeface="+mn-cs"/>
        </a:defRPr>
      </a:lvl1pPr>
      <a:lvl2pPr marL="609549" algn="l" defTabSz="609549" rtl="0" eaLnBrk="1" latinLnBrk="0" hangingPunct="1">
        <a:defRPr sz="2400" kern="1200">
          <a:solidFill>
            <a:schemeClr val="tx1"/>
          </a:solidFill>
          <a:latin typeface="+mn-lt"/>
          <a:ea typeface="+mn-ea"/>
          <a:cs typeface="+mn-cs"/>
        </a:defRPr>
      </a:lvl2pPr>
      <a:lvl3pPr marL="1219096" algn="l" defTabSz="609549" rtl="0" eaLnBrk="1" latinLnBrk="0" hangingPunct="1">
        <a:defRPr sz="2400" kern="1200">
          <a:solidFill>
            <a:schemeClr val="tx1"/>
          </a:solidFill>
          <a:latin typeface="+mn-lt"/>
          <a:ea typeface="+mn-ea"/>
          <a:cs typeface="+mn-cs"/>
        </a:defRPr>
      </a:lvl3pPr>
      <a:lvl4pPr marL="1828645" algn="l" defTabSz="609549" rtl="0" eaLnBrk="1" latinLnBrk="0" hangingPunct="1">
        <a:defRPr sz="2400" kern="1200">
          <a:solidFill>
            <a:schemeClr val="tx1"/>
          </a:solidFill>
          <a:latin typeface="+mn-lt"/>
          <a:ea typeface="+mn-ea"/>
          <a:cs typeface="+mn-cs"/>
        </a:defRPr>
      </a:lvl4pPr>
      <a:lvl5pPr marL="2438194" algn="l" defTabSz="609549" rtl="0" eaLnBrk="1" latinLnBrk="0" hangingPunct="1">
        <a:defRPr sz="2400" kern="1200">
          <a:solidFill>
            <a:schemeClr val="tx1"/>
          </a:solidFill>
          <a:latin typeface="+mn-lt"/>
          <a:ea typeface="+mn-ea"/>
          <a:cs typeface="+mn-cs"/>
        </a:defRPr>
      </a:lvl5pPr>
      <a:lvl6pPr marL="3047740" algn="l" defTabSz="609549" rtl="0" eaLnBrk="1" latinLnBrk="0" hangingPunct="1">
        <a:defRPr sz="2400" kern="1200">
          <a:solidFill>
            <a:schemeClr val="tx1"/>
          </a:solidFill>
          <a:latin typeface="+mn-lt"/>
          <a:ea typeface="+mn-ea"/>
          <a:cs typeface="+mn-cs"/>
        </a:defRPr>
      </a:lvl6pPr>
      <a:lvl7pPr marL="3657289" algn="l" defTabSz="609549" rtl="0" eaLnBrk="1" latinLnBrk="0" hangingPunct="1">
        <a:defRPr sz="2400" kern="1200">
          <a:solidFill>
            <a:schemeClr val="tx1"/>
          </a:solidFill>
          <a:latin typeface="+mn-lt"/>
          <a:ea typeface="+mn-ea"/>
          <a:cs typeface="+mn-cs"/>
        </a:defRPr>
      </a:lvl7pPr>
      <a:lvl8pPr marL="4266837" algn="l" defTabSz="609549" rtl="0" eaLnBrk="1" latinLnBrk="0" hangingPunct="1">
        <a:defRPr sz="2400" kern="1200">
          <a:solidFill>
            <a:schemeClr val="tx1"/>
          </a:solidFill>
          <a:latin typeface="+mn-lt"/>
          <a:ea typeface="+mn-ea"/>
          <a:cs typeface="+mn-cs"/>
        </a:defRPr>
      </a:lvl8pPr>
      <a:lvl9pPr marL="4876385" algn="l" defTabSz="609549"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4077" y="306917"/>
            <a:ext cx="11511375" cy="492443"/>
          </a:xfrm>
          <a:prstGeom prst="rect">
            <a:avLst/>
          </a:prstGeom>
        </p:spPr>
        <p:txBody>
          <a:bodyPr vert="horz" lIns="0" tIns="0" rIns="0" bIns="0" rtlCol="0" anchor="t">
            <a:noAutofit/>
          </a:bodyPr>
          <a:lstStyle/>
          <a:p>
            <a:r>
              <a:rPr lang="en-US" dirty="0"/>
              <a:t>Click To Edit Title</a:t>
            </a:r>
          </a:p>
        </p:txBody>
      </p:sp>
      <p:sp>
        <p:nvSpPr>
          <p:cNvPr id="11" name="Text Placeholder 2"/>
          <p:cNvSpPr>
            <a:spLocks noGrp="1"/>
          </p:cNvSpPr>
          <p:nvPr>
            <p:ph type="body" idx="1"/>
          </p:nvPr>
        </p:nvSpPr>
        <p:spPr>
          <a:xfrm>
            <a:off x="336553" y="1604435"/>
            <a:ext cx="11518900" cy="423544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
        <p:nvSpPr>
          <p:cNvPr id="12" name="Slide Number Placeholder 5"/>
          <p:cNvSpPr>
            <a:spLocks noGrp="1"/>
          </p:cNvSpPr>
          <p:nvPr>
            <p:ph type="sldNum" sz="quarter" idx="4"/>
          </p:nvPr>
        </p:nvSpPr>
        <p:spPr>
          <a:xfrm>
            <a:off x="2330521" y="6476207"/>
            <a:ext cx="700920" cy="123111"/>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3" name="Footer Placeholder 4"/>
          <p:cNvSpPr>
            <a:spLocks noGrp="1"/>
          </p:cNvSpPr>
          <p:nvPr>
            <p:ph type="ftr" sz="quarter" idx="3"/>
          </p:nvPr>
        </p:nvSpPr>
        <p:spPr>
          <a:xfrm>
            <a:off x="336551" y="6476207"/>
            <a:ext cx="2013023" cy="123111"/>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r>
              <a:rPr lang="en-US" dirty="0"/>
              <a:t>Confidential Property of Schneider Electric |</a:t>
            </a:r>
          </a:p>
        </p:txBody>
      </p:sp>
      <p:pic>
        <p:nvPicPr>
          <p:cNvPr id="7" name="Picture 6" descr="schneider_LIO_Life-Green_RGB.png"/>
          <p:cNvPicPr>
            <a:picLocks noChangeAspect="1"/>
          </p:cNvPicPr>
          <p:nvPr/>
        </p:nvPicPr>
        <p:blipFill>
          <a:blip r:embed="rId14" cstate="print"/>
          <a:stretch>
            <a:fillRect/>
          </a:stretch>
        </p:blipFill>
        <p:spPr>
          <a:xfrm>
            <a:off x="9422712" y="5993330"/>
            <a:ext cx="2722397" cy="750604"/>
          </a:xfrm>
          <a:prstGeom prst="rect">
            <a:avLst/>
          </a:prstGeom>
        </p:spPr>
      </p:pic>
      <p:sp>
        <p:nvSpPr>
          <p:cNvPr id="3" name="MSIPCMContentMarking" descr="{&quot;HashCode&quot;:1235388660,&quot;Placement&quot;:&quot;Footer&quot;,&quot;Top&quot;:390.346863,&quot;Left&quot;:342.094818,&quot;SlideWidth&quot;:720,&quot;SlideHeight&quot;:405}">
            <a:extLst>
              <a:ext uri="{FF2B5EF4-FFF2-40B4-BE49-F238E27FC236}">
                <a16:creationId xmlns:a16="http://schemas.microsoft.com/office/drawing/2014/main" id="{D2E16E15-BF90-4171-825E-8490DF2F683B}"/>
              </a:ext>
            </a:extLst>
          </p:cNvPr>
          <p:cNvSpPr txBox="1"/>
          <p:nvPr userDrawn="1"/>
        </p:nvSpPr>
        <p:spPr>
          <a:xfrm>
            <a:off x="5792806" y="6672381"/>
            <a:ext cx="606388" cy="123111"/>
          </a:xfrm>
          <a:prstGeom prst="rect">
            <a:avLst/>
          </a:prstGeom>
          <a:noFill/>
        </p:spPr>
        <p:txBody>
          <a:bodyPr vert="horz" wrap="square" lIns="0" tIns="0" rIns="0" bIns="0" rtlCol="0" anchor="ctr" anchorCtr="1">
            <a:spAutoFit/>
          </a:bodyPr>
          <a:lstStyle/>
          <a:p>
            <a:pPr algn="ctr">
              <a:spcBef>
                <a:spcPts val="0"/>
              </a:spcBef>
              <a:spcAft>
                <a:spcPts val="0"/>
              </a:spcAft>
            </a:pPr>
            <a:r>
              <a:rPr lang="en-US" sz="800">
                <a:solidFill>
                  <a:srgbClr val="626469"/>
                </a:solidFill>
                <a:latin typeface="Arial" panose="020B0604020202020204" pitchFamily="34" charset="0"/>
              </a:rPr>
              <a:t>Internal</a:t>
            </a:r>
          </a:p>
        </p:txBody>
      </p:sp>
    </p:spTree>
    <p:extLst>
      <p:ext uri="{BB962C8B-B14F-4D97-AF65-F5344CB8AC3E}">
        <p14:creationId xmlns:p14="http://schemas.microsoft.com/office/powerpoint/2010/main" val="1356656277"/>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09563" rtl="0" eaLnBrk="1" latinLnBrk="0" hangingPunct="1">
        <a:spcBef>
          <a:spcPct val="0"/>
        </a:spcBef>
        <a:buNone/>
        <a:defRPr sz="3200" kern="1200">
          <a:solidFill>
            <a:srgbClr val="36C746"/>
          </a:solidFill>
          <a:latin typeface="Arial"/>
          <a:ea typeface="+mj-ea"/>
          <a:cs typeface="Arial"/>
        </a:defRPr>
      </a:lvl1pPr>
    </p:titleStyle>
    <p:bodyStyle>
      <a:lvl1pPr marL="230704" indent="-209539" algn="l" defTabSz="609563" rtl="0" eaLnBrk="1" latinLnBrk="0" hangingPunct="1">
        <a:spcBef>
          <a:spcPts val="667"/>
        </a:spcBef>
        <a:spcAft>
          <a:spcPts val="667"/>
        </a:spcAft>
        <a:buClr>
          <a:schemeClr val="bg2"/>
        </a:buClr>
        <a:buFont typeface="Arial" panose="020B0604020202020204" pitchFamily="34" charset="0"/>
        <a:buNone/>
        <a:defRPr sz="2000" kern="1200">
          <a:solidFill>
            <a:schemeClr val="accent1"/>
          </a:solidFill>
          <a:latin typeface="Arial"/>
          <a:ea typeface="+mn-ea"/>
          <a:cs typeface="Arial"/>
        </a:defRPr>
      </a:lvl1pPr>
      <a:lvl2pPr marL="482572" indent="-243403" algn="l" defTabSz="596864" rtl="0" eaLnBrk="1" latinLnBrk="0" hangingPunct="1">
        <a:spcBef>
          <a:spcPts val="667"/>
        </a:spcBef>
        <a:spcAft>
          <a:spcPts val="667"/>
        </a:spcAft>
        <a:buClr>
          <a:srgbClr val="36C746"/>
        </a:buClr>
        <a:buFont typeface="Arial" pitchFamily="34" charset="0"/>
        <a:buChar char="•"/>
        <a:defRPr sz="1867" kern="1200">
          <a:solidFill>
            <a:schemeClr val="accent1"/>
          </a:solidFill>
          <a:latin typeface="Arial"/>
          <a:ea typeface="+mn-ea"/>
          <a:cs typeface="Arial"/>
        </a:defRPr>
      </a:lvl2pPr>
      <a:lvl3pPr marL="717507" indent="-239170" algn="l" defTabSz="609563" rtl="0" eaLnBrk="1" latinLnBrk="0" hangingPunct="1">
        <a:spcBef>
          <a:spcPts val="667"/>
        </a:spcBef>
        <a:spcAft>
          <a:spcPts val="667"/>
        </a:spcAft>
        <a:buClr>
          <a:srgbClr val="36C746"/>
        </a:buClr>
        <a:buFont typeface="Arial" pitchFamily="34" charset="0"/>
        <a:buChar char="‒"/>
        <a:defRPr sz="1733" kern="1200">
          <a:solidFill>
            <a:schemeClr val="accent1"/>
          </a:solidFill>
          <a:latin typeface="Arial"/>
          <a:ea typeface="+mn-ea"/>
          <a:cs typeface="Arial"/>
        </a:defRPr>
      </a:lvl3pPr>
      <a:lvl4pPr marL="958793" indent="-239170" algn="l" defTabSz="609563" rtl="0" eaLnBrk="1" latinLnBrk="0" hangingPunct="1">
        <a:spcBef>
          <a:spcPts val="667"/>
        </a:spcBef>
        <a:spcAft>
          <a:spcPts val="667"/>
        </a:spcAft>
        <a:buClr>
          <a:srgbClr val="36C746"/>
        </a:buClr>
        <a:buFont typeface="Arial" panose="020B0604020202020204" pitchFamily="34" charset="0"/>
        <a:buChar char="–"/>
        <a:defRPr sz="1600" kern="1200">
          <a:solidFill>
            <a:schemeClr val="accent1"/>
          </a:solidFill>
          <a:latin typeface="Arial"/>
          <a:ea typeface="+mn-ea"/>
          <a:cs typeface="Arial"/>
        </a:defRPr>
      </a:lvl4pPr>
      <a:lvl5pPr marL="1195845" indent="-247635" algn="l" defTabSz="609563" rtl="0" eaLnBrk="1" latinLnBrk="0" hangingPunct="1">
        <a:spcBef>
          <a:spcPts val="667"/>
        </a:spcBef>
        <a:spcAft>
          <a:spcPts val="667"/>
        </a:spcAft>
        <a:buClr>
          <a:srgbClr val="36C746"/>
        </a:buClr>
        <a:buFont typeface="Arial" panose="020B0604020202020204" pitchFamily="34" charset="0"/>
        <a:buChar char="–"/>
        <a:defRPr sz="1333" kern="1200">
          <a:solidFill>
            <a:schemeClr val="accent1"/>
          </a:solidFill>
          <a:latin typeface="Arial"/>
          <a:ea typeface="+mn-ea"/>
          <a:cs typeface="Arial"/>
        </a:defRPr>
      </a:lvl5pPr>
      <a:lvl6pPr marL="1194743" indent="-243826" algn="l" defTabSz="609563" rtl="0" eaLnBrk="1" latinLnBrk="0" hangingPunct="1">
        <a:spcBef>
          <a:spcPts val="667"/>
        </a:spcBef>
        <a:spcAft>
          <a:spcPts val="667"/>
        </a:spcAft>
        <a:buClr>
          <a:schemeClr val="bg2"/>
        </a:buClr>
        <a:buFont typeface="Arial" panose="020B0604020202020204" pitchFamily="34" charset="0"/>
        <a:buChar char="–"/>
        <a:defRPr sz="1333" kern="1200" baseline="0">
          <a:solidFill>
            <a:schemeClr val="accent1"/>
          </a:solidFill>
          <a:latin typeface="Arial" panose="020B0604020202020204" pitchFamily="34" charset="0"/>
          <a:ea typeface="+mn-ea"/>
          <a:cs typeface="Arial" panose="020B0604020202020204" pitchFamily="34" charset="0"/>
        </a:defRPr>
      </a:lvl6pPr>
      <a:lvl7pPr marL="1194743" indent="-243826" algn="l" defTabSz="609563" rtl="0" eaLnBrk="1" latinLnBrk="0" hangingPunct="1">
        <a:spcBef>
          <a:spcPts val="667"/>
        </a:spcBef>
        <a:spcAft>
          <a:spcPts val="667"/>
        </a:spcAft>
        <a:buClr>
          <a:schemeClr val="bg2"/>
        </a:buClr>
        <a:buFont typeface="Arial" panose="020B0604020202020204" pitchFamily="34" charset="0"/>
        <a:buChar char="–"/>
        <a:defRPr sz="1200" kern="1200">
          <a:solidFill>
            <a:schemeClr val="accent1"/>
          </a:solidFill>
          <a:latin typeface="Arial" panose="020B0604020202020204" pitchFamily="34" charset="0"/>
          <a:ea typeface="+mn-ea"/>
          <a:cs typeface="Arial" panose="020B0604020202020204" pitchFamily="34" charset="0"/>
        </a:defRPr>
      </a:lvl7pPr>
      <a:lvl8pPr marL="4571724" indent="-304782" algn="l" defTabSz="609563" rtl="0" eaLnBrk="1" latinLnBrk="0" hangingPunct="1">
        <a:spcBef>
          <a:spcPct val="20000"/>
        </a:spcBef>
        <a:buFont typeface="Arial"/>
        <a:buChar char="•"/>
        <a:defRPr sz="2667" kern="1200">
          <a:solidFill>
            <a:schemeClr val="tx1"/>
          </a:solidFill>
          <a:latin typeface="+mn-lt"/>
          <a:ea typeface="+mn-ea"/>
          <a:cs typeface="+mn-cs"/>
        </a:defRPr>
      </a:lvl8pPr>
      <a:lvl9pPr marL="5181288" indent="-304782" algn="l" defTabSz="609563"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63" rtl="0" eaLnBrk="1" latinLnBrk="0" hangingPunct="1">
        <a:defRPr sz="2400" kern="1200">
          <a:solidFill>
            <a:schemeClr val="tx1"/>
          </a:solidFill>
          <a:latin typeface="+mn-lt"/>
          <a:ea typeface="+mn-ea"/>
          <a:cs typeface="+mn-cs"/>
        </a:defRPr>
      </a:lvl1pPr>
      <a:lvl2pPr marL="609563" algn="l" defTabSz="609563" rtl="0" eaLnBrk="1" latinLnBrk="0" hangingPunct="1">
        <a:defRPr sz="2400" kern="1200">
          <a:solidFill>
            <a:schemeClr val="tx1"/>
          </a:solidFill>
          <a:latin typeface="+mn-lt"/>
          <a:ea typeface="+mn-ea"/>
          <a:cs typeface="+mn-cs"/>
        </a:defRPr>
      </a:lvl2pPr>
      <a:lvl3pPr marL="1219126" algn="l" defTabSz="609563" rtl="0" eaLnBrk="1" latinLnBrk="0" hangingPunct="1">
        <a:defRPr sz="2400" kern="1200">
          <a:solidFill>
            <a:schemeClr val="tx1"/>
          </a:solidFill>
          <a:latin typeface="+mn-lt"/>
          <a:ea typeface="+mn-ea"/>
          <a:cs typeface="+mn-cs"/>
        </a:defRPr>
      </a:lvl3pPr>
      <a:lvl4pPr marL="1828690" algn="l" defTabSz="609563" rtl="0" eaLnBrk="1" latinLnBrk="0" hangingPunct="1">
        <a:defRPr sz="2400" kern="1200">
          <a:solidFill>
            <a:schemeClr val="tx1"/>
          </a:solidFill>
          <a:latin typeface="+mn-lt"/>
          <a:ea typeface="+mn-ea"/>
          <a:cs typeface="+mn-cs"/>
        </a:defRPr>
      </a:lvl4pPr>
      <a:lvl5pPr marL="2438254" algn="l" defTabSz="609563" rtl="0" eaLnBrk="1" latinLnBrk="0" hangingPunct="1">
        <a:defRPr sz="2400" kern="1200">
          <a:solidFill>
            <a:schemeClr val="tx1"/>
          </a:solidFill>
          <a:latin typeface="+mn-lt"/>
          <a:ea typeface="+mn-ea"/>
          <a:cs typeface="+mn-cs"/>
        </a:defRPr>
      </a:lvl5pPr>
      <a:lvl6pPr marL="3047816" algn="l" defTabSz="609563" rtl="0" eaLnBrk="1" latinLnBrk="0" hangingPunct="1">
        <a:defRPr sz="2400" kern="1200">
          <a:solidFill>
            <a:schemeClr val="tx1"/>
          </a:solidFill>
          <a:latin typeface="+mn-lt"/>
          <a:ea typeface="+mn-ea"/>
          <a:cs typeface="+mn-cs"/>
        </a:defRPr>
      </a:lvl6pPr>
      <a:lvl7pPr marL="3657379" algn="l" defTabSz="609563" rtl="0" eaLnBrk="1" latinLnBrk="0" hangingPunct="1">
        <a:defRPr sz="2400" kern="1200">
          <a:solidFill>
            <a:schemeClr val="tx1"/>
          </a:solidFill>
          <a:latin typeface="+mn-lt"/>
          <a:ea typeface="+mn-ea"/>
          <a:cs typeface="+mn-cs"/>
        </a:defRPr>
      </a:lvl7pPr>
      <a:lvl8pPr marL="4266943" algn="l" defTabSz="609563" rtl="0" eaLnBrk="1" latinLnBrk="0" hangingPunct="1">
        <a:defRPr sz="2400" kern="1200">
          <a:solidFill>
            <a:schemeClr val="tx1"/>
          </a:solidFill>
          <a:latin typeface="+mn-lt"/>
          <a:ea typeface="+mn-ea"/>
          <a:cs typeface="+mn-cs"/>
        </a:defRPr>
      </a:lvl8pPr>
      <a:lvl9pPr marL="4876506" algn="l" defTabSz="609563"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4080" y="306917"/>
            <a:ext cx="11511375" cy="492443"/>
          </a:xfrm>
          <a:prstGeom prst="rect">
            <a:avLst/>
          </a:prstGeom>
        </p:spPr>
        <p:txBody>
          <a:bodyPr vert="horz" lIns="0" tIns="0" rIns="0" bIns="0" rtlCol="0" anchor="t">
            <a:noAutofit/>
          </a:bodyPr>
          <a:lstStyle/>
          <a:p>
            <a:r>
              <a:rPr lang="en-US" dirty="0"/>
              <a:t>Click To Edit Title</a:t>
            </a:r>
          </a:p>
        </p:txBody>
      </p:sp>
      <p:sp>
        <p:nvSpPr>
          <p:cNvPr id="11" name="Text Placeholder 2"/>
          <p:cNvSpPr>
            <a:spLocks noGrp="1"/>
          </p:cNvSpPr>
          <p:nvPr>
            <p:ph type="body" idx="1"/>
          </p:nvPr>
        </p:nvSpPr>
        <p:spPr>
          <a:xfrm>
            <a:off x="336554" y="1604435"/>
            <a:ext cx="11518900" cy="423544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
        <p:nvSpPr>
          <p:cNvPr id="12" name="Slide Number Placeholder 5"/>
          <p:cNvSpPr>
            <a:spLocks noGrp="1"/>
          </p:cNvSpPr>
          <p:nvPr>
            <p:ph type="sldNum" sz="quarter" idx="4"/>
          </p:nvPr>
        </p:nvSpPr>
        <p:spPr>
          <a:xfrm>
            <a:off x="2330523" y="6476211"/>
            <a:ext cx="700920" cy="123111"/>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3" name="Footer Placeholder 4"/>
          <p:cNvSpPr>
            <a:spLocks noGrp="1"/>
          </p:cNvSpPr>
          <p:nvPr>
            <p:ph type="ftr" sz="quarter" idx="3"/>
          </p:nvPr>
        </p:nvSpPr>
        <p:spPr>
          <a:xfrm>
            <a:off x="336555" y="6476211"/>
            <a:ext cx="2013023" cy="123111"/>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r>
              <a:rPr lang="en-US" dirty="0"/>
              <a:t>Confidential Property of Schneider Electric |</a:t>
            </a:r>
          </a:p>
        </p:txBody>
      </p:sp>
      <p:pic>
        <p:nvPicPr>
          <p:cNvPr id="7" name="Picture 6" descr="schneider_LIO_Life-Green_RGB.png"/>
          <p:cNvPicPr>
            <a:picLocks noChangeAspect="1"/>
          </p:cNvPicPr>
          <p:nvPr/>
        </p:nvPicPr>
        <p:blipFill>
          <a:blip r:embed="rId17" cstate="screen"/>
          <a:stretch>
            <a:fillRect/>
          </a:stretch>
        </p:blipFill>
        <p:spPr>
          <a:xfrm>
            <a:off x="9422712" y="5993331"/>
            <a:ext cx="2722397" cy="750604"/>
          </a:xfrm>
          <a:prstGeom prst="rect">
            <a:avLst/>
          </a:prstGeom>
        </p:spPr>
      </p:pic>
      <p:sp>
        <p:nvSpPr>
          <p:cNvPr id="3" name="MSIPCMContentMarking" descr="{&quot;HashCode&quot;:1235388660,&quot;Placement&quot;:&quot;Footer&quot;,&quot;Top&quot;:390.346863,&quot;Left&quot;:342.094818,&quot;SlideWidth&quot;:720,&quot;SlideHeight&quot;:405}">
            <a:extLst>
              <a:ext uri="{FF2B5EF4-FFF2-40B4-BE49-F238E27FC236}">
                <a16:creationId xmlns:a16="http://schemas.microsoft.com/office/drawing/2014/main" id="{695F6FE9-92DC-46FE-BE95-7BBBCA3AC386}"/>
              </a:ext>
            </a:extLst>
          </p:cNvPr>
          <p:cNvSpPr txBox="1"/>
          <p:nvPr userDrawn="1"/>
        </p:nvSpPr>
        <p:spPr>
          <a:xfrm>
            <a:off x="5792806" y="6672381"/>
            <a:ext cx="606388" cy="123111"/>
          </a:xfrm>
          <a:prstGeom prst="rect">
            <a:avLst/>
          </a:prstGeom>
          <a:noFill/>
        </p:spPr>
        <p:txBody>
          <a:bodyPr vert="horz" wrap="square" lIns="0" tIns="0" rIns="0" bIns="0" rtlCol="0" anchor="ctr" anchorCtr="1">
            <a:spAutoFit/>
          </a:bodyPr>
          <a:lstStyle/>
          <a:p>
            <a:pPr algn="ctr">
              <a:spcBef>
                <a:spcPts val="0"/>
              </a:spcBef>
              <a:spcAft>
                <a:spcPts val="0"/>
              </a:spcAft>
            </a:pPr>
            <a:r>
              <a:rPr lang="en-US" sz="800">
                <a:solidFill>
                  <a:srgbClr val="626469"/>
                </a:solidFill>
                <a:latin typeface="Arial" panose="020B0604020202020204" pitchFamily="34" charset="0"/>
              </a:rPr>
              <a:t>Internal</a:t>
            </a:r>
          </a:p>
        </p:txBody>
      </p:sp>
    </p:spTree>
    <p:extLst>
      <p:ext uri="{BB962C8B-B14F-4D97-AF65-F5344CB8AC3E}">
        <p14:creationId xmlns:p14="http://schemas.microsoft.com/office/powerpoint/2010/main" val="3408874768"/>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 id="2147484125" r:id="rId13"/>
    <p:sldLayoutId id="2147484126" r:id="rId14"/>
    <p:sldLayoutId id="2147484127"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09371" rtl="0" eaLnBrk="1" latinLnBrk="0" hangingPunct="1">
        <a:spcBef>
          <a:spcPct val="0"/>
        </a:spcBef>
        <a:buNone/>
        <a:defRPr sz="3199" kern="1200">
          <a:solidFill>
            <a:srgbClr val="36C746"/>
          </a:solidFill>
          <a:latin typeface="Arial"/>
          <a:ea typeface="+mj-ea"/>
          <a:cs typeface="Arial"/>
        </a:defRPr>
      </a:lvl1pPr>
    </p:titleStyle>
    <p:bodyStyle>
      <a:lvl1pPr marL="230632" indent="-209472" algn="l" defTabSz="609371" rtl="0" eaLnBrk="1" latinLnBrk="0" hangingPunct="1">
        <a:spcBef>
          <a:spcPts val="667"/>
        </a:spcBef>
        <a:spcAft>
          <a:spcPts val="667"/>
        </a:spcAft>
        <a:buClr>
          <a:schemeClr val="bg2"/>
        </a:buClr>
        <a:buFont typeface="Arial" panose="020B0604020202020204" pitchFamily="34" charset="0"/>
        <a:buNone/>
        <a:defRPr sz="2000" kern="1200">
          <a:solidFill>
            <a:schemeClr val="accent1"/>
          </a:solidFill>
          <a:latin typeface="Arial"/>
          <a:ea typeface="+mn-ea"/>
          <a:cs typeface="Arial"/>
        </a:defRPr>
      </a:lvl1pPr>
      <a:lvl2pPr marL="482419" indent="-243329" algn="l" defTabSz="596674" rtl="0" eaLnBrk="1" latinLnBrk="0" hangingPunct="1">
        <a:spcBef>
          <a:spcPts val="667"/>
        </a:spcBef>
        <a:spcAft>
          <a:spcPts val="667"/>
        </a:spcAft>
        <a:buClr>
          <a:srgbClr val="36C746"/>
        </a:buClr>
        <a:buFont typeface="Arial" pitchFamily="34" charset="0"/>
        <a:buChar char="•"/>
        <a:defRPr sz="1867" kern="1200">
          <a:solidFill>
            <a:schemeClr val="accent1"/>
          </a:solidFill>
          <a:latin typeface="Arial"/>
          <a:ea typeface="+mn-ea"/>
          <a:cs typeface="Arial"/>
        </a:defRPr>
      </a:lvl2pPr>
      <a:lvl3pPr marL="717281" indent="-239093" algn="l" defTabSz="609371" rtl="0" eaLnBrk="1" latinLnBrk="0" hangingPunct="1">
        <a:spcBef>
          <a:spcPts val="667"/>
        </a:spcBef>
        <a:spcAft>
          <a:spcPts val="667"/>
        </a:spcAft>
        <a:buClr>
          <a:srgbClr val="36C746"/>
        </a:buClr>
        <a:buFont typeface="Arial" pitchFamily="34" charset="0"/>
        <a:buChar char="‒"/>
        <a:defRPr sz="1733" kern="1200">
          <a:solidFill>
            <a:schemeClr val="accent1"/>
          </a:solidFill>
          <a:latin typeface="Arial"/>
          <a:ea typeface="+mn-ea"/>
          <a:cs typeface="Arial"/>
        </a:defRPr>
      </a:lvl3pPr>
      <a:lvl4pPr marL="958491" indent="-239093" algn="l" defTabSz="609371" rtl="0" eaLnBrk="1" latinLnBrk="0" hangingPunct="1">
        <a:spcBef>
          <a:spcPts val="667"/>
        </a:spcBef>
        <a:spcAft>
          <a:spcPts val="667"/>
        </a:spcAft>
        <a:buClr>
          <a:srgbClr val="36C746"/>
        </a:buClr>
        <a:buFont typeface="Arial" panose="020B0604020202020204" pitchFamily="34" charset="0"/>
        <a:buChar char="–"/>
        <a:defRPr sz="1600" kern="1200">
          <a:solidFill>
            <a:schemeClr val="accent1"/>
          </a:solidFill>
          <a:latin typeface="Arial"/>
          <a:ea typeface="+mn-ea"/>
          <a:cs typeface="Arial"/>
        </a:defRPr>
      </a:lvl4pPr>
      <a:lvl5pPr marL="1195466" indent="-247556" algn="l" defTabSz="609371" rtl="0" eaLnBrk="1" latinLnBrk="0" hangingPunct="1">
        <a:spcBef>
          <a:spcPts val="667"/>
        </a:spcBef>
        <a:spcAft>
          <a:spcPts val="667"/>
        </a:spcAft>
        <a:buClr>
          <a:srgbClr val="36C746"/>
        </a:buClr>
        <a:buFont typeface="Arial" panose="020B0604020202020204" pitchFamily="34" charset="0"/>
        <a:buChar char="–"/>
        <a:defRPr sz="1333" kern="1200">
          <a:solidFill>
            <a:schemeClr val="accent1"/>
          </a:solidFill>
          <a:latin typeface="Arial"/>
          <a:ea typeface="+mn-ea"/>
          <a:cs typeface="Arial"/>
        </a:defRPr>
      </a:lvl5pPr>
      <a:lvl6pPr marL="1194365" indent="-243749" algn="l" defTabSz="609371" rtl="0" eaLnBrk="1" latinLnBrk="0" hangingPunct="1">
        <a:spcBef>
          <a:spcPts val="667"/>
        </a:spcBef>
        <a:spcAft>
          <a:spcPts val="667"/>
        </a:spcAft>
        <a:buClr>
          <a:schemeClr val="bg2"/>
        </a:buClr>
        <a:buFont typeface="Arial" panose="020B0604020202020204" pitchFamily="34" charset="0"/>
        <a:buChar char="–"/>
        <a:defRPr sz="1333" kern="1200" baseline="0">
          <a:solidFill>
            <a:schemeClr val="accent1"/>
          </a:solidFill>
          <a:latin typeface="Arial" panose="020B0604020202020204" pitchFamily="34" charset="0"/>
          <a:ea typeface="+mn-ea"/>
          <a:cs typeface="Arial" panose="020B0604020202020204" pitchFamily="34" charset="0"/>
        </a:defRPr>
      </a:lvl6pPr>
      <a:lvl7pPr marL="1194365" indent="-243749" algn="l" defTabSz="609371" rtl="0" eaLnBrk="1" latinLnBrk="0" hangingPunct="1">
        <a:spcBef>
          <a:spcPts val="667"/>
        </a:spcBef>
        <a:spcAft>
          <a:spcPts val="667"/>
        </a:spcAft>
        <a:buClr>
          <a:schemeClr val="bg2"/>
        </a:buClr>
        <a:buFont typeface="Arial" panose="020B0604020202020204" pitchFamily="34" charset="0"/>
        <a:buChar char="–"/>
        <a:defRPr sz="1200" kern="1200">
          <a:solidFill>
            <a:schemeClr val="accent1"/>
          </a:solidFill>
          <a:latin typeface="Arial" panose="020B0604020202020204" pitchFamily="34" charset="0"/>
          <a:ea typeface="+mn-ea"/>
          <a:cs typeface="Arial" panose="020B0604020202020204" pitchFamily="34" charset="0"/>
        </a:defRPr>
      </a:lvl7pPr>
      <a:lvl8pPr marL="4570278" indent="-304684" algn="l" defTabSz="609371" rtl="0" eaLnBrk="1" latinLnBrk="0" hangingPunct="1">
        <a:spcBef>
          <a:spcPct val="20000"/>
        </a:spcBef>
        <a:buFont typeface="Arial"/>
        <a:buChar char="•"/>
        <a:defRPr sz="2667" kern="1200">
          <a:solidFill>
            <a:schemeClr val="tx1"/>
          </a:solidFill>
          <a:latin typeface="+mn-lt"/>
          <a:ea typeface="+mn-ea"/>
          <a:cs typeface="+mn-cs"/>
        </a:defRPr>
      </a:lvl8pPr>
      <a:lvl9pPr marL="5179648" indent="-304684" algn="l" defTabSz="609371"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371" rtl="0" eaLnBrk="1" latinLnBrk="0" hangingPunct="1">
        <a:defRPr sz="2399" kern="1200">
          <a:solidFill>
            <a:schemeClr val="tx1"/>
          </a:solidFill>
          <a:latin typeface="+mn-lt"/>
          <a:ea typeface="+mn-ea"/>
          <a:cs typeface="+mn-cs"/>
        </a:defRPr>
      </a:lvl1pPr>
      <a:lvl2pPr marL="609371" algn="l" defTabSz="609371" rtl="0" eaLnBrk="1" latinLnBrk="0" hangingPunct="1">
        <a:defRPr sz="2399" kern="1200">
          <a:solidFill>
            <a:schemeClr val="tx1"/>
          </a:solidFill>
          <a:latin typeface="+mn-lt"/>
          <a:ea typeface="+mn-ea"/>
          <a:cs typeface="+mn-cs"/>
        </a:defRPr>
      </a:lvl2pPr>
      <a:lvl3pPr marL="1218740" algn="l" defTabSz="609371" rtl="0" eaLnBrk="1" latinLnBrk="0" hangingPunct="1">
        <a:defRPr sz="2399" kern="1200">
          <a:solidFill>
            <a:schemeClr val="tx1"/>
          </a:solidFill>
          <a:latin typeface="+mn-lt"/>
          <a:ea typeface="+mn-ea"/>
          <a:cs typeface="+mn-cs"/>
        </a:defRPr>
      </a:lvl3pPr>
      <a:lvl4pPr marL="1828113" algn="l" defTabSz="609371" rtl="0" eaLnBrk="1" latinLnBrk="0" hangingPunct="1">
        <a:defRPr sz="2399" kern="1200">
          <a:solidFill>
            <a:schemeClr val="tx1"/>
          </a:solidFill>
          <a:latin typeface="+mn-lt"/>
          <a:ea typeface="+mn-ea"/>
          <a:cs typeface="+mn-cs"/>
        </a:defRPr>
      </a:lvl4pPr>
      <a:lvl5pPr marL="2437482" algn="l" defTabSz="609371" rtl="0" eaLnBrk="1" latinLnBrk="0" hangingPunct="1">
        <a:defRPr sz="2399" kern="1200">
          <a:solidFill>
            <a:schemeClr val="tx1"/>
          </a:solidFill>
          <a:latin typeface="+mn-lt"/>
          <a:ea typeface="+mn-ea"/>
          <a:cs typeface="+mn-cs"/>
        </a:defRPr>
      </a:lvl5pPr>
      <a:lvl6pPr marL="3046850" algn="l" defTabSz="609371" rtl="0" eaLnBrk="1" latinLnBrk="0" hangingPunct="1">
        <a:defRPr sz="2399" kern="1200">
          <a:solidFill>
            <a:schemeClr val="tx1"/>
          </a:solidFill>
          <a:latin typeface="+mn-lt"/>
          <a:ea typeface="+mn-ea"/>
          <a:cs typeface="+mn-cs"/>
        </a:defRPr>
      </a:lvl6pPr>
      <a:lvl7pPr marL="3656221" algn="l" defTabSz="609371" rtl="0" eaLnBrk="1" latinLnBrk="0" hangingPunct="1">
        <a:defRPr sz="2399" kern="1200">
          <a:solidFill>
            <a:schemeClr val="tx1"/>
          </a:solidFill>
          <a:latin typeface="+mn-lt"/>
          <a:ea typeface="+mn-ea"/>
          <a:cs typeface="+mn-cs"/>
        </a:defRPr>
      </a:lvl7pPr>
      <a:lvl8pPr marL="4265592" algn="l" defTabSz="609371" rtl="0" eaLnBrk="1" latinLnBrk="0" hangingPunct="1">
        <a:defRPr sz="2399" kern="1200">
          <a:solidFill>
            <a:schemeClr val="tx1"/>
          </a:solidFill>
          <a:latin typeface="+mn-lt"/>
          <a:ea typeface="+mn-ea"/>
          <a:cs typeface="+mn-cs"/>
        </a:defRPr>
      </a:lvl8pPr>
      <a:lvl9pPr marL="4874962" algn="l" defTabSz="609371"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g"/><Relationship Id="rId1" Type="http://schemas.openxmlformats.org/officeDocument/2006/relationships/slideLayout" Target="../slideLayouts/slideLayout5.xml"/><Relationship Id="rId5" Type="http://schemas.openxmlformats.org/officeDocument/2006/relationships/hyperlink" Target="mailto:admin@ashb.com" TargetMode="External"/><Relationship Id="rId4" Type="http://schemas.openxmlformats.org/officeDocument/2006/relationships/image" Target="../media/image61.png"/></Relationships>
</file>

<file path=ppt/slides/_rels/slide1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xml"/><Relationship Id="rId5" Type="http://schemas.openxmlformats.org/officeDocument/2006/relationships/hyperlink" Target="mailto:admin@ashb.com" TargetMode="External"/><Relationship Id="rId4" Type="http://schemas.openxmlformats.org/officeDocument/2006/relationships/hyperlink" Target="http://www.ashb.com/whitepaper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hyperlink" Target="http://www.ashb.com/sbc" TargetMode="Externa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gif"/><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ashb.com/sbc"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jp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hyperlink" Target="mailto:Klopotowska@ashb.com" TargetMode="External"/><Relationship Id="rId16"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image" Target="../media/image29.png"/><Relationship Id="rId11" Type="http://schemas.openxmlformats.org/officeDocument/2006/relationships/image" Target="../media/image34.jpe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6.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2.png"/><Relationship Id="rId7" Type="http://schemas.openxmlformats.org/officeDocument/2006/relationships/image" Target="../media/image45.png"/><Relationship Id="rId12" Type="http://schemas.openxmlformats.org/officeDocument/2006/relationships/image" Target="../media/image48.png"/><Relationship Id="rId2" Type="http://schemas.openxmlformats.org/officeDocument/2006/relationships/image" Target="../media/image41.png"/><Relationship Id="rId1" Type="http://schemas.openxmlformats.org/officeDocument/2006/relationships/slideLayout" Target="../slideLayouts/slideLayout5.xml"/><Relationship Id="rId6" Type="http://schemas.openxmlformats.org/officeDocument/2006/relationships/image" Target="../media/image36.png"/><Relationship Id="rId11" Type="http://schemas.openxmlformats.org/officeDocument/2006/relationships/image" Target="../media/image47.png"/><Relationship Id="rId5" Type="http://schemas.openxmlformats.org/officeDocument/2006/relationships/image" Target="../media/image44.png"/><Relationship Id="rId10" Type="http://schemas.openxmlformats.org/officeDocument/2006/relationships/image" Target="../media/image38.png"/><Relationship Id="rId4" Type="http://schemas.openxmlformats.org/officeDocument/2006/relationships/image" Target="../media/image43.pn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53.png"/><Relationship Id="rId18" Type="http://schemas.openxmlformats.org/officeDocument/2006/relationships/image" Target="../media/image48.png"/><Relationship Id="rId3" Type="http://schemas.openxmlformats.org/officeDocument/2006/relationships/image" Target="../media/image42.png"/><Relationship Id="rId7" Type="http://schemas.openxmlformats.org/officeDocument/2006/relationships/image" Target="../media/image33.png"/><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image" Target="../media/image41.png"/><Relationship Id="rId16" Type="http://schemas.openxmlformats.org/officeDocument/2006/relationships/image" Target="../media/image56.png"/><Relationship Id="rId1" Type="http://schemas.openxmlformats.org/officeDocument/2006/relationships/slideLayout" Target="../slideLayouts/slideLayout5.xml"/><Relationship Id="rId6" Type="http://schemas.openxmlformats.org/officeDocument/2006/relationships/image" Target="../media/image45.png"/><Relationship Id="rId11" Type="http://schemas.openxmlformats.org/officeDocument/2006/relationships/image" Target="../media/image51.png"/><Relationship Id="rId5" Type="http://schemas.openxmlformats.org/officeDocument/2006/relationships/image" Target="../media/image36.png"/><Relationship Id="rId15" Type="http://schemas.openxmlformats.org/officeDocument/2006/relationships/image" Target="../media/image55.png"/><Relationship Id="rId10" Type="http://schemas.openxmlformats.org/officeDocument/2006/relationships/image" Target="../media/image50.png"/><Relationship Id="rId4" Type="http://schemas.openxmlformats.org/officeDocument/2006/relationships/image" Target="../media/image43.png"/><Relationship Id="rId9" Type="http://schemas.openxmlformats.org/officeDocument/2006/relationships/image" Target="../media/image49.jpg"/><Relationship Id="rId14" Type="http://schemas.openxmlformats.org/officeDocument/2006/relationships/image" Target="../media/image54.jpeg"/></Relationships>
</file>

<file path=ppt/slides/_rels/slide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ChangeArrowheads="1"/>
          </p:cNvSpPr>
          <p:nvPr>
            <p:ph type="ctrTitle"/>
          </p:nvPr>
        </p:nvSpPr>
        <p:spPr>
          <a:xfrm>
            <a:off x="838200" y="1998976"/>
            <a:ext cx="10985500" cy="2049238"/>
          </a:xfrm>
        </p:spPr>
        <p:txBody>
          <a:bodyPr>
            <a:normAutofit fontScale="90000"/>
          </a:bodyPr>
          <a:lstStyle/>
          <a:p>
            <a:pPr>
              <a:lnSpc>
                <a:spcPct val="100000"/>
              </a:lnSpc>
            </a:pPr>
            <a:r>
              <a:rPr lang="en-US" altLang="en-US" sz="3200" b="1" dirty="0">
                <a:solidFill>
                  <a:schemeClr val="tx1"/>
                </a:solidFill>
                <a:latin typeface="+mj-lt"/>
              </a:rPr>
              <a:t>Smart Building Council (SBC)</a:t>
            </a:r>
            <a:br>
              <a:rPr lang="en-US" altLang="en-US" sz="3200" b="1" dirty="0">
                <a:solidFill>
                  <a:schemeClr val="tx1"/>
                </a:solidFill>
                <a:latin typeface="+mj-lt"/>
              </a:rPr>
            </a:br>
            <a:br>
              <a:rPr lang="en-US" altLang="en-US" sz="600" b="1" dirty="0">
                <a:solidFill>
                  <a:schemeClr val="tx1"/>
                </a:solidFill>
                <a:latin typeface="+mj-lt"/>
              </a:rPr>
            </a:br>
            <a:r>
              <a:rPr lang="en-US" altLang="en-US" sz="3900" b="1" dirty="0">
                <a:solidFill>
                  <a:schemeClr val="tx1"/>
                </a:solidFill>
                <a:latin typeface="+mj-lt"/>
              </a:rPr>
              <a:t>Webinar/Meeting will commence 12:05pm ET</a:t>
            </a:r>
            <a:br>
              <a:rPr lang="en-US" altLang="en-US" sz="3900" b="1" dirty="0">
                <a:solidFill>
                  <a:schemeClr val="tx1"/>
                </a:solidFill>
                <a:latin typeface="+mj-lt"/>
              </a:rPr>
            </a:br>
            <a:br>
              <a:rPr lang="en-US" altLang="en-US" sz="1700" b="1" dirty="0">
                <a:solidFill>
                  <a:schemeClr val="tx1"/>
                </a:solidFill>
                <a:latin typeface="+mj-lt"/>
              </a:rPr>
            </a:br>
            <a:r>
              <a:rPr lang="en-US" altLang="en-US" sz="2000" dirty="0">
                <a:solidFill>
                  <a:schemeClr val="tx1"/>
                </a:solidFill>
                <a:latin typeface="+mj-lt"/>
              </a:rPr>
              <a:t>Wednesday, May 27, 2026  |  </a:t>
            </a:r>
            <a:r>
              <a:rPr lang="en-US" sz="2000" dirty="0">
                <a:solidFill>
                  <a:schemeClr val="tx1"/>
                </a:solidFill>
                <a:latin typeface="+mj-lt"/>
              </a:rPr>
              <a:t>12 NOON – 1:30 PM (ET)</a:t>
            </a:r>
            <a:br>
              <a:rPr lang="en-US" altLang="en-US" sz="3200" b="1" dirty="0">
                <a:solidFill>
                  <a:schemeClr val="tx1"/>
                </a:solidFill>
              </a:rPr>
            </a:br>
            <a:endParaRPr lang="en-US" altLang="en-US" sz="2400" dirty="0">
              <a:solidFill>
                <a:schemeClr val="tx1"/>
              </a:solidFill>
            </a:endParaRPr>
          </a:p>
        </p:txBody>
      </p:sp>
      <p:sp>
        <p:nvSpPr>
          <p:cNvPr id="3" name="Subtitle 2"/>
          <p:cNvSpPr>
            <a:spLocks noGrp="1"/>
          </p:cNvSpPr>
          <p:nvPr>
            <p:ph type="subTitle" idx="1"/>
          </p:nvPr>
        </p:nvSpPr>
        <p:spPr>
          <a:xfrm>
            <a:off x="838200" y="4048214"/>
            <a:ext cx="9048750" cy="1412786"/>
          </a:xfrm>
        </p:spPr>
        <p:txBody>
          <a:bodyPr>
            <a:noAutofit/>
          </a:bodyPr>
          <a:lstStyle/>
          <a:p>
            <a:r>
              <a:rPr lang="en-US" sz="1400" dirty="0"/>
              <a:t>SBC Chair:  Bob Allan (NAVCO Inc.) </a:t>
            </a:r>
          </a:p>
          <a:p>
            <a:r>
              <a:rPr lang="en-US" sz="1400" dirty="0"/>
              <a:t>Vice-Chair:  Harsha Chandrashekar (Honeywell International Inc.)</a:t>
            </a:r>
          </a:p>
          <a:p>
            <a:r>
              <a:rPr lang="en-US" sz="1400" dirty="0"/>
              <a:t>Vice-Chair:  Robert Lane (Robert H. Lane and Associates Inc.)</a:t>
            </a:r>
          </a:p>
          <a:p>
            <a:r>
              <a:rPr lang="en-US" sz="1400" dirty="0"/>
              <a:t>Vice-Chair:  </a:t>
            </a:r>
            <a:r>
              <a:rPr lang="en-US" altLang="en-US" sz="1400" dirty="0">
                <a:solidFill>
                  <a:schemeClr val="tx1"/>
                </a:solidFill>
                <a:ea typeface="SimSun" pitchFamily="2" charset="-122"/>
                <a:sym typeface="Arial" pitchFamily="34" charset="0"/>
              </a:rPr>
              <a:t>Chris Larry (</a:t>
            </a:r>
            <a:r>
              <a:rPr lang="en-US" altLang="en-US" sz="1400" dirty="0">
                <a:ea typeface="SimSun" pitchFamily="2" charset="-122"/>
                <a:cs typeface="Arial" pitchFamily="34" charset="0"/>
                <a:sym typeface="Arial" pitchFamily="34" charset="0"/>
              </a:rPr>
              <a:t>e</a:t>
            </a:r>
            <a:r>
              <a:rPr lang="en-US" altLang="en-US" sz="1400" dirty="0">
                <a:solidFill>
                  <a:schemeClr val="tx1"/>
                </a:solidFill>
                <a:ea typeface="SimSun" pitchFamily="2" charset="-122"/>
                <a:cs typeface="Arial" pitchFamily="34" charset="0"/>
              </a:rPr>
              <a:t>xp US Services Inc.)</a:t>
            </a:r>
            <a:endParaRPr lang="en-US" sz="1400" dirty="0"/>
          </a:p>
        </p:txBody>
      </p:sp>
    </p:spTree>
    <p:extLst>
      <p:ext uri="{BB962C8B-B14F-4D97-AF65-F5344CB8AC3E}">
        <p14:creationId xmlns:p14="http://schemas.microsoft.com/office/powerpoint/2010/main" val="3935080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3BD385-FF7E-4567-AB86-449A08CBBB1C}"/>
              </a:ext>
            </a:extLst>
          </p:cNvPr>
          <p:cNvSpPr>
            <a:spLocks noGrp="1"/>
          </p:cNvSpPr>
          <p:nvPr>
            <p:ph type="sldNum" sz="quarter" idx="14"/>
          </p:nvPr>
        </p:nvSpPr>
        <p:spPr/>
        <p:txBody>
          <a:bodyPr/>
          <a:lstStyle/>
          <a:p>
            <a:fld id="{4658F449-AC56-C64A-8488-86A10DE691DA}" type="slidenum">
              <a:rPr lang="en-US" smtClean="0"/>
              <a:pPr/>
              <a:t>10</a:t>
            </a:fld>
            <a:endParaRPr lang="en-US"/>
          </a:p>
        </p:txBody>
      </p:sp>
      <p:sp>
        <p:nvSpPr>
          <p:cNvPr id="11" name="Title 1">
            <a:extLst>
              <a:ext uri="{FF2B5EF4-FFF2-40B4-BE49-F238E27FC236}">
                <a16:creationId xmlns:a16="http://schemas.microsoft.com/office/drawing/2014/main" id="{93918034-9B9D-4596-85F0-9F9E81E42410}"/>
              </a:ext>
            </a:extLst>
          </p:cNvPr>
          <p:cNvSpPr>
            <a:spLocks noGrp="1"/>
          </p:cNvSpPr>
          <p:nvPr>
            <p:ph type="title"/>
          </p:nvPr>
        </p:nvSpPr>
        <p:spPr>
          <a:xfrm>
            <a:off x="839787" y="64943"/>
            <a:ext cx="9848199" cy="1309752"/>
          </a:xfrm>
        </p:spPr>
        <p:txBody>
          <a:bodyPr/>
          <a:lstStyle/>
          <a:p>
            <a:r>
              <a:rPr lang="en-US" sz="2800" b="1" dirty="0"/>
              <a:t>5. Smarter Homes &amp; Buildings Podcast</a:t>
            </a:r>
            <a:br>
              <a:rPr lang="en-US" sz="2800" b="1" dirty="0"/>
            </a:br>
            <a:r>
              <a:rPr lang="en-CA" sz="2800" dirty="0"/>
              <a:t>Chris Larry (EXP)</a:t>
            </a:r>
            <a:endParaRPr lang="en-US" sz="2800" dirty="0"/>
          </a:p>
        </p:txBody>
      </p:sp>
      <p:pic>
        <p:nvPicPr>
          <p:cNvPr id="4" name="Picture 3" descr="A white background with black and orange logo&#10;&#10;Description automatically generated">
            <a:extLst>
              <a:ext uri="{FF2B5EF4-FFF2-40B4-BE49-F238E27FC236}">
                <a16:creationId xmlns:a16="http://schemas.microsoft.com/office/drawing/2014/main" id="{F114EBE4-BB71-0121-144E-449ADD8924D8}"/>
              </a:ext>
            </a:extLst>
          </p:cNvPr>
          <p:cNvPicPr>
            <a:picLocks noChangeAspect="1"/>
          </p:cNvPicPr>
          <p:nvPr/>
        </p:nvPicPr>
        <p:blipFill>
          <a:blip r:embed="rId2"/>
          <a:stretch>
            <a:fillRect/>
          </a:stretch>
        </p:blipFill>
        <p:spPr>
          <a:xfrm>
            <a:off x="1284286" y="1543818"/>
            <a:ext cx="2641448" cy="2641448"/>
          </a:xfrm>
          <a:prstGeom prst="rect">
            <a:avLst/>
          </a:prstGeom>
          <a:ln>
            <a:noFill/>
          </a:ln>
          <a:effectLst>
            <a:outerShdw blurRad="292100" dist="139700" dir="2700000" algn="tl" rotWithShape="0">
              <a:srgbClr val="333333">
                <a:alpha val="65000"/>
              </a:srgbClr>
            </a:outerShdw>
          </a:effectLst>
        </p:spPr>
      </p:pic>
      <p:pic>
        <p:nvPicPr>
          <p:cNvPr id="32" name="Picture 2" descr="Spotify logo dark mode Royalty Free Vector Image">
            <a:extLst>
              <a:ext uri="{FF2B5EF4-FFF2-40B4-BE49-F238E27FC236}">
                <a16:creationId xmlns:a16="http://schemas.microsoft.com/office/drawing/2014/main" id="{B22171F1-4ECB-4A70-9CD8-87A22F1E81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312" b="31281"/>
          <a:stretch/>
        </p:blipFill>
        <p:spPr bwMode="auto">
          <a:xfrm>
            <a:off x="7918360" y="2658543"/>
            <a:ext cx="1822629" cy="67402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Apple Podcast logo – Medford Knife &amp; Tool USA">
            <a:extLst>
              <a:ext uri="{FF2B5EF4-FFF2-40B4-BE49-F238E27FC236}">
                <a16:creationId xmlns:a16="http://schemas.microsoft.com/office/drawing/2014/main" id="{7775C7B0-5794-4CDE-BBA0-514BAF6968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416" t="23333" r="3896" b="24444"/>
          <a:stretch/>
        </p:blipFill>
        <p:spPr bwMode="auto">
          <a:xfrm>
            <a:off x="5137867" y="2443964"/>
            <a:ext cx="2479675" cy="1070939"/>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E400DFB1-2DAF-4260-B8BB-A3DBD5B7BB6E}"/>
              </a:ext>
            </a:extLst>
          </p:cNvPr>
          <p:cNvSpPr txBox="1"/>
          <p:nvPr/>
        </p:nvSpPr>
        <p:spPr>
          <a:xfrm>
            <a:off x="4645052" y="1529185"/>
            <a:ext cx="6546850" cy="646331"/>
          </a:xfrm>
          <a:prstGeom prst="rect">
            <a:avLst/>
          </a:prstGeom>
          <a:noFill/>
        </p:spPr>
        <p:txBody>
          <a:bodyPr wrap="square">
            <a:spAutoFit/>
          </a:bodyPr>
          <a:lstStyle/>
          <a:p>
            <a:r>
              <a:rPr lang="en-CA" b="0" i="0" dirty="0">
                <a:solidFill>
                  <a:schemeClr val="tx2"/>
                </a:solidFill>
                <a:effectLst/>
                <a:latin typeface="Arial" panose="020B0604020202020204" pitchFamily="34" charset="0"/>
                <a:cs typeface="Arial" panose="020B0604020202020204" pitchFamily="34" charset="0"/>
              </a:rPr>
              <a:t>Join industry experts and leaders from around the globe as they discuss everything smart home and intelligent buildings.</a:t>
            </a:r>
            <a:endParaRPr lang="en-CA" dirty="0">
              <a:solidFill>
                <a:schemeClr val="tx2"/>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D5B6834D-986A-40DB-BB44-CA58A4D1ED09}"/>
              </a:ext>
            </a:extLst>
          </p:cNvPr>
          <p:cNvSpPr txBox="1"/>
          <p:nvPr/>
        </p:nvSpPr>
        <p:spPr>
          <a:xfrm>
            <a:off x="4645052" y="3881227"/>
            <a:ext cx="6702246" cy="646331"/>
          </a:xfrm>
          <a:prstGeom prst="rect">
            <a:avLst/>
          </a:prstGeom>
          <a:noFill/>
        </p:spPr>
        <p:txBody>
          <a:bodyPr wrap="square">
            <a:spAutoFit/>
          </a:bodyPr>
          <a:lstStyle/>
          <a:p>
            <a:r>
              <a:rPr lang="en-CA" dirty="0">
                <a:solidFill>
                  <a:schemeClr val="tx2"/>
                </a:solidFill>
                <a:latin typeface="Arial" panose="020B0604020202020204" pitchFamily="34" charset="0"/>
                <a:cs typeface="Arial" panose="020B0604020202020204" pitchFamily="34" charset="0"/>
              </a:rPr>
              <a:t>ASHB is looking for guests and hosts for future pre-recorded episodes. C</a:t>
            </a:r>
            <a:r>
              <a:rPr lang="en-CA" b="0" i="0" dirty="0">
                <a:solidFill>
                  <a:schemeClr val="tx2"/>
                </a:solidFill>
                <a:effectLst/>
                <a:latin typeface="Arial" panose="020B0604020202020204" pitchFamily="34" charset="0"/>
                <a:cs typeface="Arial" panose="020B0604020202020204" pitchFamily="34" charset="0"/>
              </a:rPr>
              <a:t>ontact </a:t>
            </a:r>
            <a:r>
              <a:rPr lang="en-CA" b="0" i="0" dirty="0">
                <a:solidFill>
                  <a:schemeClr val="tx2"/>
                </a:solidFill>
                <a:effectLst/>
                <a:latin typeface="Arial" panose="020B0604020202020204" pitchFamily="34" charset="0"/>
                <a:cs typeface="Arial" panose="020B0604020202020204" pitchFamily="34" charset="0"/>
                <a:hlinkClick r:id="rId5"/>
              </a:rPr>
              <a:t>admin@ashb.com</a:t>
            </a:r>
            <a:r>
              <a:rPr lang="en-CA" b="0" i="0" dirty="0">
                <a:solidFill>
                  <a:schemeClr val="tx2"/>
                </a:solidFill>
                <a:effectLst/>
                <a:latin typeface="Arial" panose="020B0604020202020204" pitchFamily="34" charset="0"/>
                <a:cs typeface="Arial" panose="020B0604020202020204" pitchFamily="34" charset="0"/>
              </a:rPr>
              <a:t> for more information.</a:t>
            </a:r>
            <a:endParaRPr lang="en-CA" dirty="0">
              <a:solidFill>
                <a:schemeClr val="tx2"/>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3B8E8E1-4A2D-4783-AFCA-5F22F296D0E1}"/>
              </a:ext>
            </a:extLst>
          </p:cNvPr>
          <p:cNvSpPr txBox="1"/>
          <p:nvPr/>
        </p:nvSpPr>
        <p:spPr>
          <a:xfrm>
            <a:off x="680838" y="4958787"/>
            <a:ext cx="10511064" cy="1200329"/>
          </a:xfrm>
          <a:prstGeom prst="rect">
            <a:avLst/>
          </a:prstGeom>
          <a:noFill/>
        </p:spPr>
        <p:txBody>
          <a:bodyPr wrap="square">
            <a:spAutoFit/>
          </a:bodyPr>
          <a:lstStyle/>
          <a:p>
            <a:r>
              <a:rPr lang="en-CA" b="1" dirty="0">
                <a:solidFill>
                  <a:srgbClr val="FF0000"/>
                </a:solidFill>
                <a:latin typeface="Arial" panose="020B0604020202020204" pitchFamily="34" charset="0"/>
                <a:cs typeface="Arial" panose="020B0604020202020204" pitchFamily="34" charset="0"/>
              </a:rPr>
              <a:t>Recent Recordings: </a:t>
            </a:r>
          </a:p>
          <a:p>
            <a:pPr marL="342900" indent="-342900">
              <a:buFontTx/>
              <a:buChar char="-"/>
            </a:pPr>
            <a:r>
              <a:rPr lang="en-US" dirty="0">
                <a:solidFill>
                  <a:srgbClr val="FF0000"/>
                </a:solidFill>
                <a:latin typeface="Arial" panose="020B0604020202020204" pitchFamily="34" charset="0"/>
                <a:cs typeface="Arial" panose="020B0604020202020204" pitchFamily="34" charset="0"/>
              </a:rPr>
              <a:t>From Invisible to Actionable: Unlocking Real-Time Energy Insights </a:t>
            </a:r>
            <a:r>
              <a:rPr lang="en-US">
                <a:solidFill>
                  <a:srgbClr val="FF0000"/>
                </a:solidFill>
                <a:latin typeface="Arial" panose="020B0604020202020204" pitchFamily="34" charset="0"/>
                <a:cs typeface="Arial" panose="020B0604020202020204" pitchFamily="34" charset="0"/>
              </a:rPr>
              <a:t>in Buildings</a:t>
            </a:r>
          </a:p>
          <a:p>
            <a:pPr marL="342900" indent="-342900">
              <a:buFontTx/>
              <a:buChar char="-"/>
            </a:pPr>
            <a:r>
              <a:rPr lang="en-US">
                <a:solidFill>
                  <a:srgbClr val="FF0000"/>
                </a:solidFill>
                <a:latin typeface="Arial" panose="020B0604020202020204" pitchFamily="34" charset="0"/>
                <a:cs typeface="Arial" panose="020B0604020202020204" pitchFamily="34" charset="0"/>
              </a:rPr>
              <a:t>Seeing </a:t>
            </a:r>
            <a:r>
              <a:rPr lang="en-US" dirty="0">
                <a:solidFill>
                  <a:srgbClr val="FF0000"/>
                </a:solidFill>
                <a:latin typeface="Arial" panose="020B0604020202020204" pitchFamily="34" charset="0"/>
                <a:cs typeface="Arial" panose="020B0604020202020204" pitchFamily="34" charset="0"/>
              </a:rPr>
              <a:t>the Unseen: How Water Visibility Is Changing Facility Management</a:t>
            </a:r>
          </a:p>
          <a:p>
            <a:pPr marL="342900" indent="-342900">
              <a:buFontTx/>
              <a:buChar char="-"/>
            </a:pPr>
            <a:r>
              <a:rPr lang="en-US" dirty="0">
                <a:solidFill>
                  <a:srgbClr val="FF0000"/>
                </a:solidFill>
                <a:latin typeface="Arial" panose="020B0604020202020204" pitchFamily="34" charset="0"/>
                <a:cs typeface="Arial" panose="020B0604020202020204" pitchFamily="34" charset="0"/>
              </a:rPr>
              <a:t>Building Cybersecurity, Cybersecurity 101 - Tools and Methods</a:t>
            </a:r>
          </a:p>
        </p:txBody>
      </p:sp>
      <p:sp>
        <p:nvSpPr>
          <p:cNvPr id="3" name="TextBox 2">
            <a:extLst>
              <a:ext uri="{FF2B5EF4-FFF2-40B4-BE49-F238E27FC236}">
                <a16:creationId xmlns:a16="http://schemas.microsoft.com/office/drawing/2014/main" id="{2FCF0CC0-3854-0EC7-BC64-655C62D99ECB}"/>
              </a:ext>
            </a:extLst>
          </p:cNvPr>
          <p:cNvSpPr txBox="1"/>
          <p:nvPr/>
        </p:nvSpPr>
        <p:spPr>
          <a:xfrm>
            <a:off x="1284286" y="4350366"/>
            <a:ext cx="2641448" cy="369332"/>
          </a:xfrm>
          <a:prstGeom prst="rect">
            <a:avLst/>
          </a:prstGeom>
          <a:noFill/>
        </p:spPr>
        <p:txBody>
          <a:bodyPr wrap="square">
            <a:spAutoFit/>
          </a:bodyPr>
          <a:lstStyle/>
          <a:p>
            <a:pPr algn="ctr"/>
            <a:r>
              <a:rPr lang="en-US"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ashb.com/podcast</a:t>
            </a:r>
            <a:endParaRPr lang="en-CA"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9778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71510"/>
            <a:ext cx="9029700" cy="1100065"/>
          </a:xfrm>
        </p:spPr>
        <p:txBody>
          <a:bodyPr/>
          <a:lstStyle/>
          <a:p>
            <a:r>
              <a:rPr lang="en-US" sz="2800" b="1" dirty="0"/>
              <a:t>6.  ASHB Whitepapers </a:t>
            </a:r>
            <a:br>
              <a:rPr lang="en-US" sz="2800" b="1" dirty="0"/>
            </a:br>
            <a:r>
              <a:rPr lang="en-US" sz="2800" dirty="0"/>
              <a:t>Ken Wacks (Ken Wacks Associates)</a:t>
            </a:r>
          </a:p>
        </p:txBody>
      </p:sp>
      <p:sp>
        <p:nvSpPr>
          <p:cNvPr id="2" name="Slide Number Placeholder 1">
            <a:extLst>
              <a:ext uri="{FF2B5EF4-FFF2-40B4-BE49-F238E27FC236}">
                <a16:creationId xmlns:a16="http://schemas.microsoft.com/office/drawing/2014/main" id="{CA9A0781-BFB3-4827-8F74-2629FB5CF485}"/>
              </a:ext>
            </a:extLst>
          </p:cNvPr>
          <p:cNvSpPr>
            <a:spLocks noGrp="1"/>
          </p:cNvSpPr>
          <p:nvPr>
            <p:ph type="sldNum" sz="quarter" idx="11"/>
          </p:nvPr>
        </p:nvSpPr>
        <p:spPr/>
        <p:txBody>
          <a:bodyPr/>
          <a:lstStyle/>
          <a:p>
            <a:fld id="{4658F449-AC56-C64A-8488-86A10DE691DA}" type="slidenum">
              <a:rPr lang="en-US" smtClean="0"/>
              <a:pPr/>
              <a:t>11</a:t>
            </a:fld>
            <a:endParaRPr lang="en-US"/>
          </a:p>
        </p:txBody>
      </p:sp>
      <p:pic>
        <p:nvPicPr>
          <p:cNvPr id="4" name="Picture 3" descr="A close-up of a logo&#10;&#10;Description automatically generated">
            <a:extLst>
              <a:ext uri="{FF2B5EF4-FFF2-40B4-BE49-F238E27FC236}">
                <a16:creationId xmlns:a16="http://schemas.microsoft.com/office/drawing/2014/main" id="{06612A43-7A42-B155-67C9-4DCF2E027A5A}"/>
              </a:ext>
            </a:extLst>
          </p:cNvPr>
          <p:cNvPicPr>
            <a:picLocks noChangeAspect="1"/>
          </p:cNvPicPr>
          <p:nvPr/>
        </p:nvPicPr>
        <p:blipFill rotWithShape="1">
          <a:blip r:embed="rId2"/>
          <a:srcRect l="5523" b="23934"/>
          <a:stretch/>
        </p:blipFill>
        <p:spPr>
          <a:xfrm>
            <a:off x="1318774" y="1596307"/>
            <a:ext cx="3856177" cy="1013829"/>
          </a:xfrm>
          <a:prstGeom prst="rect">
            <a:avLst/>
          </a:prstGeom>
        </p:spPr>
      </p:pic>
      <p:pic>
        <p:nvPicPr>
          <p:cNvPr id="5" name="Picture 4">
            <a:extLst>
              <a:ext uri="{FF2B5EF4-FFF2-40B4-BE49-F238E27FC236}">
                <a16:creationId xmlns:a16="http://schemas.microsoft.com/office/drawing/2014/main" id="{C66CD473-32E1-BB54-DD54-F2C2BCCDDE27}"/>
              </a:ext>
            </a:extLst>
          </p:cNvPr>
          <p:cNvPicPr>
            <a:picLocks noChangeAspect="1"/>
          </p:cNvPicPr>
          <p:nvPr/>
        </p:nvPicPr>
        <p:blipFill rotWithShape="1">
          <a:blip r:embed="rId3"/>
          <a:srcRect l="1109" t="4129" r="1109" b="3703"/>
          <a:stretch/>
        </p:blipFill>
        <p:spPr>
          <a:xfrm>
            <a:off x="1206499" y="3149600"/>
            <a:ext cx="9575801" cy="2844800"/>
          </a:xfrm>
          <a:prstGeom prst="rect">
            <a:avLst/>
          </a:prstGeom>
        </p:spPr>
      </p:pic>
      <p:sp>
        <p:nvSpPr>
          <p:cNvPr id="7" name="TextBox 6">
            <a:extLst>
              <a:ext uri="{FF2B5EF4-FFF2-40B4-BE49-F238E27FC236}">
                <a16:creationId xmlns:a16="http://schemas.microsoft.com/office/drawing/2014/main" id="{A89B838E-AD81-4247-BFA3-57852208B13F}"/>
              </a:ext>
            </a:extLst>
          </p:cNvPr>
          <p:cNvSpPr txBox="1"/>
          <p:nvPr/>
        </p:nvSpPr>
        <p:spPr>
          <a:xfrm>
            <a:off x="5540627" y="1518107"/>
            <a:ext cx="6143373" cy="1449630"/>
          </a:xfrm>
          <a:prstGeom prst="rect">
            <a:avLst/>
          </a:prstGeom>
          <a:noFill/>
          <a:ln>
            <a:solidFill>
              <a:schemeClr val="accent2"/>
            </a:solidFill>
          </a:ln>
          <a:effectLst>
            <a:outerShdw blurRad="50800" dist="50800" dir="5400000" algn="ctr" rotWithShape="0">
              <a:srgbClr val="000000">
                <a:alpha val="20000"/>
              </a:srgbClr>
            </a:outerShdw>
          </a:effectLst>
        </p:spPr>
        <p:txBody>
          <a:bodyPr wrap="square" rtlCol="0" anchor="ctr" anchorCtr="0">
            <a:noAutofit/>
          </a:bodyPr>
          <a:lstStyle/>
          <a:p>
            <a:pPr algn="ctr"/>
            <a:r>
              <a:rPr lang="en-US" dirty="0">
                <a:solidFill>
                  <a:schemeClr val="tx2"/>
                </a:solidFill>
              </a:rPr>
              <a:t>Published SBC White Papers can be downloaded at:</a:t>
            </a:r>
          </a:p>
          <a:p>
            <a:pPr algn="ctr"/>
            <a:r>
              <a:rPr lang="en-US" dirty="0">
                <a:solidFill>
                  <a:schemeClr val="tx2"/>
                </a:solidFill>
                <a:hlinkClick r:id="rId4"/>
              </a:rPr>
              <a:t>ashb.com/whitepapers</a:t>
            </a:r>
            <a:r>
              <a:rPr lang="en-US" dirty="0">
                <a:solidFill>
                  <a:schemeClr val="tx2"/>
                </a:solidFill>
              </a:rPr>
              <a:t> </a:t>
            </a:r>
          </a:p>
          <a:p>
            <a:pPr algn="ctr"/>
            <a:r>
              <a:rPr lang="en-US" dirty="0">
                <a:solidFill>
                  <a:schemeClr val="tx2"/>
                </a:solidFill>
              </a:rPr>
              <a:t>Send proposals to </a:t>
            </a:r>
            <a:r>
              <a:rPr lang="en-US" dirty="0">
                <a:solidFill>
                  <a:schemeClr val="tx2"/>
                </a:solidFill>
                <a:hlinkClick r:id="rId5"/>
              </a:rPr>
              <a:t>admin@ashb.com</a:t>
            </a:r>
            <a:r>
              <a:rPr lang="en-US" dirty="0">
                <a:solidFill>
                  <a:schemeClr val="tx2"/>
                </a:solidFill>
              </a:rPr>
              <a:t> </a:t>
            </a:r>
          </a:p>
        </p:txBody>
      </p:sp>
    </p:spTree>
    <p:extLst>
      <p:ext uri="{BB962C8B-B14F-4D97-AF65-F5344CB8AC3E}">
        <p14:creationId xmlns:p14="http://schemas.microsoft.com/office/powerpoint/2010/main" val="65980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80392-3869-CF1D-6451-68D7142D32B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F9ADE72-9FC9-A24F-80BA-F811D48C6EAB}"/>
              </a:ext>
            </a:extLst>
          </p:cNvPr>
          <p:cNvSpPr>
            <a:spLocks noGrp="1"/>
          </p:cNvSpPr>
          <p:nvPr>
            <p:ph type="title"/>
          </p:nvPr>
        </p:nvSpPr>
        <p:spPr>
          <a:xfrm>
            <a:off x="838200" y="71510"/>
            <a:ext cx="9029700" cy="1100065"/>
          </a:xfrm>
        </p:spPr>
        <p:txBody>
          <a:bodyPr/>
          <a:lstStyle/>
          <a:p>
            <a:r>
              <a:rPr lang="en-US" sz="2800" b="1" dirty="0"/>
              <a:t>6.  ASHB Research Library </a:t>
            </a:r>
            <a:br>
              <a:rPr lang="en-US" sz="2800" b="1" dirty="0"/>
            </a:br>
            <a:r>
              <a:rPr lang="en-US" sz="2800" dirty="0"/>
              <a:t>Ken Wacks (Ken Wacks Associates)</a:t>
            </a:r>
          </a:p>
        </p:txBody>
      </p:sp>
      <p:sp>
        <p:nvSpPr>
          <p:cNvPr id="2" name="Slide Number Placeholder 1">
            <a:extLst>
              <a:ext uri="{FF2B5EF4-FFF2-40B4-BE49-F238E27FC236}">
                <a16:creationId xmlns:a16="http://schemas.microsoft.com/office/drawing/2014/main" id="{FAAA08E3-3920-558C-98EF-A2FB7E166FEC}"/>
              </a:ext>
            </a:extLst>
          </p:cNvPr>
          <p:cNvSpPr>
            <a:spLocks noGrp="1"/>
          </p:cNvSpPr>
          <p:nvPr>
            <p:ph type="sldNum" sz="quarter" idx="11"/>
          </p:nvPr>
        </p:nvSpPr>
        <p:spPr/>
        <p:txBody>
          <a:bodyPr/>
          <a:lstStyle/>
          <a:p>
            <a:fld id="{4658F449-AC56-C64A-8488-86A10DE691DA}" type="slidenum">
              <a:rPr lang="en-US" smtClean="0"/>
              <a:pPr/>
              <a:t>12</a:t>
            </a:fld>
            <a:endParaRPr lang="en-US"/>
          </a:p>
        </p:txBody>
      </p:sp>
      <p:pic>
        <p:nvPicPr>
          <p:cNvPr id="10" name="Picture 9">
            <a:extLst>
              <a:ext uri="{FF2B5EF4-FFF2-40B4-BE49-F238E27FC236}">
                <a16:creationId xmlns:a16="http://schemas.microsoft.com/office/drawing/2014/main" id="{194276AF-6D77-B5EB-C85F-58FD8C1CFEB0}"/>
              </a:ext>
            </a:extLst>
          </p:cNvPr>
          <p:cNvPicPr>
            <a:picLocks noChangeAspect="1"/>
          </p:cNvPicPr>
          <p:nvPr/>
        </p:nvPicPr>
        <p:blipFill>
          <a:blip r:embed="rId2"/>
          <a:stretch>
            <a:fillRect/>
          </a:stretch>
        </p:blipFill>
        <p:spPr>
          <a:xfrm>
            <a:off x="2241105" y="1032772"/>
            <a:ext cx="7709789" cy="53022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Arrow: Right 13">
            <a:extLst>
              <a:ext uri="{FF2B5EF4-FFF2-40B4-BE49-F238E27FC236}">
                <a16:creationId xmlns:a16="http://schemas.microsoft.com/office/drawing/2014/main" id="{11747B61-3830-3305-F389-83B8449E6339}"/>
              </a:ext>
            </a:extLst>
          </p:cNvPr>
          <p:cNvSpPr/>
          <p:nvPr/>
        </p:nvSpPr>
        <p:spPr>
          <a:xfrm rot="10800000">
            <a:off x="7815282" y="1751529"/>
            <a:ext cx="984237" cy="705466"/>
          </a:xfrm>
          <a:prstGeom prst="rightArrow">
            <a:avLst/>
          </a:prstGeom>
          <a:ln w="19050"/>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75841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199" y="58810"/>
            <a:ext cx="7634681" cy="447675"/>
          </a:xfrm>
        </p:spPr>
        <p:txBody>
          <a:bodyPr/>
          <a:lstStyle/>
          <a:p>
            <a:r>
              <a:rPr lang="en-US" b="1" dirty="0"/>
              <a:t>7.  ASHB Journal</a:t>
            </a:r>
            <a:br>
              <a:rPr lang="en-US" b="1" dirty="0"/>
            </a:br>
            <a:r>
              <a:rPr lang="en-US" sz="2800" dirty="0"/>
              <a:t>Ken Wacks (Ken Wacks Associates)</a:t>
            </a:r>
          </a:p>
        </p:txBody>
      </p:sp>
      <p:sp>
        <p:nvSpPr>
          <p:cNvPr id="2" name="Slide Number Placeholder 1">
            <a:extLst>
              <a:ext uri="{FF2B5EF4-FFF2-40B4-BE49-F238E27FC236}">
                <a16:creationId xmlns:a16="http://schemas.microsoft.com/office/drawing/2014/main" id="{160F41FE-0291-D1E0-7113-AC67A0417978}"/>
              </a:ext>
            </a:extLst>
          </p:cNvPr>
          <p:cNvSpPr txBox="1">
            <a:spLocks/>
          </p:cNvSpPr>
          <p:nvPr/>
        </p:nvSpPr>
        <p:spPr>
          <a:xfrm>
            <a:off x="319038" y="6388135"/>
            <a:ext cx="620027" cy="35245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58F449-AC56-C64A-8488-86A10DE691DA}" type="slidenum">
              <a:rPr lang="en-US" sz="1200" smtClean="0"/>
              <a:pPr/>
              <a:t>13</a:t>
            </a:fld>
            <a:endParaRPr lang="en-US" sz="1200" dirty="0"/>
          </a:p>
        </p:txBody>
      </p:sp>
      <p:sp>
        <p:nvSpPr>
          <p:cNvPr id="3" name="TextBox 2">
            <a:extLst>
              <a:ext uri="{FF2B5EF4-FFF2-40B4-BE49-F238E27FC236}">
                <a16:creationId xmlns:a16="http://schemas.microsoft.com/office/drawing/2014/main" id="{113B9A50-DD1B-AE64-0A75-A514466EA579}"/>
              </a:ext>
            </a:extLst>
          </p:cNvPr>
          <p:cNvSpPr txBox="1"/>
          <p:nvPr/>
        </p:nvSpPr>
        <p:spPr>
          <a:xfrm>
            <a:off x="1479550" y="4891536"/>
            <a:ext cx="8890000" cy="1477328"/>
          </a:xfrm>
          <a:prstGeom prst="rect">
            <a:avLst/>
          </a:prstGeom>
          <a:noFill/>
        </p:spPr>
        <p:txBody>
          <a:bodyPr wrap="square">
            <a:spAutoFit/>
          </a:bodyPr>
          <a:lstStyle/>
          <a:p>
            <a:pPr fontAlgn="base"/>
            <a:r>
              <a:rPr lang="en-US" b="1" i="0" dirty="0">
                <a:solidFill>
                  <a:schemeClr val="tx2"/>
                </a:solidFill>
                <a:effectLst/>
                <a:latin typeface="Open Sans" panose="020B0606030504020204" pitchFamily="34" charset="0"/>
              </a:rPr>
              <a:t>Recent posts:</a:t>
            </a:r>
          </a:p>
          <a:p>
            <a:pPr marL="285750" indent="-285750" fontAlgn="base">
              <a:buFontTx/>
              <a:buChar char="-"/>
            </a:pPr>
            <a:r>
              <a:rPr lang="en-US" b="1" dirty="0">
                <a:solidFill>
                  <a:schemeClr val="tx2"/>
                </a:solidFill>
                <a:latin typeface="Open Sans" panose="020B0606030504020204" pitchFamily="34" charset="0"/>
              </a:rPr>
              <a:t>Ken Wacks’ Perspectives: CES 2026: An irony of humanoids and nostalgia</a:t>
            </a:r>
          </a:p>
          <a:p>
            <a:pPr marL="285750" indent="-285750" fontAlgn="base">
              <a:buFontTx/>
              <a:buChar char="-"/>
            </a:pPr>
            <a:r>
              <a:rPr lang="en-US" b="1" dirty="0">
                <a:solidFill>
                  <a:schemeClr val="tx2"/>
                </a:solidFill>
                <a:latin typeface="Open Sans" panose="020B0606030504020204" pitchFamily="34" charset="0"/>
              </a:rPr>
              <a:t>From Passive Monitoring to Energy Intelligence: Controlling the Invisible Drain in Commercial Buildings</a:t>
            </a:r>
          </a:p>
          <a:p>
            <a:pPr marL="285750" indent="-285750" fontAlgn="base">
              <a:buFontTx/>
              <a:buChar char="-"/>
            </a:pPr>
            <a:r>
              <a:rPr lang="en-US" b="1" dirty="0">
                <a:solidFill>
                  <a:schemeClr val="tx2"/>
                </a:solidFill>
                <a:latin typeface="Open Sans" panose="020B0606030504020204" pitchFamily="34" charset="0"/>
              </a:rPr>
              <a:t>Ken Wacks’ Perspectives: A virtual tour of CEDIA Expo 2025</a:t>
            </a:r>
            <a:endParaRPr lang="en-US" b="1" i="0" dirty="0">
              <a:solidFill>
                <a:schemeClr val="tx2"/>
              </a:solidFill>
              <a:effectLst/>
              <a:latin typeface="Open Sans" panose="020B0606030504020204" pitchFamily="34" charset="0"/>
            </a:endParaRPr>
          </a:p>
        </p:txBody>
      </p:sp>
      <p:sp>
        <p:nvSpPr>
          <p:cNvPr id="8" name="TextBox 7">
            <a:extLst>
              <a:ext uri="{FF2B5EF4-FFF2-40B4-BE49-F238E27FC236}">
                <a16:creationId xmlns:a16="http://schemas.microsoft.com/office/drawing/2014/main" id="{412C6DF3-2CD4-416F-BFDD-2947EB01E154}"/>
              </a:ext>
            </a:extLst>
          </p:cNvPr>
          <p:cNvSpPr txBox="1"/>
          <p:nvPr/>
        </p:nvSpPr>
        <p:spPr>
          <a:xfrm>
            <a:off x="6509739" y="1382376"/>
            <a:ext cx="5474581" cy="3093154"/>
          </a:xfrm>
          <a:prstGeom prst="rect">
            <a:avLst/>
          </a:prstGeom>
          <a:noFill/>
        </p:spPr>
        <p:txBody>
          <a:bodyPr wrap="square">
            <a:spAutoFit/>
          </a:bodyPr>
          <a:lstStyle/>
          <a:p>
            <a:pPr>
              <a:spcAft>
                <a:spcPts val="600"/>
              </a:spcAft>
            </a:pPr>
            <a:r>
              <a:rPr lang="en-US" dirty="0">
                <a:solidFill>
                  <a:schemeClr val="tx2"/>
                </a:solidFill>
              </a:rPr>
              <a:t>The ASHB Journal aims to educate and inform the ASHB membership and industry at large on emerging research, issues, challenges, and opportunities in the smart home and building sectors. </a:t>
            </a:r>
          </a:p>
          <a:p>
            <a:pPr>
              <a:spcAft>
                <a:spcPts val="600"/>
              </a:spcAft>
            </a:pPr>
            <a:r>
              <a:rPr lang="en-US" dirty="0"/>
              <a:t>New articles are posted to the ASHB website, included in the weekly NewsBrief, and circulated on Twitter and LinkedIn. </a:t>
            </a:r>
          </a:p>
          <a:p>
            <a:pPr>
              <a:spcAft>
                <a:spcPts val="600"/>
              </a:spcAft>
            </a:pPr>
            <a:endParaRPr lang="en-US" dirty="0"/>
          </a:p>
          <a:p>
            <a:pPr algn="ctr">
              <a:spcAft>
                <a:spcPts val="600"/>
              </a:spcAft>
            </a:pPr>
            <a:r>
              <a:rPr lang="en-US" b="1" dirty="0">
                <a:solidFill>
                  <a:srgbClr val="FF0000"/>
                </a:solidFill>
              </a:rPr>
              <a:t>Send proposals to admin@ashb.com</a:t>
            </a:r>
            <a:endParaRPr lang="en-CA" b="1" dirty="0">
              <a:solidFill>
                <a:srgbClr val="FF0000"/>
              </a:solidFill>
            </a:endParaRPr>
          </a:p>
        </p:txBody>
      </p:sp>
      <p:pic>
        <p:nvPicPr>
          <p:cNvPr id="5" name="Picture 4">
            <a:extLst>
              <a:ext uri="{FF2B5EF4-FFF2-40B4-BE49-F238E27FC236}">
                <a16:creationId xmlns:a16="http://schemas.microsoft.com/office/drawing/2014/main" id="{38A53BBB-6DE5-EF4D-AF6F-F768DAE836AA}"/>
              </a:ext>
            </a:extLst>
          </p:cNvPr>
          <p:cNvPicPr>
            <a:picLocks noChangeAspect="1"/>
          </p:cNvPicPr>
          <p:nvPr/>
        </p:nvPicPr>
        <p:blipFill>
          <a:blip r:embed="rId2"/>
          <a:stretch>
            <a:fillRect/>
          </a:stretch>
        </p:blipFill>
        <p:spPr>
          <a:xfrm>
            <a:off x="629051" y="1382376"/>
            <a:ext cx="5544588" cy="31912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3507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9718964" cy="1101135"/>
          </a:xfrm>
        </p:spPr>
        <p:txBody>
          <a:bodyPr/>
          <a:lstStyle/>
          <a:p>
            <a:r>
              <a:rPr lang="en-US" sz="2800" b="1" dirty="0"/>
              <a:t>8.  New Business</a:t>
            </a:r>
            <a:br>
              <a:rPr lang="en-US" sz="2800" dirty="0"/>
            </a:br>
            <a:r>
              <a:rPr lang="sv-SE" sz="2800" dirty="0"/>
              <a:t>Bob Allan (NAVCO)</a:t>
            </a:r>
            <a:endParaRPr lang="en-US" sz="2800" dirty="0"/>
          </a:p>
        </p:txBody>
      </p:sp>
      <p:sp>
        <p:nvSpPr>
          <p:cNvPr id="2" name="Slide Number Placeholder 1">
            <a:extLst>
              <a:ext uri="{FF2B5EF4-FFF2-40B4-BE49-F238E27FC236}">
                <a16:creationId xmlns:a16="http://schemas.microsoft.com/office/drawing/2014/main" id="{DA68B010-FF9B-49AB-B01C-00EBC2262BB9}"/>
              </a:ext>
            </a:extLst>
          </p:cNvPr>
          <p:cNvSpPr>
            <a:spLocks noGrp="1"/>
          </p:cNvSpPr>
          <p:nvPr>
            <p:ph type="sldNum" sz="quarter" idx="14"/>
          </p:nvPr>
        </p:nvSpPr>
        <p:spPr/>
        <p:txBody>
          <a:bodyPr/>
          <a:lstStyle/>
          <a:p>
            <a:fld id="{4658F449-AC56-C64A-8488-86A10DE691DA}" type="slidenum">
              <a:rPr lang="en-US" smtClean="0"/>
              <a:pPr/>
              <a:t>14</a:t>
            </a:fld>
            <a:endParaRPr lang="en-US" dirty="0"/>
          </a:p>
        </p:txBody>
      </p:sp>
      <p:sp>
        <p:nvSpPr>
          <p:cNvPr id="8" name="Text Placeholder 2">
            <a:extLst>
              <a:ext uri="{FF2B5EF4-FFF2-40B4-BE49-F238E27FC236}">
                <a16:creationId xmlns:a16="http://schemas.microsoft.com/office/drawing/2014/main" id="{FB4EB544-78AD-4A22-A560-DDE5B1C53C69}"/>
              </a:ext>
            </a:extLst>
          </p:cNvPr>
          <p:cNvSpPr>
            <a:spLocks noGrp="1"/>
          </p:cNvSpPr>
          <p:nvPr>
            <p:ph type="body" sz="quarter" idx="12"/>
          </p:nvPr>
        </p:nvSpPr>
        <p:spPr>
          <a:xfrm>
            <a:off x="4123134" y="1487488"/>
            <a:ext cx="3945731" cy="512762"/>
          </a:xfrm>
        </p:spPr>
        <p:txBody>
          <a:bodyPr/>
          <a:lstStyle/>
          <a:p>
            <a:pPr marL="0" indent="0" algn="ctr">
              <a:buNone/>
            </a:pPr>
            <a:r>
              <a:rPr lang="en-US" dirty="0"/>
              <a:t>New SBC Business? </a:t>
            </a:r>
          </a:p>
          <a:p>
            <a:endParaRPr lang="en-CA" dirty="0"/>
          </a:p>
        </p:txBody>
      </p:sp>
      <p:pic>
        <p:nvPicPr>
          <p:cNvPr id="1026" name="Picture 2" descr="How an Experienced Virtual Assistant Can Really Help a New Business Owner |  moretime PA Services | moretime PA Services">
            <a:extLst>
              <a:ext uri="{FF2B5EF4-FFF2-40B4-BE49-F238E27FC236}">
                <a16:creationId xmlns:a16="http://schemas.microsoft.com/office/drawing/2014/main" id="{C920E88E-DD99-6CC7-E157-151A848E4A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3130" y="2130425"/>
            <a:ext cx="5545740" cy="387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924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199" y="41865"/>
            <a:ext cx="10098112" cy="843960"/>
          </a:xfrm>
        </p:spPr>
        <p:txBody>
          <a:bodyPr/>
          <a:lstStyle/>
          <a:p>
            <a:r>
              <a:rPr lang="en-US" sz="2800" b="1" dirty="0"/>
              <a:t>9.  Announcements</a:t>
            </a:r>
            <a:br>
              <a:rPr lang="en-US" sz="2800" b="1" dirty="0"/>
            </a:br>
            <a:r>
              <a:rPr lang="sv-SE" sz="2800" dirty="0"/>
              <a:t>Robert Lane (Robert H. Lane &amp; Associates Inc.)</a:t>
            </a:r>
            <a:endParaRPr lang="en-US" sz="2800" dirty="0"/>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fld id="{4658F449-AC56-C64A-8488-86A10DE691DA}" type="slidenum">
              <a:rPr lang="en-US" smtClean="0"/>
              <a:pPr/>
              <a:t>15</a:t>
            </a:fld>
            <a:endParaRPr lang="en-US"/>
          </a:p>
        </p:txBody>
      </p:sp>
      <p:sp>
        <p:nvSpPr>
          <p:cNvPr id="5" name="TextBox 4">
            <a:extLst>
              <a:ext uri="{FF2B5EF4-FFF2-40B4-BE49-F238E27FC236}">
                <a16:creationId xmlns:a16="http://schemas.microsoft.com/office/drawing/2014/main" id="{0684A995-F67B-936D-92B4-DACCE9FBA26B}"/>
              </a:ext>
            </a:extLst>
          </p:cNvPr>
          <p:cNvSpPr txBox="1"/>
          <p:nvPr/>
        </p:nvSpPr>
        <p:spPr>
          <a:xfrm>
            <a:off x="6096000" y="1695028"/>
            <a:ext cx="5700272" cy="3467942"/>
          </a:xfrm>
          <a:prstGeom prst="rect">
            <a:avLst/>
          </a:prstGeom>
          <a:noFill/>
        </p:spPr>
        <p:txBody>
          <a:bodyPr wrap="square" numCol="1" rtlCol="0">
            <a:noAutofit/>
          </a:bodyPr>
          <a:lstStyle/>
          <a:p>
            <a:pPr lvl="0"/>
            <a:r>
              <a:rPr lang="en-CA" sz="2000" b="1" dirty="0">
                <a:solidFill>
                  <a:srgbClr val="464646"/>
                </a:solidFill>
              </a:rPr>
              <a:t>Realcomm </a:t>
            </a:r>
            <a:r>
              <a:rPr lang="en-CA" sz="2000" b="1" dirty="0" err="1">
                <a:solidFill>
                  <a:srgbClr val="464646"/>
                </a:solidFill>
              </a:rPr>
              <a:t>IBCon</a:t>
            </a:r>
            <a:endParaRPr lang="en-CA" sz="2000" b="1" dirty="0">
              <a:solidFill>
                <a:srgbClr val="464646"/>
              </a:solidFill>
            </a:endParaRPr>
          </a:p>
          <a:p>
            <a:pPr lvl="0"/>
            <a:r>
              <a:rPr lang="en-CA" sz="2000" b="1" dirty="0">
                <a:solidFill>
                  <a:srgbClr val="464646"/>
                </a:solidFill>
              </a:rPr>
              <a:t>June 3-4 | San Diego, CA</a:t>
            </a:r>
          </a:p>
          <a:p>
            <a:pPr lvl="0"/>
            <a:endParaRPr lang="en-CA" sz="2000" b="1" dirty="0">
              <a:solidFill>
                <a:srgbClr val="464646"/>
              </a:solidFill>
            </a:endParaRPr>
          </a:p>
          <a:p>
            <a:pPr lvl="0"/>
            <a:r>
              <a:rPr lang="en-CA" sz="2000" b="1" dirty="0" err="1">
                <a:solidFill>
                  <a:srgbClr val="464646"/>
                </a:solidFill>
              </a:rPr>
              <a:t>Infocomm</a:t>
            </a:r>
            <a:endParaRPr lang="en-CA" sz="2000" b="1" dirty="0">
              <a:solidFill>
                <a:srgbClr val="464646"/>
              </a:solidFill>
            </a:endParaRPr>
          </a:p>
          <a:p>
            <a:pPr lvl="0"/>
            <a:r>
              <a:rPr lang="en-CA" sz="2000" b="1" dirty="0">
                <a:solidFill>
                  <a:srgbClr val="464646"/>
                </a:solidFill>
              </a:rPr>
              <a:t>June 13-19 | San Diego, CA</a:t>
            </a:r>
          </a:p>
          <a:p>
            <a:pPr lvl="0"/>
            <a:endParaRPr lang="en-CA" sz="2000" b="1" dirty="0">
              <a:solidFill>
                <a:srgbClr val="464646"/>
              </a:solidFill>
            </a:endParaRPr>
          </a:p>
          <a:p>
            <a:pPr lvl="0"/>
            <a:r>
              <a:rPr lang="en-CA" sz="2000" b="1" dirty="0" err="1">
                <a:solidFill>
                  <a:srgbClr val="464646"/>
                </a:solidFill>
              </a:rPr>
              <a:t>NexusCon</a:t>
            </a:r>
            <a:endParaRPr lang="en-CA" sz="2000" b="1" dirty="0">
              <a:solidFill>
                <a:srgbClr val="464646"/>
              </a:solidFill>
            </a:endParaRPr>
          </a:p>
          <a:p>
            <a:pPr lvl="0"/>
            <a:r>
              <a:rPr lang="en-CA" sz="2000" b="1" dirty="0">
                <a:solidFill>
                  <a:srgbClr val="464646"/>
                </a:solidFill>
              </a:rPr>
              <a:t>October 5-7 |  Detroit, MI</a:t>
            </a:r>
          </a:p>
          <a:p>
            <a:pPr lvl="0"/>
            <a:endParaRPr lang="en-CA" sz="2000" b="1" dirty="0">
              <a:solidFill>
                <a:srgbClr val="464646"/>
              </a:solidFill>
            </a:endParaRPr>
          </a:p>
          <a:p>
            <a:pPr lvl="0"/>
            <a:r>
              <a:rPr lang="en-CA" sz="2000" b="1" dirty="0">
                <a:solidFill>
                  <a:srgbClr val="464646"/>
                </a:solidFill>
              </a:rPr>
              <a:t>Greenbuild</a:t>
            </a:r>
          </a:p>
          <a:p>
            <a:pPr lvl="0"/>
            <a:r>
              <a:rPr lang="en-CA" sz="2000" b="1" dirty="0">
                <a:solidFill>
                  <a:srgbClr val="464646"/>
                </a:solidFill>
              </a:rPr>
              <a:t>October 20-23 | New York City</a:t>
            </a:r>
          </a:p>
          <a:p>
            <a:pPr lvl="0"/>
            <a:endParaRPr lang="en-CA" sz="2000" b="1" dirty="0">
              <a:solidFill>
                <a:srgbClr val="464646"/>
              </a:solidFill>
            </a:endParaRPr>
          </a:p>
        </p:txBody>
      </p:sp>
      <p:pic>
        <p:nvPicPr>
          <p:cNvPr id="1028" name="Picture 4" descr="Upcoming Events - Sila Community">
            <a:extLst>
              <a:ext uri="{FF2B5EF4-FFF2-40B4-BE49-F238E27FC236}">
                <a16:creationId xmlns:a16="http://schemas.microsoft.com/office/drawing/2014/main" id="{FFD7B0D6-DCFE-7687-A2B1-26A55F9640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306361"/>
            <a:ext cx="4395010" cy="2245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561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logo with red and grey letters&#10;&#10;AI-generated content may be incorrect.">
            <a:extLst>
              <a:ext uri="{FF2B5EF4-FFF2-40B4-BE49-F238E27FC236}">
                <a16:creationId xmlns:a16="http://schemas.microsoft.com/office/drawing/2014/main" id="{AC197B3B-BE3A-534C-914D-82BDE8F925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0863" y="3647902"/>
            <a:ext cx="5570271" cy="2765091"/>
          </a:xfrm>
          <a:prstGeom prst="rect">
            <a:avLst/>
          </a:prstGeom>
        </p:spPr>
      </p:pic>
      <p:sp>
        <p:nvSpPr>
          <p:cNvPr id="3" name="Rectangle 2"/>
          <p:cNvSpPr/>
          <p:nvPr/>
        </p:nvSpPr>
        <p:spPr>
          <a:xfrm>
            <a:off x="1429996" y="2485667"/>
            <a:ext cx="9332006" cy="1677382"/>
          </a:xfrm>
          <a:prstGeom prst="rect">
            <a:avLst/>
          </a:prstGeom>
        </p:spPr>
        <p:txBody>
          <a:bodyPr wrap="square">
            <a:spAutoFit/>
          </a:bodyPr>
          <a:lstStyle/>
          <a:p>
            <a:pPr algn="ctr"/>
            <a:r>
              <a:rPr lang="en-US" altLang="en-US" sz="3200" b="1" dirty="0">
                <a:latin typeface="Calibri" pitchFamily="34" charset="0"/>
              </a:rPr>
              <a:t>Association for Smarter Homes &amp; Buildings (ASHB)</a:t>
            </a:r>
            <a:br>
              <a:rPr lang="en-US" altLang="en-US" sz="2400" b="1" dirty="0">
                <a:latin typeface="Calibri" pitchFamily="34" charset="0"/>
              </a:rPr>
            </a:br>
            <a:r>
              <a:rPr lang="en-US" altLang="en-US" sz="2400" b="1" dirty="0">
                <a:latin typeface="Calibri" pitchFamily="34" charset="0"/>
              </a:rPr>
              <a:t>admin@ashb.com  |  www.ashb.com  |  www.ashb.com/sbc</a:t>
            </a:r>
          </a:p>
          <a:p>
            <a:pPr algn="ctr">
              <a:spcBef>
                <a:spcPts val="1800"/>
              </a:spcBef>
            </a:pPr>
            <a:r>
              <a:rPr lang="en-CA" altLang="en-US" sz="3200" b="1" dirty="0">
                <a:solidFill>
                  <a:srgbClr val="E83E1D"/>
                </a:solidFill>
                <a:latin typeface="Calibri" pitchFamily="34" charset="0"/>
              </a:rPr>
              <a:t>Connect to what’s next™</a:t>
            </a:r>
            <a:endParaRPr lang="en-CA" altLang="en-US" sz="3200" b="1" dirty="0">
              <a:solidFill>
                <a:srgbClr val="E83E1D"/>
              </a:solidFill>
              <a:latin typeface="Calibri" pitchFamily="34" charset="0"/>
              <a:hlinkClick r:id="" action="ppaction://noaction"/>
            </a:endParaRPr>
          </a:p>
        </p:txBody>
      </p:sp>
      <p:sp>
        <p:nvSpPr>
          <p:cNvPr id="4" name="Title 1"/>
          <p:cNvSpPr>
            <a:spLocks noGrp="1"/>
          </p:cNvSpPr>
          <p:nvPr>
            <p:ph type="title"/>
          </p:nvPr>
        </p:nvSpPr>
        <p:spPr>
          <a:xfrm>
            <a:off x="838200" y="71510"/>
            <a:ext cx="10528300" cy="1058161"/>
          </a:xfrm>
        </p:spPr>
        <p:txBody>
          <a:bodyPr/>
          <a:lstStyle/>
          <a:p>
            <a:r>
              <a:rPr lang="en-US" sz="2800" b="1" dirty="0"/>
              <a:t>10.  Adjournment</a:t>
            </a:r>
            <a:br>
              <a:rPr lang="en-US" sz="2800" dirty="0"/>
            </a:br>
            <a:r>
              <a:rPr lang="sv-SE" sz="2800" dirty="0"/>
              <a:t>Bob Allan (NAVCO)</a:t>
            </a:r>
            <a:endParaRPr lang="en-US" sz="2800" dirty="0"/>
          </a:p>
        </p:txBody>
      </p:sp>
      <p:sp>
        <p:nvSpPr>
          <p:cNvPr id="2" name="Slide Number Placeholder 1">
            <a:extLst>
              <a:ext uri="{FF2B5EF4-FFF2-40B4-BE49-F238E27FC236}">
                <a16:creationId xmlns:a16="http://schemas.microsoft.com/office/drawing/2014/main" id="{8B41472F-A3EE-41D7-AE08-1F4E3C792660}"/>
              </a:ext>
            </a:extLst>
          </p:cNvPr>
          <p:cNvSpPr>
            <a:spLocks noGrp="1"/>
          </p:cNvSpPr>
          <p:nvPr>
            <p:ph type="sldNum" sz="quarter" idx="11"/>
          </p:nvPr>
        </p:nvSpPr>
        <p:spPr/>
        <p:txBody>
          <a:bodyPr/>
          <a:lstStyle/>
          <a:p>
            <a:fld id="{4658F449-AC56-C64A-8488-86A10DE691DA}" type="slidenum">
              <a:rPr lang="en-US" smtClean="0"/>
              <a:pPr/>
              <a:t>16</a:t>
            </a:fld>
            <a:endParaRPr lang="en-US" dirty="0"/>
          </a:p>
        </p:txBody>
      </p:sp>
      <p:sp>
        <p:nvSpPr>
          <p:cNvPr id="5" name="Rectangle 4">
            <a:extLst>
              <a:ext uri="{FF2B5EF4-FFF2-40B4-BE49-F238E27FC236}">
                <a16:creationId xmlns:a16="http://schemas.microsoft.com/office/drawing/2014/main" id="{9CD6A055-FAD9-4078-9E2C-C6A0AF3B2E80}"/>
              </a:ext>
            </a:extLst>
          </p:cNvPr>
          <p:cNvSpPr/>
          <p:nvPr/>
        </p:nvSpPr>
        <p:spPr>
          <a:xfrm>
            <a:off x="2120131" y="1626517"/>
            <a:ext cx="8050075" cy="492443"/>
          </a:xfrm>
          <a:prstGeom prst="rect">
            <a:avLst/>
          </a:prstGeom>
          <a:solidFill>
            <a:schemeClr val="accent5"/>
          </a:solidFill>
          <a:ln w="47625">
            <a:solidFill>
              <a:schemeClr val="tx2"/>
            </a:solidFill>
          </a:ln>
        </p:spPr>
        <p:txBody>
          <a:bodyPr wrap="square">
            <a:spAutoFit/>
          </a:bodyPr>
          <a:lstStyle/>
          <a:p>
            <a:pPr lvl="0" algn="ctr"/>
            <a:r>
              <a:rPr lang="en-US" sz="2500" b="1" dirty="0">
                <a:solidFill>
                  <a:srgbClr val="E83E1D"/>
                </a:solidFill>
              </a:rPr>
              <a:t>Next SBC Meeting: </a:t>
            </a:r>
            <a:r>
              <a:rPr lang="en-US" sz="2600" b="1" dirty="0">
                <a:solidFill>
                  <a:schemeClr val="tx2"/>
                </a:solidFill>
              </a:rPr>
              <a:t>August 2026</a:t>
            </a:r>
          </a:p>
        </p:txBody>
      </p:sp>
    </p:spTree>
    <p:extLst>
      <p:ext uri="{BB962C8B-B14F-4D97-AF65-F5344CB8AC3E}">
        <p14:creationId xmlns:p14="http://schemas.microsoft.com/office/powerpoint/2010/main" val="2932444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2" y="25935"/>
            <a:ext cx="7586929" cy="524107"/>
          </a:xfrm>
        </p:spPr>
        <p:txBody>
          <a:bodyPr/>
          <a:lstStyle/>
          <a:p>
            <a:r>
              <a:rPr lang="en-US" sz="2800" b="1" dirty="0"/>
              <a:t>Agenda</a:t>
            </a:r>
            <a:br>
              <a:rPr lang="en-US" sz="2800" dirty="0"/>
            </a:br>
            <a:r>
              <a:rPr lang="en-US" altLang="en-US" sz="2800" dirty="0"/>
              <a:t>Marta Klopotowska (ASHB)</a:t>
            </a:r>
            <a:endParaRPr lang="en-US" sz="2800" b="1" dirty="0"/>
          </a:p>
        </p:txBody>
      </p:sp>
      <p:sp>
        <p:nvSpPr>
          <p:cNvPr id="2" name="Slide Number Placeholder 1">
            <a:extLst>
              <a:ext uri="{FF2B5EF4-FFF2-40B4-BE49-F238E27FC236}">
                <a16:creationId xmlns:a16="http://schemas.microsoft.com/office/drawing/2014/main" id="{03E6F4FB-BF07-48AE-AFF6-D4E572C2D504}"/>
              </a:ext>
            </a:extLst>
          </p:cNvPr>
          <p:cNvSpPr>
            <a:spLocks noGrp="1"/>
          </p:cNvSpPr>
          <p:nvPr>
            <p:ph type="sldNum" sz="quarter" idx="14"/>
          </p:nvPr>
        </p:nvSpPr>
        <p:spPr/>
        <p:txBody>
          <a:bodyPr/>
          <a:lstStyle/>
          <a:p>
            <a:fld id="{4658F449-AC56-C64A-8488-86A10DE691DA}" type="slidenum">
              <a:rPr lang="en-US" smtClean="0"/>
              <a:pPr/>
              <a:t>2</a:t>
            </a:fld>
            <a:endParaRPr lang="en-US"/>
          </a:p>
        </p:txBody>
      </p:sp>
      <p:sp>
        <p:nvSpPr>
          <p:cNvPr id="10" name="Text Placeholder 4">
            <a:extLst>
              <a:ext uri="{FF2B5EF4-FFF2-40B4-BE49-F238E27FC236}">
                <a16:creationId xmlns:a16="http://schemas.microsoft.com/office/drawing/2014/main" id="{6D5EDE2A-40A4-4199-AAF2-68729E10C1E4}"/>
              </a:ext>
            </a:extLst>
          </p:cNvPr>
          <p:cNvSpPr txBox="1">
            <a:spLocks/>
          </p:cNvSpPr>
          <p:nvPr/>
        </p:nvSpPr>
        <p:spPr>
          <a:xfrm>
            <a:off x="739788" y="1168070"/>
            <a:ext cx="10652112" cy="48771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1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Font typeface="+mj-lt"/>
              <a:buAutoNum type="arabicPeriod"/>
            </a:pPr>
            <a:r>
              <a:rPr lang="en-US" dirty="0">
                <a:latin typeface="+mj-lt"/>
              </a:rPr>
              <a:t>Call to Order, Welcome, Introductions, About the SBC</a:t>
            </a:r>
          </a:p>
          <a:p>
            <a:pPr marL="457200" indent="-457200">
              <a:buFont typeface="+mj-lt"/>
              <a:buAutoNum type="arabicPeriod"/>
            </a:pPr>
            <a:r>
              <a:rPr lang="en-US" dirty="0">
                <a:latin typeface="+mj-lt"/>
              </a:rPr>
              <a:t>Administrative </a:t>
            </a:r>
          </a:p>
          <a:p>
            <a:pPr marL="457200" indent="-457200">
              <a:buFont typeface="+mj-lt"/>
              <a:buAutoNum type="arabicPeriod"/>
            </a:pPr>
            <a:r>
              <a:rPr lang="en-US" dirty="0">
                <a:latin typeface="+mj-lt"/>
              </a:rPr>
              <a:t>Research Update</a:t>
            </a:r>
          </a:p>
          <a:p>
            <a:pPr marL="457200" indent="-457200">
              <a:lnSpc>
                <a:spcPct val="100000"/>
              </a:lnSpc>
              <a:buFont typeface="+mj-lt"/>
              <a:buAutoNum type="arabicPeriod"/>
            </a:pPr>
            <a:r>
              <a:rPr lang="en-US" dirty="0">
                <a:latin typeface="+mj-lt"/>
              </a:rPr>
              <a:t> </a:t>
            </a:r>
            <a:r>
              <a:rPr lang="en-US" b="1" dirty="0">
                <a:latin typeface="+mj-lt"/>
              </a:rPr>
              <a:t>Keynote: </a:t>
            </a:r>
            <a:r>
              <a:rPr lang="en-US" dirty="0"/>
              <a:t>Making Building Analytics Pay Off - Turning Energy Data into Measurable Performance - Brandon Voyles &amp; Scott Holstein (ABB, Inc.)</a:t>
            </a:r>
          </a:p>
          <a:p>
            <a:pPr marL="457200" indent="-457200">
              <a:lnSpc>
                <a:spcPct val="100000"/>
              </a:lnSpc>
              <a:buFont typeface="+mj-lt"/>
              <a:buAutoNum type="arabicPeriod"/>
            </a:pPr>
            <a:r>
              <a:rPr lang="en-US" dirty="0">
                <a:latin typeface="+mj-lt"/>
              </a:rPr>
              <a:t>ASHB Podcast</a:t>
            </a:r>
          </a:p>
          <a:p>
            <a:pPr marL="457200" indent="-457200">
              <a:buFont typeface="+mj-lt"/>
              <a:buAutoNum type="arabicPeriod"/>
            </a:pPr>
            <a:r>
              <a:rPr lang="en-US" dirty="0">
                <a:latin typeface="+mj-lt"/>
              </a:rPr>
              <a:t>ASHB Whitepapers &amp; Research Library</a:t>
            </a:r>
          </a:p>
          <a:p>
            <a:pPr marL="457200" indent="-457200">
              <a:buFont typeface="+mj-lt"/>
              <a:buAutoNum type="arabicPeriod"/>
            </a:pPr>
            <a:r>
              <a:rPr lang="en-US" dirty="0">
                <a:latin typeface="+mj-lt"/>
              </a:rPr>
              <a:t>ASHB Journal</a:t>
            </a:r>
          </a:p>
          <a:p>
            <a:pPr marL="457200" indent="-457200">
              <a:buFont typeface="+mj-lt"/>
              <a:buAutoNum type="arabicPeriod"/>
            </a:pPr>
            <a:r>
              <a:rPr lang="en-US" dirty="0">
                <a:latin typeface="+mj-lt"/>
              </a:rPr>
              <a:t>New Business </a:t>
            </a:r>
          </a:p>
          <a:p>
            <a:pPr marL="457200" indent="-457200">
              <a:buFont typeface="+mj-lt"/>
              <a:buAutoNum type="arabicPeriod"/>
            </a:pPr>
            <a:r>
              <a:rPr lang="en-US" dirty="0">
                <a:latin typeface="+mj-lt"/>
              </a:rPr>
              <a:t>Announcements</a:t>
            </a:r>
          </a:p>
          <a:p>
            <a:pPr marL="457200" indent="-457200">
              <a:buFont typeface="+mj-lt"/>
              <a:buAutoNum type="arabicPeriod"/>
            </a:pPr>
            <a:r>
              <a:rPr lang="en-US" dirty="0">
                <a:latin typeface="+mj-lt"/>
              </a:rPr>
              <a:t>Adjournment</a:t>
            </a:r>
          </a:p>
        </p:txBody>
      </p:sp>
    </p:spTree>
    <p:extLst>
      <p:ext uri="{BB962C8B-B14F-4D97-AF65-F5344CB8AC3E}">
        <p14:creationId xmlns:p14="http://schemas.microsoft.com/office/powerpoint/2010/main" val="2325718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ChangeArrowheads="1"/>
          </p:cNvSpPr>
          <p:nvPr>
            <p:ph type="title"/>
          </p:nvPr>
        </p:nvSpPr>
        <p:spPr>
          <a:xfrm>
            <a:off x="838202" y="81704"/>
            <a:ext cx="10998664" cy="966194"/>
          </a:xfrm>
        </p:spPr>
        <p:txBody>
          <a:bodyPr/>
          <a:lstStyle/>
          <a:p>
            <a:r>
              <a:rPr lang="en-US" altLang="en-US" sz="2800" b="1" dirty="0"/>
              <a:t>1.  Call to Order, Welcome, Introductions, About the SBC</a:t>
            </a:r>
            <a:br>
              <a:rPr lang="en-US" altLang="en-US" sz="2800" b="1" dirty="0"/>
            </a:br>
            <a:r>
              <a:rPr lang="sv-SE" sz="2800" dirty="0"/>
              <a:t>Bob Allan (NAVCO)</a:t>
            </a:r>
            <a:endParaRPr lang="en-US" altLang="en-US" sz="2800" dirty="0"/>
          </a:p>
        </p:txBody>
      </p:sp>
      <p:sp>
        <p:nvSpPr>
          <p:cNvPr id="10" name="Slide Number Placeholder 9">
            <a:extLst>
              <a:ext uri="{FF2B5EF4-FFF2-40B4-BE49-F238E27FC236}">
                <a16:creationId xmlns:a16="http://schemas.microsoft.com/office/drawing/2014/main" id="{224C967F-47BE-4373-9DB0-5AB38DAFD3D3}"/>
              </a:ext>
            </a:extLst>
          </p:cNvPr>
          <p:cNvSpPr>
            <a:spLocks noGrp="1"/>
          </p:cNvSpPr>
          <p:nvPr>
            <p:ph type="sldNum" sz="quarter" idx="11"/>
          </p:nvPr>
        </p:nvSpPr>
        <p:spPr/>
        <p:txBody>
          <a:bodyPr/>
          <a:lstStyle/>
          <a:p>
            <a:fld id="{4658F449-AC56-C64A-8488-86A10DE691DA}" type="slidenum">
              <a:rPr lang="en-US" smtClean="0"/>
              <a:pPr/>
              <a:t>3</a:t>
            </a:fld>
            <a:endParaRPr lang="en-US"/>
          </a:p>
        </p:txBody>
      </p:sp>
      <p:sp>
        <p:nvSpPr>
          <p:cNvPr id="19" name="Content Placeholder 1">
            <a:extLst>
              <a:ext uri="{FF2B5EF4-FFF2-40B4-BE49-F238E27FC236}">
                <a16:creationId xmlns:a16="http://schemas.microsoft.com/office/drawing/2014/main" id="{BFA5C62F-C11C-404A-926C-35704A67471C}"/>
              </a:ext>
            </a:extLst>
          </p:cNvPr>
          <p:cNvSpPr txBox="1">
            <a:spLocks noChangeArrowheads="1"/>
          </p:cNvSpPr>
          <p:nvPr/>
        </p:nvSpPr>
        <p:spPr>
          <a:xfrm>
            <a:off x="480396" y="4683928"/>
            <a:ext cx="10930554" cy="13930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buNone/>
            </a:pPr>
            <a:r>
              <a:rPr lang="en-US" altLang="en-US" sz="1600" dirty="0"/>
              <a:t>The ASHB Smart Building Council works to strengthen the large building automation industry through innovative technology-driven research projects.  The Council was established in 2001 by ASHB to specifically review opportunities, take strategic action, and monitor initiatives that relate to integrated systems and automation in the large building sector.  The Council's projects promote the next generation of smart building technologies and incorporate a holistic approach that optimizes building performance and savings. </a:t>
            </a:r>
            <a:r>
              <a:rPr lang="en-US" altLang="en-US" sz="1600" dirty="0">
                <a:hlinkClick r:id="rId2"/>
              </a:rPr>
              <a:t>www.ashb.com/sbc</a:t>
            </a:r>
            <a:endParaRPr lang="en-US" altLang="en-US" sz="1600" dirty="0"/>
          </a:p>
        </p:txBody>
      </p:sp>
      <p:grpSp>
        <p:nvGrpSpPr>
          <p:cNvPr id="5" name="Group 4">
            <a:extLst>
              <a:ext uri="{FF2B5EF4-FFF2-40B4-BE49-F238E27FC236}">
                <a16:creationId xmlns:a16="http://schemas.microsoft.com/office/drawing/2014/main" id="{F506FF1D-C7B6-4673-BB69-0C7D22AF2438}"/>
              </a:ext>
            </a:extLst>
          </p:cNvPr>
          <p:cNvGrpSpPr/>
          <p:nvPr/>
        </p:nvGrpSpPr>
        <p:grpSpPr>
          <a:xfrm>
            <a:off x="553096" y="1141663"/>
            <a:ext cx="9921615" cy="3282299"/>
            <a:chOff x="553096" y="1144728"/>
            <a:chExt cx="9921615" cy="3282299"/>
          </a:xfrm>
        </p:grpSpPr>
        <p:sp>
          <p:nvSpPr>
            <p:cNvPr id="31" name="Rectangle 5">
              <a:extLst>
                <a:ext uri="{FF2B5EF4-FFF2-40B4-BE49-F238E27FC236}">
                  <a16:creationId xmlns:a16="http://schemas.microsoft.com/office/drawing/2014/main" id="{0FFFDE97-0F33-4DAA-A8FB-638701428683}"/>
                </a:ext>
              </a:extLst>
            </p:cNvPr>
            <p:cNvSpPr>
              <a:spLocks noChangeArrowheads="1"/>
            </p:cNvSpPr>
            <p:nvPr/>
          </p:nvSpPr>
          <p:spPr bwMode="auto">
            <a:xfrm>
              <a:off x="553096" y="2797285"/>
              <a:ext cx="2266101" cy="13930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400" b="1" dirty="0">
                  <a:solidFill>
                    <a:schemeClr val="bg2">
                      <a:lumMod val="25000"/>
                    </a:schemeClr>
                  </a:solidFill>
                  <a:latin typeface="+mj-lt"/>
                  <a:ea typeface="SimSun" pitchFamily="2" charset="-122"/>
                  <a:sym typeface="Arial" pitchFamily="34" charset="0"/>
                </a:rPr>
                <a:t>SBC Chair</a:t>
              </a:r>
            </a:p>
            <a:p>
              <a:pPr eaLnBrk="1" hangingPunct="1">
                <a:lnSpc>
                  <a:spcPct val="100000"/>
                </a:lnSpc>
                <a:spcBef>
                  <a:spcPct val="0"/>
                </a:spcBef>
                <a:buFont typeface="Arial" pitchFamily="34" charset="0"/>
                <a:buNone/>
              </a:pPr>
              <a:r>
                <a:rPr lang="en-CA" altLang="en-US" sz="1400" b="1" dirty="0">
                  <a:solidFill>
                    <a:schemeClr val="bg2">
                      <a:lumMod val="25000"/>
                    </a:schemeClr>
                  </a:solidFill>
                  <a:latin typeface="+mj-lt"/>
                  <a:ea typeface="SimSun" pitchFamily="2" charset="-122"/>
                  <a:sym typeface="Arial" pitchFamily="34" charset="0"/>
                </a:rPr>
                <a:t>Bob Allan </a:t>
              </a:r>
            </a:p>
            <a:p>
              <a:pPr eaLnBrk="1" hangingPunct="1">
                <a:lnSpc>
                  <a:spcPct val="100000"/>
                </a:lnSpc>
                <a:spcBef>
                  <a:spcPct val="0"/>
                </a:spcBef>
                <a:buFont typeface="Arial" pitchFamily="34" charset="0"/>
                <a:buNone/>
              </a:pPr>
              <a:r>
                <a:rPr lang="en-CA" altLang="en-US" sz="1400" dirty="0">
                  <a:solidFill>
                    <a:schemeClr val="bg2">
                      <a:lumMod val="25000"/>
                    </a:schemeClr>
                  </a:solidFill>
                  <a:latin typeface="+mj-lt"/>
                  <a:ea typeface="SimSun" pitchFamily="2" charset="-122"/>
                  <a:cs typeface="Arial" pitchFamily="34" charset="0"/>
                </a:rPr>
                <a:t>Senior Vice President of Sales, East Region</a:t>
              </a:r>
            </a:p>
            <a:p>
              <a:pPr eaLnBrk="1" hangingPunct="1">
                <a:lnSpc>
                  <a:spcPct val="100000"/>
                </a:lnSpc>
                <a:spcBef>
                  <a:spcPct val="0"/>
                </a:spcBef>
                <a:buFont typeface="Arial" pitchFamily="34" charset="0"/>
                <a:buNone/>
              </a:pPr>
              <a:r>
                <a:rPr lang="en-CA" altLang="en-US" sz="1400" dirty="0">
                  <a:solidFill>
                    <a:schemeClr val="bg2">
                      <a:lumMod val="25000"/>
                    </a:schemeClr>
                  </a:solidFill>
                  <a:latin typeface="+mj-lt"/>
                  <a:ea typeface="SimSun" pitchFamily="2" charset="-122"/>
                  <a:cs typeface="Arial" pitchFamily="34" charset="0"/>
                </a:rPr>
                <a:t>NAVCO, Inc.</a:t>
              </a:r>
            </a:p>
          </p:txBody>
        </p:sp>
        <p:pic>
          <p:nvPicPr>
            <p:cNvPr id="35" name="Picture 15" descr="Robert (Bob) Lane">
              <a:extLst>
                <a:ext uri="{FF2B5EF4-FFF2-40B4-BE49-F238E27FC236}">
                  <a16:creationId xmlns:a16="http://schemas.microsoft.com/office/drawing/2014/main" id="{22CB4335-C959-482C-8398-30BC363FB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9520" y="1163855"/>
              <a:ext cx="1599430" cy="163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descr="Bob Allan">
              <a:extLst>
                <a:ext uri="{FF2B5EF4-FFF2-40B4-BE49-F238E27FC236}">
                  <a16:creationId xmlns:a16="http://schemas.microsoft.com/office/drawing/2014/main" id="{940EAE47-5ED3-4190-AE81-60E67EA43EE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732" t="12720" r="18510" b="16382"/>
            <a:stretch/>
          </p:blipFill>
          <p:spPr bwMode="auto">
            <a:xfrm>
              <a:off x="625629" y="1195325"/>
              <a:ext cx="1599430" cy="1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5">
              <a:extLst>
                <a:ext uri="{FF2B5EF4-FFF2-40B4-BE49-F238E27FC236}">
                  <a16:creationId xmlns:a16="http://schemas.microsoft.com/office/drawing/2014/main" id="{C86F1097-EA2C-443A-BCFA-1FDC47FB3B35}"/>
                </a:ext>
              </a:extLst>
            </p:cNvPr>
            <p:cNvSpPr>
              <a:spLocks noChangeArrowheads="1"/>
            </p:cNvSpPr>
            <p:nvPr/>
          </p:nvSpPr>
          <p:spPr bwMode="auto">
            <a:xfrm>
              <a:off x="5722246" y="2779798"/>
              <a:ext cx="2446049" cy="1369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en-US" sz="1400" b="1" dirty="0">
                  <a:solidFill>
                    <a:schemeClr val="bg2">
                      <a:lumMod val="25000"/>
                    </a:schemeClr>
                  </a:solidFill>
                  <a:latin typeface="+mj-lt"/>
                  <a:ea typeface="SimSun" pitchFamily="2" charset="-122"/>
                  <a:sym typeface="Arial" pitchFamily="34" charset="0"/>
                </a:rPr>
                <a:t>SBC Vice-Chair</a:t>
              </a:r>
            </a:p>
            <a:p>
              <a:pPr eaLnBrk="1" hangingPunct="1">
                <a:lnSpc>
                  <a:spcPct val="100000"/>
                </a:lnSpc>
                <a:spcBef>
                  <a:spcPct val="0"/>
                </a:spcBef>
                <a:buFont typeface="Arial" pitchFamily="34" charset="0"/>
                <a:buNone/>
              </a:pPr>
              <a:r>
                <a:rPr lang="en-US" altLang="en-US" sz="1400" b="1" dirty="0">
                  <a:solidFill>
                    <a:schemeClr val="bg2">
                      <a:lumMod val="25000"/>
                    </a:schemeClr>
                  </a:solidFill>
                  <a:latin typeface="+mj-lt"/>
                  <a:ea typeface="SimSun" pitchFamily="2" charset="-122"/>
                  <a:sym typeface="Arial" pitchFamily="34" charset="0"/>
                </a:rPr>
                <a:t>Robert Lane </a:t>
              </a:r>
            </a:p>
            <a:p>
              <a:pPr eaLnBrk="1" hangingPunct="1">
                <a:lnSpc>
                  <a:spcPct val="100000"/>
                </a:lnSpc>
                <a:spcBef>
                  <a:spcPct val="0"/>
                </a:spcBef>
                <a:buFont typeface="Arial" pitchFamily="34" charset="0"/>
                <a:buNone/>
              </a:pPr>
              <a:r>
                <a:rPr lang="en-US" altLang="en-US" sz="1400" dirty="0">
                  <a:solidFill>
                    <a:schemeClr val="bg2">
                      <a:lumMod val="25000"/>
                    </a:schemeClr>
                  </a:solidFill>
                  <a:latin typeface="+mj-lt"/>
                  <a:ea typeface="SimSun" pitchFamily="2" charset="-122"/>
                  <a:cs typeface="Arial" pitchFamily="34" charset="0"/>
                </a:rPr>
                <a:t>President &amp; Managing Partner, Robert H. Lane and Associates Inc.</a:t>
              </a:r>
              <a:endParaRPr lang="en-CA" altLang="en-US" sz="1400" dirty="0">
                <a:solidFill>
                  <a:schemeClr val="bg2">
                    <a:lumMod val="25000"/>
                  </a:schemeClr>
                </a:solidFill>
                <a:latin typeface="+mj-lt"/>
                <a:ea typeface="SimSun" pitchFamily="2" charset="-122"/>
                <a:cs typeface="Arial" pitchFamily="34" charset="0"/>
              </a:endParaRPr>
            </a:p>
          </p:txBody>
        </p:sp>
        <p:pic>
          <p:nvPicPr>
            <p:cNvPr id="40" name="Picture 14" descr="Lane Consulting">
              <a:extLst>
                <a:ext uri="{FF2B5EF4-FFF2-40B4-BE49-F238E27FC236}">
                  <a16:creationId xmlns:a16="http://schemas.microsoft.com/office/drawing/2014/main" id="{917B7615-CBAC-4B21-8CAF-E917F2B9D4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9520" y="3963478"/>
              <a:ext cx="879704" cy="40362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Harsha Chandrashekar">
              <a:extLst>
                <a:ext uri="{FF2B5EF4-FFF2-40B4-BE49-F238E27FC236}">
                  <a16:creationId xmlns:a16="http://schemas.microsoft.com/office/drawing/2014/main" id="{ACA6A063-31BC-4A91-9C62-478ABE9B4F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5690" y="1200793"/>
              <a:ext cx="1613199" cy="1613199"/>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5">
              <a:extLst>
                <a:ext uri="{FF2B5EF4-FFF2-40B4-BE49-F238E27FC236}">
                  <a16:creationId xmlns:a16="http://schemas.microsoft.com/office/drawing/2014/main" id="{BC18B817-EC74-4D59-9375-5B8440D38BE8}"/>
                </a:ext>
              </a:extLst>
            </p:cNvPr>
            <p:cNvSpPr>
              <a:spLocks noChangeArrowheads="1"/>
            </p:cNvSpPr>
            <p:nvPr/>
          </p:nvSpPr>
          <p:spPr bwMode="auto">
            <a:xfrm>
              <a:off x="3132185" y="2813251"/>
              <a:ext cx="2446049" cy="132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fontScale="85000" lnSpcReduction="10000"/>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bg2">
                      <a:lumMod val="25000"/>
                    </a:schemeClr>
                  </a:solidFill>
                  <a:latin typeface="+mj-lt"/>
                  <a:ea typeface="SimSun" pitchFamily="2" charset="-122"/>
                  <a:sym typeface="Arial" pitchFamily="34" charset="0"/>
                </a:rPr>
                <a:t>SBC Vice-Chair </a:t>
              </a:r>
            </a:p>
            <a:p>
              <a:pPr eaLnBrk="1" hangingPunct="1">
                <a:lnSpc>
                  <a:spcPct val="100000"/>
                </a:lnSpc>
                <a:spcBef>
                  <a:spcPct val="0"/>
                </a:spcBef>
                <a:buFont typeface="Arial" pitchFamily="34" charset="0"/>
                <a:buNone/>
              </a:pPr>
              <a:r>
                <a:rPr lang="en-CA" altLang="en-US" sz="1600" b="1" dirty="0">
                  <a:solidFill>
                    <a:schemeClr val="bg2">
                      <a:lumMod val="25000"/>
                    </a:schemeClr>
                  </a:solidFill>
                  <a:latin typeface="+mj-lt"/>
                  <a:ea typeface="SimSun" pitchFamily="2" charset="-122"/>
                  <a:sym typeface="Arial" pitchFamily="34" charset="0"/>
                </a:rPr>
                <a:t>Harsha Chandrashekar</a:t>
              </a:r>
            </a:p>
            <a:p>
              <a:pPr eaLnBrk="1" hangingPunct="1">
                <a:lnSpc>
                  <a:spcPct val="100000"/>
                </a:lnSpc>
                <a:spcBef>
                  <a:spcPct val="0"/>
                </a:spcBef>
                <a:buFont typeface="Arial" pitchFamily="34" charset="0"/>
                <a:buNone/>
              </a:pPr>
              <a:r>
                <a:rPr lang="en-US" altLang="en-US" sz="1600" dirty="0">
                  <a:solidFill>
                    <a:schemeClr val="bg2">
                      <a:lumMod val="25000"/>
                    </a:schemeClr>
                  </a:solidFill>
                  <a:latin typeface="+mj-lt"/>
                  <a:ea typeface="SimSun" pitchFamily="2" charset="-122"/>
                  <a:cs typeface="Arial" pitchFamily="34" charset="0"/>
                </a:rPr>
                <a:t>Product Approvals &amp; Regulatory Leader </a:t>
              </a:r>
            </a:p>
            <a:p>
              <a:pPr eaLnBrk="1" hangingPunct="1">
                <a:lnSpc>
                  <a:spcPct val="100000"/>
                </a:lnSpc>
                <a:spcBef>
                  <a:spcPct val="0"/>
                </a:spcBef>
                <a:buFont typeface="Arial" pitchFamily="34" charset="0"/>
                <a:buNone/>
              </a:pPr>
              <a:r>
                <a:rPr lang="en-US" altLang="en-US" sz="1600" dirty="0">
                  <a:solidFill>
                    <a:schemeClr val="bg2">
                      <a:lumMod val="25000"/>
                    </a:schemeClr>
                  </a:solidFill>
                  <a:latin typeface="+mj-lt"/>
                  <a:ea typeface="SimSun" pitchFamily="2" charset="-122"/>
                  <a:cs typeface="Arial" pitchFamily="34" charset="0"/>
                </a:rPr>
                <a:t>Honeywell International</a:t>
              </a:r>
            </a:p>
          </p:txBody>
        </p:sp>
        <p:pic>
          <p:nvPicPr>
            <p:cNvPr id="43" name="Picture 42">
              <a:extLst>
                <a:ext uri="{FF2B5EF4-FFF2-40B4-BE49-F238E27FC236}">
                  <a16:creationId xmlns:a16="http://schemas.microsoft.com/office/drawing/2014/main" id="{DC581594-6A58-4E61-837A-FED11E50D6CE}"/>
                </a:ext>
              </a:extLst>
            </p:cNvPr>
            <p:cNvPicPr>
              <a:picLocks noChangeAspect="1"/>
            </p:cNvPicPr>
            <p:nvPr/>
          </p:nvPicPr>
          <p:blipFill rotWithShape="1">
            <a:blip r:embed="rId7"/>
            <a:srcRect l="8992" t="36439" r="10686" b="38325"/>
            <a:stretch/>
          </p:blipFill>
          <p:spPr>
            <a:xfrm>
              <a:off x="3129062" y="3943118"/>
              <a:ext cx="1662895" cy="403629"/>
            </a:xfrm>
            <a:prstGeom prst="rect">
              <a:avLst/>
            </a:prstGeom>
          </p:spPr>
        </p:pic>
        <p:pic>
          <p:nvPicPr>
            <p:cNvPr id="2" name="Picture 1">
              <a:extLst>
                <a:ext uri="{FF2B5EF4-FFF2-40B4-BE49-F238E27FC236}">
                  <a16:creationId xmlns:a16="http://schemas.microsoft.com/office/drawing/2014/main" id="{B934E16E-BECC-4A57-8DBD-7B9E3C27B31F}"/>
                </a:ext>
              </a:extLst>
            </p:cNvPr>
            <p:cNvPicPr>
              <a:picLocks noChangeAspect="1"/>
            </p:cNvPicPr>
            <p:nvPr/>
          </p:nvPicPr>
          <p:blipFill>
            <a:blip r:embed="rId8"/>
            <a:stretch>
              <a:fillRect/>
            </a:stretch>
          </p:blipFill>
          <p:spPr>
            <a:xfrm>
              <a:off x="625630" y="4026711"/>
              <a:ext cx="1267662" cy="257361"/>
            </a:xfrm>
            <a:prstGeom prst="rect">
              <a:avLst/>
            </a:prstGeom>
          </p:spPr>
        </p:pic>
        <p:sp>
          <p:nvSpPr>
            <p:cNvPr id="3" name="Rectangle 5">
              <a:extLst>
                <a:ext uri="{FF2B5EF4-FFF2-40B4-BE49-F238E27FC236}">
                  <a16:creationId xmlns:a16="http://schemas.microsoft.com/office/drawing/2014/main" id="{F6BAC5C6-1DD2-48EF-8DEB-72595E31DFE8}"/>
                </a:ext>
              </a:extLst>
            </p:cNvPr>
            <p:cNvSpPr>
              <a:spLocks noChangeArrowheads="1"/>
            </p:cNvSpPr>
            <p:nvPr/>
          </p:nvSpPr>
          <p:spPr bwMode="auto">
            <a:xfrm>
              <a:off x="8326076" y="2744309"/>
              <a:ext cx="2148635" cy="1369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en-US" sz="1400" b="1" dirty="0">
                  <a:solidFill>
                    <a:schemeClr val="bg2">
                      <a:lumMod val="25000"/>
                    </a:schemeClr>
                  </a:solidFill>
                  <a:latin typeface="+mj-lt"/>
                  <a:ea typeface="SimSun" pitchFamily="2" charset="-122"/>
                  <a:sym typeface="Arial" pitchFamily="34" charset="0"/>
                </a:rPr>
                <a:t>SBC Vice-Chair</a:t>
              </a:r>
            </a:p>
            <a:p>
              <a:pPr eaLnBrk="1" hangingPunct="1">
                <a:lnSpc>
                  <a:spcPct val="100000"/>
                </a:lnSpc>
                <a:spcBef>
                  <a:spcPct val="0"/>
                </a:spcBef>
                <a:buFont typeface="Arial" pitchFamily="34" charset="0"/>
                <a:buNone/>
              </a:pPr>
              <a:r>
                <a:rPr lang="en-US" altLang="en-US" sz="1400" b="1" dirty="0">
                  <a:solidFill>
                    <a:schemeClr val="bg2">
                      <a:lumMod val="25000"/>
                    </a:schemeClr>
                  </a:solidFill>
                  <a:latin typeface="+mj-lt"/>
                  <a:ea typeface="SimSun" pitchFamily="2" charset="-122"/>
                  <a:sym typeface="Arial" pitchFamily="34" charset="0"/>
                </a:rPr>
                <a:t>Chris Larry </a:t>
              </a:r>
            </a:p>
            <a:p>
              <a:pPr eaLnBrk="1" hangingPunct="1">
                <a:lnSpc>
                  <a:spcPct val="100000"/>
                </a:lnSpc>
                <a:spcBef>
                  <a:spcPct val="0"/>
                </a:spcBef>
                <a:buFont typeface="Arial" pitchFamily="34" charset="0"/>
                <a:buNone/>
              </a:pPr>
              <a:r>
                <a:rPr lang="en-US" altLang="en-US" sz="1400" dirty="0">
                  <a:solidFill>
                    <a:schemeClr val="bg2">
                      <a:lumMod val="25000"/>
                    </a:schemeClr>
                  </a:solidFill>
                  <a:latin typeface="+mj-lt"/>
                  <a:ea typeface="SimSun" pitchFamily="2" charset="-122"/>
                  <a:cs typeface="Arial" pitchFamily="34" charset="0"/>
                </a:rPr>
                <a:t>Director of Energy Engineering </a:t>
              </a:r>
            </a:p>
            <a:p>
              <a:pPr eaLnBrk="1" hangingPunct="1">
                <a:lnSpc>
                  <a:spcPct val="100000"/>
                </a:lnSpc>
                <a:spcBef>
                  <a:spcPct val="0"/>
                </a:spcBef>
                <a:buFont typeface="Arial" pitchFamily="34" charset="0"/>
                <a:buNone/>
              </a:pPr>
              <a:r>
                <a:rPr lang="en-US" altLang="en-US" sz="1400" dirty="0">
                  <a:solidFill>
                    <a:schemeClr val="bg2">
                      <a:lumMod val="25000"/>
                    </a:schemeClr>
                  </a:solidFill>
                  <a:latin typeface="+mj-lt"/>
                  <a:ea typeface="SimSun" pitchFamily="2" charset="-122"/>
                  <a:cs typeface="Arial" pitchFamily="34" charset="0"/>
                </a:rPr>
                <a:t>Exp US Services Inc.</a:t>
              </a:r>
              <a:endParaRPr lang="en-CA" altLang="en-US" sz="1400" dirty="0">
                <a:solidFill>
                  <a:schemeClr val="bg2">
                    <a:lumMod val="25000"/>
                  </a:schemeClr>
                </a:solidFill>
                <a:latin typeface="+mj-lt"/>
                <a:ea typeface="SimSun" pitchFamily="2" charset="-122"/>
                <a:cs typeface="Arial" pitchFamily="34" charset="0"/>
              </a:endParaRPr>
            </a:p>
          </p:txBody>
        </p:sp>
        <p:pic>
          <p:nvPicPr>
            <p:cNvPr id="1034" name="Picture 10" descr="J. Christopher Larry">
              <a:extLst>
                <a:ext uri="{FF2B5EF4-FFF2-40B4-BE49-F238E27FC236}">
                  <a16:creationId xmlns:a16="http://schemas.microsoft.com/office/drawing/2014/main" id="{FBC34BE5-F826-4F2A-8193-2E55BA20139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6230" r="26005" b="51412"/>
            <a:stretch/>
          </p:blipFill>
          <p:spPr bwMode="auto">
            <a:xfrm>
              <a:off x="8409581" y="1144728"/>
              <a:ext cx="1599431" cy="162696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ngineering, Architecture, Design and Consulting | EXP">
              <a:extLst>
                <a:ext uri="{FF2B5EF4-FFF2-40B4-BE49-F238E27FC236}">
                  <a16:creationId xmlns:a16="http://schemas.microsoft.com/office/drawing/2014/main" id="{A1275E03-2E3F-41B2-8846-6E0BB2E1FD5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24152" b="23261"/>
            <a:stretch/>
          </p:blipFill>
          <p:spPr bwMode="auto">
            <a:xfrm>
              <a:off x="8385455" y="3893289"/>
              <a:ext cx="1014938" cy="5337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28939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199" y="41865"/>
            <a:ext cx="10609264" cy="1266235"/>
          </a:xfrm>
        </p:spPr>
        <p:txBody>
          <a:bodyPr/>
          <a:lstStyle/>
          <a:p>
            <a:r>
              <a:rPr lang="en-US" sz="2800" b="1" dirty="0"/>
              <a:t>2.  Administrative </a:t>
            </a:r>
            <a:br>
              <a:rPr lang="en-US" sz="2800" dirty="0"/>
            </a:br>
            <a:r>
              <a:rPr lang="sv-SE" sz="2800" dirty="0"/>
              <a:t>Bob Allan (NAVCO)</a:t>
            </a:r>
            <a:endParaRPr lang="en-US" sz="2800" dirty="0"/>
          </a:p>
        </p:txBody>
      </p:sp>
      <p:sp>
        <p:nvSpPr>
          <p:cNvPr id="6" name="Text Placeholder 5">
            <a:extLst>
              <a:ext uri="{FF2B5EF4-FFF2-40B4-BE49-F238E27FC236}">
                <a16:creationId xmlns:a16="http://schemas.microsoft.com/office/drawing/2014/main" id="{A0EE4CC9-0880-42C6-9DE7-6F418E1E107B}"/>
              </a:ext>
            </a:extLst>
          </p:cNvPr>
          <p:cNvSpPr>
            <a:spLocks noGrp="1"/>
          </p:cNvSpPr>
          <p:nvPr>
            <p:ph type="body" sz="quarter" idx="12"/>
          </p:nvPr>
        </p:nvSpPr>
        <p:spPr>
          <a:xfrm>
            <a:off x="5695950" y="2736397"/>
            <a:ext cx="5751513" cy="1385206"/>
          </a:xfrm>
        </p:spPr>
        <p:txBody>
          <a:bodyPr>
            <a:normAutofit/>
          </a:bodyPr>
          <a:lstStyle/>
          <a:p>
            <a:pPr marL="0" indent="0">
              <a:buNone/>
            </a:pPr>
            <a:r>
              <a:rPr lang="en-US" dirty="0"/>
              <a:t>Approval of SBC Minutes </a:t>
            </a:r>
            <a:br>
              <a:rPr lang="en-US" dirty="0"/>
            </a:br>
            <a:r>
              <a:rPr lang="en-US" dirty="0"/>
              <a:t>February 11, 2026</a:t>
            </a:r>
          </a:p>
          <a:p>
            <a:pPr marL="0" indent="0">
              <a:buNone/>
            </a:pPr>
            <a:r>
              <a:rPr lang="en-US" u="sng" dirty="0">
                <a:hlinkClick r:id="rId2"/>
              </a:rPr>
              <a:t>www.ashb.com/sbc </a:t>
            </a:r>
            <a:endParaRPr lang="en-US" dirty="0"/>
          </a:p>
          <a:p>
            <a:endParaRPr lang="en-CA" dirty="0"/>
          </a:p>
        </p:txBody>
      </p:sp>
      <p:sp>
        <p:nvSpPr>
          <p:cNvPr id="2" name="Slide Number Placeholder 1">
            <a:extLst>
              <a:ext uri="{FF2B5EF4-FFF2-40B4-BE49-F238E27FC236}">
                <a16:creationId xmlns:a16="http://schemas.microsoft.com/office/drawing/2014/main" id="{D677FC44-F51B-466F-AED6-3CB59EAFC0FD}"/>
              </a:ext>
            </a:extLst>
          </p:cNvPr>
          <p:cNvSpPr>
            <a:spLocks noGrp="1"/>
          </p:cNvSpPr>
          <p:nvPr>
            <p:ph type="sldNum" sz="quarter" idx="14"/>
          </p:nvPr>
        </p:nvSpPr>
        <p:spPr/>
        <p:txBody>
          <a:bodyPr/>
          <a:lstStyle/>
          <a:p>
            <a:fld id="{4658F449-AC56-C64A-8488-86A10DE691DA}" type="slidenum">
              <a:rPr lang="en-US" smtClean="0"/>
              <a:pPr/>
              <a:t>4</a:t>
            </a:fld>
            <a:endParaRPr lang="en-US"/>
          </a:p>
        </p:txBody>
      </p:sp>
      <p:pic>
        <p:nvPicPr>
          <p:cNvPr id="7" name="Picture 6">
            <a:extLst>
              <a:ext uri="{FF2B5EF4-FFF2-40B4-BE49-F238E27FC236}">
                <a16:creationId xmlns:a16="http://schemas.microsoft.com/office/drawing/2014/main" id="{926718CD-9DAD-4A35-871D-880B7A9D458D}"/>
              </a:ext>
            </a:extLst>
          </p:cNvPr>
          <p:cNvPicPr>
            <a:picLocks noChangeAspect="1"/>
          </p:cNvPicPr>
          <p:nvPr/>
        </p:nvPicPr>
        <p:blipFill>
          <a:blip r:embed="rId3"/>
          <a:stretch>
            <a:fillRect/>
          </a:stretch>
        </p:blipFill>
        <p:spPr>
          <a:xfrm>
            <a:off x="1453415" y="2330451"/>
            <a:ext cx="3714750" cy="2476500"/>
          </a:xfrm>
          <a:prstGeom prst="rect">
            <a:avLst/>
          </a:prstGeom>
        </p:spPr>
      </p:pic>
    </p:spTree>
    <p:extLst>
      <p:ext uri="{BB962C8B-B14F-4D97-AF65-F5344CB8AC3E}">
        <p14:creationId xmlns:p14="http://schemas.microsoft.com/office/powerpoint/2010/main" val="3246698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53077-9A2A-8208-1F1D-D44F6165AF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31E869-F888-E078-7662-83FDB7CB4F48}"/>
              </a:ext>
            </a:extLst>
          </p:cNvPr>
          <p:cNvSpPr>
            <a:spLocks noGrp="1"/>
          </p:cNvSpPr>
          <p:nvPr>
            <p:ph type="title"/>
          </p:nvPr>
        </p:nvSpPr>
        <p:spPr>
          <a:xfrm>
            <a:off x="839787" y="14143"/>
            <a:ext cx="9848199" cy="1588230"/>
          </a:xfrm>
        </p:spPr>
        <p:txBody>
          <a:bodyPr/>
          <a:lstStyle/>
          <a:p>
            <a:r>
              <a:rPr lang="en-US" sz="2800" b="1" dirty="0"/>
              <a:t>3.  Research Update</a:t>
            </a:r>
            <a:br>
              <a:rPr lang="en-US" sz="2800" dirty="0"/>
            </a:br>
            <a:r>
              <a:rPr lang="sv-SE" sz="2800" dirty="0"/>
              <a:t>Robert Lane (Robert H. Lane &amp; Associates Inc.)</a:t>
            </a:r>
            <a:endParaRPr lang="en-US" sz="2800" dirty="0"/>
          </a:p>
        </p:txBody>
      </p:sp>
      <p:sp>
        <p:nvSpPr>
          <p:cNvPr id="4" name="Text Placeholder 3">
            <a:extLst>
              <a:ext uri="{FF2B5EF4-FFF2-40B4-BE49-F238E27FC236}">
                <a16:creationId xmlns:a16="http://schemas.microsoft.com/office/drawing/2014/main" id="{5CC5C83E-0EA1-F13C-DF86-C99A6AF2B0F1}"/>
              </a:ext>
            </a:extLst>
          </p:cNvPr>
          <p:cNvSpPr>
            <a:spLocks noGrp="1"/>
          </p:cNvSpPr>
          <p:nvPr>
            <p:ph type="body" sz="quarter" idx="12"/>
          </p:nvPr>
        </p:nvSpPr>
        <p:spPr>
          <a:xfrm>
            <a:off x="4842911" y="1445903"/>
            <a:ext cx="6509302" cy="945573"/>
          </a:xfrm>
        </p:spPr>
        <p:txBody>
          <a:bodyPr vert="horz" lIns="91440" tIns="45720" rIns="91440" bIns="45720" rtlCol="0">
            <a:noAutofit/>
          </a:bodyPr>
          <a:lstStyle/>
          <a:p>
            <a:pPr marL="0" indent="0" algn="ctr">
              <a:buNone/>
            </a:pPr>
            <a:r>
              <a:rPr lang="en-US" sz="2200" b="1" dirty="0"/>
              <a:t>2026 SBC Landmark Research</a:t>
            </a:r>
            <a:br>
              <a:rPr lang="en-US" sz="2200" b="1" dirty="0"/>
            </a:br>
            <a:r>
              <a:rPr lang="en-US" sz="2200" b="1" dirty="0"/>
              <a:t>Smart Building Trends &amp; Technology Adoption</a:t>
            </a:r>
          </a:p>
        </p:txBody>
      </p:sp>
      <p:sp>
        <p:nvSpPr>
          <p:cNvPr id="5" name="Slide Number Placeholder 4">
            <a:extLst>
              <a:ext uri="{FF2B5EF4-FFF2-40B4-BE49-F238E27FC236}">
                <a16:creationId xmlns:a16="http://schemas.microsoft.com/office/drawing/2014/main" id="{B71DEAF1-51CE-9305-B431-C2CC215F2318}"/>
              </a:ext>
            </a:extLst>
          </p:cNvPr>
          <p:cNvSpPr>
            <a:spLocks noGrp="1"/>
          </p:cNvSpPr>
          <p:nvPr>
            <p:ph type="sldNum" sz="quarter" idx="14"/>
          </p:nvPr>
        </p:nvSpPr>
        <p:spPr/>
        <p:txBody>
          <a:bodyPr/>
          <a:lstStyle/>
          <a:p>
            <a:fld id="{4658F449-AC56-C64A-8488-86A10DE691DA}" type="slidenum">
              <a:rPr lang="en-US" smtClean="0"/>
              <a:pPr/>
              <a:t>5</a:t>
            </a:fld>
            <a:endParaRPr lang="en-US" dirty="0"/>
          </a:p>
        </p:txBody>
      </p:sp>
      <p:sp>
        <p:nvSpPr>
          <p:cNvPr id="11" name="TextBox 10">
            <a:extLst>
              <a:ext uri="{FF2B5EF4-FFF2-40B4-BE49-F238E27FC236}">
                <a16:creationId xmlns:a16="http://schemas.microsoft.com/office/drawing/2014/main" id="{68F7C61F-4833-C04C-4FF6-A29772660F67}"/>
              </a:ext>
            </a:extLst>
          </p:cNvPr>
          <p:cNvSpPr txBox="1"/>
          <p:nvPr/>
        </p:nvSpPr>
        <p:spPr>
          <a:xfrm>
            <a:off x="6139898" y="2276720"/>
            <a:ext cx="3880402" cy="400110"/>
          </a:xfrm>
          <a:prstGeom prst="rect">
            <a:avLst/>
          </a:prstGeom>
          <a:noFill/>
        </p:spPr>
        <p:txBody>
          <a:bodyPr wrap="square" rtlCol="0">
            <a:spAutoFit/>
          </a:bodyPr>
          <a:lstStyle/>
          <a:p>
            <a:pPr algn="ctr"/>
            <a:r>
              <a:rPr lang="en-US" sz="2000" b="1" u="sng" dirty="0"/>
              <a:t>Funders</a:t>
            </a:r>
            <a:endParaRPr lang="en-CA" sz="2400" b="1" u="sng" dirty="0"/>
          </a:p>
        </p:txBody>
      </p:sp>
      <p:sp>
        <p:nvSpPr>
          <p:cNvPr id="6" name="TextBox 5">
            <a:extLst>
              <a:ext uri="{FF2B5EF4-FFF2-40B4-BE49-F238E27FC236}">
                <a16:creationId xmlns:a16="http://schemas.microsoft.com/office/drawing/2014/main" id="{D617851A-3C09-B805-A0B5-4DC6487E299B}"/>
              </a:ext>
            </a:extLst>
          </p:cNvPr>
          <p:cNvSpPr txBox="1"/>
          <p:nvPr/>
        </p:nvSpPr>
        <p:spPr>
          <a:xfrm>
            <a:off x="6018870" y="4824306"/>
            <a:ext cx="4157383" cy="923330"/>
          </a:xfrm>
          <a:prstGeom prst="rect">
            <a:avLst/>
          </a:prstGeom>
          <a:noFill/>
        </p:spPr>
        <p:txBody>
          <a:bodyPr wrap="square" rtlCol="0">
            <a:spAutoFit/>
          </a:bodyPr>
          <a:lstStyle/>
          <a:p>
            <a:pPr algn="ctr"/>
            <a:r>
              <a:rPr lang="en-US" dirty="0"/>
              <a:t>Contact </a:t>
            </a:r>
            <a:r>
              <a:rPr lang="en-US" dirty="0">
                <a:hlinkClick r:id="rId2"/>
              </a:rPr>
              <a:t>admin@ashb.com</a:t>
            </a:r>
            <a:r>
              <a:rPr lang="en-US" dirty="0"/>
              <a:t> to obtain research findings and to join as a funder.</a:t>
            </a:r>
            <a:endParaRPr lang="en-CA" dirty="0"/>
          </a:p>
        </p:txBody>
      </p:sp>
      <p:pic>
        <p:nvPicPr>
          <p:cNvPr id="8" name="Picture 7">
            <a:extLst>
              <a:ext uri="{FF2B5EF4-FFF2-40B4-BE49-F238E27FC236}">
                <a16:creationId xmlns:a16="http://schemas.microsoft.com/office/drawing/2014/main" id="{411EDDCD-5E83-4D42-A350-8DE825C98DBE}"/>
              </a:ext>
            </a:extLst>
          </p:cNvPr>
          <p:cNvPicPr>
            <a:picLocks noChangeAspect="1"/>
          </p:cNvPicPr>
          <p:nvPr/>
        </p:nvPicPr>
        <p:blipFill>
          <a:blip r:embed="rId3"/>
          <a:stretch>
            <a:fillRect/>
          </a:stretch>
        </p:blipFill>
        <p:spPr>
          <a:xfrm>
            <a:off x="839787" y="1330813"/>
            <a:ext cx="3733261" cy="48312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6" name="Group 25">
            <a:extLst>
              <a:ext uri="{FF2B5EF4-FFF2-40B4-BE49-F238E27FC236}">
                <a16:creationId xmlns:a16="http://schemas.microsoft.com/office/drawing/2014/main" id="{9C3FD101-68FC-B2DD-B78C-9CCA94E637E5}"/>
              </a:ext>
            </a:extLst>
          </p:cNvPr>
          <p:cNvGrpSpPr>
            <a:grpSpLocks noChangeAspect="1"/>
          </p:cNvGrpSpPr>
          <p:nvPr/>
        </p:nvGrpSpPr>
        <p:grpSpPr>
          <a:xfrm>
            <a:off x="4899275" y="2753899"/>
            <a:ext cx="6683109" cy="1620957"/>
            <a:chOff x="3383587" y="2226952"/>
            <a:chExt cx="10955917" cy="2657306"/>
          </a:xfrm>
        </p:grpSpPr>
        <p:pic>
          <p:nvPicPr>
            <p:cNvPr id="27" name="Picture 2" descr="KMC Controls | Building Automation and Control Solutions">
              <a:extLst>
                <a:ext uri="{FF2B5EF4-FFF2-40B4-BE49-F238E27FC236}">
                  <a16:creationId xmlns:a16="http://schemas.microsoft.com/office/drawing/2014/main" id="{1F10B934-39BC-11D5-FF7E-34526F9FB4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90264" y="3162729"/>
              <a:ext cx="1549240" cy="56640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NWEEI | Northwest Energy Efficiency Alliance">
              <a:extLst>
                <a:ext uri="{FF2B5EF4-FFF2-40B4-BE49-F238E27FC236}">
                  <a16:creationId xmlns:a16="http://schemas.microsoft.com/office/drawing/2014/main" id="{EC0B534C-F399-2522-910C-A3C2229DA0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3587" y="3906270"/>
              <a:ext cx="1444058" cy="92547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horehill Recapitalizes Functional Devices - Functional Devices, Inc.">
              <a:extLst>
                <a:ext uri="{FF2B5EF4-FFF2-40B4-BE49-F238E27FC236}">
                  <a16:creationId xmlns:a16="http://schemas.microsoft.com/office/drawing/2014/main" id="{574E53A0-F477-BD26-EA99-BC4AFEBC56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6565" y="3055974"/>
              <a:ext cx="1653420" cy="82690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6A4D7145-288F-809A-A538-5CE8E26DB5A4}"/>
                </a:ext>
              </a:extLst>
            </p:cNvPr>
            <p:cNvPicPr>
              <a:picLocks noChangeAspect="1"/>
            </p:cNvPicPr>
            <p:nvPr/>
          </p:nvPicPr>
          <p:blipFill>
            <a:blip r:embed="rId7"/>
            <a:stretch>
              <a:fillRect/>
            </a:stretch>
          </p:blipFill>
          <p:spPr>
            <a:xfrm>
              <a:off x="10490679" y="3103718"/>
              <a:ext cx="2012367" cy="918983"/>
            </a:xfrm>
            <a:prstGeom prst="rect">
              <a:avLst/>
            </a:prstGeom>
          </p:spPr>
        </p:pic>
        <p:pic>
          <p:nvPicPr>
            <p:cNvPr id="31" name="Picture 2" descr="Honeywell customer service: phone number, hours &amp; reviews">
              <a:extLst>
                <a:ext uri="{FF2B5EF4-FFF2-40B4-BE49-F238E27FC236}">
                  <a16:creationId xmlns:a16="http://schemas.microsoft.com/office/drawing/2014/main" id="{AC4A8181-7B6A-CEF6-1E33-BED6F0522CD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8244" b="33627"/>
            <a:stretch/>
          </p:blipFill>
          <p:spPr bwMode="auto">
            <a:xfrm>
              <a:off x="7976696" y="3297851"/>
              <a:ext cx="2150477" cy="46122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A red and black logo&#10;&#10;Description automatically generated">
              <a:extLst>
                <a:ext uri="{FF2B5EF4-FFF2-40B4-BE49-F238E27FC236}">
                  <a16:creationId xmlns:a16="http://schemas.microsoft.com/office/drawing/2014/main" id="{F92BED84-6F99-7DA8-A6B9-3704D5D31E7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73498" y="3265370"/>
              <a:ext cx="1825833" cy="526189"/>
            </a:xfrm>
            <a:prstGeom prst="rect">
              <a:avLst/>
            </a:prstGeom>
          </p:spPr>
        </p:pic>
        <p:pic>
          <p:nvPicPr>
            <p:cNvPr id="33" name="Picture 4" descr="Siemens-Logo | EIT RawMaterials">
              <a:extLst>
                <a:ext uri="{FF2B5EF4-FFF2-40B4-BE49-F238E27FC236}">
                  <a16:creationId xmlns:a16="http://schemas.microsoft.com/office/drawing/2014/main" id="{8F777BD5-66CA-1EE9-9A28-8D404E823FA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8779" t="20396" r="17583" b="47040"/>
            <a:stretch/>
          </p:blipFill>
          <p:spPr bwMode="auto">
            <a:xfrm>
              <a:off x="9947496" y="4348203"/>
              <a:ext cx="2148935" cy="40224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a:extLst>
                <a:ext uri="{FF2B5EF4-FFF2-40B4-BE49-F238E27FC236}">
                  <a16:creationId xmlns:a16="http://schemas.microsoft.com/office/drawing/2014/main" id="{90BAD1C2-5909-DFA8-0F51-8E9C0FBBB3D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66255" y="4266904"/>
              <a:ext cx="1912689" cy="56483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Heating and Air Conditioning | Trane Commercial HVAC">
              <a:extLst>
                <a:ext uri="{FF2B5EF4-FFF2-40B4-BE49-F238E27FC236}">
                  <a16:creationId xmlns:a16="http://schemas.microsoft.com/office/drawing/2014/main" id="{260D1166-EFF7-D458-AD72-32B58142AEE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198553" y="4214391"/>
              <a:ext cx="2009424" cy="66986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Belimo - Belimo Americas #4 on Vimeo">
              <a:extLst>
                <a:ext uri="{FF2B5EF4-FFF2-40B4-BE49-F238E27FC236}">
                  <a16:creationId xmlns:a16="http://schemas.microsoft.com/office/drawing/2014/main" id="{248F5459-176F-0A8A-C7E2-9547791CCDD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94306" y="2306804"/>
              <a:ext cx="1623007" cy="64342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Daikin Applied | Commercial HVAC | Solutions for Indoor Air Quality">
              <a:extLst>
                <a:ext uri="{FF2B5EF4-FFF2-40B4-BE49-F238E27FC236}">
                  <a16:creationId xmlns:a16="http://schemas.microsoft.com/office/drawing/2014/main" id="{19A40DCE-1F41-B4D6-86FA-6A62F35767D7}"/>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17052" b="1381"/>
            <a:stretch/>
          </p:blipFill>
          <p:spPr bwMode="auto">
            <a:xfrm>
              <a:off x="6588085" y="2466850"/>
              <a:ext cx="2316735" cy="46196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Distech Controls | Intelligent Building Solutions">
              <a:extLst>
                <a:ext uri="{FF2B5EF4-FFF2-40B4-BE49-F238E27FC236}">
                  <a16:creationId xmlns:a16="http://schemas.microsoft.com/office/drawing/2014/main" id="{E9285596-48E8-2FDE-35F9-2945AB3998C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468011" y="2226952"/>
              <a:ext cx="1520742" cy="79839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Delta Intelligent Building Technologies">
              <a:extLst>
                <a:ext uri="{FF2B5EF4-FFF2-40B4-BE49-F238E27FC236}">
                  <a16:creationId xmlns:a16="http://schemas.microsoft.com/office/drawing/2014/main" id="{C1055035-C807-15E5-2818-0C57122AE7F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165299" y="2306804"/>
              <a:ext cx="1843214" cy="56751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650458A5-B04E-C1FD-053A-1B2D5DAC134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929767" y="4254368"/>
              <a:ext cx="2511163" cy="591279"/>
            </a:xfrm>
            <a:prstGeom prst="rect">
              <a:avLst/>
            </a:prstGeom>
          </p:spPr>
        </p:pic>
      </p:grpSp>
    </p:spTree>
    <p:extLst>
      <p:ext uri="{BB962C8B-B14F-4D97-AF65-F5344CB8AC3E}">
        <p14:creationId xmlns:p14="http://schemas.microsoft.com/office/powerpoint/2010/main" val="1699885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3D11-DEC4-4BFF-88BB-8FB2206CEB37}"/>
              </a:ext>
            </a:extLst>
          </p:cNvPr>
          <p:cNvSpPr>
            <a:spLocks noGrp="1"/>
          </p:cNvSpPr>
          <p:nvPr>
            <p:ph type="title"/>
          </p:nvPr>
        </p:nvSpPr>
        <p:spPr>
          <a:xfrm>
            <a:off x="839787" y="14143"/>
            <a:ext cx="9848199" cy="447675"/>
          </a:xfrm>
        </p:spPr>
        <p:txBody>
          <a:bodyPr/>
          <a:lstStyle/>
          <a:p>
            <a:r>
              <a:rPr lang="en-US" sz="2800" b="1" dirty="0"/>
              <a:t>3.  Research Update</a:t>
            </a:r>
            <a:br>
              <a:rPr lang="en-US" sz="2800" dirty="0"/>
            </a:br>
            <a:r>
              <a:rPr lang="en-US" sz="2800" dirty="0"/>
              <a:t>Greg Walker (ASHB)</a:t>
            </a:r>
          </a:p>
        </p:txBody>
      </p:sp>
      <p:sp>
        <p:nvSpPr>
          <p:cNvPr id="4" name="Text Placeholder 3">
            <a:extLst>
              <a:ext uri="{FF2B5EF4-FFF2-40B4-BE49-F238E27FC236}">
                <a16:creationId xmlns:a16="http://schemas.microsoft.com/office/drawing/2014/main" id="{E8E02AC0-EA95-4CA2-B250-70F98D25C504}"/>
              </a:ext>
            </a:extLst>
          </p:cNvPr>
          <p:cNvSpPr>
            <a:spLocks noGrp="1"/>
          </p:cNvSpPr>
          <p:nvPr>
            <p:ph type="body" sz="quarter" idx="12"/>
          </p:nvPr>
        </p:nvSpPr>
        <p:spPr>
          <a:xfrm>
            <a:off x="292327" y="1392148"/>
            <a:ext cx="11638416" cy="945573"/>
          </a:xfrm>
        </p:spPr>
        <p:txBody>
          <a:bodyPr>
            <a:normAutofit lnSpcReduction="10000"/>
          </a:bodyPr>
          <a:lstStyle/>
          <a:p>
            <a:pPr marL="0" indent="0" algn="ctr">
              <a:buNone/>
            </a:pPr>
            <a:r>
              <a:rPr lang="en-US" dirty="0"/>
              <a:t>Annual BACS </a:t>
            </a:r>
          </a:p>
          <a:p>
            <a:pPr marL="0" indent="0" algn="ctr">
              <a:buNone/>
            </a:pPr>
            <a:r>
              <a:rPr lang="en-US" dirty="0"/>
              <a:t>Market Sizing North America</a:t>
            </a:r>
            <a:endParaRPr lang="en-CA" dirty="0"/>
          </a:p>
        </p:txBody>
      </p:sp>
      <p:sp>
        <p:nvSpPr>
          <p:cNvPr id="5" name="Slide Number Placeholder 4">
            <a:extLst>
              <a:ext uri="{FF2B5EF4-FFF2-40B4-BE49-F238E27FC236}">
                <a16:creationId xmlns:a16="http://schemas.microsoft.com/office/drawing/2014/main" id="{40955CF1-E7E6-4541-A1EA-E7E723C9D7CD}"/>
              </a:ext>
            </a:extLst>
          </p:cNvPr>
          <p:cNvSpPr>
            <a:spLocks noGrp="1"/>
          </p:cNvSpPr>
          <p:nvPr>
            <p:ph type="sldNum" sz="quarter" idx="14"/>
          </p:nvPr>
        </p:nvSpPr>
        <p:spPr/>
        <p:txBody>
          <a:bodyPr/>
          <a:lstStyle/>
          <a:p>
            <a:fld id="{4658F449-AC56-C64A-8488-86A10DE691DA}" type="slidenum">
              <a:rPr lang="en-US" smtClean="0"/>
              <a:pPr/>
              <a:t>6</a:t>
            </a:fld>
            <a:endParaRPr lang="en-US" dirty="0"/>
          </a:p>
        </p:txBody>
      </p:sp>
      <p:pic>
        <p:nvPicPr>
          <p:cNvPr id="3" name="Picture 4" descr="Temperature Controller Ref. Honeywell R3h710rf0005">
            <a:extLst>
              <a:ext uri="{FF2B5EF4-FFF2-40B4-BE49-F238E27FC236}">
                <a16:creationId xmlns:a16="http://schemas.microsoft.com/office/drawing/2014/main" id="{2A856E1C-BA9F-967D-1712-C6221C223B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3459" b="32799"/>
          <a:stretch/>
        </p:blipFill>
        <p:spPr bwMode="auto">
          <a:xfrm>
            <a:off x="10392777" y="3922322"/>
            <a:ext cx="1638987" cy="3846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chneider Electric Canada | Global Specialist in Energy Management and  Automation">
            <a:extLst>
              <a:ext uri="{FF2B5EF4-FFF2-40B4-BE49-F238E27FC236}">
                <a16:creationId xmlns:a16="http://schemas.microsoft.com/office/drawing/2014/main" id="{8414B639-67B7-3124-7A5E-D10A67FAD4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653" b="28422"/>
          <a:stretch/>
        </p:blipFill>
        <p:spPr bwMode="auto">
          <a:xfrm>
            <a:off x="8164730" y="4771190"/>
            <a:ext cx="1418922" cy="6058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317BDC61-2D01-8018-7AA0-38BE50FC51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5169" y="2888876"/>
            <a:ext cx="1199606" cy="5020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ome | Automated Logic">
            <a:extLst>
              <a:ext uri="{FF2B5EF4-FFF2-40B4-BE49-F238E27FC236}">
                <a16:creationId xmlns:a16="http://schemas.microsoft.com/office/drawing/2014/main" id="{D2A00FE0-21C1-499F-8023-62B176C8A1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2567" y="2914277"/>
            <a:ext cx="1431381" cy="4876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Belimo - Belimo Americas #4 on Vimeo">
            <a:extLst>
              <a:ext uri="{FF2B5EF4-FFF2-40B4-BE49-F238E27FC236}">
                <a16:creationId xmlns:a16="http://schemas.microsoft.com/office/drawing/2014/main" id="{1E0BD2BD-15C5-2653-BEF8-7BC75EBF02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3735" y="3819570"/>
            <a:ext cx="1217257" cy="50345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ownload Johnson Controls Logo PNG Image for Free">
            <a:extLst>
              <a:ext uri="{FF2B5EF4-FFF2-40B4-BE49-F238E27FC236}">
                <a16:creationId xmlns:a16="http://schemas.microsoft.com/office/drawing/2014/main" id="{6403EB5D-6790-1F6B-8C3C-CA31A4F7F2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5383" y="4633704"/>
            <a:ext cx="1406178" cy="6714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uilding Management Systems vs. Building Automation Systems - MACC">
            <a:extLst>
              <a:ext uri="{FF2B5EF4-FFF2-40B4-BE49-F238E27FC236}">
                <a16:creationId xmlns:a16="http://schemas.microsoft.com/office/drawing/2014/main" id="{A2D39FEA-13D8-47FF-4594-5166257845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768" y="2579606"/>
            <a:ext cx="542925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Siemens-Logo | EIT RawMaterials">
            <a:extLst>
              <a:ext uri="{FF2B5EF4-FFF2-40B4-BE49-F238E27FC236}">
                <a16:creationId xmlns:a16="http://schemas.microsoft.com/office/drawing/2014/main" id="{64FCCBCC-6B3D-6209-D8EC-BCCD7ADC693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8779" t="20396" r="17583" b="47040"/>
          <a:stretch/>
        </p:blipFill>
        <p:spPr bwMode="auto">
          <a:xfrm>
            <a:off x="9905771" y="4891290"/>
            <a:ext cx="1222615" cy="2288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istech Controls | Intelligent Building Solutions">
            <a:extLst>
              <a:ext uri="{FF2B5EF4-FFF2-40B4-BE49-F238E27FC236}">
                <a16:creationId xmlns:a16="http://schemas.microsoft.com/office/drawing/2014/main" id="{A673CAA3-99D2-00AD-3C03-CD15E5F95F2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83849" y="3781511"/>
            <a:ext cx="1199606" cy="6297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BB - Wikipedia">
            <a:extLst>
              <a:ext uri="{FF2B5EF4-FFF2-40B4-BE49-F238E27FC236}">
                <a16:creationId xmlns:a16="http://schemas.microsoft.com/office/drawing/2014/main" id="{51448CA5-76D2-7E3F-3116-2C2BC88D67E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85324" y="2962219"/>
            <a:ext cx="1106101" cy="4396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blue and black logo&#10;&#10;AI-generated content may be incorrect.">
            <a:extLst>
              <a:ext uri="{FF2B5EF4-FFF2-40B4-BE49-F238E27FC236}">
                <a16:creationId xmlns:a16="http://schemas.microsoft.com/office/drawing/2014/main" id="{FB87CE7F-712F-70FC-5806-7A5B91CA7AB3}"/>
              </a:ext>
            </a:extLst>
          </p:cNvPr>
          <p:cNvPicPr>
            <a:picLocks noChangeAspect="1"/>
          </p:cNvPicPr>
          <p:nvPr/>
        </p:nvPicPr>
        <p:blipFill>
          <a:blip r:embed="rId12"/>
          <a:stretch>
            <a:fillRect/>
          </a:stretch>
        </p:blipFill>
        <p:spPr>
          <a:xfrm>
            <a:off x="7385544" y="3795420"/>
            <a:ext cx="1338352" cy="563544"/>
          </a:xfrm>
          <a:prstGeom prst="rect">
            <a:avLst/>
          </a:prstGeom>
        </p:spPr>
      </p:pic>
    </p:spTree>
    <p:extLst>
      <p:ext uri="{BB962C8B-B14F-4D97-AF65-F5344CB8AC3E}">
        <p14:creationId xmlns:p14="http://schemas.microsoft.com/office/powerpoint/2010/main" val="2810676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48012-E7C6-AAB6-7416-A70735696C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05EB08-CB4E-E65F-A89D-463B8C99F6A3}"/>
              </a:ext>
            </a:extLst>
          </p:cNvPr>
          <p:cNvSpPr>
            <a:spLocks noGrp="1"/>
          </p:cNvSpPr>
          <p:nvPr>
            <p:ph type="title"/>
          </p:nvPr>
        </p:nvSpPr>
        <p:spPr>
          <a:xfrm>
            <a:off x="839787" y="14143"/>
            <a:ext cx="9848199" cy="447675"/>
          </a:xfrm>
        </p:spPr>
        <p:txBody>
          <a:bodyPr/>
          <a:lstStyle/>
          <a:p>
            <a:r>
              <a:rPr lang="en-US" sz="2800" b="1" dirty="0"/>
              <a:t>3.  Research Update</a:t>
            </a:r>
            <a:br>
              <a:rPr lang="en-US" sz="2800" dirty="0"/>
            </a:br>
            <a:r>
              <a:rPr lang="en-US" sz="2800" dirty="0"/>
              <a:t>Greg Walker (ASHB)</a:t>
            </a:r>
          </a:p>
        </p:txBody>
      </p:sp>
      <p:sp>
        <p:nvSpPr>
          <p:cNvPr id="4" name="Text Placeholder 3">
            <a:extLst>
              <a:ext uri="{FF2B5EF4-FFF2-40B4-BE49-F238E27FC236}">
                <a16:creationId xmlns:a16="http://schemas.microsoft.com/office/drawing/2014/main" id="{E0723BEC-B040-2D4E-D24B-237BED171E42}"/>
              </a:ext>
            </a:extLst>
          </p:cNvPr>
          <p:cNvSpPr>
            <a:spLocks noGrp="1"/>
          </p:cNvSpPr>
          <p:nvPr>
            <p:ph type="body" sz="quarter" idx="12"/>
          </p:nvPr>
        </p:nvSpPr>
        <p:spPr>
          <a:xfrm>
            <a:off x="5188368" y="1255392"/>
            <a:ext cx="6164943" cy="945573"/>
          </a:xfrm>
        </p:spPr>
        <p:txBody>
          <a:bodyPr>
            <a:normAutofit lnSpcReduction="10000"/>
          </a:bodyPr>
          <a:lstStyle/>
          <a:p>
            <a:pPr marL="0" indent="0" algn="ctr">
              <a:buNone/>
            </a:pPr>
            <a:r>
              <a:rPr lang="en-US" dirty="0"/>
              <a:t>Annual BACS </a:t>
            </a:r>
          </a:p>
          <a:p>
            <a:pPr marL="0" indent="0" algn="ctr">
              <a:buNone/>
            </a:pPr>
            <a:r>
              <a:rPr lang="en-US" dirty="0"/>
              <a:t>Market Sizing Europe</a:t>
            </a:r>
            <a:endParaRPr lang="en-CA" dirty="0"/>
          </a:p>
        </p:txBody>
      </p:sp>
      <p:sp>
        <p:nvSpPr>
          <p:cNvPr id="5" name="Slide Number Placeholder 4">
            <a:extLst>
              <a:ext uri="{FF2B5EF4-FFF2-40B4-BE49-F238E27FC236}">
                <a16:creationId xmlns:a16="http://schemas.microsoft.com/office/drawing/2014/main" id="{64A91822-1047-33FC-A8B8-6935D130D266}"/>
              </a:ext>
            </a:extLst>
          </p:cNvPr>
          <p:cNvSpPr>
            <a:spLocks noGrp="1"/>
          </p:cNvSpPr>
          <p:nvPr>
            <p:ph type="sldNum" sz="quarter" idx="14"/>
          </p:nvPr>
        </p:nvSpPr>
        <p:spPr/>
        <p:txBody>
          <a:bodyPr/>
          <a:lstStyle/>
          <a:p>
            <a:fld id="{4658F449-AC56-C64A-8488-86A10DE691DA}" type="slidenum">
              <a:rPr lang="en-US" smtClean="0"/>
              <a:pPr/>
              <a:t>7</a:t>
            </a:fld>
            <a:endParaRPr lang="en-US" dirty="0"/>
          </a:p>
        </p:txBody>
      </p:sp>
      <p:pic>
        <p:nvPicPr>
          <p:cNvPr id="3" name="Picture 4" descr="Temperature Controller Ref. Honeywell R3h710rf0005">
            <a:extLst>
              <a:ext uri="{FF2B5EF4-FFF2-40B4-BE49-F238E27FC236}">
                <a16:creationId xmlns:a16="http://schemas.microsoft.com/office/drawing/2014/main" id="{459E4BC2-E255-B4A1-DD65-3C5CAE8984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3459" b="32799"/>
          <a:stretch/>
        </p:blipFill>
        <p:spPr bwMode="auto">
          <a:xfrm>
            <a:off x="10092431" y="3686387"/>
            <a:ext cx="1638987" cy="3846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chneider Electric Canada | Global Specialist in Energy Management and  Automation">
            <a:extLst>
              <a:ext uri="{FF2B5EF4-FFF2-40B4-BE49-F238E27FC236}">
                <a16:creationId xmlns:a16="http://schemas.microsoft.com/office/drawing/2014/main" id="{61DE751A-DBF9-68DB-7023-B0DCBAA9C3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653" b="28422"/>
          <a:stretch/>
        </p:blipFill>
        <p:spPr bwMode="auto">
          <a:xfrm>
            <a:off x="6763878" y="5221749"/>
            <a:ext cx="1418922" cy="6058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5FE6EC80-F7E0-7424-5C36-D160756D8D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2058" y="2687935"/>
            <a:ext cx="1199606" cy="5020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Belimo - Belimo Americas #4 on Vimeo">
            <a:extLst>
              <a:ext uri="{FF2B5EF4-FFF2-40B4-BE49-F238E27FC236}">
                <a16:creationId xmlns:a16="http://schemas.microsoft.com/office/drawing/2014/main" id="{EE90DCCB-979E-D0EE-AE23-874E67CDA8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5104" y="2631206"/>
            <a:ext cx="1217257" cy="50345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ownload Johnson Controls Logo PNG Image for Free">
            <a:extLst>
              <a:ext uri="{FF2B5EF4-FFF2-40B4-BE49-F238E27FC236}">
                <a16:creationId xmlns:a16="http://schemas.microsoft.com/office/drawing/2014/main" id="{10B91924-A4D1-B95A-F8CC-C59B3B57F7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6050" y="4298525"/>
            <a:ext cx="1406178" cy="67143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Siemens-Logo | EIT RawMaterials">
            <a:extLst>
              <a:ext uri="{FF2B5EF4-FFF2-40B4-BE49-F238E27FC236}">
                <a16:creationId xmlns:a16="http://schemas.microsoft.com/office/drawing/2014/main" id="{556AAA8C-CFB7-828B-6974-D7BDAA81906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779" t="20396" r="17583" b="47040"/>
          <a:stretch/>
        </p:blipFill>
        <p:spPr bwMode="auto">
          <a:xfrm>
            <a:off x="8522839" y="5324761"/>
            <a:ext cx="1344663" cy="2516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istech Controls | Intelligent Building Solutions">
            <a:extLst>
              <a:ext uri="{FF2B5EF4-FFF2-40B4-BE49-F238E27FC236}">
                <a16:creationId xmlns:a16="http://schemas.microsoft.com/office/drawing/2014/main" id="{245279FA-655A-0465-FD23-E6951C0F437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24840" y="3506668"/>
            <a:ext cx="1199606" cy="6297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cover of a book&#10;&#10;AI-generated content may be incorrect.">
            <a:extLst>
              <a:ext uri="{FF2B5EF4-FFF2-40B4-BE49-F238E27FC236}">
                <a16:creationId xmlns:a16="http://schemas.microsoft.com/office/drawing/2014/main" id="{C075DFDF-2F7A-B159-6E64-BD2628BDF0C9}"/>
              </a:ext>
            </a:extLst>
          </p:cNvPr>
          <p:cNvPicPr>
            <a:picLocks noChangeAspect="1"/>
          </p:cNvPicPr>
          <p:nvPr/>
        </p:nvPicPr>
        <p:blipFill>
          <a:blip r:embed="rId9"/>
          <a:stretch>
            <a:fillRect/>
          </a:stretch>
        </p:blipFill>
        <p:spPr>
          <a:xfrm>
            <a:off x="857645" y="1392148"/>
            <a:ext cx="3526845" cy="45641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Priva - Greenhouse CanadaGreenhouse Canada">
            <a:extLst>
              <a:ext uri="{FF2B5EF4-FFF2-40B4-BE49-F238E27FC236}">
                <a16:creationId xmlns:a16="http://schemas.microsoft.com/office/drawing/2014/main" id="{30266523-1A80-309E-60CA-3B0D77D5FDD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57697" y="4458659"/>
            <a:ext cx="1308457" cy="4955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uter Logo / Misc / Logonoid.com">
            <a:extLst>
              <a:ext uri="{FF2B5EF4-FFF2-40B4-BE49-F238E27FC236}">
                <a16:creationId xmlns:a16="http://schemas.microsoft.com/office/drawing/2014/main" id="{2BD294B0-F284-E62C-06E8-2176663601C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12933" y="5356998"/>
            <a:ext cx="1610906" cy="2448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518488D-217A-433E-C05D-5D60684CD28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6950" y="2815002"/>
            <a:ext cx="1308457" cy="24789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BS GmbH - ctrlX AUTOMATION">
            <a:extLst>
              <a:ext uri="{FF2B5EF4-FFF2-40B4-BE49-F238E27FC236}">
                <a16:creationId xmlns:a16="http://schemas.microsoft.com/office/drawing/2014/main" id="{71DFF9B1-2033-6AC2-A28B-6B2AC5D7AD2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02425" y="4282574"/>
            <a:ext cx="1222021" cy="68738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Neuer Markenauftritt von Kieback&amp;Peter | Kieback&amp;Peter">
            <a:extLst>
              <a:ext uri="{FF2B5EF4-FFF2-40B4-BE49-F238E27FC236}">
                <a16:creationId xmlns:a16="http://schemas.microsoft.com/office/drawing/2014/main" id="{A0AD7334-71B6-8CD2-AED8-CA0714B7137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33806" y="4589397"/>
            <a:ext cx="1666776" cy="29298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ABB Logo PNG Transparent &amp; SVG Vector - Freebie Supply">
            <a:extLst>
              <a:ext uri="{FF2B5EF4-FFF2-40B4-BE49-F238E27FC236}">
                <a16:creationId xmlns:a16="http://schemas.microsoft.com/office/drawing/2014/main" id="{6DA24058-C0CE-A19C-06B9-FADE48C1C85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57244" y="2469866"/>
            <a:ext cx="1262567" cy="9469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WAGO GmbH - Wikipedia">
            <a:extLst>
              <a:ext uri="{FF2B5EF4-FFF2-40B4-BE49-F238E27FC236}">
                <a16:creationId xmlns:a16="http://schemas.microsoft.com/office/drawing/2014/main" id="{34DBC06B-E141-E323-0204-55D642D9370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312029" y="5213762"/>
            <a:ext cx="1254125" cy="45282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Building automation that inspires. - DEOS AG">
            <a:extLst>
              <a:ext uri="{FF2B5EF4-FFF2-40B4-BE49-F238E27FC236}">
                <a16:creationId xmlns:a16="http://schemas.microsoft.com/office/drawing/2014/main" id="{B62E0FA8-6721-CB4B-031E-A60055D2641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41506" y="3676930"/>
            <a:ext cx="1562066" cy="4184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blue and black logo&#10;&#10;AI-generated content may be incorrect.">
            <a:extLst>
              <a:ext uri="{FF2B5EF4-FFF2-40B4-BE49-F238E27FC236}">
                <a16:creationId xmlns:a16="http://schemas.microsoft.com/office/drawing/2014/main" id="{AAFE4F88-DA6F-AEF2-7363-2AD59B035DEF}"/>
              </a:ext>
            </a:extLst>
          </p:cNvPr>
          <p:cNvPicPr>
            <a:picLocks noChangeAspect="1"/>
          </p:cNvPicPr>
          <p:nvPr/>
        </p:nvPicPr>
        <p:blipFill>
          <a:blip r:embed="rId18"/>
          <a:stretch>
            <a:fillRect/>
          </a:stretch>
        </p:blipFill>
        <p:spPr>
          <a:xfrm>
            <a:off x="4949210" y="3566978"/>
            <a:ext cx="1338352" cy="563544"/>
          </a:xfrm>
          <a:prstGeom prst="rect">
            <a:avLst/>
          </a:prstGeom>
        </p:spPr>
      </p:pic>
    </p:spTree>
    <p:extLst>
      <p:ext uri="{BB962C8B-B14F-4D97-AF65-F5344CB8AC3E}">
        <p14:creationId xmlns:p14="http://schemas.microsoft.com/office/powerpoint/2010/main" val="327031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5">
            <a:extLst>
              <a:ext uri="{FF2B5EF4-FFF2-40B4-BE49-F238E27FC236}">
                <a16:creationId xmlns:a16="http://schemas.microsoft.com/office/drawing/2014/main" id="{2D747220-3C0C-B3D6-61A1-2F2B31624E6D}"/>
              </a:ext>
            </a:extLst>
          </p:cNvPr>
          <p:cNvSpPr>
            <a:spLocks noGrp="1"/>
          </p:cNvSpPr>
          <p:nvPr>
            <p:ph type="sldNum" sz="quarter" idx="14"/>
          </p:nvPr>
        </p:nvSpPr>
        <p:spPr/>
        <p:txBody>
          <a:bodyPr/>
          <a:lstStyle/>
          <a:p>
            <a:pPr>
              <a:spcAft>
                <a:spcPts val="600"/>
              </a:spcAft>
            </a:pPr>
            <a:fld id="{4658F449-AC56-C64A-8488-86A10DE691DA}" type="slidenum">
              <a:rPr lang="en-US" smtClean="0"/>
              <a:pPr>
                <a:spcAft>
                  <a:spcPts val="600"/>
                </a:spcAft>
              </a:pPr>
              <a:t>8</a:t>
            </a:fld>
            <a:endParaRPr lang="en-US"/>
          </a:p>
        </p:txBody>
      </p:sp>
      <p:sp>
        <p:nvSpPr>
          <p:cNvPr id="7" name="Title 2">
            <a:extLst>
              <a:ext uri="{FF2B5EF4-FFF2-40B4-BE49-F238E27FC236}">
                <a16:creationId xmlns:a16="http://schemas.microsoft.com/office/drawing/2014/main" id="{2120AB85-4437-1759-C5DD-98A725F4D345}"/>
              </a:ext>
            </a:extLst>
          </p:cNvPr>
          <p:cNvSpPr txBox="1">
            <a:spLocks/>
          </p:cNvSpPr>
          <p:nvPr/>
        </p:nvSpPr>
        <p:spPr>
          <a:xfrm>
            <a:off x="838199" y="41865"/>
            <a:ext cx="10973499" cy="44767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baseline="0">
                <a:solidFill>
                  <a:schemeClr val="bg1"/>
                </a:solidFill>
                <a:latin typeface="Montserrat Light" charset="0"/>
                <a:ea typeface="+mj-ea"/>
                <a:cs typeface="+mj-cs"/>
              </a:defRPr>
            </a:lvl1pPr>
          </a:lstStyle>
          <a:p>
            <a:r>
              <a:rPr lang="en-US" sz="2800" b="1" dirty="0"/>
              <a:t>4.  Panel Discussion</a:t>
            </a:r>
            <a:br>
              <a:rPr lang="en-US" sz="2800" dirty="0"/>
            </a:br>
            <a:r>
              <a:rPr lang="en-US" altLang="en-US" sz="2800" dirty="0"/>
              <a:t>Harsha Chandrashekar (Honeywell International, Inc.)</a:t>
            </a:r>
            <a:endParaRPr lang="en-US" sz="2800" dirty="0"/>
          </a:p>
        </p:txBody>
      </p:sp>
      <p:pic>
        <p:nvPicPr>
          <p:cNvPr id="5" name="Picture 4">
            <a:extLst>
              <a:ext uri="{FF2B5EF4-FFF2-40B4-BE49-F238E27FC236}">
                <a16:creationId xmlns:a16="http://schemas.microsoft.com/office/drawing/2014/main" id="{C4C65A1F-DF9A-C234-9EFB-6CF98FEC3760}"/>
              </a:ext>
            </a:extLst>
          </p:cNvPr>
          <p:cNvPicPr>
            <a:picLocks noChangeAspect="1"/>
          </p:cNvPicPr>
          <p:nvPr/>
        </p:nvPicPr>
        <p:blipFill>
          <a:blip r:embed="rId2"/>
          <a:stretch>
            <a:fillRect/>
          </a:stretch>
        </p:blipFill>
        <p:spPr>
          <a:xfrm>
            <a:off x="1790700" y="1302830"/>
            <a:ext cx="8610600" cy="48434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93195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7525ADB-5296-404C-BB05-A6A0E26586F5}"/>
              </a:ext>
            </a:extLst>
          </p:cNvPr>
          <p:cNvSpPr>
            <a:spLocks noGrp="1"/>
          </p:cNvSpPr>
          <p:nvPr>
            <p:ph type="subTitle" idx="4294967295"/>
          </p:nvPr>
        </p:nvSpPr>
        <p:spPr>
          <a:xfrm>
            <a:off x="876300" y="2937268"/>
            <a:ext cx="4562475" cy="2316964"/>
          </a:xfrm>
        </p:spPr>
        <p:txBody>
          <a:bodyPr>
            <a:normAutofit/>
          </a:bodyPr>
          <a:lstStyle/>
          <a:p>
            <a:pPr marL="0" indent="0">
              <a:buNone/>
            </a:pPr>
            <a:r>
              <a:rPr lang="en-US" sz="3600" dirty="0">
                <a:solidFill>
                  <a:schemeClr val="tx1"/>
                </a:solidFill>
              </a:rPr>
              <a:t>THANK YOU! </a:t>
            </a:r>
          </a:p>
          <a:p>
            <a:endParaRPr lang="en-US" sz="3600" dirty="0">
              <a:solidFill>
                <a:schemeClr val="tx1"/>
              </a:solidFill>
            </a:endParaRPr>
          </a:p>
          <a:p>
            <a:pPr marL="0" indent="0">
              <a:buNone/>
            </a:pPr>
            <a:r>
              <a:rPr lang="en-US" sz="3600" dirty="0">
                <a:solidFill>
                  <a:schemeClr val="tx1"/>
                </a:solidFill>
              </a:rPr>
              <a:t>Questions?</a:t>
            </a:r>
          </a:p>
        </p:txBody>
      </p:sp>
    </p:spTree>
    <p:extLst>
      <p:ext uri="{BB962C8B-B14F-4D97-AF65-F5344CB8AC3E}">
        <p14:creationId xmlns:p14="http://schemas.microsoft.com/office/powerpoint/2010/main" val="26585514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ABA Presentation 1">
  <a:themeElements>
    <a:clrScheme name="CABA Presentation">
      <a:dk1>
        <a:srgbClr val="E83E1D"/>
      </a:dk1>
      <a:lt1>
        <a:srgbClr val="FFFFFF"/>
      </a:lt1>
      <a:dk2>
        <a:srgbClr val="464646"/>
      </a:dk2>
      <a:lt2>
        <a:srgbClr val="D7D7D7"/>
      </a:lt2>
      <a:accent1>
        <a:srgbClr val="009DF7"/>
      </a:accent1>
      <a:accent2>
        <a:srgbClr val="7A7A7A"/>
      </a:accent2>
      <a:accent3>
        <a:srgbClr val="F49200"/>
      </a:accent3>
      <a:accent4>
        <a:srgbClr val="2BAC3A"/>
      </a:accent4>
      <a:accent5>
        <a:srgbClr val="FFED00"/>
      </a:accent5>
      <a:accent6>
        <a:srgbClr val="912583"/>
      </a:accent6>
      <a:hlink>
        <a:srgbClr val="009DF7"/>
      </a:hlink>
      <a:folHlink>
        <a:srgbClr val="7A7A7A"/>
      </a:folHlink>
    </a:clrScheme>
    <a:fontScheme name="Scenariio">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BA Presentation 2018.potx" id="{98D26EC6-AE9B-494F-A44F-E252D094523E}" vid="{D435817C-20ED-454E-8F26-51F322C3469C}"/>
    </a:ext>
  </a:extLst>
</a:theme>
</file>

<file path=ppt/theme/theme2.xml><?xml version="1.0" encoding="utf-8"?>
<a:theme xmlns:a="http://schemas.openxmlformats.org/drawingml/2006/main" name="1_SE15_LIO_TextOnly V3">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Schneider Text Slides">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rnd">
          <a:solidFill>
            <a:srgbClr val="4F5156"/>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Schneider Text Slides">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rnd">
          <a:solidFill>
            <a:srgbClr val="4F5156"/>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AA753BF-A783-4CE8-93D2-EBFB2DF95279}" vid="{A4665921-DEBE-4526-B793-7CE56F0891D0}"/>
    </a:ext>
  </a:extLst>
</a:theme>
</file>

<file path=ppt/theme/theme5.xml><?xml version="1.0" encoding="utf-8"?>
<a:theme xmlns:a="http://schemas.openxmlformats.org/drawingml/2006/main" name="14_Schneider Text Slides">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rnd">
          <a:solidFill>
            <a:srgbClr val="4F5156"/>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C827C2D24DC641BF3335721A0BFAD0" ma:contentTypeVersion="13" ma:contentTypeDescription="Create a new document." ma:contentTypeScope="" ma:versionID="d3c083629b15a1c7cbdea09e66ee7619">
  <xsd:schema xmlns:xsd="http://www.w3.org/2001/XMLSchema" xmlns:xs="http://www.w3.org/2001/XMLSchema" xmlns:p="http://schemas.microsoft.com/office/2006/metadata/properties" xmlns:ns2="94aa7f9c-35f7-4afe-8da5-56a177c74bd1" xmlns:ns3="d0c6ae89-1a0c-40bd-bfa0-b278409e1f38" targetNamespace="http://schemas.microsoft.com/office/2006/metadata/properties" ma:root="true" ma:fieldsID="344cdb94fbea305711c94cffb2b07143" ns2:_="" ns3:_="">
    <xsd:import namespace="94aa7f9c-35f7-4afe-8da5-56a177c74bd1"/>
    <xsd:import namespace="d0c6ae89-1a0c-40bd-bfa0-b278409e1f3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a7f9c-35f7-4afe-8da5-56a177c74b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0c6ae89-1a0c-40bd-bfa0-b278409e1f3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5E6DC5-C4BB-4E24-8BD2-D1483242CDF4}">
  <ds:schemaRefs>
    <ds:schemaRef ds:uri="http://schemas.microsoft.com/sharepoint/v3/contenttype/forms"/>
  </ds:schemaRefs>
</ds:datastoreItem>
</file>

<file path=customXml/itemProps2.xml><?xml version="1.0" encoding="utf-8"?>
<ds:datastoreItem xmlns:ds="http://schemas.openxmlformats.org/officeDocument/2006/customXml" ds:itemID="{8BB87FFC-8087-4AC6-AABC-4206F5BE880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BF7D3CD-6491-42BB-AFF7-985BE35833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aa7f9c-35f7-4afe-8da5-56a177c74bd1"/>
    <ds:schemaRef ds:uri="d0c6ae89-1a0c-40bd-bfa0-b278409e1f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13985</TotalTime>
  <Words>792</Words>
  <Application>Microsoft Office PowerPoint</Application>
  <PresentationFormat>Widescreen</PresentationFormat>
  <Paragraphs>104</Paragraphs>
  <Slides>16</Slides>
  <Notes>0</Notes>
  <HiddenSlides>0</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1</vt:i4>
      </vt:variant>
      <vt:variant>
        <vt:lpstr>Slide Titles</vt:lpstr>
      </vt:variant>
      <vt:variant>
        <vt:i4>16</vt:i4>
      </vt:variant>
    </vt:vector>
  </HeadingPairs>
  <TitlesOfParts>
    <vt:vector size="31" baseType="lpstr">
      <vt:lpstr>SimSun</vt:lpstr>
      <vt:lpstr>Arial</vt:lpstr>
      <vt:lpstr>Arial Rounded MT Std</vt:lpstr>
      <vt:lpstr>Calibri</vt:lpstr>
      <vt:lpstr>Helvetica</vt:lpstr>
      <vt:lpstr>Lucida Grande</vt:lpstr>
      <vt:lpstr>Montserrat</vt:lpstr>
      <vt:lpstr>Montserrat Light</vt:lpstr>
      <vt:lpstr>Open Sans</vt:lpstr>
      <vt:lpstr>CABA Presentation 1</vt:lpstr>
      <vt:lpstr>1_SE15_LIO_TextOnly V3</vt:lpstr>
      <vt:lpstr>1_Schneider Text Slides</vt:lpstr>
      <vt:lpstr>Schneider Text Slides</vt:lpstr>
      <vt:lpstr>14_Schneider Text Slides</vt:lpstr>
      <vt:lpstr>think-cell Slide</vt:lpstr>
      <vt:lpstr>Smart Building Council (SBC)  Webinar/Meeting will commence 12:05pm ET  Wednesday, May 27, 2026  |  12 NOON – 1:30 PM (ET) </vt:lpstr>
      <vt:lpstr>Agenda Marta Klopotowska (ASHB)</vt:lpstr>
      <vt:lpstr>1.  Call to Order, Welcome, Introductions, About the SBC Bob Allan (NAVCO)</vt:lpstr>
      <vt:lpstr>2.  Administrative  Bob Allan (NAVCO)</vt:lpstr>
      <vt:lpstr>3.  Research Update Robert Lane (Robert H. Lane &amp; Associates Inc.)</vt:lpstr>
      <vt:lpstr>3.  Research Update Greg Walker (ASHB)</vt:lpstr>
      <vt:lpstr>3.  Research Update Greg Walker (ASHB)</vt:lpstr>
      <vt:lpstr>PowerPoint Presentation</vt:lpstr>
      <vt:lpstr>PowerPoint Presentation</vt:lpstr>
      <vt:lpstr>5. Smarter Homes &amp; Buildings Podcast Chris Larry (EXP)</vt:lpstr>
      <vt:lpstr>6.  ASHB Whitepapers  Ken Wacks (Ken Wacks Associates)</vt:lpstr>
      <vt:lpstr>6.  ASHB Research Library  Ken Wacks (Ken Wacks Associates)</vt:lpstr>
      <vt:lpstr>7.  ASHB Journal Ken Wacks (Ken Wacks Associates)</vt:lpstr>
      <vt:lpstr>8.  New Business Bob Allan (NAVCO)</vt:lpstr>
      <vt:lpstr>9.  Announcements Robert Lane (Robert H. Lane &amp; Associates Inc.)</vt:lpstr>
      <vt:lpstr>10.  Adjournment Bob Allan (NAVCO)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Rawlson King</dc:creator>
  <cp:lastModifiedBy>Marta Klopotowska</cp:lastModifiedBy>
  <cp:revision>71</cp:revision>
  <dcterms:created xsi:type="dcterms:W3CDTF">2018-08-09T13:04:51Z</dcterms:created>
  <dcterms:modified xsi:type="dcterms:W3CDTF">2026-05-27T10:58:54Z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0x010100E6C827C2D24DC641BF3335721A0BFAD0</vt:lpwstr>
  </property>
</Properties>
</file>