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5.xml" ContentType="application/vnd.openxmlformats-officedocument.theme+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972" r:id="rId5"/>
    <p:sldMasterId id="2147483991" r:id="rId6"/>
    <p:sldMasterId id="2147484003" r:id="rId7"/>
    <p:sldMasterId id="2147484015" r:id="rId8"/>
    <p:sldMasterId id="2147484041" r:id="rId9"/>
    <p:sldMasterId id="2147484058" r:id="rId10"/>
    <p:sldMasterId id="2147484087" r:id="rId11"/>
    <p:sldMasterId id="2147484112" r:id="rId12"/>
    <p:sldMasterId id="2147484128" r:id="rId13"/>
    <p:sldMasterId id="2147484131" r:id="rId14"/>
    <p:sldMasterId id="2147484133" r:id="rId15"/>
    <p:sldMasterId id="2147484146" r:id="rId16"/>
    <p:sldMasterId id="2147484149" r:id="rId17"/>
    <p:sldMasterId id="2147484169" r:id="rId18"/>
    <p:sldMasterId id="2147484185" r:id="rId19"/>
  </p:sldMasterIdLst>
  <p:notesMasterIdLst>
    <p:notesMasterId r:id="rId36"/>
  </p:notesMasterIdLst>
  <p:sldIdLst>
    <p:sldId id="922" r:id="rId20"/>
    <p:sldId id="257" r:id="rId21"/>
    <p:sldId id="258" r:id="rId22"/>
    <p:sldId id="259" r:id="rId23"/>
    <p:sldId id="997" r:id="rId24"/>
    <p:sldId id="995" r:id="rId25"/>
    <p:sldId id="1020" r:id="rId26"/>
    <p:sldId id="461" r:id="rId27"/>
    <p:sldId id="1018" r:id="rId28"/>
    <p:sldId id="952" r:id="rId29"/>
    <p:sldId id="443" r:id="rId30"/>
    <p:sldId id="1019" r:id="rId31"/>
    <p:sldId id="941" r:id="rId32"/>
    <p:sldId id="895" r:id="rId33"/>
    <p:sldId id="901" r:id="rId34"/>
    <p:sldId id="7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B8C848-68CD-4F26-9C1E-76F29C28C239}" v="23" dt="2026-02-10T19:08:41.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75" d="100"/>
          <a:sy n="75" d="100"/>
        </p:scale>
        <p:origin x="1914" y="8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theme" Target="theme/theme1.xml"/><Relationship Id="rId21" Type="http://schemas.openxmlformats.org/officeDocument/2006/relationships/slide" Target="slides/slide2.xml"/><Relationship Id="rId34" Type="http://schemas.openxmlformats.org/officeDocument/2006/relationships/slide" Target="slides/slide15.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Klopotowska" userId="eac6eb22-5f14-46b4-a4ea-a86e6e8c4acc" providerId="ADAL" clId="{4022B3D3-17E0-4FE2-A460-E57D0E384614}"/>
    <pc:docChg chg="undo custSel addSld delSld modSld modMainMaster">
      <pc:chgData name="Marta Klopotowska" userId="eac6eb22-5f14-46b4-a4ea-a86e6e8c4acc" providerId="ADAL" clId="{4022B3D3-17E0-4FE2-A460-E57D0E384614}" dt="2026-02-10T19:22:44.170" v="1194" actId="20577"/>
      <pc:docMkLst>
        <pc:docMk/>
      </pc:docMkLst>
      <pc:sldChg chg="del">
        <pc:chgData name="Marta Klopotowska" userId="eac6eb22-5f14-46b4-a4ea-a86e6e8c4acc" providerId="ADAL" clId="{4022B3D3-17E0-4FE2-A460-E57D0E384614}" dt="2026-02-10T15:31:49.505" v="778" actId="47"/>
        <pc:sldMkLst>
          <pc:docMk/>
          <pc:sldMk cId="1139250874" sldId="256"/>
        </pc:sldMkLst>
      </pc:sldChg>
      <pc:sldChg chg="modSp mod">
        <pc:chgData name="Marta Klopotowska" userId="eac6eb22-5f14-46b4-a4ea-a86e6e8c4acc" providerId="ADAL" clId="{4022B3D3-17E0-4FE2-A460-E57D0E384614}" dt="2026-02-10T16:38:51.008" v="1161" actId="20577"/>
        <pc:sldMkLst>
          <pc:docMk/>
          <pc:sldMk cId="2325718728" sldId="257"/>
        </pc:sldMkLst>
        <pc:spChg chg="mod">
          <ac:chgData name="Marta Klopotowska" userId="eac6eb22-5f14-46b4-a4ea-a86e6e8c4acc" providerId="ADAL" clId="{4022B3D3-17E0-4FE2-A460-E57D0E384614}" dt="2026-02-10T16:38:51.008" v="1161" actId="20577"/>
          <ac:spMkLst>
            <pc:docMk/>
            <pc:sldMk cId="2325718728" sldId="257"/>
            <ac:spMk id="10" creationId="{6D5EDE2A-40A4-4199-AAF2-68729E10C1E4}"/>
          </ac:spMkLst>
        </pc:spChg>
      </pc:sldChg>
      <pc:sldChg chg="modSp mod">
        <pc:chgData name="Marta Klopotowska" userId="eac6eb22-5f14-46b4-a4ea-a86e6e8c4acc" providerId="ADAL" clId="{4022B3D3-17E0-4FE2-A460-E57D0E384614}" dt="2026-02-10T15:24:23.299" v="667"/>
        <pc:sldMkLst>
          <pc:docMk/>
          <pc:sldMk cId="3528939462" sldId="258"/>
        </pc:sldMkLst>
        <pc:spChg chg="mod">
          <ac:chgData name="Marta Klopotowska" userId="eac6eb22-5f14-46b4-a4ea-a86e6e8c4acc" providerId="ADAL" clId="{4022B3D3-17E0-4FE2-A460-E57D0E384614}" dt="2026-02-10T15:24:23.299" v="667"/>
          <ac:spMkLst>
            <pc:docMk/>
            <pc:sldMk cId="3528939462" sldId="258"/>
            <ac:spMk id="4" creationId="{00000000-0000-0000-0000-000000000000}"/>
          </ac:spMkLst>
        </pc:spChg>
      </pc:sldChg>
      <pc:sldChg chg="modSp mod">
        <pc:chgData name="Marta Klopotowska" userId="eac6eb22-5f14-46b4-a4ea-a86e6e8c4acc" providerId="ADAL" clId="{4022B3D3-17E0-4FE2-A460-E57D0E384614}" dt="2026-02-10T15:24:33.990" v="668"/>
        <pc:sldMkLst>
          <pc:docMk/>
          <pc:sldMk cId="3246698477" sldId="259"/>
        </pc:sldMkLst>
        <pc:spChg chg="mod">
          <ac:chgData name="Marta Klopotowska" userId="eac6eb22-5f14-46b4-a4ea-a86e6e8c4acc" providerId="ADAL" clId="{4022B3D3-17E0-4FE2-A460-E57D0E384614}" dt="2026-02-10T15:24:33.990" v="668"/>
          <ac:spMkLst>
            <pc:docMk/>
            <pc:sldMk cId="3246698477" sldId="259"/>
            <ac:spMk id="3" creationId="{00000000-0000-0000-0000-000000000000}"/>
          </ac:spMkLst>
        </pc:spChg>
        <pc:spChg chg="mod">
          <ac:chgData name="Marta Klopotowska" userId="eac6eb22-5f14-46b4-a4ea-a86e6e8c4acc" providerId="ADAL" clId="{4022B3D3-17E0-4FE2-A460-E57D0E384614}" dt="2026-02-10T15:24:02.197" v="665" actId="20577"/>
          <ac:spMkLst>
            <pc:docMk/>
            <pc:sldMk cId="3246698477" sldId="259"/>
            <ac:spMk id="6" creationId="{A0EE4CC9-0880-42C6-9DE7-6F418E1E107B}"/>
          </ac:spMkLst>
        </pc:spChg>
      </pc:sldChg>
      <pc:sldChg chg="del">
        <pc:chgData name="Marta Klopotowska" userId="eac6eb22-5f14-46b4-a4ea-a86e6e8c4acc" providerId="ADAL" clId="{4022B3D3-17E0-4FE2-A460-E57D0E384614}" dt="2026-02-10T15:31:51.963" v="781" actId="47"/>
        <pc:sldMkLst>
          <pc:docMk/>
          <pc:sldMk cId="3808272278" sldId="262"/>
        </pc:sldMkLst>
      </pc:sldChg>
      <pc:sldChg chg="del">
        <pc:chgData name="Marta Klopotowska" userId="eac6eb22-5f14-46b4-a4ea-a86e6e8c4acc" providerId="ADAL" clId="{4022B3D3-17E0-4FE2-A460-E57D0E384614}" dt="2026-02-10T15:31:52.481" v="782" actId="47"/>
        <pc:sldMkLst>
          <pc:docMk/>
          <pc:sldMk cId="2522894461" sldId="263"/>
        </pc:sldMkLst>
      </pc:sldChg>
      <pc:sldChg chg="del">
        <pc:chgData name="Marta Klopotowska" userId="eac6eb22-5f14-46b4-a4ea-a86e6e8c4acc" providerId="ADAL" clId="{4022B3D3-17E0-4FE2-A460-E57D0E384614}" dt="2026-02-10T15:31:53.303" v="783" actId="47"/>
        <pc:sldMkLst>
          <pc:docMk/>
          <pc:sldMk cId="3851989704" sldId="264"/>
        </pc:sldMkLst>
      </pc:sldChg>
      <pc:sldChg chg="del">
        <pc:chgData name="Marta Klopotowska" userId="eac6eb22-5f14-46b4-a4ea-a86e6e8c4acc" providerId="ADAL" clId="{4022B3D3-17E0-4FE2-A460-E57D0E384614}" dt="2026-02-10T15:31:45.961" v="772" actId="47"/>
        <pc:sldMkLst>
          <pc:docMk/>
          <pc:sldMk cId="2559523855" sldId="268"/>
        </pc:sldMkLst>
      </pc:sldChg>
      <pc:sldChg chg="del">
        <pc:chgData name="Marta Klopotowska" userId="eac6eb22-5f14-46b4-a4ea-a86e6e8c4acc" providerId="ADAL" clId="{4022B3D3-17E0-4FE2-A460-E57D0E384614}" dt="2026-02-10T15:31:41.139" v="762" actId="47"/>
        <pc:sldMkLst>
          <pc:docMk/>
          <pc:sldMk cId="579949329" sldId="269"/>
        </pc:sldMkLst>
      </pc:sldChg>
      <pc:sldChg chg="addSp delSp modSp mod">
        <pc:chgData name="Marta Klopotowska" userId="eac6eb22-5f14-46b4-a4ea-a86e6e8c4acc" providerId="ADAL" clId="{4022B3D3-17E0-4FE2-A460-E57D0E384614}" dt="2026-02-10T15:54:51.580" v="902" actId="1076"/>
        <pc:sldMkLst>
          <pc:docMk/>
          <pc:sldMk cId="2693195115" sldId="461"/>
        </pc:sldMkLst>
        <pc:spChg chg="mod">
          <ac:chgData name="Marta Klopotowska" userId="eac6eb22-5f14-46b4-a4ea-a86e6e8c4acc" providerId="ADAL" clId="{4022B3D3-17E0-4FE2-A460-E57D0E384614}" dt="2026-02-10T15:36:56.905" v="860" actId="20577"/>
          <ac:spMkLst>
            <pc:docMk/>
            <pc:sldMk cId="2693195115" sldId="461"/>
            <ac:spMk id="7" creationId="{2120AB85-4437-1759-C5DD-98A725F4D345}"/>
          </ac:spMkLst>
        </pc:spChg>
        <pc:spChg chg="add mod">
          <ac:chgData name="Marta Klopotowska" userId="eac6eb22-5f14-46b4-a4ea-a86e6e8c4acc" providerId="ADAL" clId="{4022B3D3-17E0-4FE2-A460-E57D0E384614}" dt="2026-02-10T15:54:51.580" v="902" actId="1076"/>
          <ac:spMkLst>
            <pc:docMk/>
            <pc:sldMk cId="2693195115" sldId="461"/>
            <ac:spMk id="8" creationId="{7D02E212-0D24-F569-E6F5-AC6D164D02E1}"/>
          </ac:spMkLst>
        </pc:spChg>
        <pc:picChg chg="del mod">
          <ac:chgData name="Marta Klopotowska" userId="eac6eb22-5f14-46b4-a4ea-a86e6e8c4acc" providerId="ADAL" clId="{4022B3D3-17E0-4FE2-A460-E57D0E384614}" dt="2026-02-10T15:30:32.535" v="755" actId="478"/>
          <ac:picMkLst>
            <pc:docMk/>
            <pc:sldMk cId="2693195115" sldId="461"/>
            <ac:picMk id="3" creationId="{8C0DFFE1-0206-CA82-141C-9372F288B6FA}"/>
          </ac:picMkLst>
        </pc:picChg>
        <pc:picChg chg="add del mod">
          <ac:chgData name="Marta Klopotowska" userId="eac6eb22-5f14-46b4-a4ea-a86e6e8c4acc" providerId="ADAL" clId="{4022B3D3-17E0-4FE2-A460-E57D0E384614}" dt="2026-02-10T15:37:52.927" v="881" actId="478"/>
          <ac:picMkLst>
            <pc:docMk/>
            <pc:sldMk cId="2693195115" sldId="461"/>
            <ac:picMk id="4" creationId="{F8CDCD2A-72BC-BD29-E5F9-C0F5A6C0EDCF}"/>
          </ac:picMkLst>
        </pc:picChg>
        <pc:picChg chg="add mod">
          <ac:chgData name="Marta Klopotowska" userId="eac6eb22-5f14-46b4-a4ea-a86e6e8c4acc" providerId="ADAL" clId="{4022B3D3-17E0-4FE2-A460-E57D0E384614}" dt="2026-02-10T15:36:19.018" v="836" actId="1076"/>
          <ac:picMkLst>
            <pc:docMk/>
            <pc:sldMk cId="2693195115" sldId="461"/>
            <ac:picMk id="6" creationId="{B9B3C883-FAD3-F211-3460-7B0C07D668A6}"/>
          </ac:picMkLst>
        </pc:picChg>
      </pc:sldChg>
      <pc:sldChg chg="del">
        <pc:chgData name="Marta Klopotowska" userId="eac6eb22-5f14-46b4-a4ea-a86e6e8c4acc" providerId="ADAL" clId="{4022B3D3-17E0-4FE2-A460-E57D0E384614}" dt="2026-02-10T15:31:40.270" v="761" actId="47"/>
        <pc:sldMkLst>
          <pc:docMk/>
          <pc:sldMk cId="1245556033" sldId="595"/>
        </pc:sldMkLst>
      </pc:sldChg>
      <pc:sldChg chg="modSp mod">
        <pc:chgData name="Marta Klopotowska" userId="eac6eb22-5f14-46b4-a4ea-a86e6e8c4acc" providerId="ADAL" clId="{4022B3D3-17E0-4FE2-A460-E57D0E384614}" dt="2026-02-10T16:37:10.360" v="1117"/>
        <pc:sldMkLst>
          <pc:docMk/>
          <pc:sldMk cId="2932444859" sldId="756"/>
        </pc:sldMkLst>
        <pc:spChg chg="mod">
          <ac:chgData name="Marta Klopotowska" userId="eac6eb22-5f14-46b4-a4ea-a86e6e8c4acc" providerId="ADAL" clId="{4022B3D3-17E0-4FE2-A460-E57D0E384614}" dt="2026-02-10T16:37:10.360" v="1117"/>
          <ac:spMkLst>
            <pc:docMk/>
            <pc:sldMk cId="2932444859" sldId="756"/>
            <ac:spMk id="4" creationId="{00000000-0000-0000-0000-000000000000}"/>
          </ac:spMkLst>
        </pc:spChg>
        <pc:spChg chg="mod">
          <ac:chgData name="Marta Klopotowska" userId="eac6eb22-5f14-46b4-a4ea-a86e6e8c4acc" providerId="ADAL" clId="{4022B3D3-17E0-4FE2-A460-E57D0E384614}" dt="2026-02-10T15:35:01.886" v="829" actId="20577"/>
          <ac:spMkLst>
            <pc:docMk/>
            <pc:sldMk cId="2932444859" sldId="756"/>
            <ac:spMk id="5" creationId="{9CD6A055-FAD9-4078-9E2C-C6A0AF3B2E80}"/>
          </ac:spMkLst>
        </pc:spChg>
      </pc:sldChg>
      <pc:sldChg chg="modSp">
        <pc:chgData name="Marta Klopotowska" userId="eac6eb22-5f14-46b4-a4ea-a86e6e8c4acc" providerId="ADAL" clId="{4022B3D3-17E0-4FE2-A460-E57D0E384614}" dt="2026-02-10T16:37:05.496" v="1116"/>
        <pc:sldMkLst>
          <pc:docMk/>
          <pc:sldMk cId="2237924450" sldId="895"/>
        </pc:sldMkLst>
        <pc:spChg chg="mod">
          <ac:chgData name="Marta Klopotowska" userId="eac6eb22-5f14-46b4-a4ea-a86e6e8c4acc" providerId="ADAL" clId="{4022B3D3-17E0-4FE2-A460-E57D0E384614}" dt="2026-02-10T16:37:05.496" v="1116"/>
          <ac:spMkLst>
            <pc:docMk/>
            <pc:sldMk cId="2237924450" sldId="895"/>
            <ac:spMk id="6" creationId="{00000000-0000-0000-0000-000000000000}"/>
          </ac:spMkLst>
        </pc:spChg>
      </pc:sldChg>
      <pc:sldChg chg="modSp mod">
        <pc:chgData name="Marta Klopotowska" userId="eac6eb22-5f14-46b4-a4ea-a86e6e8c4acc" providerId="ADAL" clId="{4022B3D3-17E0-4FE2-A460-E57D0E384614}" dt="2026-02-10T19:22:44.170" v="1194" actId="20577"/>
        <pc:sldMkLst>
          <pc:docMk/>
          <pc:sldMk cId="644561616" sldId="901"/>
        </pc:sldMkLst>
        <pc:spChg chg="mod">
          <ac:chgData name="Marta Klopotowska" userId="eac6eb22-5f14-46b4-a4ea-a86e6e8c4acc" providerId="ADAL" clId="{4022B3D3-17E0-4FE2-A460-E57D0E384614}" dt="2026-02-10T19:22:44.170" v="1194" actId="20577"/>
          <ac:spMkLst>
            <pc:docMk/>
            <pc:sldMk cId="644561616" sldId="901"/>
            <ac:spMk id="5" creationId="{0684A995-F67B-936D-92B4-DACCE9FBA26B}"/>
          </ac:spMkLst>
        </pc:spChg>
        <pc:spChg chg="mod">
          <ac:chgData name="Marta Klopotowska" userId="eac6eb22-5f14-46b4-a4ea-a86e6e8c4acc" providerId="ADAL" clId="{4022B3D3-17E0-4FE2-A460-E57D0E384614}" dt="2026-02-10T15:34:57.189" v="826"/>
          <ac:spMkLst>
            <pc:docMk/>
            <pc:sldMk cId="644561616" sldId="901"/>
            <ac:spMk id="6" creationId="{00000000-0000-0000-0000-000000000000}"/>
          </ac:spMkLst>
        </pc:spChg>
        <pc:picChg chg="mod">
          <ac:chgData name="Marta Klopotowska" userId="eac6eb22-5f14-46b4-a4ea-a86e6e8c4acc" providerId="ADAL" clId="{4022B3D3-17E0-4FE2-A460-E57D0E384614}" dt="2026-02-10T16:02:58.269" v="1114" actId="1076"/>
          <ac:picMkLst>
            <pc:docMk/>
            <pc:sldMk cId="644561616" sldId="901"/>
            <ac:picMk id="1028" creationId="{FFD7B0D6-DCFE-7687-A2B1-26A55F9640F8}"/>
          </ac:picMkLst>
        </pc:picChg>
      </pc:sldChg>
      <pc:sldChg chg="modSp mod">
        <pc:chgData name="Marta Klopotowska" userId="eac6eb22-5f14-46b4-a4ea-a86e6e8c4acc" providerId="ADAL" clId="{4022B3D3-17E0-4FE2-A460-E57D0E384614}" dt="2026-02-10T15:01:09.861" v="407" actId="20577"/>
        <pc:sldMkLst>
          <pc:docMk/>
          <pc:sldMk cId="3935080529" sldId="922"/>
        </pc:sldMkLst>
        <pc:spChg chg="mod">
          <ac:chgData name="Marta Klopotowska" userId="eac6eb22-5f14-46b4-a4ea-a86e6e8c4acc" providerId="ADAL" clId="{4022B3D3-17E0-4FE2-A460-E57D0E384614}" dt="2026-02-10T15:01:09.861" v="407" actId="20577"/>
          <ac:spMkLst>
            <pc:docMk/>
            <pc:sldMk cId="3935080529" sldId="922"/>
            <ac:spMk id="4" creationId="{00000000-0000-0000-0000-000000000000}"/>
          </ac:spMkLst>
        </pc:spChg>
      </pc:sldChg>
      <pc:sldChg chg="addSp delSp modSp mod">
        <pc:chgData name="Marta Klopotowska" userId="eac6eb22-5f14-46b4-a4ea-a86e6e8c4acc" providerId="ADAL" clId="{4022B3D3-17E0-4FE2-A460-E57D0E384614}" dt="2026-02-10T15:58:53.197" v="921" actId="20578"/>
        <pc:sldMkLst>
          <pc:docMk/>
          <pc:sldMk cId="3793507808" sldId="941"/>
        </pc:sldMkLst>
        <pc:spChg chg="mod">
          <ac:chgData name="Marta Klopotowska" userId="eac6eb22-5f14-46b4-a4ea-a86e6e8c4acc" providerId="ADAL" clId="{4022B3D3-17E0-4FE2-A460-E57D0E384614}" dt="2026-02-10T15:58:53.197" v="921" actId="20578"/>
          <ac:spMkLst>
            <pc:docMk/>
            <pc:sldMk cId="3793507808" sldId="941"/>
            <ac:spMk id="3" creationId="{113B9A50-DD1B-AE64-0A75-A514466EA579}"/>
          </ac:spMkLst>
        </pc:spChg>
        <pc:picChg chg="del">
          <ac:chgData name="Marta Klopotowska" userId="eac6eb22-5f14-46b4-a4ea-a86e6e8c4acc" providerId="ADAL" clId="{4022B3D3-17E0-4FE2-A460-E57D0E384614}" dt="2026-02-10T15:58:09.998" v="911" actId="478"/>
          <ac:picMkLst>
            <pc:docMk/>
            <pc:sldMk cId="3793507808" sldId="941"/>
            <ac:picMk id="5" creationId="{C6B82AED-FCA2-D733-2F5B-167DAE19261D}"/>
          </ac:picMkLst>
        </pc:picChg>
        <pc:picChg chg="add mod">
          <ac:chgData name="Marta Klopotowska" userId="eac6eb22-5f14-46b4-a4ea-a86e6e8c4acc" providerId="ADAL" clId="{4022B3D3-17E0-4FE2-A460-E57D0E384614}" dt="2026-02-10T15:58:13.284" v="912" actId="1076"/>
          <ac:picMkLst>
            <pc:docMk/>
            <pc:sldMk cId="3793507808" sldId="941"/>
            <ac:picMk id="7" creationId="{136336BE-A804-7107-5988-4AC522A5BE88}"/>
          </ac:picMkLst>
        </pc:picChg>
      </pc:sldChg>
      <pc:sldChg chg="modSp mod">
        <pc:chgData name="Marta Klopotowska" userId="eac6eb22-5f14-46b4-a4ea-a86e6e8c4acc" providerId="ADAL" clId="{4022B3D3-17E0-4FE2-A460-E57D0E384614}" dt="2026-02-10T15:34:34.213" v="825" actId="1036"/>
        <pc:sldMkLst>
          <pc:docMk/>
          <pc:sldMk cId="2989778967" sldId="952"/>
        </pc:sldMkLst>
        <pc:spChg chg="mod">
          <ac:chgData name="Marta Klopotowska" userId="eac6eb22-5f14-46b4-a4ea-a86e6e8c4acc" providerId="ADAL" clId="{4022B3D3-17E0-4FE2-A460-E57D0E384614}" dt="2026-02-10T15:34:34.213" v="825" actId="1036"/>
          <ac:spMkLst>
            <pc:docMk/>
            <pc:sldMk cId="2989778967" sldId="952"/>
            <ac:spMk id="3" creationId="{2FCF0CC0-3854-0EC7-BC64-655C62D99ECB}"/>
          </ac:spMkLst>
        </pc:spChg>
        <pc:spChg chg="mod">
          <ac:chgData name="Marta Klopotowska" userId="eac6eb22-5f14-46b4-a4ea-a86e6e8c4acc" providerId="ADAL" clId="{4022B3D3-17E0-4FE2-A460-E57D0E384614}" dt="2026-02-10T15:34:34.213" v="825" actId="1036"/>
          <ac:spMkLst>
            <pc:docMk/>
            <pc:sldMk cId="2989778967" sldId="952"/>
            <ac:spMk id="5" creationId="{E3B8E8E1-4A2D-4783-AFCA-5F22F296D0E1}"/>
          </ac:spMkLst>
        </pc:spChg>
        <pc:spChg chg="mod">
          <ac:chgData name="Marta Klopotowska" userId="eac6eb22-5f14-46b4-a4ea-a86e6e8c4acc" providerId="ADAL" clId="{4022B3D3-17E0-4FE2-A460-E57D0E384614}" dt="2026-02-10T15:33:04.847" v="816" actId="20577"/>
          <ac:spMkLst>
            <pc:docMk/>
            <pc:sldMk cId="2989778967" sldId="952"/>
            <ac:spMk id="11" creationId="{93918034-9B9D-4596-85F0-9F9E81E42410}"/>
          </ac:spMkLst>
        </pc:spChg>
        <pc:spChg chg="mod">
          <ac:chgData name="Marta Klopotowska" userId="eac6eb22-5f14-46b4-a4ea-a86e6e8c4acc" providerId="ADAL" clId="{4022B3D3-17E0-4FE2-A460-E57D0E384614}" dt="2026-02-10T15:34:34.213" v="825" actId="1036"/>
          <ac:spMkLst>
            <pc:docMk/>
            <pc:sldMk cId="2989778967" sldId="952"/>
            <ac:spMk id="36" creationId="{E400DFB1-2DAF-4260-B8BB-A3DBD5B7BB6E}"/>
          </ac:spMkLst>
        </pc:spChg>
        <pc:spChg chg="mod">
          <ac:chgData name="Marta Klopotowska" userId="eac6eb22-5f14-46b4-a4ea-a86e6e8c4acc" providerId="ADAL" clId="{4022B3D3-17E0-4FE2-A460-E57D0E384614}" dt="2026-02-10T15:34:34.213" v="825" actId="1036"/>
          <ac:spMkLst>
            <pc:docMk/>
            <pc:sldMk cId="2989778967" sldId="952"/>
            <ac:spMk id="38" creationId="{D5B6834D-986A-40DB-BB44-CA58A4D1ED09}"/>
          </ac:spMkLst>
        </pc:spChg>
        <pc:picChg chg="mod">
          <ac:chgData name="Marta Klopotowska" userId="eac6eb22-5f14-46b4-a4ea-a86e6e8c4acc" providerId="ADAL" clId="{4022B3D3-17E0-4FE2-A460-E57D0E384614}" dt="2026-02-10T15:34:34.213" v="825" actId="1036"/>
          <ac:picMkLst>
            <pc:docMk/>
            <pc:sldMk cId="2989778967" sldId="952"/>
            <ac:picMk id="4" creationId="{F114EBE4-BB71-0121-144E-449ADD8924D8}"/>
          </ac:picMkLst>
        </pc:picChg>
        <pc:picChg chg="mod">
          <ac:chgData name="Marta Klopotowska" userId="eac6eb22-5f14-46b4-a4ea-a86e6e8c4acc" providerId="ADAL" clId="{4022B3D3-17E0-4FE2-A460-E57D0E384614}" dt="2026-02-10T15:34:34.213" v="825" actId="1036"/>
          <ac:picMkLst>
            <pc:docMk/>
            <pc:sldMk cId="2989778967" sldId="952"/>
            <ac:picMk id="32" creationId="{B22171F1-4ECB-4A70-9CD8-87A22F1E81B7}"/>
          </ac:picMkLst>
        </pc:picChg>
        <pc:picChg chg="mod">
          <ac:chgData name="Marta Klopotowska" userId="eac6eb22-5f14-46b4-a4ea-a86e6e8c4acc" providerId="ADAL" clId="{4022B3D3-17E0-4FE2-A460-E57D0E384614}" dt="2026-02-10T15:34:34.213" v="825" actId="1036"/>
          <ac:picMkLst>
            <pc:docMk/>
            <pc:sldMk cId="2989778967" sldId="952"/>
            <ac:picMk id="34" creationId="{7775C7B0-5794-4CDE-BBA0-514BAF6968F3}"/>
          </ac:picMkLst>
        </pc:picChg>
      </pc:sldChg>
      <pc:sldChg chg="modSp mod">
        <pc:chgData name="Marta Klopotowska" userId="eac6eb22-5f14-46b4-a4ea-a86e6e8c4acc" providerId="ADAL" clId="{4022B3D3-17E0-4FE2-A460-E57D0E384614}" dt="2026-02-10T15:24:46.766" v="694" actId="20577"/>
        <pc:sldMkLst>
          <pc:docMk/>
          <pc:sldMk cId="1699885769" sldId="997"/>
        </pc:sldMkLst>
        <pc:spChg chg="mod">
          <ac:chgData name="Marta Klopotowska" userId="eac6eb22-5f14-46b4-a4ea-a86e6e8c4acc" providerId="ADAL" clId="{4022B3D3-17E0-4FE2-A460-E57D0E384614}" dt="2026-02-10T15:24:46.766" v="694" actId="20577"/>
          <ac:spMkLst>
            <pc:docMk/>
            <pc:sldMk cId="1699885769" sldId="997"/>
            <ac:spMk id="2" creationId="{5131E869-F888-E078-7662-83FDB7CB4F48}"/>
          </ac:spMkLst>
        </pc:spChg>
      </pc:sldChg>
      <pc:sldChg chg="delSp modSp add del mod">
        <pc:chgData name="Marta Klopotowska" userId="eac6eb22-5f14-46b4-a4ea-a86e6e8c4acc" providerId="ADAL" clId="{4022B3D3-17E0-4FE2-A460-E57D0E384614}" dt="2026-02-10T15:55:31.416" v="903" actId="47"/>
        <pc:sldMkLst>
          <pc:docMk/>
          <pc:sldMk cId="2662603415" sldId="1021"/>
        </pc:sldMkLst>
        <pc:spChg chg="del">
          <ac:chgData name="Marta Klopotowska" userId="eac6eb22-5f14-46b4-a4ea-a86e6e8c4acc" providerId="ADAL" clId="{4022B3D3-17E0-4FE2-A460-E57D0E384614}" dt="2026-02-10T15:38:29.426" v="885" actId="478"/>
          <ac:spMkLst>
            <pc:docMk/>
            <pc:sldMk cId="2662603415" sldId="1021"/>
            <ac:spMk id="8" creationId="{6C971772-DFD0-70D5-6CCC-59AA59603A68}"/>
          </ac:spMkLst>
        </pc:spChg>
        <pc:picChg chg="mod">
          <ac:chgData name="Marta Klopotowska" userId="eac6eb22-5f14-46b4-a4ea-a86e6e8c4acc" providerId="ADAL" clId="{4022B3D3-17E0-4FE2-A460-E57D0E384614}" dt="2026-02-10T15:38:33.421" v="886" actId="1076"/>
          <ac:picMkLst>
            <pc:docMk/>
            <pc:sldMk cId="2662603415" sldId="1021"/>
            <ac:picMk id="4" creationId="{4DCA861D-A51A-A3A5-7CB9-5C934615BCEA}"/>
          </ac:picMkLst>
        </pc:picChg>
        <pc:picChg chg="del">
          <ac:chgData name="Marta Klopotowska" userId="eac6eb22-5f14-46b4-a4ea-a86e6e8c4acc" providerId="ADAL" clId="{4022B3D3-17E0-4FE2-A460-E57D0E384614}" dt="2026-02-10T15:38:27.795" v="884" actId="478"/>
          <ac:picMkLst>
            <pc:docMk/>
            <pc:sldMk cId="2662603415" sldId="1021"/>
            <ac:picMk id="6" creationId="{79D5F6B0-BB5A-68EB-9834-398FFD43AC64}"/>
          </ac:picMkLst>
        </pc:picChg>
      </pc:sldChg>
      <pc:sldChg chg="del">
        <pc:chgData name="Marta Klopotowska" userId="eac6eb22-5f14-46b4-a4ea-a86e6e8c4acc" providerId="ADAL" clId="{4022B3D3-17E0-4FE2-A460-E57D0E384614}" dt="2026-02-10T15:31:45.483" v="771" actId="47"/>
        <pc:sldMkLst>
          <pc:docMk/>
          <pc:sldMk cId="2704783015" sldId="2147482327"/>
        </pc:sldMkLst>
      </pc:sldChg>
      <pc:sldChg chg="del">
        <pc:chgData name="Marta Klopotowska" userId="eac6eb22-5f14-46b4-a4ea-a86e6e8c4acc" providerId="ADAL" clId="{4022B3D3-17E0-4FE2-A460-E57D0E384614}" dt="2026-02-10T15:31:41.829" v="763" actId="47"/>
        <pc:sldMkLst>
          <pc:docMk/>
          <pc:sldMk cId="2104606201" sldId="2147482565"/>
        </pc:sldMkLst>
      </pc:sldChg>
      <pc:sldChg chg="del">
        <pc:chgData name="Marta Klopotowska" userId="eac6eb22-5f14-46b4-a4ea-a86e6e8c4acc" providerId="ADAL" clId="{4022B3D3-17E0-4FE2-A460-E57D0E384614}" dt="2026-02-10T15:31:42.733" v="765" actId="47"/>
        <pc:sldMkLst>
          <pc:docMk/>
          <pc:sldMk cId="2407118068" sldId="2147482566"/>
        </pc:sldMkLst>
      </pc:sldChg>
      <pc:sldChg chg="del">
        <pc:chgData name="Marta Klopotowska" userId="eac6eb22-5f14-46b4-a4ea-a86e6e8c4acc" providerId="ADAL" clId="{4022B3D3-17E0-4FE2-A460-E57D0E384614}" dt="2026-02-10T15:31:43.151" v="766" actId="47"/>
        <pc:sldMkLst>
          <pc:docMk/>
          <pc:sldMk cId="2979363234" sldId="2147482567"/>
        </pc:sldMkLst>
      </pc:sldChg>
      <pc:sldChg chg="del">
        <pc:chgData name="Marta Klopotowska" userId="eac6eb22-5f14-46b4-a4ea-a86e6e8c4acc" providerId="ADAL" clId="{4022B3D3-17E0-4FE2-A460-E57D0E384614}" dt="2026-02-10T15:31:42.390" v="764" actId="47"/>
        <pc:sldMkLst>
          <pc:docMk/>
          <pc:sldMk cId="490342476" sldId="2147482575"/>
        </pc:sldMkLst>
      </pc:sldChg>
      <pc:sldChg chg="del">
        <pc:chgData name="Marta Klopotowska" userId="eac6eb22-5f14-46b4-a4ea-a86e6e8c4acc" providerId="ADAL" clId="{4022B3D3-17E0-4FE2-A460-E57D0E384614}" dt="2026-02-10T15:31:43.618" v="767" actId="47"/>
        <pc:sldMkLst>
          <pc:docMk/>
          <pc:sldMk cId="3152877335" sldId="2147482587"/>
        </pc:sldMkLst>
      </pc:sldChg>
      <pc:sldChg chg="del">
        <pc:chgData name="Marta Klopotowska" userId="eac6eb22-5f14-46b4-a4ea-a86e6e8c4acc" providerId="ADAL" clId="{4022B3D3-17E0-4FE2-A460-E57D0E384614}" dt="2026-02-10T15:31:46.969" v="774" actId="47"/>
        <pc:sldMkLst>
          <pc:docMk/>
          <pc:sldMk cId="297062405" sldId="2147482597"/>
        </pc:sldMkLst>
      </pc:sldChg>
      <pc:sldChg chg="del">
        <pc:chgData name="Marta Klopotowska" userId="eac6eb22-5f14-46b4-a4ea-a86e6e8c4acc" providerId="ADAL" clId="{4022B3D3-17E0-4FE2-A460-E57D0E384614}" dt="2026-02-10T15:31:44.103" v="768" actId="47"/>
        <pc:sldMkLst>
          <pc:docMk/>
          <pc:sldMk cId="3472359056" sldId="2147482607"/>
        </pc:sldMkLst>
      </pc:sldChg>
      <pc:sldChg chg="del">
        <pc:chgData name="Marta Klopotowska" userId="eac6eb22-5f14-46b4-a4ea-a86e6e8c4acc" providerId="ADAL" clId="{4022B3D3-17E0-4FE2-A460-E57D0E384614}" dt="2026-02-10T15:31:44.566" v="769" actId="47"/>
        <pc:sldMkLst>
          <pc:docMk/>
          <pc:sldMk cId="275234265" sldId="2147482622"/>
        </pc:sldMkLst>
      </pc:sldChg>
      <pc:sldChg chg="del">
        <pc:chgData name="Marta Klopotowska" userId="eac6eb22-5f14-46b4-a4ea-a86e6e8c4acc" providerId="ADAL" clId="{4022B3D3-17E0-4FE2-A460-E57D0E384614}" dt="2026-02-10T15:31:46.463" v="773" actId="47"/>
        <pc:sldMkLst>
          <pc:docMk/>
          <pc:sldMk cId="1314817676" sldId="2147482627"/>
        </pc:sldMkLst>
      </pc:sldChg>
      <pc:sldChg chg="del">
        <pc:chgData name="Marta Klopotowska" userId="eac6eb22-5f14-46b4-a4ea-a86e6e8c4acc" providerId="ADAL" clId="{4022B3D3-17E0-4FE2-A460-E57D0E384614}" dt="2026-02-10T15:31:47.961" v="776" actId="47"/>
        <pc:sldMkLst>
          <pc:docMk/>
          <pc:sldMk cId="1342889680" sldId="2147482676"/>
        </pc:sldMkLst>
      </pc:sldChg>
      <pc:sldChg chg="del">
        <pc:chgData name="Marta Klopotowska" userId="eac6eb22-5f14-46b4-a4ea-a86e6e8c4acc" providerId="ADAL" clId="{4022B3D3-17E0-4FE2-A460-E57D0E384614}" dt="2026-02-10T15:31:54.459" v="784" actId="47"/>
        <pc:sldMkLst>
          <pc:docMk/>
          <pc:sldMk cId="529098408" sldId="2147482728"/>
        </pc:sldMkLst>
      </pc:sldChg>
      <pc:sldChg chg="del">
        <pc:chgData name="Marta Klopotowska" userId="eac6eb22-5f14-46b4-a4ea-a86e6e8c4acc" providerId="ADAL" clId="{4022B3D3-17E0-4FE2-A460-E57D0E384614}" dt="2026-02-10T15:31:47.670" v="775" actId="47"/>
        <pc:sldMkLst>
          <pc:docMk/>
          <pc:sldMk cId="2480482883" sldId="2147482760"/>
        </pc:sldMkLst>
      </pc:sldChg>
      <pc:sldChg chg="del">
        <pc:chgData name="Marta Klopotowska" userId="eac6eb22-5f14-46b4-a4ea-a86e6e8c4acc" providerId="ADAL" clId="{4022B3D3-17E0-4FE2-A460-E57D0E384614}" dt="2026-02-10T15:31:48.701" v="777" actId="47"/>
        <pc:sldMkLst>
          <pc:docMk/>
          <pc:sldMk cId="2166288649" sldId="2147482771"/>
        </pc:sldMkLst>
      </pc:sldChg>
      <pc:sldChg chg="del">
        <pc:chgData name="Marta Klopotowska" userId="eac6eb22-5f14-46b4-a4ea-a86e6e8c4acc" providerId="ADAL" clId="{4022B3D3-17E0-4FE2-A460-E57D0E384614}" dt="2026-02-10T15:31:45.048" v="770" actId="47"/>
        <pc:sldMkLst>
          <pc:docMk/>
          <pc:sldMk cId="3202079029" sldId="2147482793"/>
        </pc:sldMkLst>
      </pc:sldChg>
      <pc:sldChg chg="del">
        <pc:chgData name="Marta Klopotowska" userId="eac6eb22-5f14-46b4-a4ea-a86e6e8c4acc" providerId="ADAL" clId="{4022B3D3-17E0-4FE2-A460-E57D0E384614}" dt="2026-02-10T15:31:50.040" v="779" actId="47"/>
        <pc:sldMkLst>
          <pc:docMk/>
          <pc:sldMk cId="3836528129" sldId="2147482794"/>
        </pc:sldMkLst>
      </pc:sldChg>
      <pc:sldChg chg="del">
        <pc:chgData name="Marta Klopotowska" userId="eac6eb22-5f14-46b4-a4ea-a86e6e8c4acc" providerId="ADAL" clId="{4022B3D3-17E0-4FE2-A460-E57D0E384614}" dt="2026-02-10T15:31:51.422" v="780" actId="47"/>
        <pc:sldMkLst>
          <pc:docMk/>
          <pc:sldMk cId="4231066442" sldId="2147482795"/>
        </pc:sldMkLst>
      </pc:sldChg>
      <pc:sldMasterChg chg="modSp mod">
        <pc:chgData name="Marta Klopotowska" userId="eac6eb22-5f14-46b4-a4ea-a86e6e8c4acc" providerId="ADAL" clId="{4022B3D3-17E0-4FE2-A460-E57D0E384614}" dt="2026-02-10T15:38:58.210" v="888" actId="20577"/>
        <pc:sldMasterMkLst>
          <pc:docMk/>
          <pc:sldMasterMk cId="756595898" sldId="2147483863"/>
        </pc:sldMasterMkLst>
        <pc:spChg chg="mod">
          <ac:chgData name="Marta Klopotowska" userId="eac6eb22-5f14-46b4-a4ea-a86e6e8c4acc" providerId="ADAL" clId="{4022B3D3-17E0-4FE2-A460-E57D0E384614}" dt="2026-02-10T15:38:58.210" v="888" actId="20577"/>
          <ac:spMkLst>
            <pc:docMk/>
            <pc:sldMasterMk cId="756595898" sldId="2147483863"/>
            <ac:spMk id="6" creationId="{1F0C379E-C901-4435-91B9-11E96F0DCF77}"/>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2.xml"/><Relationship Id="rId4" Type="http://schemas.openxmlformats.org/officeDocument/2006/relationships/image" Target="../media/image21.emf"/></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3.xml"/><Relationship Id="rId4" Type="http://schemas.openxmlformats.org/officeDocument/2006/relationships/image" Target="../media/image2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4.xml"/><Relationship Id="rId4" Type="http://schemas.openxmlformats.org/officeDocument/2006/relationships/image" Target="../media/image21.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9.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25.emf"/><Relationship Id="rId4" Type="http://schemas.openxmlformats.org/officeDocument/2006/relationships/oleObject" Target="../embeddings/oleObject5.bin"/></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emf"/></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2.xml"/><Relationship Id="rId4" Type="http://schemas.openxmlformats.org/officeDocument/2006/relationships/image" Target="../media/image35.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2.xml"/><Relationship Id="rId4" Type="http://schemas.openxmlformats.org/officeDocument/2006/relationships/image" Target="../media/image35.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2.xml"/><Relationship Id="rId4" Type="http://schemas.openxmlformats.org/officeDocument/2006/relationships/image" Target="../media/image35.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2.xml"/><Relationship Id="rId4" Type="http://schemas.openxmlformats.org/officeDocument/2006/relationships/image" Target="../media/image35.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6.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3.xml"/><Relationship Id="rId5" Type="http://schemas.openxmlformats.org/officeDocument/2006/relationships/image" Target="../media/image39.png"/><Relationship Id="rId4" Type="http://schemas.openxmlformats.org/officeDocument/2006/relationships/image" Target="../media/image29.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 Id="rId4" Type="http://schemas.openxmlformats.org/officeDocument/2006/relationships/image" Target="../media/image36.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 Id="rId4" Type="http://schemas.openxmlformats.org/officeDocument/2006/relationships/image" Target="../media/image3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4.xml"/><Relationship Id="rId4" Type="http://schemas.openxmlformats.org/officeDocument/2006/relationships/image" Target="../media/image41.sv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 Id="rId4" Type="http://schemas.openxmlformats.org/officeDocument/2006/relationships/image" Target="../media/image3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4.xml"/><Relationship Id="rId4" Type="http://schemas.openxmlformats.org/officeDocument/2006/relationships/image" Target="../media/image36.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5.xml"/><Relationship Id="rId4" Type="http://schemas.openxmlformats.org/officeDocument/2006/relationships/image" Target="../media/image35.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5.xml"/><Relationship Id="rId4" Type="http://schemas.openxmlformats.org/officeDocument/2006/relationships/image" Target="../media/image35.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5.xml"/><Relationship Id="rId4" Type="http://schemas.openxmlformats.org/officeDocument/2006/relationships/image" Target="../media/image35.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5.xml"/><Relationship Id="rId4" Type="http://schemas.openxmlformats.org/officeDocument/2006/relationships/image" Target="../media/image35.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4"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 Id="rId5" Type="http://schemas.openxmlformats.org/officeDocument/2006/relationships/image" Target="../media/image31.emf"/><Relationship Id="rId4" Type="http://schemas.openxmlformats.org/officeDocument/2006/relationships/image" Target="../media/image36.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6.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59950"/>
          <a:stretch/>
        </p:blipFill>
        <p:spPr>
          <a:xfrm>
            <a:off x="812621" y="5768350"/>
            <a:ext cx="3669227" cy="409841"/>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850A6038-68C7-09B0-82A5-D17492A2D786}"/>
              </a:ext>
            </a:extLst>
          </p:cNvPr>
          <p:cNvPicPr>
            <a:picLocks noChangeAspect="1"/>
          </p:cNvPicPr>
          <p:nvPr userDrawn="1"/>
        </p:nvPicPr>
        <p:blipFill rotWithShape="1">
          <a:blip r:embed="rId4"/>
          <a:srcRect l="7245" t="32868" r="7284" b="33925"/>
          <a:stretch/>
        </p:blipFill>
        <p:spPr>
          <a:xfrm>
            <a:off x="674431" y="588358"/>
            <a:ext cx="3973769" cy="1157920"/>
          </a:xfrm>
          <a:prstGeom prst="rect">
            <a:avLst/>
          </a:prstGeom>
        </p:spPr>
      </p:pic>
      <p:sp>
        <p:nvSpPr>
          <p:cNvPr id="6" name="Subtitle 2">
            <a:extLst>
              <a:ext uri="{FF2B5EF4-FFF2-40B4-BE49-F238E27FC236}">
                <a16:creationId xmlns:a16="http://schemas.microsoft.com/office/drawing/2014/main" id="{2BE06196-A858-08D9-526D-6D3FA1FD507B}"/>
              </a:ext>
            </a:extLst>
          </p:cNvPr>
          <p:cNvSpPr txBox="1">
            <a:spLocks/>
          </p:cNvSpPr>
          <p:nvPr userDrawn="1"/>
        </p:nvSpPr>
        <p:spPr>
          <a:xfrm>
            <a:off x="820769" y="6184815"/>
            <a:ext cx="1982337" cy="409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ontserrat"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www.ashb.com</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44085" y="306917"/>
            <a:ext cx="11511375" cy="415499"/>
          </a:xfrm>
        </p:spPr>
        <p:txBody>
          <a:bodyPr>
            <a:spAutoFit/>
          </a:bodyPr>
          <a:lstStyle>
            <a:lvl1pPr>
              <a:defRPr sz="2667"/>
            </a:lvl1pPr>
          </a:lstStyle>
          <a:p>
            <a:r>
              <a:rPr lang="en-US" dirty="0"/>
              <a:t>Click To Edit Master Title Style</a:t>
            </a:r>
          </a:p>
        </p:txBody>
      </p:sp>
      <p:sp>
        <p:nvSpPr>
          <p:cNvPr id="25" name="Text Placeholder 11"/>
          <p:cNvSpPr>
            <a:spLocks noGrp="1"/>
          </p:cNvSpPr>
          <p:nvPr>
            <p:ph type="body" sz="quarter" idx="13" hasCustomPrompt="1"/>
          </p:nvPr>
        </p:nvSpPr>
        <p:spPr>
          <a:xfrm>
            <a:off x="6388100" y="5416608"/>
            <a:ext cx="5467352"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336552" y="5416608"/>
            <a:ext cx="5571064"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3" name="Content Placeholder 2"/>
          <p:cNvSpPr>
            <a:spLocks noGrp="1"/>
          </p:cNvSpPr>
          <p:nvPr>
            <p:ph sz="quarter" idx="22"/>
          </p:nvPr>
        </p:nvSpPr>
        <p:spPr>
          <a:xfrm>
            <a:off x="344076" y="1612399"/>
            <a:ext cx="5563541"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6388100" y="1612399"/>
            <a:ext cx="5467352"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4"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9791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9" name="Text Placeholder 11"/>
          <p:cNvSpPr>
            <a:spLocks noGrp="1"/>
          </p:cNvSpPr>
          <p:nvPr>
            <p:ph type="body" sz="quarter" idx="13" hasCustomPrompt="1"/>
          </p:nvPr>
        </p:nvSpPr>
        <p:spPr>
          <a:xfrm>
            <a:off x="6388100" y="5416608"/>
            <a:ext cx="5467352"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336561" y="5416608"/>
            <a:ext cx="5571065"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cxnSp>
        <p:nvCxnSpPr>
          <p:cNvPr id="13" name="Straight Connector 12"/>
          <p:cNvCxnSpPr/>
          <p:nvPr userDrawn="1"/>
        </p:nvCxnSpPr>
        <p:spPr>
          <a:xfrm>
            <a:off x="615135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36551" y="1604439"/>
            <a:ext cx="5571065"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6388102" y="1604439"/>
            <a:ext cx="5467348"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7"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12775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44083" y="3592849"/>
            <a:ext cx="11511375"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8" name="Text Placeholder 2"/>
          <p:cNvSpPr>
            <a:spLocks noGrp="1"/>
          </p:cNvSpPr>
          <p:nvPr>
            <p:ph type="body" idx="15"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6388100" y="5879064"/>
            <a:ext cx="5467352"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344075" y="5879064"/>
            <a:ext cx="5459828"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328847" y="1597679"/>
            <a:ext cx="11526604"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344075" y="3876579"/>
            <a:ext cx="5459828" cy="194310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6388100" y="3876579"/>
            <a:ext cx="5467352"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53080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336560"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26" name="Text Placeholder 11"/>
          <p:cNvSpPr>
            <a:spLocks noGrp="1"/>
          </p:cNvSpPr>
          <p:nvPr>
            <p:ph type="body" sz="quarter" idx="21" hasCustomPrompt="1"/>
          </p:nvPr>
        </p:nvSpPr>
        <p:spPr>
          <a:xfrm>
            <a:off x="8257128"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4310082"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336553" y="1590339"/>
            <a:ext cx="3598331"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82" y="1590339"/>
            <a:ext cx="3571857"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28" y="1590339"/>
            <a:ext cx="3571857"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5"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07091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336560"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85" y="306917"/>
            <a:ext cx="11511375" cy="415499"/>
          </a:xfrm>
        </p:spPr>
        <p:txBody>
          <a:bodyPr>
            <a:spAutoFit/>
          </a:bodyPr>
          <a:lstStyle>
            <a:lvl1pPr>
              <a:defRPr sz="2667"/>
            </a:lvl1pPr>
          </a:lstStyle>
          <a:p>
            <a:r>
              <a:rPr lang="en-US" dirty="0"/>
              <a:t>Click To Edit Master Title Style</a:t>
            </a:r>
          </a:p>
        </p:txBody>
      </p:sp>
      <p:sp>
        <p:nvSpPr>
          <p:cNvPr id="13" name="Text Placeholder 11"/>
          <p:cNvSpPr>
            <a:spLocks noGrp="1"/>
          </p:cNvSpPr>
          <p:nvPr>
            <p:ph type="body" sz="quarter" idx="21" hasCustomPrompt="1"/>
          </p:nvPr>
        </p:nvSpPr>
        <p:spPr>
          <a:xfrm>
            <a:off x="8257128"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4310082" y="541660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cxnSp>
        <p:nvCxnSpPr>
          <p:cNvPr id="19" name="Straight Connector 18"/>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073380"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344079" y="1604435"/>
            <a:ext cx="3564332"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4310082" y="1604435"/>
            <a:ext cx="3571857" cy="1949252"/>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8257128" y="1604435"/>
            <a:ext cx="3571857"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411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9"/>
            <a:ext cx="11518900" cy="194925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336559" y="3829387"/>
            <a:ext cx="3577975"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4310081" y="3829387"/>
            <a:ext cx="3571857"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8257126" y="3829387"/>
            <a:ext cx="3571857"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344083" y="3589633"/>
            <a:ext cx="11511375"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8" name="Text Placeholder 2"/>
          <p:cNvSpPr>
            <a:spLocks noGrp="1"/>
          </p:cNvSpPr>
          <p:nvPr>
            <p:ph type="body" idx="15"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336559" y="5829888"/>
            <a:ext cx="3577975"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8257128" y="582988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4310082" y="5829888"/>
            <a:ext cx="3571857"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1"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22"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63024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118"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25329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3403" y="2752785"/>
            <a:ext cx="4905204" cy="1352435"/>
          </a:xfrm>
          <a:prstGeom prst="rect">
            <a:avLst/>
          </a:prstGeom>
        </p:spPr>
      </p:pic>
    </p:spTree>
    <p:extLst>
      <p:ext uri="{BB962C8B-B14F-4D97-AF65-F5344CB8AC3E}">
        <p14:creationId xmlns:p14="http://schemas.microsoft.com/office/powerpoint/2010/main" val="134789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81677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7" y="1589"/>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9"/>
                        <a:ext cx="1588"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28049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9"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44228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orizontal Split">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5" y="2314500"/>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33"/>
          </p:nvPr>
        </p:nvSpPr>
        <p:spPr>
          <a:xfrm>
            <a:off x="336553" y="306917"/>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3" y="911157"/>
            <a:ext cx="11529483" cy="338555"/>
          </a:xfrm>
        </p:spPr>
        <p:txBody>
          <a:bodyPr>
            <a:noAutofit/>
          </a:bodyPr>
          <a:lstStyle>
            <a:lvl1pPr marL="478245" indent="-457083">
              <a:buFontTx/>
              <a:buNone/>
              <a:defRPr sz="2133">
                <a:solidFill>
                  <a:schemeClr val="bg1"/>
                </a:solidFill>
              </a:defRPr>
            </a:lvl1pPr>
            <a:lvl2pPr marL="543848" indent="-304720">
              <a:buFontTx/>
              <a:buNone/>
              <a:defRPr/>
            </a:lvl2pPr>
            <a:lvl3pPr marL="782967" indent="-304720">
              <a:buFontTx/>
              <a:buNone/>
              <a:defRPr/>
            </a:lvl3pPr>
            <a:lvl4pPr marL="1024210" indent="-304720">
              <a:buFontTx/>
              <a:buNone/>
              <a:defRPr/>
            </a:lvl4pPr>
            <a:lvl5pPr marL="1252747" indent="-304720">
              <a:buFontTx/>
              <a:buNone/>
              <a:defRPr/>
            </a:lvl5pPr>
          </a:lstStyle>
          <a:p>
            <a:pPr lvl="0"/>
            <a:r>
              <a:rPr lang="en-US" dirty="0"/>
              <a:t>Click to edit Master text styles</a:t>
            </a:r>
          </a:p>
        </p:txBody>
      </p:sp>
      <p:sp>
        <p:nvSpPr>
          <p:cNvPr id="9"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0"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2849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2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5" name="Footer Placeholder 4"/>
          <p:cNvSpPr>
            <a:spLocks noGrp="1"/>
          </p:cNvSpPr>
          <p:nvPr>
            <p:ph type="ftr" sz="quarter" idx="3"/>
          </p:nvPr>
        </p:nvSpPr>
        <p:spPr>
          <a:xfrm>
            <a:off x="336561" y="647622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6170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5_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8778241" y="6487843"/>
            <a:ext cx="2804160" cy="123111"/>
          </a:xfrm>
          <a:prstGeom prst="rect">
            <a:avLst/>
          </a:prstGeom>
        </p:spPr>
        <p:txBody>
          <a:bodyPr lIns="0" tIns="0" rIns="0" bIns="0"/>
          <a:lstStyle>
            <a:lvl1pPr algn="r">
              <a:defRPr>
                <a:solidFill>
                  <a:schemeClr val="tx1">
                    <a:tint val="75000"/>
                  </a:schemeClr>
                </a:solidFill>
              </a:defRPr>
            </a:lvl1pPr>
          </a:lstStyle>
          <a:p>
            <a:pPr defTabSz="609463">
              <a:defRPr/>
            </a:pPr>
            <a:fld id="{B6F15528-21DE-4FAA-801E-634DDDAF4B2B}" type="slidenum">
              <a:rPr lang="en-US" smtClean="0">
                <a:solidFill>
                  <a:prstClr val="black">
                    <a:tint val="75000"/>
                  </a:prstClr>
                </a:solidFill>
              </a:rPr>
              <a:pPr defTabSz="609463">
                <a:defRPr/>
              </a:pPr>
              <a:t>‹#›</a:t>
            </a:fld>
            <a:endParaRPr lang="en-US">
              <a:solidFill>
                <a:prstClr val="black">
                  <a:tint val="75000"/>
                </a:prstClr>
              </a:solidFill>
            </a:endParaRPr>
          </a:p>
        </p:txBody>
      </p:sp>
      <p:sp>
        <p:nvSpPr>
          <p:cNvPr id="5" name="Slide Number Placeholder 5"/>
          <p:cNvSpPr txBox="1">
            <a:spLocks/>
          </p:cNvSpPr>
          <p:nvPr userDrawn="1"/>
        </p:nvSpPr>
        <p:spPr>
          <a:xfrm>
            <a:off x="2330521" y="6476216"/>
            <a:ext cx="700920" cy="123111"/>
          </a:xfrm>
          <a:prstGeom prst="rect">
            <a:avLst/>
          </a:prstGeom>
        </p:spPr>
        <p:txBody>
          <a:bodyPr vert="horz" lIns="0" tIns="0" rIns="0" bIns="0" rtlCol="0" anchor="ctr">
            <a:spAutoFit/>
          </a:bodyPr>
          <a:lstStyle>
            <a:defPPr>
              <a:defRPr lang="en-US"/>
            </a:defPPr>
            <a:lvl1pPr marL="0" algn="l" defTabSz="457145" rtl="0" eaLnBrk="1" latinLnBrk="0" hangingPunct="1">
              <a:defRPr sz="600" kern="1200">
                <a:solidFill>
                  <a:schemeClr val="bg2"/>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609495"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
        <p:nvSpPr>
          <p:cNvPr id="6"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815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83" y="2900205"/>
            <a:ext cx="11511375" cy="492443"/>
          </a:xfrm>
          <a:prstGeom prst="rect">
            <a:avLst/>
          </a:prstGeom>
        </p:spPr>
        <p:txBody>
          <a:bodyPr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83" y="3510099"/>
            <a:ext cx="11511375" cy="292388"/>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4"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80343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mparison White">
    <p:spTree>
      <p:nvGrpSpPr>
        <p:cNvPr id="1" name=""/>
        <p:cNvGrpSpPr/>
        <p:nvPr/>
      </p:nvGrpSpPr>
      <p:grpSpPr>
        <a:xfrm>
          <a:off x="0" y="0"/>
          <a:ext cx="0" cy="0"/>
          <a:chOff x="0" y="0"/>
          <a:chExt cx="0" cy="0"/>
        </a:xfrm>
      </p:grpSpPr>
      <p:cxnSp>
        <p:nvCxnSpPr>
          <p:cNvPr id="7" name="Straight Connector 6"/>
          <p:cNvCxnSpPr/>
          <p:nvPr/>
        </p:nvCxnSpPr>
        <p:spPr bwMode="auto">
          <a:xfrm>
            <a:off x="11518900" y="6441017"/>
            <a:ext cx="0" cy="228600"/>
          </a:xfrm>
          <a:prstGeom prst="line">
            <a:avLst/>
          </a:prstGeom>
          <a:solidFill>
            <a:schemeClr val="accent1"/>
          </a:solidFill>
          <a:ln w="12700" cap="flat" cmpd="sng" algn="ctr">
            <a:solidFill>
              <a:schemeClr val="accent6"/>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 Placeholder 3"/>
          <p:cNvSpPr>
            <a:spLocks noGrp="1"/>
          </p:cNvSpPr>
          <p:nvPr>
            <p:ph type="body" sz="quarter" idx="10"/>
          </p:nvPr>
        </p:nvSpPr>
        <p:spPr>
          <a:xfrm>
            <a:off x="426727" y="457233"/>
            <a:ext cx="11338560" cy="492443"/>
          </a:xfrm>
        </p:spPr>
        <p:txBody>
          <a:bodyPr/>
          <a:lstStyle>
            <a:lvl1pPr marL="0" indent="0" algn="ctr">
              <a:spcBef>
                <a:spcPts val="0"/>
              </a:spcBef>
              <a:defRPr sz="3200" b="1" i="0">
                <a:solidFill>
                  <a:schemeClr val="bg2"/>
                </a:solidFill>
                <a:latin typeface="Alleyn Book"/>
                <a:cs typeface="Alleyn Book"/>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10" name="Content Placeholder 2"/>
          <p:cNvSpPr>
            <a:spLocks noGrp="1"/>
          </p:cNvSpPr>
          <p:nvPr>
            <p:ph sz="quarter" idx="14"/>
          </p:nvPr>
        </p:nvSpPr>
        <p:spPr>
          <a:xfrm>
            <a:off x="426731" y="1988843"/>
            <a:ext cx="5477260" cy="292388"/>
          </a:xfrm>
        </p:spPr>
        <p:txBody>
          <a:bodyPr/>
          <a:lstStyle>
            <a:lvl1pPr algn="ctr">
              <a:defRPr sz="1867" b="0" i="0">
                <a:solidFill>
                  <a:schemeClr val="tx1"/>
                </a:solidFill>
                <a:latin typeface="Alleyn Book"/>
                <a:cs typeface="Alleyn Book"/>
              </a:defRPr>
            </a:lvl1pPr>
          </a:lstStyle>
          <a:p>
            <a:pPr lvl="0"/>
            <a:r>
              <a:rPr lang="en-US"/>
              <a:t>Click to edit Master text styles</a:t>
            </a:r>
          </a:p>
        </p:txBody>
      </p:sp>
      <p:sp>
        <p:nvSpPr>
          <p:cNvPr id="11" name="Content Placeholder 2"/>
          <p:cNvSpPr>
            <a:spLocks noGrp="1"/>
          </p:cNvSpPr>
          <p:nvPr>
            <p:ph sz="quarter" idx="15"/>
          </p:nvPr>
        </p:nvSpPr>
        <p:spPr>
          <a:xfrm>
            <a:off x="6274240" y="1988843"/>
            <a:ext cx="5491045" cy="292388"/>
          </a:xfrm>
        </p:spPr>
        <p:txBody>
          <a:bodyPr/>
          <a:lstStyle>
            <a:lvl1pPr algn="ctr">
              <a:defRPr sz="1867" b="0" i="0">
                <a:solidFill>
                  <a:schemeClr val="tx1"/>
                </a:solidFill>
                <a:latin typeface="Alleyn Book"/>
                <a:cs typeface="Alleyn Book"/>
              </a:defRPr>
            </a:lvl1pPr>
          </a:lstStyle>
          <a:p>
            <a:pPr lvl="0"/>
            <a:r>
              <a:rPr lang="en-US"/>
              <a:t>Click to edit Master text styles</a:t>
            </a:r>
          </a:p>
        </p:txBody>
      </p:sp>
      <p:sp>
        <p:nvSpPr>
          <p:cNvPr id="18" name="Text Placeholder 3"/>
          <p:cNvSpPr>
            <a:spLocks noGrp="1"/>
          </p:cNvSpPr>
          <p:nvPr>
            <p:ph type="body" sz="quarter" idx="17"/>
          </p:nvPr>
        </p:nvSpPr>
        <p:spPr>
          <a:xfrm>
            <a:off x="426731" y="1548635"/>
            <a:ext cx="5477260" cy="369332"/>
          </a:xfrm>
        </p:spPr>
        <p:txBody>
          <a:bodyPr anchor="b"/>
          <a:lstStyle>
            <a:lvl1pPr marL="0" indent="0" algn="ctr">
              <a:spcBef>
                <a:spcPts val="0"/>
              </a:spcBef>
              <a:defRPr sz="2400" b="0">
                <a:solidFill>
                  <a:schemeClr val="bg2"/>
                </a:solidFill>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19" name="Text Placeholder 3"/>
          <p:cNvSpPr>
            <a:spLocks noGrp="1"/>
          </p:cNvSpPr>
          <p:nvPr>
            <p:ph type="body" sz="quarter" idx="18"/>
          </p:nvPr>
        </p:nvSpPr>
        <p:spPr>
          <a:xfrm>
            <a:off x="6274240" y="1548635"/>
            <a:ext cx="5491045" cy="369332"/>
          </a:xfrm>
        </p:spPr>
        <p:txBody>
          <a:bodyPr anchor="b"/>
          <a:lstStyle>
            <a:lvl1pPr marL="0" indent="0" algn="ctr">
              <a:spcBef>
                <a:spcPts val="0"/>
              </a:spcBef>
              <a:defRPr sz="2400" b="0">
                <a:solidFill>
                  <a:schemeClr val="bg2"/>
                </a:solidFill>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8" name="Slide Number Placeholder 1"/>
          <p:cNvSpPr>
            <a:spLocks noGrp="1"/>
          </p:cNvSpPr>
          <p:nvPr>
            <p:ph type="sldNum" sz="quarter" idx="19"/>
          </p:nvPr>
        </p:nvSpPr>
        <p:spPr>
          <a:xfrm>
            <a:off x="11520287" y="6485302"/>
            <a:ext cx="529167" cy="123111"/>
          </a:xfrm>
          <a:prstGeom prst="rect">
            <a:avLst/>
          </a:prstGeom>
        </p:spPr>
        <p:txBody>
          <a:bodyPr/>
          <a:lstStyle>
            <a:lvl1pPr defTabSz="913168">
              <a:defRPr/>
            </a:lvl1pPr>
          </a:lstStyle>
          <a:p>
            <a:pPr>
              <a:defRPr/>
            </a:pPr>
            <a:fld id="{344D553B-2151-4F44-AAC7-D616F49EB8CC}" type="slidenum">
              <a:rPr lang="en-US" smtClean="0">
                <a:solidFill>
                  <a:srgbClr val="3DCD58"/>
                </a:solidFill>
              </a:rPr>
              <a:pPr>
                <a:defRPr/>
              </a:pPr>
              <a:t>‹#›</a:t>
            </a:fld>
            <a:endParaRPr lang="en-US" dirty="0">
              <a:solidFill>
                <a:srgbClr val="3DCD58"/>
              </a:solidFill>
            </a:endParaRPr>
          </a:p>
        </p:txBody>
      </p:sp>
      <p:sp>
        <p:nvSpPr>
          <p:cNvPr id="12" name="Slide Number Placeholder 5"/>
          <p:cNvSpPr txBox="1">
            <a:spLocks/>
          </p:cNvSpPr>
          <p:nvPr userDrawn="1"/>
        </p:nvSpPr>
        <p:spPr>
          <a:xfrm>
            <a:off x="2330521" y="6476216"/>
            <a:ext cx="700920" cy="123111"/>
          </a:xfrm>
          <a:prstGeom prst="rect">
            <a:avLst/>
          </a:prstGeom>
        </p:spPr>
        <p:txBody>
          <a:bodyPr vert="horz" lIns="0" tIns="0" rIns="0" bIns="0" rtlCol="0" anchor="ctr">
            <a:spAutoFit/>
          </a:bodyPr>
          <a:lstStyle>
            <a:defPPr>
              <a:defRPr lang="en-US"/>
            </a:defPPr>
            <a:lvl1pPr marL="0" algn="l" defTabSz="457145" rtl="0" eaLnBrk="1" latinLnBrk="0" hangingPunct="1">
              <a:defRPr sz="600" kern="1200">
                <a:solidFill>
                  <a:schemeClr val="bg2"/>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609495"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
        <p:nvSpPr>
          <p:cNvPr id="13"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0291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arge Object Whit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1" y="1589"/>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 y="1589"/>
                        <a:ext cx="1588"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09600" y="274637"/>
            <a:ext cx="10972800" cy="492443"/>
          </a:xfrm>
        </p:spPr>
        <p:txBody>
          <a:bodyPr tIns="0" anchor="t" anchorCtr="0"/>
          <a:lstStyle>
            <a:lvl1pPr algn="l">
              <a:defRPr sz="3200"/>
            </a:lvl1pPr>
          </a:lstStyle>
          <a:p>
            <a:r>
              <a:rPr lang="en-US" dirty="0"/>
              <a:t>Click to edit Master title style</a:t>
            </a:r>
          </a:p>
        </p:txBody>
      </p:sp>
      <p:sp>
        <p:nvSpPr>
          <p:cNvPr id="3" name="Content Placeholder 2"/>
          <p:cNvSpPr>
            <a:spLocks noGrp="1"/>
          </p:cNvSpPr>
          <p:nvPr>
            <p:ph sz="half" idx="1"/>
          </p:nvPr>
        </p:nvSpPr>
        <p:spPr>
          <a:xfrm>
            <a:off x="609600" y="1207701"/>
            <a:ext cx="10972800" cy="5064515"/>
          </a:xfrm>
        </p:spPr>
        <p:txBody>
          <a:bodyPr rIns="0">
            <a:noAutofit/>
          </a:bodyPr>
          <a:lstStyle>
            <a:lvl1pPr marL="0" indent="0" algn="l">
              <a:buNone/>
              <a:defRPr sz="2267">
                <a:solidFill>
                  <a:srgbClr val="626469"/>
                </a:solidFill>
              </a:defRPr>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dirty="0"/>
              <a:t>Click to edit Master text styles</a:t>
            </a:r>
          </a:p>
        </p:txBody>
      </p:sp>
    </p:spTree>
    <p:extLst>
      <p:ext uri="{BB962C8B-B14F-4D97-AF65-F5344CB8AC3E}">
        <p14:creationId xmlns:p14="http://schemas.microsoft.com/office/powerpoint/2010/main" val="269146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3305"/>
            <a:ext cx="9144000" cy="1846659"/>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369332"/>
          </a:xfrm>
        </p:spPr>
        <p:txBody>
          <a:bodyPr/>
          <a:lstStyle>
            <a:lvl1pPr marL="0" indent="0" algn="ctr">
              <a:buNone/>
              <a:defRPr sz="2400"/>
            </a:lvl1pPr>
            <a:lvl2pPr marL="457143" indent="0" algn="ctr">
              <a:buNone/>
              <a:defRPr sz="2000"/>
            </a:lvl2pPr>
            <a:lvl3pPr marL="914286" indent="0" algn="ctr">
              <a:buNone/>
              <a:defRPr sz="1867"/>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lIns="68577" tIns="34289" rIns="68577" bIns="34289"/>
          <a:lstStyle/>
          <a:p>
            <a:pPr defTabSz="609463">
              <a:defRPr/>
            </a:pPr>
            <a:fld id="{98DDEC44-8E5E-E744-B8D4-C7F1F01ED8FC}" type="datetimeFigureOut">
              <a:rPr lang="en-US" smtClean="0">
                <a:solidFill>
                  <a:prstClr val="black"/>
                </a:solidFill>
              </a:rPr>
              <a:pPr defTabSz="609463">
                <a:defRPr/>
              </a:pPr>
              <a:t>2/10/2026</a:t>
            </a:fld>
            <a:endParaRPr lang="en-US">
              <a:solidFill>
                <a:prstClr val="black"/>
              </a:solidFill>
            </a:endParaRPr>
          </a:p>
        </p:txBody>
      </p:sp>
      <p:sp>
        <p:nvSpPr>
          <p:cNvPr id="5" name="Footer Placeholder 4"/>
          <p:cNvSpPr>
            <a:spLocks noGrp="1"/>
          </p:cNvSpPr>
          <p:nvPr>
            <p:ph type="ftr" sz="quarter" idx="11"/>
          </p:nvPr>
        </p:nvSpPr>
        <p:spPr>
          <a:xfrm>
            <a:off x="336561" y="6543911"/>
            <a:ext cx="2843121" cy="123111"/>
          </a:xfrm>
          <a:prstGeom prst="rect">
            <a:avLst/>
          </a:prstGeom>
        </p:spPr>
        <p:txBody>
          <a:bodyPr/>
          <a:lstStyle/>
          <a:p>
            <a:pPr defTabSz="609463">
              <a:defRPr/>
            </a:pPr>
            <a:endParaRPr lang="en-US">
              <a:solidFill>
                <a:srgbClr val="626469"/>
              </a:solidFill>
            </a:endParaRPr>
          </a:p>
        </p:txBody>
      </p:sp>
      <p:sp>
        <p:nvSpPr>
          <p:cNvPr id="6" name="Slide Number Placeholder 5"/>
          <p:cNvSpPr>
            <a:spLocks noGrp="1"/>
          </p:cNvSpPr>
          <p:nvPr>
            <p:ph type="sldNum" sz="quarter" idx="12"/>
          </p:nvPr>
        </p:nvSpPr>
        <p:spPr>
          <a:xfrm>
            <a:off x="3050649" y="6543917"/>
            <a:ext cx="700920" cy="123111"/>
          </a:xfrm>
          <a:prstGeom prst="rect">
            <a:avLst/>
          </a:prstGeom>
        </p:spPr>
        <p:txBody>
          <a:bodyPr/>
          <a:lstStyle/>
          <a:p>
            <a:pPr defTabSz="609463">
              <a:defRPr/>
            </a:pPr>
            <a:fld id="{3CF1C6FC-DF16-B34E-B67D-E763D5D79F7B}" type="slidenum">
              <a:rPr lang="en-US" smtClean="0">
                <a:solidFill>
                  <a:srgbClr val="3DCD58"/>
                </a:solidFill>
              </a:rPr>
              <a:pPr defTabSz="609463">
                <a:defRPr/>
              </a:pPr>
              <a:t>‹#›</a:t>
            </a:fld>
            <a:endParaRPr lang="en-US">
              <a:solidFill>
                <a:srgbClr val="3DCD58"/>
              </a:solidFill>
            </a:endParaRPr>
          </a:p>
        </p:txBody>
      </p:sp>
    </p:spTree>
    <p:extLst>
      <p:ext uri="{BB962C8B-B14F-4D97-AF65-F5344CB8AC3E}">
        <p14:creationId xmlns:p14="http://schemas.microsoft.com/office/powerpoint/2010/main" val="32707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426679" y="256032"/>
            <a:ext cx="1133874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lvl1pPr>
              <a:defRPr>
                <a:solidFill>
                  <a:schemeClr val="tx2"/>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26725" y="1124719"/>
            <a:ext cx="11338560" cy="1915396"/>
          </a:xfrm>
        </p:spPr>
        <p:txBody>
          <a:bodyPr/>
          <a:lstStyle>
            <a:lvl2pPr>
              <a:defRPr spc="0"/>
            </a:lvl2pPr>
            <a:lvl3pPr>
              <a:defRPr spc="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335365" y="6552399"/>
            <a:ext cx="3840427" cy="246082"/>
          </a:xfrm>
          <a:prstGeom prst="rect">
            <a:avLst/>
          </a:prstGeom>
          <a:noFill/>
        </p:spPr>
        <p:txBody>
          <a:bodyPr wrap="square" lIns="121781" tIns="60891" rIns="121781" bIns="60891" rtlCol="0">
            <a:spAutoFit/>
          </a:bodyPr>
          <a:lstStyle/>
          <a:p>
            <a:pPr marL="0" marR="0" lvl="0" indent="0" algn="l" defTabSz="121780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626469"/>
                </a:solidFill>
                <a:effectLst/>
                <a:uLnTx/>
                <a:uFillTx/>
                <a:latin typeface="Arial"/>
                <a:ea typeface="ＭＳ Ｐゴシック" pitchFamily="34" charset="-128"/>
                <a:cs typeface="+mn-cs"/>
              </a:rPr>
              <a:t>Schneider Electric – Company Confidential</a:t>
            </a:r>
          </a:p>
        </p:txBody>
      </p:sp>
      <p:sp>
        <p:nvSpPr>
          <p:cNvPr id="13" name="Slide Number Placeholder 1"/>
          <p:cNvSpPr>
            <a:spLocks noGrp="1"/>
          </p:cNvSpPr>
          <p:nvPr>
            <p:ph type="sldNum" sz="quarter" idx="19"/>
          </p:nvPr>
        </p:nvSpPr>
        <p:spPr>
          <a:xfrm>
            <a:off x="11520282" y="6464744"/>
            <a:ext cx="529167" cy="164212"/>
          </a:xfrm>
        </p:spPr>
        <p:txBody>
          <a:bodyPr/>
          <a:lstStyle>
            <a:lvl1pPr>
              <a:defRPr sz="1067">
                <a:latin typeface="+mn-lt"/>
              </a:defRPr>
            </a:lvl1pPr>
          </a:lstStyle>
          <a:p>
            <a:pPr defTabSz="609463">
              <a:defRPr/>
            </a:pPr>
            <a:fld id="{344D553B-2151-4F44-AAC7-D616F49EB8CC}" type="slidenum">
              <a:rPr lang="en-US" smtClean="0">
                <a:solidFill>
                  <a:prstClr val="black"/>
                </a:solidFill>
              </a:rPr>
              <a:pPr defTabSz="609463">
                <a:defRPr/>
              </a:pPr>
              <a:t>‹#›</a:t>
            </a:fld>
            <a:endParaRPr lang="en-US" dirty="0">
              <a:solidFill>
                <a:prstClr val="black"/>
              </a:solidFill>
            </a:endParaRPr>
          </a:p>
        </p:txBody>
      </p:sp>
    </p:spTree>
    <p:extLst>
      <p:ext uri="{BB962C8B-B14F-4D97-AF65-F5344CB8AC3E}">
        <p14:creationId xmlns:p14="http://schemas.microsoft.com/office/powerpoint/2010/main" val="342223494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046566"/>
            <a:ext cx="12192000" cy="831716"/>
          </a:xfrm>
          <a:prstGeom prst="rect">
            <a:avLst/>
          </a:prstGeom>
          <a:solidFill>
            <a:schemeClr val="tx2">
              <a:alpha val="80000"/>
            </a:schemeClr>
          </a:solidFill>
        </p:spPr>
        <p:txBody>
          <a:bodyPr lIns="335992" tIns="0" rIns="0" bIns="335992"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992780"/>
            <a:ext cx="12192000" cy="246221"/>
          </a:xfrm>
          <a:prstGeom prst="rect">
            <a:avLst/>
          </a:prstGeom>
          <a:solidFill>
            <a:schemeClr val="tx2"/>
          </a:solidFill>
        </p:spPr>
        <p:txBody>
          <a:bodyPr lIns="335992"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51351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2122" y="-2119"/>
            <a:ext cx="12189884" cy="1066800"/>
          </a:xfrm>
          <a:prstGeom prst="rect">
            <a:avLst/>
          </a:prstGeom>
          <a:noFill/>
          <a:ln w="9525">
            <a:noFill/>
            <a:miter lim="800000"/>
            <a:headEnd/>
            <a:tailEnd/>
          </a:ln>
        </p:spPr>
      </p:pic>
      <p:sp>
        <p:nvSpPr>
          <p:cNvPr id="6" name="Text Placeholder 5"/>
          <p:cNvSpPr txBox="1">
            <a:spLocks/>
          </p:cNvSpPr>
          <p:nvPr userDrawn="1"/>
        </p:nvSpPr>
        <p:spPr>
          <a:xfrm>
            <a:off x="455085" y="183761"/>
            <a:ext cx="11529483" cy="753217"/>
          </a:xfrm>
          <a:prstGeom prst="rect">
            <a:avLst/>
          </a:prstGeom>
        </p:spPr>
        <p:txBody>
          <a:bodyPr lIns="121917" tIns="60959" rIns="121917" bIns="60959" anchor="ctr" anchorCtr="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700" dirty="0">
              <a:solidFill>
                <a:schemeClr val="bg1"/>
              </a:solidFill>
              <a:latin typeface="Berlin Sans FB" panose="020E0602020502020306" pitchFamily="34" charset="0"/>
            </a:endParaRPr>
          </a:p>
        </p:txBody>
      </p:sp>
      <p:pic>
        <p:nvPicPr>
          <p:cNvPr id="4" name="Picture 3" descr="schneider_LIO_Life-Green_RGB.png"/>
          <p:cNvPicPr>
            <a:picLocks noChangeAspect="1"/>
          </p:cNvPicPr>
          <p:nvPr userDrawn="1"/>
        </p:nvPicPr>
        <p:blipFill>
          <a:blip r:embed="rId3" cstate="print"/>
          <a:stretch>
            <a:fillRect/>
          </a:stretch>
        </p:blipFill>
        <p:spPr>
          <a:xfrm>
            <a:off x="9422712" y="6002167"/>
            <a:ext cx="2722397" cy="750604"/>
          </a:xfrm>
          <a:prstGeom prst="rect">
            <a:avLst/>
          </a:prstGeom>
        </p:spPr>
      </p:pic>
    </p:spTree>
    <p:extLst>
      <p:ext uri="{BB962C8B-B14F-4D97-AF65-F5344CB8AC3E}">
        <p14:creationId xmlns:p14="http://schemas.microsoft.com/office/powerpoint/2010/main" val="37858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232002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2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4" y="647622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a:prstGeom prst="rect">
            <a:avLst/>
          </a:prstGeom>
        </p:spPr>
        <p:txBody>
          <a:bodyPr wrap="square">
            <a:noAutofit/>
          </a:bodyPr>
          <a:lstStyle>
            <a:lvl1pPr>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2" y="306917"/>
            <a:ext cx="11529483" cy="492443"/>
          </a:xfrm>
          <a:prstGeom prst="rect">
            <a:avLst/>
          </a:prstGeo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7"/>
            <a:ext cx="11529483" cy="338555"/>
          </a:xfrm>
          <a:prstGeom prst="rect">
            <a:avLst/>
          </a:prstGeom>
        </p:spPr>
        <p:txBody>
          <a:bodyPr/>
          <a:lstStyle>
            <a:lvl1pPr marL="478045" indent="-456883">
              <a:buFontTx/>
              <a:buNone/>
              <a:defRPr sz="2133" baseline="0">
                <a:solidFill>
                  <a:schemeClr val="accent1"/>
                </a:solidFill>
              </a:defRPr>
            </a:lvl1pPr>
            <a:lvl2pPr marL="543620" indent="-304604">
              <a:buFontTx/>
              <a:buNone/>
              <a:defRPr/>
            </a:lvl2pPr>
            <a:lvl3pPr marL="782651" indent="-304604">
              <a:buFontTx/>
              <a:buNone/>
              <a:defRPr/>
            </a:lvl3pPr>
            <a:lvl4pPr marL="1023782" indent="-304604">
              <a:buFontTx/>
              <a:buNone/>
              <a:defRPr/>
            </a:lvl4pPr>
            <a:lvl5pPr marL="1252231" indent="-304604">
              <a:buFontTx/>
              <a:buNone/>
              <a:defRPr/>
            </a:lvl5pPr>
          </a:lstStyle>
          <a:p>
            <a:pPr lvl="0"/>
            <a:r>
              <a:rPr lang="en-US" dirty="0"/>
              <a:t>Click to edit Master text styles</a:t>
            </a:r>
          </a:p>
        </p:txBody>
      </p:sp>
      <p:sp>
        <p:nvSpPr>
          <p:cNvPr id="7" name="Rectangle 6"/>
          <p:cNvSpPr/>
          <p:nvPr userDrawn="1"/>
        </p:nvSpPr>
        <p:spPr>
          <a:xfrm>
            <a:off x="9463316" y="5999241"/>
            <a:ext cx="2728685" cy="858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2400"/>
          </a:p>
        </p:txBody>
      </p:sp>
      <p:pic>
        <p:nvPicPr>
          <p:cNvPr id="10" name="Picture 9" descr="schneider_LIO_Life-Green_RGB.png"/>
          <p:cNvPicPr>
            <a:picLocks noChangeAspect="1"/>
          </p:cNvPicPr>
          <p:nvPr userDrawn="1"/>
        </p:nvPicPr>
        <p:blipFill>
          <a:blip r:embed="rId2" cstate="print"/>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58071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1"/>
            <a:ext cx="6104468" cy="724365"/>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21" indent="-353466">
              <a:buFont typeface="Arial"/>
              <a:buChar char="•"/>
              <a:defRPr sz="2400">
                <a:solidFill>
                  <a:schemeClr val="accent1"/>
                </a:solidFill>
              </a:defRPr>
            </a:lvl2pPr>
            <a:lvl3pPr marL="943987" indent="-304784">
              <a:buFont typeface="Lucida Grande"/>
              <a:buChar char="–"/>
              <a:defRPr sz="2133">
                <a:solidFill>
                  <a:schemeClr val="accent1"/>
                </a:solidFill>
              </a:defRPr>
            </a:lvl3pPr>
            <a:lvl4pPr marL="1301686" indent="-304784">
              <a:buFont typeface="Lucida Grande"/>
              <a:buChar char="–"/>
              <a:defRPr sz="1867">
                <a:solidFill>
                  <a:schemeClr val="accent1"/>
                </a:solidFill>
              </a:defRPr>
            </a:lvl4pPr>
            <a:lvl5pPr marL="1678433" indent="-309019" defTabSz="41908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2"/>
            <a:ext cx="6508655" cy="3155737"/>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21" indent="-353466">
              <a:buFont typeface="Arial"/>
              <a:buChar char="•"/>
              <a:defRPr sz="2667">
                <a:solidFill>
                  <a:schemeClr val="bg1"/>
                </a:solidFill>
              </a:defRPr>
            </a:lvl2pPr>
            <a:lvl3pPr marL="943987" indent="-304784">
              <a:buFont typeface="Lucida Grande"/>
              <a:buChar char="–"/>
              <a:defRPr sz="2400">
                <a:solidFill>
                  <a:schemeClr val="bg1"/>
                </a:solidFill>
              </a:defRPr>
            </a:lvl3pPr>
            <a:lvl4pPr marL="1301686" indent="-304784">
              <a:buFont typeface="Lucida Grande"/>
              <a:buChar char="–"/>
              <a:defRPr sz="2133">
                <a:solidFill>
                  <a:schemeClr val="bg1"/>
                </a:solidFill>
              </a:defRPr>
            </a:lvl4pPr>
            <a:lvl5pPr marL="1678433" indent="-309019" defTabSz="419080">
              <a:buFont typeface="Lucida Grande"/>
              <a:buChar char="–"/>
              <a:defRPr sz="21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16803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3"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8" y="1602318"/>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412686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3272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37"/>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1" y="1604435"/>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53387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4" y="4049947"/>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1" y="1618063"/>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4462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59787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8" y="1604437"/>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92646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C061DDF7-9294-1BFB-A1A6-16E49E7184C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4" y="3597978"/>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5"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5" y="1597678"/>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4"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93613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41304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26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422690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56115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99140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20" y="5421739"/>
            <a:ext cx="3598333"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8" y="5421739"/>
            <a:ext cx="7432559"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7"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9" y="1602320"/>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13198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7"/>
            <a:ext cx="11529483" cy="338555"/>
          </a:xfrm>
        </p:spPr>
        <p:txBody>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2465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7" y="5416608"/>
            <a:ext cx="7440081" cy="169277"/>
          </a:xfrm>
          <a:prstGeom prst="rect">
            <a:avLst/>
          </a:prstGeom>
        </p:spPr>
        <p:txBody>
          <a:bodyPr lIns="0" tIns="0" rIns="0" bIns="0" anchor="b" anchorCtr="0">
            <a:spAutoFit/>
          </a:bodyPr>
          <a:lstStyle>
            <a:lvl1pPr marL="21159"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2" y="1604439"/>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336552" y="306917"/>
            <a:ext cx="11529483"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2" y="911157"/>
            <a:ext cx="11529483" cy="338555"/>
          </a:xfrm>
        </p:spPr>
        <p:txBody>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222031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8" y="4049949"/>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7" y="3566415"/>
            <a:ext cx="7432559"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81" y="6092991"/>
            <a:ext cx="7432559"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5" y="1618067"/>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407470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8"/>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9"/>
            <a:ext cx="5571064"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4" y="1612399"/>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256323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40"/>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7" y="5421739"/>
            <a:ext cx="5571065"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42" y="1604441"/>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32691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8" y="3592849"/>
            <a:ext cx="11511375" cy="169277"/>
          </a:xfrm>
          <a:prstGeom prst="rect">
            <a:avLst/>
          </a:prstGeom>
        </p:spPr>
        <p:txBody>
          <a:bodyPr lIns="0" tIns="0" rIns="0" bIns="0" anchor="b" anchorCtr="0">
            <a:spAutoFit/>
          </a:bodyPr>
          <a:lstStyle>
            <a:lvl1pPr marL="21159"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7" y="5884191"/>
            <a:ext cx="5459828"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7" y="1597682"/>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5"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99944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7" y="5421739"/>
            <a:ext cx="357185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23" y="5421739"/>
            <a:ext cx="3659716"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9"/>
            <a:ext cx="362382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42"/>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23"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2" y="911157"/>
            <a:ext cx="115802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391980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7" y="5421739"/>
            <a:ext cx="357185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23" y="5421739"/>
            <a:ext cx="3659716"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9"/>
            <a:ext cx="362382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42"/>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23"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2" y="911157"/>
            <a:ext cx="115802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09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4" y="1604437"/>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5" y="3829388"/>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7" y="3829388"/>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22" y="3829388"/>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9" y="3507671"/>
            <a:ext cx="11511375"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7" y="5835019"/>
            <a:ext cx="3577975"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22" y="5835019"/>
            <a:ext cx="357185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7" y="5835019"/>
            <a:ext cx="3571857" cy="164148"/>
          </a:xfrm>
          <a:prstGeom prst="rect">
            <a:avLst/>
          </a:prstGeom>
        </p:spPr>
        <p:txBody>
          <a:bodyPr lIns="0" tIns="0" rIns="0" bIns="0" anchor="b" anchorCtr="0">
            <a:noAutofit/>
          </a:bodyPr>
          <a:lstStyle>
            <a:lvl1pPr marL="21159"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336552"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2" y="911157"/>
            <a:ext cx="11529483" cy="338555"/>
          </a:xfrm>
        </p:spPr>
        <p:txBody>
          <a:bodyPr>
            <a:noAutofit/>
          </a:bodyPr>
          <a:lstStyle>
            <a:lvl1pPr marL="478187" indent="-457029">
              <a:buFontTx/>
              <a:buNone/>
              <a:defRPr sz="2133" baseline="0">
                <a:solidFill>
                  <a:schemeClr val="accent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1680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6"/>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879" tIns="60939" rIns="121879" bIns="60939" rtlCol="0" anchor="ctr"/>
          <a:lstStyle/>
          <a:p>
            <a:pPr algn="ctr"/>
            <a:endParaRPr lang="en-US" sz="2399" dirty="0"/>
          </a:p>
        </p:txBody>
      </p:sp>
      <p:sp>
        <p:nvSpPr>
          <p:cNvPr id="5" name="Content Placeholder 4"/>
          <p:cNvSpPr>
            <a:spLocks noGrp="1"/>
          </p:cNvSpPr>
          <p:nvPr>
            <p:ph sz="quarter" idx="32"/>
          </p:nvPr>
        </p:nvSpPr>
        <p:spPr>
          <a:xfrm>
            <a:off x="336554" y="2314499"/>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473765"/>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879" tIns="60939" rIns="121879" bIns="60939" rtlCol="0" anchor="ctr"/>
          <a:lstStyle/>
          <a:p>
            <a:pPr algn="ctr"/>
            <a:endParaRPr lang="en-US" sz="2399" dirty="0"/>
          </a:p>
        </p:txBody>
      </p:sp>
      <p:sp>
        <p:nvSpPr>
          <p:cNvPr id="15" name="Text Placeholder 11"/>
          <p:cNvSpPr>
            <a:spLocks noGrp="1"/>
          </p:cNvSpPr>
          <p:nvPr>
            <p:ph type="body" sz="quarter" idx="33"/>
          </p:nvPr>
        </p:nvSpPr>
        <p:spPr>
          <a:xfrm>
            <a:off x="336552" y="306917"/>
            <a:ext cx="11529483" cy="492443"/>
          </a:xfrm>
        </p:spPr>
        <p:txBody>
          <a:bodyPr>
            <a:noAutofit/>
          </a:bodyPr>
          <a:lstStyle>
            <a:lvl1pPr>
              <a:buFontTx/>
              <a:buNone/>
              <a:defRPr sz="3199">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2" y="911157"/>
            <a:ext cx="11529483" cy="338555"/>
          </a:xfrm>
        </p:spPr>
        <p:txBody>
          <a:bodyPr>
            <a:noAutofit/>
          </a:bodyPr>
          <a:lstStyle>
            <a:lvl1pPr marL="478187" indent="-457029">
              <a:buFontTx/>
              <a:buNone/>
              <a:defRPr sz="2133">
                <a:solidFill>
                  <a:schemeClr val="bg1"/>
                </a:solidFill>
              </a:defRPr>
            </a:lvl1pPr>
            <a:lvl2pPr marL="543778" indent="-304684">
              <a:buFontTx/>
              <a:buNone/>
              <a:defRPr/>
            </a:lvl2pPr>
            <a:lvl3pPr marL="782871" indent="-304684">
              <a:buFontTx/>
              <a:buNone/>
              <a:defRPr/>
            </a:lvl3pPr>
            <a:lvl4pPr marL="1024081" indent="-304684">
              <a:buFontTx/>
              <a:buNone/>
              <a:defRPr/>
            </a:lvl4pPr>
            <a:lvl5pPr marL="1252594" indent="-304684">
              <a:buFontTx/>
              <a:buNone/>
              <a:defRPr/>
            </a:lvl5pPr>
          </a:lstStyle>
          <a:p>
            <a:pPr lvl="0"/>
            <a:r>
              <a:rPr lang="en-US" dirty="0"/>
              <a:t>Click to edit Master text styles</a:t>
            </a:r>
          </a:p>
        </p:txBody>
      </p:sp>
    </p:spTree>
    <p:extLst>
      <p:ext uri="{BB962C8B-B14F-4D97-AF65-F5344CB8AC3E}">
        <p14:creationId xmlns:p14="http://schemas.microsoft.com/office/powerpoint/2010/main" val="35880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9873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_Standard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A4DCFE-4499-2B4B-AE71-59DB6A009AE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125" t="2050" r="1125" b="20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F041DF3-2DD3-0A4F-935A-E480C469B775}"/>
              </a:ext>
            </a:extLst>
          </p:cNvPr>
          <p:cNvSpPr/>
          <p:nvPr userDrawn="1"/>
        </p:nvSpPr>
        <p:spPr>
          <a:xfrm>
            <a:off x="0" y="1"/>
            <a:ext cx="12192000"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884E3F2-3335-5C4A-B9C2-190E62F50E3E}"/>
              </a:ext>
            </a:extLst>
          </p:cNvPr>
          <p:cNvSpPr/>
          <p:nvPr userDrawn="1"/>
        </p:nvSpPr>
        <p:spPr>
          <a:xfrm>
            <a:off x="-8" y="0"/>
            <a:ext cx="12192000" cy="68580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CF6EB72-225D-3B4C-BC3B-2E304A44C464}"/>
              </a:ext>
            </a:extLst>
          </p:cNvPr>
          <p:cNvSpPr/>
          <p:nvPr userDrawn="1"/>
        </p:nvSpPr>
        <p:spPr>
          <a:xfrm>
            <a:off x="0" y="3"/>
            <a:ext cx="12192000" cy="12282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609042"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object 3">
            <a:extLst>
              <a:ext uri="{FF2B5EF4-FFF2-40B4-BE49-F238E27FC236}">
                <a16:creationId xmlns:a16="http://schemas.microsoft.com/office/drawing/2014/main" id="{8148AA98-7085-6448-BC21-12FF38E672FB}"/>
              </a:ext>
            </a:extLst>
          </p:cNvPr>
          <p:cNvSpPr/>
          <p:nvPr userDrawn="1"/>
        </p:nvSpPr>
        <p:spPr>
          <a:xfrm flipH="1">
            <a:off x="3179" y="1218533"/>
            <a:ext cx="12185651" cy="129529"/>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608162" rtl="0" eaLnBrk="1" fontAlgn="auto" latinLnBrk="0" hangingPunct="1">
              <a:lnSpc>
                <a:spcPct val="100000"/>
              </a:lnSpc>
              <a:spcBef>
                <a:spcPts val="0"/>
              </a:spcBef>
              <a:spcAft>
                <a:spcPts val="0"/>
              </a:spcAft>
              <a:buClrTx/>
              <a:buSzTx/>
              <a:buFontTx/>
              <a:buNone/>
              <a:tabLst/>
              <a:defRPr/>
            </a:pPr>
            <a:endParaRPr kumimoji="0" lang="en-GB" sz="2399" b="0" i="0" u="none" strike="noStrike" kern="1200" cap="none" spc="0" normalizeH="0" baseline="0" noProof="0" dirty="0">
              <a:ln>
                <a:noFill/>
              </a:ln>
              <a:solidFill>
                <a:prstClr val="black"/>
              </a:solidFill>
              <a:effectLst/>
              <a:uLnTx/>
              <a:uFillTx/>
              <a:latin typeface="Arial Rounded MT Std" panose="020F0502020102020204" pitchFamily="34" charset="0"/>
              <a:ea typeface="+mn-ea"/>
              <a:cs typeface="+mn-cs"/>
            </a:endParaRPr>
          </a:p>
        </p:txBody>
      </p:sp>
      <p:graphicFrame>
        <p:nvGraphicFramePr>
          <p:cNvPr id="2" name="Objet 1" hidden="1"/>
          <p:cNvGraphicFramePr>
            <a:graphicFrameLocks noChangeAspect="1"/>
          </p:cNvGraphicFramePr>
          <p:nvPr userDrawn="1">
            <p:custDataLst>
              <p:tags r:id="rId1"/>
            </p:custDataLst>
          </p:nvPr>
        </p:nvGraphicFramePr>
        <p:xfrm>
          <a:off x="2121" y="2119"/>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t 1" hidden="1"/>
                      <p:cNvPicPr/>
                      <p:nvPr/>
                    </p:nvPicPr>
                    <p:blipFill>
                      <a:blip r:embed="rId5"/>
                      <a:stretch>
                        <a:fillRect/>
                      </a:stretch>
                    </p:blipFill>
                    <p:spPr>
                      <a:xfrm>
                        <a:off x="2121" y="2119"/>
                        <a:ext cx="2116" cy="2116"/>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tx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dirty="0"/>
              <a:t>Confidential Property of Schneider Electric |</a:t>
            </a:r>
          </a:p>
        </p:txBody>
      </p:sp>
      <p:sp>
        <p:nvSpPr>
          <p:cNvPr id="3" name="Title 2"/>
          <p:cNvSpPr>
            <a:spLocks noGrp="1"/>
          </p:cNvSpPr>
          <p:nvPr>
            <p:ph type="title"/>
          </p:nvPr>
        </p:nvSpPr>
        <p:spPr>
          <a:xfrm>
            <a:off x="0" y="204792"/>
            <a:ext cx="12192000" cy="772800"/>
          </a:xfrm>
          <a:prstGeom prst="rect">
            <a:avLst/>
          </a:prstGeom>
        </p:spPr>
        <p:txBody>
          <a:bodyPr lIns="252000" tIns="0" rIns="252000" bIns="0" anchor="ctr"/>
          <a:lstStyle>
            <a:lvl1pPr>
              <a:defRPr sz="2399" b="1">
                <a:solidFill>
                  <a:schemeClr val="bg1"/>
                </a:solidFill>
              </a:defRPr>
            </a:lvl1pPr>
          </a:lstStyle>
          <a:p>
            <a:r>
              <a:rPr lang="en-US" dirty="0"/>
              <a:t>Click to edit Master title style</a:t>
            </a:r>
          </a:p>
        </p:txBody>
      </p:sp>
      <p:pic>
        <p:nvPicPr>
          <p:cNvPr id="11" name="Picture 10" descr="schneider_LIO_White_RGB.png">
            <a:extLst>
              <a:ext uri="{FF2B5EF4-FFF2-40B4-BE49-F238E27FC236}">
                <a16:creationId xmlns:a16="http://schemas.microsoft.com/office/drawing/2014/main" id="{36195FF3-4C33-3542-80A1-4ED27D8AA26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99542" y="6028300"/>
            <a:ext cx="2593991" cy="715200"/>
          </a:xfrm>
          <a:prstGeom prst="rect">
            <a:avLst/>
          </a:prstGeom>
        </p:spPr>
      </p:pic>
    </p:spTree>
    <p:extLst>
      <p:ext uri="{BB962C8B-B14F-4D97-AF65-F5344CB8AC3E}">
        <p14:creationId xmlns:p14="http://schemas.microsoft.com/office/powerpoint/2010/main" val="348661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5" y="3478965"/>
            <a:ext cx="11565163" cy="738664"/>
          </a:xfrm>
          <a:prstGeom prst="rect">
            <a:avLst/>
          </a:prstGeom>
        </p:spPr>
        <p:txBody>
          <a:bodyPr lIns="0" tIns="0" rIns="0" bIns="0" anchor="ctr" anchorCtr="0">
            <a:noAutofit/>
          </a:bodyPr>
          <a:lstStyle>
            <a:lvl1pPr marL="0" indent="0" algn="l">
              <a:buFont typeface="Arial"/>
              <a:buNone/>
              <a:defRPr sz="4799">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5"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395" indent="0" algn="ctr">
              <a:buNone/>
              <a:defRPr>
                <a:solidFill>
                  <a:schemeClr val="tx1">
                    <a:tint val="75000"/>
                  </a:schemeClr>
                </a:solidFill>
              </a:defRPr>
            </a:lvl2pPr>
            <a:lvl3pPr marL="1218792" indent="0" algn="ctr">
              <a:buNone/>
              <a:defRPr>
                <a:solidFill>
                  <a:schemeClr val="tx1">
                    <a:tint val="75000"/>
                  </a:schemeClr>
                </a:solidFill>
              </a:defRPr>
            </a:lvl3pPr>
            <a:lvl4pPr marL="1828188" indent="0" algn="ctr">
              <a:buNone/>
              <a:defRPr>
                <a:solidFill>
                  <a:schemeClr val="tx1">
                    <a:tint val="75000"/>
                  </a:schemeClr>
                </a:solidFill>
              </a:defRPr>
            </a:lvl4pPr>
            <a:lvl5pPr marL="2437584" indent="0" algn="ctr">
              <a:buNone/>
              <a:defRPr>
                <a:solidFill>
                  <a:schemeClr val="tx1">
                    <a:tint val="75000"/>
                  </a:schemeClr>
                </a:solidFill>
              </a:defRPr>
            </a:lvl5pPr>
            <a:lvl6pPr marL="3046978" indent="0" algn="ctr">
              <a:buNone/>
              <a:defRPr>
                <a:solidFill>
                  <a:schemeClr val="tx1">
                    <a:tint val="75000"/>
                  </a:schemeClr>
                </a:solidFill>
              </a:defRPr>
            </a:lvl6pPr>
            <a:lvl7pPr marL="3656373" indent="0" algn="ctr">
              <a:buNone/>
              <a:defRPr>
                <a:solidFill>
                  <a:schemeClr val="tx1">
                    <a:tint val="75000"/>
                  </a:schemeClr>
                </a:solidFill>
              </a:defRPr>
            </a:lvl7pPr>
            <a:lvl8pPr marL="4265769" indent="0" algn="ctr">
              <a:buNone/>
              <a:defRPr>
                <a:solidFill>
                  <a:schemeClr val="tx1">
                    <a:tint val="75000"/>
                  </a:schemeClr>
                </a:solidFill>
              </a:defRPr>
            </a:lvl8pPr>
            <a:lvl9pPr marL="487516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1"/>
            <a:ext cx="2722397" cy="750604"/>
          </a:xfrm>
          <a:prstGeom prst="rect">
            <a:avLst/>
          </a:prstGeom>
        </p:spPr>
      </p:pic>
      <p:sp>
        <p:nvSpPr>
          <p:cNvPr id="14" name="Footer Placeholder 4"/>
          <p:cNvSpPr>
            <a:spLocks noGrp="1"/>
          </p:cNvSpPr>
          <p:nvPr>
            <p:ph type="ftr" sz="quarter" idx="3"/>
          </p:nvPr>
        </p:nvSpPr>
        <p:spPr>
          <a:xfrm>
            <a:off x="336557" y="6476210"/>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4764840"/>
            <a:ext cx="12192000" cy="1015853"/>
          </a:xfrm>
          <a:prstGeom prst="rect">
            <a:avLst/>
          </a:prstGeom>
          <a:solidFill>
            <a:schemeClr val="tx2">
              <a:alpha val="80000"/>
            </a:schemeClr>
          </a:solidFill>
        </p:spPr>
        <p:txBody>
          <a:bodyPr lIns="91437" tIns="45718" rIns="91437" bIns="45718"/>
          <a:lstStyle>
            <a:lvl1pPr marL="237661"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4" tIns="60941" rIns="121884" bIns="60941" rtlCol="0" anchor="ctr"/>
          <a:lstStyle/>
          <a:p>
            <a:pPr algn="ctr"/>
            <a:endParaRPr lang="en-US" sz="2399" dirty="0"/>
          </a:p>
        </p:txBody>
      </p:sp>
    </p:spTree>
    <p:extLst>
      <p:ext uri="{BB962C8B-B14F-4D97-AF65-F5344CB8AC3E}">
        <p14:creationId xmlns:p14="http://schemas.microsoft.com/office/powerpoint/2010/main" val="183670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8" y="2900205"/>
            <a:ext cx="11511375" cy="492443"/>
          </a:xfrm>
          <a:prstGeom prst="rect">
            <a:avLst/>
          </a:prstGeom>
        </p:spPr>
        <p:txBody>
          <a:bodyPr lIns="0" tIns="0" rIns="0" bIns="0" anchor="ctr" anchorCtr="0">
            <a:spAutoFit/>
          </a:bodyPr>
          <a:lstStyle>
            <a:lvl1pPr algn="l">
              <a:defRPr sz="31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8" y="3512665"/>
            <a:ext cx="11511375" cy="287259"/>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5" y="6012788"/>
            <a:ext cx="2563063" cy="706672"/>
          </a:xfrm>
          <a:prstGeom prst="rect">
            <a:avLst/>
          </a:prstGeom>
        </p:spPr>
      </p:pic>
      <p:sp>
        <p:nvSpPr>
          <p:cNvPr id="13"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3261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VER_Blank_Jan_2025">
    <p:bg>
      <p:bgPr>
        <a:solidFill>
          <a:schemeClr val="bg1"/>
        </a:solidFill>
        <a:effectLst/>
      </p:bgPr>
    </p:bg>
    <p:spTree>
      <p:nvGrpSpPr>
        <p:cNvPr id="1" name=""/>
        <p:cNvGrpSpPr/>
        <p:nvPr/>
      </p:nvGrpSpPr>
      <p:grpSpPr>
        <a:xfrm>
          <a:off x="0" y="0"/>
          <a:ext cx="0" cy="0"/>
          <a:chOff x="0" y="0"/>
          <a:chExt cx="0" cy="0"/>
        </a:xfrm>
      </p:grpSpPr>
      <p:sp>
        <p:nvSpPr>
          <p:cNvPr id="3" name="Picture Placeholder 47">
            <a:extLst>
              <a:ext uri="{FF2B5EF4-FFF2-40B4-BE49-F238E27FC236}">
                <a16:creationId xmlns:a16="http://schemas.microsoft.com/office/drawing/2014/main" id="{28561F09-7390-255E-892B-A6235BDA87FB}"/>
              </a:ext>
            </a:extLst>
          </p:cNvPr>
          <p:cNvSpPr>
            <a:spLocks noGrp="1"/>
          </p:cNvSpPr>
          <p:nvPr>
            <p:ph type="pic" sz="quarter" idx="13"/>
          </p:nvPr>
        </p:nvSpPr>
        <p:spPr>
          <a:xfrm>
            <a:off x="0" y="1406539"/>
            <a:ext cx="12192000" cy="5451461"/>
          </a:xfrm>
          <a:solidFill>
            <a:schemeClr val="bg1">
              <a:lumMod val="95000"/>
            </a:schemeClr>
          </a:solidFill>
        </p:spPr>
        <p:txBody>
          <a:bodyPr/>
          <a:lstStyle/>
          <a:p>
            <a:r>
              <a:rPr lang="en-GB"/>
              <a:t>Click icon to add picture</a:t>
            </a: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1281694"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3" y="4972430"/>
            <a:ext cx="11292937"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grpSp>
        <p:nvGrpSpPr>
          <p:cNvPr id="8" name="Graphic 17">
            <a:extLst>
              <a:ext uri="{FF2B5EF4-FFF2-40B4-BE49-F238E27FC236}">
                <a16:creationId xmlns:a16="http://schemas.microsoft.com/office/drawing/2014/main" id="{05743400-598D-AE29-6467-79FF26635FC9}"/>
              </a:ext>
            </a:extLst>
          </p:cNvPr>
          <p:cNvGrpSpPr>
            <a:grpSpLocks noChangeAspect="1"/>
          </p:cNvGrpSpPr>
          <p:nvPr userDrawn="1"/>
        </p:nvGrpSpPr>
        <p:grpSpPr>
          <a:xfrm>
            <a:off x="9103088" y="6453934"/>
            <a:ext cx="2646000" cy="177687"/>
            <a:chOff x="3994150" y="3289300"/>
            <a:chExt cx="4202178" cy="282193"/>
          </a:xfrm>
          <a:solidFill>
            <a:schemeClr val="accent1"/>
          </a:solidFill>
        </p:grpSpPr>
        <p:grpSp>
          <p:nvGrpSpPr>
            <p:cNvPr id="9" name="Graphic 17">
              <a:extLst>
                <a:ext uri="{FF2B5EF4-FFF2-40B4-BE49-F238E27FC236}">
                  <a16:creationId xmlns:a16="http://schemas.microsoft.com/office/drawing/2014/main" id="{37D72526-7069-8DF2-9BDC-E23FA716E147}"/>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FC05E7E8-9B3A-E0BD-374A-5A45DB165885}"/>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04A66D00-894A-E5B4-FEE6-1BA1EBB021D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2EA521C2-47BD-3C8F-8530-C99958B67028}"/>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1087F031-CAD1-0EC1-ED2D-77B43F673802}"/>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36E5E479-2B03-5B15-D595-C9446B90C86C}"/>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3EC0F744-C3BF-E0EA-2832-3DD9CB662425}"/>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85FC938C-F4AB-8D9A-C61D-F43BF250D013}"/>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9EEA1DE7-79C3-37E8-2071-E6B79A796ACE}"/>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7FA9EE3-62BE-B497-9353-AD87C6F7ED7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CF4E5184-758E-40C9-DC8A-349A4C315BE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30CDAAA9-0602-C4B2-4378-A4FF7D08554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2F26B07B-32EC-A4B9-CE8F-EDAA8502A6D5}"/>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92582490-5DEB-EA8D-0314-A758E778D8FF}"/>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ADE757B1-C9CB-BD33-3B08-1C147930D2F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02C3B899-E444-3E26-0E8B-2D4EBB5CA600}"/>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D6285EB5-EF40-ADCD-BAFE-FE74E19E381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41C4D94-44AE-0EC7-AD12-59078C286BB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1D4AE4E4-9624-6326-EFDE-8B8E20AF56AA}"/>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30001E60-3FD4-FA96-1068-8CF50574C319}"/>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AAF3BD8F-22CF-D6B9-A719-FA96A126C7E7}"/>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6200F041-1FC8-C4D9-4FA2-03E88FD66753}"/>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DD9079C-3418-89B9-1CDA-8ED758EB2F2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313D53F9-7610-A6B7-95F8-1D9380D2DB00}"/>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52ACD436-2CDE-B906-60EC-B3E458F5C8AC}"/>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EC99BA9E-6F6A-5661-708B-071637D595EE}"/>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3C30D454-620F-5F96-8B5F-6019B33FDC3B}"/>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spTree>
    <p:extLst>
      <p:ext uri="{BB962C8B-B14F-4D97-AF65-F5344CB8AC3E}">
        <p14:creationId xmlns:p14="http://schemas.microsoft.com/office/powerpoint/2010/main" val="81419162"/>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_1">
    <p:spTree>
      <p:nvGrpSpPr>
        <p:cNvPr id="1" name=""/>
        <p:cNvGrpSpPr/>
        <p:nvPr/>
      </p:nvGrpSpPr>
      <p:grpSpPr>
        <a:xfrm>
          <a:off x="0" y="0"/>
          <a:ext cx="0" cy="0"/>
          <a:chOff x="0" y="0"/>
          <a:chExt cx="0" cy="0"/>
        </a:xfrm>
      </p:grpSpPr>
      <p:pic>
        <p:nvPicPr>
          <p:cNvPr id="3" name="Picture Placeholder 5" descr="Piedmont Park with trees and buildings&#10;&#10;Description automatically generated with medium confidence">
            <a:extLst>
              <a:ext uri="{FF2B5EF4-FFF2-40B4-BE49-F238E27FC236}">
                <a16:creationId xmlns:a16="http://schemas.microsoft.com/office/drawing/2014/main" id="{A2B98E70-DD09-A727-82B8-7A74BC3A672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1406538"/>
            <a:ext cx="12192000" cy="5451462"/>
          </a:xfrm>
          <a:prstGeom prst="rect">
            <a:avLst/>
          </a:prstGeom>
          <a:noFill/>
        </p:spPr>
      </p:pic>
      <p:sp>
        <p:nvSpPr>
          <p:cNvPr id="10" name="Rectangle 9">
            <a:extLst>
              <a:ext uri="{FF2B5EF4-FFF2-40B4-BE49-F238E27FC236}">
                <a16:creationId xmlns:a16="http://schemas.microsoft.com/office/drawing/2014/main" id="{263B3967-EA49-A1C5-F447-E8DD29D1EF97}"/>
              </a:ext>
            </a:extLst>
          </p:cNvPr>
          <p:cNvSpPr/>
          <p:nvPr userDrawn="1"/>
        </p:nvSpPr>
        <p:spPr>
          <a:xfrm>
            <a:off x="0" y="6138000"/>
            <a:ext cx="12192000" cy="720000"/>
          </a:xfrm>
          <a:prstGeom prst="rect">
            <a:avLst/>
          </a:prstGeom>
          <a:gradFill flip="none" rotWithShape="1">
            <a:gsLst>
              <a:gs pos="100000">
                <a:schemeClr val="tx1">
                  <a:lumMod val="50000"/>
                  <a:alpha val="0"/>
                </a:schemeClr>
              </a:gs>
              <a:gs pos="0">
                <a:schemeClr val="tx1">
                  <a:lumMod val="50000"/>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D6EB39AA-0674-E992-C149-C759EB9104EE}"/>
              </a:ext>
            </a:extLst>
          </p:cNvPr>
          <p:cNvSpPr/>
          <p:nvPr userDrawn="1"/>
        </p:nvSpPr>
        <p:spPr>
          <a:xfrm>
            <a:off x="0" y="1406537"/>
            <a:ext cx="9854537" cy="5451463"/>
          </a:xfrm>
          <a:prstGeom prst="rect">
            <a:avLst/>
          </a:prstGeom>
          <a:gradFill>
            <a:gsLst>
              <a:gs pos="79000">
                <a:schemeClr val="accent1">
                  <a:alpha val="0"/>
                </a:schemeClr>
              </a:gs>
              <a:gs pos="0">
                <a:schemeClr val="tx2">
                  <a:alpha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12" name="Graphic 17">
            <a:extLst>
              <a:ext uri="{FF2B5EF4-FFF2-40B4-BE49-F238E27FC236}">
                <a16:creationId xmlns:a16="http://schemas.microsoft.com/office/drawing/2014/main" id="{842BF3AA-0DBD-3297-1431-ED48CF0F71E2}"/>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13" name="Graphic 17">
              <a:extLst>
                <a:ext uri="{FF2B5EF4-FFF2-40B4-BE49-F238E27FC236}">
                  <a16:creationId xmlns:a16="http://schemas.microsoft.com/office/drawing/2014/main" id="{16A51C42-1309-6349-3930-422884ACDD8A}"/>
                </a:ext>
              </a:extLst>
            </p:cNvPr>
            <p:cNvGrpSpPr/>
            <p:nvPr/>
          </p:nvGrpSpPr>
          <p:grpSpPr>
            <a:xfrm>
              <a:off x="3994150" y="3289300"/>
              <a:ext cx="2355593" cy="276140"/>
              <a:chOff x="3994150" y="3289300"/>
              <a:chExt cx="2355593" cy="276140"/>
            </a:xfrm>
            <a:grpFill/>
          </p:grpSpPr>
          <p:sp>
            <p:nvSpPr>
              <p:cNvPr id="26" name="Freeform 25">
                <a:extLst>
                  <a:ext uri="{FF2B5EF4-FFF2-40B4-BE49-F238E27FC236}">
                    <a16:creationId xmlns:a16="http://schemas.microsoft.com/office/drawing/2014/main" id="{638AD2AF-5C7E-9003-37E7-CCC3343DB85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9E319C03-71A8-FDC4-0458-2B3CE0E8070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26AB0F95-0D2E-7925-292D-3B787F2866C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0F387F20-ECFE-7FF7-20DF-4F503B37A167}"/>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FFA88D1-1CC8-924E-6ACB-6FD39E8B713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D18402FC-D9EE-6502-DF70-9AF1DB9ED11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FB896B4-ACD9-6EAB-6ED5-B3CC68D26774}"/>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E1D163FC-2B4A-F6A1-4BB7-50E1DA8E590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3CC4DE58-0262-6318-DECE-D7527F42B18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34123698-1069-7C33-6451-589895D15371}"/>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12CFCE80-1F72-58CC-47FF-BC764BAE435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6FDDFBDC-B453-7D2A-C574-D85BCC191BA0}"/>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80F813B3-C579-E53D-C075-FDBF2A80D2DA}"/>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245479B-4B83-C686-1227-4B0E2A9D2B84}"/>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4" name="Graphic 17">
              <a:extLst>
                <a:ext uri="{FF2B5EF4-FFF2-40B4-BE49-F238E27FC236}">
                  <a16:creationId xmlns:a16="http://schemas.microsoft.com/office/drawing/2014/main" id="{BAD01340-3C66-5E17-379B-D843827E50B3}"/>
                </a:ext>
              </a:extLst>
            </p:cNvPr>
            <p:cNvGrpSpPr/>
            <p:nvPr/>
          </p:nvGrpSpPr>
          <p:grpSpPr>
            <a:xfrm>
              <a:off x="6465963" y="3289300"/>
              <a:ext cx="1730364" cy="282193"/>
              <a:chOff x="6465963" y="3289300"/>
              <a:chExt cx="1730364" cy="282193"/>
            </a:xfrm>
            <a:grpFill/>
          </p:grpSpPr>
          <p:sp>
            <p:nvSpPr>
              <p:cNvPr id="15" name="Freeform 14">
                <a:extLst>
                  <a:ext uri="{FF2B5EF4-FFF2-40B4-BE49-F238E27FC236}">
                    <a16:creationId xmlns:a16="http://schemas.microsoft.com/office/drawing/2014/main" id="{93F44E80-8447-343F-D655-26FC41862E8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FEF9EAD4-EDFA-C006-DE69-63EDA03DFF0B}"/>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77BF0AAC-0CBC-F279-24CC-E5A021AC360C}"/>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132D36-DBE9-EB79-7DE2-E716F58641B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10DCBF52-0351-AD78-9AF6-AA27C7FDB235}"/>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7A2BE8D5-042D-1A27-C4BE-0DF6F3EF2DA0}"/>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BBC0770-2629-ECF2-F877-444A21CD1196}"/>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6E52C48F-4E41-581C-0E20-D0B1337AEFA5}"/>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C1F57CE-E6C4-C3A7-E0CE-58F921EFB2B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731E96B7-E74F-C264-B64F-68289A6A9EF0}"/>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CBD71552-58B7-8DFE-B304-1C32FC307BDE}"/>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B8C0B796-FAF2-5FEA-BEB1-A300496789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pic>
        <p:nvPicPr>
          <p:cNvPr id="68" name="Picture 67" descr="A black and white logo&#10;&#10;AI-generated content may be incorrect.">
            <a:extLst>
              <a:ext uri="{FF2B5EF4-FFF2-40B4-BE49-F238E27FC236}">
                <a16:creationId xmlns:a16="http://schemas.microsoft.com/office/drawing/2014/main" id="{84551315-DEBB-AB2C-C52B-405E271D620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21015" y="1501341"/>
            <a:ext cx="1306800" cy="480722"/>
          </a:xfrm>
          <a:prstGeom prst="rect">
            <a:avLst/>
          </a:prstGeom>
        </p:spPr>
      </p:pic>
    </p:spTree>
    <p:extLst>
      <p:ext uri="{BB962C8B-B14F-4D97-AF65-F5344CB8AC3E}">
        <p14:creationId xmlns:p14="http://schemas.microsoft.com/office/powerpoint/2010/main" val="2514024089"/>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Blue_DIVIDER_Blank_Jan_2025">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8112125" y="-1"/>
            <a:ext cx="4079875" cy="6857999"/>
          </a:xfrm>
          <a:noFill/>
        </p:spPr>
        <p:txBody>
          <a:bodyPr>
            <a:normAutofit/>
          </a:bodyPr>
          <a:lstStyle>
            <a:lvl1pPr>
              <a:defRPr sz="1100"/>
            </a:lvl1p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734866"/>
            <a:ext cx="7237411" cy="1846659"/>
          </a:xfrm>
        </p:spPr>
        <p:txBody>
          <a:bodyPr anchor="b">
            <a:noAutofit/>
          </a:bodyPr>
          <a:lstStyle>
            <a:lvl1pPr algn="l">
              <a:defRPr sz="4000" b="1">
                <a:solidFill>
                  <a:schemeClr val="bg1"/>
                </a:solidFill>
              </a:defRPr>
            </a:lvl1pPr>
          </a:lstStyle>
          <a:p>
            <a:r>
              <a:rPr lang="en-GB"/>
              <a:t>Click to edit Master title style</a:t>
            </a:r>
            <a:endParaRPr lang="en-DK"/>
          </a:p>
        </p:txBody>
      </p:sp>
    </p:spTree>
    <p:extLst>
      <p:ext uri="{BB962C8B-B14F-4D97-AF65-F5344CB8AC3E}">
        <p14:creationId xmlns:p14="http://schemas.microsoft.com/office/powerpoint/2010/main" val="18587615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NO LOGO_Title, Column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2" y="1267199"/>
            <a:ext cx="11306175"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Slide Number Placeholder 4">
            <a:extLst>
              <a:ext uri="{FF2B5EF4-FFF2-40B4-BE49-F238E27FC236}">
                <a16:creationId xmlns:a16="http://schemas.microsoft.com/office/drawing/2014/main" id="{4E32F52B-528A-1618-A009-FF8E934ED69A}"/>
              </a:ext>
            </a:extLst>
          </p:cNvPr>
          <p:cNvSpPr>
            <a:spLocks noGrp="1"/>
          </p:cNvSpPr>
          <p:nvPr>
            <p:ph type="sldNum" sz="quarter" idx="11"/>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C12170DB-836F-432F-643B-1966AD66CCCF}"/>
              </a:ext>
            </a:extLst>
          </p:cNvPr>
          <p:cNvSpPr>
            <a:spLocks noGrp="1"/>
          </p:cNvSpPr>
          <p:nvPr>
            <p:ph type="ftr" sz="quarter" idx="12"/>
          </p:nvPr>
        </p:nvSpPr>
        <p:spPr/>
        <p:txBody>
          <a:bodyPr/>
          <a:lstStyle/>
          <a:p>
            <a:endParaRPr lang="en-IE"/>
          </a:p>
        </p:txBody>
      </p:sp>
    </p:spTree>
    <p:extLst>
      <p:ext uri="{BB962C8B-B14F-4D97-AF65-F5344CB8AC3E}">
        <p14:creationId xmlns:p14="http://schemas.microsoft.com/office/powerpoint/2010/main" val="3810319144"/>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NO LOGO_Column, Image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2" y="1267199"/>
            <a:ext cx="5221287" cy="42876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0" name="Picture Placeholder 8">
            <a:extLst>
              <a:ext uri="{FF2B5EF4-FFF2-40B4-BE49-F238E27FC236}">
                <a16:creationId xmlns:a16="http://schemas.microsoft.com/office/drawing/2014/main" id="{7F2681EC-1F9A-713B-DA10-49F6F15367A6}"/>
              </a:ext>
            </a:extLst>
          </p:cNvPr>
          <p:cNvSpPr>
            <a:spLocks noGrp="1"/>
          </p:cNvSpPr>
          <p:nvPr>
            <p:ph type="pic" sz="quarter" idx="10"/>
          </p:nvPr>
        </p:nvSpPr>
        <p:spPr>
          <a:xfrm>
            <a:off x="6527800" y="1268412"/>
            <a:ext cx="5221288" cy="4287600"/>
          </a:xfrm>
        </p:spPr>
        <p:txBody>
          <a:bodyPr>
            <a:noAutofit/>
          </a:bodyPr>
          <a:lstStyle>
            <a:lvl1pPr>
              <a:defRPr>
                <a:solidFill>
                  <a:schemeClr val="tx1"/>
                </a:solidFill>
              </a:defRPr>
            </a:lvl1pPr>
          </a:lstStyle>
          <a:p>
            <a:endParaRPr lang="en-DK"/>
          </a:p>
        </p:txBody>
      </p:sp>
      <p:sp>
        <p:nvSpPr>
          <p:cNvPr id="5" name="Slide Number Placeholder 4">
            <a:extLst>
              <a:ext uri="{FF2B5EF4-FFF2-40B4-BE49-F238E27FC236}">
                <a16:creationId xmlns:a16="http://schemas.microsoft.com/office/drawing/2014/main" id="{42CD24C7-F290-7A81-F93B-9F66C74B77F4}"/>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F830CCB1-F67D-6C85-857B-CEECF91841FD}"/>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4102802563"/>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NO LOGO_Two Column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2"/>
            <a:ext cx="5221288"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800" y="1268412"/>
            <a:ext cx="5221287"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460674A2-46FA-B5B1-882B-73E797F4D92A}"/>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EDC92640-B85A-D483-21BE-D65D1364EF84}"/>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2781890424"/>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NO LOGO_Grey Boxe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5221288"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799" y="1268413"/>
            <a:ext cx="5221288"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73B646E0-13FF-08D7-72C8-7DE5F76D7820}"/>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9606CE13-B1F7-60A1-ABA5-A3BB58FA8F81}"/>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762349744"/>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NO LOGO_Image, Title, Column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7251C0A4-2136-AFF6-1DA3-FA9D563B630D}"/>
              </a:ext>
            </a:extLst>
          </p:cNvPr>
          <p:cNvSpPr>
            <a:spLocks noGrp="1"/>
          </p:cNvSpPr>
          <p:nvPr>
            <p:ph type="pic" sz="quarter" idx="13"/>
          </p:nvPr>
        </p:nvSpPr>
        <p:spPr>
          <a:xfrm>
            <a:off x="1" y="0"/>
            <a:ext cx="4079874" cy="6750000"/>
          </a:xfrm>
        </p:spPr>
        <p:txBody>
          <a:bodyPr/>
          <a:lstStyle>
            <a:lvl1pPr>
              <a:defRPr>
                <a:solidFill>
                  <a:schemeClr val="tx1"/>
                </a:solidFill>
              </a:defRPr>
            </a:lvl1pPr>
          </a:lstStyle>
          <a:p>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07578" y="0"/>
            <a:ext cx="7241510"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07578" y="1268412"/>
            <a:ext cx="7241510"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7" name="Graphic 6">
            <a:extLst>
              <a:ext uri="{FF2B5EF4-FFF2-40B4-BE49-F238E27FC236}">
                <a16:creationId xmlns:a16="http://schemas.microsoft.com/office/drawing/2014/main" id="{0C8A6E7C-8855-4C53-2D92-668CEF4B287F}"/>
              </a:ext>
            </a:extLst>
          </p:cNvPr>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7578" y="1053025"/>
            <a:ext cx="540000" cy="36000"/>
          </a:xfrm>
          <a:prstGeom prst="rect">
            <a:avLst/>
          </a:prstGeom>
        </p:spPr>
      </p:pic>
    </p:spTree>
    <p:extLst>
      <p:ext uri="{BB962C8B-B14F-4D97-AF65-F5344CB8AC3E}">
        <p14:creationId xmlns:p14="http://schemas.microsoft.com/office/powerpoint/2010/main" val="41895334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NO LOGO_Image, Icons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2B9633CD-83DE-EB13-1267-26B36D4C1E12}"/>
              </a:ext>
            </a:extLst>
          </p:cNvPr>
          <p:cNvSpPr>
            <a:spLocks noGrp="1"/>
          </p:cNvSpPr>
          <p:nvPr>
            <p:ph type="pic" sz="quarter" idx="13"/>
          </p:nvPr>
        </p:nvSpPr>
        <p:spPr>
          <a:xfrm>
            <a:off x="0" y="0"/>
            <a:ext cx="4079875" cy="6750000"/>
          </a:xfrm>
        </p:spPr>
        <p:txBody>
          <a:bodyPr/>
          <a:lstStyle>
            <a:lvl1pPr>
              <a:defRPr>
                <a:solidFill>
                  <a:schemeClr val="tx1"/>
                </a:solidFill>
              </a:defRPr>
            </a:lvl1pPr>
          </a:lstStyle>
          <a:p>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07578" y="0"/>
            <a:ext cx="7241510"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5648200" y="2009238"/>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7" name="Content Placeholder 2">
            <a:extLst>
              <a:ext uri="{FF2B5EF4-FFF2-40B4-BE49-F238E27FC236}">
                <a16:creationId xmlns:a16="http://schemas.microsoft.com/office/drawing/2014/main" id="{16A327B8-AFBD-F1DF-7DFC-FB03E0CBC483}"/>
              </a:ext>
            </a:extLst>
          </p:cNvPr>
          <p:cNvSpPr>
            <a:spLocks noGrp="1"/>
          </p:cNvSpPr>
          <p:nvPr>
            <p:ph idx="19"/>
          </p:nvPr>
        </p:nvSpPr>
        <p:spPr>
          <a:xfrm>
            <a:off x="5648200" y="3151603"/>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8" name="Content Placeholder 2">
            <a:extLst>
              <a:ext uri="{FF2B5EF4-FFF2-40B4-BE49-F238E27FC236}">
                <a16:creationId xmlns:a16="http://schemas.microsoft.com/office/drawing/2014/main" id="{84920924-4D7D-AFA8-DA00-3C53D28D9263}"/>
              </a:ext>
            </a:extLst>
          </p:cNvPr>
          <p:cNvSpPr>
            <a:spLocks noGrp="1"/>
          </p:cNvSpPr>
          <p:nvPr>
            <p:ph idx="20"/>
          </p:nvPr>
        </p:nvSpPr>
        <p:spPr>
          <a:xfrm>
            <a:off x="5648200" y="4293968"/>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2C6CA0A4-7A3E-BB08-2AD3-FE4BAE03FE66}"/>
              </a:ext>
            </a:extLst>
          </p:cNvPr>
          <p:cNvSpPr>
            <a:spLocks noGrp="1"/>
          </p:cNvSpPr>
          <p:nvPr>
            <p:ph idx="21"/>
          </p:nvPr>
        </p:nvSpPr>
        <p:spPr>
          <a:xfrm>
            <a:off x="5648200" y="5436334"/>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7" name="Graphic 6">
            <a:extLst>
              <a:ext uri="{FF2B5EF4-FFF2-40B4-BE49-F238E27FC236}">
                <a16:creationId xmlns:a16="http://schemas.microsoft.com/office/drawing/2014/main" id="{D1127C92-8F21-5515-90BE-8217CFA1FC95}"/>
              </a:ext>
            </a:extLst>
          </p:cNvPr>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7578" y="1053025"/>
            <a:ext cx="540000" cy="36000"/>
          </a:xfrm>
          <a:prstGeom prst="rect">
            <a:avLst/>
          </a:prstGeom>
        </p:spPr>
      </p:pic>
    </p:spTree>
    <p:extLst>
      <p:ext uri="{BB962C8B-B14F-4D97-AF65-F5344CB8AC3E}">
        <p14:creationId xmlns:p14="http://schemas.microsoft.com/office/powerpoint/2010/main" val="423131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NO LOGO_Image, Title, Column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7251C0A4-2136-AFF6-1DA3-FA9D563B630D}"/>
              </a:ext>
            </a:extLst>
          </p:cNvPr>
          <p:cNvSpPr>
            <a:spLocks noGrp="1"/>
          </p:cNvSpPr>
          <p:nvPr>
            <p:ph type="pic" sz="quarter" idx="13"/>
          </p:nvPr>
        </p:nvSpPr>
        <p:spPr>
          <a:xfrm>
            <a:off x="1" y="0"/>
            <a:ext cx="4079874" cy="6750000"/>
          </a:xfrm>
        </p:spPr>
        <p:txBody>
          <a:bodyPr/>
          <a:lstStyle>
            <a:lvl1pPr>
              <a:defRPr>
                <a:solidFill>
                  <a:schemeClr val="tx1"/>
                </a:solidFill>
              </a:defRPr>
            </a:lvl1p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07578" y="1268412"/>
            <a:ext cx="7241510" cy="4287600"/>
          </a:xfrm>
        </p:spPr>
        <p:txBody>
          <a:bodyPr wrap="square" anchor="ct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6" name="Title 1">
            <a:extLst>
              <a:ext uri="{FF2B5EF4-FFF2-40B4-BE49-F238E27FC236}">
                <a16:creationId xmlns:a16="http://schemas.microsoft.com/office/drawing/2014/main" id="{51AC05DC-3861-112E-B8A8-483D44CE75D6}"/>
              </a:ext>
            </a:extLst>
          </p:cNvPr>
          <p:cNvSpPr>
            <a:spLocks noGrp="1"/>
          </p:cNvSpPr>
          <p:nvPr>
            <p:ph type="title"/>
          </p:nvPr>
        </p:nvSpPr>
        <p:spPr>
          <a:xfrm>
            <a:off x="442913" y="1288252"/>
            <a:ext cx="3205162" cy="4287600"/>
          </a:xfrm>
        </p:spPr>
        <p:txBody>
          <a:bodyPr lIns="0" tIns="0" rIns="0" bIns="0" anchor="ctr" anchorCtr="0">
            <a:noAutofit/>
          </a:bodyPr>
          <a:lstStyle>
            <a:lvl1pPr algn="l">
              <a:defRPr sz="2800" b="1">
                <a:solidFill>
                  <a:schemeClr val="bg2"/>
                </a:solidFill>
              </a:defRPr>
            </a:lvl1pPr>
          </a:lstStyle>
          <a:p>
            <a:r>
              <a:rPr lang="en-GB"/>
              <a:t>Click to edit Master title style</a:t>
            </a:r>
            <a:endParaRPr lang="en-DK"/>
          </a:p>
        </p:txBody>
      </p:sp>
    </p:spTree>
    <p:extLst>
      <p:ext uri="{BB962C8B-B14F-4D97-AF65-F5344CB8AC3E}">
        <p14:creationId xmlns:p14="http://schemas.microsoft.com/office/powerpoint/2010/main" val="1330743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NO LOGO_White Quote_Jan_202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9083EB-CEDD-F32E-F6C1-5DAEDFF67D96}"/>
              </a:ext>
            </a:extLst>
          </p:cNvPr>
          <p:cNvSpPr>
            <a:spLocks noGrp="1"/>
          </p:cNvSpPr>
          <p:nvPr>
            <p:ph type="sldNum" sz="quarter" idx="10"/>
          </p:nvPr>
        </p:nvSpPr>
        <p:spPr/>
        <p:txBody>
          <a:bodyPr/>
          <a:lstStyle/>
          <a:p>
            <a:fld id="{64D2DCB6-719E-0F43-A160-E508323EF71D}" type="slidenum">
              <a:rPr lang="en-DK" smtClean="0"/>
              <a:pPr/>
              <a:t>‹#›</a:t>
            </a:fld>
            <a:endParaRPr lang="en-DK"/>
          </a:p>
        </p:txBody>
      </p:sp>
      <p:sp>
        <p:nvSpPr>
          <p:cNvPr id="5" name="Content Placeholder 2">
            <a:extLst>
              <a:ext uri="{FF2B5EF4-FFF2-40B4-BE49-F238E27FC236}">
                <a16:creationId xmlns:a16="http://schemas.microsoft.com/office/drawing/2014/main" id="{11C4CD81-D1DB-3C82-9FD7-819068B4CD1F}"/>
              </a:ext>
            </a:extLst>
          </p:cNvPr>
          <p:cNvSpPr>
            <a:spLocks noGrp="1"/>
          </p:cNvSpPr>
          <p:nvPr>
            <p:ph idx="1"/>
          </p:nvPr>
        </p:nvSpPr>
        <p:spPr>
          <a:xfrm>
            <a:off x="2027238" y="1268413"/>
            <a:ext cx="8137525" cy="3509883"/>
          </a:xfrm>
        </p:spPr>
        <p:txBody>
          <a:bodyPr>
            <a:noAutofit/>
          </a:bodyPr>
          <a:lstStyle>
            <a:lvl1pPr marL="0" indent="0">
              <a:buNone/>
              <a:defRPr sz="3800" b="1">
                <a:solidFill>
                  <a:schemeClr val="accent1"/>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F7403F96-6AE2-C24D-90F1-EBD8E7417DF3}"/>
              </a:ext>
            </a:extLst>
          </p:cNvPr>
          <p:cNvSpPr>
            <a:spLocks noGrp="1"/>
          </p:cNvSpPr>
          <p:nvPr>
            <p:ph idx="12"/>
          </p:nvPr>
        </p:nvSpPr>
        <p:spPr>
          <a:xfrm>
            <a:off x="2027238" y="4877634"/>
            <a:ext cx="8137525" cy="1440000"/>
          </a:xfrm>
        </p:spPr>
        <p:txBody>
          <a:bodyPr>
            <a:noAutofit/>
          </a:bodyPr>
          <a:lstStyle>
            <a:lvl1pPr marL="0" indent="0">
              <a:spcAft>
                <a:spcPts val="600"/>
              </a:spcAft>
              <a:buNone/>
              <a:defRPr sz="1600" b="1">
                <a:solidFill>
                  <a:schemeClr val="accent1"/>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7" name="TextBox 6">
            <a:extLst>
              <a:ext uri="{FF2B5EF4-FFF2-40B4-BE49-F238E27FC236}">
                <a16:creationId xmlns:a16="http://schemas.microsoft.com/office/drawing/2014/main" id="{45BA4D03-0AC3-7938-7289-835E125991FC}"/>
              </a:ext>
            </a:extLst>
          </p:cNvPr>
          <p:cNvSpPr txBox="1"/>
          <p:nvPr userDrawn="1"/>
        </p:nvSpPr>
        <p:spPr>
          <a:xfrm>
            <a:off x="728279" y="766733"/>
            <a:ext cx="1991075" cy="2662267"/>
          </a:xfrm>
          <a:prstGeom prst="rect">
            <a:avLst/>
          </a:prstGeom>
          <a:noFill/>
        </p:spPr>
        <p:txBody>
          <a:bodyPr wrap="square" rtlCol="0">
            <a:spAutoFit/>
          </a:bodyPr>
          <a:lstStyle/>
          <a:p>
            <a:r>
              <a:rPr lang="en-DK" sz="16700" b="1">
                <a:solidFill>
                  <a:schemeClr val="accent1"/>
                </a:solidFill>
              </a:rPr>
              <a:t>“</a:t>
            </a:r>
          </a:p>
        </p:txBody>
      </p:sp>
      <p:pic>
        <p:nvPicPr>
          <p:cNvPr id="2" name="Picture 1">
            <a:extLst>
              <a:ext uri="{FF2B5EF4-FFF2-40B4-BE49-F238E27FC236}">
                <a16:creationId xmlns:a16="http://schemas.microsoft.com/office/drawing/2014/main" id="{B3D54B53-9EC4-03BB-696A-6EE4B29C436D}"/>
              </a:ext>
            </a:extLst>
          </p:cNvPr>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8" name="Footer Placeholder 7">
            <a:extLst>
              <a:ext uri="{FF2B5EF4-FFF2-40B4-BE49-F238E27FC236}">
                <a16:creationId xmlns:a16="http://schemas.microsoft.com/office/drawing/2014/main" id="{07FA6677-A56A-E098-CB4F-7063B28F8070}"/>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7861507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NO LOGO_White List_Jan_20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21E3E-4765-3F60-E686-7B9F3CB3C1EA}"/>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4" name="Text Placeholder 19">
            <a:extLst>
              <a:ext uri="{FF2B5EF4-FFF2-40B4-BE49-F238E27FC236}">
                <a16:creationId xmlns:a16="http://schemas.microsoft.com/office/drawing/2014/main" id="{55633E9F-1E8D-2F0F-0F8F-3711767028EA}"/>
              </a:ext>
            </a:extLst>
          </p:cNvPr>
          <p:cNvSpPr>
            <a:spLocks noGrp="1" noRot="1" noMove="1" noResize="1" noEditPoints="1" noAdjustHandles="1" noChangeArrowheads="1" noChangeShapeType="1"/>
          </p:cNvSpPr>
          <p:nvPr>
            <p:ph type="body" sz="quarter" idx="10"/>
          </p:nvPr>
        </p:nvSpPr>
        <p:spPr>
          <a:xfrm>
            <a:off x="2027238" y="703873"/>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5" name="Text Placeholder 19">
            <a:extLst>
              <a:ext uri="{FF2B5EF4-FFF2-40B4-BE49-F238E27FC236}">
                <a16:creationId xmlns:a16="http://schemas.microsoft.com/office/drawing/2014/main" id="{97254926-FAC0-39B5-22A1-F04DE7EA76A4}"/>
              </a:ext>
            </a:extLst>
          </p:cNvPr>
          <p:cNvSpPr>
            <a:spLocks noGrp="1" noRot="1" noMove="1" noResize="1" noEditPoints="1" noAdjustHandles="1" noChangeArrowheads="1" noChangeShapeType="1"/>
          </p:cNvSpPr>
          <p:nvPr>
            <p:ph type="body" sz="quarter" idx="11"/>
          </p:nvPr>
        </p:nvSpPr>
        <p:spPr>
          <a:xfrm>
            <a:off x="2027238" y="1771840"/>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6" name="Text Placeholder 19">
            <a:extLst>
              <a:ext uri="{FF2B5EF4-FFF2-40B4-BE49-F238E27FC236}">
                <a16:creationId xmlns:a16="http://schemas.microsoft.com/office/drawing/2014/main" id="{09E37B7D-166F-B03C-A5D9-6B95F86A3A02}"/>
              </a:ext>
            </a:extLst>
          </p:cNvPr>
          <p:cNvSpPr>
            <a:spLocks noGrp="1" noRot="1" noMove="1" noResize="1" noEditPoints="1" noAdjustHandles="1" noChangeArrowheads="1" noChangeShapeType="1"/>
          </p:cNvSpPr>
          <p:nvPr>
            <p:ph type="body" sz="quarter" idx="12"/>
          </p:nvPr>
        </p:nvSpPr>
        <p:spPr>
          <a:xfrm>
            <a:off x="2027238" y="2839807"/>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7" name="Text Placeholder 19">
            <a:extLst>
              <a:ext uri="{FF2B5EF4-FFF2-40B4-BE49-F238E27FC236}">
                <a16:creationId xmlns:a16="http://schemas.microsoft.com/office/drawing/2014/main" id="{4B9CBE0B-5E84-10EC-F459-3BB91D3C32B9}"/>
              </a:ext>
            </a:extLst>
          </p:cNvPr>
          <p:cNvSpPr>
            <a:spLocks noGrp="1" noRot="1" noMove="1" noResize="1" noEditPoints="1" noAdjustHandles="1" noChangeArrowheads="1" noChangeShapeType="1"/>
          </p:cNvSpPr>
          <p:nvPr>
            <p:ph type="body" sz="quarter" idx="13"/>
          </p:nvPr>
        </p:nvSpPr>
        <p:spPr>
          <a:xfrm>
            <a:off x="2027238" y="3907774"/>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8" name="Text Placeholder 19">
            <a:extLst>
              <a:ext uri="{FF2B5EF4-FFF2-40B4-BE49-F238E27FC236}">
                <a16:creationId xmlns:a16="http://schemas.microsoft.com/office/drawing/2014/main" id="{0CF6DD01-6002-142D-1ECD-677CBF2CA735}"/>
              </a:ext>
            </a:extLst>
          </p:cNvPr>
          <p:cNvSpPr>
            <a:spLocks noGrp="1" noRot="1" noMove="1" noResize="1" noEditPoints="1" noAdjustHandles="1" noChangeArrowheads="1" noChangeShapeType="1"/>
          </p:cNvSpPr>
          <p:nvPr>
            <p:ph type="body" sz="quarter" idx="14"/>
          </p:nvPr>
        </p:nvSpPr>
        <p:spPr>
          <a:xfrm>
            <a:off x="2027238" y="4975741"/>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9" name="Slide Number Placeholder 8">
            <a:extLst>
              <a:ext uri="{FF2B5EF4-FFF2-40B4-BE49-F238E27FC236}">
                <a16:creationId xmlns:a16="http://schemas.microsoft.com/office/drawing/2014/main" id="{771C9543-1F65-4044-2314-A79FC2F52D44}"/>
              </a:ext>
            </a:extLst>
          </p:cNvPr>
          <p:cNvSpPr>
            <a:spLocks noGrp="1"/>
          </p:cNvSpPr>
          <p:nvPr>
            <p:ph type="sldNum" sz="quarter" idx="16"/>
          </p:nvPr>
        </p:nvSpPr>
        <p:spPr/>
        <p:txBody>
          <a:bodyPr/>
          <a:lstStyle/>
          <a:p>
            <a:fld id="{64D2DCB6-719E-0F43-A160-E508323EF71D}" type="slidenum">
              <a:rPr lang="en-DK" smtClean="0"/>
              <a:pPr/>
              <a:t>‹#›</a:t>
            </a:fld>
            <a:endParaRPr lang="en-DK"/>
          </a:p>
        </p:txBody>
      </p:sp>
      <p:sp>
        <p:nvSpPr>
          <p:cNvPr id="11" name="Footer Placeholder 10">
            <a:extLst>
              <a:ext uri="{FF2B5EF4-FFF2-40B4-BE49-F238E27FC236}">
                <a16:creationId xmlns:a16="http://schemas.microsoft.com/office/drawing/2014/main" id="{8C1D264C-886C-597C-2014-5ABE7AF5D219}"/>
              </a:ext>
            </a:extLst>
          </p:cNvPr>
          <p:cNvSpPr>
            <a:spLocks noGrp="1"/>
          </p:cNvSpPr>
          <p:nvPr>
            <p:ph type="ftr" sz="quarter" idx="17"/>
          </p:nvPr>
        </p:nvSpPr>
        <p:spPr/>
        <p:txBody>
          <a:bodyPr/>
          <a:lstStyle/>
          <a:p>
            <a:endParaRPr lang="en-IE"/>
          </a:p>
        </p:txBody>
      </p:sp>
    </p:spTree>
    <p:extLst>
      <p:ext uri="{BB962C8B-B14F-4D97-AF65-F5344CB8AC3E}">
        <p14:creationId xmlns:p14="http://schemas.microsoft.com/office/powerpoint/2010/main" val="42645423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NO LOGO_Three Columns_Jan_20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E06F4-5CC1-38B0-C996-6F3595C7B112}"/>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cxnSp>
        <p:nvCxnSpPr>
          <p:cNvPr id="7" name="Straight Connector 6">
            <a:extLst>
              <a:ext uri="{FF2B5EF4-FFF2-40B4-BE49-F238E27FC236}">
                <a16:creationId xmlns:a16="http://schemas.microsoft.com/office/drawing/2014/main" id="{63BE207F-B455-41E9-9347-0925024B5092}"/>
              </a:ext>
            </a:extLst>
          </p:cNvPr>
          <p:cNvCxnSpPr>
            <a:cxnSpLocks/>
          </p:cNvCxnSpPr>
          <p:nvPr userDrawn="1"/>
        </p:nvCxnSpPr>
        <p:spPr>
          <a:xfrm>
            <a:off x="4084858" y="1365689"/>
            <a:ext cx="0" cy="447352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C6A22-4543-87A8-9BB5-9C85FA20FB0D}"/>
              </a:ext>
            </a:extLst>
          </p:cNvPr>
          <p:cNvCxnSpPr>
            <a:cxnSpLocks/>
          </p:cNvCxnSpPr>
          <p:nvPr userDrawn="1"/>
        </p:nvCxnSpPr>
        <p:spPr>
          <a:xfrm>
            <a:off x="8112125" y="1365689"/>
            <a:ext cx="0" cy="447352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BB154A4-3C1E-7886-5762-5F30CC641FF8}"/>
              </a:ext>
            </a:extLst>
          </p:cNvPr>
          <p:cNvSpPr>
            <a:spLocks noGrp="1"/>
          </p:cNvSpPr>
          <p:nvPr>
            <p:ph type="title"/>
          </p:nvPr>
        </p:nvSpPr>
        <p:spPr>
          <a:xfrm>
            <a:off x="442913" y="0"/>
            <a:ext cx="11307600"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14" name="Graphic 13">
            <a:extLst>
              <a:ext uri="{FF2B5EF4-FFF2-40B4-BE49-F238E27FC236}">
                <a16:creationId xmlns:a16="http://schemas.microsoft.com/office/drawing/2014/main" id="{4F9E36C9-F952-1ECF-AAD8-C7C14FB6C6F3}"/>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6" name="Slide Number Placeholder 5">
            <a:extLst>
              <a:ext uri="{FF2B5EF4-FFF2-40B4-BE49-F238E27FC236}">
                <a16:creationId xmlns:a16="http://schemas.microsoft.com/office/drawing/2014/main" id="{C9BC4795-B90A-B93F-4FA3-DD8C86B3ECC6}"/>
              </a:ext>
            </a:extLst>
          </p:cNvPr>
          <p:cNvSpPr>
            <a:spLocks noGrp="1"/>
          </p:cNvSpPr>
          <p:nvPr>
            <p:ph type="sldNum" sz="quarter" idx="13"/>
          </p:nvPr>
        </p:nvSpPr>
        <p:spPr/>
        <p:txBody>
          <a:bodyPr/>
          <a:lstStyle/>
          <a:p>
            <a:fld id="{64D2DCB6-719E-0F43-A160-E508323EF71D}" type="slidenum">
              <a:rPr lang="en-DK" smtClean="0"/>
              <a:pPr/>
              <a:t>‹#›</a:t>
            </a:fld>
            <a:endParaRPr lang="en-DK"/>
          </a:p>
        </p:txBody>
      </p:sp>
      <p:sp>
        <p:nvSpPr>
          <p:cNvPr id="23" name="Content Placeholder 2">
            <a:extLst>
              <a:ext uri="{FF2B5EF4-FFF2-40B4-BE49-F238E27FC236}">
                <a16:creationId xmlns:a16="http://schemas.microsoft.com/office/drawing/2014/main" id="{D37DE0E5-5471-7049-05F9-5E05595AFCFF}"/>
              </a:ext>
            </a:extLst>
          </p:cNvPr>
          <p:cNvSpPr>
            <a:spLocks noGrp="1"/>
          </p:cNvSpPr>
          <p:nvPr>
            <p:ph idx="14"/>
          </p:nvPr>
        </p:nvSpPr>
        <p:spPr>
          <a:xfrm>
            <a:off x="446400" y="2293795"/>
            <a:ext cx="316800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4" name="Content Placeholder 2">
            <a:extLst>
              <a:ext uri="{FF2B5EF4-FFF2-40B4-BE49-F238E27FC236}">
                <a16:creationId xmlns:a16="http://schemas.microsoft.com/office/drawing/2014/main" id="{1FB21F74-F5EB-F238-A74A-5506F0D9F143}"/>
              </a:ext>
            </a:extLst>
          </p:cNvPr>
          <p:cNvSpPr>
            <a:spLocks noGrp="1"/>
          </p:cNvSpPr>
          <p:nvPr>
            <p:ph idx="15"/>
          </p:nvPr>
        </p:nvSpPr>
        <p:spPr>
          <a:xfrm>
            <a:off x="4511675" y="2293795"/>
            <a:ext cx="316865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5" name="Content Placeholder 2">
            <a:extLst>
              <a:ext uri="{FF2B5EF4-FFF2-40B4-BE49-F238E27FC236}">
                <a16:creationId xmlns:a16="http://schemas.microsoft.com/office/drawing/2014/main" id="{06BBB0C9-DCDB-C9E2-9CD7-3A55AB61AED1}"/>
              </a:ext>
            </a:extLst>
          </p:cNvPr>
          <p:cNvSpPr>
            <a:spLocks noGrp="1"/>
          </p:cNvSpPr>
          <p:nvPr>
            <p:ph idx="16"/>
          </p:nvPr>
        </p:nvSpPr>
        <p:spPr>
          <a:xfrm>
            <a:off x="8577600" y="2293795"/>
            <a:ext cx="316800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3" name="Footer Placeholder 2">
            <a:extLst>
              <a:ext uri="{FF2B5EF4-FFF2-40B4-BE49-F238E27FC236}">
                <a16:creationId xmlns:a16="http://schemas.microsoft.com/office/drawing/2014/main" id="{0D826274-172B-200A-1915-43CD1A145E64}"/>
              </a:ext>
            </a:extLst>
          </p:cNvPr>
          <p:cNvSpPr>
            <a:spLocks noGrp="1"/>
          </p:cNvSpPr>
          <p:nvPr>
            <p:ph type="ftr" sz="quarter" idx="17"/>
          </p:nvPr>
        </p:nvSpPr>
        <p:spPr/>
        <p:txBody>
          <a:bodyPr/>
          <a:lstStyle/>
          <a:p>
            <a:endParaRPr lang="en-IE"/>
          </a:p>
        </p:txBody>
      </p:sp>
    </p:spTree>
    <p:extLst>
      <p:ext uri="{BB962C8B-B14F-4D97-AF65-F5344CB8AC3E}">
        <p14:creationId xmlns:p14="http://schemas.microsoft.com/office/powerpoint/2010/main" val="13987244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NO LOGO_Title_Jan_20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E06F4-5CC1-38B0-C996-6F3595C7B112}"/>
              </a:ext>
            </a:extLst>
          </p:cNvPr>
          <p:cNvPicPr>
            <a:picLocks noGrp="1" noRo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3" name="Title 1">
            <a:extLst>
              <a:ext uri="{FF2B5EF4-FFF2-40B4-BE49-F238E27FC236}">
                <a16:creationId xmlns:a16="http://schemas.microsoft.com/office/drawing/2014/main" id="{ABB154A4-3C1E-7886-5762-5F30CC641FF8}"/>
              </a:ext>
            </a:extLst>
          </p:cNvPr>
          <p:cNvSpPr>
            <a:spLocks noGrp="1"/>
          </p:cNvSpPr>
          <p:nvPr>
            <p:ph type="title"/>
          </p:nvPr>
        </p:nvSpPr>
        <p:spPr>
          <a:xfrm>
            <a:off x="442913" y="0"/>
            <a:ext cx="11307600"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14" name="Graphic 13">
            <a:extLst>
              <a:ext uri="{FF2B5EF4-FFF2-40B4-BE49-F238E27FC236}">
                <a16:creationId xmlns:a16="http://schemas.microsoft.com/office/drawing/2014/main" id="{4F9E36C9-F952-1ECF-AAD8-C7C14FB6C6F3}"/>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6" name="Slide Number Placeholder 5">
            <a:extLst>
              <a:ext uri="{FF2B5EF4-FFF2-40B4-BE49-F238E27FC236}">
                <a16:creationId xmlns:a16="http://schemas.microsoft.com/office/drawing/2014/main" id="{C9BC4795-B90A-B93F-4FA3-DD8C86B3ECC6}"/>
              </a:ext>
            </a:extLst>
          </p:cNvPr>
          <p:cNvSpPr>
            <a:spLocks noGrp="1"/>
          </p:cNvSpPr>
          <p:nvPr>
            <p:ph type="sldNum" sz="quarter" idx="13"/>
          </p:nvPr>
        </p:nvSpPr>
        <p:spPr/>
        <p:txBody>
          <a:bodyPr/>
          <a:lstStyle/>
          <a:p>
            <a:fld id="{64D2DCB6-719E-0F43-A160-E508323EF71D}" type="slidenum">
              <a:rPr lang="en-DK" smtClean="0"/>
              <a:pPr/>
              <a:t>‹#›</a:t>
            </a:fld>
            <a:endParaRPr lang="en-DK"/>
          </a:p>
        </p:txBody>
      </p:sp>
      <p:sp>
        <p:nvSpPr>
          <p:cNvPr id="3" name="Footer Placeholder 2">
            <a:extLst>
              <a:ext uri="{FF2B5EF4-FFF2-40B4-BE49-F238E27FC236}">
                <a16:creationId xmlns:a16="http://schemas.microsoft.com/office/drawing/2014/main" id="{7A75C7F1-1AC8-4A09-B347-2C93EF227AB6}"/>
              </a:ext>
            </a:extLst>
          </p:cNvPr>
          <p:cNvSpPr>
            <a:spLocks noGrp="1"/>
          </p:cNvSpPr>
          <p:nvPr>
            <p:ph type="ftr" sz="quarter" idx="14"/>
          </p:nvPr>
        </p:nvSpPr>
        <p:spPr/>
        <p:txBody>
          <a:bodyPr/>
          <a:lstStyle/>
          <a:p>
            <a:endParaRPr lang="en-IE"/>
          </a:p>
        </p:txBody>
      </p:sp>
    </p:spTree>
    <p:extLst>
      <p:ext uri="{BB962C8B-B14F-4D97-AF65-F5344CB8AC3E}">
        <p14:creationId xmlns:p14="http://schemas.microsoft.com/office/powerpoint/2010/main" val="3598690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NO LOGO_Six Image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0"/>
            <a:ext cx="11306176"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015D40AE-DC36-ED0E-2121-8767D8062FFB}"/>
              </a:ext>
            </a:extLst>
          </p:cNvPr>
          <p:cNvSpPr>
            <a:spLocks noGrp="1"/>
          </p:cNvSpPr>
          <p:nvPr>
            <p:ph type="pic" sz="quarter" idx="11"/>
          </p:nvPr>
        </p:nvSpPr>
        <p:spPr>
          <a:xfrm>
            <a:off x="442913" y="1268413"/>
            <a:ext cx="3528000" cy="1620000"/>
          </a:xfrm>
        </p:spPr>
        <p:txBody>
          <a:bodyPr>
            <a:noAutofit/>
          </a:bodyPr>
          <a:lstStyle/>
          <a:p>
            <a:endParaRPr lang="en-DK"/>
          </a:p>
        </p:txBody>
      </p:sp>
      <p:sp>
        <p:nvSpPr>
          <p:cNvPr id="10" name="Picture Placeholder 8">
            <a:extLst>
              <a:ext uri="{FF2B5EF4-FFF2-40B4-BE49-F238E27FC236}">
                <a16:creationId xmlns:a16="http://schemas.microsoft.com/office/drawing/2014/main" id="{AB27D519-34F0-B9F8-C4A2-BF1B79EE1849}"/>
              </a:ext>
            </a:extLst>
          </p:cNvPr>
          <p:cNvSpPr>
            <a:spLocks noGrp="1" noRot="1" noMove="1" noResize="1" noEditPoints="1" noAdjustHandles="1" noChangeArrowheads="1" noChangeShapeType="1"/>
          </p:cNvSpPr>
          <p:nvPr>
            <p:ph type="pic" sz="quarter" idx="12"/>
          </p:nvPr>
        </p:nvSpPr>
        <p:spPr>
          <a:xfrm>
            <a:off x="4332000" y="1268413"/>
            <a:ext cx="3528000" cy="1620000"/>
          </a:xfrm>
        </p:spPr>
        <p:txBody>
          <a:bodyPr>
            <a:noAutofit/>
          </a:bodyPr>
          <a:lstStyle/>
          <a:p>
            <a:endParaRPr lang="en-DK"/>
          </a:p>
        </p:txBody>
      </p:sp>
      <p:sp>
        <p:nvSpPr>
          <p:cNvPr id="13" name="Picture Placeholder 8">
            <a:extLst>
              <a:ext uri="{FF2B5EF4-FFF2-40B4-BE49-F238E27FC236}">
                <a16:creationId xmlns:a16="http://schemas.microsoft.com/office/drawing/2014/main" id="{2B79F1DC-325C-B57B-7607-17205EF20504}"/>
              </a:ext>
            </a:extLst>
          </p:cNvPr>
          <p:cNvSpPr>
            <a:spLocks noGrp="1" noRot="1" noMove="1" noResize="1" noEditPoints="1" noAdjustHandles="1" noChangeArrowheads="1" noChangeShapeType="1"/>
          </p:cNvSpPr>
          <p:nvPr>
            <p:ph type="pic" sz="quarter" idx="13"/>
          </p:nvPr>
        </p:nvSpPr>
        <p:spPr>
          <a:xfrm>
            <a:off x="8221089" y="1268413"/>
            <a:ext cx="3528000" cy="1620000"/>
          </a:xfrm>
        </p:spPr>
        <p:txBody>
          <a:bodyPr>
            <a:noAutofit/>
          </a:bodyPr>
          <a:lstStyle/>
          <a:p>
            <a:endParaRPr lang="en-DK"/>
          </a:p>
        </p:txBody>
      </p:sp>
      <p:sp>
        <p:nvSpPr>
          <p:cNvPr id="14" name="Picture Placeholder 8">
            <a:extLst>
              <a:ext uri="{FF2B5EF4-FFF2-40B4-BE49-F238E27FC236}">
                <a16:creationId xmlns:a16="http://schemas.microsoft.com/office/drawing/2014/main" id="{5BFF5F76-538B-1FCC-3505-372495B7F24C}"/>
              </a:ext>
            </a:extLst>
          </p:cNvPr>
          <p:cNvSpPr>
            <a:spLocks noGrp="1" noRot="1" noMove="1" noResize="1" noEditPoints="1" noAdjustHandles="1" noChangeArrowheads="1" noChangeShapeType="1"/>
          </p:cNvSpPr>
          <p:nvPr>
            <p:ph type="pic" sz="quarter" idx="14"/>
          </p:nvPr>
        </p:nvSpPr>
        <p:spPr>
          <a:xfrm>
            <a:off x="442913" y="3767320"/>
            <a:ext cx="3528000" cy="1620000"/>
          </a:xfrm>
        </p:spPr>
        <p:txBody>
          <a:bodyPr>
            <a:noAutofit/>
          </a:bodyPr>
          <a:lstStyle/>
          <a:p>
            <a:endParaRPr lang="en-DK"/>
          </a:p>
        </p:txBody>
      </p:sp>
      <p:sp>
        <p:nvSpPr>
          <p:cNvPr id="15" name="Picture Placeholder 8">
            <a:extLst>
              <a:ext uri="{FF2B5EF4-FFF2-40B4-BE49-F238E27FC236}">
                <a16:creationId xmlns:a16="http://schemas.microsoft.com/office/drawing/2014/main" id="{25295BD2-B481-CDDE-D590-8A2F9CAFA239}"/>
              </a:ext>
            </a:extLst>
          </p:cNvPr>
          <p:cNvSpPr>
            <a:spLocks noGrp="1" noRot="1" noMove="1" noResize="1" noEditPoints="1" noAdjustHandles="1" noChangeArrowheads="1" noChangeShapeType="1"/>
          </p:cNvSpPr>
          <p:nvPr>
            <p:ph type="pic" sz="quarter" idx="15"/>
          </p:nvPr>
        </p:nvSpPr>
        <p:spPr>
          <a:xfrm>
            <a:off x="4332000" y="3767320"/>
            <a:ext cx="3528000" cy="1620000"/>
          </a:xfrm>
        </p:spPr>
        <p:txBody>
          <a:bodyPr>
            <a:noAutofit/>
          </a:bodyPr>
          <a:lstStyle/>
          <a:p>
            <a:endParaRPr lang="en-DK"/>
          </a:p>
        </p:txBody>
      </p:sp>
      <p:sp>
        <p:nvSpPr>
          <p:cNvPr id="16" name="Picture Placeholder 8">
            <a:extLst>
              <a:ext uri="{FF2B5EF4-FFF2-40B4-BE49-F238E27FC236}">
                <a16:creationId xmlns:a16="http://schemas.microsoft.com/office/drawing/2014/main" id="{36536F96-8E88-16C5-F564-E33CBC15659D}"/>
              </a:ext>
            </a:extLst>
          </p:cNvPr>
          <p:cNvSpPr>
            <a:spLocks noGrp="1" noRot="1" noMove="1" noResize="1" noEditPoints="1" noAdjustHandles="1" noChangeArrowheads="1" noChangeShapeType="1"/>
          </p:cNvSpPr>
          <p:nvPr>
            <p:ph type="pic" sz="quarter" idx="16"/>
          </p:nvPr>
        </p:nvSpPr>
        <p:spPr>
          <a:xfrm>
            <a:off x="8221089" y="3767320"/>
            <a:ext cx="3528000" cy="1620000"/>
          </a:xfrm>
        </p:spPr>
        <p:txBody>
          <a:bodyPr>
            <a:noAutofit/>
          </a:bodyPr>
          <a:lstStyle/>
          <a:p>
            <a:endParaRPr lang="en-DK"/>
          </a:p>
        </p:txBody>
      </p:sp>
      <p:sp>
        <p:nvSpPr>
          <p:cNvPr id="18" name="Text Placeholder 17">
            <a:extLst>
              <a:ext uri="{FF2B5EF4-FFF2-40B4-BE49-F238E27FC236}">
                <a16:creationId xmlns:a16="http://schemas.microsoft.com/office/drawing/2014/main" id="{4EDCD53A-F8B2-9435-3663-00EBFCCE5640}"/>
              </a:ext>
            </a:extLst>
          </p:cNvPr>
          <p:cNvSpPr>
            <a:spLocks noGrp="1" noRot="1" noMove="1" noResize="1" noEditPoints="1" noAdjustHandles="1" noChangeArrowheads="1" noChangeShapeType="1"/>
          </p:cNvSpPr>
          <p:nvPr>
            <p:ph type="body" sz="quarter" idx="17"/>
          </p:nvPr>
        </p:nvSpPr>
        <p:spPr>
          <a:xfrm>
            <a:off x="442913"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19" name="Text Placeholder 17">
            <a:extLst>
              <a:ext uri="{FF2B5EF4-FFF2-40B4-BE49-F238E27FC236}">
                <a16:creationId xmlns:a16="http://schemas.microsoft.com/office/drawing/2014/main" id="{4350FA8E-F072-C4E3-5AB6-AB8553BFA51C}"/>
              </a:ext>
            </a:extLst>
          </p:cNvPr>
          <p:cNvSpPr>
            <a:spLocks noGrp="1" noRot="1" noMove="1" noResize="1" noEditPoints="1" noAdjustHandles="1" noChangeArrowheads="1" noChangeShapeType="1"/>
          </p:cNvSpPr>
          <p:nvPr>
            <p:ph type="body" sz="quarter" idx="18"/>
          </p:nvPr>
        </p:nvSpPr>
        <p:spPr>
          <a:xfrm>
            <a:off x="4332000"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0" name="Text Placeholder 17">
            <a:extLst>
              <a:ext uri="{FF2B5EF4-FFF2-40B4-BE49-F238E27FC236}">
                <a16:creationId xmlns:a16="http://schemas.microsoft.com/office/drawing/2014/main" id="{C787A05E-7A29-06A0-2CC8-14EABA4B6126}"/>
              </a:ext>
            </a:extLst>
          </p:cNvPr>
          <p:cNvSpPr>
            <a:spLocks noGrp="1" noRot="1" noMove="1" noResize="1" noEditPoints="1" noAdjustHandles="1" noChangeArrowheads="1" noChangeShapeType="1"/>
          </p:cNvSpPr>
          <p:nvPr>
            <p:ph type="body" sz="quarter" idx="19"/>
          </p:nvPr>
        </p:nvSpPr>
        <p:spPr>
          <a:xfrm>
            <a:off x="8221089"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1" name="Text Placeholder 17">
            <a:extLst>
              <a:ext uri="{FF2B5EF4-FFF2-40B4-BE49-F238E27FC236}">
                <a16:creationId xmlns:a16="http://schemas.microsoft.com/office/drawing/2014/main" id="{A3268353-E759-E669-1ECD-D8549F9C410D}"/>
              </a:ext>
            </a:extLst>
          </p:cNvPr>
          <p:cNvSpPr>
            <a:spLocks noGrp="1" noRot="1" noMove="1" noResize="1" noEditPoints="1" noAdjustHandles="1" noChangeArrowheads="1" noChangeShapeType="1"/>
          </p:cNvSpPr>
          <p:nvPr>
            <p:ph type="body" sz="quarter" idx="20"/>
          </p:nvPr>
        </p:nvSpPr>
        <p:spPr>
          <a:xfrm>
            <a:off x="442913"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2" name="Text Placeholder 17">
            <a:extLst>
              <a:ext uri="{FF2B5EF4-FFF2-40B4-BE49-F238E27FC236}">
                <a16:creationId xmlns:a16="http://schemas.microsoft.com/office/drawing/2014/main" id="{4A946D09-490F-934A-6F13-D49C32E75D0E}"/>
              </a:ext>
            </a:extLst>
          </p:cNvPr>
          <p:cNvSpPr>
            <a:spLocks noGrp="1" noRot="1" noMove="1" noResize="1" noEditPoints="1" noAdjustHandles="1" noChangeArrowheads="1" noChangeShapeType="1"/>
          </p:cNvSpPr>
          <p:nvPr>
            <p:ph type="body" sz="quarter" idx="21"/>
          </p:nvPr>
        </p:nvSpPr>
        <p:spPr>
          <a:xfrm>
            <a:off x="4332000"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3" name="Text Placeholder 17">
            <a:extLst>
              <a:ext uri="{FF2B5EF4-FFF2-40B4-BE49-F238E27FC236}">
                <a16:creationId xmlns:a16="http://schemas.microsoft.com/office/drawing/2014/main" id="{2401C564-B48E-25CA-2395-9D3746E5FBED}"/>
              </a:ext>
            </a:extLst>
          </p:cNvPr>
          <p:cNvSpPr>
            <a:spLocks noGrp="1" noRot="1" noMove="1" noResize="1" noEditPoints="1" noAdjustHandles="1" noChangeArrowheads="1" noChangeShapeType="1"/>
          </p:cNvSpPr>
          <p:nvPr>
            <p:ph type="body" sz="quarter" idx="22"/>
          </p:nvPr>
        </p:nvSpPr>
        <p:spPr>
          <a:xfrm>
            <a:off x="8221089"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5" name="Slide Number Placeholder 4">
            <a:extLst>
              <a:ext uri="{FF2B5EF4-FFF2-40B4-BE49-F238E27FC236}">
                <a16:creationId xmlns:a16="http://schemas.microsoft.com/office/drawing/2014/main" id="{F43F00AC-198A-9AAF-46C4-87F6083081E5}"/>
              </a:ext>
            </a:extLst>
          </p:cNvPr>
          <p:cNvSpPr>
            <a:spLocks noGrp="1"/>
          </p:cNvSpPr>
          <p:nvPr>
            <p:ph type="sldNum" sz="quarter" idx="24"/>
          </p:nvPr>
        </p:nvSpPr>
        <p:spPr/>
        <p:txBody>
          <a:bodyPr/>
          <a:lstStyle/>
          <a:p>
            <a:fld id="{64D2DCB6-719E-0F43-A160-E508323EF71D}" type="slidenum">
              <a:rPr lang="en-DK" smtClean="0"/>
              <a:pPr/>
              <a:t>‹#›</a:t>
            </a:fld>
            <a:endParaRPr lang="en-DK"/>
          </a:p>
        </p:txBody>
      </p:sp>
      <p:sp>
        <p:nvSpPr>
          <p:cNvPr id="7" name="Footer Placeholder 6">
            <a:extLst>
              <a:ext uri="{FF2B5EF4-FFF2-40B4-BE49-F238E27FC236}">
                <a16:creationId xmlns:a16="http://schemas.microsoft.com/office/drawing/2014/main" id="{8FCBE1F9-FA7E-3333-F9BA-D4445EE8E8E5}"/>
              </a:ext>
            </a:extLst>
          </p:cNvPr>
          <p:cNvSpPr>
            <a:spLocks noGrp="1"/>
          </p:cNvSpPr>
          <p:nvPr>
            <p:ph type="ftr" sz="quarter" idx="25"/>
          </p:nvPr>
        </p:nvSpPr>
        <p:spPr/>
        <p:txBody>
          <a:bodyPr/>
          <a:lstStyle/>
          <a:p>
            <a:endParaRPr lang="en-IE"/>
          </a:p>
        </p:txBody>
      </p:sp>
    </p:spTree>
    <p:extLst>
      <p:ext uri="{BB962C8B-B14F-4D97-AF65-F5344CB8AC3E}">
        <p14:creationId xmlns:p14="http://schemas.microsoft.com/office/powerpoint/2010/main" val="148222816"/>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Blue_DIVIDER_Blank_Jan_2025">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8112125" y="-1"/>
            <a:ext cx="4079875" cy="6857999"/>
          </a:xfrm>
          <a:noFill/>
        </p:spPr>
        <p:txBody>
          <a:bodyPr>
            <a:normAutofit/>
          </a:bodyPr>
          <a:lstStyle>
            <a:lvl1pPr>
              <a:defRPr sz="1100"/>
            </a:lvl1p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734866"/>
            <a:ext cx="7237411" cy="1846659"/>
          </a:xfrm>
        </p:spPr>
        <p:txBody>
          <a:bodyPr anchor="b">
            <a:noAutofit/>
          </a:bodyPr>
          <a:lstStyle>
            <a:lvl1pPr algn="l">
              <a:defRPr sz="4000" b="1">
                <a:solidFill>
                  <a:schemeClr val="bg1"/>
                </a:solidFill>
              </a:defRPr>
            </a:lvl1pPr>
          </a:lstStyle>
          <a:p>
            <a:r>
              <a:rPr lang="en-GB"/>
              <a:t>Click to edit Master title style</a:t>
            </a:r>
            <a:endParaRPr lang="en-DK"/>
          </a:p>
        </p:txBody>
      </p:sp>
    </p:spTree>
    <p:extLst>
      <p:ext uri="{BB962C8B-B14F-4D97-AF65-F5344CB8AC3E}">
        <p14:creationId xmlns:p14="http://schemas.microsoft.com/office/powerpoint/2010/main" val="2148489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itle Slide_Singapore">
    <p:spTree>
      <p:nvGrpSpPr>
        <p:cNvPr id="1" name=""/>
        <p:cNvGrpSpPr/>
        <p:nvPr/>
      </p:nvGrpSpPr>
      <p:grpSpPr>
        <a:xfrm>
          <a:off x="0" y="0"/>
          <a:ext cx="0" cy="0"/>
          <a:chOff x="0" y="0"/>
          <a:chExt cx="0" cy="0"/>
        </a:xfrm>
      </p:grpSpPr>
      <p:pic>
        <p:nvPicPr>
          <p:cNvPr id="36" name="Picture Placeholder 10">
            <a:extLst>
              <a:ext uri="{FF2B5EF4-FFF2-40B4-BE49-F238E27FC236}">
                <a16:creationId xmlns:a16="http://schemas.microsoft.com/office/drawing/2014/main" id="{73A256E1-E03E-7298-B48F-280976C8D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9"/>
          <a:stretch>
            <a:fillRect/>
          </a:stretch>
        </p:blipFill>
        <p:spPr>
          <a:xfrm flipH="1">
            <a:off x="10765" y="1406538"/>
            <a:ext cx="1693561" cy="5451462"/>
          </a:xfrm>
          <a:prstGeom prst="rect">
            <a:avLst/>
          </a:prstGeom>
        </p:spPr>
      </p:pic>
      <p:pic>
        <p:nvPicPr>
          <p:cNvPr id="39" name="Picture Placeholder 10">
            <a:extLst>
              <a:ext uri="{FF2B5EF4-FFF2-40B4-BE49-F238E27FC236}">
                <a16:creationId xmlns:a16="http://schemas.microsoft.com/office/drawing/2014/main" id="{DAF5D4DC-AED3-3B12-E41C-0DF291CC3C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04326" y="1406538"/>
            <a:ext cx="10476909" cy="5451462"/>
          </a:xfrm>
          <a:prstGeom prst="rect">
            <a:avLst/>
          </a:prstGeom>
        </p:spPr>
      </p:pic>
      <p:sp>
        <p:nvSpPr>
          <p:cNvPr id="40" name="Rectangle 39">
            <a:extLst>
              <a:ext uri="{FF2B5EF4-FFF2-40B4-BE49-F238E27FC236}">
                <a16:creationId xmlns:a16="http://schemas.microsoft.com/office/drawing/2014/main" id="{1FDCFE47-0031-5A76-163B-A043CD73D93B}"/>
              </a:ext>
            </a:extLst>
          </p:cNvPr>
          <p:cNvSpPr/>
          <p:nvPr userDrawn="1"/>
        </p:nvSpPr>
        <p:spPr>
          <a:xfrm>
            <a:off x="-1" y="1406538"/>
            <a:ext cx="10475090" cy="5451462"/>
          </a:xfrm>
          <a:prstGeom prst="rect">
            <a:avLst/>
          </a:prstGeom>
          <a:gradFill>
            <a:gsLst>
              <a:gs pos="79000">
                <a:schemeClr val="accent1">
                  <a:alpha val="0"/>
                </a:schemeClr>
              </a:gs>
              <a:gs pos="7000">
                <a:schemeClr val="tx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4A1142-2421-D8A1-851A-5FF1A49C12F8}"/>
              </a:ext>
            </a:extLst>
          </p:cNvPr>
          <p:cNvSpPr/>
          <p:nvPr userDrawn="1"/>
        </p:nvSpPr>
        <p:spPr>
          <a:xfrm>
            <a:off x="0" y="6210000"/>
            <a:ext cx="12192000" cy="648000"/>
          </a:xfrm>
          <a:prstGeom prst="rect">
            <a:avLst/>
          </a:prstGeom>
          <a:gradFill flip="none" rotWithShape="1">
            <a:gsLst>
              <a:gs pos="100000">
                <a:schemeClr val="tx1">
                  <a:alpha val="0"/>
                </a:schemeClr>
              </a:gs>
              <a:gs pos="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3A11739-51EE-43E9-06D5-82058C7C2BAE}"/>
              </a:ext>
            </a:extLst>
          </p:cNvPr>
          <p:cNvSpPr/>
          <p:nvPr userDrawn="1"/>
        </p:nvSpPr>
        <p:spPr>
          <a:xfrm>
            <a:off x="0" y="3464713"/>
            <a:ext cx="12192000" cy="1728000"/>
          </a:xfrm>
          <a:prstGeom prst="rect">
            <a:avLst/>
          </a:prstGeom>
          <a:gradFill flip="none" rotWithShape="1">
            <a:gsLst>
              <a:gs pos="100000">
                <a:schemeClr val="tx1">
                  <a:alpha val="0"/>
                </a:schemeClr>
              </a:gs>
              <a:gs pos="0">
                <a:schemeClr val="tx1">
                  <a:alpha val="0"/>
                </a:schemeClr>
              </a:gs>
              <a:gs pos="50000">
                <a:schemeClr val="tx1">
                  <a:alpha val="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0ABE9E66-B085-5980-D6AA-5097F6321D70}"/>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4" name="Graphic 17">
              <a:extLst>
                <a:ext uri="{FF2B5EF4-FFF2-40B4-BE49-F238E27FC236}">
                  <a16:creationId xmlns:a16="http://schemas.microsoft.com/office/drawing/2014/main" id="{64CE8E5E-21D2-8A43-68C7-ECF37B2A79BF}"/>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9380413A-F693-C78D-153A-3F3DB27EE46B}"/>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8861751-5028-A967-6EF3-EDA15A23A837}"/>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9431464B-5441-068C-67A2-B628259EC5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9248F8C-887E-3154-4A1F-7DFC711C8FE9}"/>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4957433E-F22D-7F26-91FB-EC024ABBB1F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05FA1B1A-77F0-00FF-3BD2-C934E7BED1E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7B63DD9F-F0B4-48B7-F034-6EA4027A2D88}"/>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73C5BB2C-B6B7-7CDD-5797-700C224EE123}"/>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6243E384-8FC3-EE96-2F82-3DDD5F678124}"/>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657252B8-62B4-390A-21E7-59E0768D4B4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60E4B3-C3D2-06A5-8B9B-03B3C31CB6DD}"/>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559287CD-C5CB-A6DA-1A5C-E24EEDD8DD8F}"/>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ACF1837D-4E66-2C5D-7D96-E7D8F510AF15}"/>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BDDF7EE-ED2A-D177-4008-41EF5BD37A2F}"/>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864E66EA-0B70-7F21-9B35-7B43AE3B1625}"/>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CC147F63-3F02-E07F-35C7-9CB94C57346A}"/>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59B843D4-00E8-5135-191F-67D38F7B7FE2}"/>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30A7A810-007D-F175-9F2D-B3A53943B229}"/>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FA5C5029-B916-06F3-F720-4137A3776FDD}"/>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81D0F73F-B746-FB62-330C-998E663F954A}"/>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DC3B1801-1CB4-02A9-C876-0FDD68C66BC5}"/>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7E8479D0-DE74-D052-30B8-F1832BD63F7C}"/>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3B1089A-9F88-A59A-742C-2E25B1ACE0CD}"/>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445172E-8231-445A-4A88-B5E4F216E7BA}"/>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1E31C2C6-581C-2149-75D1-BB190E11DDBC}"/>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BC09C183-F5A8-636E-B18A-A7CAD3E69435}"/>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5" name="Picture 4">
            <a:extLst>
              <a:ext uri="{FF2B5EF4-FFF2-40B4-BE49-F238E27FC236}">
                <a16:creationId xmlns:a16="http://schemas.microsoft.com/office/drawing/2014/main" id="{7E2325EA-FA81-10CA-E874-0334E5A9FFA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43175" y="1641105"/>
            <a:ext cx="1324800" cy="487343"/>
          </a:xfrm>
          <a:prstGeom prst="rect">
            <a:avLst/>
          </a:prstGeom>
        </p:spPr>
      </p:pic>
    </p:spTree>
    <p:extLst>
      <p:ext uri="{BB962C8B-B14F-4D97-AF65-F5344CB8AC3E}">
        <p14:creationId xmlns:p14="http://schemas.microsoft.com/office/powerpoint/2010/main" val="3658072874"/>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BLUE_Statement_Jan_2025">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C17468-27E3-884D-3986-521FAA9C105B}"/>
              </a:ext>
            </a:extLst>
          </p:cNvPr>
          <p:cNvSpPr>
            <a:spLocks noGrp="1" noRot="1" noMove="1" noResize="1" noEditPoints="1" noAdjustHandles="1" noChangeArrowheads="1" noChangeShapeType="1"/>
          </p:cNvSpPr>
          <p:nvPr userDrawn="1"/>
        </p:nvSpPr>
        <p:spPr>
          <a:xfrm>
            <a:off x="0" y="1"/>
            <a:ext cx="12191999" cy="6749999"/>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Picture Placeholder 9">
            <a:extLst>
              <a:ext uri="{FF2B5EF4-FFF2-40B4-BE49-F238E27FC236}">
                <a16:creationId xmlns:a16="http://schemas.microsoft.com/office/drawing/2014/main" id="{CE9113E3-0C37-B5C8-5AE8-0668E1939C02}"/>
              </a:ext>
            </a:extLst>
          </p:cNvPr>
          <p:cNvSpPr>
            <a:spLocks noGrp="1" noRot="1" noMove="1" noResize="1" noEditPoints="1" noAdjustHandles="1" noChangeArrowheads="1" noChangeShapeType="1"/>
          </p:cNvSpPr>
          <p:nvPr>
            <p:ph type="pic" sz="quarter" idx="13"/>
          </p:nvPr>
        </p:nvSpPr>
        <p:spPr>
          <a:xfrm>
            <a:off x="0" y="0"/>
            <a:ext cx="12191999" cy="6749999"/>
          </a:xfrm>
        </p:spPr>
        <p:txBody>
          <a:bodyPr/>
          <a:lstStyle/>
          <a:p>
            <a:endParaRPr lang="en-DK"/>
          </a:p>
        </p:txBody>
      </p:sp>
      <p:sp>
        <p:nvSpPr>
          <p:cNvPr id="2" name="Title 1">
            <a:extLst>
              <a:ext uri="{FF2B5EF4-FFF2-40B4-BE49-F238E27FC236}">
                <a16:creationId xmlns:a16="http://schemas.microsoft.com/office/drawing/2014/main" id="{7EDD364F-3FE9-18C1-56D4-52A88C82DF6C}"/>
              </a:ext>
            </a:extLst>
          </p:cNvPr>
          <p:cNvSpPr>
            <a:spLocks noGrp="1" noRot="1" noMove="1" noResize="1" noEditPoints="1" noAdjustHandles="1" noChangeArrowheads="1" noChangeShapeType="1"/>
          </p:cNvSpPr>
          <p:nvPr>
            <p:ph type="title"/>
          </p:nvPr>
        </p:nvSpPr>
        <p:spPr>
          <a:xfrm>
            <a:off x="2027238" y="1566075"/>
            <a:ext cx="8137525" cy="3725848"/>
          </a:xfrm>
        </p:spPr>
        <p:txBody>
          <a:bodyPr lIns="0" tIns="0" rIns="0" bIns="0" anchor="ctr">
            <a:noAutofit/>
          </a:bodyPr>
          <a:lstStyle>
            <a:lvl1pPr algn="l">
              <a:defRPr sz="2800" b="1">
                <a:solidFill>
                  <a:schemeClr val="bg2"/>
                </a:solidFill>
              </a:defRPr>
            </a:lvl1pPr>
          </a:lstStyle>
          <a:p>
            <a:r>
              <a:rPr lang="en-GB"/>
              <a:t>Click to edit Master title style</a:t>
            </a:r>
            <a:endParaRPr lang="en-DK"/>
          </a:p>
        </p:txBody>
      </p:sp>
      <p:pic>
        <p:nvPicPr>
          <p:cNvPr id="3" name="Picture 2">
            <a:extLst>
              <a:ext uri="{FF2B5EF4-FFF2-40B4-BE49-F238E27FC236}">
                <a16:creationId xmlns:a16="http://schemas.microsoft.com/office/drawing/2014/main" id="{5FB252A7-2781-D817-897F-61CCF2332A6A}"/>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Slide Number Placeholder 4">
            <a:extLst>
              <a:ext uri="{FF2B5EF4-FFF2-40B4-BE49-F238E27FC236}">
                <a16:creationId xmlns:a16="http://schemas.microsoft.com/office/drawing/2014/main" id="{82A8C74A-3EAA-07B5-A472-2507F9B5D4B9}"/>
              </a:ext>
            </a:extLst>
          </p:cNvPr>
          <p:cNvSpPr>
            <a:spLocks noGrp="1"/>
          </p:cNvSpPr>
          <p:nvPr>
            <p:ph type="sldNum" sz="quarter" idx="15"/>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225699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BLUE_Title, Column_Jan_202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C4177-C8DA-E455-ADE2-E92471A0CC50}"/>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2" y="-1"/>
            <a:ext cx="11306175" cy="907200"/>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2"/>
            <a:ext cx="11306174" cy="4287600"/>
          </a:xfrm>
        </p:spPr>
        <p:txBody>
          <a:bodyPr wrap="square">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C5E2DFD3-80EC-5B02-C2DE-C46B63B31EB7}"/>
              </a:ext>
            </a:extLst>
          </p:cNvPr>
          <p:cNvSpPr>
            <a:spLocks noGrp="1"/>
          </p:cNvSpPr>
          <p:nvPr>
            <p:ph type="sldNum" sz="quarter" idx="11"/>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3FDBE7F4-31DA-5F99-44DA-D0CF0D04C0EF}"/>
              </a:ext>
            </a:extLst>
          </p:cNvPr>
          <p:cNvSpPr>
            <a:spLocks noGrp="1"/>
          </p:cNvSpPr>
          <p:nvPr>
            <p:ph type="ftr" sz="quarter" idx="12"/>
          </p:nvPr>
        </p:nvSpPr>
        <p:spPr/>
        <p:txBody>
          <a:bodyPr/>
          <a:lstStyle/>
          <a:p>
            <a:endParaRPr lang="en-IE"/>
          </a:p>
        </p:txBody>
      </p:sp>
    </p:spTree>
    <p:extLst>
      <p:ext uri="{BB962C8B-B14F-4D97-AF65-F5344CB8AC3E}">
        <p14:creationId xmlns:p14="http://schemas.microsoft.com/office/powerpoint/2010/main" val="92503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2" name="Slide Number Placeholder 3">
            <a:extLst>
              <a:ext uri="{FF2B5EF4-FFF2-40B4-BE49-F238E27FC236}">
                <a16:creationId xmlns:a16="http://schemas.microsoft.com/office/drawing/2014/main" id="{96957083-1CA8-4D59-0F5F-2C66E8FD66A6}"/>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BLUE_Right Image, Column_Jan_202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C4177-C8DA-E455-ADE2-E92471A0CC50}"/>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4" y="-1"/>
            <a:ext cx="7237412" cy="907200"/>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2"/>
            <a:ext cx="7237412" cy="4287600"/>
          </a:xfrm>
        </p:spPr>
        <p:txBody>
          <a:bodyPr wrap="square">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Picture Placeholder 9">
            <a:extLst>
              <a:ext uri="{FF2B5EF4-FFF2-40B4-BE49-F238E27FC236}">
                <a16:creationId xmlns:a16="http://schemas.microsoft.com/office/drawing/2014/main" id="{6228B924-EB30-A541-DBDB-06100B90A1B2}"/>
              </a:ext>
            </a:extLst>
          </p:cNvPr>
          <p:cNvSpPr>
            <a:spLocks noGrp="1"/>
          </p:cNvSpPr>
          <p:nvPr>
            <p:ph type="pic" sz="quarter" idx="13"/>
          </p:nvPr>
        </p:nvSpPr>
        <p:spPr>
          <a:xfrm>
            <a:off x="8112124" y="0"/>
            <a:ext cx="4079875" cy="6748332"/>
          </a:xfrm>
        </p:spPr>
        <p:txBody>
          <a:bodyPr/>
          <a:lstStyle/>
          <a:p>
            <a:endParaRPr lang="en-DK"/>
          </a:p>
        </p:txBody>
      </p:sp>
      <p:sp>
        <p:nvSpPr>
          <p:cNvPr id="6" name="Slide Number Placeholder 5">
            <a:extLst>
              <a:ext uri="{FF2B5EF4-FFF2-40B4-BE49-F238E27FC236}">
                <a16:creationId xmlns:a16="http://schemas.microsoft.com/office/drawing/2014/main" id="{66D6CC39-9ADA-33F8-45B8-64C307D6EC20}"/>
              </a:ext>
            </a:extLst>
          </p:cNvPr>
          <p:cNvSpPr>
            <a:spLocks noGrp="1"/>
          </p:cNvSpPr>
          <p:nvPr>
            <p:ph type="sldNum" sz="quarter" idx="15"/>
          </p:nvPr>
        </p:nvSpPr>
        <p:spPr/>
        <p:txBody>
          <a:bodyPr/>
          <a:lstStyle/>
          <a:p>
            <a:fld id="{64D2DCB6-719E-0F43-A160-E508323EF71D}" type="slidenum">
              <a:rPr lang="en-DK" smtClean="0"/>
              <a:pPr/>
              <a:t>‹#›</a:t>
            </a:fld>
            <a:endParaRPr lang="en-DK"/>
          </a:p>
        </p:txBody>
      </p:sp>
      <p:sp>
        <p:nvSpPr>
          <p:cNvPr id="9" name="Footer Placeholder 8">
            <a:extLst>
              <a:ext uri="{FF2B5EF4-FFF2-40B4-BE49-F238E27FC236}">
                <a16:creationId xmlns:a16="http://schemas.microsoft.com/office/drawing/2014/main" id="{A90AE4FC-6878-503C-8822-CE0C2A25D669}"/>
              </a:ext>
            </a:extLst>
          </p:cNvPr>
          <p:cNvSpPr>
            <a:spLocks noGrp="1"/>
          </p:cNvSpPr>
          <p:nvPr>
            <p:ph type="ftr" sz="quarter" idx="16"/>
          </p:nvPr>
        </p:nvSpPr>
        <p:spPr/>
        <p:txBody>
          <a:bodyPr/>
          <a:lstStyle/>
          <a:p>
            <a:endParaRPr lang="en-IE"/>
          </a:p>
        </p:txBody>
      </p:sp>
    </p:spTree>
    <p:extLst>
      <p:ext uri="{BB962C8B-B14F-4D97-AF65-F5344CB8AC3E}">
        <p14:creationId xmlns:p14="http://schemas.microsoft.com/office/powerpoint/2010/main" val="37105933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BLUE_Right Image, Column_Jan_202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C4177-C8DA-E455-ADE2-E92471A0CC50}"/>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4" y="-1"/>
            <a:ext cx="5221287" cy="907200"/>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2"/>
            <a:ext cx="5221287" cy="4287600"/>
          </a:xfrm>
        </p:spPr>
        <p:txBody>
          <a:bodyPr wrap="square">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Picture Placeholder 9">
            <a:extLst>
              <a:ext uri="{FF2B5EF4-FFF2-40B4-BE49-F238E27FC236}">
                <a16:creationId xmlns:a16="http://schemas.microsoft.com/office/drawing/2014/main" id="{6228B924-EB30-A541-DBDB-06100B90A1B2}"/>
              </a:ext>
            </a:extLst>
          </p:cNvPr>
          <p:cNvSpPr>
            <a:spLocks noGrp="1"/>
          </p:cNvSpPr>
          <p:nvPr>
            <p:ph type="pic" sz="quarter" idx="13"/>
          </p:nvPr>
        </p:nvSpPr>
        <p:spPr>
          <a:xfrm>
            <a:off x="6096000" y="0"/>
            <a:ext cx="6095999" cy="6748332"/>
          </a:xfrm>
        </p:spPr>
        <p:txBody>
          <a:bodyPr/>
          <a:lstStyle/>
          <a:p>
            <a:endParaRPr lang="en-DK"/>
          </a:p>
        </p:txBody>
      </p:sp>
      <p:sp>
        <p:nvSpPr>
          <p:cNvPr id="6" name="Slide Number Placeholder 5">
            <a:extLst>
              <a:ext uri="{FF2B5EF4-FFF2-40B4-BE49-F238E27FC236}">
                <a16:creationId xmlns:a16="http://schemas.microsoft.com/office/drawing/2014/main" id="{66D6CC39-9ADA-33F8-45B8-64C307D6EC20}"/>
              </a:ext>
            </a:extLst>
          </p:cNvPr>
          <p:cNvSpPr>
            <a:spLocks noGrp="1"/>
          </p:cNvSpPr>
          <p:nvPr>
            <p:ph type="sldNum" sz="quarter" idx="15"/>
          </p:nvPr>
        </p:nvSpPr>
        <p:spPr/>
        <p:txBody>
          <a:bodyPr/>
          <a:lstStyle/>
          <a:p>
            <a:fld id="{64D2DCB6-719E-0F43-A160-E508323EF71D}" type="slidenum">
              <a:rPr lang="en-DK" smtClean="0"/>
              <a:pPr/>
              <a:t>‹#›</a:t>
            </a:fld>
            <a:endParaRPr lang="en-DK"/>
          </a:p>
        </p:txBody>
      </p:sp>
      <p:sp>
        <p:nvSpPr>
          <p:cNvPr id="9" name="Footer Placeholder 8">
            <a:extLst>
              <a:ext uri="{FF2B5EF4-FFF2-40B4-BE49-F238E27FC236}">
                <a16:creationId xmlns:a16="http://schemas.microsoft.com/office/drawing/2014/main" id="{A90AE4FC-6878-503C-8822-CE0C2A25D669}"/>
              </a:ext>
            </a:extLst>
          </p:cNvPr>
          <p:cNvSpPr>
            <a:spLocks noGrp="1"/>
          </p:cNvSpPr>
          <p:nvPr>
            <p:ph type="ftr" sz="quarter" idx="16"/>
          </p:nvPr>
        </p:nvSpPr>
        <p:spPr/>
        <p:txBody>
          <a:bodyPr/>
          <a:lstStyle/>
          <a:p>
            <a:endParaRPr lang="en-IE"/>
          </a:p>
        </p:txBody>
      </p:sp>
    </p:spTree>
    <p:extLst>
      <p:ext uri="{BB962C8B-B14F-4D97-AF65-F5344CB8AC3E}">
        <p14:creationId xmlns:p14="http://schemas.microsoft.com/office/powerpoint/2010/main" val="19327587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BLUE_Two Column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1"/>
            <a:ext cx="11306175" cy="907200"/>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2"/>
            <a:ext cx="5221288" cy="4287600"/>
          </a:xfrm>
        </p:spPr>
        <p:txBody>
          <a:bodyPr wrap="square">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799" y="1268412"/>
            <a:ext cx="5221288" cy="4287600"/>
          </a:xfrm>
        </p:spPr>
        <p:txBody>
          <a:bodyPr wrap="square">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A24AB29B-4B95-3B45-32BD-93DB69803EB6}"/>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179B7755-8877-5E83-2239-631EB84B56B6}"/>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4203200079"/>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UE_Grey Boxes_Jan_2025">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5221288"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800" y="1268413"/>
            <a:ext cx="5221287"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itle 3">
            <a:extLst>
              <a:ext uri="{FF2B5EF4-FFF2-40B4-BE49-F238E27FC236}">
                <a16:creationId xmlns:a16="http://schemas.microsoft.com/office/drawing/2014/main" id="{BC304EDA-88B6-1983-A5A2-653CC9826A8A}"/>
              </a:ext>
            </a:extLst>
          </p:cNvPr>
          <p:cNvSpPr>
            <a:spLocks noGrp="1"/>
          </p:cNvSpPr>
          <p:nvPr>
            <p:ph type="title"/>
          </p:nvPr>
        </p:nvSpPr>
        <p:spPr>
          <a:xfrm>
            <a:off x="442912" y="0"/>
            <a:ext cx="11306175" cy="907200"/>
          </a:xfrm>
        </p:spPr>
        <p:txBody>
          <a:bodyPr>
            <a:noAutofit/>
          </a:bodyPr>
          <a:lstStyle/>
          <a:p>
            <a:r>
              <a:rPr lang="en-GB"/>
              <a:t>Click to edit Master title style</a:t>
            </a:r>
            <a:endParaRPr lang="en-US"/>
          </a:p>
        </p:txBody>
      </p:sp>
      <p:sp>
        <p:nvSpPr>
          <p:cNvPr id="8" name="Slide Number Placeholder 7">
            <a:extLst>
              <a:ext uri="{FF2B5EF4-FFF2-40B4-BE49-F238E27FC236}">
                <a16:creationId xmlns:a16="http://schemas.microsoft.com/office/drawing/2014/main" id="{AB634D17-1A6F-1BD4-05B4-8BAE0AA88021}"/>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5" name="Footer Placeholder 4">
            <a:extLst>
              <a:ext uri="{FF2B5EF4-FFF2-40B4-BE49-F238E27FC236}">
                <a16:creationId xmlns:a16="http://schemas.microsoft.com/office/drawing/2014/main" id="{37A496F3-83D3-BB67-DE4B-89A9CBD7F9FC}"/>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849960972"/>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BLUE_Image, Title, Column_Jan_2025">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2AE62A51-46C2-0E2E-95F4-DC5CDC5584AE}"/>
              </a:ext>
            </a:extLst>
          </p:cNvPr>
          <p:cNvSpPr>
            <a:spLocks noGrp="1"/>
          </p:cNvSpPr>
          <p:nvPr>
            <p:ph type="pic" sz="quarter" idx="13"/>
          </p:nvPr>
        </p:nvSpPr>
        <p:spPr>
          <a:xfrm>
            <a:off x="1" y="0"/>
            <a:ext cx="4079874" cy="6750000"/>
          </a:xfrm>
        </p:spPr>
        <p:txBody>
          <a:bodyPr/>
          <a:lstStyle>
            <a:lvl1pPr>
              <a:defRPr>
                <a:solidFill>
                  <a:schemeClr val="bg1"/>
                </a:solidFill>
              </a:defRPr>
            </a:lvl1p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07578" y="1268412"/>
            <a:ext cx="7241510" cy="4287600"/>
          </a:xfrm>
        </p:spPr>
        <p:txBody>
          <a:bodyPr wrap="square" anchor="t">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1C3A6C96-FEB0-8910-4086-6A6541454535}"/>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Title 8">
            <a:extLst>
              <a:ext uri="{FF2B5EF4-FFF2-40B4-BE49-F238E27FC236}">
                <a16:creationId xmlns:a16="http://schemas.microsoft.com/office/drawing/2014/main" id="{12163FAD-A39E-0BB7-D3AA-398A90B2984D}"/>
              </a:ext>
            </a:extLst>
          </p:cNvPr>
          <p:cNvSpPr>
            <a:spLocks noGrp="1"/>
          </p:cNvSpPr>
          <p:nvPr>
            <p:ph type="title"/>
          </p:nvPr>
        </p:nvSpPr>
        <p:spPr>
          <a:xfrm>
            <a:off x="4507578" y="0"/>
            <a:ext cx="7241510" cy="907200"/>
          </a:xfrm>
        </p:spPr>
        <p:txBody>
          <a:bodyPr>
            <a:noAutofit/>
          </a:bodyPr>
          <a:lstStyle/>
          <a:p>
            <a:r>
              <a:rPr lang="en-GB"/>
              <a:t>Click to edit Master title style</a:t>
            </a:r>
            <a:endParaRPr lang="en-US"/>
          </a:p>
        </p:txBody>
      </p:sp>
      <p:pic>
        <p:nvPicPr>
          <p:cNvPr id="5" name="Graphic 4">
            <a:extLst>
              <a:ext uri="{FF2B5EF4-FFF2-40B4-BE49-F238E27FC236}">
                <a16:creationId xmlns:a16="http://schemas.microsoft.com/office/drawing/2014/main" id="{A032FEC8-A7F3-35D3-6BB9-FB012928E4D8}"/>
              </a:ext>
            </a:extLst>
          </p:cNvPr>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7578" y="1053025"/>
            <a:ext cx="540000" cy="36000"/>
          </a:xfrm>
          <a:prstGeom prst="rect">
            <a:avLst/>
          </a:prstGeom>
        </p:spPr>
      </p:pic>
    </p:spTree>
    <p:extLst>
      <p:ext uri="{BB962C8B-B14F-4D97-AF65-F5344CB8AC3E}">
        <p14:creationId xmlns:p14="http://schemas.microsoft.com/office/powerpoint/2010/main" val="19920450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BLUE_Image, Title, Column_Jan_2025">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2AE62A51-46C2-0E2E-95F4-DC5CDC5584AE}"/>
              </a:ext>
            </a:extLst>
          </p:cNvPr>
          <p:cNvSpPr>
            <a:spLocks noGrp="1"/>
          </p:cNvSpPr>
          <p:nvPr>
            <p:ph type="pic" sz="quarter" idx="13"/>
          </p:nvPr>
        </p:nvSpPr>
        <p:spPr>
          <a:xfrm>
            <a:off x="0" y="0"/>
            <a:ext cx="5220000" cy="6750000"/>
          </a:xfrm>
        </p:spPr>
        <p:txBody>
          <a:bodyPr/>
          <a:lstStyle>
            <a:lvl1pPr>
              <a:defRPr>
                <a:solidFill>
                  <a:schemeClr val="bg1"/>
                </a:solidFill>
              </a:defRPr>
            </a:lvl1p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5664200" y="1268412"/>
            <a:ext cx="6084887" cy="4287600"/>
          </a:xfrm>
        </p:spPr>
        <p:txBody>
          <a:bodyPr wrap="square" anchor="t">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1C3A6C96-FEB0-8910-4086-6A6541454535}"/>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Title 8">
            <a:extLst>
              <a:ext uri="{FF2B5EF4-FFF2-40B4-BE49-F238E27FC236}">
                <a16:creationId xmlns:a16="http://schemas.microsoft.com/office/drawing/2014/main" id="{12163FAD-A39E-0BB7-D3AA-398A90B2984D}"/>
              </a:ext>
            </a:extLst>
          </p:cNvPr>
          <p:cNvSpPr>
            <a:spLocks noGrp="1"/>
          </p:cNvSpPr>
          <p:nvPr>
            <p:ph type="title"/>
          </p:nvPr>
        </p:nvSpPr>
        <p:spPr>
          <a:xfrm>
            <a:off x="5664199" y="0"/>
            <a:ext cx="6084887" cy="907200"/>
          </a:xfrm>
        </p:spPr>
        <p:txBody>
          <a:bodyPr>
            <a:noAutofit/>
          </a:bodyPr>
          <a:lstStyle/>
          <a:p>
            <a:r>
              <a:rPr lang="en-GB"/>
              <a:t>Click to edit Master title style</a:t>
            </a:r>
            <a:endParaRPr lang="en-US"/>
          </a:p>
        </p:txBody>
      </p:sp>
      <p:pic>
        <p:nvPicPr>
          <p:cNvPr id="5" name="Graphic 4">
            <a:extLst>
              <a:ext uri="{FF2B5EF4-FFF2-40B4-BE49-F238E27FC236}">
                <a16:creationId xmlns:a16="http://schemas.microsoft.com/office/drawing/2014/main" id="{A032FEC8-A7F3-35D3-6BB9-FB012928E4D8}"/>
              </a:ext>
            </a:extLst>
          </p:cNvPr>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64200" y="1053025"/>
            <a:ext cx="540000" cy="36000"/>
          </a:xfrm>
          <a:prstGeom prst="rect">
            <a:avLst/>
          </a:prstGeom>
        </p:spPr>
      </p:pic>
    </p:spTree>
    <p:extLst>
      <p:ext uri="{BB962C8B-B14F-4D97-AF65-F5344CB8AC3E}">
        <p14:creationId xmlns:p14="http://schemas.microsoft.com/office/powerpoint/2010/main" val="13666196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BLUE_Image, Icons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A93CA6A6-E771-43BF-83F5-4496562A2BFF}"/>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Title 1">
            <a:extLst>
              <a:ext uri="{FF2B5EF4-FFF2-40B4-BE49-F238E27FC236}">
                <a16:creationId xmlns:a16="http://schemas.microsoft.com/office/drawing/2014/main" id="{0B819BDE-FF5C-AF65-8AD1-4C9D54ACCAE1}"/>
              </a:ext>
            </a:extLst>
          </p:cNvPr>
          <p:cNvSpPr>
            <a:spLocks noGrp="1"/>
          </p:cNvSpPr>
          <p:nvPr>
            <p:ph type="title"/>
          </p:nvPr>
        </p:nvSpPr>
        <p:spPr>
          <a:xfrm>
            <a:off x="4507578" y="0"/>
            <a:ext cx="7241510" cy="907200"/>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60FB1439-27B2-302C-A62C-BC1B14ACAA74}"/>
              </a:ext>
            </a:extLst>
          </p:cNvPr>
          <p:cNvSpPr>
            <a:spLocks noGrp="1"/>
          </p:cNvSpPr>
          <p:nvPr>
            <p:ph idx="1"/>
          </p:nvPr>
        </p:nvSpPr>
        <p:spPr>
          <a:xfrm>
            <a:off x="5719320" y="2009238"/>
            <a:ext cx="6029768" cy="246221"/>
          </a:xfrm>
        </p:spPr>
        <p:txBody>
          <a:bodyPr wrap="square" anchor="ctr">
            <a:noAutofit/>
          </a:bodyPr>
          <a:lstStyle>
            <a:lvl1pPr marL="0" indent="0">
              <a:buNone/>
              <a:defRPr sz="1600">
                <a:solidFill>
                  <a:schemeClr val="bg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9" name="Graphic 8">
            <a:extLst>
              <a:ext uri="{FF2B5EF4-FFF2-40B4-BE49-F238E27FC236}">
                <a16:creationId xmlns:a16="http://schemas.microsoft.com/office/drawing/2014/main" id="{49CCBB7A-27F4-AC06-4F5D-FA9835764843}"/>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7578" y="1053025"/>
            <a:ext cx="540000" cy="36000"/>
          </a:xfrm>
          <a:prstGeom prst="rect">
            <a:avLst/>
          </a:prstGeom>
        </p:spPr>
      </p:pic>
      <p:sp>
        <p:nvSpPr>
          <p:cNvPr id="11" name="Content Placeholder 2">
            <a:extLst>
              <a:ext uri="{FF2B5EF4-FFF2-40B4-BE49-F238E27FC236}">
                <a16:creationId xmlns:a16="http://schemas.microsoft.com/office/drawing/2014/main" id="{84FCF13D-6CCD-2E49-C926-D11CD515C67F}"/>
              </a:ext>
            </a:extLst>
          </p:cNvPr>
          <p:cNvSpPr>
            <a:spLocks noGrp="1"/>
          </p:cNvSpPr>
          <p:nvPr>
            <p:ph idx="19"/>
          </p:nvPr>
        </p:nvSpPr>
        <p:spPr>
          <a:xfrm>
            <a:off x="5719320" y="3151603"/>
            <a:ext cx="6029768" cy="246221"/>
          </a:xfrm>
        </p:spPr>
        <p:txBody>
          <a:bodyPr wrap="square" anchor="ctr">
            <a:noAutofit/>
          </a:bodyPr>
          <a:lstStyle>
            <a:lvl1pPr marL="0" indent="0">
              <a:buNone/>
              <a:defRPr sz="1600">
                <a:solidFill>
                  <a:schemeClr val="bg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2" name="Content Placeholder 2">
            <a:extLst>
              <a:ext uri="{FF2B5EF4-FFF2-40B4-BE49-F238E27FC236}">
                <a16:creationId xmlns:a16="http://schemas.microsoft.com/office/drawing/2014/main" id="{B98CB979-0AE5-98B4-21FF-7C7827B06A81}"/>
              </a:ext>
            </a:extLst>
          </p:cNvPr>
          <p:cNvSpPr>
            <a:spLocks noGrp="1"/>
          </p:cNvSpPr>
          <p:nvPr>
            <p:ph idx="20"/>
          </p:nvPr>
        </p:nvSpPr>
        <p:spPr>
          <a:xfrm>
            <a:off x="5719320" y="4293968"/>
            <a:ext cx="6029768" cy="246221"/>
          </a:xfrm>
        </p:spPr>
        <p:txBody>
          <a:bodyPr wrap="square" anchor="ctr">
            <a:noAutofit/>
          </a:bodyPr>
          <a:lstStyle>
            <a:lvl1pPr marL="0" indent="0">
              <a:buNone/>
              <a:defRPr sz="1600">
                <a:solidFill>
                  <a:schemeClr val="bg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3" name="Content Placeholder 2">
            <a:extLst>
              <a:ext uri="{FF2B5EF4-FFF2-40B4-BE49-F238E27FC236}">
                <a16:creationId xmlns:a16="http://schemas.microsoft.com/office/drawing/2014/main" id="{E8378C9C-13E6-E73B-DCFC-5C4D6EDAA3EA}"/>
              </a:ext>
            </a:extLst>
          </p:cNvPr>
          <p:cNvSpPr>
            <a:spLocks noGrp="1"/>
          </p:cNvSpPr>
          <p:nvPr>
            <p:ph idx="21"/>
          </p:nvPr>
        </p:nvSpPr>
        <p:spPr>
          <a:xfrm>
            <a:off x="5719320" y="5436334"/>
            <a:ext cx="6029768" cy="246221"/>
          </a:xfrm>
        </p:spPr>
        <p:txBody>
          <a:bodyPr wrap="square" anchor="ctr">
            <a:noAutofit/>
          </a:bodyPr>
          <a:lstStyle>
            <a:lvl1pPr marL="0" indent="0">
              <a:buNone/>
              <a:defRPr sz="1600">
                <a:solidFill>
                  <a:schemeClr val="bg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Tree>
    <p:extLst>
      <p:ext uri="{BB962C8B-B14F-4D97-AF65-F5344CB8AC3E}">
        <p14:creationId xmlns:p14="http://schemas.microsoft.com/office/powerpoint/2010/main" val="1235256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BLUE_Left Image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44B2D4ED-1254-EE31-47FD-A86575BAD8C5}"/>
              </a:ext>
            </a:extLst>
          </p:cNvPr>
          <p:cNvSpPr>
            <a:spLocks noGrp="1"/>
          </p:cNvSpPr>
          <p:nvPr>
            <p:ph type="pic" sz="quarter" idx="13"/>
          </p:nvPr>
        </p:nvSpPr>
        <p:spPr>
          <a:xfrm>
            <a:off x="1" y="0"/>
            <a:ext cx="4079874" cy="6750000"/>
          </a:xfrm>
        </p:spPr>
        <p:txBody>
          <a:bodyPr/>
          <a:lstStyle>
            <a:lvl1pPr algn="ctr">
              <a:defRPr>
                <a:solidFill>
                  <a:schemeClr val="bg1"/>
                </a:solidFill>
              </a:defRPr>
            </a:lvl1p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07579" y="1285200"/>
            <a:ext cx="7240970" cy="4287600"/>
          </a:xfrm>
        </p:spPr>
        <p:txBody>
          <a:bodyPr wrap="square" anchor="ct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42913" y="1285200"/>
            <a:ext cx="3205162" cy="4287600"/>
          </a:xfrm>
        </p:spPr>
        <p:txBody>
          <a:bodyPr lIns="0" tIns="0" rIns="0" bIns="0" anchor="ctr" anchorCtr="0">
            <a:noAutofit/>
          </a:bodyPr>
          <a:lstStyle>
            <a:lvl1pPr algn="l">
              <a:defRPr sz="2800" b="1">
                <a:solidFill>
                  <a:schemeClr val="bg2"/>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1C3A6C96-FEB0-8910-4086-6A6541454535}"/>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8420484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BLUE_Quote_Jan_2025">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noRot="1" noMove="1" noResize="1" noEditPoints="1" noAdjustHandles="1" noChangeArrowheads="1" noChangeShapeType="1"/>
          </p:cNvSpPr>
          <p:nvPr>
            <p:ph idx="1"/>
          </p:nvPr>
        </p:nvSpPr>
        <p:spPr>
          <a:xfrm>
            <a:off x="2027238" y="1268413"/>
            <a:ext cx="8137525" cy="3509883"/>
          </a:xfrm>
        </p:spPr>
        <p:txBody>
          <a:bodyPr>
            <a:noAutofit/>
          </a:bodyPr>
          <a:lstStyle>
            <a:lvl1pPr marL="0" indent="0">
              <a:buNone/>
              <a:defRPr sz="38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noRot="1" noMove="1" noResize="1" noEditPoints="1" noAdjustHandles="1" noChangeArrowheads="1" noChangeShapeType="1"/>
          </p:cNvSpPr>
          <p:nvPr>
            <p:ph idx="10"/>
          </p:nvPr>
        </p:nvSpPr>
        <p:spPr>
          <a:xfrm>
            <a:off x="2027238" y="4877634"/>
            <a:ext cx="8137525" cy="1440000"/>
          </a:xfrm>
        </p:spPr>
        <p:txBody>
          <a:bodyPr>
            <a:noAutofit/>
          </a:bodyPr>
          <a:lstStyle>
            <a:lvl1pPr marL="0" indent="0">
              <a:spcAft>
                <a:spcPts val="600"/>
              </a:spcAft>
              <a:buNone/>
              <a:defRPr sz="16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A0D5DB04-585A-D45D-1E68-C6ACDD1EFCD0}"/>
              </a:ext>
            </a:extLst>
          </p:cNvPr>
          <p:cNvSpPr txBox="1">
            <a:spLocks noGrp="1" noRot="1" noMove="1" noResize="1" noEditPoints="1" noAdjustHandles="1" noChangeArrowheads="1" noChangeShapeType="1"/>
          </p:cNvSpPr>
          <p:nvPr userDrawn="1"/>
        </p:nvSpPr>
        <p:spPr>
          <a:xfrm>
            <a:off x="728279" y="766733"/>
            <a:ext cx="1991075" cy="2662267"/>
          </a:xfrm>
          <a:prstGeom prst="rect">
            <a:avLst/>
          </a:prstGeom>
          <a:noFill/>
        </p:spPr>
        <p:txBody>
          <a:bodyPr wrap="square" rtlCol="0">
            <a:spAutoFit/>
          </a:bodyPr>
          <a:lstStyle/>
          <a:p>
            <a:r>
              <a:rPr lang="en-DK" sz="16700" b="1">
                <a:solidFill>
                  <a:schemeClr val="bg2"/>
                </a:solidFill>
              </a:rPr>
              <a:t>“</a:t>
            </a:r>
          </a:p>
        </p:txBody>
      </p:sp>
      <p:pic>
        <p:nvPicPr>
          <p:cNvPr id="5" name="Picture 4">
            <a:extLst>
              <a:ext uri="{FF2B5EF4-FFF2-40B4-BE49-F238E27FC236}">
                <a16:creationId xmlns:a16="http://schemas.microsoft.com/office/drawing/2014/main" id="{E02932C2-178A-BD50-AA57-67D5CA004D2A}"/>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2" name="Footer Placeholder 1">
            <a:extLst>
              <a:ext uri="{FF2B5EF4-FFF2-40B4-BE49-F238E27FC236}">
                <a16:creationId xmlns:a16="http://schemas.microsoft.com/office/drawing/2014/main" id="{76693116-E4BA-604D-4A3B-E2D6516C708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BDF4B8-5FC2-7F4A-D2D4-3DDE9D96C67A}"/>
              </a:ext>
            </a:extLst>
          </p:cNvPr>
          <p:cNvSpPr>
            <a:spLocks noGrp="1"/>
          </p:cNvSpPr>
          <p:nvPr>
            <p:ph type="sldNum" sz="quarter" idx="12"/>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31673379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BLUE_Quote 2_Jan_2025">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noRot="1" noMove="1" noResize="1" noEditPoints="1" noAdjustHandles="1" noChangeArrowheads="1" noChangeShapeType="1"/>
          </p:cNvSpPr>
          <p:nvPr>
            <p:ph idx="1"/>
          </p:nvPr>
        </p:nvSpPr>
        <p:spPr>
          <a:xfrm>
            <a:off x="2027238" y="1268413"/>
            <a:ext cx="8137525" cy="3509883"/>
          </a:xfrm>
        </p:spPr>
        <p:txBody>
          <a:bodyPr>
            <a:noAutofit/>
          </a:bodyPr>
          <a:lstStyle>
            <a:lvl1pPr marL="0" indent="0">
              <a:buNone/>
              <a:defRPr lang="en-GB" sz="3800" b="1" kern="1200" dirty="0">
                <a:solidFill>
                  <a:schemeClr val="accent2"/>
                </a:solidFill>
                <a:latin typeface="+mn-lt"/>
                <a:ea typeface="+mn-ea"/>
                <a:cs typeface="+mn-cs"/>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noRot="1" noMove="1" noResize="1" noEditPoints="1" noAdjustHandles="1" noChangeArrowheads="1" noChangeShapeType="1"/>
          </p:cNvSpPr>
          <p:nvPr>
            <p:ph idx="10"/>
          </p:nvPr>
        </p:nvSpPr>
        <p:spPr>
          <a:xfrm>
            <a:off x="2027238" y="4877634"/>
            <a:ext cx="8137525" cy="1440000"/>
          </a:xfrm>
        </p:spPr>
        <p:txBody>
          <a:bodyPr>
            <a:noAutofit/>
          </a:bodyPr>
          <a:lstStyle>
            <a:lvl1pPr marL="0" indent="0">
              <a:spcAft>
                <a:spcPts val="600"/>
              </a:spcAft>
              <a:buNone/>
              <a:defRPr sz="16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A0D5DB04-585A-D45D-1E68-C6ACDD1EFCD0}"/>
              </a:ext>
            </a:extLst>
          </p:cNvPr>
          <p:cNvSpPr txBox="1">
            <a:spLocks noGrp="1" noRot="1" noMove="1" noResize="1" noEditPoints="1" noAdjustHandles="1" noChangeArrowheads="1" noChangeShapeType="1"/>
          </p:cNvSpPr>
          <p:nvPr userDrawn="1"/>
        </p:nvSpPr>
        <p:spPr>
          <a:xfrm>
            <a:off x="728279" y="766733"/>
            <a:ext cx="1991075" cy="2662267"/>
          </a:xfrm>
          <a:prstGeom prst="rect">
            <a:avLst/>
          </a:prstGeom>
          <a:noFill/>
        </p:spPr>
        <p:txBody>
          <a:bodyPr wrap="square" rtlCol="0">
            <a:spAutoFit/>
          </a:bodyPr>
          <a:lstStyle/>
          <a:p>
            <a:r>
              <a:rPr lang="en-DK" sz="16700" b="1">
                <a:solidFill>
                  <a:schemeClr val="accent2"/>
                </a:solidFill>
              </a:rPr>
              <a:t>“</a:t>
            </a:r>
          </a:p>
        </p:txBody>
      </p:sp>
      <p:pic>
        <p:nvPicPr>
          <p:cNvPr id="5" name="Picture 4">
            <a:extLst>
              <a:ext uri="{FF2B5EF4-FFF2-40B4-BE49-F238E27FC236}">
                <a16:creationId xmlns:a16="http://schemas.microsoft.com/office/drawing/2014/main" id="{E02932C2-178A-BD50-AA57-67D5CA004D2A}"/>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2" name="Footer Placeholder 1">
            <a:extLst>
              <a:ext uri="{FF2B5EF4-FFF2-40B4-BE49-F238E27FC236}">
                <a16:creationId xmlns:a16="http://schemas.microsoft.com/office/drawing/2014/main" id="{85C0B7AB-654F-431D-E336-574941165E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B7B9E29-8BAE-F0A3-912E-5F027011882D}"/>
              </a:ext>
            </a:extLst>
          </p:cNvPr>
          <p:cNvSpPr>
            <a:spLocks noGrp="1"/>
          </p:cNvSpPr>
          <p:nvPr>
            <p:ph type="sldNum" sz="quarter" idx="12"/>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252097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7538" y="1130585"/>
            <a:ext cx="10562167"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7D075CA9-1B88-0DD7-8697-527572C38D0A}"/>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2073065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BLUE_List_Jan_2025">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975BE2D-A6A1-AE41-F95A-CEDFCAF4596E}"/>
              </a:ext>
            </a:extLst>
          </p:cNvPr>
          <p:cNvSpPr>
            <a:spLocks noGrp="1" noRot="1" noMove="1" noResize="1" noEditPoints="1" noAdjustHandles="1" noChangeArrowheads="1" noChangeShapeType="1"/>
          </p:cNvSpPr>
          <p:nvPr>
            <p:ph type="body" sz="quarter" idx="10"/>
          </p:nvPr>
        </p:nvSpPr>
        <p:spPr>
          <a:xfrm>
            <a:off x="2027238" y="703873"/>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1" name="Text Placeholder 19">
            <a:extLst>
              <a:ext uri="{FF2B5EF4-FFF2-40B4-BE49-F238E27FC236}">
                <a16:creationId xmlns:a16="http://schemas.microsoft.com/office/drawing/2014/main" id="{DA1095CC-F251-A129-D65D-D123E59865E6}"/>
              </a:ext>
            </a:extLst>
          </p:cNvPr>
          <p:cNvSpPr>
            <a:spLocks noGrp="1" noRot="1" noMove="1" noResize="1" noEditPoints="1" noAdjustHandles="1" noChangeArrowheads="1" noChangeShapeType="1"/>
          </p:cNvSpPr>
          <p:nvPr>
            <p:ph type="body" sz="quarter" idx="11"/>
          </p:nvPr>
        </p:nvSpPr>
        <p:spPr>
          <a:xfrm>
            <a:off x="2027238" y="1771840"/>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2" name="Text Placeholder 19">
            <a:extLst>
              <a:ext uri="{FF2B5EF4-FFF2-40B4-BE49-F238E27FC236}">
                <a16:creationId xmlns:a16="http://schemas.microsoft.com/office/drawing/2014/main" id="{08245438-AC2F-019D-77A9-F74CA60D4655}"/>
              </a:ext>
            </a:extLst>
          </p:cNvPr>
          <p:cNvSpPr>
            <a:spLocks noGrp="1" noRot="1" noMove="1" noResize="1" noEditPoints="1" noAdjustHandles="1" noChangeArrowheads="1" noChangeShapeType="1"/>
          </p:cNvSpPr>
          <p:nvPr>
            <p:ph type="body" sz="quarter" idx="12"/>
          </p:nvPr>
        </p:nvSpPr>
        <p:spPr>
          <a:xfrm>
            <a:off x="2027238" y="2839807"/>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3" name="Text Placeholder 19">
            <a:extLst>
              <a:ext uri="{FF2B5EF4-FFF2-40B4-BE49-F238E27FC236}">
                <a16:creationId xmlns:a16="http://schemas.microsoft.com/office/drawing/2014/main" id="{AA7D232E-ADE2-233E-3F84-7358DB333C4E}"/>
              </a:ext>
            </a:extLst>
          </p:cNvPr>
          <p:cNvSpPr>
            <a:spLocks noGrp="1" noRot="1" noMove="1" noResize="1" noEditPoints="1" noAdjustHandles="1" noChangeArrowheads="1" noChangeShapeType="1"/>
          </p:cNvSpPr>
          <p:nvPr>
            <p:ph type="body" sz="quarter" idx="13"/>
          </p:nvPr>
        </p:nvSpPr>
        <p:spPr>
          <a:xfrm>
            <a:off x="2027238" y="3907774"/>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4" name="Text Placeholder 19">
            <a:extLst>
              <a:ext uri="{FF2B5EF4-FFF2-40B4-BE49-F238E27FC236}">
                <a16:creationId xmlns:a16="http://schemas.microsoft.com/office/drawing/2014/main" id="{B11296D6-324D-5A95-E8A4-A64D4FBA029F}"/>
              </a:ext>
            </a:extLst>
          </p:cNvPr>
          <p:cNvSpPr>
            <a:spLocks noGrp="1" noRot="1" noMove="1" noResize="1" noEditPoints="1" noAdjustHandles="1" noChangeArrowheads="1" noChangeShapeType="1"/>
          </p:cNvSpPr>
          <p:nvPr>
            <p:ph type="body" sz="quarter" idx="14"/>
          </p:nvPr>
        </p:nvSpPr>
        <p:spPr>
          <a:xfrm>
            <a:off x="2027238" y="4975741"/>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pic>
        <p:nvPicPr>
          <p:cNvPr id="3" name="Picture 2">
            <a:extLst>
              <a:ext uri="{FF2B5EF4-FFF2-40B4-BE49-F238E27FC236}">
                <a16:creationId xmlns:a16="http://schemas.microsoft.com/office/drawing/2014/main" id="{A620B14D-4781-FE66-22AD-85C48362354D}"/>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2" name="Footer Placeholder 1">
            <a:extLst>
              <a:ext uri="{FF2B5EF4-FFF2-40B4-BE49-F238E27FC236}">
                <a16:creationId xmlns:a16="http://schemas.microsoft.com/office/drawing/2014/main" id="{D3786E5D-F165-9AF0-B702-2C649305FACE}"/>
              </a:ext>
            </a:extLst>
          </p:cNvPr>
          <p:cNvSpPr>
            <a:spLocks noGrp="1"/>
          </p:cNvSpPr>
          <p:nvPr>
            <p:ph type="ftr" sz="quarter" idx="15"/>
          </p:nvPr>
        </p:nvSpPr>
        <p:spPr/>
        <p:txBody>
          <a:bodyPr/>
          <a:lstStyle/>
          <a:p>
            <a:endParaRPr lang="en-IE"/>
          </a:p>
        </p:txBody>
      </p:sp>
      <p:sp>
        <p:nvSpPr>
          <p:cNvPr id="4" name="Slide Number Placeholder 3">
            <a:extLst>
              <a:ext uri="{FF2B5EF4-FFF2-40B4-BE49-F238E27FC236}">
                <a16:creationId xmlns:a16="http://schemas.microsoft.com/office/drawing/2014/main" id="{250B6D36-05D6-D84D-7BAD-4409CCDBAD90}"/>
              </a:ext>
            </a:extLst>
          </p:cNvPr>
          <p:cNvSpPr>
            <a:spLocks noGrp="1"/>
          </p:cNvSpPr>
          <p:nvPr>
            <p:ph type="sldNum" sz="quarter" idx="16"/>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389130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BLUE_Three Columns_Jan_202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DB2469-D08B-A1E6-2C0A-496F914B4473}"/>
              </a:ext>
            </a:extLst>
          </p:cNvPr>
          <p:cNvSpPr/>
          <p:nvPr userDrawn="1"/>
        </p:nvSpPr>
        <p:spPr>
          <a:xfrm>
            <a:off x="0" y="0"/>
            <a:ext cx="4060800" cy="641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961C2201-C074-B4F4-4E63-6B6BB22809EA}"/>
              </a:ext>
            </a:extLst>
          </p:cNvPr>
          <p:cNvSpPr/>
          <p:nvPr userDrawn="1"/>
        </p:nvSpPr>
        <p:spPr>
          <a:xfrm>
            <a:off x="8112125" y="0"/>
            <a:ext cx="4079875" cy="641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Rectangle 10">
            <a:extLst>
              <a:ext uri="{FF2B5EF4-FFF2-40B4-BE49-F238E27FC236}">
                <a16:creationId xmlns:a16="http://schemas.microsoft.com/office/drawing/2014/main" id="{F1B7F656-53B9-4BE4-3C83-64A23311AFCA}"/>
              </a:ext>
            </a:extLst>
          </p:cNvPr>
          <p:cNvSpPr/>
          <p:nvPr userDrawn="1"/>
        </p:nvSpPr>
        <p:spPr>
          <a:xfrm>
            <a:off x="4065600" y="0"/>
            <a:ext cx="4046525" cy="641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noRot="1" noMove="1" noResize="1" noEditPoints="1" noAdjustHandles="1" noChangeArrowheads="1" noChangeShapeType="1"/>
          </p:cNvSpPr>
          <p:nvPr>
            <p:ph idx="1"/>
          </p:nvPr>
        </p:nvSpPr>
        <p:spPr>
          <a:xfrm>
            <a:off x="446400" y="2293795"/>
            <a:ext cx="3168000" cy="3545419"/>
          </a:xfrm>
        </p:spPr>
        <p:txBody>
          <a:bodyPr>
            <a:no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9" name="Content Placeholder 2">
            <a:extLst>
              <a:ext uri="{FF2B5EF4-FFF2-40B4-BE49-F238E27FC236}">
                <a16:creationId xmlns:a16="http://schemas.microsoft.com/office/drawing/2014/main" id="{B53ADEF9-350F-34A2-A8A5-42D7BB2EF095}"/>
              </a:ext>
            </a:extLst>
          </p:cNvPr>
          <p:cNvSpPr>
            <a:spLocks noGrp="1" noRot="1" noMove="1" noResize="1" noEditPoints="1" noAdjustHandles="1" noChangeArrowheads="1" noChangeShapeType="1"/>
          </p:cNvSpPr>
          <p:nvPr>
            <p:ph idx="10"/>
          </p:nvPr>
        </p:nvSpPr>
        <p:spPr>
          <a:xfrm>
            <a:off x="4511675" y="2293795"/>
            <a:ext cx="3168650" cy="3545419"/>
          </a:xfrm>
        </p:spPr>
        <p:txBody>
          <a:bodyPr>
            <a:no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Content Placeholder 2">
            <a:extLst>
              <a:ext uri="{FF2B5EF4-FFF2-40B4-BE49-F238E27FC236}">
                <a16:creationId xmlns:a16="http://schemas.microsoft.com/office/drawing/2014/main" id="{DDB7801E-469E-0D42-F825-318C43BB30DD}"/>
              </a:ext>
            </a:extLst>
          </p:cNvPr>
          <p:cNvSpPr>
            <a:spLocks noGrp="1" noRot="1" noMove="1" noResize="1" noEditPoints="1" noAdjustHandles="1" noChangeArrowheads="1" noChangeShapeType="1"/>
          </p:cNvSpPr>
          <p:nvPr>
            <p:ph idx="11"/>
          </p:nvPr>
        </p:nvSpPr>
        <p:spPr>
          <a:xfrm>
            <a:off x="8577600" y="2293795"/>
            <a:ext cx="3168000" cy="3545419"/>
          </a:xfrm>
        </p:spPr>
        <p:txBody>
          <a:bodyPr>
            <a:no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7" name="Picture 6">
            <a:extLst>
              <a:ext uri="{FF2B5EF4-FFF2-40B4-BE49-F238E27FC236}">
                <a16:creationId xmlns:a16="http://schemas.microsoft.com/office/drawing/2014/main" id="{D0A914EE-8FF6-3608-5AC2-5908D496FFE9}"/>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6" name="Slide Number Placeholder 5">
            <a:extLst>
              <a:ext uri="{FF2B5EF4-FFF2-40B4-BE49-F238E27FC236}">
                <a16:creationId xmlns:a16="http://schemas.microsoft.com/office/drawing/2014/main" id="{09061233-4BFE-92DE-9406-69FBC8DADA67}"/>
              </a:ext>
            </a:extLst>
          </p:cNvPr>
          <p:cNvSpPr>
            <a:spLocks noGrp="1"/>
          </p:cNvSpPr>
          <p:nvPr>
            <p:ph type="sldNum" sz="quarter" idx="13"/>
          </p:nvPr>
        </p:nvSpPr>
        <p:spPr/>
        <p:txBody>
          <a:bodyPr/>
          <a:lstStyle/>
          <a:p>
            <a:fld id="{64D2DCB6-719E-0F43-A160-E508323EF71D}" type="slidenum">
              <a:rPr lang="en-DK" smtClean="0"/>
              <a:pPr/>
              <a:t>‹#›</a:t>
            </a:fld>
            <a:endParaRPr lang="en-DK"/>
          </a:p>
        </p:txBody>
      </p:sp>
      <p:sp>
        <p:nvSpPr>
          <p:cNvPr id="2" name="Footer Placeholder 1">
            <a:extLst>
              <a:ext uri="{FF2B5EF4-FFF2-40B4-BE49-F238E27FC236}">
                <a16:creationId xmlns:a16="http://schemas.microsoft.com/office/drawing/2014/main" id="{185B87A5-5491-AD86-97ED-A1FE6E4E9173}"/>
              </a:ext>
            </a:extLst>
          </p:cNvPr>
          <p:cNvSpPr>
            <a:spLocks noGrp="1"/>
          </p:cNvSpPr>
          <p:nvPr>
            <p:ph type="ftr" sz="quarter" idx="14"/>
          </p:nvPr>
        </p:nvSpPr>
        <p:spPr/>
        <p:txBody>
          <a:bodyPr/>
          <a:lstStyle/>
          <a:p>
            <a:endParaRPr lang="en-IE"/>
          </a:p>
        </p:txBody>
      </p:sp>
    </p:spTree>
    <p:extLst>
      <p:ext uri="{BB962C8B-B14F-4D97-AF65-F5344CB8AC3E}">
        <p14:creationId xmlns:p14="http://schemas.microsoft.com/office/powerpoint/2010/main" val="2263273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BLUE_Six Image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1307600" cy="882000"/>
          </a:xfrm>
        </p:spPr>
        <p:txBody>
          <a:bodyPr anchor="b" anchorCtr="0">
            <a:noAutofit/>
          </a:bodyPr>
          <a:lstStyle>
            <a:lvl1pPr>
              <a:defRPr sz="2400" b="1">
                <a:solidFill>
                  <a:schemeClr val="bg1"/>
                </a:solidFill>
              </a:defRPr>
            </a:lvl1pPr>
          </a:lstStyle>
          <a:p>
            <a:r>
              <a:rPr lang="en-GB"/>
              <a:t>Click to edit Master title style</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015D40AE-DC36-ED0E-2121-8767D8062FFB}"/>
              </a:ext>
            </a:extLst>
          </p:cNvPr>
          <p:cNvSpPr>
            <a:spLocks noGrp="1" noRot="1" noMove="1" noResize="1" noEditPoints="1" noAdjustHandles="1" noChangeArrowheads="1" noChangeShapeType="1"/>
          </p:cNvSpPr>
          <p:nvPr>
            <p:ph type="pic" sz="quarter" idx="11"/>
          </p:nvPr>
        </p:nvSpPr>
        <p:spPr>
          <a:xfrm>
            <a:off x="442913" y="1268413"/>
            <a:ext cx="3528000" cy="1620000"/>
          </a:xfrm>
        </p:spPr>
        <p:txBody>
          <a:bodyPr>
            <a:noAutofit/>
          </a:bodyPr>
          <a:lstStyle/>
          <a:p>
            <a:endParaRPr lang="en-DK"/>
          </a:p>
        </p:txBody>
      </p:sp>
      <p:sp>
        <p:nvSpPr>
          <p:cNvPr id="10" name="Picture Placeholder 8">
            <a:extLst>
              <a:ext uri="{FF2B5EF4-FFF2-40B4-BE49-F238E27FC236}">
                <a16:creationId xmlns:a16="http://schemas.microsoft.com/office/drawing/2014/main" id="{AB27D519-34F0-B9F8-C4A2-BF1B79EE1849}"/>
              </a:ext>
            </a:extLst>
          </p:cNvPr>
          <p:cNvSpPr>
            <a:spLocks noGrp="1" noRot="1" noMove="1" noResize="1" noEditPoints="1" noAdjustHandles="1" noChangeArrowheads="1" noChangeShapeType="1"/>
          </p:cNvSpPr>
          <p:nvPr>
            <p:ph type="pic" sz="quarter" idx="12"/>
          </p:nvPr>
        </p:nvSpPr>
        <p:spPr>
          <a:xfrm>
            <a:off x="4332000" y="1268413"/>
            <a:ext cx="3528000" cy="1620000"/>
          </a:xfrm>
        </p:spPr>
        <p:txBody>
          <a:bodyPr>
            <a:noAutofit/>
          </a:bodyPr>
          <a:lstStyle/>
          <a:p>
            <a:endParaRPr lang="en-DK"/>
          </a:p>
        </p:txBody>
      </p:sp>
      <p:sp>
        <p:nvSpPr>
          <p:cNvPr id="13" name="Picture Placeholder 8">
            <a:extLst>
              <a:ext uri="{FF2B5EF4-FFF2-40B4-BE49-F238E27FC236}">
                <a16:creationId xmlns:a16="http://schemas.microsoft.com/office/drawing/2014/main" id="{2B79F1DC-325C-B57B-7607-17205EF20504}"/>
              </a:ext>
            </a:extLst>
          </p:cNvPr>
          <p:cNvSpPr>
            <a:spLocks noGrp="1" noRot="1" noMove="1" noResize="1" noEditPoints="1" noAdjustHandles="1" noChangeArrowheads="1" noChangeShapeType="1"/>
          </p:cNvSpPr>
          <p:nvPr>
            <p:ph type="pic" sz="quarter" idx="13"/>
          </p:nvPr>
        </p:nvSpPr>
        <p:spPr>
          <a:xfrm>
            <a:off x="8221089" y="1268413"/>
            <a:ext cx="3528000" cy="1620000"/>
          </a:xfrm>
        </p:spPr>
        <p:txBody>
          <a:bodyPr>
            <a:noAutofit/>
          </a:bodyPr>
          <a:lstStyle/>
          <a:p>
            <a:endParaRPr lang="en-DK"/>
          </a:p>
        </p:txBody>
      </p:sp>
      <p:sp>
        <p:nvSpPr>
          <p:cNvPr id="14" name="Picture Placeholder 8">
            <a:extLst>
              <a:ext uri="{FF2B5EF4-FFF2-40B4-BE49-F238E27FC236}">
                <a16:creationId xmlns:a16="http://schemas.microsoft.com/office/drawing/2014/main" id="{5BFF5F76-538B-1FCC-3505-372495B7F24C}"/>
              </a:ext>
            </a:extLst>
          </p:cNvPr>
          <p:cNvSpPr>
            <a:spLocks noGrp="1" noRot="1" noMove="1" noResize="1" noEditPoints="1" noAdjustHandles="1" noChangeArrowheads="1" noChangeShapeType="1"/>
          </p:cNvSpPr>
          <p:nvPr>
            <p:ph type="pic" sz="quarter" idx="14"/>
          </p:nvPr>
        </p:nvSpPr>
        <p:spPr>
          <a:xfrm>
            <a:off x="442913" y="3767320"/>
            <a:ext cx="3528000" cy="1620000"/>
          </a:xfrm>
        </p:spPr>
        <p:txBody>
          <a:bodyPr>
            <a:noAutofit/>
          </a:bodyPr>
          <a:lstStyle/>
          <a:p>
            <a:endParaRPr lang="en-DK"/>
          </a:p>
        </p:txBody>
      </p:sp>
      <p:sp>
        <p:nvSpPr>
          <p:cNvPr id="15" name="Picture Placeholder 8">
            <a:extLst>
              <a:ext uri="{FF2B5EF4-FFF2-40B4-BE49-F238E27FC236}">
                <a16:creationId xmlns:a16="http://schemas.microsoft.com/office/drawing/2014/main" id="{25295BD2-B481-CDDE-D590-8A2F9CAFA239}"/>
              </a:ext>
            </a:extLst>
          </p:cNvPr>
          <p:cNvSpPr>
            <a:spLocks noGrp="1" noRot="1" noMove="1" noResize="1" noEditPoints="1" noAdjustHandles="1" noChangeArrowheads="1" noChangeShapeType="1"/>
          </p:cNvSpPr>
          <p:nvPr>
            <p:ph type="pic" sz="quarter" idx="15"/>
          </p:nvPr>
        </p:nvSpPr>
        <p:spPr>
          <a:xfrm>
            <a:off x="4332000" y="3767320"/>
            <a:ext cx="3528000" cy="1620000"/>
          </a:xfrm>
        </p:spPr>
        <p:txBody>
          <a:bodyPr>
            <a:noAutofit/>
          </a:bodyPr>
          <a:lstStyle/>
          <a:p>
            <a:endParaRPr lang="en-DK"/>
          </a:p>
        </p:txBody>
      </p:sp>
      <p:sp>
        <p:nvSpPr>
          <p:cNvPr id="16" name="Picture Placeholder 8">
            <a:extLst>
              <a:ext uri="{FF2B5EF4-FFF2-40B4-BE49-F238E27FC236}">
                <a16:creationId xmlns:a16="http://schemas.microsoft.com/office/drawing/2014/main" id="{36536F96-8E88-16C5-F564-E33CBC15659D}"/>
              </a:ext>
            </a:extLst>
          </p:cNvPr>
          <p:cNvSpPr>
            <a:spLocks noGrp="1" noRot="1" noMove="1" noResize="1" noEditPoints="1" noAdjustHandles="1" noChangeArrowheads="1" noChangeShapeType="1"/>
          </p:cNvSpPr>
          <p:nvPr>
            <p:ph type="pic" sz="quarter" idx="16"/>
          </p:nvPr>
        </p:nvSpPr>
        <p:spPr>
          <a:xfrm>
            <a:off x="8221089" y="3767320"/>
            <a:ext cx="3528000" cy="1620000"/>
          </a:xfrm>
        </p:spPr>
        <p:txBody>
          <a:bodyPr>
            <a:noAutofit/>
          </a:bodyPr>
          <a:lstStyle/>
          <a:p>
            <a:endParaRPr lang="en-DK"/>
          </a:p>
        </p:txBody>
      </p:sp>
      <p:sp>
        <p:nvSpPr>
          <p:cNvPr id="18" name="Text Placeholder 17">
            <a:extLst>
              <a:ext uri="{FF2B5EF4-FFF2-40B4-BE49-F238E27FC236}">
                <a16:creationId xmlns:a16="http://schemas.microsoft.com/office/drawing/2014/main" id="{4EDCD53A-F8B2-9435-3663-00EBFCCE5640}"/>
              </a:ext>
            </a:extLst>
          </p:cNvPr>
          <p:cNvSpPr>
            <a:spLocks noGrp="1" noRot="1" noMove="1" noResize="1" noEditPoints="1" noAdjustHandles="1" noChangeArrowheads="1" noChangeShapeType="1"/>
          </p:cNvSpPr>
          <p:nvPr>
            <p:ph type="body" sz="quarter" idx="17"/>
          </p:nvPr>
        </p:nvSpPr>
        <p:spPr>
          <a:xfrm>
            <a:off x="442913"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19" name="Text Placeholder 17">
            <a:extLst>
              <a:ext uri="{FF2B5EF4-FFF2-40B4-BE49-F238E27FC236}">
                <a16:creationId xmlns:a16="http://schemas.microsoft.com/office/drawing/2014/main" id="{4350FA8E-F072-C4E3-5AB6-AB8553BFA51C}"/>
              </a:ext>
            </a:extLst>
          </p:cNvPr>
          <p:cNvSpPr>
            <a:spLocks noGrp="1" noRot="1" noMove="1" noResize="1" noEditPoints="1" noAdjustHandles="1" noChangeArrowheads="1" noChangeShapeType="1"/>
          </p:cNvSpPr>
          <p:nvPr>
            <p:ph type="body" sz="quarter" idx="18"/>
          </p:nvPr>
        </p:nvSpPr>
        <p:spPr>
          <a:xfrm>
            <a:off x="4332000"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0" name="Text Placeholder 17">
            <a:extLst>
              <a:ext uri="{FF2B5EF4-FFF2-40B4-BE49-F238E27FC236}">
                <a16:creationId xmlns:a16="http://schemas.microsoft.com/office/drawing/2014/main" id="{C787A05E-7A29-06A0-2CC8-14EABA4B6126}"/>
              </a:ext>
            </a:extLst>
          </p:cNvPr>
          <p:cNvSpPr>
            <a:spLocks noGrp="1" noRot="1" noMove="1" noResize="1" noEditPoints="1" noAdjustHandles="1" noChangeArrowheads="1" noChangeShapeType="1"/>
          </p:cNvSpPr>
          <p:nvPr>
            <p:ph type="body" sz="quarter" idx="19"/>
          </p:nvPr>
        </p:nvSpPr>
        <p:spPr>
          <a:xfrm>
            <a:off x="8221089"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1" name="Text Placeholder 17">
            <a:extLst>
              <a:ext uri="{FF2B5EF4-FFF2-40B4-BE49-F238E27FC236}">
                <a16:creationId xmlns:a16="http://schemas.microsoft.com/office/drawing/2014/main" id="{A3268353-E759-E669-1ECD-D8549F9C410D}"/>
              </a:ext>
            </a:extLst>
          </p:cNvPr>
          <p:cNvSpPr>
            <a:spLocks noGrp="1" noRot="1" noMove="1" noResize="1" noEditPoints="1" noAdjustHandles="1" noChangeArrowheads="1" noChangeShapeType="1"/>
          </p:cNvSpPr>
          <p:nvPr>
            <p:ph type="body" sz="quarter" idx="20"/>
          </p:nvPr>
        </p:nvSpPr>
        <p:spPr>
          <a:xfrm>
            <a:off x="442913"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2" name="Text Placeholder 17">
            <a:extLst>
              <a:ext uri="{FF2B5EF4-FFF2-40B4-BE49-F238E27FC236}">
                <a16:creationId xmlns:a16="http://schemas.microsoft.com/office/drawing/2014/main" id="{4A946D09-490F-934A-6F13-D49C32E75D0E}"/>
              </a:ext>
            </a:extLst>
          </p:cNvPr>
          <p:cNvSpPr>
            <a:spLocks noGrp="1" noRot="1" noMove="1" noResize="1" noEditPoints="1" noAdjustHandles="1" noChangeArrowheads="1" noChangeShapeType="1"/>
          </p:cNvSpPr>
          <p:nvPr>
            <p:ph type="body" sz="quarter" idx="21"/>
          </p:nvPr>
        </p:nvSpPr>
        <p:spPr>
          <a:xfrm>
            <a:off x="4332000"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3" name="Text Placeholder 17">
            <a:extLst>
              <a:ext uri="{FF2B5EF4-FFF2-40B4-BE49-F238E27FC236}">
                <a16:creationId xmlns:a16="http://schemas.microsoft.com/office/drawing/2014/main" id="{2401C564-B48E-25CA-2395-9D3746E5FBED}"/>
              </a:ext>
            </a:extLst>
          </p:cNvPr>
          <p:cNvSpPr>
            <a:spLocks noGrp="1" noRot="1" noMove="1" noResize="1" noEditPoints="1" noAdjustHandles="1" noChangeArrowheads="1" noChangeShapeType="1"/>
          </p:cNvSpPr>
          <p:nvPr>
            <p:ph type="body" sz="quarter" idx="22"/>
          </p:nvPr>
        </p:nvSpPr>
        <p:spPr>
          <a:xfrm>
            <a:off x="8221089"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5" name="Slide Number Placeholder 4">
            <a:extLst>
              <a:ext uri="{FF2B5EF4-FFF2-40B4-BE49-F238E27FC236}">
                <a16:creationId xmlns:a16="http://schemas.microsoft.com/office/drawing/2014/main" id="{2064941C-1798-EA8C-EFD6-902B00AB5461}"/>
              </a:ext>
            </a:extLst>
          </p:cNvPr>
          <p:cNvSpPr>
            <a:spLocks noGrp="1"/>
          </p:cNvSpPr>
          <p:nvPr>
            <p:ph type="sldNum" sz="quarter" idx="24"/>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2C2BECDE-B53C-4CB9-4712-0A4852F45F22}"/>
              </a:ext>
            </a:extLst>
          </p:cNvPr>
          <p:cNvSpPr>
            <a:spLocks noGrp="1"/>
          </p:cNvSpPr>
          <p:nvPr>
            <p:ph type="ftr" sz="quarter" idx="25"/>
          </p:nvPr>
        </p:nvSpPr>
        <p:spPr/>
        <p:txBody>
          <a:bodyPr/>
          <a:lstStyle/>
          <a:p>
            <a:endParaRPr lang="en-IE"/>
          </a:p>
        </p:txBody>
      </p:sp>
    </p:spTree>
    <p:extLst>
      <p:ext uri="{BB962C8B-B14F-4D97-AF65-F5344CB8AC3E}">
        <p14:creationId xmlns:p14="http://schemas.microsoft.com/office/powerpoint/2010/main" val="2473920949"/>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BLUE_Title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1307600" cy="882000"/>
          </a:xfrm>
        </p:spPr>
        <p:txBody>
          <a:bodyPr anchor="b" anchorCtr="0">
            <a:noAutofit/>
          </a:bodyPr>
          <a:lstStyle>
            <a:lvl1pPr>
              <a:defRPr sz="2400" b="1">
                <a:solidFill>
                  <a:schemeClr val="bg1"/>
                </a:solidFill>
              </a:defRPr>
            </a:lvl1pPr>
          </a:lstStyle>
          <a:p>
            <a:r>
              <a:rPr lang="en-GB"/>
              <a:t>Click to edit Master title style</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Slide Number Placeholder 4">
            <a:extLst>
              <a:ext uri="{FF2B5EF4-FFF2-40B4-BE49-F238E27FC236}">
                <a16:creationId xmlns:a16="http://schemas.microsoft.com/office/drawing/2014/main" id="{2064941C-1798-EA8C-EFD6-902B00AB5461}"/>
              </a:ext>
            </a:extLst>
          </p:cNvPr>
          <p:cNvSpPr>
            <a:spLocks noGrp="1"/>
          </p:cNvSpPr>
          <p:nvPr>
            <p:ph type="sldNum" sz="quarter" idx="24"/>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8D0287E8-2699-2C05-D546-0BEFAC0B0DC3}"/>
              </a:ext>
            </a:extLst>
          </p:cNvPr>
          <p:cNvSpPr>
            <a:spLocks noGrp="1"/>
          </p:cNvSpPr>
          <p:nvPr>
            <p:ph type="ftr" sz="quarter" idx="25"/>
          </p:nvPr>
        </p:nvSpPr>
        <p:spPr/>
        <p:txBody>
          <a:bodyPr/>
          <a:lstStyle/>
          <a:p>
            <a:endParaRPr lang="en-IE"/>
          </a:p>
        </p:txBody>
      </p:sp>
    </p:spTree>
    <p:extLst>
      <p:ext uri="{BB962C8B-B14F-4D97-AF65-F5344CB8AC3E}">
        <p14:creationId xmlns:p14="http://schemas.microsoft.com/office/powerpoint/2010/main" val="1666327666"/>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BLUE_Blank_Jan_20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DF32B6-4780-15F1-FD41-B8BE48FC2556}"/>
              </a:ext>
            </a:extLst>
          </p:cNvPr>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3" name="Footer Placeholder 2">
            <a:extLst>
              <a:ext uri="{FF2B5EF4-FFF2-40B4-BE49-F238E27FC236}">
                <a16:creationId xmlns:a16="http://schemas.microsoft.com/office/drawing/2014/main" id="{D99D115B-9C77-8E9B-CD2B-01C3F4EE600D}"/>
              </a:ext>
            </a:extLst>
          </p:cNvPr>
          <p:cNvSpPr>
            <a:spLocks noGrp="1"/>
          </p:cNvSpPr>
          <p:nvPr>
            <p:ph type="ftr" sz="quarter" idx="10"/>
          </p:nvPr>
        </p:nvSpPr>
        <p:spPr/>
        <p:txBody>
          <a:bodyPr/>
          <a:lstStyle/>
          <a:p>
            <a:endParaRPr lang="en-IE"/>
          </a:p>
        </p:txBody>
      </p:sp>
      <p:sp>
        <p:nvSpPr>
          <p:cNvPr id="4" name="Slide Number Placeholder 3">
            <a:extLst>
              <a:ext uri="{FF2B5EF4-FFF2-40B4-BE49-F238E27FC236}">
                <a16:creationId xmlns:a16="http://schemas.microsoft.com/office/drawing/2014/main" id="{49D842B0-2A53-0968-D94B-60EBDF19F3F9}"/>
              </a:ext>
            </a:extLst>
          </p:cNvPr>
          <p:cNvSpPr>
            <a:spLocks noGrp="1"/>
          </p:cNvSpPr>
          <p:nvPr>
            <p:ph type="sldNum" sz="quarter" idx="11"/>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40488125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BLUE_Thank You_Jan_20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DF32B6-4780-15F1-FD41-B8BE48FC2556}"/>
              </a:ext>
            </a:extLst>
          </p:cNvPr>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Title 1">
            <a:extLst>
              <a:ext uri="{FF2B5EF4-FFF2-40B4-BE49-F238E27FC236}">
                <a16:creationId xmlns:a16="http://schemas.microsoft.com/office/drawing/2014/main" id="{5B8991F1-66EA-ABF3-1678-280DD68BE83A}"/>
              </a:ext>
            </a:extLst>
          </p:cNvPr>
          <p:cNvSpPr>
            <a:spLocks noGrp="1"/>
          </p:cNvSpPr>
          <p:nvPr>
            <p:ph type="ctrTitle" hasCustomPrompt="1"/>
          </p:nvPr>
        </p:nvSpPr>
        <p:spPr>
          <a:xfrm>
            <a:off x="442913" y="2830478"/>
            <a:ext cx="10801350" cy="680206"/>
          </a:xfrm>
        </p:spPr>
        <p:txBody>
          <a:bodyPr anchor="ctr" anchorCtr="0">
            <a:noAutofit/>
          </a:bodyPr>
          <a:lstStyle>
            <a:lvl1pPr algn="l">
              <a:defRPr sz="5400" b="1">
                <a:solidFill>
                  <a:schemeClr val="bg1"/>
                </a:solidFill>
              </a:defRPr>
            </a:lvl1pPr>
          </a:lstStyle>
          <a:p>
            <a:r>
              <a:rPr lang="en-GB"/>
              <a:t>Thank you</a:t>
            </a:r>
            <a:endParaRPr lang="en-DK"/>
          </a:p>
        </p:txBody>
      </p:sp>
      <p:sp>
        <p:nvSpPr>
          <p:cNvPr id="6" name="Footer Placeholder 4">
            <a:extLst>
              <a:ext uri="{FF2B5EF4-FFF2-40B4-BE49-F238E27FC236}">
                <a16:creationId xmlns:a16="http://schemas.microsoft.com/office/drawing/2014/main" id="{BED417A1-D05F-F556-985B-CD262FF52BA3}"/>
              </a:ext>
            </a:extLst>
          </p:cNvPr>
          <p:cNvSpPr txBox="1"/>
          <p:nvPr userDrawn="1"/>
        </p:nvSpPr>
        <p:spPr>
          <a:xfrm>
            <a:off x="456662" y="6435071"/>
            <a:ext cx="3421063" cy="320675"/>
          </a:xfrm>
          <a:prstGeom prst="rect">
            <a:avLst/>
          </a:prstGeom>
        </p:spPr>
        <p:txBody>
          <a:bodyPr vert="horz" lIns="0" tIns="45720" rIns="0" bIns="45720" rtlCol="0" anchor="ctr" anchorCtr="0"/>
          <a:lstStyle>
            <a:defPPr>
              <a:defRPr lang="en-DK"/>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2025 Johnson Controls. All rights reserved.</a:t>
            </a:r>
            <a:endParaRPr lang="en-DK"/>
          </a:p>
        </p:txBody>
      </p:sp>
      <p:grpSp>
        <p:nvGrpSpPr>
          <p:cNvPr id="7" name="Graphic 3">
            <a:extLst>
              <a:ext uri="{FF2B5EF4-FFF2-40B4-BE49-F238E27FC236}">
                <a16:creationId xmlns:a16="http://schemas.microsoft.com/office/drawing/2014/main" id="{B3A20BFA-9EE4-B799-F161-499D17C715DF}"/>
              </a:ext>
            </a:extLst>
          </p:cNvPr>
          <p:cNvGrpSpPr/>
          <p:nvPr userDrawn="1"/>
        </p:nvGrpSpPr>
        <p:grpSpPr>
          <a:xfrm>
            <a:off x="5812299" y="431633"/>
            <a:ext cx="5720311" cy="5674199"/>
            <a:chOff x="3250256" y="583610"/>
            <a:chExt cx="3683878" cy="3693751"/>
          </a:xfrm>
          <a:solidFill>
            <a:schemeClr val="bg1">
              <a:alpha val="15000"/>
            </a:schemeClr>
          </a:solidFill>
        </p:grpSpPr>
        <p:sp>
          <p:nvSpPr>
            <p:cNvPr id="8" name="Freeform 7">
              <a:extLst>
                <a:ext uri="{FF2B5EF4-FFF2-40B4-BE49-F238E27FC236}">
                  <a16:creationId xmlns:a16="http://schemas.microsoft.com/office/drawing/2014/main" id="{558A2D5C-C90B-8134-00AD-8C67C4833899}"/>
                </a:ext>
              </a:extLst>
            </p:cNvPr>
            <p:cNvSpPr/>
            <p:nvPr/>
          </p:nvSpPr>
          <p:spPr>
            <a:xfrm>
              <a:off x="6551331" y="2007805"/>
              <a:ext cx="382803" cy="1355537"/>
            </a:xfrm>
            <a:custGeom>
              <a:avLst/>
              <a:gdLst>
                <a:gd name="connsiteX0" fmla="*/ 333447 w 382803"/>
                <a:gd name="connsiteY0" fmla="*/ 0 h 1355537"/>
                <a:gd name="connsiteX1" fmla="*/ 132995 w 382803"/>
                <a:gd name="connsiteY1" fmla="*/ 1355537 h 1355537"/>
                <a:gd name="connsiteX2" fmla="*/ 382804 w 382803"/>
                <a:gd name="connsiteY2" fmla="*/ 424302 h 1355537"/>
                <a:gd name="connsiteX3" fmla="*/ 333447 w 382803"/>
                <a:gd name="connsiteY3" fmla="*/ 0 h 1355537"/>
              </a:gdLst>
              <a:ahLst/>
              <a:cxnLst>
                <a:cxn ang="0">
                  <a:pos x="connsiteX0" y="connsiteY0"/>
                </a:cxn>
                <a:cxn ang="0">
                  <a:pos x="connsiteX1" y="connsiteY1"/>
                </a:cxn>
                <a:cxn ang="0">
                  <a:pos x="connsiteX2" y="connsiteY2"/>
                </a:cxn>
                <a:cxn ang="0">
                  <a:pos x="connsiteX3" y="connsiteY3"/>
                </a:cxn>
              </a:cxnLst>
              <a:rect l="l" t="t" r="r" b="b"/>
              <a:pathLst>
                <a:path w="382803" h="1355537">
                  <a:moveTo>
                    <a:pt x="333447" y="0"/>
                  </a:moveTo>
                  <a:cubicBezTo>
                    <a:pt x="4464" y="284150"/>
                    <a:pt x="-116411" y="957970"/>
                    <a:pt x="132995" y="1355537"/>
                  </a:cubicBezTo>
                  <a:cubicBezTo>
                    <a:pt x="291543" y="1081716"/>
                    <a:pt x="382804" y="763945"/>
                    <a:pt x="382804" y="424302"/>
                  </a:cubicBezTo>
                  <a:cubicBezTo>
                    <a:pt x="382602" y="278277"/>
                    <a:pt x="365277" y="136506"/>
                    <a:pt x="333447" y="0"/>
                  </a:cubicBezTo>
                  <a:close/>
                </a:path>
              </a:pathLst>
            </a:custGeom>
            <a:grpFill/>
            <a:ln w="201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461BABD-E5ED-7E6F-31F4-AA9D5406CFC6}"/>
                </a:ext>
              </a:extLst>
            </p:cNvPr>
            <p:cNvSpPr/>
            <p:nvPr/>
          </p:nvSpPr>
          <p:spPr>
            <a:xfrm>
              <a:off x="3250256" y="1097835"/>
              <a:ext cx="559451" cy="1205462"/>
            </a:xfrm>
            <a:custGeom>
              <a:avLst/>
              <a:gdLst>
                <a:gd name="connsiteX0" fmla="*/ 559452 w 559451"/>
                <a:gd name="connsiteY0" fmla="*/ 0 h 1205462"/>
                <a:gd name="connsiteX1" fmla="*/ 0 w 559451"/>
                <a:gd name="connsiteY1" fmla="*/ 1205462 h 1205462"/>
                <a:gd name="connsiteX2" fmla="*/ 559452 w 559451"/>
                <a:gd name="connsiteY2" fmla="*/ 0 h 1205462"/>
              </a:gdLst>
              <a:ahLst/>
              <a:cxnLst>
                <a:cxn ang="0">
                  <a:pos x="connsiteX0" y="connsiteY0"/>
                </a:cxn>
                <a:cxn ang="0">
                  <a:pos x="connsiteX1" y="connsiteY1"/>
                </a:cxn>
                <a:cxn ang="0">
                  <a:pos x="connsiteX2" y="connsiteY2"/>
                </a:cxn>
              </a:cxnLst>
              <a:rect l="l" t="t" r="r" b="b"/>
              <a:pathLst>
                <a:path w="559451" h="1205462">
                  <a:moveTo>
                    <a:pt x="559452" y="0"/>
                  </a:moveTo>
                  <a:cubicBezTo>
                    <a:pt x="240542" y="309264"/>
                    <a:pt x="32435" y="732958"/>
                    <a:pt x="0" y="1205462"/>
                  </a:cubicBezTo>
                  <a:cubicBezTo>
                    <a:pt x="307225" y="909565"/>
                    <a:pt x="499014" y="435441"/>
                    <a:pt x="559452" y="0"/>
                  </a:cubicBezTo>
                  <a:close/>
                </a:path>
              </a:pathLst>
            </a:custGeom>
            <a:grpFill/>
            <a:ln w="2010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33668C7-4727-E910-B85A-71D404E21EE7}"/>
                </a:ext>
              </a:extLst>
            </p:cNvPr>
            <p:cNvSpPr/>
            <p:nvPr/>
          </p:nvSpPr>
          <p:spPr>
            <a:xfrm>
              <a:off x="3262948" y="823608"/>
              <a:ext cx="922096" cy="2136697"/>
            </a:xfrm>
            <a:custGeom>
              <a:avLst/>
              <a:gdLst>
                <a:gd name="connsiteX0" fmla="*/ 910192 w 922096"/>
                <a:gd name="connsiteY0" fmla="*/ 0 h 2136697"/>
                <a:gd name="connsiteX1" fmla="*/ 825982 w 922096"/>
                <a:gd name="connsiteY1" fmla="*/ 51645 h 2136697"/>
                <a:gd name="connsiteX2" fmla="*/ 0 w 922096"/>
                <a:gd name="connsiteY2" fmla="*/ 1862876 h 2136697"/>
                <a:gd name="connsiteX3" fmla="*/ 58826 w 922096"/>
                <a:gd name="connsiteY3" fmla="*/ 2136698 h 2136697"/>
                <a:gd name="connsiteX4" fmla="*/ 910192 w 922096"/>
                <a:gd name="connsiteY4" fmla="*/ 0 h 21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6" h="2136697">
                  <a:moveTo>
                    <a:pt x="910192" y="0"/>
                  </a:moveTo>
                  <a:cubicBezTo>
                    <a:pt x="881585" y="16405"/>
                    <a:pt x="853582" y="33823"/>
                    <a:pt x="825982" y="51645"/>
                  </a:cubicBezTo>
                  <a:cubicBezTo>
                    <a:pt x="637013" y="947033"/>
                    <a:pt x="398889" y="1392600"/>
                    <a:pt x="0" y="1862876"/>
                  </a:cubicBezTo>
                  <a:cubicBezTo>
                    <a:pt x="12893" y="1956446"/>
                    <a:pt x="32435" y="2047989"/>
                    <a:pt x="58826" y="2136698"/>
                  </a:cubicBezTo>
                  <a:cubicBezTo>
                    <a:pt x="812283" y="1670877"/>
                    <a:pt x="971435" y="631895"/>
                    <a:pt x="910192" y="0"/>
                  </a:cubicBezTo>
                  <a:close/>
                </a:path>
              </a:pathLst>
            </a:custGeom>
            <a:grpFill/>
            <a:ln w="2010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78FC699-D3EE-C822-E892-D81420C0FEAC}"/>
                </a:ext>
              </a:extLst>
            </p:cNvPr>
            <p:cNvSpPr/>
            <p:nvPr/>
          </p:nvSpPr>
          <p:spPr>
            <a:xfrm>
              <a:off x="4443498" y="586242"/>
              <a:ext cx="1233608" cy="3691119"/>
            </a:xfrm>
            <a:custGeom>
              <a:avLst/>
              <a:gdLst>
                <a:gd name="connsiteX0" fmla="*/ 1229303 w 1233608"/>
                <a:gd name="connsiteY0" fmla="*/ 1474625 h 3691119"/>
                <a:gd name="connsiteX1" fmla="*/ 920063 w 1233608"/>
                <a:gd name="connsiteY1" fmla="*/ 12354 h 3691119"/>
                <a:gd name="connsiteX2" fmla="*/ 813290 w 1233608"/>
                <a:gd name="connsiteY2" fmla="*/ 0 h 3691119"/>
                <a:gd name="connsiteX3" fmla="*/ 0 w 1233608"/>
                <a:gd name="connsiteY3" fmla="*/ 3582766 h 3691119"/>
                <a:gd name="connsiteX4" fmla="*/ 463960 w 1233608"/>
                <a:gd name="connsiteY4" fmla="*/ 3691120 h 3691119"/>
                <a:gd name="connsiteX5" fmla="*/ 1229303 w 1233608"/>
                <a:gd name="connsiteY5" fmla="*/ 1474625 h 36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608" h="3691119">
                  <a:moveTo>
                    <a:pt x="1229303" y="1474625"/>
                  </a:moveTo>
                  <a:cubicBezTo>
                    <a:pt x="1206538" y="943793"/>
                    <a:pt x="1095736" y="447390"/>
                    <a:pt x="920063" y="12354"/>
                  </a:cubicBezTo>
                  <a:cubicBezTo>
                    <a:pt x="884808" y="7291"/>
                    <a:pt x="849150" y="3038"/>
                    <a:pt x="813290" y="0"/>
                  </a:cubicBezTo>
                  <a:cubicBezTo>
                    <a:pt x="982314" y="1439992"/>
                    <a:pt x="851769" y="2726062"/>
                    <a:pt x="0" y="3582766"/>
                  </a:cubicBezTo>
                  <a:cubicBezTo>
                    <a:pt x="146662" y="3638057"/>
                    <a:pt x="302189" y="3675120"/>
                    <a:pt x="463960" y="3691120"/>
                  </a:cubicBezTo>
                  <a:cubicBezTo>
                    <a:pt x="967003" y="3246970"/>
                    <a:pt x="1274027" y="2509557"/>
                    <a:pt x="1229303" y="1474625"/>
                  </a:cubicBezTo>
                  <a:close/>
                </a:path>
              </a:pathLst>
            </a:custGeom>
            <a:grpFill/>
            <a:ln w="2010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FF1F1F4-9860-AD48-FE15-91F8B1AFF0FB}"/>
                </a:ext>
              </a:extLst>
            </p:cNvPr>
            <p:cNvSpPr/>
            <p:nvPr/>
          </p:nvSpPr>
          <p:spPr>
            <a:xfrm>
              <a:off x="3830458" y="583610"/>
              <a:ext cx="1297623" cy="3413653"/>
            </a:xfrm>
            <a:custGeom>
              <a:avLst/>
              <a:gdLst>
                <a:gd name="connsiteX0" fmla="*/ 1124141 w 1297623"/>
                <a:gd name="connsiteY0" fmla="*/ 0 h 3413653"/>
                <a:gd name="connsiteX1" fmla="*/ 1019383 w 1297623"/>
                <a:gd name="connsiteY1" fmla="*/ 10532 h 3413653"/>
                <a:gd name="connsiteX2" fmla="*/ 0 w 1297623"/>
                <a:gd name="connsiteY2" fmla="*/ 3202819 h 3413653"/>
                <a:gd name="connsiteX3" fmla="*/ 270559 w 1297623"/>
                <a:gd name="connsiteY3" fmla="*/ 3413653 h 3413653"/>
                <a:gd name="connsiteX4" fmla="*/ 1124141 w 1297623"/>
                <a:gd name="connsiteY4" fmla="*/ 0 h 341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23" h="3413653">
                  <a:moveTo>
                    <a:pt x="1124141" y="0"/>
                  </a:moveTo>
                  <a:cubicBezTo>
                    <a:pt x="1088886" y="2430"/>
                    <a:pt x="1054034" y="6076"/>
                    <a:pt x="1019383" y="10532"/>
                  </a:cubicBezTo>
                  <a:cubicBezTo>
                    <a:pt x="1053631" y="961413"/>
                    <a:pt x="934971" y="2413152"/>
                    <a:pt x="0" y="3202819"/>
                  </a:cubicBezTo>
                  <a:cubicBezTo>
                    <a:pt x="83404" y="3281198"/>
                    <a:pt x="174061" y="3351881"/>
                    <a:pt x="270559" y="3413653"/>
                  </a:cubicBezTo>
                  <a:cubicBezTo>
                    <a:pt x="1435395" y="2617708"/>
                    <a:pt x="1429755" y="1060855"/>
                    <a:pt x="1124141" y="0"/>
                  </a:cubicBezTo>
                  <a:close/>
                </a:path>
              </a:pathLst>
            </a:custGeom>
            <a:grpFill/>
            <a:ln w="2010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F4276-C10D-A30B-E6A9-55E73E783D70}"/>
                </a:ext>
              </a:extLst>
            </p:cNvPr>
            <p:cNvSpPr/>
            <p:nvPr/>
          </p:nvSpPr>
          <p:spPr>
            <a:xfrm>
              <a:off x="3447686" y="659964"/>
              <a:ext cx="1174586" cy="2873301"/>
            </a:xfrm>
            <a:custGeom>
              <a:avLst/>
              <a:gdLst>
                <a:gd name="connsiteX0" fmla="*/ 1099160 w 1174586"/>
                <a:gd name="connsiteY0" fmla="*/ 0 h 2873301"/>
                <a:gd name="connsiteX1" fmla="*/ 1007698 w 1174586"/>
                <a:gd name="connsiteY1" fmla="*/ 30582 h 2873301"/>
                <a:gd name="connsiteX2" fmla="*/ 0 w 1174586"/>
                <a:gd name="connsiteY2" fmla="*/ 2615885 h 2873301"/>
                <a:gd name="connsiteX3" fmla="*/ 158750 w 1174586"/>
                <a:gd name="connsiteY3" fmla="*/ 2873302 h 2873301"/>
                <a:gd name="connsiteX4" fmla="*/ 1099160 w 1174586"/>
                <a:gd name="connsiteY4" fmla="*/ 0 h 28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586" h="2873301">
                  <a:moveTo>
                    <a:pt x="1099160" y="0"/>
                  </a:moveTo>
                  <a:cubicBezTo>
                    <a:pt x="1068136" y="9519"/>
                    <a:pt x="1037715" y="19645"/>
                    <a:pt x="1007698" y="30582"/>
                  </a:cubicBezTo>
                  <a:cubicBezTo>
                    <a:pt x="951894" y="1024197"/>
                    <a:pt x="737541" y="1943079"/>
                    <a:pt x="0" y="2615885"/>
                  </a:cubicBezTo>
                  <a:cubicBezTo>
                    <a:pt x="45933" y="2706214"/>
                    <a:pt x="99118" y="2792289"/>
                    <a:pt x="158750" y="2873302"/>
                  </a:cubicBezTo>
                  <a:cubicBezTo>
                    <a:pt x="1112457" y="2294469"/>
                    <a:pt x="1307469" y="922729"/>
                    <a:pt x="1099160" y="0"/>
                  </a:cubicBezTo>
                  <a:close/>
                </a:path>
              </a:pathLst>
            </a:custGeom>
            <a:grpFill/>
            <a:ln w="2010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E513C0D-E056-EE48-D53A-0A305BB586BE}"/>
                </a:ext>
              </a:extLst>
            </p:cNvPr>
            <p:cNvSpPr/>
            <p:nvPr/>
          </p:nvSpPr>
          <p:spPr>
            <a:xfrm>
              <a:off x="5756809" y="1076164"/>
              <a:ext cx="674686" cy="1017108"/>
            </a:xfrm>
            <a:custGeom>
              <a:avLst/>
              <a:gdLst>
                <a:gd name="connsiteX0" fmla="*/ 76957 w 674686"/>
                <a:gd name="connsiteY0" fmla="*/ 1017109 h 1017108"/>
                <a:gd name="connsiteX1" fmla="*/ 674686 w 674686"/>
                <a:gd name="connsiteY1" fmla="*/ 84455 h 1017108"/>
                <a:gd name="connsiteX2" fmla="*/ 590275 w 674686"/>
                <a:gd name="connsiteY2" fmla="*/ 0 h 1017108"/>
                <a:gd name="connsiteX3" fmla="*/ 0 w 674686"/>
                <a:gd name="connsiteY3" fmla="*/ 406479 h 1017108"/>
                <a:gd name="connsiteX4" fmla="*/ 76957 w 674686"/>
                <a:gd name="connsiteY4" fmla="*/ 1017109 h 101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6" h="1017108">
                  <a:moveTo>
                    <a:pt x="76957" y="1017109"/>
                  </a:moveTo>
                  <a:cubicBezTo>
                    <a:pt x="188767" y="647288"/>
                    <a:pt x="415811" y="290631"/>
                    <a:pt x="674686" y="84455"/>
                  </a:cubicBezTo>
                  <a:cubicBezTo>
                    <a:pt x="647489" y="55493"/>
                    <a:pt x="619285" y="27342"/>
                    <a:pt x="590275" y="0"/>
                  </a:cubicBezTo>
                  <a:cubicBezTo>
                    <a:pt x="359201" y="113822"/>
                    <a:pt x="161167" y="249518"/>
                    <a:pt x="0" y="406479"/>
                  </a:cubicBezTo>
                  <a:cubicBezTo>
                    <a:pt x="40292" y="605769"/>
                    <a:pt x="67690" y="810730"/>
                    <a:pt x="76957" y="1017109"/>
                  </a:cubicBezTo>
                  <a:close/>
                </a:path>
              </a:pathLst>
            </a:custGeom>
            <a:grpFill/>
            <a:ln w="2010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FAB00C9-9520-F3E9-0D88-F25F8BB0B903}"/>
                </a:ext>
              </a:extLst>
            </p:cNvPr>
            <p:cNvSpPr/>
            <p:nvPr/>
          </p:nvSpPr>
          <p:spPr>
            <a:xfrm>
              <a:off x="5567639" y="3009723"/>
              <a:ext cx="599139" cy="1039791"/>
            </a:xfrm>
            <a:custGeom>
              <a:avLst/>
              <a:gdLst>
                <a:gd name="connsiteX0" fmla="*/ 0 w 599139"/>
                <a:gd name="connsiteY0" fmla="*/ 612250 h 1039791"/>
                <a:gd name="connsiteX1" fmla="*/ 425481 w 599139"/>
                <a:gd name="connsiteY1" fmla="*/ 1039792 h 1039791"/>
                <a:gd name="connsiteX2" fmla="*/ 599139 w 599139"/>
                <a:gd name="connsiteY2" fmla="*/ 928198 h 1039791"/>
                <a:gd name="connsiteX3" fmla="*/ 202869 w 599139"/>
                <a:gd name="connsiteY3" fmla="*/ 0 h 1039791"/>
                <a:gd name="connsiteX4" fmla="*/ 0 w 599139"/>
                <a:gd name="connsiteY4" fmla="*/ 612250 h 103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9" h="1039791">
                  <a:moveTo>
                    <a:pt x="0" y="612250"/>
                  </a:moveTo>
                  <a:cubicBezTo>
                    <a:pt x="111205" y="771034"/>
                    <a:pt x="254241" y="915236"/>
                    <a:pt x="425481" y="1039792"/>
                  </a:cubicBezTo>
                  <a:cubicBezTo>
                    <a:pt x="485516" y="1005767"/>
                    <a:pt x="543536" y="968501"/>
                    <a:pt x="599139" y="928198"/>
                  </a:cubicBezTo>
                  <a:cubicBezTo>
                    <a:pt x="396068" y="649313"/>
                    <a:pt x="260688" y="346125"/>
                    <a:pt x="202869" y="0"/>
                  </a:cubicBezTo>
                  <a:cubicBezTo>
                    <a:pt x="156735" y="226632"/>
                    <a:pt x="88037" y="430175"/>
                    <a:pt x="0" y="612250"/>
                  </a:cubicBezTo>
                  <a:close/>
                </a:path>
              </a:pathLst>
            </a:custGeom>
            <a:grpFill/>
            <a:ln w="2010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40BE2B-7B5C-635C-4E2A-FEF1330D7C84}"/>
                </a:ext>
              </a:extLst>
            </p:cNvPr>
            <p:cNvSpPr/>
            <p:nvPr/>
          </p:nvSpPr>
          <p:spPr>
            <a:xfrm>
              <a:off x="5606319" y="767710"/>
              <a:ext cx="397680" cy="407491"/>
            </a:xfrm>
            <a:custGeom>
              <a:avLst/>
              <a:gdLst>
                <a:gd name="connsiteX0" fmla="*/ 77763 w 397680"/>
                <a:gd name="connsiteY0" fmla="*/ 407492 h 407491"/>
                <a:gd name="connsiteX1" fmla="*/ 397680 w 397680"/>
                <a:gd name="connsiteY1" fmla="*/ 54481 h 407491"/>
                <a:gd name="connsiteX2" fmla="*/ 296346 w 397680"/>
                <a:gd name="connsiteY2" fmla="*/ 0 h 407491"/>
                <a:gd name="connsiteX3" fmla="*/ 0 w 397680"/>
                <a:gd name="connsiteY3" fmla="*/ 149063 h 407491"/>
                <a:gd name="connsiteX4" fmla="*/ 77763 w 397680"/>
                <a:gd name="connsiteY4" fmla="*/ 407492 h 4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80" h="407491">
                  <a:moveTo>
                    <a:pt x="77763" y="407492"/>
                  </a:moveTo>
                  <a:cubicBezTo>
                    <a:pt x="181313" y="284353"/>
                    <a:pt x="289295" y="153923"/>
                    <a:pt x="397680" y="54481"/>
                  </a:cubicBezTo>
                  <a:cubicBezTo>
                    <a:pt x="364439" y="35443"/>
                    <a:pt x="330594" y="17013"/>
                    <a:pt x="296346" y="0"/>
                  </a:cubicBezTo>
                  <a:cubicBezTo>
                    <a:pt x="198840" y="41519"/>
                    <a:pt x="93477" y="93569"/>
                    <a:pt x="0" y="149063"/>
                  </a:cubicBezTo>
                  <a:cubicBezTo>
                    <a:pt x="27801" y="233113"/>
                    <a:pt x="53790" y="319391"/>
                    <a:pt x="77763" y="407492"/>
                  </a:cubicBezTo>
                  <a:close/>
                </a:path>
              </a:pathLst>
            </a:custGeom>
            <a:grpFill/>
            <a:ln w="2010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B8E6287-4B60-03C2-16A8-876221EF69FC}"/>
                </a:ext>
              </a:extLst>
            </p:cNvPr>
            <p:cNvSpPr/>
            <p:nvPr/>
          </p:nvSpPr>
          <p:spPr>
            <a:xfrm>
              <a:off x="5919010" y="1480415"/>
              <a:ext cx="812859" cy="2281102"/>
            </a:xfrm>
            <a:custGeom>
              <a:avLst/>
              <a:gdLst>
                <a:gd name="connsiteX0" fmla="*/ 812860 w 812859"/>
                <a:gd name="connsiteY0" fmla="*/ 107139 h 2281102"/>
                <a:gd name="connsiteX1" fmla="*/ 754034 w 812859"/>
                <a:gd name="connsiteY1" fmla="*/ 0 h 2281102"/>
                <a:gd name="connsiteX2" fmla="*/ 5211 w 812859"/>
                <a:gd name="connsiteY2" fmla="*/ 1120197 h 2281102"/>
                <a:gd name="connsiteX3" fmla="*/ 457486 w 812859"/>
                <a:gd name="connsiteY3" fmla="*/ 2281102 h 2281102"/>
                <a:gd name="connsiteX4" fmla="*/ 598105 w 812859"/>
                <a:gd name="connsiteY4" fmla="*/ 2127584 h 2281102"/>
                <a:gd name="connsiteX5" fmla="*/ 812860 w 812859"/>
                <a:gd name="connsiteY5" fmla="*/ 107139 h 2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59" h="2281102">
                  <a:moveTo>
                    <a:pt x="812860" y="107139"/>
                  </a:moveTo>
                  <a:cubicBezTo>
                    <a:pt x="794326" y="70683"/>
                    <a:pt x="774784" y="34835"/>
                    <a:pt x="754034" y="0"/>
                  </a:cubicBezTo>
                  <a:cubicBezTo>
                    <a:pt x="328149" y="239594"/>
                    <a:pt x="47920" y="639187"/>
                    <a:pt x="5211" y="1120197"/>
                  </a:cubicBezTo>
                  <a:cubicBezTo>
                    <a:pt x="-32462" y="1544903"/>
                    <a:pt x="135756" y="1975483"/>
                    <a:pt x="457486" y="2281102"/>
                  </a:cubicBezTo>
                  <a:cubicBezTo>
                    <a:pt x="507045" y="2232495"/>
                    <a:pt x="554186" y="2181457"/>
                    <a:pt x="598105" y="2127584"/>
                  </a:cubicBezTo>
                  <a:cubicBezTo>
                    <a:pt x="227823" y="1400702"/>
                    <a:pt x="343461" y="675642"/>
                    <a:pt x="812860" y="107139"/>
                  </a:cubicBezTo>
                  <a:close/>
                </a:path>
              </a:pathLst>
            </a:custGeom>
            <a:grpFill/>
            <a:ln w="2010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5EE9BE-54D7-B626-6DF3-4B84C67E6DBE}"/>
                </a:ext>
              </a:extLst>
            </p:cNvPr>
            <p:cNvSpPr/>
            <p:nvPr/>
          </p:nvSpPr>
          <p:spPr>
            <a:xfrm>
              <a:off x="5275322" y="3839289"/>
              <a:ext cx="434345" cy="404656"/>
            </a:xfrm>
            <a:custGeom>
              <a:avLst/>
              <a:gdLst>
                <a:gd name="connsiteX0" fmla="*/ 207100 w 434345"/>
                <a:gd name="connsiteY0" fmla="*/ 404656 h 404656"/>
                <a:gd name="connsiteX1" fmla="*/ 434346 w 434345"/>
                <a:gd name="connsiteY1" fmla="*/ 344099 h 404656"/>
                <a:gd name="connsiteX2" fmla="*/ 171643 w 434345"/>
                <a:gd name="connsiteY2" fmla="*/ 0 h 404656"/>
                <a:gd name="connsiteX3" fmla="*/ 0 w 434345"/>
                <a:gd name="connsiteY3" fmla="*/ 235948 h 404656"/>
                <a:gd name="connsiteX4" fmla="*/ 207100 w 434345"/>
                <a:gd name="connsiteY4" fmla="*/ 404656 h 40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5" h="404656">
                  <a:moveTo>
                    <a:pt x="207100" y="404656"/>
                  </a:moveTo>
                  <a:cubicBezTo>
                    <a:pt x="284863" y="389264"/>
                    <a:pt x="360612" y="368808"/>
                    <a:pt x="434346" y="344099"/>
                  </a:cubicBezTo>
                  <a:cubicBezTo>
                    <a:pt x="343689" y="243239"/>
                    <a:pt x="254644" y="122126"/>
                    <a:pt x="171643" y="0"/>
                  </a:cubicBezTo>
                  <a:cubicBezTo>
                    <a:pt x="118861" y="84050"/>
                    <a:pt x="61646" y="162834"/>
                    <a:pt x="0" y="235948"/>
                  </a:cubicBezTo>
                  <a:cubicBezTo>
                    <a:pt x="65474" y="294682"/>
                    <a:pt x="133567" y="351593"/>
                    <a:pt x="207100" y="404656"/>
                  </a:cubicBezTo>
                  <a:close/>
                </a:path>
              </a:pathLst>
            </a:custGeom>
            <a:grpFill/>
            <a:ln w="20108" cap="flat">
              <a:noFill/>
              <a:prstDash val="solid"/>
              <a:miter/>
            </a:ln>
          </p:spPr>
          <p:txBody>
            <a:bodyPr rtlCol="0" anchor="ctr"/>
            <a:lstStyle/>
            <a:p>
              <a:endParaRPr lang="en-US"/>
            </a:p>
          </p:txBody>
        </p:sp>
      </p:grpSp>
    </p:spTree>
    <p:extLst>
      <p:ext uri="{BB962C8B-B14F-4D97-AF65-F5344CB8AC3E}">
        <p14:creationId xmlns:p14="http://schemas.microsoft.com/office/powerpoint/2010/main" val="12409391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NO LOGO_Title_Jan_20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E06F4-5CC1-38B0-C996-6F3595C7B112}"/>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6" name="Slide Number Placeholder 5">
            <a:extLst>
              <a:ext uri="{FF2B5EF4-FFF2-40B4-BE49-F238E27FC236}">
                <a16:creationId xmlns:a16="http://schemas.microsoft.com/office/drawing/2014/main" id="{C9BC4795-B90A-B93F-4FA3-DD8C86B3ECC6}"/>
              </a:ext>
            </a:extLst>
          </p:cNvPr>
          <p:cNvSpPr>
            <a:spLocks noGrp="1"/>
          </p:cNvSpPr>
          <p:nvPr>
            <p:ph type="sldNum" sz="quarter" idx="13"/>
          </p:nvPr>
        </p:nvSpPr>
        <p:spPr/>
        <p:txBody>
          <a:bodyPr/>
          <a:lstStyle/>
          <a:p>
            <a:fld id="{64D2DCB6-719E-0F43-A160-E508323EF71D}" type="slidenum">
              <a:rPr lang="en-DK" smtClean="0"/>
              <a:pPr/>
              <a:t>‹#›</a:t>
            </a:fld>
            <a:endParaRPr lang="en-DK"/>
          </a:p>
        </p:txBody>
      </p:sp>
      <p:sp>
        <p:nvSpPr>
          <p:cNvPr id="3" name="Footer Placeholder 2">
            <a:extLst>
              <a:ext uri="{FF2B5EF4-FFF2-40B4-BE49-F238E27FC236}">
                <a16:creationId xmlns:a16="http://schemas.microsoft.com/office/drawing/2014/main" id="{7A75C7F1-1AC8-4A09-B347-2C93EF227AB6}"/>
              </a:ext>
            </a:extLst>
          </p:cNvPr>
          <p:cNvSpPr>
            <a:spLocks noGrp="1"/>
          </p:cNvSpPr>
          <p:nvPr>
            <p:ph type="ftr" sz="quarter" idx="14"/>
          </p:nvPr>
        </p:nvSpPr>
        <p:spPr/>
        <p:txBody>
          <a:bodyPr/>
          <a:lstStyle/>
          <a:p>
            <a:endParaRPr lang="en-IE"/>
          </a:p>
        </p:txBody>
      </p:sp>
    </p:spTree>
    <p:extLst>
      <p:ext uri="{BB962C8B-B14F-4D97-AF65-F5344CB8AC3E}">
        <p14:creationId xmlns:p14="http://schemas.microsoft.com/office/powerpoint/2010/main" val="33701669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WITH LOGO_Title_Column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2" y="1267199"/>
            <a:ext cx="11306175"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Slide Number Placeholder 4">
            <a:extLst>
              <a:ext uri="{FF2B5EF4-FFF2-40B4-BE49-F238E27FC236}">
                <a16:creationId xmlns:a16="http://schemas.microsoft.com/office/drawing/2014/main" id="{4E32F52B-528A-1618-A009-FF8E934ED69A}"/>
              </a:ext>
            </a:extLst>
          </p:cNvPr>
          <p:cNvSpPr>
            <a:spLocks noGrp="1"/>
          </p:cNvSpPr>
          <p:nvPr>
            <p:ph type="sldNum" sz="quarter" idx="11"/>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51A346E4-586C-FDA7-F7A9-B03313E68237}"/>
              </a:ext>
            </a:extLst>
          </p:cNvPr>
          <p:cNvSpPr>
            <a:spLocks noGrp="1"/>
          </p:cNvSpPr>
          <p:nvPr>
            <p:ph type="ftr" sz="quarter" idx="12"/>
          </p:nvPr>
        </p:nvSpPr>
        <p:spPr/>
        <p:txBody>
          <a:bodyPr/>
          <a:lstStyle/>
          <a:p>
            <a:endParaRPr lang="en-IE"/>
          </a:p>
        </p:txBody>
      </p:sp>
    </p:spTree>
    <p:extLst>
      <p:ext uri="{BB962C8B-B14F-4D97-AF65-F5344CB8AC3E}">
        <p14:creationId xmlns:p14="http://schemas.microsoft.com/office/powerpoint/2010/main" val="95778574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WITH LOGO_Column_Image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2" y="1267199"/>
            <a:ext cx="5221287" cy="42876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0" name="Picture Placeholder 8">
            <a:extLst>
              <a:ext uri="{FF2B5EF4-FFF2-40B4-BE49-F238E27FC236}">
                <a16:creationId xmlns:a16="http://schemas.microsoft.com/office/drawing/2014/main" id="{7F2681EC-1F9A-713B-DA10-49F6F15367A6}"/>
              </a:ext>
            </a:extLst>
          </p:cNvPr>
          <p:cNvSpPr>
            <a:spLocks noGrp="1"/>
          </p:cNvSpPr>
          <p:nvPr>
            <p:ph type="pic" sz="quarter" idx="10"/>
          </p:nvPr>
        </p:nvSpPr>
        <p:spPr>
          <a:xfrm>
            <a:off x="6527800" y="1268412"/>
            <a:ext cx="5221288" cy="4287600"/>
          </a:xfrm>
        </p:spPr>
        <p:txBody>
          <a:bodyPr/>
          <a:lstStyle>
            <a:lvl1pPr>
              <a:defRPr>
                <a:solidFill>
                  <a:schemeClr val="tx1"/>
                </a:solidFill>
              </a:defRPr>
            </a:lvl1pPr>
          </a:lstStyle>
          <a:p>
            <a:endParaRPr lang="en-DK"/>
          </a:p>
        </p:txBody>
      </p:sp>
      <p:sp>
        <p:nvSpPr>
          <p:cNvPr id="5" name="Slide Number Placeholder 4">
            <a:extLst>
              <a:ext uri="{FF2B5EF4-FFF2-40B4-BE49-F238E27FC236}">
                <a16:creationId xmlns:a16="http://schemas.microsoft.com/office/drawing/2014/main" id="{42CD24C7-F290-7A81-F93B-9F66C74B77F4}"/>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A1998B68-AB81-8DE3-D58F-7491235200E9}"/>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3655604930"/>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WITH LOGO_Two Column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2"/>
            <a:ext cx="5221288" cy="4287600"/>
          </a:xfrm>
        </p:spPr>
        <p:txBody>
          <a:bodyPr wrap="square">
            <a:noAutofit/>
          </a:bodyPr>
          <a:lstStyle>
            <a:lvl1pPr marL="0" indent="0">
              <a:buSzPct val="100000"/>
              <a:buFont typeface="Arial" panose="020B0604020202020204" pitchFamily="34" charset="0"/>
              <a:buNone/>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800" y="1268412"/>
            <a:ext cx="5221287"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460674A2-46FA-B5B1-882B-73E797F4D92A}"/>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12F43624-0D44-95FF-79B4-55C3E1FF29A0}"/>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33292775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923E8-6174-3598-C5CC-56675A578803}"/>
              </a:ext>
            </a:extLst>
          </p:cNvPr>
          <p:cNvSpPr/>
          <p:nvPr userDrawn="1"/>
        </p:nvSpPr>
        <p:spPr>
          <a:xfrm>
            <a:off x="0" y="5992091"/>
            <a:ext cx="12192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64"/>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EF51A344-76AC-C763-7E45-1A4E1B9C4577}"/>
              </a:ext>
            </a:extLst>
          </p:cNvPr>
          <p:cNvSpPr>
            <a:spLocks noGrp="1"/>
          </p:cNvSpPr>
          <p:nvPr>
            <p:ph type="sldNum" sz="quarter" idx="15"/>
          </p:nvPr>
        </p:nvSpPr>
        <p:spPr>
          <a:xfrm>
            <a:off x="119761" y="6412993"/>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348627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WITH LOGO_Grey Boxe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5221288"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527799" y="1268413"/>
            <a:ext cx="5221288" cy="4287600"/>
          </a:xfrm>
          <a:solidFill>
            <a:schemeClr val="bg1">
              <a:lumMod val="95000"/>
            </a:schemeClr>
          </a:solidFill>
        </p:spPr>
        <p:txBody>
          <a:bodyPr wrap="square" lIns="288000" tIns="288000" rIns="288000" bIns="28800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4">
            <a:extLst>
              <a:ext uri="{FF2B5EF4-FFF2-40B4-BE49-F238E27FC236}">
                <a16:creationId xmlns:a16="http://schemas.microsoft.com/office/drawing/2014/main" id="{73B646E0-13FF-08D7-72C8-7DE5F76D7820}"/>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F1388DAC-803A-A3E6-47FE-E7812FB91348}"/>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2102314143"/>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WITH LOGO_Image, Title, Column_Jan_20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07578" y="0"/>
            <a:ext cx="7240660"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22817" y="1268412"/>
            <a:ext cx="7226272"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0" y="0"/>
            <a:ext cx="4079875" cy="6750000"/>
          </a:xfrm>
        </p:spPr>
        <p:txBody>
          <a:bodyPr/>
          <a:lstStyle>
            <a:lvl1pPr>
              <a:defRPr>
                <a:solidFill>
                  <a:schemeClr val="tx1"/>
                </a:solidFill>
              </a:defRPr>
            </a:lvl1p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22816" y="1053025"/>
            <a:ext cx="540000" cy="36000"/>
          </a:xfrm>
          <a:prstGeom prst="rect">
            <a:avLst/>
          </a:prstGeom>
        </p:spPr>
      </p:pic>
    </p:spTree>
    <p:extLst>
      <p:ext uri="{BB962C8B-B14F-4D97-AF65-F5344CB8AC3E}">
        <p14:creationId xmlns:p14="http://schemas.microsoft.com/office/powerpoint/2010/main" val="33176120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WITH LOGO_Image, Title, Column_Jan_20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5664200" y="0"/>
            <a:ext cx="6084888"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5679439" y="1268412"/>
            <a:ext cx="6084888" cy="4287600"/>
          </a:xfrm>
        </p:spPr>
        <p:txBody>
          <a:bodyPr wrap="square">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5220000" cy="6750000"/>
          </a:xfrm>
        </p:spPr>
        <p:txBody>
          <a:bodyPr/>
          <a:lstStyle>
            <a:lvl1pPr>
              <a:defRPr>
                <a:solidFill>
                  <a:schemeClr val="tx1"/>
                </a:solidFill>
              </a:defRPr>
            </a:lvl1p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438" y="1053025"/>
            <a:ext cx="540000" cy="36000"/>
          </a:xfrm>
          <a:prstGeom prst="rect">
            <a:avLst/>
          </a:prstGeom>
        </p:spPr>
      </p:pic>
    </p:spTree>
    <p:extLst>
      <p:ext uri="{BB962C8B-B14F-4D97-AF65-F5344CB8AC3E}">
        <p14:creationId xmlns:p14="http://schemas.microsoft.com/office/powerpoint/2010/main" val="24757478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WITH LOGO_Image, Icons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9E4C87EA-E577-3FF9-9AD7-F3A4904B3C64}"/>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8" name="Title 1">
            <a:extLst>
              <a:ext uri="{FF2B5EF4-FFF2-40B4-BE49-F238E27FC236}">
                <a16:creationId xmlns:a16="http://schemas.microsoft.com/office/drawing/2014/main" id="{664E6E52-FCF1-83FD-859C-688E8468E1EB}"/>
              </a:ext>
            </a:extLst>
          </p:cNvPr>
          <p:cNvSpPr>
            <a:spLocks noGrp="1"/>
          </p:cNvSpPr>
          <p:nvPr>
            <p:ph type="title"/>
          </p:nvPr>
        </p:nvSpPr>
        <p:spPr>
          <a:xfrm>
            <a:off x="4507578" y="0"/>
            <a:ext cx="7226761"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9" name="Content Placeholder 2">
            <a:extLst>
              <a:ext uri="{FF2B5EF4-FFF2-40B4-BE49-F238E27FC236}">
                <a16:creationId xmlns:a16="http://schemas.microsoft.com/office/drawing/2014/main" id="{13FD8282-7DE3-A5B3-DE73-38B1F7A377F3}"/>
              </a:ext>
            </a:extLst>
          </p:cNvPr>
          <p:cNvSpPr>
            <a:spLocks noGrp="1"/>
          </p:cNvSpPr>
          <p:nvPr>
            <p:ph idx="1"/>
          </p:nvPr>
        </p:nvSpPr>
        <p:spPr>
          <a:xfrm>
            <a:off x="5648200" y="2009238"/>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11" name="Graphic 10">
            <a:extLst>
              <a:ext uri="{FF2B5EF4-FFF2-40B4-BE49-F238E27FC236}">
                <a16:creationId xmlns:a16="http://schemas.microsoft.com/office/drawing/2014/main" id="{8501336A-1572-FE93-D85B-EF48D83DFAF5}"/>
              </a:ext>
            </a:extLst>
          </p:cNvPr>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7578" y="1053025"/>
            <a:ext cx="540000" cy="36000"/>
          </a:xfrm>
          <a:prstGeom prst="rect">
            <a:avLst/>
          </a:prstGeom>
        </p:spPr>
      </p:pic>
      <p:sp>
        <p:nvSpPr>
          <p:cNvPr id="12" name="Content Placeholder 2">
            <a:extLst>
              <a:ext uri="{FF2B5EF4-FFF2-40B4-BE49-F238E27FC236}">
                <a16:creationId xmlns:a16="http://schemas.microsoft.com/office/drawing/2014/main" id="{47036354-7A59-7A45-DEA6-4437B95BC737}"/>
              </a:ext>
            </a:extLst>
          </p:cNvPr>
          <p:cNvSpPr>
            <a:spLocks noGrp="1"/>
          </p:cNvSpPr>
          <p:nvPr>
            <p:ph idx="19"/>
          </p:nvPr>
        </p:nvSpPr>
        <p:spPr>
          <a:xfrm>
            <a:off x="5648200" y="3151603"/>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3" name="Content Placeholder 2">
            <a:extLst>
              <a:ext uri="{FF2B5EF4-FFF2-40B4-BE49-F238E27FC236}">
                <a16:creationId xmlns:a16="http://schemas.microsoft.com/office/drawing/2014/main" id="{758460BA-0658-B11D-66E8-5013FE8DCF6E}"/>
              </a:ext>
            </a:extLst>
          </p:cNvPr>
          <p:cNvSpPr>
            <a:spLocks noGrp="1"/>
          </p:cNvSpPr>
          <p:nvPr>
            <p:ph idx="20"/>
          </p:nvPr>
        </p:nvSpPr>
        <p:spPr>
          <a:xfrm>
            <a:off x="5648200" y="4293968"/>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4" name="Content Placeholder 2">
            <a:extLst>
              <a:ext uri="{FF2B5EF4-FFF2-40B4-BE49-F238E27FC236}">
                <a16:creationId xmlns:a16="http://schemas.microsoft.com/office/drawing/2014/main" id="{47AF696A-31C4-CEC4-F531-43D7F199CCA1}"/>
              </a:ext>
            </a:extLst>
          </p:cNvPr>
          <p:cNvSpPr>
            <a:spLocks noGrp="1"/>
          </p:cNvSpPr>
          <p:nvPr>
            <p:ph idx="21"/>
          </p:nvPr>
        </p:nvSpPr>
        <p:spPr>
          <a:xfrm>
            <a:off x="5648200" y="5436334"/>
            <a:ext cx="6100888" cy="246221"/>
          </a:xfrm>
        </p:spPr>
        <p:txBody>
          <a:bodyPr wrap="square" anchor="ctr">
            <a:noAutofit/>
          </a:bodyPr>
          <a:lstStyle>
            <a:lvl1pPr marL="0" indent="0">
              <a:buNone/>
              <a:defRPr sz="1600">
                <a:solidFill>
                  <a:schemeClr val="tx1"/>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Tree>
    <p:extLst>
      <p:ext uri="{BB962C8B-B14F-4D97-AF65-F5344CB8AC3E}">
        <p14:creationId xmlns:p14="http://schemas.microsoft.com/office/powerpoint/2010/main" val="13329949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_WITH LOGO_Left image_Jan_2025">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98CE8-AFD6-80F7-BBE5-39DEEC261450}"/>
              </a:ext>
            </a:extLst>
          </p:cNvPr>
          <p:cNvSpPr>
            <a:spLocks noGrp="1"/>
          </p:cNvSpPr>
          <p:nvPr>
            <p:ph type="pic" sz="quarter" idx="13"/>
          </p:nvPr>
        </p:nvSpPr>
        <p:spPr>
          <a:xfrm>
            <a:off x="1" y="0"/>
            <a:ext cx="4079874" cy="6750000"/>
          </a:xfrm>
          <a:solidFill>
            <a:schemeClr val="accent1"/>
          </a:solidFill>
        </p:spPr>
        <p:txBody>
          <a:bodyPr/>
          <a:lstStyle>
            <a:lvl1pPr algn="ctr">
              <a:defRPr sz="1100">
                <a:solidFill>
                  <a:schemeClr val="bg1"/>
                </a:solidFill>
              </a:defRPr>
            </a:lvl1p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11675" y="1285200"/>
            <a:ext cx="7236873" cy="4287600"/>
          </a:xfrm>
        </p:spPr>
        <p:txBody>
          <a:bodyPr wrap="square" anchor="ct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42913" y="1285200"/>
            <a:ext cx="3205162" cy="4287600"/>
          </a:xfrm>
        </p:spPr>
        <p:txBody>
          <a:bodyPr lIns="0" tIns="0" rIns="0" bIns="0" anchor="ctr" anchorCtr="0">
            <a:noAutofit/>
          </a:bodyPr>
          <a:lstStyle>
            <a:lvl1pPr algn="l">
              <a:defRPr sz="2800" b="1">
                <a:solidFill>
                  <a:schemeClr val="bg2"/>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1C3A6C96-FEB0-8910-4086-6A6541454535}"/>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10049494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WITH LOGO_White Quote_Jan_2025">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noRot="1" noMove="1" noResize="1" noEditPoints="1" noAdjustHandles="1" noChangeArrowheads="1" noChangeShapeType="1"/>
          </p:cNvSpPr>
          <p:nvPr>
            <p:ph idx="1"/>
          </p:nvPr>
        </p:nvSpPr>
        <p:spPr>
          <a:xfrm>
            <a:off x="2027238" y="1268413"/>
            <a:ext cx="8137525" cy="3509883"/>
          </a:xfrm>
        </p:spPr>
        <p:txBody>
          <a:bodyPr>
            <a:noAutofit/>
          </a:bodyPr>
          <a:lstStyle>
            <a:lvl1pPr marL="0" indent="0">
              <a:buNone/>
              <a:defRPr sz="3800" b="1">
                <a:solidFill>
                  <a:schemeClr val="accent1"/>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noRot="1" noMove="1" noResize="1" noEditPoints="1" noAdjustHandles="1" noChangeArrowheads="1" noChangeShapeType="1"/>
          </p:cNvSpPr>
          <p:nvPr>
            <p:ph idx="10"/>
          </p:nvPr>
        </p:nvSpPr>
        <p:spPr>
          <a:xfrm>
            <a:off x="2027238" y="4877634"/>
            <a:ext cx="8137525" cy="1440000"/>
          </a:xfrm>
        </p:spPr>
        <p:txBody>
          <a:bodyPr>
            <a:noAutofit/>
          </a:bodyPr>
          <a:lstStyle>
            <a:lvl1pPr marL="0" indent="0">
              <a:spcAft>
                <a:spcPts val="600"/>
              </a:spcAft>
              <a:buNone/>
              <a:defRPr sz="1600" b="1">
                <a:solidFill>
                  <a:schemeClr val="accent1"/>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2180461D-2FFD-F649-E98A-58D56D8F9F05}"/>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TextBox 4">
            <a:extLst>
              <a:ext uri="{FF2B5EF4-FFF2-40B4-BE49-F238E27FC236}">
                <a16:creationId xmlns:a16="http://schemas.microsoft.com/office/drawing/2014/main" id="{75B29FE5-89B3-2954-5FA2-E731DF9A50FA}"/>
              </a:ext>
            </a:extLst>
          </p:cNvPr>
          <p:cNvSpPr txBox="1">
            <a:spLocks noGrp="1" noRot="1" noMove="1" noResize="1" noEditPoints="1" noAdjustHandles="1" noChangeArrowheads="1" noChangeShapeType="1"/>
          </p:cNvSpPr>
          <p:nvPr userDrawn="1"/>
        </p:nvSpPr>
        <p:spPr>
          <a:xfrm>
            <a:off x="728279" y="766733"/>
            <a:ext cx="1991075" cy="2662267"/>
          </a:xfrm>
          <a:prstGeom prst="rect">
            <a:avLst/>
          </a:prstGeom>
          <a:noFill/>
        </p:spPr>
        <p:txBody>
          <a:bodyPr wrap="square" rtlCol="0">
            <a:spAutoFit/>
          </a:bodyPr>
          <a:lstStyle/>
          <a:p>
            <a:r>
              <a:rPr lang="en-DK" sz="16700" b="1">
                <a:solidFill>
                  <a:schemeClr val="accent1"/>
                </a:solidFill>
              </a:rPr>
              <a:t>“</a:t>
            </a:r>
          </a:p>
        </p:txBody>
      </p:sp>
      <p:sp>
        <p:nvSpPr>
          <p:cNvPr id="6" name="Slide Number Placeholder 5">
            <a:extLst>
              <a:ext uri="{FF2B5EF4-FFF2-40B4-BE49-F238E27FC236}">
                <a16:creationId xmlns:a16="http://schemas.microsoft.com/office/drawing/2014/main" id="{F1C1C89F-3949-D3AF-5B68-1F1723D5A061}"/>
              </a:ext>
            </a:extLst>
          </p:cNvPr>
          <p:cNvSpPr>
            <a:spLocks noGrp="1"/>
          </p:cNvSpPr>
          <p:nvPr>
            <p:ph type="sldNum" sz="quarter" idx="12"/>
          </p:nvPr>
        </p:nvSpPr>
        <p:spPr/>
        <p:txBody>
          <a:bodyPr/>
          <a:lstStyle/>
          <a:p>
            <a:fld id="{64D2DCB6-719E-0F43-A160-E508323EF71D}" type="slidenum">
              <a:rPr lang="en-DK" smtClean="0"/>
              <a:pPr/>
              <a:t>‹#›</a:t>
            </a:fld>
            <a:endParaRPr lang="en-DK"/>
          </a:p>
        </p:txBody>
      </p:sp>
      <p:sp>
        <p:nvSpPr>
          <p:cNvPr id="7" name="Footer Placeholder 6">
            <a:extLst>
              <a:ext uri="{FF2B5EF4-FFF2-40B4-BE49-F238E27FC236}">
                <a16:creationId xmlns:a16="http://schemas.microsoft.com/office/drawing/2014/main" id="{1882AC9C-113D-7686-90D9-A685A6D61FDA}"/>
              </a:ext>
            </a:extLst>
          </p:cNvPr>
          <p:cNvSpPr>
            <a:spLocks noGrp="1"/>
          </p:cNvSpPr>
          <p:nvPr>
            <p:ph type="ftr" sz="quarter" idx="13"/>
          </p:nvPr>
        </p:nvSpPr>
        <p:spPr/>
        <p:txBody>
          <a:bodyPr/>
          <a:lstStyle/>
          <a:p>
            <a:endParaRPr lang="en-IE"/>
          </a:p>
        </p:txBody>
      </p:sp>
    </p:spTree>
    <p:extLst>
      <p:ext uri="{BB962C8B-B14F-4D97-AF65-F5344CB8AC3E}">
        <p14:creationId xmlns:p14="http://schemas.microsoft.com/office/powerpoint/2010/main" val="1744424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WITH LOGO_White List_Jan_20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21E3E-4765-3F60-E686-7B9F3CB3C1EA}"/>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4" name="Text Placeholder 19">
            <a:extLst>
              <a:ext uri="{FF2B5EF4-FFF2-40B4-BE49-F238E27FC236}">
                <a16:creationId xmlns:a16="http://schemas.microsoft.com/office/drawing/2014/main" id="{55633E9F-1E8D-2F0F-0F8F-3711767028EA}"/>
              </a:ext>
            </a:extLst>
          </p:cNvPr>
          <p:cNvSpPr>
            <a:spLocks noGrp="1" noRot="1" noMove="1" noResize="1" noEditPoints="1" noAdjustHandles="1" noChangeArrowheads="1" noChangeShapeType="1"/>
          </p:cNvSpPr>
          <p:nvPr>
            <p:ph type="body" sz="quarter" idx="10"/>
          </p:nvPr>
        </p:nvSpPr>
        <p:spPr>
          <a:xfrm>
            <a:off x="2027238" y="703873"/>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5" name="Text Placeholder 19">
            <a:extLst>
              <a:ext uri="{FF2B5EF4-FFF2-40B4-BE49-F238E27FC236}">
                <a16:creationId xmlns:a16="http://schemas.microsoft.com/office/drawing/2014/main" id="{97254926-FAC0-39B5-22A1-F04DE7EA76A4}"/>
              </a:ext>
            </a:extLst>
          </p:cNvPr>
          <p:cNvSpPr>
            <a:spLocks noGrp="1" noRot="1" noMove="1" noResize="1" noEditPoints="1" noAdjustHandles="1" noChangeArrowheads="1" noChangeShapeType="1"/>
          </p:cNvSpPr>
          <p:nvPr>
            <p:ph type="body" sz="quarter" idx="11"/>
          </p:nvPr>
        </p:nvSpPr>
        <p:spPr>
          <a:xfrm>
            <a:off x="2027238" y="1771840"/>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6" name="Text Placeholder 19">
            <a:extLst>
              <a:ext uri="{FF2B5EF4-FFF2-40B4-BE49-F238E27FC236}">
                <a16:creationId xmlns:a16="http://schemas.microsoft.com/office/drawing/2014/main" id="{09E37B7D-166F-B03C-A5D9-6B95F86A3A02}"/>
              </a:ext>
            </a:extLst>
          </p:cNvPr>
          <p:cNvSpPr>
            <a:spLocks noGrp="1" noRot="1" noMove="1" noResize="1" noEditPoints="1" noAdjustHandles="1" noChangeArrowheads="1" noChangeShapeType="1"/>
          </p:cNvSpPr>
          <p:nvPr>
            <p:ph type="body" sz="quarter" idx="12"/>
          </p:nvPr>
        </p:nvSpPr>
        <p:spPr>
          <a:xfrm>
            <a:off x="2027238" y="2839807"/>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7" name="Text Placeholder 19">
            <a:extLst>
              <a:ext uri="{FF2B5EF4-FFF2-40B4-BE49-F238E27FC236}">
                <a16:creationId xmlns:a16="http://schemas.microsoft.com/office/drawing/2014/main" id="{4B9CBE0B-5E84-10EC-F459-3BB91D3C32B9}"/>
              </a:ext>
            </a:extLst>
          </p:cNvPr>
          <p:cNvSpPr>
            <a:spLocks noGrp="1" noRot="1" noMove="1" noResize="1" noEditPoints="1" noAdjustHandles="1" noChangeArrowheads="1" noChangeShapeType="1"/>
          </p:cNvSpPr>
          <p:nvPr>
            <p:ph type="body" sz="quarter" idx="13"/>
          </p:nvPr>
        </p:nvSpPr>
        <p:spPr>
          <a:xfrm>
            <a:off x="2027238" y="3907774"/>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8" name="Text Placeholder 19">
            <a:extLst>
              <a:ext uri="{FF2B5EF4-FFF2-40B4-BE49-F238E27FC236}">
                <a16:creationId xmlns:a16="http://schemas.microsoft.com/office/drawing/2014/main" id="{0CF6DD01-6002-142D-1ECD-677CBF2CA735}"/>
              </a:ext>
            </a:extLst>
          </p:cNvPr>
          <p:cNvSpPr>
            <a:spLocks noGrp="1" noRot="1" noMove="1" noResize="1" noEditPoints="1" noAdjustHandles="1" noChangeArrowheads="1" noChangeShapeType="1"/>
          </p:cNvSpPr>
          <p:nvPr>
            <p:ph type="body" sz="quarter" idx="14"/>
          </p:nvPr>
        </p:nvSpPr>
        <p:spPr>
          <a:xfrm>
            <a:off x="2027238" y="4975741"/>
            <a:ext cx="9721850"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10" name="Slide Number Placeholder 9">
            <a:extLst>
              <a:ext uri="{FF2B5EF4-FFF2-40B4-BE49-F238E27FC236}">
                <a16:creationId xmlns:a16="http://schemas.microsoft.com/office/drawing/2014/main" id="{B5018693-3B48-E4DD-00A5-4009E7CCA6D3}"/>
              </a:ext>
            </a:extLst>
          </p:cNvPr>
          <p:cNvSpPr>
            <a:spLocks noGrp="1"/>
          </p:cNvSpPr>
          <p:nvPr>
            <p:ph type="sldNum" sz="quarter" idx="16"/>
          </p:nvPr>
        </p:nvSpPr>
        <p:spPr/>
        <p:txBody>
          <a:bodyPr/>
          <a:lstStyle/>
          <a:p>
            <a:fld id="{64D2DCB6-719E-0F43-A160-E508323EF71D}" type="slidenum">
              <a:rPr lang="en-DK" smtClean="0"/>
              <a:pPr/>
              <a:t>‹#›</a:t>
            </a:fld>
            <a:endParaRPr lang="en-DK"/>
          </a:p>
        </p:txBody>
      </p:sp>
      <p:sp>
        <p:nvSpPr>
          <p:cNvPr id="9" name="Footer Placeholder 8">
            <a:extLst>
              <a:ext uri="{FF2B5EF4-FFF2-40B4-BE49-F238E27FC236}">
                <a16:creationId xmlns:a16="http://schemas.microsoft.com/office/drawing/2014/main" id="{A7F2413F-0749-A266-7C73-FEFDF5307A10}"/>
              </a:ext>
            </a:extLst>
          </p:cNvPr>
          <p:cNvSpPr>
            <a:spLocks noGrp="1"/>
          </p:cNvSpPr>
          <p:nvPr>
            <p:ph type="ftr" sz="quarter" idx="17"/>
          </p:nvPr>
        </p:nvSpPr>
        <p:spPr/>
        <p:txBody>
          <a:bodyPr/>
          <a:lstStyle/>
          <a:p>
            <a:endParaRPr lang="en-IE"/>
          </a:p>
        </p:txBody>
      </p:sp>
    </p:spTree>
    <p:extLst>
      <p:ext uri="{BB962C8B-B14F-4D97-AF65-F5344CB8AC3E}">
        <p14:creationId xmlns:p14="http://schemas.microsoft.com/office/powerpoint/2010/main" val="25985547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WITH LOGO_Three Columns_Jan_202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E06F4-5CC1-38B0-C996-6F3595C7B112}"/>
              </a:ext>
            </a:extLst>
          </p:cNvPr>
          <p:cNvPicPr>
            <a:picLocks noGrp="1" noRo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cxnSp>
        <p:nvCxnSpPr>
          <p:cNvPr id="7" name="Straight Connector 6">
            <a:extLst>
              <a:ext uri="{FF2B5EF4-FFF2-40B4-BE49-F238E27FC236}">
                <a16:creationId xmlns:a16="http://schemas.microsoft.com/office/drawing/2014/main" id="{63BE207F-B455-41E9-9347-0925024B5092}"/>
              </a:ext>
            </a:extLst>
          </p:cNvPr>
          <p:cNvCxnSpPr>
            <a:cxnSpLocks/>
          </p:cNvCxnSpPr>
          <p:nvPr userDrawn="1"/>
        </p:nvCxnSpPr>
        <p:spPr>
          <a:xfrm>
            <a:off x="4084858" y="1365689"/>
            <a:ext cx="0" cy="447352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C6A22-4543-87A8-9BB5-9C85FA20FB0D}"/>
              </a:ext>
            </a:extLst>
          </p:cNvPr>
          <p:cNvCxnSpPr>
            <a:cxnSpLocks/>
          </p:cNvCxnSpPr>
          <p:nvPr userDrawn="1"/>
        </p:nvCxnSpPr>
        <p:spPr>
          <a:xfrm>
            <a:off x="8112125" y="1365689"/>
            <a:ext cx="0" cy="447352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BB154A4-3C1E-7886-5762-5F30CC641FF8}"/>
              </a:ext>
            </a:extLst>
          </p:cNvPr>
          <p:cNvSpPr>
            <a:spLocks noGrp="1"/>
          </p:cNvSpPr>
          <p:nvPr>
            <p:ph type="title"/>
          </p:nvPr>
        </p:nvSpPr>
        <p:spPr>
          <a:xfrm>
            <a:off x="442913" y="0"/>
            <a:ext cx="11307600"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14" name="Graphic 13">
            <a:extLst>
              <a:ext uri="{FF2B5EF4-FFF2-40B4-BE49-F238E27FC236}">
                <a16:creationId xmlns:a16="http://schemas.microsoft.com/office/drawing/2014/main" id="{4F9E36C9-F952-1ECF-AAD8-C7C14FB6C6F3}"/>
              </a:ext>
            </a:extLst>
          </p:cNvPr>
          <p:cNvPicPr>
            <a:picLocks noGrp="1" noRo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6" name="Slide Number Placeholder 5">
            <a:extLst>
              <a:ext uri="{FF2B5EF4-FFF2-40B4-BE49-F238E27FC236}">
                <a16:creationId xmlns:a16="http://schemas.microsoft.com/office/drawing/2014/main" id="{C9BC4795-B90A-B93F-4FA3-DD8C86B3ECC6}"/>
              </a:ext>
            </a:extLst>
          </p:cNvPr>
          <p:cNvSpPr>
            <a:spLocks noGrp="1"/>
          </p:cNvSpPr>
          <p:nvPr>
            <p:ph type="sldNum" sz="quarter" idx="13"/>
          </p:nvPr>
        </p:nvSpPr>
        <p:spPr/>
        <p:txBody>
          <a:bodyPr/>
          <a:lstStyle/>
          <a:p>
            <a:fld id="{64D2DCB6-719E-0F43-A160-E508323EF71D}" type="slidenum">
              <a:rPr lang="en-DK" smtClean="0"/>
              <a:pPr/>
              <a:t>‹#›</a:t>
            </a:fld>
            <a:endParaRPr lang="en-DK"/>
          </a:p>
        </p:txBody>
      </p:sp>
      <p:sp>
        <p:nvSpPr>
          <p:cNvPr id="23" name="Content Placeholder 2">
            <a:extLst>
              <a:ext uri="{FF2B5EF4-FFF2-40B4-BE49-F238E27FC236}">
                <a16:creationId xmlns:a16="http://schemas.microsoft.com/office/drawing/2014/main" id="{D37DE0E5-5471-7049-05F9-5E05595AFCFF}"/>
              </a:ext>
            </a:extLst>
          </p:cNvPr>
          <p:cNvSpPr>
            <a:spLocks noGrp="1"/>
          </p:cNvSpPr>
          <p:nvPr>
            <p:ph idx="14"/>
          </p:nvPr>
        </p:nvSpPr>
        <p:spPr>
          <a:xfrm>
            <a:off x="446400" y="2293795"/>
            <a:ext cx="316800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4" name="Content Placeholder 2">
            <a:extLst>
              <a:ext uri="{FF2B5EF4-FFF2-40B4-BE49-F238E27FC236}">
                <a16:creationId xmlns:a16="http://schemas.microsoft.com/office/drawing/2014/main" id="{1FB21F74-F5EB-F238-A74A-5506F0D9F143}"/>
              </a:ext>
            </a:extLst>
          </p:cNvPr>
          <p:cNvSpPr>
            <a:spLocks noGrp="1"/>
          </p:cNvSpPr>
          <p:nvPr>
            <p:ph idx="15"/>
          </p:nvPr>
        </p:nvSpPr>
        <p:spPr>
          <a:xfrm>
            <a:off x="4511675" y="2293795"/>
            <a:ext cx="316865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5" name="Content Placeholder 2">
            <a:extLst>
              <a:ext uri="{FF2B5EF4-FFF2-40B4-BE49-F238E27FC236}">
                <a16:creationId xmlns:a16="http://schemas.microsoft.com/office/drawing/2014/main" id="{06BBB0C9-DCDB-C9E2-9CD7-3A55AB61AED1}"/>
              </a:ext>
            </a:extLst>
          </p:cNvPr>
          <p:cNvSpPr>
            <a:spLocks noGrp="1"/>
          </p:cNvSpPr>
          <p:nvPr>
            <p:ph idx="16"/>
          </p:nvPr>
        </p:nvSpPr>
        <p:spPr>
          <a:xfrm>
            <a:off x="8577600" y="2293795"/>
            <a:ext cx="3168000" cy="3545419"/>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3" name="Footer Placeholder 2">
            <a:extLst>
              <a:ext uri="{FF2B5EF4-FFF2-40B4-BE49-F238E27FC236}">
                <a16:creationId xmlns:a16="http://schemas.microsoft.com/office/drawing/2014/main" id="{D87A7F84-D7D6-538E-EC38-8810FC606482}"/>
              </a:ext>
            </a:extLst>
          </p:cNvPr>
          <p:cNvSpPr>
            <a:spLocks noGrp="1"/>
          </p:cNvSpPr>
          <p:nvPr>
            <p:ph type="ftr" sz="quarter" idx="17"/>
          </p:nvPr>
        </p:nvSpPr>
        <p:spPr/>
        <p:txBody>
          <a:bodyPr/>
          <a:lstStyle/>
          <a:p>
            <a:endParaRPr lang="en-IE"/>
          </a:p>
        </p:txBody>
      </p:sp>
    </p:spTree>
    <p:extLst>
      <p:ext uri="{BB962C8B-B14F-4D97-AF65-F5344CB8AC3E}">
        <p14:creationId xmlns:p14="http://schemas.microsoft.com/office/powerpoint/2010/main" val="33027088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WITH LOGO_Six Images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0"/>
            <a:ext cx="11306176"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015D40AE-DC36-ED0E-2121-8767D8062FFB}"/>
              </a:ext>
            </a:extLst>
          </p:cNvPr>
          <p:cNvSpPr>
            <a:spLocks noGrp="1"/>
          </p:cNvSpPr>
          <p:nvPr>
            <p:ph type="pic" sz="quarter" idx="11"/>
          </p:nvPr>
        </p:nvSpPr>
        <p:spPr>
          <a:xfrm>
            <a:off x="442913" y="1268413"/>
            <a:ext cx="3528000" cy="1620000"/>
          </a:xfrm>
        </p:spPr>
        <p:txBody>
          <a:bodyPr>
            <a:noAutofit/>
          </a:bodyPr>
          <a:lstStyle/>
          <a:p>
            <a:endParaRPr lang="en-DK"/>
          </a:p>
        </p:txBody>
      </p:sp>
      <p:sp>
        <p:nvSpPr>
          <p:cNvPr id="10" name="Picture Placeholder 8">
            <a:extLst>
              <a:ext uri="{FF2B5EF4-FFF2-40B4-BE49-F238E27FC236}">
                <a16:creationId xmlns:a16="http://schemas.microsoft.com/office/drawing/2014/main" id="{AB27D519-34F0-B9F8-C4A2-BF1B79EE1849}"/>
              </a:ext>
            </a:extLst>
          </p:cNvPr>
          <p:cNvSpPr>
            <a:spLocks noGrp="1" noRot="1" noMove="1" noResize="1" noEditPoints="1" noAdjustHandles="1" noChangeArrowheads="1" noChangeShapeType="1"/>
          </p:cNvSpPr>
          <p:nvPr>
            <p:ph type="pic" sz="quarter" idx="12"/>
          </p:nvPr>
        </p:nvSpPr>
        <p:spPr>
          <a:xfrm>
            <a:off x="4332000" y="1268413"/>
            <a:ext cx="3528000" cy="1620000"/>
          </a:xfrm>
        </p:spPr>
        <p:txBody>
          <a:bodyPr>
            <a:noAutofit/>
          </a:bodyPr>
          <a:lstStyle/>
          <a:p>
            <a:endParaRPr lang="en-DK"/>
          </a:p>
        </p:txBody>
      </p:sp>
      <p:sp>
        <p:nvSpPr>
          <p:cNvPr id="13" name="Picture Placeholder 8">
            <a:extLst>
              <a:ext uri="{FF2B5EF4-FFF2-40B4-BE49-F238E27FC236}">
                <a16:creationId xmlns:a16="http://schemas.microsoft.com/office/drawing/2014/main" id="{2B79F1DC-325C-B57B-7607-17205EF20504}"/>
              </a:ext>
            </a:extLst>
          </p:cNvPr>
          <p:cNvSpPr>
            <a:spLocks noGrp="1" noRot="1" noMove="1" noResize="1" noEditPoints="1" noAdjustHandles="1" noChangeArrowheads="1" noChangeShapeType="1"/>
          </p:cNvSpPr>
          <p:nvPr>
            <p:ph type="pic" sz="quarter" idx="13"/>
          </p:nvPr>
        </p:nvSpPr>
        <p:spPr>
          <a:xfrm>
            <a:off x="8221089" y="1268413"/>
            <a:ext cx="3528000" cy="1620000"/>
          </a:xfrm>
        </p:spPr>
        <p:txBody>
          <a:bodyPr>
            <a:noAutofit/>
          </a:bodyPr>
          <a:lstStyle/>
          <a:p>
            <a:endParaRPr lang="en-DK"/>
          </a:p>
        </p:txBody>
      </p:sp>
      <p:sp>
        <p:nvSpPr>
          <p:cNvPr id="14" name="Picture Placeholder 8">
            <a:extLst>
              <a:ext uri="{FF2B5EF4-FFF2-40B4-BE49-F238E27FC236}">
                <a16:creationId xmlns:a16="http://schemas.microsoft.com/office/drawing/2014/main" id="{5BFF5F76-538B-1FCC-3505-372495B7F24C}"/>
              </a:ext>
            </a:extLst>
          </p:cNvPr>
          <p:cNvSpPr>
            <a:spLocks noGrp="1" noRot="1" noMove="1" noResize="1" noEditPoints="1" noAdjustHandles="1" noChangeArrowheads="1" noChangeShapeType="1"/>
          </p:cNvSpPr>
          <p:nvPr>
            <p:ph type="pic" sz="quarter" idx="14"/>
          </p:nvPr>
        </p:nvSpPr>
        <p:spPr>
          <a:xfrm>
            <a:off x="442913" y="3767320"/>
            <a:ext cx="3528000" cy="1620000"/>
          </a:xfrm>
        </p:spPr>
        <p:txBody>
          <a:bodyPr>
            <a:noAutofit/>
          </a:bodyPr>
          <a:lstStyle/>
          <a:p>
            <a:endParaRPr lang="en-DK"/>
          </a:p>
        </p:txBody>
      </p:sp>
      <p:sp>
        <p:nvSpPr>
          <p:cNvPr id="15" name="Picture Placeholder 8">
            <a:extLst>
              <a:ext uri="{FF2B5EF4-FFF2-40B4-BE49-F238E27FC236}">
                <a16:creationId xmlns:a16="http://schemas.microsoft.com/office/drawing/2014/main" id="{25295BD2-B481-CDDE-D590-8A2F9CAFA239}"/>
              </a:ext>
            </a:extLst>
          </p:cNvPr>
          <p:cNvSpPr>
            <a:spLocks noGrp="1" noRot="1" noMove="1" noResize="1" noEditPoints="1" noAdjustHandles="1" noChangeArrowheads="1" noChangeShapeType="1"/>
          </p:cNvSpPr>
          <p:nvPr>
            <p:ph type="pic" sz="quarter" idx="15"/>
          </p:nvPr>
        </p:nvSpPr>
        <p:spPr>
          <a:xfrm>
            <a:off x="4332000" y="3767320"/>
            <a:ext cx="3528000" cy="1620000"/>
          </a:xfrm>
        </p:spPr>
        <p:txBody>
          <a:bodyPr>
            <a:noAutofit/>
          </a:bodyPr>
          <a:lstStyle/>
          <a:p>
            <a:endParaRPr lang="en-DK"/>
          </a:p>
        </p:txBody>
      </p:sp>
      <p:sp>
        <p:nvSpPr>
          <p:cNvPr id="16" name="Picture Placeholder 8">
            <a:extLst>
              <a:ext uri="{FF2B5EF4-FFF2-40B4-BE49-F238E27FC236}">
                <a16:creationId xmlns:a16="http://schemas.microsoft.com/office/drawing/2014/main" id="{36536F96-8E88-16C5-F564-E33CBC15659D}"/>
              </a:ext>
            </a:extLst>
          </p:cNvPr>
          <p:cNvSpPr>
            <a:spLocks noGrp="1" noRot="1" noMove="1" noResize="1" noEditPoints="1" noAdjustHandles="1" noChangeArrowheads="1" noChangeShapeType="1"/>
          </p:cNvSpPr>
          <p:nvPr>
            <p:ph type="pic" sz="quarter" idx="16"/>
          </p:nvPr>
        </p:nvSpPr>
        <p:spPr>
          <a:xfrm>
            <a:off x="8221089" y="3767320"/>
            <a:ext cx="3528000" cy="1620000"/>
          </a:xfrm>
        </p:spPr>
        <p:txBody>
          <a:bodyPr>
            <a:noAutofit/>
          </a:bodyPr>
          <a:lstStyle/>
          <a:p>
            <a:endParaRPr lang="en-DK"/>
          </a:p>
        </p:txBody>
      </p:sp>
      <p:sp>
        <p:nvSpPr>
          <p:cNvPr id="18" name="Text Placeholder 17">
            <a:extLst>
              <a:ext uri="{FF2B5EF4-FFF2-40B4-BE49-F238E27FC236}">
                <a16:creationId xmlns:a16="http://schemas.microsoft.com/office/drawing/2014/main" id="{4EDCD53A-F8B2-9435-3663-00EBFCCE5640}"/>
              </a:ext>
            </a:extLst>
          </p:cNvPr>
          <p:cNvSpPr>
            <a:spLocks noGrp="1" noRot="1" noMove="1" noResize="1" noEditPoints="1" noAdjustHandles="1" noChangeArrowheads="1" noChangeShapeType="1"/>
          </p:cNvSpPr>
          <p:nvPr>
            <p:ph type="body" sz="quarter" idx="17"/>
          </p:nvPr>
        </p:nvSpPr>
        <p:spPr>
          <a:xfrm>
            <a:off x="442913"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19" name="Text Placeholder 17">
            <a:extLst>
              <a:ext uri="{FF2B5EF4-FFF2-40B4-BE49-F238E27FC236}">
                <a16:creationId xmlns:a16="http://schemas.microsoft.com/office/drawing/2014/main" id="{4350FA8E-F072-C4E3-5AB6-AB8553BFA51C}"/>
              </a:ext>
            </a:extLst>
          </p:cNvPr>
          <p:cNvSpPr>
            <a:spLocks noGrp="1" noRot="1" noMove="1" noResize="1" noEditPoints="1" noAdjustHandles="1" noChangeArrowheads="1" noChangeShapeType="1"/>
          </p:cNvSpPr>
          <p:nvPr>
            <p:ph type="body" sz="quarter" idx="18"/>
          </p:nvPr>
        </p:nvSpPr>
        <p:spPr>
          <a:xfrm>
            <a:off x="4332000"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0" name="Text Placeholder 17">
            <a:extLst>
              <a:ext uri="{FF2B5EF4-FFF2-40B4-BE49-F238E27FC236}">
                <a16:creationId xmlns:a16="http://schemas.microsoft.com/office/drawing/2014/main" id="{C787A05E-7A29-06A0-2CC8-14EABA4B6126}"/>
              </a:ext>
            </a:extLst>
          </p:cNvPr>
          <p:cNvSpPr>
            <a:spLocks noGrp="1" noRot="1" noMove="1" noResize="1" noEditPoints="1" noAdjustHandles="1" noChangeArrowheads="1" noChangeShapeType="1"/>
          </p:cNvSpPr>
          <p:nvPr>
            <p:ph type="body" sz="quarter" idx="19"/>
          </p:nvPr>
        </p:nvSpPr>
        <p:spPr>
          <a:xfrm>
            <a:off x="8221089"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1" name="Text Placeholder 17">
            <a:extLst>
              <a:ext uri="{FF2B5EF4-FFF2-40B4-BE49-F238E27FC236}">
                <a16:creationId xmlns:a16="http://schemas.microsoft.com/office/drawing/2014/main" id="{A3268353-E759-E669-1ECD-D8549F9C410D}"/>
              </a:ext>
            </a:extLst>
          </p:cNvPr>
          <p:cNvSpPr>
            <a:spLocks noGrp="1" noRot="1" noMove="1" noResize="1" noEditPoints="1" noAdjustHandles="1" noChangeArrowheads="1" noChangeShapeType="1"/>
          </p:cNvSpPr>
          <p:nvPr>
            <p:ph type="body" sz="quarter" idx="20"/>
          </p:nvPr>
        </p:nvSpPr>
        <p:spPr>
          <a:xfrm>
            <a:off x="442913"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2" name="Text Placeholder 17">
            <a:extLst>
              <a:ext uri="{FF2B5EF4-FFF2-40B4-BE49-F238E27FC236}">
                <a16:creationId xmlns:a16="http://schemas.microsoft.com/office/drawing/2014/main" id="{4A946D09-490F-934A-6F13-D49C32E75D0E}"/>
              </a:ext>
            </a:extLst>
          </p:cNvPr>
          <p:cNvSpPr>
            <a:spLocks noGrp="1" noRot="1" noMove="1" noResize="1" noEditPoints="1" noAdjustHandles="1" noChangeArrowheads="1" noChangeShapeType="1"/>
          </p:cNvSpPr>
          <p:nvPr>
            <p:ph type="body" sz="quarter" idx="21"/>
          </p:nvPr>
        </p:nvSpPr>
        <p:spPr>
          <a:xfrm>
            <a:off x="4332000"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3" name="Text Placeholder 17">
            <a:extLst>
              <a:ext uri="{FF2B5EF4-FFF2-40B4-BE49-F238E27FC236}">
                <a16:creationId xmlns:a16="http://schemas.microsoft.com/office/drawing/2014/main" id="{2401C564-B48E-25CA-2395-9D3746E5FBED}"/>
              </a:ext>
            </a:extLst>
          </p:cNvPr>
          <p:cNvSpPr>
            <a:spLocks noGrp="1" noRot="1" noMove="1" noResize="1" noEditPoints="1" noAdjustHandles="1" noChangeArrowheads="1" noChangeShapeType="1"/>
          </p:cNvSpPr>
          <p:nvPr>
            <p:ph type="body" sz="quarter" idx="22"/>
          </p:nvPr>
        </p:nvSpPr>
        <p:spPr>
          <a:xfrm>
            <a:off x="8221089"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5" name="Slide Number Placeholder 4">
            <a:extLst>
              <a:ext uri="{FF2B5EF4-FFF2-40B4-BE49-F238E27FC236}">
                <a16:creationId xmlns:a16="http://schemas.microsoft.com/office/drawing/2014/main" id="{F43F00AC-198A-9AAF-46C4-87F6083081E5}"/>
              </a:ext>
            </a:extLst>
          </p:cNvPr>
          <p:cNvSpPr>
            <a:spLocks noGrp="1"/>
          </p:cNvSpPr>
          <p:nvPr>
            <p:ph type="sldNum" sz="quarter" idx="24"/>
          </p:nvPr>
        </p:nvSpPr>
        <p:spPr/>
        <p:txBody>
          <a:bodyPr/>
          <a:lstStyle/>
          <a:p>
            <a:fld id="{64D2DCB6-719E-0F43-A160-E508323EF71D}" type="slidenum">
              <a:rPr lang="en-DK" smtClean="0"/>
              <a:pPr/>
              <a:t>‹#›</a:t>
            </a:fld>
            <a:endParaRPr lang="en-DK"/>
          </a:p>
        </p:txBody>
      </p:sp>
      <p:sp>
        <p:nvSpPr>
          <p:cNvPr id="6" name="Footer Placeholder 5">
            <a:extLst>
              <a:ext uri="{FF2B5EF4-FFF2-40B4-BE49-F238E27FC236}">
                <a16:creationId xmlns:a16="http://schemas.microsoft.com/office/drawing/2014/main" id="{A6508550-63DB-D777-F67F-5EB57148B0B6}"/>
              </a:ext>
            </a:extLst>
          </p:cNvPr>
          <p:cNvSpPr>
            <a:spLocks noGrp="1"/>
          </p:cNvSpPr>
          <p:nvPr>
            <p:ph type="ftr" sz="quarter" idx="25"/>
          </p:nvPr>
        </p:nvSpPr>
        <p:spPr/>
        <p:txBody>
          <a:bodyPr/>
          <a:lstStyle/>
          <a:p>
            <a:endParaRPr lang="en-IE"/>
          </a:p>
        </p:txBody>
      </p:sp>
    </p:spTree>
    <p:extLst>
      <p:ext uri="{BB962C8B-B14F-4D97-AF65-F5344CB8AC3E}">
        <p14:creationId xmlns:p14="http://schemas.microsoft.com/office/powerpoint/2010/main" val="3061419333"/>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WITH LOGO_Title_Jan_202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7A30C6-BF6B-1A09-78E9-E491572C52E2}"/>
              </a:ext>
            </a:extLst>
          </p:cNvPr>
          <p:cNvSpPr>
            <a:spLocks noGrp="1"/>
          </p:cNvSpPr>
          <p:nvPr>
            <p:ph type="sldNum" sz="quarter" idx="10"/>
          </p:nvPr>
        </p:nvSpPr>
        <p:spPr/>
        <p:txBody>
          <a:bodyPr/>
          <a:lstStyle/>
          <a:p>
            <a:fld id="{64D2DCB6-719E-0F43-A160-E508323EF71D}" type="slidenum">
              <a:rPr lang="en-DK" smtClean="0"/>
              <a:pPr/>
              <a:t>‹#›</a:t>
            </a:fld>
            <a:endParaRPr lang="en-DK"/>
          </a:p>
        </p:txBody>
      </p:sp>
      <p:pic>
        <p:nvPicPr>
          <p:cNvPr id="5" name="Graphic 4">
            <a:extLst>
              <a:ext uri="{FF2B5EF4-FFF2-40B4-BE49-F238E27FC236}">
                <a16:creationId xmlns:a16="http://schemas.microsoft.com/office/drawing/2014/main" id="{40344043-A3FE-64DA-3EC3-0525BCFEABDC}"/>
              </a:ext>
            </a:extLst>
          </p:cNvPr>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sp>
        <p:nvSpPr>
          <p:cNvPr id="6" name="Title 1">
            <a:extLst>
              <a:ext uri="{FF2B5EF4-FFF2-40B4-BE49-F238E27FC236}">
                <a16:creationId xmlns:a16="http://schemas.microsoft.com/office/drawing/2014/main" id="{DB3F27C3-5703-D012-F89D-EDBC5190B029}"/>
              </a:ext>
            </a:extLst>
          </p:cNvPr>
          <p:cNvSpPr>
            <a:spLocks noGrp="1"/>
          </p:cNvSpPr>
          <p:nvPr>
            <p:ph type="title"/>
          </p:nvPr>
        </p:nvSpPr>
        <p:spPr>
          <a:xfrm>
            <a:off x="442913" y="0"/>
            <a:ext cx="11306176"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2" name="Picture 1">
            <a:extLst>
              <a:ext uri="{FF2B5EF4-FFF2-40B4-BE49-F238E27FC236}">
                <a16:creationId xmlns:a16="http://schemas.microsoft.com/office/drawing/2014/main" id="{4A7CC9BD-3356-53DE-3004-119BD0E3A4B9}"/>
              </a:ext>
            </a:extLst>
          </p:cNvPr>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Footer Placeholder 6">
            <a:extLst>
              <a:ext uri="{FF2B5EF4-FFF2-40B4-BE49-F238E27FC236}">
                <a16:creationId xmlns:a16="http://schemas.microsoft.com/office/drawing/2014/main" id="{2EDC2C23-D7C7-5BC7-C8AC-D68DD4286DCC}"/>
              </a:ext>
            </a:extLst>
          </p:cNvPr>
          <p:cNvSpPr>
            <a:spLocks noGrp="1"/>
          </p:cNvSpPr>
          <p:nvPr>
            <p:ph type="ftr" sz="quarter" idx="11"/>
          </p:nvPr>
        </p:nvSpPr>
        <p:spPr/>
        <p:txBody>
          <a:bodyPr/>
          <a:lstStyle/>
          <a:p>
            <a:endParaRPr lang="en-IE"/>
          </a:p>
        </p:txBody>
      </p:sp>
    </p:spTree>
    <p:extLst>
      <p:ext uri="{BB962C8B-B14F-4D97-AF65-F5344CB8AC3E}">
        <p14:creationId xmlns:p14="http://schemas.microsoft.com/office/powerpoint/2010/main" val="99649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5" name="Picture 4" descr="A black and white logo&#10;&#10;Description automatically generated">
            <a:extLst>
              <a:ext uri="{FF2B5EF4-FFF2-40B4-BE49-F238E27FC236}">
                <a16:creationId xmlns:a16="http://schemas.microsoft.com/office/drawing/2014/main" id="{BDC1DA3C-89DA-0213-219A-73CB82160F60}"/>
              </a:ext>
            </a:extLst>
          </p:cNvPr>
          <p:cNvPicPr>
            <a:picLocks noChangeAspect="1"/>
          </p:cNvPicPr>
          <p:nvPr userDrawn="1"/>
        </p:nvPicPr>
        <p:blipFill rotWithShape="1">
          <a:blip r:embed="rId3"/>
          <a:srcRect l="7245" t="32868" r="7284" b="33925"/>
          <a:stretch/>
        </p:blipFill>
        <p:spPr>
          <a:xfrm>
            <a:off x="769681" y="588358"/>
            <a:ext cx="3973769" cy="115792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12192000" cy="5774392"/>
          </a:xfrm>
          <a:prstGeom prst="rect">
            <a:avLst/>
          </a:prstGeom>
          <a:solidFill>
            <a:schemeClr val="bg1">
              <a:lumMod val="95000"/>
            </a:schemeClr>
          </a:solidFill>
        </p:spPr>
        <p:txBody>
          <a:bodyPr lIns="121715" tIns="60856" rIns="121715" bIns="60856"/>
          <a:lstStyle>
            <a:lvl1pPr>
              <a:buNone/>
              <a:defRPr sz="19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6"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6" y="4272349"/>
            <a:ext cx="11565163" cy="287259"/>
          </a:xfrm>
          <a:prstGeom prst="rect">
            <a:avLst/>
          </a:prstGeom>
        </p:spPr>
        <p:txBody>
          <a:bodyPr lIns="0" tIns="0" rIns="0" bIns="0">
            <a:noAutofit/>
          </a:bodyPr>
          <a:lstStyle>
            <a:lvl1pPr marL="0" indent="0" algn="l">
              <a:buNone/>
              <a:defRPr sz="1900" baseline="0">
                <a:solidFill>
                  <a:schemeClr val="bg1"/>
                </a:solidFill>
              </a:defRPr>
            </a:lvl1pPr>
            <a:lvl2pPr marL="608542" indent="0" algn="ctr">
              <a:buNone/>
              <a:defRPr>
                <a:solidFill>
                  <a:schemeClr val="tx1">
                    <a:tint val="75000"/>
                  </a:schemeClr>
                </a:solidFill>
              </a:defRPr>
            </a:lvl2pPr>
            <a:lvl3pPr marL="1217078" indent="0" algn="ctr">
              <a:buNone/>
              <a:defRPr>
                <a:solidFill>
                  <a:schemeClr val="tx1">
                    <a:tint val="75000"/>
                  </a:schemeClr>
                </a:solidFill>
              </a:defRPr>
            </a:lvl3pPr>
            <a:lvl4pPr marL="1825620" indent="0" algn="ctr">
              <a:buNone/>
              <a:defRPr>
                <a:solidFill>
                  <a:schemeClr val="tx1">
                    <a:tint val="75000"/>
                  </a:schemeClr>
                </a:solidFill>
              </a:defRPr>
            </a:lvl4pPr>
            <a:lvl5pPr marL="2434158" indent="0" algn="ctr">
              <a:buNone/>
              <a:defRPr>
                <a:solidFill>
                  <a:schemeClr val="tx1">
                    <a:tint val="75000"/>
                  </a:schemeClr>
                </a:solidFill>
              </a:defRPr>
            </a:lvl5pPr>
            <a:lvl6pPr marL="3042701" indent="0" algn="ctr">
              <a:buNone/>
              <a:defRPr>
                <a:solidFill>
                  <a:schemeClr val="tx1">
                    <a:tint val="75000"/>
                  </a:schemeClr>
                </a:solidFill>
              </a:defRPr>
            </a:lvl6pPr>
            <a:lvl7pPr marL="3651238" indent="0" algn="ctr">
              <a:buNone/>
              <a:defRPr>
                <a:solidFill>
                  <a:schemeClr val="tx1">
                    <a:tint val="75000"/>
                  </a:schemeClr>
                </a:solidFill>
              </a:defRPr>
            </a:lvl7pPr>
            <a:lvl8pPr marL="4259778" indent="0" algn="ctr">
              <a:buNone/>
              <a:defRPr>
                <a:solidFill>
                  <a:schemeClr val="tx1">
                    <a:tint val="75000"/>
                  </a:schemeClr>
                </a:solidFill>
              </a:defRPr>
            </a:lvl8pPr>
            <a:lvl9pPr marL="4868314"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14" name="Footer Placeholder 4"/>
          <p:cNvSpPr>
            <a:spLocks noGrp="1"/>
          </p:cNvSpPr>
          <p:nvPr>
            <p:ph type="ftr" sz="quarter" idx="3"/>
          </p:nvPr>
        </p:nvSpPr>
        <p:spPr>
          <a:xfrm>
            <a:off x="336555" y="6476231"/>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pPr defTabSz="608542"/>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1" y="4764860"/>
            <a:ext cx="12192000" cy="1015853"/>
          </a:xfrm>
          <a:prstGeom prst="rect">
            <a:avLst/>
          </a:prstGeom>
          <a:solidFill>
            <a:schemeClr val="tx2">
              <a:alpha val="80000"/>
            </a:schemeClr>
          </a:solidFill>
        </p:spPr>
        <p:txBody>
          <a:bodyPr lIns="121715" tIns="60856" rIns="121715" bIns="60856"/>
          <a:lstStyle>
            <a:lvl1pPr marL="237325"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1"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715" tIns="60856" rIns="121715" bIns="60856" rtlCol="0" anchor="ct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979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WITH LOGO_Blank_Jan_2025">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3F03DC-8A02-34E6-1ADC-AFDE30A3D73F}"/>
              </a:ext>
            </a:extLst>
          </p:cNvPr>
          <p:cNvSpPr>
            <a:spLocks noGrp="1"/>
          </p:cNvSpPr>
          <p:nvPr>
            <p:ph type="sldNum" sz="quarter" idx="11"/>
          </p:nvPr>
        </p:nvSpPr>
        <p:spPr/>
        <p:txBody>
          <a:bodyPr/>
          <a:lstStyle/>
          <a:p>
            <a:fld id="{64D2DCB6-719E-0F43-A160-E508323EF71D}" type="slidenum">
              <a:rPr lang="en-DK" smtClean="0"/>
              <a:pPr/>
              <a:t>‹#›</a:t>
            </a:fld>
            <a:endParaRPr lang="en-DK"/>
          </a:p>
        </p:txBody>
      </p:sp>
      <p:pic>
        <p:nvPicPr>
          <p:cNvPr id="4" name="Picture 3">
            <a:extLst>
              <a:ext uri="{FF2B5EF4-FFF2-40B4-BE49-F238E27FC236}">
                <a16:creationId xmlns:a16="http://schemas.microsoft.com/office/drawing/2014/main" id="{B2DD5623-8CBD-CBE5-1907-257B77C41189}"/>
              </a:ext>
            </a:extLst>
          </p:cNvPr>
          <p:cNvPicPr/>
          <p:nvPr userDrawn="1"/>
        </p:nvPicPr>
        <p:blipFill rotWithShape="1">
          <a:blip r:embed="rId2"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Footer Placeholder 4">
            <a:extLst>
              <a:ext uri="{FF2B5EF4-FFF2-40B4-BE49-F238E27FC236}">
                <a16:creationId xmlns:a16="http://schemas.microsoft.com/office/drawing/2014/main" id="{5521E226-D2FE-CC38-DA39-D8E6BE9B2C7A}"/>
              </a:ext>
            </a:extLst>
          </p:cNvPr>
          <p:cNvSpPr>
            <a:spLocks noGrp="1"/>
          </p:cNvSpPr>
          <p:nvPr>
            <p:ph type="ftr" sz="quarter" idx="12"/>
          </p:nvPr>
        </p:nvSpPr>
        <p:spPr/>
        <p:txBody>
          <a:bodyPr/>
          <a:lstStyle/>
          <a:p>
            <a:endParaRPr lang="en-IE"/>
          </a:p>
        </p:txBody>
      </p:sp>
    </p:spTree>
    <p:extLst>
      <p:ext uri="{BB962C8B-B14F-4D97-AF65-F5344CB8AC3E}">
        <p14:creationId xmlns:p14="http://schemas.microsoft.com/office/powerpoint/2010/main" val="13887703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On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2" y="0"/>
            <a:ext cx="11306175" cy="889755"/>
          </a:xfrm>
        </p:spPr>
        <p:txBody>
          <a:bodyPr anchor="b" anchorCtr="0">
            <a:norm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2" y="1267199"/>
            <a:ext cx="11306175" cy="4287600"/>
          </a:xfrm>
        </p:spPr>
        <p:txBody>
          <a:bodyPr wrap="square">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8" name="Picture 7">
            <a:extLst>
              <a:ext uri="{FF2B5EF4-FFF2-40B4-BE49-F238E27FC236}">
                <a16:creationId xmlns:a16="http://schemas.microsoft.com/office/drawing/2014/main" id="{A7F33971-0E92-274F-A060-6BCC2DECBA8D}"/>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
        <p:nvSpPr>
          <p:cNvPr id="4" name="Footer Placeholder 3">
            <a:extLst>
              <a:ext uri="{FF2B5EF4-FFF2-40B4-BE49-F238E27FC236}">
                <a16:creationId xmlns:a16="http://schemas.microsoft.com/office/drawing/2014/main" id="{C7FB6FFE-CB67-03ED-12BD-2577EFCEFF7B}"/>
              </a:ext>
            </a:extLst>
          </p:cNvPr>
          <p:cNvSpPr>
            <a:spLocks noGrp="1"/>
          </p:cNvSpPr>
          <p:nvPr>
            <p:ph type="ftr" sz="quarter" idx="10"/>
          </p:nvPr>
        </p:nvSpPr>
        <p:spPr/>
        <p:txBody>
          <a:bodyPr/>
          <a:lstStyle/>
          <a:p>
            <a:endParaRPr lang="en-IE"/>
          </a:p>
        </p:txBody>
      </p:sp>
      <p:sp>
        <p:nvSpPr>
          <p:cNvPr id="5" name="Slide Number Placeholder 4">
            <a:extLst>
              <a:ext uri="{FF2B5EF4-FFF2-40B4-BE49-F238E27FC236}">
                <a16:creationId xmlns:a16="http://schemas.microsoft.com/office/drawing/2014/main" id="{4E32F52B-528A-1618-A009-FF8E934ED69A}"/>
              </a:ext>
            </a:extLst>
          </p:cNvPr>
          <p:cNvSpPr>
            <a:spLocks noGrp="1"/>
          </p:cNvSpPr>
          <p:nvPr>
            <p:ph type="sldNum" sz="quarter" idx="11"/>
          </p:nvPr>
        </p:nvSpPr>
        <p:spPr/>
        <p:txBody>
          <a:bodyPr/>
          <a:lstStyle/>
          <a:p>
            <a:fld id="{64D2DCB6-719E-0F43-A160-E508323EF71D}" type="slidenum">
              <a:rPr lang="en-DK" smtClean="0"/>
              <a:pPr/>
              <a:t>‹#›</a:t>
            </a:fld>
            <a:endParaRPr lang="en-DK"/>
          </a:p>
        </p:txBody>
      </p:sp>
    </p:spTree>
    <p:extLst>
      <p:ext uri="{BB962C8B-B14F-4D97-AF65-F5344CB8AC3E}">
        <p14:creationId xmlns:p14="http://schemas.microsoft.com/office/powerpoint/2010/main" val="1735715055"/>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CASE STUDY_Jan_202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0"/>
            <a:ext cx="933100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3" name="Graphic 2">
            <a:extLst>
              <a:ext uri="{FF2B5EF4-FFF2-40B4-BE49-F238E27FC236}">
                <a16:creationId xmlns:a16="http://schemas.microsoft.com/office/drawing/2014/main" id="{32EBDF4B-E05A-04FD-7628-934404C137EB}"/>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noGrp="1" noRo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Slide Number Placeholder 4">
            <a:extLst>
              <a:ext uri="{FF2B5EF4-FFF2-40B4-BE49-F238E27FC236}">
                <a16:creationId xmlns:a16="http://schemas.microsoft.com/office/drawing/2014/main" id="{4E32F52B-528A-1618-A009-FF8E934ED69A}"/>
              </a:ext>
            </a:extLst>
          </p:cNvPr>
          <p:cNvSpPr>
            <a:spLocks noGrp="1"/>
          </p:cNvSpPr>
          <p:nvPr>
            <p:ph type="sldNum" sz="quarter" idx="11"/>
          </p:nvPr>
        </p:nvSpPr>
        <p:spPr>
          <a:xfrm>
            <a:off x="82913" y="6416676"/>
            <a:ext cx="360000" cy="238124"/>
          </a:xfrm>
        </p:spPr>
        <p:txBody>
          <a:bodyPr/>
          <a:lstStyle/>
          <a:p>
            <a:fld id="{64D2DCB6-719E-0F43-A160-E508323EF71D}" type="slidenum">
              <a:rPr lang="en-DK" smtClean="0"/>
              <a:pPr/>
              <a:t>‹#›</a:t>
            </a:fld>
            <a:endParaRPr lang="en-DK"/>
          </a:p>
        </p:txBody>
      </p:sp>
      <p:sp>
        <p:nvSpPr>
          <p:cNvPr id="6" name="Rectangle 5">
            <a:extLst>
              <a:ext uri="{FF2B5EF4-FFF2-40B4-BE49-F238E27FC236}">
                <a16:creationId xmlns:a16="http://schemas.microsoft.com/office/drawing/2014/main" id="{A56A51A3-393B-F532-B33C-94740D3F1D4D}"/>
              </a:ext>
            </a:extLst>
          </p:cNvPr>
          <p:cNvSpPr/>
          <p:nvPr userDrawn="1"/>
        </p:nvSpPr>
        <p:spPr>
          <a:xfrm>
            <a:off x="3268524" y="1703599"/>
            <a:ext cx="2661672" cy="333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panose="020B0604020202020204"/>
                <a:ea typeface="+mn-ea"/>
                <a:cs typeface="+mn-cs"/>
              </a:rPr>
              <a:t>Challenge</a:t>
            </a:r>
          </a:p>
        </p:txBody>
      </p:sp>
      <p:sp>
        <p:nvSpPr>
          <p:cNvPr id="7" name="Rectangle 6">
            <a:extLst>
              <a:ext uri="{FF2B5EF4-FFF2-40B4-BE49-F238E27FC236}">
                <a16:creationId xmlns:a16="http://schemas.microsoft.com/office/drawing/2014/main" id="{102A80C3-3C74-5988-6318-FF6F75992143}"/>
              </a:ext>
            </a:extLst>
          </p:cNvPr>
          <p:cNvSpPr/>
          <p:nvPr userDrawn="1"/>
        </p:nvSpPr>
        <p:spPr>
          <a:xfrm>
            <a:off x="6177225" y="1711748"/>
            <a:ext cx="2661672" cy="333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Arial" panose="020B0604020202020204"/>
                <a:ea typeface="+mn-ea"/>
                <a:cs typeface="+mn-cs"/>
              </a:rPr>
              <a:t>Solution</a:t>
            </a:r>
          </a:p>
        </p:txBody>
      </p:sp>
      <p:sp>
        <p:nvSpPr>
          <p:cNvPr id="8" name="Rectangle 7">
            <a:extLst>
              <a:ext uri="{FF2B5EF4-FFF2-40B4-BE49-F238E27FC236}">
                <a16:creationId xmlns:a16="http://schemas.microsoft.com/office/drawing/2014/main" id="{1E6B574C-C1D8-0705-3567-5AACDF711763}"/>
              </a:ext>
            </a:extLst>
          </p:cNvPr>
          <p:cNvSpPr/>
          <p:nvPr userDrawn="1"/>
        </p:nvSpPr>
        <p:spPr>
          <a:xfrm>
            <a:off x="9085928" y="1719153"/>
            <a:ext cx="2661672" cy="333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Arial" panose="020B0604020202020204"/>
                <a:ea typeface="+mn-ea"/>
                <a:cs typeface="+mn-cs"/>
              </a:rPr>
              <a:t>Results</a:t>
            </a:r>
          </a:p>
        </p:txBody>
      </p:sp>
      <p:sp>
        <p:nvSpPr>
          <p:cNvPr id="9" name="Picture Placeholder 2">
            <a:extLst>
              <a:ext uri="{FF2B5EF4-FFF2-40B4-BE49-F238E27FC236}">
                <a16:creationId xmlns:a16="http://schemas.microsoft.com/office/drawing/2014/main" id="{E3CAB45B-AEF6-E6C2-F088-9DA819E9EECC}"/>
              </a:ext>
            </a:extLst>
          </p:cNvPr>
          <p:cNvSpPr>
            <a:spLocks noGrp="1"/>
          </p:cNvSpPr>
          <p:nvPr>
            <p:ph type="pic" sz="quarter" idx="14"/>
          </p:nvPr>
        </p:nvSpPr>
        <p:spPr>
          <a:xfrm>
            <a:off x="442912" y="2024568"/>
            <a:ext cx="2578583" cy="4379420"/>
          </a:xfrm>
          <a:prstGeom prst="rect">
            <a:avLst/>
          </a:prstGeom>
        </p:spPr>
        <p:txBody>
          <a:bodyPr/>
          <a:lstStyle>
            <a:lvl1pPr>
              <a:defRPr>
                <a:solidFill>
                  <a:schemeClr val="bg1"/>
                </a:solidFill>
              </a:defRPr>
            </a:lvl1pPr>
          </a:lstStyle>
          <a:p>
            <a:r>
              <a:rPr lang="en-US"/>
              <a:t>Click icon to add picture</a:t>
            </a:r>
          </a:p>
        </p:txBody>
      </p:sp>
      <p:sp>
        <p:nvSpPr>
          <p:cNvPr id="10" name="Text Placeholder 17">
            <a:extLst>
              <a:ext uri="{FF2B5EF4-FFF2-40B4-BE49-F238E27FC236}">
                <a16:creationId xmlns:a16="http://schemas.microsoft.com/office/drawing/2014/main" id="{53B8D711-A70F-F3DD-516E-809DDADDFA82}"/>
              </a:ext>
            </a:extLst>
          </p:cNvPr>
          <p:cNvSpPr>
            <a:spLocks noGrp="1"/>
          </p:cNvSpPr>
          <p:nvPr>
            <p:ph type="body" sz="quarter" idx="21"/>
          </p:nvPr>
        </p:nvSpPr>
        <p:spPr>
          <a:xfrm>
            <a:off x="3268525" y="2037256"/>
            <a:ext cx="2661672" cy="4379420"/>
          </a:xfrm>
          <a:solidFill>
            <a:schemeClr val="bg1">
              <a:lumMod val="95000"/>
            </a:schemeClr>
          </a:solidFill>
        </p:spPr>
        <p:txBody>
          <a:bodyPr lIns="108000" tIns="108000" rIns="108000" bIns="108000">
            <a:normAutofit/>
          </a:bodyPr>
          <a:lstStyle>
            <a:lvl1pPr marL="0" indent="0">
              <a:spcAft>
                <a:spcPts val="600"/>
              </a:spcAft>
              <a:buSzPct val="100000"/>
              <a:buFont typeface="Arial" panose="020B0604020202020204" pitchFamily="34" charset="0"/>
              <a:buNone/>
              <a:defRPr sz="1200">
                <a:solidFill>
                  <a:schemeClr val="tx1"/>
                </a:solidFill>
              </a:defRPr>
            </a:lvl1pPr>
            <a:lvl2pPr marL="212725" indent="-212725">
              <a:spcAft>
                <a:spcPts val="600"/>
              </a:spcAft>
              <a:tabLst/>
              <a:defRPr sz="1200">
                <a:solidFill>
                  <a:schemeClr val="tx1"/>
                </a:solidFill>
              </a:defRPr>
            </a:lvl2pPr>
            <a:lvl3pPr marL="406400" indent="-203200">
              <a:spcAft>
                <a:spcPts val="600"/>
              </a:spcAft>
              <a:tabLst/>
              <a:defRPr sz="1050">
                <a:solidFill>
                  <a:schemeClr val="tx1"/>
                </a:solidFill>
              </a:defRPr>
            </a:lvl3pPr>
            <a:lvl4pPr marL="628650" indent="-203200">
              <a:spcAft>
                <a:spcPts val="600"/>
              </a:spcAft>
              <a:tabLst/>
              <a:defRPr sz="1000">
                <a:solidFill>
                  <a:schemeClr val="tx1"/>
                </a:solidFill>
              </a:defRPr>
            </a:lvl4pPr>
            <a:lvl5pPr marL="852488" indent="-203200">
              <a:spcAft>
                <a:spcPts val="600"/>
              </a:spcAft>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9">
            <a:extLst>
              <a:ext uri="{FF2B5EF4-FFF2-40B4-BE49-F238E27FC236}">
                <a16:creationId xmlns:a16="http://schemas.microsoft.com/office/drawing/2014/main" id="{20BA2168-4752-724B-E0CA-D33CFDA42A59}"/>
              </a:ext>
            </a:extLst>
          </p:cNvPr>
          <p:cNvSpPr>
            <a:spLocks noGrp="1"/>
          </p:cNvSpPr>
          <p:nvPr>
            <p:ph type="body" sz="quarter" idx="19"/>
          </p:nvPr>
        </p:nvSpPr>
        <p:spPr>
          <a:xfrm>
            <a:off x="443490" y="1276826"/>
            <a:ext cx="11305598" cy="215444"/>
          </a:xfrm>
          <a:prstGeom prst="rect">
            <a:avLst/>
          </a:prstGeom>
        </p:spPr>
        <p:txBody>
          <a:bodyPr wrap="square" lIns="0" tIns="0" anchor="t">
            <a:spAutoFit/>
          </a:bodyPr>
          <a:lstStyle>
            <a:lvl1pPr marL="0" indent="0">
              <a:buNone/>
              <a:defRPr kumimoji="0" lang="en-GB" sz="1400" b="0" i="0" u="none" strike="noStrike" kern="1200" cap="none" spc="0" normalizeH="0" baseline="0" dirty="0" smtClean="0">
                <a:ln>
                  <a:noFill/>
                </a:ln>
                <a:solidFill>
                  <a:schemeClr val="accent1"/>
                </a:solidFill>
                <a:effectLst/>
                <a:uLnTx/>
                <a:uFillTx/>
                <a:latin typeface="Arial" panose="020B0604020202020204" pitchFamily="34" charset="0"/>
                <a:ea typeface="+mj-ea"/>
                <a:cs typeface="Arial" panose="020B0604020202020204" pitchFamily="34" charset="0"/>
              </a:defRPr>
            </a:lvl1pPr>
          </a:lstStyle>
          <a:p>
            <a:pPr lvl="0"/>
            <a:r>
              <a:rPr lang="en-GB"/>
              <a:t>Click to edit Master text styles</a:t>
            </a:r>
          </a:p>
        </p:txBody>
      </p:sp>
      <p:sp>
        <p:nvSpPr>
          <p:cNvPr id="16" name="Text Placeholder 17">
            <a:extLst>
              <a:ext uri="{FF2B5EF4-FFF2-40B4-BE49-F238E27FC236}">
                <a16:creationId xmlns:a16="http://schemas.microsoft.com/office/drawing/2014/main" id="{0CF5E5FB-D3ED-3DB8-A5E6-66679303F390}"/>
              </a:ext>
            </a:extLst>
          </p:cNvPr>
          <p:cNvSpPr>
            <a:spLocks noGrp="1"/>
          </p:cNvSpPr>
          <p:nvPr>
            <p:ph type="body" sz="quarter" idx="22"/>
          </p:nvPr>
        </p:nvSpPr>
        <p:spPr>
          <a:xfrm>
            <a:off x="6177227" y="2037256"/>
            <a:ext cx="2661672" cy="4379420"/>
          </a:xfrm>
          <a:solidFill>
            <a:schemeClr val="bg1">
              <a:lumMod val="95000"/>
            </a:schemeClr>
          </a:solidFill>
        </p:spPr>
        <p:txBody>
          <a:bodyPr lIns="108000" tIns="108000" rIns="108000" bIns="108000">
            <a:normAutofit/>
          </a:bodyPr>
          <a:lstStyle>
            <a:lvl1pPr marL="0" indent="0">
              <a:spcAft>
                <a:spcPts val="600"/>
              </a:spcAft>
              <a:buSzPct val="100000"/>
              <a:buFont typeface="Arial" panose="020B0604020202020204" pitchFamily="34" charset="0"/>
              <a:buNone/>
              <a:defRPr sz="1200">
                <a:solidFill>
                  <a:schemeClr val="tx1"/>
                </a:solidFill>
              </a:defRPr>
            </a:lvl1pPr>
            <a:lvl2pPr marL="212725" indent="-212725">
              <a:spcAft>
                <a:spcPts val="600"/>
              </a:spcAft>
              <a:tabLst/>
              <a:defRPr sz="1200">
                <a:solidFill>
                  <a:schemeClr val="tx1"/>
                </a:solidFill>
              </a:defRPr>
            </a:lvl2pPr>
            <a:lvl3pPr marL="406400" indent="-203200">
              <a:spcAft>
                <a:spcPts val="600"/>
              </a:spcAft>
              <a:tabLst/>
              <a:defRPr sz="1050">
                <a:solidFill>
                  <a:schemeClr val="tx1"/>
                </a:solidFill>
              </a:defRPr>
            </a:lvl3pPr>
            <a:lvl4pPr marL="628650" indent="-203200">
              <a:spcAft>
                <a:spcPts val="600"/>
              </a:spcAft>
              <a:tabLst/>
              <a:defRPr sz="1000">
                <a:solidFill>
                  <a:schemeClr val="tx1"/>
                </a:solidFill>
              </a:defRPr>
            </a:lvl4pPr>
            <a:lvl5pPr marL="852488" indent="-203200">
              <a:spcAft>
                <a:spcPts val="600"/>
              </a:spcAft>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7">
            <a:extLst>
              <a:ext uri="{FF2B5EF4-FFF2-40B4-BE49-F238E27FC236}">
                <a16:creationId xmlns:a16="http://schemas.microsoft.com/office/drawing/2014/main" id="{D74CB422-6A8E-C3CA-05E3-E183884CC27D}"/>
              </a:ext>
            </a:extLst>
          </p:cNvPr>
          <p:cNvSpPr>
            <a:spLocks noGrp="1"/>
          </p:cNvSpPr>
          <p:nvPr>
            <p:ph type="body" sz="quarter" idx="23"/>
          </p:nvPr>
        </p:nvSpPr>
        <p:spPr>
          <a:xfrm>
            <a:off x="9085928" y="2045404"/>
            <a:ext cx="2661672" cy="4379420"/>
          </a:xfrm>
          <a:solidFill>
            <a:schemeClr val="bg1">
              <a:lumMod val="95000"/>
            </a:schemeClr>
          </a:solidFill>
        </p:spPr>
        <p:txBody>
          <a:bodyPr lIns="108000" tIns="108000" rIns="108000" bIns="108000">
            <a:normAutofit/>
          </a:bodyPr>
          <a:lstStyle>
            <a:lvl1pPr marL="0" indent="0">
              <a:spcAft>
                <a:spcPts val="600"/>
              </a:spcAft>
              <a:buSzPct val="100000"/>
              <a:buFont typeface="Arial" panose="020B0604020202020204" pitchFamily="34" charset="0"/>
              <a:buNone/>
              <a:defRPr sz="1200">
                <a:solidFill>
                  <a:schemeClr val="tx1"/>
                </a:solidFill>
              </a:defRPr>
            </a:lvl1pPr>
            <a:lvl2pPr marL="212725" indent="-212725">
              <a:spcAft>
                <a:spcPts val="600"/>
              </a:spcAft>
              <a:tabLst/>
              <a:defRPr sz="1200">
                <a:solidFill>
                  <a:schemeClr val="tx1"/>
                </a:solidFill>
              </a:defRPr>
            </a:lvl2pPr>
            <a:lvl3pPr marL="406400" indent="-203200">
              <a:spcAft>
                <a:spcPts val="600"/>
              </a:spcAft>
              <a:tabLst/>
              <a:defRPr sz="1050">
                <a:solidFill>
                  <a:schemeClr val="tx1"/>
                </a:solidFill>
              </a:defRPr>
            </a:lvl3pPr>
            <a:lvl4pPr marL="628650" indent="-203200">
              <a:spcAft>
                <a:spcPts val="600"/>
              </a:spcAft>
              <a:tabLst/>
              <a:defRPr sz="1000">
                <a:solidFill>
                  <a:schemeClr val="tx1"/>
                </a:solidFill>
              </a:defRPr>
            </a:lvl4pPr>
            <a:lvl5pPr marL="852488" indent="-203200">
              <a:spcAft>
                <a:spcPts val="600"/>
              </a:spcAft>
              <a:tabLst/>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95C936FF-79A7-03DC-462C-C131A6977DA1}"/>
              </a:ext>
            </a:extLst>
          </p:cNvPr>
          <p:cNvSpPr>
            <a:spLocks noGrp="1"/>
          </p:cNvSpPr>
          <p:nvPr>
            <p:ph type="ftr" sz="quarter" idx="24"/>
          </p:nvPr>
        </p:nvSpPr>
        <p:spPr/>
        <p:txBody>
          <a:bodyPr/>
          <a:lstStyle/>
          <a:p>
            <a:endParaRPr lang="en-IE"/>
          </a:p>
        </p:txBody>
      </p:sp>
    </p:spTree>
    <p:extLst>
      <p:ext uri="{BB962C8B-B14F-4D97-AF65-F5344CB8AC3E}">
        <p14:creationId xmlns:p14="http://schemas.microsoft.com/office/powerpoint/2010/main" val="94642172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3"/>
            <a:ext cx="12192000" cy="3878280"/>
          </a:xfrm>
          <a:prstGeom prst="rect">
            <a:avLst/>
          </a:prstGeom>
          <a:solidFill>
            <a:schemeClr val="tx2">
              <a:alpha val="80000"/>
            </a:schemeClr>
          </a:solidFill>
        </p:spPr>
        <p:txBody>
          <a:bodyPr lIns="335443" tIns="0" rIns="0" bIns="335443"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1" y="3867198"/>
            <a:ext cx="12192000" cy="497417"/>
          </a:xfrm>
          <a:prstGeom prst="rect">
            <a:avLst/>
          </a:prstGeom>
          <a:solidFill>
            <a:schemeClr val="tx2"/>
          </a:solidFill>
        </p:spPr>
        <p:txBody>
          <a:bodyPr lIns="335443"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8542"/>
            <a:r>
              <a:rPr lang="en-US">
                <a:solidFill>
                  <a:srgbClr val="3DCD58"/>
                </a:solidFill>
              </a:rPr>
              <a:t>Page </a:t>
            </a:r>
            <a:fld id="{5A9C12DC-491F-9444-86A2-13AC5C62A2FC}" type="slidenum">
              <a:rPr lang="en-US" smtClean="0">
                <a:solidFill>
                  <a:srgbClr val="3DCD58"/>
                </a:solidFill>
              </a:rPr>
              <a:pPr defTabSz="608542"/>
              <a:t>‹#›</a:t>
            </a:fld>
            <a:endParaRPr lang="en-US" dirty="0">
              <a:solidFill>
                <a:srgbClr val="3DCD58"/>
              </a:solidFill>
            </a:endParaRPr>
          </a:p>
        </p:txBody>
      </p:sp>
      <p:sp>
        <p:nvSpPr>
          <p:cNvPr id="10"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8542"/>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137493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lIns="121719" tIns="60856" rIns="121719" bIns="60856"/>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1" y="2721436"/>
            <a:ext cx="12192000" cy="1156853"/>
          </a:xfrm>
          <a:prstGeom prst="rect">
            <a:avLst/>
          </a:prstGeom>
          <a:solidFill>
            <a:schemeClr val="tx2">
              <a:alpha val="80000"/>
            </a:schemeClr>
          </a:solidFill>
        </p:spPr>
        <p:txBody>
          <a:bodyPr lIns="335443"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1" y="3867198"/>
            <a:ext cx="12192000" cy="497417"/>
          </a:xfrm>
          <a:prstGeom prst="rect">
            <a:avLst/>
          </a:prstGeom>
          <a:solidFill>
            <a:schemeClr val="tx2"/>
          </a:solidFill>
        </p:spPr>
        <p:txBody>
          <a:bodyPr lIns="335443"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12"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18733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12192000" cy="2641744"/>
          </a:xfrm>
          <a:prstGeom prst="rect">
            <a:avLst/>
          </a:prstGeom>
          <a:solidFill>
            <a:srgbClr val="8E8F93">
              <a:alpha val="20000"/>
            </a:srgbClr>
          </a:solidFill>
        </p:spPr>
        <p:txBody>
          <a:bodyPr lIns="121719" tIns="60856" rIns="121719" bIns="60856"/>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1" y="2641767"/>
            <a:ext cx="12192000" cy="4216255"/>
          </a:xfrm>
          <a:prstGeom prst="rect">
            <a:avLst/>
          </a:prstGeom>
          <a:solidFill>
            <a:schemeClr val="tx2"/>
          </a:solidFill>
        </p:spPr>
        <p:txBody>
          <a:bodyPr lIns="335443" tIns="335443" rIns="335443" bIns="335443"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1" y="2144350"/>
            <a:ext cx="12192000" cy="497417"/>
          </a:xfrm>
          <a:prstGeom prst="rect">
            <a:avLst/>
          </a:prstGeom>
          <a:solidFill>
            <a:schemeClr val="tx2">
              <a:alpha val="80000"/>
            </a:schemeClr>
          </a:solidFill>
        </p:spPr>
        <p:txBody>
          <a:bodyPr lIns="335443" tIns="0" rIns="335443"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13"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9" name="Picture 8"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6" y="6011389"/>
            <a:ext cx="2691609" cy="742115"/>
          </a:xfrm>
          <a:prstGeom prst="rect">
            <a:avLst/>
          </a:prstGeom>
        </p:spPr>
      </p:pic>
    </p:spTree>
    <p:extLst>
      <p:ext uri="{BB962C8B-B14F-4D97-AF65-F5344CB8AC3E}">
        <p14:creationId xmlns:p14="http://schemas.microsoft.com/office/powerpoint/2010/main" val="28323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5" y="2"/>
            <a:ext cx="6104468" cy="6857999"/>
          </a:xfrm>
          <a:prstGeom prst="rect">
            <a:avLst/>
          </a:prstGeom>
          <a:solidFill>
            <a:schemeClr val="accent2">
              <a:alpha val="20000"/>
            </a:schemeClr>
          </a:solidFill>
        </p:spPr>
        <p:txBody>
          <a:bodyPr vert="horz" lIns="335443" tIns="335443" rIns="335443" bIns="335443"/>
          <a:lstStyle>
            <a:lvl1pPr marL="0" indent="0">
              <a:buNone/>
              <a:defRPr sz="1400">
                <a:solidFill>
                  <a:schemeClr val="accent2">
                    <a:lumMod val="60000"/>
                    <a:lumOff val="40000"/>
                  </a:schemeClr>
                </a:solidFill>
              </a:defRPr>
            </a:lvl1pPr>
            <a:lvl2pPr marL="589549" indent="-352878">
              <a:buFont typeface="Arial"/>
              <a:buChar char="•"/>
              <a:defRPr sz="2400">
                <a:solidFill>
                  <a:schemeClr val="accent1"/>
                </a:solidFill>
              </a:defRPr>
            </a:lvl2pPr>
            <a:lvl3pPr marL="942424" indent="-304284">
              <a:buFont typeface="Lucida Grande"/>
              <a:buChar char="–"/>
              <a:defRPr sz="2100">
                <a:solidFill>
                  <a:schemeClr val="accent1"/>
                </a:solidFill>
              </a:defRPr>
            </a:lvl3pPr>
            <a:lvl4pPr marL="1299534" indent="-304284">
              <a:buFont typeface="Lucida Grande"/>
              <a:buChar char="–"/>
              <a:defRPr sz="1900">
                <a:solidFill>
                  <a:schemeClr val="accent1"/>
                </a:solidFill>
              </a:defRPr>
            </a:lvl4pPr>
            <a:lvl5pPr marL="1675657" indent="-308507" defTabSz="418388">
              <a:buFont typeface="Lucida Grande"/>
              <a:buChar char="–"/>
              <a:defRPr sz="1900">
                <a:solidFill>
                  <a:schemeClr val="accent1"/>
                </a:solidFill>
              </a:defRPr>
            </a:lvl5pPr>
          </a:lstStyle>
          <a:p>
            <a:pPr lvl="0"/>
            <a:r>
              <a:rPr lang="en-US" dirty="0"/>
              <a:t>Insert Your Content Here</a:t>
            </a:r>
          </a:p>
        </p:txBody>
      </p:sp>
      <p:sp>
        <p:nvSpPr>
          <p:cNvPr id="15" name="Rectangle 14"/>
          <p:cNvSpPr/>
          <p:nvPr userDrawn="1"/>
        </p:nvSpPr>
        <p:spPr>
          <a:xfrm rot="5400000">
            <a:off x="-414336" y="356119"/>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719" tIns="60856" rIns="121719" bIns="60856" rtlCol="0" anchor="ct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2529" y="-2"/>
            <a:ext cx="6508655" cy="6858003"/>
          </a:xfrm>
          <a:prstGeom prst="rect">
            <a:avLst/>
          </a:prstGeom>
          <a:solidFill>
            <a:schemeClr val="tx2">
              <a:alpha val="80000"/>
            </a:schemeClr>
          </a:solidFill>
        </p:spPr>
        <p:txBody>
          <a:bodyPr vert="horz" lIns="335443" tIns="335443" rIns="335443" bIns="335443"/>
          <a:lstStyle>
            <a:lvl1pPr marL="0" indent="0">
              <a:buNone/>
              <a:defRPr sz="3200">
                <a:solidFill>
                  <a:schemeClr val="bg1"/>
                </a:solidFill>
              </a:defRPr>
            </a:lvl1pPr>
            <a:lvl2pPr marL="589549" indent="-352878">
              <a:buFont typeface="Arial"/>
              <a:buChar char="•"/>
              <a:defRPr sz="2700">
                <a:solidFill>
                  <a:schemeClr val="bg1"/>
                </a:solidFill>
              </a:defRPr>
            </a:lvl2pPr>
            <a:lvl3pPr marL="942424" indent="-304284">
              <a:buFont typeface="Lucida Grande"/>
              <a:buChar char="–"/>
              <a:defRPr sz="2400">
                <a:solidFill>
                  <a:schemeClr val="bg1"/>
                </a:solidFill>
              </a:defRPr>
            </a:lvl3pPr>
            <a:lvl4pPr marL="1299534" indent="-304284">
              <a:buFont typeface="Lucida Grande"/>
              <a:buChar char="–"/>
              <a:defRPr sz="2100">
                <a:solidFill>
                  <a:schemeClr val="bg1"/>
                </a:solidFill>
              </a:defRPr>
            </a:lvl4pPr>
            <a:lvl5pPr marL="1675657" indent="-308507" defTabSz="418388">
              <a:buFont typeface="Lucida Grande"/>
              <a:buChar cha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8"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215989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36" y="356119"/>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719" tIns="60856" rIns="121719" bIns="60856" rtlCol="0" anchor="ct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hasCustomPrompt="1"/>
          </p:nvPr>
        </p:nvSpPr>
        <p:spPr>
          <a:xfrm>
            <a:off x="-42529" y="-2"/>
            <a:ext cx="6508655" cy="6858003"/>
          </a:xfrm>
          <a:prstGeom prst="rect">
            <a:avLst/>
          </a:prstGeom>
          <a:solidFill>
            <a:schemeClr val="tx2">
              <a:alpha val="80000"/>
            </a:schemeClr>
          </a:solidFill>
        </p:spPr>
        <p:txBody>
          <a:bodyPr vert="horz" lIns="335443" tIns="335443" rIns="335443" bIns="335443"/>
          <a:lstStyle>
            <a:lvl1pPr marL="0" indent="0">
              <a:buNone/>
              <a:defRPr sz="3200" baseline="0">
                <a:solidFill>
                  <a:schemeClr val="bg1"/>
                </a:solidFill>
              </a:defRPr>
            </a:lvl1pPr>
            <a:lvl2pPr marL="589549" indent="-352878">
              <a:buFont typeface="Arial"/>
              <a:buChar char="•"/>
              <a:defRPr sz="2700">
                <a:solidFill>
                  <a:schemeClr val="bg1"/>
                </a:solidFill>
              </a:defRPr>
            </a:lvl2pPr>
            <a:lvl3pPr marL="942424" indent="-304284">
              <a:buFont typeface="Lucida Grande"/>
              <a:buChar char="–"/>
              <a:defRPr sz="2400">
                <a:solidFill>
                  <a:schemeClr val="bg1"/>
                </a:solidFill>
              </a:defRPr>
            </a:lvl3pPr>
            <a:lvl4pPr marL="1299534" indent="-304284">
              <a:buFont typeface="Lucida Grande"/>
              <a:buChar char="–"/>
              <a:defRPr sz="2100">
                <a:solidFill>
                  <a:schemeClr val="bg1"/>
                </a:solidFill>
              </a:defRPr>
            </a:lvl4pPr>
            <a:lvl5pPr marL="1675657" indent="-308507" defTabSz="418388">
              <a:buFont typeface="Lucida Grande"/>
              <a:buChar char="–"/>
              <a:defRPr sz="21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8"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10" name="Rechteck 7"/>
          <p:cNvSpPr/>
          <p:nvPr userDrawn="1"/>
        </p:nvSpPr>
        <p:spPr>
          <a:xfrm>
            <a:off x="670943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11" name="Rechteck 8"/>
          <p:cNvSpPr/>
          <p:nvPr userDrawn="1"/>
        </p:nvSpPr>
        <p:spPr>
          <a:xfrm>
            <a:off x="748837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12" name="Rechteck 10"/>
          <p:cNvSpPr/>
          <p:nvPr userDrawn="1"/>
        </p:nvSpPr>
        <p:spPr>
          <a:xfrm>
            <a:off x="6705076"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13" name="Rechteck 11"/>
          <p:cNvSpPr/>
          <p:nvPr userDrawn="1"/>
        </p:nvSpPr>
        <p:spPr>
          <a:xfrm>
            <a:off x="749891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31" name="Rechteck 10"/>
          <p:cNvSpPr/>
          <p:nvPr userDrawn="1"/>
        </p:nvSpPr>
        <p:spPr>
          <a:xfrm>
            <a:off x="6705076"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32" name="Rechteck 11"/>
          <p:cNvSpPr/>
          <p:nvPr userDrawn="1"/>
        </p:nvSpPr>
        <p:spPr>
          <a:xfrm>
            <a:off x="749891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5" name="Rechteck 10"/>
          <p:cNvSpPr/>
          <p:nvPr userDrawn="1"/>
        </p:nvSpPr>
        <p:spPr>
          <a:xfrm>
            <a:off x="6705076"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46" name="Rechteck 11"/>
          <p:cNvSpPr/>
          <p:nvPr userDrawn="1"/>
        </p:nvSpPr>
        <p:spPr>
          <a:xfrm>
            <a:off x="749891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7" name="Rechteck 10"/>
          <p:cNvSpPr/>
          <p:nvPr userDrawn="1"/>
        </p:nvSpPr>
        <p:spPr>
          <a:xfrm>
            <a:off x="6705076"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48" name="Rechteck 11"/>
          <p:cNvSpPr/>
          <p:nvPr userDrawn="1"/>
        </p:nvSpPr>
        <p:spPr>
          <a:xfrm>
            <a:off x="749891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9" name="Rechteck 10"/>
          <p:cNvSpPr/>
          <p:nvPr userDrawn="1"/>
        </p:nvSpPr>
        <p:spPr>
          <a:xfrm>
            <a:off x="6705076"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0" name="Rechteck 11"/>
          <p:cNvSpPr/>
          <p:nvPr userDrawn="1"/>
        </p:nvSpPr>
        <p:spPr>
          <a:xfrm>
            <a:off x="749891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51" name="Rechteck 10"/>
          <p:cNvSpPr/>
          <p:nvPr userDrawn="1"/>
        </p:nvSpPr>
        <p:spPr>
          <a:xfrm>
            <a:off x="6705076"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2" name="Rechteck 11"/>
          <p:cNvSpPr/>
          <p:nvPr userDrawn="1"/>
        </p:nvSpPr>
        <p:spPr>
          <a:xfrm>
            <a:off x="749891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55" name="Rechteck 10"/>
          <p:cNvSpPr/>
          <p:nvPr userDrawn="1"/>
        </p:nvSpPr>
        <p:spPr>
          <a:xfrm>
            <a:off x="6705076"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normAutofit/>
          </a:bodyP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6" name="Rechteck 11"/>
          <p:cNvSpPr/>
          <p:nvPr userDrawn="1"/>
        </p:nvSpPr>
        <p:spPr>
          <a:xfrm>
            <a:off x="749891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732" tIns="61367" rIns="122732" bIns="61367" rtlCol="0" anchor="ctr"/>
          <a:lstStyle/>
          <a:p>
            <a:pPr marL="0" marR="0" lvl="0" indent="0" algn="l" defTabSz="608542" rtl="0" eaLnBrk="1" fontAlgn="auto" latinLnBrk="0" hangingPunct="1">
              <a:lnSpc>
                <a:spcPct val="100000"/>
              </a:lnSpc>
              <a:spcBef>
                <a:spcPts val="0"/>
              </a:spcBef>
              <a:spcAft>
                <a:spcPts val="0"/>
              </a:spcAft>
              <a:buClrTx/>
              <a:buSzTx/>
              <a:buFontTx/>
              <a:buNone/>
              <a:tabLst>
                <a:tab pos="477199" algn="l"/>
              </a:tabLst>
              <a:defRPr/>
            </a:pPr>
            <a:endParaRPr kumimoji="0" lang="en-US" sz="1700"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24" name="Text Placeholder 4"/>
          <p:cNvSpPr>
            <a:spLocks noGrp="1"/>
          </p:cNvSpPr>
          <p:nvPr userDrawn="1">
            <p:ph type="body" sz="quarter" idx="13" hasCustomPrompt="1"/>
          </p:nvPr>
        </p:nvSpPr>
        <p:spPr>
          <a:xfrm>
            <a:off x="6672135" y="509539"/>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4" y="1167673"/>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6" y="1880393"/>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9" y="1898575"/>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7" y="2568867"/>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9" y="2587043"/>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6" y="3227001"/>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9" y="3245175"/>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20"/>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3"/>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8" y="4649422"/>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9"/>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47"/>
            <a:ext cx="679461" cy="280855"/>
          </a:xfrm>
          <a:prstGeom prst="rect">
            <a:avLst/>
          </a:prstGeom>
        </p:spPr>
        <p:txBody>
          <a:bodyPr lIns="121719" tIns="60856" rIns="121719" bIns="60856" anchor="ctr"/>
          <a:lstStyle>
            <a:lvl1pPr algn="ctr">
              <a:buNone/>
              <a:defRPr sz="17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900" y="5380323"/>
            <a:ext cx="4194504" cy="277820"/>
          </a:xfrm>
          <a:prstGeom prst="rect">
            <a:avLst/>
          </a:prstGeom>
        </p:spPr>
        <p:txBody>
          <a:bodyPr lIns="121719" tIns="60856" rIns="121719" bIns="60856" anchor="ctr"/>
          <a:lstStyle>
            <a:lvl1pPr>
              <a:buNone/>
              <a:defRPr sz="1700" b="1">
                <a:solidFill>
                  <a:schemeClr val="accent1"/>
                </a:solidFill>
              </a:defRPr>
            </a:lvl1pPr>
          </a:lstStyle>
          <a:p>
            <a:r>
              <a:rPr lang="en-US" dirty="0"/>
              <a:t>Edit text</a:t>
            </a:r>
          </a:p>
        </p:txBody>
      </p:sp>
    </p:spTree>
    <p:extLst>
      <p:ext uri="{BB962C8B-B14F-4D97-AF65-F5344CB8AC3E}">
        <p14:creationId xmlns:p14="http://schemas.microsoft.com/office/powerpoint/2010/main" val="69794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4" y="7"/>
            <a:ext cx="6040969" cy="6857999"/>
          </a:xfrm>
          <a:prstGeom prst="rect">
            <a:avLst/>
          </a:prstGeom>
          <a:solidFill>
            <a:schemeClr val="accent2">
              <a:alpha val="20000"/>
            </a:schemeClr>
          </a:solidFill>
        </p:spPr>
        <p:txBody>
          <a:bodyPr vert="horz" lIns="335443" tIns="335443" rIns="335443" bIns="335443"/>
          <a:lstStyle>
            <a:lvl1pPr marL="0" indent="0">
              <a:buNone/>
              <a:defRPr sz="1400">
                <a:solidFill>
                  <a:schemeClr val="accent1"/>
                </a:solidFill>
              </a:defRPr>
            </a:lvl1pPr>
            <a:lvl2pPr marL="589549" indent="-352878">
              <a:buFont typeface="Arial"/>
              <a:buChar char="•"/>
              <a:defRPr sz="2400">
                <a:solidFill>
                  <a:schemeClr val="accent1"/>
                </a:solidFill>
              </a:defRPr>
            </a:lvl2pPr>
            <a:lvl3pPr marL="942424" indent="-304284">
              <a:buFont typeface="Lucida Grande"/>
              <a:buChar char="–"/>
              <a:defRPr sz="2100">
                <a:solidFill>
                  <a:schemeClr val="accent1"/>
                </a:solidFill>
              </a:defRPr>
            </a:lvl3pPr>
            <a:lvl4pPr marL="1299534" indent="-304284">
              <a:buFont typeface="Lucida Grande"/>
              <a:buChar char="–"/>
              <a:defRPr sz="1900">
                <a:solidFill>
                  <a:schemeClr val="accent1"/>
                </a:solidFill>
              </a:defRPr>
            </a:lvl4pPr>
            <a:lvl5pPr marL="1675657" indent="-308507" defTabSz="418388">
              <a:buFont typeface="Lucida Grande"/>
              <a:buChar char="–"/>
              <a:defRPr sz="19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2" y="1310606"/>
            <a:ext cx="4999949" cy="4558569"/>
          </a:xfrm>
          <a:prstGeom prst="rect">
            <a:avLst/>
          </a:prstGeom>
          <a:noFill/>
        </p:spPr>
        <p:txBody>
          <a:bodyPr vert="horz" wrap="square" lIns="0" tIns="0" rIns="0" bIns="0">
            <a:noAutofit/>
          </a:bodyPr>
          <a:lstStyle>
            <a:lvl1pPr marL="314843" indent="-314843">
              <a:buClr>
                <a:schemeClr val="tx2"/>
              </a:buClr>
              <a:buFont typeface="Arial" panose="020B0604020202020204" pitchFamily="34" charset="0"/>
              <a:buNone/>
              <a:defRPr sz="2400">
                <a:solidFill>
                  <a:schemeClr val="accent1"/>
                </a:solidFill>
              </a:defRPr>
            </a:lvl1pPr>
            <a:lvl2pPr marL="608563" indent="-293718">
              <a:buClr>
                <a:schemeClr val="tx2"/>
              </a:buClr>
              <a:buFont typeface="Arial" panose="020B0604020202020204" pitchFamily="34" charset="0"/>
              <a:buChar char="•"/>
              <a:defRPr sz="2100">
                <a:solidFill>
                  <a:schemeClr val="accent1"/>
                </a:solidFill>
              </a:defRPr>
            </a:lvl2pPr>
            <a:lvl3pPr marL="838886" indent="-230322">
              <a:buClr>
                <a:schemeClr val="tx2"/>
              </a:buClr>
              <a:buFont typeface="Arial" panose="020B0604020202020204" pitchFamily="34" charset="0"/>
              <a:buChar char="•"/>
              <a:defRPr sz="1900">
                <a:solidFill>
                  <a:schemeClr val="accent1"/>
                </a:solidFill>
              </a:defRPr>
            </a:lvl3pPr>
            <a:lvl4pPr marL="1069205" indent="-230322">
              <a:buClr>
                <a:schemeClr val="tx2"/>
              </a:buClr>
              <a:buFont typeface="Arial" panose="020B0604020202020204" pitchFamily="34" charset="0"/>
              <a:buChar char="•"/>
              <a:defRPr sz="1900">
                <a:solidFill>
                  <a:schemeClr val="accent1"/>
                </a:solidFill>
              </a:defRPr>
            </a:lvl4pPr>
            <a:lvl5pPr marL="1301650" indent="-232436" defTabSz="418388">
              <a:buClr>
                <a:schemeClr val="tx2"/>
              </a:buClr>
              <a:buFont typeface="Arial" panose="020B0604020202020204" pitchFamily="34" charset="0"/>
              <a:buChar char="•"/>
              <a:defRPr sz="19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36552" y="464465"/>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35" y="3180297"/>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719" tIns="60856" rIns="121719" bIns="60856" rtlCol="0" anchor="ctr"/>
          <a:lstStyle/>
          <a:p>
            <a:pPr marL="0" marR="0" lvl="0" indent="0" algn="ctr" defTabSz="60854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3"/>
          <p:cNvSpPr>
            <a:spLocks noGrp="1"/>
          </p:cNvSpPr>
          <p:nvPr>
            <p:ph type="body" sz="quarter" idx="14" hasCustomPrompt="1"/>
          </p:nvPr>
        </p:nvSpPr>
        <p:spPr>
          <a:xfrm>
            <a:off x="5653634" y="0"/>
            <a:ext cx="994836" cy="6858000"/>
          </a:xfrm>
          <a:prstGeom prst="rect">
            <a:avLst/>
          </a:prstGeom>
          <a:solidFill>
            <a:schemeClr val="tx2">
              <a:alpha val="80000"/>
            </a:schemeClr>
          </a:solidFill>
          <a:ln>
            <a:noFill/>
          </a:ln>
        </p:spPr>
        <p:txBody>
          <a:bodyPr lIns="121719" tIns="60856" rIns="121719" bIns="60856"/>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8542"/>
            <a:r>
              <a:rPr lang="en-US">
                <a:solidFill>
                  <a:srgbClr val="3DCD58"/>
                </a:solidFill>
              </a:rPr>
              <a:t>Page </a:t>
            </a:r>
            <a:fld id="{5A9C12DC-491F-9444-86A2-13AC5C62A2FC}" type="slidenum">
              <a:rPr lang="en-US" smtClean="0">
                <a:solidFill>
                  <a:srgbClr val="3DCD58"/>
                </a:solidFill>
              </a:rPr>
              <a:pPr defTabSz="608542"/>
              <a:t>‹#›</a:t>
            </a:fld>
            <a:endParaRPr lang="en-US" dirty="0">
              <a:solidFill>
                <a:srgbClr val="3DCD58"/>
              </a:solidFill>
            </a:endParaRPr>
          </a:p>
        </p:txBody>
      </p:sp>
      <p:sp>
        <p:nvSpPr>
          <p:cNvPr id="16"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8542"/>
            <a:r>
              <a:rPr lang="en-US">
                <a:solidFill>
                  <a:srgbClr val="626469"/>
                </a:solidFill>
              </a:rPr>
              <a:t>Confidential Property of Schneider Electric |</a:t>
            </a:r>
            <a:endParaRPr lang="en-US" dirty="0">
              <a:solidFill>
                <a:srgbClr val="626469"/>
              </a:solidFill>
            </a:endParaRP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63017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98" y="2900225"/>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98" y="3512677"/>
            <a:ext cx="11511375" cy="287259"/>
          </a:xfrm>
          <a:prstGeom prst="rect">
            <a:avLst/>
          </a:prstGeom>
        </p:spPr>
        <p:txBody>
          <a:bodyPr lIns="0" tIns="0" rIns="0" bIns="0" anchor="ctr" anchorCtr="0">
            <a:noAutofit/>
          </a:bodyPr>
          <a:lstStyle>
            <a:lvl1pPr marL="0" indent="0">
              <a:buNone/>
              <a:defRPr sz="19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8542"/>
            <a:r>
              <a:rPr lang="en-US">
                <a:solidFill>
                  <a:srgbClr val="3DCD58"/>
                </a:solidFill>
              </a:rPr>
              <a:t>Page </a:t>
            </a:r>
            <a:fld id="{5A9C12DC-491F-9444-86A2-13AC5C62A2FC}" type="slidenum">
              <a:rPr lang="en-US" smtClean="0">
                <a:solidFill>
                  <a:srgbClr val="3DCD58"/>
                </a:solidFill>
              </a:rPr>
              <a:pPr defTabSz="608542"/>
              <a:t>‹#›</a:t>
            </a:fld>
            <a:endParaRPr lang="en-US" dirty="0">
              <a:solidFill>
                <a:srgbClr val="3DCD58"/>
              </a:solidFill>
            </a:endParaRPr>
          </a:p>
        </p:txBody>
      </p:sp>
      <p:sp>
        <p:nvSpPr>
          <p:cNvPr id="14"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8542"/>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296721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74" y="3940624"/>
            <a:ext cx="11529481" cy="410369"/>
          </a:xfrm>
          <a:prstGeom prst="rect">
            <a:avLst/>
          </a:prstGeom>
        </p:spPr>
        <p:txBody>
          <a:bodyPr lIns="0" tIns="0" rIns="0" bIns="0">
            <a:noAutofit/>
          </a:bodyPr>
          <a:lstStyle>
            <a:lvl1pPr marL="0" indent="0" algn="ctr">
              <a:buNone/>
              <a:defRPr sz="2700">
                <a:solidFill>
                  <a:schemeClr val="accent2"/>
                </a:solidFill>
              </a:defRPr>
            </a:lvl1pPr>
            <a:lvl2pPr marL="608563" indent="0" algn="ctr">
              <a:buNone/>
              <a:defRPr>
                <a:solidFill>
                  <a:schemeClr val="tx1">
                    <a:tint val="75000"/>
                  </a:schemeClr>
                </a:solidFill>
              </a:defRPr>
            </a:lvl2pPr>
            <a:lvl3pPr marL="1217122" indent="0" algn="ctr">
              <a:buNone/>
              <a:defRPr>
                <a:solidFill>
                  <a:schemeClr val="tx1">
                    <a:tint val="75000"/>
                  </a:schemeClr>
                </a:solidFill>
              </a:defRPr>
            </a:lvl3pPr>
            <a:lvl4pPr marL="1825684" indent="0" algn="ctr">
              <a:buNone/>
              <a:defRPr>
                <a:solidFill>
                  <a:schemeClr val="tx1">
                    <a:tint val="75000"/>
                  </a:schemeClr>
                </a:solidFill>
              </a:defRPr>
            </a:lvl4pPr>
            <a:lvl5pPr marL="2434242" indent="0" algn="ctr">
              <a:buNone/>
              <a:defRPr>
                <a:solidFill>
                  <a:schemeClr val="tx1">
                    <a:tint val="75000"/>
                  </a:schemeClr>
                </a:solidFill>
              </a:defRPr>
            </a:lvl5pPr>
            <a:lvl6pPr marL="3042811" indent="0" algn="ctr">
              <a:buNone/>
              <a:defRPr>
                <a:solidFill>
                  <a:schemeClr val="tx1">
                    <a:tint val="75000"/>
                  </a:schemeClr>
                </a:solidFill>
              </a:defRPr>
            </a:lvl6pPr>
            <a:lvl7pPr marL="3651367" indent="0" algn="ctr">
              <a:buNone/>
              <a:defRPr>
                <a:solidFill>
                  <a:schemeClr val="tx1">
                    <a:tint val="75000"/>
                  </a:schemeClr>
                </a:solidFill>
              </a:defRPr>
            </a:lvl7pPr>
            <a:lvl8pPr marL="4259928" indent="0" algn="ctr">
              <a:buNone/>
              <a:defRPr>
                <a:solidFill>
                  <a:schemeClr val="tx1">
                    <a:tint val="75000"/>
                  </a:schemeClr>
                </a:solidFill>
              </a:defRPr>
            </a:lvl8pPr>
            <a:lvl9pPr marL="486848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11"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lIns="121719" tIns="60856" rIns="121719" bIns="60856"/>
          <a:lstStyle>
            <a:lvl1pPr marL="0" marR="0" indent="0" algn="l" defTabSz="608563" rtl="0" eaLnBrk="1" fontAlgn="auto" latinLnBrk="0" hangingPunct="1">
              <a:lnSpc>
                <a:spcPct val="100000"/>
              </a:lnSpc>
              <a:spcBef>
                <a:spcPct val="20000"/>
              </a:spcBef>
              <a:spcAft>
                <a:spcPts val="0"/>
              </a:spcAft>
              <a:buClrTx/>
              <a:buSzTx/>
              <a:buFont typeface="Arial"/>
              <a:buNone/>
              <a:tabLst/>
              <a:defRPr sz="19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2" y="2284756"/>
            <a:ext cx="11529483" cy="1641475"/>
          </a:xfrm>
          <a:prstGeom prst="rect">
            <a:avLst/>
          </a:prstGeom>
        </p:spPr>
        <p:txBody>
          <a:bodyPr lIns="0" tIns="0" rIns="0" bIns="0" anchor="t">
            <a:noAutofit/>
          </a:bodyPr>
          <a:lstStyle>
            <a:lvl1pPr marL="0" indent="0" algn="ctr">
              <a:buFont typeface="Arial"/>
              <a:buNone/>
              <a:defRPr sz="53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18271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2" y="2284756"/>
            <a:ext cx="11529483" cy="1641475"/>
          </a:xfrm>
          <a:prstGeom prst="rect">
            <a:avLst/>
          </a:prstGeom>
        </p:spPr>
        <p:txBody>
          <a:bodyPr lIns="0" tIns="0" rIns="0" bIns="0" anchor="t">
            <a:no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74" y="3940624"/>
            <a:ext cx="11529481" cy="410369"/>
          </a:xfrm>
          <a:prstGeom prst="rect">
            <a:avLst/>
          </a:prstGeom>
        </p:spPr>
        <p:txBody>
          <a:bodyPr lIns="0" tIns="0" rIns="0" bIns="0">
            <a:noAutofit/>
          </a:bodyPr>
          <a:lstStyle>
            <a:lvl1pPr marL="0" indent="0" algn="ctr">
              <a:buNone/>
              <a:defRPr sz="2700">
                <a:solidFill>
                  <a:schemeClr val="accent2"/>
                </a:solidFill>
              </a:defRPr>
            </a:lvl1pPr>
            <a:lvl2pPr marL="608563" indent="0" algn="ctr">
              <a:buNone/>
              <a:defRPr>
                <a:solidFill>
                  <a:schemeClr val="tx1">
                    <a:tint val="75000"/>
                  </a:schemeClr>
                </a:solidFill>
              </a:defRPr>
            </a:lvl2pPr>
            <a:lvl3pPr marL="1217122" indent="0" algn="ctr">
              <a:buNone/>
              <a:defRPr>
                <a:solidFill>
                  <a:schemeClr val="tx1">
                    <a:tint val="75000"/>
                  </a:schemeClr>
                </a:solidFill>
              </a:defRPr>
            </a:lvl3pPr>
            <a:lvl4pPr marL="1825684" indent="0" algn="ctr">
              <a:buNone/>
              <a:defRPr>
                <a:solidFill>
                  <a:schemeClr val="tx1">
                    <a:tint val="75000"/>
                  </a:schemeClr>
                </a:solidFill>
              </a:defRPr>
            </a:lvl4pPr>
            <a:lvl5pPr marL="2434242" indent="0" algn="ctr">
              <a:buNone/>
              <a:defRPr>
                <a:solidFill>
                  <a:schemeClr val="tx1">
                    <a:tint val="75000"/>
                  </a:schemeClr>
                </a:solidFill>
              </a:defRPr>
            </a:lvl5pPr>
            <a:lvl6pPr marL="3042811" indent="0" algn="ctr">
              <a:buNone/>
              <a:defRPr>
                <a:solidFill>
                  <a:schemeClr val="tx1">
                    <a:tint val="75000"/>
                  </a:schemeClr>
                </a:solidFill>
              </a:defRPr>
            </a:lvl6pPr>
            <a:lvl7pPr marL="3651367" indent="0" algn="ctr">
              <a:buNone/>
              <a:defRPr>
                <a:solidFill>
                  <a:schemeClr val="tx1">
                    <a:tint val="75000"/>
                  </a:schemeClr>
                </a:solidFill>
              </a:defRPr>
            </a:lvl7pPr>
            <a:lvl8pPr marL="4259928" indent="0" algn="ctr">
              <a:buNone/>
              <a:defRPr>
                <a:solidFill>
                  <a:schemeClr val="tx1">
                    <a:tint val="75000"/>
                  </a:schemeClr>
                </a:solidFill>
              </a:defRPr>
            </a:lvl8pPr>
            <a:lvl9pPr marL="486848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8542"/>
            <a:r>
              <a:rPr lang="en-US">
                <a:solidFill>
                  <a:srgbClr val="3DCD58"/>
                </a:solidFill>
              </a:rPr>
              <a:t>Page </a:t>
            </a:r>
            <a:fld id="{5A9C12DC-491F-9444-86A2-13AC5C62A2FC}" type="slidenum">
              <a:rPr lang="en-US" smtClean="0">
                <a:solidFill>
                  <a:srgbClr val="3DCD58"/>
                </a:solidFill>
              </a:rPr>
              <a:pPr defTabSz="608542"/>
              <a:t>‹#›</a:t>
            </a:fld>
            <a:endParaRPr lang="en-US" dirty="0">
              <a:solidFill>
                <a:srgbClr val="3DCD58"/>
              </a:solidFill>
            </a:endParaRPr>
          </a:p>
        </p:txBody>
      </p:sp>
      <p:sp>
        <p:nvSpPr>
          <p:cNvPr id="14"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8542"/>
            <a:r>
              <a:rPr lang="en-US">
                <a:solidFill>
                  <a:srgbClr val="626469"/>
                </a:solidFill>
              </a:rPr>
              <a:t>Confidential Property of Schneider Electric |</a:t>
            </a:r>
            <a:endParaRPr lang="en-US" dirty="0">
              <a:solidFill>
                <a:srgbClr val="626469"/>
              </a:solidFill>
            </a:endParaRP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
        <p:nvSpPr>
          <p:cNvPr id="3"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lIns="121719" tIns="60856" rIns="121719" bIns="60856"/>
          <a:lstStyle>
            <a:lvl1pPr marL="0" indent="0">
              <a:buNone/>
              <a:defRPr sz="19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3303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2" y="2284756"/>
            <a:ext cx="11529483" cy="1641475"/>
          </a:xfrm>
          <a:prstGeom prst="rect">
            <a:avLst/>
          </a:prstGeom>
        </p:spPr>
        <p:txBody>
          <a:bodyPr wrap="square" lIns="0" tIns="0" rIns="0" bIns="0" anchor="t">
            <a:no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74" y="3940624"/>
            <a:ext cx="11529481" cy="410369"/>
          </a:xfrm>
          <a:prstGeom prst="rect">
            <a:avLst/>
          </a:prstGeom>
        </p:spPr>
        <p:txBody>
          <a:bodyPr wrap="square" lIns="0" tIns="0" rIns="0" bIns="0">
            <a:noAutofit/>
          </a:bodyPr>
          <a:lstStyle>
            <a:lvl1pPr marL="0" indent="0" algn="ctr">
              <a:buNone/>
              <a:defRPr sz="2700">
                <a:solidFill>
                  <a:schemeClr val="accent2"/>
                </a:solidFill>
              </a:defRPr>
            </a:lvl1pPr>
            <a:lvl2pPr marL="608563" indent="0" algn="ctr">
              <a:buNone/>
              <a:defRPr>
                <a:solidFill>
                  <a:schemeClr val="tx1">
                    <a:tint val="75000"/>
                  </a:schemeClr>
                </a:solidFill>
              </a:defRPr>
            </a:lvl2pPr>
            <a:lvl3pPr marL="1217122" indent="0" algn="ctr">
              <a:buNone/>
              <a:defRPr>
                <a:solidFill>
                  <a:schemeClr val="tx1">
                    <a:tint val="75000"/>
                  </a:schemeClr>
                </a:solidFill>
              </a:defRPr>
            </a:lvl3pPr>
            <a:lvl4pPr marL="1825684" indent="0" algn="ctr">
              <a:buNone/>
              <a:defRPr>
                <a:solidFill>
                  <a:schemeClr val="tx1">
                    <a:tint val="75000"/>
                  </a:schemeClr>
                </a:solidFill>
              </a:defRPr>
            </a:lvl4pPr>
            <a:lvl5pPr marL="2434242" indent="0" algn="ctr">
              <a:buNone/>
              <a:defRPr>
                <a:solidFill>
                  <a:schemeClr val="tx1">
                    <a:tint val="75000"/>
                  </a:schemeClr>
                </a:solidFill>
              </a:defRPr>
            </a:lvl5pPr>
            <a:lvl6pPr marL="3042811" indent="0" algn="ctr">
              <a:buNone/>
              <a:defRPr>
                <a:solidFill>
                  <a:schemeClr val="tx1">
                    <a:tint val="75000"/>
                  </a:schemeClr>
                </a:solidFill>
              </a:defRPr>
            </a:lvl6pPr>
            <a:lvl7pPr marL="3651367" indent="0" algn="ctr">
              <a:buNone/>
              <a:defRPr>
                <a:solidFill>
                  <a:schemeClr val="tx1">
                    <a:tint val="75000"/>
                  </a:schemeClr>
                </a:solidFill>
              </a:defRPr>
            </a:lvl7pPr>
            <a:lvl8pPr marL="4259928" indent="0" algn="ctr">
              <a:buNone/>
              <a:defRPr>
                <a:solidFill>
                  <a:schemeClr val="tx1">
                    <a:tint val="75000"/>
                  </a:schemeClr>
                </a:solidFill>
              </a:defRPr>
            </a:lvl8pPr>
            <a:lvl9pPr marL="4868488"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8542"/>
            <a:r>
              <a:rPr lang="en-US">
                <a:solidFill>
                  <a:srgbClr val="3DCD58"/>
                </a:solidFill>
              </a:rPr>
              <a:t>Page </a:t>
            </a:r>
            <a:fld id="{5A9C12DC-491F-9444-86A2-13AC5C62A2FC}" type="slidenum">
              <a:rPr lang="en-US" smtClean="0">
                <a:solidFill>
                  <a:srgbClr val="3DCD58"/>
                </a:solidFill>
              </a:rPr>
              <a:pPr defTabSz="608542"/>
              <a:t>‹#›</a:t>
            </a:fld>
            <a:endParaRPr lang="en-US" dirty="0">
              <a:solidFill>
                <a:srgbClr val="3DCD58"/>
              </a:solidFill>
            </a:endParaRPr>
          </a:p>
        </p:txBody>
      </p:sp>
      <p:sp>
        <p:nvSpPr>
          <p:cNvPr id="11"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8542"/>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23456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2" y="2284756"/>
            <a:ext cx="11529483" cy="1641475"/>
          </a:xfrm>
          <a:prstGeom prst="rect">
            <a:avLst/>
          </a:prstGeom>
        </p:spPr>
        <p:txBody>
          <a:bodyPr lIns="0" tIns="0" rIns="0" bIns="0" anchor="t">
            <a:noAutofit/>
          </a:bodyPr>
          <a:lstStyle>
            <a:lvl1pPr marL="0" indent="0" algn="ctr">
              <a:buFont typeface="Arial"/>
              <a:buNone/>
              <a:defRPr sz="53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74" y="3940624"/>
            <a:ext cx="11529481" cy="410369"/>
          </a:xfrm>
          <a:prstGeom prst="rect">
            <a:avLst/>
          </a:prstGeom>
        </p:spPr>
        <p:txBody>
          <a:bodyPr lIns="0" tIns="0" rIns="0" bIns="0">
            <a:noAutofit/>
          </a:bodyPr>
          <a:lstStyle>
            <a:lvl1pPr marL="0" indent="0" algn="ctr">
              <a:buNone/>
              <a:defRPr sz="2700">
                <a:solidFill>
                  <a:schemeClr val="bg1"/>
                </a:solidFill>
              </a:defRPr>
            </a:lvl1pPr>
            <a:lvl2pPr marL="608563" indent="0" algn="ctr">
              <a:buNone/>
              <a:defRPr>
                <a:solidFill>
                  <a:schemeClr val="tx1">
                    <a:tint val="75000"/>
                  </a:schemeClr>
                </a:solidFill>
              </a:defRPr>
            </a:lvl2pPr>
            <a:lvl3pPr marL="1217122" indent="0" algn="ctr">
              <a:buNone/>
              <a:defRPr>
                <a:solidFill>
                  <a:schemeClr val="tx1">
                    <a:tint val="75000"/>
                  </a:schemeClr>
                </a:solidFill>
              </a:defRPr>
            </a:lvl3pPr>
            <a:lvl4pPr marL="1825684" indent="0" algn="ctr">
              <a:buNone/>
              <a:defRPr>
                <a:solidFill>
                  <a:schemeClr val="tx1">
                    <a:tint val="75000"/>
                  </a:schemeClr>
                </a:solidFill>
              </a:defRPr>
            </a:lvl4pPr>
            <a:lvl5pPr marL="2434242" indent="0" algn="ctr">
              <a:buNone/>
              <a:defRPr>
                <a:solidFill>
                  <a:schemeClr val="tx1">
                    <a:tint val="75000"/>
                  </a:schemeClr>
                </a:solidFill>
              </a:defRPr>
            </a:lvl5pPr>
            <a:lvl6pPr marL="3042811" indent="0" algn="ctr">
              <a:buNone/>
              <a:defRPr>
                <a:solidFill>
                  <a:schemeClr val="tx1">
                    <a:tint val="75000"/>
                  </a:schemeClr>
                </a:solidFill>
              </a:defRPr>
            </a:lvl6pPr>
            <a:lvl7pPr marL="3651367" indent="0" algn="ctr">
              <a:buNone/>
              <a:defRPr>
                <a:solidFill>
                  <a:schemeClr val="tx1">
                    <a:tint val="75000"/>
                  </a:schemeClr>
                </a:solidFill>
              </a:defRPr>
            </a:lvl7pPr>
            <a:lvl8pPr marL="4259928" indent="0" algn="ctr">
              <a:buNone/>
              <a:defRPr>
                <a:solidFill>
                  <a:schemeClr val="tx1">
                    <a:tint val="75000"/>
                  </a:schemeClr>
                </a:solidFill>
              </a:defRPr>
            </a:lvl8pPr>
            <a:lvl9pPr marL="4868488"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30543" y="647622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15"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11" name="Picture 10"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33406" y="6011389"/>
            <a:ext cx="2691609" cy="742115"/>
          </a:xfrm>
          <a:prstGeom prst="rect">
            <a:avLst/>
          </a:prstGeom>
        </p:spPr>
      </p:pic>
    </p:spTree>
    <p:extLst>
      <p:ext uri="{BB962C8B-B14F-4D97-AF65-F5344CB8AC3E}">
        <p14:creationId xmlns:p14="http://schemas.microsoft.com/office/powerpoint/2010/main" val="41034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43" y="6476232"/>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8542"/>
            <a:r>
              <a:rPr lang="en-US"/>
              <a:t>Page </a:t>
            </a:r>
            <a:fld id="{5A9C12DC-491F-9444-86A2-13AC5C62A2FC}" type="slidenum">
              <a:rPr lang="en-US" smtClean="0"/>
              <a:pPr defTabSz="608542"/>
              <a:t>‹#›</a:t>
            </a:fld>
            <a:endParaRPr lang="en-US" dirty="0"/>
          </a:p>
        </p:txBody>
      </p:sp>
      <p:sp>
        <p:nvSpPr>
          <p:cNvPr id="9" name="Footer Placeholder 4"/>
          <p:cNvSpPr>
            <a:spLocks noGrp="1"/>
          </p:cNvSpPr>
          <p:nvPr>
            <p:ph type="ftr" sz="quarter" idx="3"/>
          </p:nvPr>
        </p:nvSpPr>
        <p:spPr>
          <a:xfrm>
            <a:off x="336554" y="6476231"/>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8542"/>
            <a:r>
              <a:rPr lang="en-US"/>
              <a:t>Confidential Property of Schneider Electric |</a:t>
            </a:r>
            <a:endParaRPr lang="en-US" dirty="0"/>
          </a:p>
        </p:txBody>
      </p:sp>
      <p:pic>
        <p:nvPicPr>
          <p:cNvPr id="7" name="Picture 6"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4610" y="6013415"/>
            <a:ext cx="2542673" cy="701052"/>
          </a:xfrm>
          <a:prstGeom prst="rect">
            <a:avLst/>
          </a:prstGeom>
        </p:spPr>
      </p:pic>
      <p:sp>
        <p:nvSpPr>
          <p:cNvPr id="12" name="Title 1"/>
          <p:cNvSpPr>
            <a:spLocks noGrp="1"/>
          </p:cNvSpPr>
          <p:nvPr>
            <p:ph type="title" hasCustomPrompt="1"/>
          </p:nvPr>
        </p:nvSpPr>
        <p:spPr>
          <a:xfrm>
            <a:off x="1" y="2721436"/>
            <a:ext cx="12192000" cy="1156853"/>
          </a:xfrm>
          <a:prstGeom prst="rect">
            <a:avLst/>
          </a:prstGeom>
          <a:solidFill>
            <a:schemeClr val="tx2">
              <a:alpha val="80000"/>
            </a:schemeClr>
          </a:solidFill>
        </p:spPr>
        <p:txBody>
          <a:bodyPr lIns="335400" tIns="0" rIns="0" bIns="0" anchor="ctr" anchorCtr="0"/>
          <a:lstStyle>
            <a:lvl1pPr algn="l">
              <a:defRPr sz="32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1" y="3867206"/>
            <a:ext cx="12192000" cy="497417"/>
          </a:xfrm>
          <a:prstGeom prst="rect">
            <a:avLst/>
          </a:prstGeom>
          <a:solidFill>
            <a:schemeClr val="tx2"/>
          </a:solidFill>
        </p:spPr>
        <p:txBody>
          <a:bodyPr lIns="3354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1" y="0"/>
            <a:ext cx="12192000" cy="6858000"/>
          </a:xfrm>
          <a:prstGeom prst="rect">
            <a:avLst/>
          </a:prstGeom>
          <a:solidFill>
            <a:srgbClr val="8E8F93">
              <a:alpha val="20000"/>
            </a:srgbClr>
          </a:solidFill>
        </p:spPr>
        <p:txBody>
          <a:bodyPr lIns="121719" tIns="60856" rIns="121719" bIns="60856"/>
          <a:lstStyle>
            <a:lvl1pPr marL="0" indent="0">
              <a:buNone/>
              <a:defRPr sz="19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7089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2188" y="2611551"/>
            <a:ext cx="4745843" cy="1308496"/>
          </a:xfrm>
          <a:prstGeom prst="rect">
            <a:avLst/>
          </a:prstGeom>
        </p:spPr>
      </p:pic>
    </p:spTree>
    <p:extLst>
      <p:ext uri="{BB962C8B-B14F-4D97-AF65-F5344CB8AC3E}">
        <p14:creationId xmlns:p14="http://schemas.microsoft.com/office/powerpoint/2010/main" val="175258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065832" y="2832793"/>
            <a:ext cx="2234685" cy="1055463"/>
          </a:xfrm>
          <a:custGeom>
            <a:avLst/>
            <a:gdLst/>
            <a:ahLst/>
            <a:cxnLst/>
            <a:rect l="l" t="t" r="r" b="b"/>
            <a:pathLst>
              <a:path w="3684905" h="1740535">
                <a:moveTo>
                  <a:pt x="3581566" y="0"/>
                </a:moveTo>
                <a:lnTo>
                  <a:pt x="102782" y="0"/>
                </a:lnTo>
                <a:lnTo>
                  <a:pt x="62775" y="8075"/>
                </a:lnTo>
                <a:lnTo>
                  <a:pt x="30105" y="30099"/>
                </a:lnTo>
                <a:lnTo>
                  <a:pt x="8077" y="62766"/>
                </a:lnTo>
                <a:lnTo>
                  <a:pt x="0" y="102771"/>
                </a:lnTo>
                <a:lnTo>
                  <a:pt x="0" y="1637374"/>
                </a:lnTo>
                <a:lnTo>
                  <a:pt x="8077" y="1677380"/>
                </a:lnTo>
                <a:lnTo>
                  <a:pt x="30105" y="1710051"/>
                </a:lnTo>
                <a:lnTo>
                  <a:pt x="62775" y="1732078"/>
                </a:lnTo>
                <a:lnTo>
                  <a:pt x="102782" y="1740156"/>
                </a:lnTo>
                <a:lnTo>
                  <a:pt x="3581566" y="1740156"/>
                </a:lnTo>
                <a:lnTo>
                  <a:pt x="3621572" y="1732078"/>
                </a:lnTo>
                <a:lnTo>
                  <a:pt x="3654243" y="1710051"/>
                </a:lnTo>
                <a:lnTo>
                  <a:pt x="3676271" y="1677380"/>
                </a:lnTo>
                <a:lnTo>
                  <a:pt x="3684348" y="1637374"/>
                </a:lnTo>
                <a:lnTo>
                  <a:pt x="3684348" y="102771"/>
                </a:lnTo>
                <a:lnTo>
                  <a:pt x="3676271" y="62766"/>
                </a:lnTo>
                <a:lnTo>
                  <a:pt x="3654243" y="30099"/>
                </a:lnTo>
                <a:lnTo>
                  <a:pt x="3621572" y="8075"/>
                </a:lnTo>
                <a:lnTo>
                  <a:pt x="3581566" y="0"/>
                </a:lnTo>
                <a:close/>
              </a:path>
            </a:pathLst>
          </a:custGeom>
          <a:solidFill>
            <a:srgbClr val="3CC857"/>
          </a:solidFill>
        </p:spPr>
        <p:txBody>
          <a:bodyPr wrap="square" lIns="0" tIns="0" rIns="0" bIns="0" rtlCol="0"/>
          <a:lstStyle/>
          <a:p>
            <a:pPr marL="0" marR="0" lvl="0" indent="0" algn="l" defTabSz="60854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
        <p:nvSpPr>
          <p:cNvPr id="2" name="Holder 2"/>
          <p:cNvSpPr>
            <a:spLocks noGrp="1"/>
          </p:cNvSpPr>
          <p:nvPr>
            <p:ph type="title"/>
          </p:nvPr>
        </p:nvSpPr>
        <p:spPr>
          <a:xfrm>
            <a:off x="1678930" y="827133"/>
            <a:ext cx="8834164" cy="909523"/>
          </a:xfrm>
          <a:prstGeom prst="rect">
            <a:avLst/>
          </a:prstGeom>
        </p:spPr>
        <p:txBody>
          <a:bodyPr lIns="0" tIns="0" rIns="0" bIns="0"/>
          <a:lstStyle>
            <a:lvl1pPr>
              <a:defRPr sz="3100" b="1" i="0">
                <a:solidFill>
                  <a:schemeClr val="bg1"/>
                </a:solidFill>
                <a:latin typeface="Arial"/>
                <a:cs typeface="Arial"/>
              </a:defRPr>
            </a:lvl1pPr>
          </a:lstStyle>
          <a:p>
            <a:endParaRPr/>
          </a:p>
        </p:txBody>
      </p:sp>
      <p:sp>
        <p:nvSpPr>
          <p:cNvPr id="3" name="Holder 3"/>
          <p:cNvSpPr>
            <a:spLocks noGrp="1"/>
          </p:cNvSpPr>
          <p:nvPr>
            <p:ph sz="half" idx="2"/>
          </p:nvPr>
        </p:nvSpPr>
        <p:spPr>
          <a:xfrm>
            <a:off x="609608" y="1577341"/>
            <a:ext cx="5303520" cy="6617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1"/>
            <a:ext cx="5303520" cy="6617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2"/>
            <a:ext cx="3901440" cy="342900"/>
          </a:xfrm>
          <a:prstGeom prst="rect">
            <a:avLst/>
          </a:prstGeom>
        </p:spPr>
        <p:txBody>
          <a:bodyPr lIns="0" tIns="0" rIns="0" bIns="0"/>
          <a:lstStyle>
            <a:lvl1pPr algn="ctr">
              <a:defRPr>
                <a:solidFill>
                  <a:schemeClr val="tx1">
                    <a:tint val="75000"/>
                  </a:schemeClr>
                </a:solidFill>
              </a:defRPr>
            </a:lvl1pPr>
          </a:lstStyle>
          <a:p>
            <a:pPr defTabSz="608542"/>
            <a:endParaRPr lang="en-US">
              <a:solidFill>
                <a:prstClr val="black">
                  <a:tint val="75000"/>
                </a:prstClr>
              </a:solidFill>
            </a:endParaRPr>
          </a:p>
        </p:txBody>
      </p:sp>
      <p:sp>
        <p:nvSpPr>
          <p:cNvPr id="6" name="Holder 6"/>
          <p:cNvSpPr>
            <a:spLocks noGrp="1"/>
          </p:cNvSpPr>
          <p:nvPr>
            <p:ph type="dt" sz="half" idx="6"/>
          </p:nvPr>
        </p:nvSpPr>
        <p:spPr>
          <a:xfrm>
            <a:off x="609600" y="6377942"/>
            <a:ext cx="2804160" cy="342900"/>
          </a:xfrm>
          <a:prstGeom prst="rect">
            <a:avLst/>
          </a:prstGeom>
        </p:spPr>
        <p:txBody>
          <a:bodyPr lIns="0" tIns="0" rIns="0" bIns="0"/>
          <a:lstStyle>
            <a:lvl1pPr algn="l">
              <a:defRPr>
                <a:solidFill>
                  <a:schemeClr val="tx1">
                    <a:tint val="75000"/>
                  </a:schemeClr>
                </a:solidFill>
              </a:defRPr>
            </a:lvl1pPr>
          </a:lstStyle>
          <a:p>
            <a:pPr defTabSz="608542"/>
            <a:fld id="{1D8BD707-D9CF-40AE-B4C6-C98DA3205C09}" type="datetimeFigureOut">
              <a:rPr lang="en-US" smtClean="0">
                <a:solidFill>
                  <a:prstClr val="black">
                    <a:tint val="75000"/>
                  </a:prstClr>
                </a:solidFill>
              </a:rPr>
              <a:pPr defTabSz="608542"/>
              <a:t>2/10/2026</a:t>
            </a:fld>
            <a:endParaRPr lang="en-US">
              <a:solidFill>
                <a:prstClr val="black">
                  <a:tint val="75000"/>
                </a:prstClr>
              </a:solidFill>
            </a:endParaRPr>
          </a:p>
        </p:txBody>
      </p:sp>
      <p:sp>
        <p:nvSpPr>
          <p:cNvPr id="7" name="Holder 7"/>
          <p:cNvSpPr>
            <a:spLocks noGrp="1"/>
          </p:cNvSpPr>
          <p:nvPr>
            <p:ph type="sldNum" sz="quarter" idx="7"/>
          </p:nvPr>
        </p:nvSpPr>
        <p:spPr>
          <a:xfrm>
            <a:off x="8778241" y="6377942"/>
            <a:ext cx="2804160" cy="342900"/>
          </a:xfrm>
          <a:prstGeom prst="rect">
            <a:avLst/>
          </a:prstGeom>
        </p:spPr>
        <p:txBody>
          <a:bodyPr lIns="0" tIns="0" rIns="0" bIns="0"/>
          <a:lstStyle>
            <a:lvl1pPr algn="r">
              <a:defRPr>
                <a:solidFill>
                  <a:schemeClr val="tx1">
                    <a:tint val="75000"/>
                  </a:schemeClr>
                </a:solidFill>
              </a:defRPr>
            </a:lvl1pPr>
          </a:lstStyle>
          <a:p>
            <a:pPr defTabSz="608542"/>
            <a:fld id="{B6F15528-21DE-4FAA-801E-634DDDAF4B2B}" type="slidenum">
              <a:rPr lang="en-US" smtClean="0">
                <a:solidFill>
                  <a:prstClr val="black">
                    <a:tint val="75000"/>
                  </a:prstClr>
                </a:solidFill>
              </a:rPr>
              <a:pPr defTabSz="608542"/>
              <a:t>‹#›</a:t>
            </a:fld>
            <a:endParaRPr lang="en-US">
              <a:solidFill>
                <a:prstClr val="black">
                  <a:tint val="75000"/>
                </a:prstClr>
              </a:solidFill>
            </a:endParaRPr>
          </a:p>
        </p:txBody>
      </p:sp>
    </p:spTree>
    <p:extLst>
      <p:ext uri="{BB962C8B-B14F-4D97-AF65-F5344CB8AC3E}">
        <p14:creationId xmlns:p14="http://schemas.microsoft.com/office/powerpoint/2010/main" val="7241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a:prstGeom prst="rect">
            <a:avLst/>
          </a:prstGeom>
        </p:spPr>
        <p:txBody>
          <a:bodyPr lIns="45705" tIns="22852" rIns="45705" bIns="22852"/>
          <a:lstStyle/>
          <a:p>
            <a:r>
              <a:rPr lang="en-US"/>
              <a:t>Click to edit Master title style</a:t>
            </a:r>
          </a:p>
        </p:txBody>
      </p:sp>
      <p:sp>
        <p:nvSpPr>
          <p:cNvPr id="3" name="Subtitle 2"/>
          <p:cNvSpPr>
            <a:spLocks noGrp="1"/>
          </p:cNvSpPr>
          <p:nvPr>
            <p:ph type="subTitle" idx="1"/>
          </p:nvPr>
        </p:nvSpPr>
        <p:spPr>
          <a:xfrm>
            <a:off x="685803" y="1943102"/>
            <a:ext cx="3200400" cy="876300"/>
          </a:xfrm>
          <a:prstGeom prst="rect">
            <a:avLst/>
          </a:prstGeom>
        </p:spPr>
        <p:txBody>
          <a:bodyPr lIns="45705" tIns="22852" rIns="45705" bIns="22852"/>
          <a:lstStyle>
            <a:lvl1pPr marL="0" indent="0" algn="ctr">
              <a:buNone/>
              <a:defRPr>
                <a:solidFill>
                  <a:schemeClr val="tx1">
                    <a:tint val="75000"/>
                  </a:schemeClr>
                </a:solidFill>
              </a:defRPr>
            </a:lvl1pPr>
            <a:lvl2pPr marL="228510" indent="0" algn="ctr">
              <a:buNone/>
              <a:defRPr>
                <a:solidFill>
                  <a:schemeClr val="tx1">
                    <a:tint val="75000"/>
                  </a:schemeClr>
                </a:solidFill>
              </a:defRPr>
            </a:lvl2pPr>
            <a:lvl3pPr marL="457018" indent="0" algn="ctr">
              <a:buNone/>
              <a:defRPr>
                <a:solidFill>
                  <a:schemeClr val="tx1">
                    <a:tint val="75000"/>
                  </a:schemeClr>
                </a:solidFill>
              </a:defRPr>
            </a:lvl3pPr>
            <a:lvl4pPr marL="685527" indent="0" algn="ctr">
              <a:buNone/>
              <a:defRPr>
                <a:solidFill>
                  <a:schemeClr val="tx1">
                    <a:tint val="75000"/>
                  </a:schemeClr>
                </a:solidFill>
              </a:defRPr>
            </a:lvl4pPr>
            <a:lvl5pPr marL="914033" indent="0" algn="ctr">
              <a:buNone/>
              <a:defRPr>
                <a:solidFill>
                  <a:schemeClr val="tx1">
                    <a:tint val="75000"/>
                  </a:schemeClr>
                </a:solidFill>
              </a:defRPr>
            </a:lvl5pPr>
            <a:lvl6pPr marL="1142542" indent="0" algn="ctr">
              <a:buNone/>
              <a:defRPr>
                <a:solidFill>
                  <a:schemeClr val="tx1">
                    <a:tint val="75000"/>
                  </a:schemeClr>
                </a:solidFill>
              </a:defRPr>
            </a:lvl6pPr>
            <a:lvl7pPr marL="1371050" indent="0" algn="ctr">
              <a:buNone/>
              <a:defRPr>
                <a:solidFill>
                  <a:schemeClr val="tx1">
                    <a:tint val="75000"/>
                  </a:schemeClr>
                </a:solidFill>
              </a:defRPr>
            </a:lvl7pPr>
            <a:lvl8pPr marL="1599560" indent="0" algn="ctr">
              <a:buNone/>
              <a:defRPr>
                <a:solidFill>
                  <a:schemeClr val="tx1">
                    <a:tint val="75000"/>
                  </a:schemeClr>
                </a:solidFill>
              </a:defRPr>
            </a:lvl8pPr>
            <a:lvl9pPr marL="1828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80"/>
            <a:ext cx="1066800" cy="182563"/>
          </a:xfrm>
          <a:prstGeom prst="rect">
            <a:avLst/>
          </a:prstGeom>
        </p:spPr>
        <p:txBody>
          <a:bodyPr lIns="45705" tIns="22852" rIns="45705" bIns="22852"/>
          <a:lstStyle/>
          <a:p>
            <a:pPr defTabSz="608542"/>
            <a:fld id="{1D8BD707-D9CF-40AE-B4C6-C98DA3205C09}" type="datetimeFigureOut">
              <a:rPr lang="en-US" smtClean="0">
                <a:solidFill>
                  <a:prstClr val="black"/>
                </a:solidFill>
              </a:rPr>
              <a:pPr defTabSz="608542"/>
              <a:t>2/10/2026</a:t>
            </a:fld>
            <a:endParaRPr lang="en-US">
              <a:solidFill>
                <a:prstClr val="black"/>
              </a:solidFill>
            </a:endParaRPr>
          </a:p>
        </p:txBody>
      </p:sp>
      <p:sp>
        <p:nvSpPr>
          <p:cNvPr id="5" name="Footer Placeholder 4"/>
          <p:cNvSpPr>
            <a:spLocks noGrp="1"/>
          </p:cNvSpPr>
          <p:nvPr>
            <p:ph type="ftr" sz="quarter" idx="11"/>
          </p:nvPr>
        </p:nvSpPr>
        <p:spPr>
          <a:xfrm>
            <a:off x="1562103" y="3178180"/>
            <a:ext cx="1447800" cy="182563"/>
          </a:xfrm>
          <a:prstGeom prst="rect">
            <a:avLst/>
          </a:prstGeom>
        </p:spPr>
        <p:txBody>
          <a:bodyPr lIns="45705" tIns="22852" rIns="45705" bIns="22852"/>
          <a:lstStyle/>
          <a:p>
            <a:pPr defTabSz="608542"/>
            <a:endParaRPr lang="en-US">
              <a:solidFill>
                <a:prstClr val="black"/>
              </a:solidFill>
            </a:endParaRPr>
          </a:p>
        </p:txBody>
      </p:sp>
      <p:sp>
        <p:nvSpPr>
          <p:cNvPr id="6" name="Slide Number Placeholder 5"/>
          <p:cNvSpPr>
            <a:spLocks noGrp="1"/>
          </p:cNvSpPr>
          <p:nvPr>
            <p:ph type="sldNum" sz="quarter" idx="12"/>
          </p:nvPr>
        </p:nvSpPr>
        <p:spPr>
          <a:xfrm>
            <a:off x="3276600" y="3178180"/>
            <a:ext cx="1066800" cy="182563"/>
          </a:xfrm>
          <a:prstGeom prst="rect">
            <a:avLst/>
          </a:prstGeom>
        </p:spPr>
        <p:txBody>
          <a:bodyPr lIns="45705" tIns="22852" rIns="45705" bIns="22852"/>
          <a:lstStyle/>
          <a:p>
            <a:pPr defTabSz="608542"/>
            <a:fld id="{B6F15528-21DE-4FAA-801E-634DDDAF4B2B}" type="slidenum">
              <a:rPr lang="en-US" smtClean="0">
                <a:solidFill>
                  <a:prstClr val="black"/>
                </a:solidFill>
              </a:rPr>
              <a:pPr defTabSz="608542"/>
              <a:t>‹#›</a:t>
            </a:fld>
            <a:endParaRPr lang="en-US">
              <a:solidFill>
                <a:prstClr val="black"/>
              </a:solidFill>
            </a:endParaRPr>
          </a:p>
        </p:txBody>
      </p:sp>
    </p:spTree>
    <p:extLst>
      <p:ext uri="{BB962C8B-B14F-4D97-AF65-F5344CB8AC3E}">
        <p14:creationId xmlns:p14="http://schemas.microsoft.com/office/powerpoint/2010/main" val="116690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37AA68C0-D75C-3540-9F3A-C0175F1AD388}"/>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5144E207-426A-054C-AF94-8A3FD45E73BD}"/>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710766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20" y="5421738"/>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5" y="5421738"/>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4"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9" y="1602319"/>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0ABC7E8F-0115-774A-BC38-76AF7AFF62B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DA9034FD-1983-804F-8354-AAA2FF53233D}"/>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1842878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4" y="5421738"/>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2" y="1604437"/>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97EA7F51-8255-E14F-8E21-691F5F2CC7FE}"/>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a:extLst>
              <a:ext uri="{FF2B5EF4-FFF2-40B4-BE49-F238E27FC236}">
                <a16:creationId xmlns:a16="http://schemas.microsoft.com/office/drawing/2014/main" id="{BD476857-B9FB-E045-A646-F7CA65AAE4F6}"/>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82107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5" y="4049948"/>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4"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8"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2" y="1618065"/>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6C345DBD-E50D-AD41-9756-EDDA4610E6D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226D3636-A17D-954E-B141-EFEB060D8713}"/>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332538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8"/>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4" y="1612397"/>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1DF86EB-6AC3-0B48-9FAA-73AB2CF271C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a:extLst>
              <a:ext uri="{FF2B5EF4-FFF2-40B4-BE49-F238E27FC236}">
                <a16:creationId xmlns:a16="http://schemas.microsoft.com/office/drawing/2014/main" id="{6CE96C49-C935-3E43-BFBF-51236FBC0563}"/>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808171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7"/>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4" y="5421738"/>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9" y="1604438"/>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5B7D41F9-3011-BC4F-B4D5-7F2C030720B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9" name="Footer Placeholder 4">
            <a:extLst>
              <a:ext uri="{FF2B5EF4-FFF2-40B4-BE49-F238E27FC236}">
                <a16:creationId xmlns:a16="http://schemas.microsoft.com/office/drawing/2014/main" id="{67EF8E1C-ACA1-5C48-A28C-C245E8E167A8}"/>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523490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5" y="3597979"/>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6"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6" y="1597680"/>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5"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EF064C49-3433-4547-B6F3-754E6365C779}"/>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a:extLst>
              <a:ext uri="{FF2B5EF4-FFF2-40B4-BE49-F238E27FC236}">
                <a16:creationId xmlns:a16="http://schemas.microsoft.com/office/drawing/2014/main" id="{C7FDDE87-8FF9-0749-8949-1F2B2983E9B6}"/>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956896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8"/>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9"/>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2" y="911156"/>
            <a:ext cx="115802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59C14612-4ABB-BB47-AE64-6AF09E2FA466}"/>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95D71F70-9C97-7B4A-9698-75D186353019}"/>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48638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8"/>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9"/>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336552"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2" y="911156"/>
            <a:ext cx="115802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D2CA1BF3-9A65-5143-B7B0-9913B0776D6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9" name="Footer Placeholder 4">
            <a:extLst>
              <a:ext uri="{FF2B5EF4-FFF2-40B4-BE49-F238E27FC236}">
                <a16:creationId xmlns:a16="http://schemas.microsoft.com/office/drawing/2014/main" id="{5D24D225-3866-234D-8559-71688E004B5F}"/>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1970676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7"/>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3" y="3829387"/>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4" y="3829387"/>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20" y="3829387"/>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7"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4" y="5835019"/>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20"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4"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1" name="Text Placeholder 11"/>
          <p:cNvSpPr>
            <a:spLocks noGrp="1"/>
          </p:cNvSpPr>
          <p:nvPr>
            <p:ph type="body" sz="quarter" idx="36"/>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23" name="Slide Number Placeholder 5">
            <a:extLst>
              <a:ext uri="{FF2B5EF4-FFF2-40B4-BE49-F238E27FC236}">
                <a16:creationId xmlns:a16="http://schemas.microsoft.com/office/drawing/2014/main" id="{56B23216-2459-4F48-8403-97786E311466}"/>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4" name="Footer Placeholder 4">
            <a:extLst>
              <a:ext uri="{FF2B5EF4-FFF2-40B4-BE49-F238E27FC236}">
                <a16:creationId xmlns:a16="http://schemas.microsoft.com/office/drawing/2014/main" id="{42B8D94F-632E-6D42-9D17-CFC10F3198B2}"/>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1067889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EE33EEE-DAA7-FF4F-8D39-F67FC80055C5}"/>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a:extLst>
              <a:ext uri="{FF2B5EF4-FFF2-40B4-BE49-F238E27FC236}">
                <a16:creationId xmlns:a16="http://schemas.microsoft.com/office/drawing/2014/main" id="{965FCFBE-491F-3E4F-8093-D9B86459589A}"/>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778584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3" y="306918"/>
            <a:ext cx="11529484" cy="492444"/>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3" y="911157"/>
            <a:ext cx="11529484" cy="338556"/>
          </a:xfrm>
        </p:spPr>
        <p:txBody>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37AA68C0-D75C-3540-9F3A-C0175F1AD388}"/>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5144E207-426A-054C-AF94-8A3FD45E73BD}"/>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747441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20" y="5421738"/>
            <a:ext cx="3598333"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4"/>
            <a:ext cx="0" cy="398145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5" y="5421738"/>
            <a:ext cx="7432560"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3" y="1602701"/>
            <a:ext cx="7432560"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9" y="1602319"/>
            <a:ext cx="3598333" cy="3050261"/>
          </a:xfrm>
        </p:spPr>
        <p:txBody>
          <a:bodyPr>
            <a:noAutofit/>
          </a:bodyPr>
          <a:lstStyle>
            <a:lvl1pPr>
              <a:defRPr sz="1600"/>
            </a:lvl1pPr>
            <a:lvl2pPr>
              <a:defRPr sz="1468"/>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0ABC7E8F-0115-774A-BC38-76AF7AFF62B7}"/>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DA9034FD-1983-804F-8354-AAA2FF53233D}"/>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5295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4" y="5421738"/>
            <a:ext cx="7440081" cy="164148"/>
          </a:xfrm>
          <a:prstGeom prst="rect">
            <a:avLst/>
          </a:prstGeom>
        </p:spPr>
        <p:txBody>
          <a:bodyPr lIns="0" tIns="0" rIns="0" bIns="0" anchor="b" anchorCtr="0">
            <a:spAutoFit/>
          </a:bodyPr>
          <a:lstStyle>
            <a:lvl1pPr marL="21165" indent="0">
              <a:buNone/>
              <a:defRPr sz="1068"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1" y="1604436"/>
            <a:ext cx="7440084" cy="362271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336553" y="306918"/>
            <a:ext cx="11529484" cy="492444"/>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3" y="911157"/>
            <a:ext cx="11529484" cy="338556"/>
          </a:xfrm>
        </p:spPr>
        <p:txBody>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97EA7F51-8255-E14F-8E21-691F5F2CC7FE}"/>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a:extLst>
              <a:ext uri="{FF2B5EF4-FFF2-40B4-BE49-F238E27FC236}">
                <a16:creationId xmlns:a16="http://schemas.microsoft.com/office/drawing/2014/main" id="{BD476857-B9FB-E045-A646-F7CA65AAE4F6}"/>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11491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5" y="4049949"/>
            <a:ext cx="7432560" cy="19619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3" y="3566415"/>
            <a:ext cx="7432560"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7" y="6092993"/>
            <a:ext cx="7432560"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1" y="1618064"/>
            <a:ext cx="7432560" cy="1827872"/>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6C345DBD-E50D-AD41-9756-EDDA4610E6D7}"/>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226D3636-A17D-954E-B141-EFEB060D8713}"/>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24116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4" y="1604435"/>
            <a:ext cx="5563541" cy="361475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8"/>
            <a:ext cx="5571064"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4" y="1612396"/>
            <a:ext cx="5563541" cy="361475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1DF86EB-6AC3-0B48-9FAA-73AB2CF271C9}"/>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a:extLst>
              <a:ext uri="{FF2B5EF4-FFF2-40B4-BE49-F238E27FC236}">
                <a16:creationId xmlns:a16="http://schemas.microsoft.com/office/drawing/2014/main" id="{6CE96C49-C935-3E43-BFBF-51236FBC0563}"/>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1748305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4" y="1604438"/>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8"/>
            <a:ext cx="5467352"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4" y="5421738"/>
            <a:ext cx="5571065"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2" y="1604434"/>
            <a:ext cx="0" cy="398145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9" y="1604438"/>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5B7D41F9-3011-BC4F-B4D5-7F2C030720B9}"/>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9" name="Footer Placeholder 4">
            <a:extLst>
              <a:ext uri="{FF2B5EF4-FFF2-40B4-BE49-F238E27FC236}">
                <a16:creationId xmlns:a16="http://schemas.microsoft.com/office/drawing/2014/main" id="{67EF8E1C-ACA1-5C48-A28C-C245E8E167A8}"/>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667618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5" y="3597979"/>
            <a:ext cx="11511376" cy="164148"/>
          </a:xfrm>
          <a:prstGeom prst="rect">
            <a:avLst/>
          </a:prstGeom>
        </p:spPr>
        <p:txBody>
          <a:bodyPr lIns="0" tIns="0" rIns="0" bIns="0" anchor="b" anchorCtr="0">
            <a:spAutoFit/>
          </a:bodyPr>
          <a:lstStyle>
            <a:lvl1pPr marL="21165" indent="0">
              <a:buNone/>
              <a:defRPr sz="1068"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3"/>
            <a:ext cx="5467352"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6" y="5884193"/>
            <a:ext cx="5459828"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6" y="1597680"/>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5" y="3876578"/>
            <a:ext cx="5459828" cy="196330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8"/>
            <a:ext cx="5467352" cy="196330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EF064C49-3433-4547-B6F3-754E6365C779}"/>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a:extLst>
              <a:ext uri="{FF2B5EF4-FFF2-40B4-BE49-F238E27FC236}">
                <a16:creationId xmlns:a16="http://schemas.microsoft.com/office/drawing/2014/main" id="{C7FDDE87-8FF9-0749-8949-1F2B2983E9B6}"/>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219137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4" y="5421738"/>
            <a:ext cx="3623828"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4" y="1590339"/>
            <a:ext cx="3598332" cy="355564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4" y="1590338"/>
            <a:ext cx="3623828" cy="35594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8"/>
            <a:ext cx="3659716" cy="35594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336553" y="306918"/>
            <a:ext cx="115802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3" y="911157"/>
            <a:ext cx="115802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59C14612-4ABB-BB47-AE64-6AF09E2FA466}"/>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95D71F70-9C97-7B4A-9698-75D186353019}"/>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775804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4" y="5421738"/>
            <a:ext cx="3571857"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8"/>
            <a:ext cx="3659716"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4" y="5421738"/>
            <a:ext cx="3623828"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4" y="1590339"/>
            <a:ext cx="3598332" cy="355564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4" y="1590338"/>
            <a:ext cx="3623828" cy="35594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8"/>
            <a:ext cx="3659716" cy="35594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336553" y="306918"/>
            <a:ext cx="115802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3" y="911157"/>
            <a:ext cx="115802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cxnSp>
        <p:nvCxnSpPr>
          <p:cNvPr id="16" name="Straight Connector 15"/>
          <p:cNvCxnSpPr/>
          <p:nvPr userDrawn="1"/>
        </p:nvCxnSpPr>
        <p:spPr>
          <a:xfrm>
            <a:off x="4114217" y="1604434"/>
            <a:ext cx="0" cy="398145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6" y="1604434"/>
            <a:ext cx="0" cy="3981452"/>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D2CA1BF3-9A65-5143-B7B0-9913B0776D67}"/>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9" name="Footer Placeholder 4">
            <a:extLst>
              <a:ext uri="{FF2B5EF4-FFF2-40B4-BE49-F238E27FC236}">
                <a16:creationId xmlns:a16="http://schemas.microsoft.com/office/drawing/2014/main" id="{5D24D225-3866-234D-8559-71688E004B5F}"/>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2000287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3" y="1604438"/>
            <a:ext cx="11518900" cy="1841500"/>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2" y="3829387"/>
            <a:ext cx="3577976"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4" y="3829387"/>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20" y="3829387"/>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6" y="3507673"/>
            <a:ext cx="11511376"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9"/>
            <a:ext cx="3577976"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20" y="5835019"/>
            <a:ext cx="3571857"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4" y="5835019"/>
            <a:ext cx="3571857" cy="164148"/>
          </a:xfrm>
          <a:prstGeom prst="rect">
            <a:avLst/>
          </a:prstGeom>
        </p:spPr>
        <p:txBody>
          <a:bodyPr lIns="0" tIns="0" rIns="0" bIns="0" anchor="b" anchorCtr="0">
            <a:noAutofit/>
          </a:bodyPr>
          <a:lstStyle>
            <a:lvl1pPr marL="21165" indent="0">
              <a:buNone/>
              <a:defRPr sz="1068" baseline="0">
                <a:solidFill>
                  <a:srgbClr val="8E8F93"/>
                </a:solidFill>
              </a:defRPr>
            </a:lvl1pPr>
          </a:lstStyle>
          <a:p>
            <a:pPr lvl="0"/>
            <a:r>
              <a:rPr lang="en-US" dirty="0"/>
              <a:t>Optional description / context goes here</a:t>
            </a:r>
          </a:p>
        </p:txBody>
      </p:sp>
      <p:sp>
        <p:nvSpPr>
          <p:cNvPr id="21" name="Text Placeholder 11"/>
          <p:cNvSpPr>
            <a:spLocks noGrp="1"/>
          </p:cNvSpPr>
          <p:nvPr>
            <p:ph type="body" sz="quarter" idx="36"/>
          </p:nvPr>
        </p:nvSpPr>
        <p:spPr>
          <a:xfrm>
            <a:off x="336553" y="306918"/>
            <a:ext cx="11529484" cy="492444"/>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3" y="911157"/>
            <a:ext cx="11529484" cy="338556"/>
          </a:xfrm>
        </p:spPr>
        <p:txBody>
          <a:bodyPr>
            <a:noAutofit/>
          </a:bodyPr>
          <a:lstStyle>
            <a:lvl1pPr marL="478325" indent="-457162">
              <a:buFontTx/>
              <a:buNone/>
              <a:defRPr sz="2133" baseline="0">
                <a:solidFill>
                  <a:schemeClr val="accent1"/>
                </a:solidFill>
              </a:defRPr>
            </a:lvl1pPr>
            <a:lvl2pPr marL="543937" indent="-304775">
              <a:buFontTx/>
              <a:buNone/>
              <a:defRPr/>
            </a:lvl2pPr>
            <a:lvl3pPr marL="783100" indent="-304775">
              <a:buFontTx/>
              <a:buNone/>
              <a:defRPr/>
            </a:lvl3pPr>
            <a:lvl4pPr marL="1024380" indent="-304775">
              <a:buFontTx/>
              <a:buNone/>
              <a:defRPr/>
            </a:lvl4pPr>
            <a:lvl5pPr marL="1252961" indent="-304775">
              <a:buFontTx/>
              <a:buNone/>
              <a:defRPr/>
            </a:lvl5pPr>
          </a:lstStyle>
          <a:p>
            <a:pPr lvl="0"/>
            <a:r>
              <a:rPr lang="en-US" dirty="0"/>
              <a:t>Click to edit Master text styles</a:t>
            </a:r>
          </a:p>
        </p:txBody>
      </p:sp>
      <p:sp>
        <p:nvSpPr>
          <p:cNvPr id="23" name="Slide Number Placeholder 5">
            <a:extLst>
              <a:ext uri="{FF2B5EF4-FFF2-40B4-BE49-F238E27FC236}">
                <a16:creationId xmlns:a16="http://schemas.microsoft.com/office/drawing/2014/main" id="{56B23216-2459-4F48-8403-97786E311466}"/>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4" name="Footer Placeholder 4">
            <a:extLst>
              <a:ext uri="{FF2B5EF4-FFF2-40B4-BE49-F238E27FC236}">
                <a16:creationId xmlns:a16="http://schemas.microsoft.com/office/drawing/2014/main" id="{42B8D94F-632E-6D42-9D17-CFC10F3198B2}"/>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407896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EE33EEE-DAA7-FF4F-8D39-F67FC80055C5}"/>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a:extLst>
              <a:ext uri="{FF2B5EF4-FFF2-40B4-BE49-F238E27FC236}">
                <a16:creationId xmlns:a16="http://schemas.microsoft.com/office/drawing/2014/main" id="{965FCFBE-491F-3E4F-8093-D9B86459589A}"/>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Tree>
    <p:extLst>
      <p:ext uri="{BB962C8B-B14F-4D97-AF65-F5344CB8AC3E}">
        <p14:creationId xmlns:p14="http://schemas.microsoft.com/office/powerpoint/2010/main" val="3861251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flipV="1">
            <a:off x="0" y="4948239"/>
            <a:ext cx="12192000" cy="901700"/>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sp>
        <p:nvSpPr>
          <p:cNvPr id="10" name="Rectangle 9"/>
          <p:cNvSpPr/>
          <p:nvPr userDrawn="1"/>
        </p:nvSpPr>
        <p:spPr>
          <a:xfrm>
            <a:off x="0" y="5849940"/>
            <a:ext cx="12192000" cy="142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11" name="Picture 3"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5"/>
          <p:cNvSpPr>
            <a:spLocks noGrp="1"/>
          </p:cNvSpPr>
          <p:nvPr>
            <p:ph type="pic" sz="quarter" idx="10"/>
          </p:nvPr>
        </p:nvSpPr>
        <p:spPr>
          <a:xfrm>
            <a:off x="0" y="0"/>
            <a:ext cx="12192000" cy="5842000"/>
          </a:xfrm>
          <a:prstGeom prst="rect">
            <a:avLst/>
          </a:prstGeom>
          <a:solidFill>
            <a:srgbClr val="8E8F93">
              <a:alpha val="20000"/>
            </a:srgbClr>
          </a:solidFill>
        </p:spPr>
        <p:txBody>
          <a:bodyPr lIns="121893" tIns="60947" rIns="121893" bIns="60947"/>
          <a:lstStyle>
            <a:lvl1pPr marL="0" indent="0">
              <a:buNone/>
              <a:defRPr sz="1500">
                <a:solidFill>
                  <a:schemeClr val="accent2">
                    <a:lumMod val="60000"/>
                    <a:lumOff val="40000"/>
                  </a:schemeClr>
                </a:solidFill>
              </a:defRPr>
            </a:lvl1pPr>
          </a:lstStyle>
          <a:p>
            <a:pPr lvl="0"/>
            <a:r>
              <a:rPr lang="en-US" noProof="0"/>
              <a:t>Click icon to add picture</a:t>
            </a:r>
          </a:p>
        </p:txBody>
      </p:sp>
      <p:sp>
        <p:nvSpPr>
          <p:cNvPr id="8" name="Title 1"/>
          <p:cNvSpPr>
            <a:spLocks noGrp="1"/>
          </p:cNvSpPr>
          <p:nvPr>
            <p:ph type="ctrTitle"/>
          </p:nvPr>
        </p:nvSpPr>
        <p:spPr>
          <a:xfrm>
            <a:off x="336552" y="2628325"/>
            <a:ext cx="11565163" cy="738664"/>
          </a:xfrm>
          <a:prstGeom prst="rect">
            <a:avLst/>
          </a:prstGeom>
        </p:spPr>
        <p:txBody>
          <a:bodyPr lIns="0" tIns="0" rIns="0" bIns="0" anchor="ctr" anchorCtr="0">
            <a:spAutoFit/>
          </a:bodyPr>
          <a:lstStyle>
            <a:lvl1pPr marL="0" indent="0" algn="l">
              <a:buFont typeface="Arial"/>
              <a:buNone/>
              <a:defRPr sz="4799">
                <a:solidFill>
                  <a:schemeClr val="tx2"/>
                </a:solidFill>
              </a:defRPr>
            </a:lvl1pPr>
          </a:lstStyle>
          <a:p>
            <a:r>
              <a:rPr lang="en-US"/>
              <a:t>Click to edit Master title style</a:t>
            </a:r>
          </a:p>
        </p:txBody>
      </p:sp>
      <p:sp>
        <p:nvSpPr>
          <p:cNvPr id="9" name="Subtitle 2"/>
          <p:cNvSpPr>
            <a:spLocks noGrp="1"/>
          </p:cNvSpPr>
          <p:nvPr>
            <p:ph type="subTitle" idx="1"/>
          </p:nvPr>
        </p:nvSpPr>
        <p:spPr>
          <a:xfrm>
            <a:off x="336552" y="3421689"/>
            <a:ext cx="11565163" cy="415499"/>
          </a:xfrm>
          <a:prstGeom prst="rect">
            <a:avLst/>
          </a:prstGeom>
        </p:spPr>
        <p:txBody>
          <a:bodyPr lIns="0" tIns="0" rIns="0" bIns="0">
            <a:spAutoFit/>
          </a:bodyPr>
          <a:lstStyle>
            <a:lvl1pPr marL="0" indent="0" algn="l">
              <a:buNone/>
              <a:defRPr sz="2699" baseline="0">
                <a:solidFill>
                  <a:schemeClr val="tx1">
                    <a:tint val="75000"/>
                  </a:schemeClr>
                </a:solidFill>
              </a:defRPr>
            </a:lvl1pPr>
            <a:lvl2pPr marL="609301" indent="0" algn="ctr">
              <a:buNone/>
              <a:defRPr>
                <a:solidFill>
                  <a:schemeClr val="tx1">
                    <a:tint val="75000"/>
                  </a:schemeClr>
                </a:solidFill>
              </a:defRPr>
            </a:lvl2pPr>
            <a:lvl3pPr marL="1218600" indent="0" algn="ctr">
              <a:buNone/>
              <a:defRPr>
                <a:solidFill>
                  <a:schemeClr val="tx1">
                    <a:tint val="75000"/>
                  </a:schemeClr>
                </a:solidFill>
              </a:defRPr>
            </a:lvl3pPr>
            <a:lvl4pPr marL="1827901" indent="0" algn="ctr">
              <a:buNone/>
              <a:defRPr>
                <a:solidFill>
                  <a:schemeClr val="tx1">
                    <a:tint val="75000"/>
                  </a:schemeClr>
                </a:solidFill>
              </a:defRPr>
            </a:lvl4pPr>
            <a:lvl5pPr marL="2437202" indent="0" algn="ctr">
              <a:buNone/>
              <a:defRPr>
                <a:solidFill>
                  <a:schemeClr val="tx1">
                    <a:tint val="75000"/>
                  </a:schemeClr>
                </a:solidFill>
              </a:defRPr>
            </a:lvl5pPr>
            <a:lvl6pPr marL="3046503" indent="0" algn="ctr">
              <a:buNone/>
              <a:defRPr>
                <a:solidFill>
                  <a:schemeClr val="tx1">
                    <a:tint val="75000"/>
                  </a:schemeClr>
                </a:solidFill>
              </a:defRPr>
            </a:lvl6pPr>
            <a:lvl7pPr marL="3655803" indent="0" algn="ctr">
              <a:buNone/>
              <a:defRPr>
                <a:solidFill>
                  <a:schemeClr val="tx1">
                    <a:tint val="75000"/>
                  </a:schemeClr>
                </a:solidFill>
              </a:defRPr>
            </a:lvl7pPr>
            <a:lvl8pPr marL="4265101" indent="0" algn="ctr">
              <a:buNone/>
              <a:defRPr>
                <a:solidFill>
                  <a:schemeClr val="tx1">
                    <a:tint val="75000"/>
                  </a:schemeClr>
                </a:solidFill>
              </a:defRPr>
            </a:lvl8pPr>
            <a:lvl9pPr marL="4874403" indent="0" algn="ctr">
              <a:buNone/>
              <a:defRPr>
                <a:solidFill>
                  <a:schemeClr val="tx1">
                    <a:tint val="75000"/>
                  </a:schemeClr>
                </a:solidFill>
              </a:defRPr>
            </a:lvl9pPr>
          </a:lstStyle>
          <a:p>
            <a:r>
              <a:rPr lang="en-US"/>
              <a:t>Click to edit Master subtitle style</a:t>
            </a:r>
          </a:p>
        </p:txBody>
      </p:sp>
      <p:sp>
        <p:nvSpPr>
          <p:cNvPr id="12" name="Text Placeholder 13"/>
          <p:cNvSpPr>
            <a:spLocks noGrp="1"/>
          </p:cNvSpPr>
          <p:nvPr>
            <p:ph type="body" sz="quarter" idx="11"/>
          </p:nvPr>
        </p:nvSpPr>
        <p:spPr>
          <a:xfrm>
            <a:off x="336552" y="5272340"/>
            <a:ext cx="5814483" cy="246221"/>
          </a:xfrm>
          <a:prstGeom prst="rect">
            <a:avLst/>
          </a:prstGeom>
        </p:spPr>
        <p:txBody>
          <a:bodyPr lIns="0" tIns="0" rIns="0" bIns="0" anchor="ctr" anchorCtr="0">
            <a:spAutoFit/>
          </a:bodyPr>
          <a:lstStyle>
            <a:lvl1pPr marL="0" indent="0">
              <a:buNone/>
              <a:defRPr sz="1600">
                <a:solidFill>
                  <a:schemeClr val="bg1"/>
                </a:solidFill>
              </a:defRPr>
            </a:lvl1pPr>
          </a:lstStyle>
          <a:p>
            <a:pPr lvl="0"/>
            <a:r>
              <a:rPr lang="en-US"/>
              <a:t>Click to edit Master text styles</a:t>
            </a:r>
          </a:p>
        </p:txBody>
      </p:sp>
      <p:sp>
        <p:nvSpPr>
          <p:cNvPr id="13" name="Footer Placeholder 4"/>
          <p:cNvSpPr>
            <a:spLocks noGrp="1"/>
          </p:cNvSpPr>
          <p:nvPr>
            <p:ph type="ftr" sz="quarter" idx="12"/>
          </p:nvPr>
        </p:nvSpPr>
        <p:spPr>
          <a:xfrm>
            <a:off x="336637" y="6477002"/>
            <a:ext cx="2007123"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4F5156"/>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194817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pic>
        <p:nvPicPr>
          <p:cNvPr id="4"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0" y="1"/>
            <a:ext cx="12192000" cy="3878280"/>
          </a:xfrm>
          <a:prstGeom prst="rect">
            <a:avLst/>
          </a:prstGeom>
          <a:solidFill>
            <a:schemeClr val="tx2">
              <a:alpha val="80000"/>
            </a:schemeClr>
          </a:solidFill>
        </p:spPr>
        <p:txBody>
          <a:bodyPr lIns="335927" tIns="0" rIns="0" bIns="335927" anchor="b" anchorCtr="0"/>
          <a:lstStyle>
            <a:lvl1pPr algn="l">
              <a:defRPr sz="3199" baseline="0">
                <a:solidFill>
                  <a:srgbClr val="FFFFFF"/>
                </a:solidFill>
              </a:defRPr>
            </a:lvl1pPr>
          </a:lstStyle>
          <a:p>
            <a:r>
              <a:rPr lang="en-US"/>
              <a:t>Click to edit Master title style</a:t>
            </a:r>
          </a:p>
        </p:txBody>
      </p:sp>
      <p:sp>
        <p:nvSpPr>
          <p:cNvPr id="8" name="Text Placeholder 9"/>
          <p:cNvSpPr>
            <a:spLocks noGrp="1"/>
          </p:cNvSpPr>
          <p:nvPr>
            <p:ph type="body" sz="quarter" idx="11"/>
          </p:nvPr>
        </p:nvSpPr>
        <p:spPr>
          <a:xfrm>
            <a:off x="0" y="3867186"/>
            <a:ext cx="12192000" cy="497417"/>
          </a:xfrm>
          <a:prstGeom prst="rect">
            <a:avLst/>
          </a:prstGeom>
          <a:solidFill>
            <a:schemeClr val="tx2"/>
          </a:solidFill>
        </p:spPr>
        <p:txBody>
          <a:bodyPr lIns="335927" tIns="0" rIns="0" bIns="0" anchor="ctr" anchorCtr="0"/>
          <a:lstStyle>
            <a:lvl1pPr marL="0" indent="0">
              <a:buNone/>
              <a:defRPr sz="1600" baseline="0">
                <a:solidFill>
                  <a:schemeClr val="bg1"/>
                </a:solidFill>
              </a:defRPr>
            </a:lvl1pPr>
          </a:lstStyle>
          <a:p>
            <a:pPr lvl="0"/>
            <a:r>
              <a:rPr lang="en-US"/>
              <a:t>Click to edit Master text styles</a:t>
            </a:r>
          </a:p>
        </p:txBody>
      </p:sp>
      <p:sp>
        <p:nvSpPr>
          <p:cNvPr id="5" name="Slide Number Placeholder 5"/>
          <p:cNvSpPr>
            <a:spLocks noGrp="1"/>
          </p:cNvSpPr>
          <p:nvPr>
            <p:ph type="sldNum" sz="quarter" idx="12"/>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3DCD58"/>
                </a:solidFill>
              </a:defRPr>
            </a:lvl1pPr>
          </a:lstStyle>
          <a:p>
            <a:pPr>
              <a:defRPr/>
            </a:pPr>
            <a:r>
              <a:rPr lang="en-US" altLang="en-US"/>
              <a:t>Page </a:t>
            </a:r>
            <a:fld id="{B4C790E1-327F-4884-8428-E618FA27A0F5}" type="slidenum">
              <a:rPr lang="en-US" altLang="en-US"/>
              <a:pPr>
                <a:defRPr/>
              </a:pPr>
              <a:t>‹#›</a:t>
            </a:fld>
            <a:endParaRPr lang="en-US" altLang="en-US"/>
          </a:p>
        </p:txBody>
      </p:sp>
      <p:sp>
        <p:nvSpPr>
          <p:cNvPr id="6" name="Footer Placeholder 4"/>
          <p:cNvSpPr>
            <a:spLocks noGrp="1"/>
          </p:cNvSpPr>
          <p:nvPr>
            <p:ph type="ftr" sz="quarter" idx="13"/>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626469"/>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35738411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pic>
        <p:nvPicPr>
          <p:cNvPr id="7"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5"/>
          <p:cNvSpPr>
            <a:spLocks noGrp="1"/>
          </p:cNvSpPr>
          <p:nvPr>
            <p:ph type="pic" sz="quarter" idx="10"/>
          </p:nvPr>
        </p:nvSpPr>
        <p:spPr>
          <a:xfrm>
            <a:off x="0" y="0"/>
            <a:ext cx="12192000" cy="6858000"/>
          </a:xfrm>
          <a:prstGeom prst="rect">
            <a:avLst/>
          </a:prstGeom>
          <a:solidFill>
            <a:srgbClr val="8E8F93">
              <a:alpha val="20000"/>
            </a:srgbClr>
          </a:solidFill>
        </p:spPr>
        <p:txBody>
          <a:bodyPr lIns="121893" tIns="60947" rIns="121893" bIns="60947"/>
          <a:lstStyle>
            <a:lvl1pPr marL="0" indent="0">
              <a:buNone/>
              <a:defRPr sz="1500">
                <a:solidFill>
                  <a:schemeClr val="accent2">
                    <a:lumMod val="60000"/>
                    <a:lumOff val="40000"/>
                  </a:schemeClr>
                </a:solidFill>
              </a:defRPr>
            </a:lvl1pPr>
          </a:lstStyle>
          <a:p>
            <a:pPr lvl="0"/>
            <a:r>
              <a:rPr lang="en-US" noProof="0"/>
              <a:t>Click icon to add picture</a:t>
            </a:r>
          </a:p>
        </p:txBody>
      </p:sp>
      <p:sp>
        <p:nvSpPr>
          <p:cNvPr id="5" name="Title 1"/>
          <p:cNvSpPr>
            <a:spLocks noGrp="1"/>
          </p:cNvSpPr>
          <p:nvPr>
            <p:ph type="title"/>
          </p:nvPr>
        </p:nvSpPr>
        <p:spPr>
          <a:xfrm>
            <a:off x="0" y="2721428"/>
            <a:ext cx="12192000" cy="1156853"/>
          </a:xfrm>
          <a:prstGeom prst="rect">
            <a:avLst/>
          </a:prstGeom>
          <a:solidFill>
            <a:schemeClr val="tx2">
              <a:alpha val="80000"/>
            </a:schemeClr>
          </a:solidFill>
        </p:spPr>
        <p:txBody>
          <a:bodyPr lIns="335927" tIns="0" rIns="0" bIns="0" anchor="ctr" anchorCtr="0"/>
          <a:lstStyle>
            <a:lvl1pPr algn="l">
              <a:defRPr sz="3199" baseline="0">
                <a:solidFill>
                  <a:srgbClr val="FFFFFF"/>
                </a:solidFill>
              </a:defRPr>
            </a:lvl1pPr>
          </a:lstStyle>
          <a:p>
            <a:r>
              <a:rPr lang="en-US"/>
              <a:t>Click to edit Master title style</a:t>
            </a:r>
          </a:p>
        </p:txBody>
      </p:sp>
      <p:sp>
        <p:nvSpPr>
          <p:cNvPr id="6" name="Text Placeholder 9"/>
          <p:cNvSpPr>
            <a:spLocks noGrp="1"/>
          </p:cNvSpPr>
          <p:nvPr>
            <p:ph type="body" sz="quarter" idx="11"/>
          </p:nvPr>
        </p:nvSpPr>
        <p:spPr>
          <a:xfrm>
            <a:off x="0" y="3867186"/>
            <a:ext cx="12192000" cy="497417"/>
          </a:xfrm>
          <a:prstGeom prst="rect">
            <a:avLst/>
          </a:prstGeom>
          <a:solidFill>
            <a:schemeClr val="tx2"/>
          </a:solidFill>
        </p:spPr>
        <p:txBody>
          <a:bodyPr lIns="335927" tIns="0" rIns="0" bIns="0" anchor="ctr" anchorCtr="0"/>
          <a:lstStyle>
            <a:lvl1pPr marL="0" indent="0">
              <a:buNone/>
              <a:defRPr sz="1600" baseline="0">
                <a:solidFill>
                  <a:schemeClr val="bg1"/>
                </a:solidFill>
              </a:defRPr>
            </a:lvl1pPr>
          </a:lstStyle>
          <a:p>
            <a:pPr lvl="0"/>
            <a:r>
              <a:rPr lang="en-US"/>
              <a:t>Click to edit Master text styles</a:t>
            </a:r>
          </a:p>
        </p:txBody>
      </p:sp>
      <p:sp>
        <p:nvSpPr>
          <p:cNvPr id="8" name="Slide Number Placeholder 5"/>
          <p:cNvSpPr>
            <a:spLocks noGrp="1"/>
          </p:cNvSpPr>
          <p:nvPr>
            <p:ph type="sldNum" sz="quarter" idx="12"/>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76A73B36-EBDB-43C7-90A6-E614C85C3CAD}" type="slidenum">
              <a:rPr lang="en-US" altLang="en-US"/>
              <a:pPr>
                <a:defRPr/>
              </a:pPr>
              <a:t>‹#›</a:t>
            </a:fld>
            <a:endParaRPr lang="en-US" altLang="en-US"/>
          </a:p>
        </p:txBody>
      </p:sp>
      <p:sp>
        <p:nvSpPr>
          <p:cNvPr id="9" name="Footer Placeholder 4"/>
          <p:cNvSpPr>
            <a:spLocks noGrp="1"/>
          </p:cNvSpPr>
          <p:nvPr>
            <p:ph type="ftr" sz="quarter" idx="13"/>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1122877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00487" y="6135688"/>
            <a:ext cx="24009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5"/>
          <p:cNvSpPr>
            <a:spLocks noGrp="1"/>
          </p:cNvSpPr>
          <p:nvPr>
            <p:ph type="pic" sz="quarter" idx="10"/>
          </p:nvPr>
        </p:nvSpPr>
        <p:spPr>
          <a:xfrm>
            <a:off x="0" y="0"/>
            <a:ext cx="12192000" cy="2641744"/>
          </a:xfrm>
          <a:prstGeom prst="rect">
            <a:avLst/>
          </a:prstGeom>
          <a:solidFill>
            <a:srgbClr val="8E8F93">
              <a:alpha val="20000"/>
            </a:srgbClr>
          </a:solidFill>
        </p:spPr>
        <p:txBody>
          <a:bodyPr lIns="121893" tIns="60947" rIns="121893" bIns="60947"/>
          <a:lstStyle>
            <a:lvl1pPr marL="0" indent="0">
              <a:buNone/>
              <a:defRPr sz="1500">
                <a:solidFill>
                  <a:schemeClr val="accent2">
                    <a:lumMod val="60000"/>
                    <a:lumOff val="40000"/>
                  </a:schemeClr>
                </a:solidFill>
              </a:defRPr>
            </a:lvl1pPr>
          </a:lstStyle>
          <a:p>
            <a:pPr lvl="0"/>
            <a:r>
              <a:rPr lang="en-US" noProof="0"/>
              <a:t>Click icon to add picture</a:t>
            </a:r>
          </a:p>
        </p:txBody>
      </p:sp>
      <p:sp>
        <p:nvSpPr>
          <p:cNvPr id="3" name="Title 1"/>
          <p:cNvSpPr>
            <a:spLocks noGrp="1"/>
          </p:cNvSpPr>
          <p:nvPr>
            <p:ph type="title"/>
          </p:nvPr>
        </p:nvSpPr>
        <p:spPr>
          <a:xfrm>
            <a:off x="0" y="2641749"/>
            <a:ext cx="12192000" cy="4216255"/>
          </a:xfrm>
          <a:prstGeom prst="rect">
            <a:avLst/>
          </a:prstGeom>
          <a:solidFill>
            <a:schemeClr val="tx2"/>
          </a:solidFill>
        </p:spPr>
        <p:txBody>
          <a:bodyPr lIns="335927" tIns="335927" rIns="335927" bIns="335927" anchor="t" anchorCtr="0"/>
          <a:lstStyle>
            <a:lvl1pPr algn="l">
              <a:defRPr sz="3199" baseline="0">
                <a:solidFill>
                  <a:srgbClr val="FFFFFF"/>
                </a:solidFill>
              </a:defRPr>
            </a:lvl1pPr>
          </a:lstStyle>
          <a:p>
            <a:r>
              <a:rPr lang="en-US"/>
              <a:t>Click to edit Master title style</a:t>
            </a:r>
          </a:p>
        </p:txBody>
      </p:sp>
      <p:sp>
        <p:nvSpPr>
          <p:cNvPr id="4" name="Text Placeholder 9"/>
          <p:cNvSpPr>
            <a:spLocks noGrp="1"/>
          </p:cNvSpPr>
          <p:nvPr>
            <p:ph type="body" sz="quarter" idx="11"/>
          </p:nvPr>
        </p:nvSpPr>
        <p:spPr>
          <a:xfrm>
            <a:off x="0" y="2144332"/>
            <a:ext cx="12192000" cy="497417"/>
          </a:xfrm>
          <a:prstGeom prst="rect">
            <a:avLst/>
          </a:prstGeom>
          <a:solidFill>
            <a:schemeClr val="tx2">
              <a:alpha val="80000"/>
            </a:schemeClr>
          </a:solidFill>
        </p:spPr>
        <p:txBody>
          <a:bodyPr lIns="335927" tIns="0" rIns="335927" bIns="0" anchor="ctr" anchorCtr="0"/>
          <a:lstStyle>
            <a:lvl1pPr marL="0" indent="0">
              <a:buNone/>
              <a:defRPr sz="1600" baseline="0">
                <a:solidFill>
                  <a:schemeClr val="bg1"/>
                </a:solidFill>
              </a:defRPr>
            </a:lvl1pPr>
          </a:lstStyle>
          <a:p>
            <a:pPr lvl="0"/>
            <a:r>
              <a:rPr lang="en-US"/>
              <a:t>Click to edit Master text styles</a:t>
            </a:r>
          </a:p>
        </p:txBody>
      </p:sp>
      <p:sp>
        <p:nvSpPr>
          <p:cNvPr id="6" name="Slide Number Placeholder 5"/>
          <p:cNvSpPr>
            <a:spLocks noGrp="1"/>
          </p:cNvSpPr>
          <p:nvPr>
            <p:ph type="sldNum" sz="quarter" idx="12"/>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90F9738E-A251-4F2F-B1B2-76423181E8DE}" type="slidenum">
              <a:rPr lang="en-US" altLang="en-US"/>
              <a:pPr>
                <a:defRPr/>
              </a:pPr>
              <a:t>‹#›</a:t>
            </a:fld>
            <a:endParaRPr lang="en-US" altLang="en-US"/>
          </a:p>
        </p:txBody>
      </p:sp>
      <p:sp>
        <p:nvSpPr>
          <p:cNvPr id="7" name="Footer Placeholder 4"/>
          <p:cNvSpPr>
            <a:spLocks noGrp="1"/>
          </p:cNvSpPr>
          <p:nvPr>
            <p:ph type="ftr" sz="quarter" idx="13"/>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3355060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4" name="Rectangle 3"/>
          <p:cNvSpPr/>
          <p:nvPr userDrawn="1"/>
        </p:nvSpPr>
        <p:spPr>
          <a:xfrm rot="5400000">
            <a:off x="-382588" y="323836"/>
            <a:ext cx="6858000" cy="62103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5" name="Picture 2"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2"/>
          <p:cNvSpPr>
            <a:spLocks noGrp="1"/>
          </p:cNvSpPr>
          <p:nvPr>
            <p:ph sz="quarter" idx="12"/>
          </p:nvPr>
        </p:nvSpPr>
        <p:spPr>
          <a:xfrm>
            <a:off x="6151034" y="2"/>
            <a:ext cx="6040969" cy="6857999"/>
          </a:xfrm>
          <a:prstGeom prst="rect">
            <a:avLst/>
          </a:prstGeom>
          <a:solidFill>
            <a:schemeClr val="accent2">
              <a:alpha val="20000"/>
            </a:schemeClr>
          </a:solidFill>
        </p:spPr>
        <p:txBody>
          <a:bodyPr vert="horz" lIns="335927" tIns="335927" rIns="335927" bIns="335927"/>
          <a:lstStyle>
            <a:lvl1pPr marL="0" indent="0">
              <a:buNone/>
              <a:defRPr sz="1500">
                <a:solidFill>
                  <a:schemeClr val="accent2">
                    <a:lumMod val="60000"/>
                    <a:lumOff val="40000"/>
                  </a:schemeClr>
                </a:solidFill>
              </a:defRPr>
            </a:lvl1pPr>
            <a:lvl2pPr marL="590260" indent="-353310">
              <a:buFont typeface="Arial"/>
              <a:buChar char="•"/>
              <a:defRPr sz="2399">
                <a:solidFill>
                  <a:schemeClr val="accent1"/>
                </a:solidFill>
              </a:defRPr>
            </a:lvl2pPr>
            <a:lvl3pPr marL="943568" indent="-304651">
              <a:buFont typeface="Lucida Grande"/>
              <a:buChar char="–"/>
              <a:defRPr sz="2099">
                <a:solidFill>
                  <a:schemeClr val="accent1"/>
                </a:solidFill>
              </a:defRPr>
            </a:lvl3pPr>
            <a:lvl4pPr marL="1301110" indent="-304651">
              <a:buFont typeface="Lucida Grande"/>
              <a:buChar char="–"/>
              <a:defRPr sz="1900">
                <a:solidFill>
                  <a:schemeClr val="accent1"/>
                </a:solidFill>
              </a:defRPr>
            </a:lvl4pPr>
            <a:lvl5pPr marL="1677693" indent="-308882" defTabSz="418895">
              <a:buFont typeface="Lucida Grande"/>
              <a:buChar char="–"/>
              <a:defRPr sz="1900">
                <a:solidFill>
                  <a:schemeClr val="accent1"/>
                </a:solidFill>
              </a:defRPr>
            </a:lvl5pPr>
          </a:lstStyle>
          <a:p>
            <a:pPr lvl="0"/>
            <a:r>
              <a:rPr lang="en-US"/>
              <a:t>Click to edit Master text styles</a:t>
            </a:r>
          </a:p>
        </p:txBody>
      </p:sp>
      <p:sp>
        <p:nvSpPr>
          <p:cNvPr id="16" name="Content Placeholder 12"/>
          <p:cNvSpPr>
            <a:spLocks noGrp="1"/>
          </p:cNvSpPr>
          <p:nvPr>
            <p:ph sz="quarter" idx="11"/>
          </p:nvPr>
        </p:nvSpPr>
        <p:spPr>
          <a:xfrm>
            <a:off x="-58236" y="-3"/>
            <a:ext cx="6706685" cy="6858003"/>
          </a:xfrm>
          <a:prstGeom prst="rect">
            <a:avLst/>
          </a:prstGeom>
          <a:solidFill>
            <a:schemeClr val="tx2">
              <a:alpha val="80000"/>
            </a:schemeClr>
          </a:solidFill>
        </p:spPr>
        <p:txBody>
          <a:bodyPr vert="horz" lIns="335927" tIns="335927" rIns="335927" bIns="335927"/>
          <a:lstStyle>
            <a:lvl1pPr marL="0" indent="0">
              <a:buNone/>
              <a:defRPr sz="3199">
                <a:solidFill>
                  <a:schemeClr val="bg1"/>
                </a:solidFill>
              </a:defRPr>
            </a:lvl1pPr>
            <a:lvl2pPr marL="590260" indent="-353310">
              <a:buFont typeface="Arial"/>
              <a:buChar char="•"/>
              <a:defRPr sz="2699">
                <a:solidFill>
                  <a:schemeClr val="bg1"/>
                </a:solidFill>
              </a:defRPr>
            </a:lvl2pPr>
            <a:lvl3pPr marL="943568" indent="-304651">
              <a:buFont typeface="Lucida Grande"/>
              <a:buChar char="–"/>
              <a:defRPr sz="2399">
                <a:solidFill>
                  <a:schemeClr val="bg1"/>
                </a:solidFill>
              </a:defRPr>
            </a:lvl3pPr>
            <a:lvl4pPr marL="1301110" indent="-304651">
              <a:buFont typeface="Lucida Grande"/>
              <a:buChar char="–"/>
              <a:defRPr sz="2099">
                <a:solidFill>
                  <a:schemeClr val="bg1"/>
                </a:solidFill>
              </a:defRPr>
            </a:lvl4pPr>
            <a:lvl5pPr marL="1677693" indent="-308882" defTabSz="418895">
              <a:buFont typeface="Lucida Grande"/>
              <a:buChar char="–"/>
              <a:defRPr sz="20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3"/>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8841CD9E-622C-456B-B296-9C8AE7D42E43}" type="slidenum">
              <a:rPr lang="en-US" altLang="en-US"/>
              <a:pPr>
                <a:defRPr/>
              </a:pPr>
              <a:t>‹#›</a:t>
            </a:fld>
            <a:endParaRPr lang="en-US" altLang="en-US"/>
          </a:p>
        </p:txBody>
      </p:sp>
      <p:sp>
        <p:nvSpPr>
          <p:cNvPr id="7" name="Footer Placeholder 4"/>
          <p:cNvSpPr>
            <a:spLocks noGrp="1"/>
          </p:cNvSpPr>
          <p:nvPr>
            <p:ph type="ftr" sz="quarter" idx="14"/>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1816542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6" name="Rectangle 5"/>
          <p:cNvSpPr/>
          <p:nvPr userDrawn="1"/>
        </p:nvSpPr>
        <p:spPr>
          <a:xfrm rot="5400000">
            <a:off x="2473275" y="3179699"/>
            <a:ext cx="6858000" cy="4986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7" name="Picture 2"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2"/>
          <p:cNvSpPr>
            <a:spLocks noGrp="1"/>
          </p:cNvSpPr>
          <p:nvPr>
            <p:ph sz="quarter" idx="12"/>
          </p:nvPr>
        </p:nvSpPr>
        <p:spPr>
          <a:xfrm>
            <a:off x="6151034" y="4"/>
            <a:ext cx="6040969" cy="6857999"/>
          </a:xfrm>
          <a:prstGeom prst="rect">
            <a:avLst/>
          </a:prstGeom>
          <a:solidFill>
            <a:schemeClr val="accent2">
              <a:alpha val="20000"/>
            </a:schemeClr>
          </a:solidFill>
        </p:spPr>
        <p:txBody>
          <a:bodyPr vert="horz" lIns="335927" tIns="335927" rIns="335927" bIns="335927"/>
          <a:lstStyle>
            <a:lvl1pPr marL="0" indent="0">
              <a:buNone/>
              <a:defRPr sz="1500">
                <a:solidFill>
                  <a:schemeClr val="accent2">
                    <a:lumMod val="60000"/>
                    <a:lumOff val="40000"/>
                  </a:schemeClr>
                </a:solidFill>
              </a:defRPr>
            </a:lvl1pPr>
            <a:lvl2pPr marL="590260" indent="-353310">
              <a:buFont typeface="Arial"/>
              <a:buChar char="•"/>
              <a:defRPr sz="2399">
                <a:solidFill>
                  <a:schemeClr val="accent1"/>
                </a:solidFill>
              </a:defRPr>
            </a:lvl2pPr>
            <a:lvl3pPr marL="943568" indent="-304651">
              <a:buFont typeface="Lucida Grande"/>
              <a:buChar char="–"/>
              <a:defRPr sz="2099">
                <a:solidFill>
                  <a:schemeClr val="accent1"/>
                </a:solidFill>
              </a:defRPr>
            </a:lvl3pPr>
            <a:lvl4pPr marL="1301110" indent="-304651">
              <a:buFont typeface="Lucida Grande"/>
              <a:buChar char="–"/>
              <a:defRPr sz="1900">
                <a:solidFill>
                  <a:schemeClr val="accent1"/>
                </a:solidFill>
              </a:defRPr>
            </a:lvl4pPr>
            <a:lvl5pPr marL="1677693" indent="-308882" defTabSz="418895">
              <a:buFont typeface="Lucida Grande"/>
              <a:buChar char="–"/>
              <a:defRPr sz="1900">
                <a:solidFill>
                  <a:schemeClr val="accent1"/>
                </a:solidFill>
              </a:defRPr>
            </a:lvl5pPr>
          </a:lstStyle>
          <a:p>
            <a:pPr lvl="0"/>
            <a:r>
              <a:rPr lang="en-US"/>
              <a:t>Click to edit Master text styles</a:t>
            </a:r>
          </a:p>
        </p:txBody>
      </p:sp>
      <p:sp>
        <p:nvSpPr>
          <p:cNvPr id="3" name="Content Placeholder 12"/>
          <p:cNvSpPr>
            <a:spLocks noGrp="1"/>
          </p:cNvSpPr>
          <p:nvPr>
            <p:ph sz="quarter" idx="11"/>
          </p:nvPr>
        </p:nvSpPr>
        <p:spPr>
          <a:xfrm>
            <a:off x="336551" y="1310603"/>
            <a:ext cx="4999949" cy="1936940"/>
          </a:xfrm>
          <a:prstGeom prst="rect">
            <a:avLst/>
          </a:prstGeom>
          <a:noFill/>
        </p:spPr>
        <p:txBody>
          <a:bodyPr vert="horz" wrap="square" lIns="0" tIns="0" rIns="0" bIns="0">
            <a:spAutoFit/>
          </a:bodyPr>
          <a:lstStyle>
            <a:lvl1pPr marL="315228" indent="-315228">
              <a:buClr>
                <a:schemeClr val="tx2"/>
              </a:buClr>
              <a:buFont typeface="Arial" panose="020B0604020202020204" pitchFamily="34" charset="0"/>
              <a:buChar char="•"/>
              <a:defRPr sz="2699">
                <a:solidFill>
                  <a:schemeClr val="accent1"/>
                </a:solidFill>
              </a:defRPr>
            </a:lvl1pPr>
            <a:lvl2pPr marL="609301" indent="-294074">
              <a:buClr>
                <a:schemeClr val="tx2"/>
              </a:buClr>
              <a:buFont typeface="Arial" panose="020B0604020202020204" pitchFamily="34" charset="0"/>
              <a:buChar char="•"/>
              <a:defRPr sz="2399">
                <a:solidFill>
                  <a:schemeClr val="accent1"/>
                </a:solidFill>
              </a:defRPr>
            </a:lvl2pPr>
            <a:lvl3pPr marL="839906" indent="-230605">
              <a:buClr>
                <a:schemeClr val="tx2"/>
              </a:buClr>
              <a:buFont typeface="Arial" panose="020B0604020202020204" pitchFamily="34" charset="0"/>
              <a:buChar char="•"/>
              <a:defRPr sz="2099">
                <a:solidFill>
                  <a:schemeClr val="accent1"/>
                </a:solidFill>
              </a:defRPr>
            </a:lvl3pPr>
            <a:lvl4pPr marL="1070508" indent="-230605">
              <a:buClr>
                <a:schemeClr val="tx2"/>
              </a:buClr>
              <a:buFont typeface="Arial" panose="020B0604020202020204" pitchFamily="34" charset="0"/>
              <a:buChar char="•"/>
              <a:defRPr sz="1900">
                <a:solidFill>
                  <a:schemeClr val="accent1"/>
                </a:solidFill>
              </a:defRPr>
            </a:lvl4pPr>
            <a:lvl5pPr marL="1303226" indent="-232718" defTabSz="418895">
              <a:buClr>
                <a:schemeClr val="tx2"/>
              </a:buClr>
              <a:buFont typeface="Arial" panose="020B0604020202020204" pitchFamily="34" charset="0"/>
              <a:buChar char="•"/>
              <a:defRPr sz="19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36551" y="218224"/>
            <a:ext cx="4999949" cy="984885"/>
          </a:xfrm>
          <a:prstGeom prst="rect">
            <a:avLst/>
          </a:prstGeom>
        </p:spPr>
        <p:txBody>
          <a:bodyPr wrap="square" lIns="0" tIns="0" rIns="0" bIns="0" anchor="ctr" anchorCtr="0">
            <a:spAutoFit/>
          </a:bodyPr>
          <a:lstStyle>
            <a:lvl1pPr algn="l">
              <a:defRPr sz="3199" baseline="0">
                <a:solidFill>
                  <a:schemeClr val="tx2"/>
                </a:solidFill>
              </a:defRPr>
            </a:lvl1pPr>
          </a:lstStyle>
          <a:p>
            <a:r>
              <a:rPr lang="en-US"/>
              <a:t>Click to edit Master title style</a:t>
            </a:r>
          </a:p>
        </p:txBody>
      </p:sp>
      <p:sp>
        <p:nvSpPr>
          <p:cNvPr id="4" name="Text Placeholder 3"/>
          <p:cNvSpPr>
            <a:spLocks noGrp="1"/>
          </p:cNvSpPr>
          <p:nvPr>
            <p:ph type="body" sz="quarter" idx="14"/>
          </p:nvPr>
        </p:nvSpPr>
        <p:spPr>
          <a:xfrm>
            <a:off x="5653615" y="0"/>
            <a:ext cx="994836" cy="6858000"/>
          </a:xfrm>
          <a:prstGeom prst="rect">
            <a:avLst/>
          </a:prstGeom>
          <a:solidFill>
            <a:schemeClr val="tx2">
              <a:alpha val="80000"/>
            </a:schemeClr>
          </a:solidFill>
          <a:ln>
            <a:noFill/>
          </a:ln>
        </p:spPr>
        <p:txBody>
          <a:bodyPr lIns="121893" tIns="60947" rIns="121893" bIns="60947"/>
          <a:lstStyle>
            <a:lvl1pPr marL="0" indent="0">
              <a:buNone/>
              <a:defRPr/>
            </a:lvl1pPr>
          </a:lstStyle>
          <a:p>
            <a:pPr lvl="0"/>
            <a:r>
              <a:rPr lang="en-US"/>
              <a:t>Click to edit Master text styles</a:t>
            </a:r>
          </a:p>
        </p:txBody>
      </p:sp>
      <p:sp>
        <p:nvSpPr>
          <p:cNvPr id="8" name="Slide Number Placeholder 5"/>
          <p:cNvSpPr>
            <a:spLocks noGrp="1"/>
          </p:cNvSpPr>
          <p:nvPr>
            <p:ph type="sldNum" sz="quarter" idx="15"/>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3DCD58"/>
                </a:solidFill>
              </a:defRPr>
            </a:lvl1pPr>
          </a:lstStyle>
          <a:p>
            <a:pPr>
              <a:defRPr/>
            </a:pPr>
            <a:r>
              <a:rPr lang="en-US" altLang="en-US"/>
              <a:t>Page </a:t>
            </a:r>
            <a:fld id="{E3728618-01FB-4BC3-9D06-963C9B30AFEF}" type="slidenum">
              <a:rPr lang="en-US" altLang="en-US"/>
              <a:pPr>
                <a:defRPr/>
              </a:pPr>
              <a:t>‹#›</a:t>
            </a:fld>
            <a:endParaRPr lang="en-US" altLang="en-US"/>
          </a:p>
        </p:txBody>
      </p:sp>
      <p:sp>
        <p:nvSpPr>
          <p:cNvPr id="9" name="Footer Placeholder 4"/>
          <p:cNvSpPr>
            <a:spLocks noGrp="1"/>
          </p:cNvSpPr>
          <p:nvPr>
            <p:ph type="ftr" sz="quarter" idx="16"/>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626469"/>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3604755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pic>
        <p:nvPicPr>
          <p:cNvPr id="4"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44079" y="2900205"/>
            <a:ext cx="11511375" cy="492443"/>
          </a:xfrm>
          <a:prstGeom prst="rect">
            <a:avLst/>
          </a:prstGeom>
        </p:spPr>
        <p:txBody>
          <a:bodyPr lIns="0" tIns="0" rIns="0" bIns="0" anchor="ctr" anchorCtr="0">
            <a:spAutoFit/>
          </a:bodyPr>
          <a:lstStyle>
            <a:lvl1pPr algn="l">
              <a:defRPr sz="3199" baseline="0">
                <a:solidFill>
                  <a:schemeClr val="tx2"/>
                </a:solidFill>
              </a:defRPr>
            </a:lvl1pPr>
          </a:lstStyle>
          <a:p>
            <a:r>
              <a:rPr lang="en-US"/>
              <a:t>Click to edit Master title style</a:t>
            </a:r>
          </a:p>
        </p:txBody>
      </p:sp>
      <p:sp>
        <p:nvSpPr>
          <p:cNvPr id="8" name="Text Placeholder 9"/>
          <p:cNvSpPr>
            <a:spLocks noGrp="1"/>
          </p:cNvSpPr>
          <p:nvPr>
            <p:ph type="body" sz="quarter" idx="11"/>
          </p:nvPr>
        </p:nvSpPr>
        <p:spPr>
          <a:xfrm>
            <a:off x="344079" y="3510099"/>
            <a:ext cx="11511375" cy="292388"/>
          </a:xfrm>
          <a:prstGeom prst="rect">
            <a:avLst/>
          </a:prstGeom>
        </p:spPr>
        <p:txBody>
          <a:bodyPr lIns="0" tIns="0" rIns="0" bIns="0" anchor="ctr" anchorCtr="0">
            <a:spAutoFit/>
          </a:bodyPr>
          <a:lstStyle>
            <a:lvl1pPr marL="0" indent="0">
              <a:buNone/>
              <a:defRPr sz="1900" baseline="0">
                <a:solidFill>
                  <a:schemeClr val="accent1"/>
                </a:solidFill>
              </a:defRPr>
            </a:lvl1pPr>
          </a:lstStyle>
          <a:p>
            <a:pPr lvl="0"/>
            <a:r>
              <a:rPr lang="en-US"/>
              <a:t>Click to edit Master text styles</a:t>
            </a:r>
          </a:p>
        </p:txBody>
      </p:sp>
      <p:sp>
        <p:nvSpPr>
          <p:cNvPr id="5" name="Slide Number Placeholder 5"/>
          <p:cNvSpPr>
            <a:spLocks noGrp="1"/>
          </p:cNvSpPr>
          <p:nvPr>
            <p:ph type="sldNum" sz="quarter" idx="12"/>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3DCD58"/>
                </a:solidFill>
              </a:defRPr>
            </a:lvl1pPr>
          </a:lstStyle>
          <a:p>
            <a:pPr>
              <a:defRPr/>
            </a:pPr>
            <a:r>
              <a:rPr lang="en-US" altLang="en-US"/>
              <a:t>Page </a:t>
            </a:r>
            <a:fld id="{4D09BD68-6102-4283-9745-3F157F98189F}" type="slidenum">
              <a:rPr lang="en-US" altLang="en-US"/>
              <a:pPr>
                <a:defRPr/>
              </a:pPr>
              <a:t>‹#›</a:t>
            </a:fld>
            <a:endParaRPr lang="en-US" altLang="en-US"/>
          </a:p>
        </p:txBody>
      </p:sp>
      <p:sp>
        <p:nvSpPr>
          <p:cNvPr id="6" name="Footer Placeholder 4"/>
          <p:cNvSpPr>
            <a:spLocks noGrp="1"/>
          </p:cNvSpPr>
          <p:nvPr>
            <p:ph type="ftr" sz="quarter" idx="13"/>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626469"/>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1599766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5"/>
          <p:cNvSpPr>
            <a:spLocks noGrp="1"/>
          </p:cNvSpPr>
          <p:nvPr>
            <p:ph type="pic" sz="quarter" idx="10"/>
          </p:nvPr>
        </p:nvSpPr>
        <p:spPr>
          <a:xfrm>
            <a:off x="0" y="0"/>
            <a:ext cx="12192000" cy="6858000"/>
          </a:xfrm>
          <a:prstGeom prst="rect">
            <a:avLst/>
          </a:prstGeom>
          <a:solidFill>
            <a:srgbClr val="8E8F93">
              <a:alpha val="20000"/>
            </a:srgbClr>
          </a:solidFill>
        </p:spPr>
        <p:txBody>
          <a:bodyPr lIns="121893" tIns="60947" rIns="121893" bIns="60947"/>
          <a:lstStyle>
            <a:lvl1pPr marL="0" indent="0">
              <a:buNone/>
              <a:defRPr sz="1500">
                <a:solidFill>
                  <a:schemeClr val="accent2">
                    <a:lumMod val="60000"/>
                    <a:lumOff val="40000"/>
                  </a:schemeClr>
                </a:solidFill>
              </a:defRPr>
            </a:lvl1pPr>
          </a:lstStyle>
          <a:p>
            <a:pPr lvl="0"/>
            <a:r>
              <a:rPr lang="en-US" noProof="0"/>
              <a:t>Click icon to add picture</a:t>
            </a:r>
          </a:p>
        </p:txBody>
      </p:sp>
      <p:sp>
        <p:nvSpPr>
          <p:cNvPr id="4" name="Title 1"/>
          <p:cNvSpPr>
            <a:spLocks noGrp="1"/>
          </p:cNvSpPr>
          <p:nvPr>
            <p:ph type="ctrTitle"/>
          </p:nvPr>
        </p:nvSpPr>
        <p:spPr>
          <a:xfrm>
            <a:off x="336553" y="2284745"/>
            <a:ext cx="11437095" cy="815608"/>
          </a:xfrm>
          <a:prstGeom prst="rect">
            <a:avLst/>
          </a:prstGeom>
        </p:spPr>
        <p:txBody>
          <a:bodyPr lIns="0" tIns="0" rIns="0" bIns="0" anchor="t">
            <a:spAutoFit/>
          </a:bodyPr>
          <a:lstStyle>
            <a:lvl1pPr marL="0" indent="0" algn="ctr">
              <a:buFont typeface="Arial"/>
              <a:buNone/>
              <a:defRPr sz="5299">
                <a:solidFill>
                  <a:schemeClr val="bg1"/>
                </a:solidFill>
              </a:defRPr>
            </a:lvl1pPr>
          </a:lstStyle>
          <a:p>
            <a:r>
              <a:rPr lang="en-US"/>
              <a:t>Click to edit Master title style</a:t>
            </a:r>
          </a:p>
        </p:txBody>
      </p:sp>
      <p:sp>
        <p:nvSpPr>
          <p:cNvPr id="5" name="Subtitle 2"/>
          <p:cNvSpPr>
            <a:spLocks noGrp="1"/>
          </p:cNvSpPr>
          <p:nvPr>
            <p:ph type="subTitle" idx="1"/>
          </p:nvPr>
        </p:nvSpPr>
        <p:spPr>
          <a:xfrm>
            <a:off x="336552" y="3940605"/>
            <a:ext cx="11437093" cy="415499"/>
          </a:xfrm>
          <a:prstGeom prst="rect">
            <a:avLst/>
          </a:prstGeom>
        </p:spPr>
        <p:txBody>
          <a:bodyPr lIns="0" tIns="0" rIns="0" bIns="0">
            <a:spAutoFit/>
          </a:bodyPr>
          <a:lstStyle>
            <a:lvl1pPr marL="0" indent="0" algn="ctr">
              <a:buNone/>
              <a:defRPr sz="2699">
                <a:solidFill>
                  <a:schemeClr val="accent2"/>
                </a:solidFill>
              </a:defRPr>
            </a:lvl1pPr>
            <a:lvl2pPr marL="609301" indent="0" algn="ctr">
              <a:buNone/>
              <a:defRPr>
                <a:solidFill>
                  <a:schemeClr val="tx1">
                    <a:tint val="75000"/>
                  </a:schemeClr>
                </a:solidFill>
              </a:defRPr>
            </a:lvl2pPr>
            <a:lvl3pPr marL="1218600" indent="0" algn="ctr">
              <a:buNone/>
              <a:defRPr>
                <a:solidFill>
                  <a:schemeClr val="tx1">
                    <a:tint val="75000"/>
                  </a:schemeClr>
                </a:solidFill>
              </a:defRPr>
            </a:lvl3pPr>
            <a:lvl4pPr marL="1827901" indent="0" algn="ctr">
              <a:buNone/>
              <a:defRPr>
                <a:solidFill>
                  <a:schemeClr val="tx1">
                    <a:tint val="75000"/>
                  </a:schemeClr>
                </a:solidFill>
              </a:defRPr>
            </a:lvl4pPr>
            <a:lvl5pPr marL="2437202" indent="0" algn="ctr">
              <a:buNone/>
              <a:defRPr>
                <a:solidFill>
                  <a:schemeClr val="tx1">
                    <a:tint val="75000"/>
                  </a:schemeClr>
                </a:solidFill>
              </a:defRPr>
            </a:lvl5pPr>
            <a:lvl6pPr marL="3046503" indent="0" algn="ctr">
              <a:buNone/>
              <a:defRPr>
                <a:solidFill>
                  <a:schemeClr val="tx1">
                    <a:tint val="75000"/>
                  </a:schemeClr>
                </a:solidFill>
              </a:defRPr>
            </a:lvl6pPr>
            <a:lvl7pPr marL="3655803" indent="0" algn="ctr">
              <a:buNone/>
              <a:defRPr>
                <a:solidFill>
                  <a:schemeClr val="tx1">
                    <a:tint val="75000"/>
                  </a:schemeClr>
                </a:solidFill>
              </a:defRPr>
            </a:lvl7pPr>
            <a:lvl8pPr marL="4265101" indent="0" algn="ctr">
              <a:buNone/>
              <a:defRPr>
                <a:solidFill>
                  <a:schemeClr val="tx1">
                    <a:tint val="75000"/>
                  </a:schemeClr>
                </a:solidFill>
              </a:defRPr>
            </a:lvl8pPr>
            <a:lvl9pPr marL="4874403"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1"/>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17B43523-546D-4E29-99B7-5433B0521FEE}" type="slidenum">
              <a:rPr lang="en-US" altLang="en-US"/>
              <a:pPr>
                <a:defRPr/>
              </a:pPr>
              <a:t>‹#›</a:t>
            </a:fld>
            <a:endParaRPr lang="en-US" altLang="en-US"/>
          </a:p>
        </p:txBody>
      </p:sp>
      <p:sp>
        <p:nvSpPr>
          <p:cNvPr id="8" name="Footer Placeholder 4"/>
          <p:cNvSpPr>
            <a:spLocks noGrp="1"/>
          </p:cNvSpPr>
          <p:nvPr>
            <p:ph type="ftr" sz="quarter" idx="12"/>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2642198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5"/>
          <p:cNvSpPr>
            <a:spLocks noGrp="1"/>
          </p:cNvSpPr>
          <p:nvPr>
            <p:ph type="pic" sz="quarter" idx="10"/>
          </p:nvPr>
        </p:nvSpPr>
        <p:spPr>
          <a:xfrm>
            <a:off x="0" y="0"/>
            <a:ext cx="12192000" cy="6858000"/>
          </a:xfrm>
          <a:prstGeom prst="rect">
            <a:avLst/>
          </a:prstGeom>
          <a:solidFill>
            <a:srgbClr val="8E8F93">
              <a:alpha val="20000"/>
            </a:srgbClr>
          </a:solidFill>
        </p:spPr>
        <p:txBody>
          <a:bodyPr lIns="121893" tIns="60947" rIns="121893" bIns="60947"/>
          <a:lstStyle>
            <a:lvl1pPr marL="0" indent="0">
              <a:buNone/>
              <a:defRPr sz="1500">
                <a:solidFill>
                  <a:schemeClr val="accent2">
                    <a:lumMod val="60000"/>
                    <a:lumOff val="40000"/>
                  </a:schemeClr>
                </a:solidFill>
              </a:defRPr>
            </a:lvl1pPr>
          </a:lstStyle>
          <a:p>
            <a:pPr lvl="0"/>
            <a:r>
              <a:rPr lang="en-US" noProof="0"/>
              <a:t>Click icon to add picture</a:t>
            </a:r>
          </a:p>
        </p:txBody>
      </p:sp>
      <p:sp>
        <p:nvSpPr>
          <p:cNvPr id="4" name="Title 1"/>
          <p:cNvSpPr>
            <a:spLocks noGrp="1"/>
          </p:cNvSpPr>
          <p:nvPr>
            <p:ph type="ctrTitle"/>
          </p:nvPr>
        </p:nvSpPr>
        <p:spPr>
          <a:xfrm>
            <a:off x="336553" y="2284745"/>
            <a:ext cx="11437095" cy="815608"/>
          </a:xfrm>
          <a:prstGeom prst="rect">
            <a:avLst/>
          </a:prstGeom>
        </p:spPr>
        <p:txBody>
          <a:bodyPr lIns="0" tIns="0" rIns="0" bIns="0" anchor="t">
            <a:spAutoFit/>
          </a:bodyPr>
          <a:lstStyle>
            <a:lvl1pPr marL="0" indent="0" algn="ctr">
              <a:buFont typeface="Arial"/>
              <a:buNone/>
              <a:defRPr sz="5299">
                <a:solidFill>
                  <a:schemeClr val="accent1"/>
                </a:solidFill>
              </a:defRPr>
            </a:lvl1pPr>
          </a:lstStyle>
          <a:p>
            <a:r>
              <a:rPr lang="en-US"/>
              <a:t>Click to edit Master title style</a:t>
            </a:r>
          </a:p>
        </p:txBody>
      </p:sp>
      <p:sp>
        <p:nvSpPr>
          <p:cNvPr id="5" name="Subtitle 2"/>
          <p:cNvSpPr>
            <a:spLocks noGrp="1"/>
          </p:cNvSpPr>
          <p:nvPr>
            <p:ph type="subTitle" idx="1"/>
          </p:nvPr>
        </p:nvSpPr>
        <p:spPr>
          <a:xfrm>
            <a:off x="336552" y="3940605"/>
            <a:ext cx="11437093" cy="415499"/>
          </a:xfrm>
          <a:prstGeom prst="rect">
            <a:avLst/>
          </a:prstGeom>
        </p:spPr>
        <p:txBody>
          <a:bodyPr lIns="0" tIns="0" rIns="0" bIns="0">
            <a:spAutoFit/>
          </a:bodyPr>
          <a:lstStyle>
            <a:lvl1pPr marL="0" indent="0" algn="ctr">
              <a:buNone/>
              <a:defRPr sz="2699">
                <a:solidFill>
                  <a:schemeClr val="accent2"/>
                </a:solidFill>
              </a:defRPr>
            </a:lvl1pPr>
            <a:lvl2pPr marL="609301" indent="0" algn="ctr">
              <a:buNone/>
              <a:defRPr>
                <a:solidFill>
                  <a:schemeClr val="tx1">
                    <a:tint val="75000"/>
                  </a:schemeClr>
                </a:solidFill>
              </a:defRPr>
            </a:lvl2pPr>
            <a:lvl3pPr marL="1218600" indent="0" algn="ctr">
              <a:buNone/>
              <a:defRPr>
                <a:solidFill>
                  <a:schemeClr val="tx1">
                    <a:tint val="75000"/>
                  </a:schemeClr>
                </a:solidFill>
              </a:defRPr>
            </a:lvl3pPr>
            <a:lvl4pPr marL="1827901" indent="0" algn="ctr">
              <a:buNone/>
              <a:defRPr>
                <a:solidFill>
                  <a:schemeClr val="tx1">
                    <a:tint val="75000"/>
                  </a:schemeClr>
                </a:solidFill>
              </a:defRPr>
            </a:lvl4pPr>
            <a:lvl5pPr marL="2437202" indent="0" algn="ctr">
              <a:buNone/>
              <a:defRPr>
                <a:solidFill>
                  <a:schemeClr val="tx1">
                    <a:tint val="75000"/>
                  </a:schemeClr>
                </a:solidFill>
              </a:defRPr>
            </a:lvl5pPr>
            <a:lvl6pPr marL="3046503" indent="0" algn="ctr">
              <a:buNone/>
              <a:defRPr>
                <a:solidFill>
                  <a:schemeClr val="tx1">
                    <a:tint val="75000"/>
                  </a:schemeClr>
                </a:solidFill>
              </a:defRPr>
            </a:lvl6pPr>
            <a:lvl7pPr marL="3655803" indent="0" algn="ctr">
              <a:buNone/>
              <a:defRPr>
                <a:solidFill>
                  <a:schemeClr val="tx1">
                    <a:tint val="75000"/>
                  </a:schemeClr>
                </a:solidFill>
              </a:defRPr>
            </a:lvl7pPr>
            <a:lvl8pPr marL="4265101" indent="0" algn="ctr">
              <a:buNone/>
              <a:defRPr>
                <a:solidFill>
                  <a:schemeClr val="tx1">
                    <a:tint val="75000"/>
                  </a:schemeClr>
                </a:solidFill>
              </a:defRPr>
            </a:lvl8pPr>
            <a:lvl9pPr marL="4874403"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1"/>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3DCD58"/>
                </a:solidFill>
              </a:defRPr>
            </a:lvl1pPr>
          </a:lstStyle>
          <a:p>
            <a:pPr>
              <a:defRPr/>
            </a:pPr>
            <a:r>
              <a:rPr lang="en-US" altLang="en-US"/>
              <a:t>Page </a:t>
            </a:r>
            <a:fld id="{F519F185-5C3D-4505-AC92-01B7BB7C949B}" type="slidenum">
              <a:rPr lang="en-US" altLang="en-US"/>
              <a:pPr>
                <a:defRPr/>
              </a:pPr>
              <a:t>‹#›</a:t>
            </a:fld>
            <a:endParaRPr lang="en-US" altLang="en-US"/>
          </a:p>
        </p:txBody>
      </p:sp>
      <p:sp>
        <p:nvSpPr>
          <p:cNvPr id="8" name="Footer Placeholder 4"/>
          <p:cNvSpPr>
            <a:spLocks noGrp="1"/>
          </p:cNvSpPr>
          <p:nvPr>
            <p:ph type="ftr" sz="quarter" idx="12"/>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626469"/>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198928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0319" y="6013451"/>
            <a:ext cx="2562892" cy="70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336553" y="2284745"/>
            <a:ext cx="11437095" cy="815608"/>
          </a:xfrm>
          <a:prstGeom prst="rect">
            <a:avLst/>
          </a:prstGeom>
        </p:spPr>
        <p:txBody>
          <a:bodyPr lIns="0" tIns="0" rIns="0" bIns="0" anchor="t">
            <a:spAutoFit/>
          </a:bodyPr>
          <a:lstStyle>
            <a:lvl1pPr marL="0" indent="0" algn="ctr">
              <a:buFont typeface="Arial"/>
              <a:buNone/>
              <a:defRPr sz="5299">
                <a:solidFill>
                  <a:schemeClr val="accent1"/>
                </a:solidFill>
              </a:defRPr>
            </a:lvl1pPr>
          </a:lstStyle>
          <a:p>
            <a:r>
              <a:rPr lang="en-US"/>
              <a:t>Click to edit Master title style</a:t>
            </a:r>
          </a:p>
        </p:txBody>
      </p:sp>
      <p:sp>
        <p:nvSpPr>
          <p:cNvPr id="5" name="Subtitle 2"/>
          <p:cNvSpPr>
            <a:spLocks noGrp="1"/>
          </p:cNvSpPr>
          <p:nvPr>
            <p:ph type="subTitle" idx="1"/>
          </p:nvPr>
        </p:nvSpPr>
        <p:spPr>
          <a:xfrm>
            <a:off x="336552" y="3940605"/>
            <a:ext cx="11437093" cy="415499"/>
          </a:xfrm>
          <a:prstGeom prst="rect">
            <a:avLst/>
          </a:prstGeom>
        </p:spPr>
        <p:txBody>
          <a:bodyPr lIns="0" tIns="0" rIns="0" bIns="0">
            <a:spAutoFit/>
          </a:bodyPr>
          <a:lstStyle>
            <a:lvl1pPr marL="0" indent="0" algn="ctr">
              <a:buNone/>
              <a:defRPr sz="2699">
                <a:solidFill>
                  <a:schemeClr val="accent2"/>
                </a:solidFill>
              </a:defRPr>
            </a:lvl1pPr>
            <a:lvl2pPr marL="609301" indent="0" algn="ctr">
              <a:buNone/>
              <a:defRPr>
                <a:solidFill>
                  <a:schemeClr val="tx1">
                    <a:tint val="75000"/>
                  </a:schemeClr>
                </a:solidFill>
              </a:defRPr>
            </a:lvl2pPr>
            <a:lvl3pPr marL="1218600" indent="0" algn="ctr">
              <a:buNone/>
              <a:defRPr>
                <a:solidFill>
                  <a:schemeClr val="tx1">
                    <a:tint val="75000"/>
                  </a:schemeClr>
                </a:solidFill>
              </a:defRPr>
            </a:lvl3pPr>
            <a:lvl4pPr marL="1827901" indent="0" algn="ctr">
              <a:buNone/>
              <a:defRPr>
                <a:solidFill>
                  <a:schemeClr val="tx1">
                    <a:tint val="75000"/>
                  </a:schemeClr>
                </a:solidFill>
              </a:defRPr>
            </a:lvl4pPr>
            <a:lvl5pPr marL="2437202" indent="0" algn="ctr">
              <a:buNone/>
              <a:defRPr>
                <a:solidFill>
                  <a:schemeClr val="tx1">
                    <a:tint val="75000"/>
                  </a:schemeClr>
                </a:solidFill>
              </a:defRPr>
            </a:lvl5pPr>
            <a:lvl6pPr marL="3046503" indent="0" algn="ctr">
              <a:buNone/>
              <a:defRPr>
                <a:solidFill>
                  <a:schemeClr val="tx1">
                    <a:tint val="75000"/>
                  </a:schemeClr>
                </a:solidFill>
              </a:defRPr>
            </a:lvl6pPr>
            <a:lvl7pPr marL="3655803" indent="0" algn="ctr">
              <a:buNone/>
              <a:defRPr>
                <a:solidFill>
                  <a:schemeClr val="tx1">
                    <a:tint val="75000"/>
                  </a:schemeClr>
                </a:solidFill>
              </a:defRPr>
            </a:lvl7pPr>
            <a:lvl8pPr marL="4265101" indent="0" algn="ctr">
              <a:buNone/>
              <a:defRPr>
                <a:solidFill>
                  <a:schemeClr val="tx1">
                    <a:tint val="75000"/>
                  </a:schemeClr>
                </a:solidFill>
              </a:defRPr>
            </a:lvl8pPr>
            <a:lvl9pPr marL="4874403"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3DCD58"/>
                </a:solidFill>
              </a:defRPr>
            </a:lvl1pPr>
          </a:lstStyle>
          <a:p>
            <a:pPr>
              <a:defRPr/>
            </a:pPr>
            <a:r>
              <a:rPr lang="en-US" altLang="en-US"/>
              <a:t>Page </a:t>
            </a:r>
            <a:fld id="{0E4ABACF-F568-4B2A-8022-E28F4B1A0927}" type="slidenum">
              <a:rPr lang="en-US" altLang="en-US"/>
              <a:pPr>
                <a:defRPr/>
              </a:pPr>
              <a:t>‹#›</a:t>
            </a:fld>
            <a:endParaRPr lang="en-US" altLang="en-US"/>
          </a:p>
        </p:txBody>
      </p:sp>
      <p:sp>
        <p:nvSpPr>
          <p:cNvPr id="8"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626469"/>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3315778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pic>
        <p:nvPicPr>
          <p:cNvPr id="4" name="Picture 1"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336553" y="2284745"/>
            <a:ext cx="11437095" cy="815608"/>
          </a:xfrm>
          <a:prstGeom prst="rect">
            <a:avLst/>
          </a:prstGeom>
        </p:spPr>
        <p:txBody>
          <a:bodyPr lIns="0" tIns="0" rIns="0" bIns="0" anchor="t">
            <a:spAutoFit/>
          </a:bodyPr>
          <a:lstStyle>
            <a:lvl1pPr marL="0" indent="0" algn="ctr">
              <a:buFont typeface="Arial"/>
              <a:buNone/>
              <a:defRPr sz="5299">
                <a:solidFill>
                  <a:schemeClr val="bg1"/>
                </a:solidFill>
              </a:defRPr>
            </a:lvl1pPr>
          </a:lstStyle>
          <a:p>
            <a:r>
              <a:rPr lang="en-US"/>
              <a:t>Click to edit Master title style</a:t>
            </a:r>
          </a:p>
        </p:txBody>
      </p:sp>
      <p:sp>
        <p:nvSpPr>
          <p:cNvPr id="10" name="Subtitle 2"/>
          <p:cNvSpPr>
            <a:spLocks noGrp="1"/>
          </p:cNvSpPr>
          <p:nvPr>
            <p:ph type="subTitle" idx="1"/>
          </p:nvPr>
        </p:nvSpPr>
        <p:spPr>
          <a:xfrm>
            <a:off x="336552" y="3940605"/>
            <a:ext cx="11437093" cy="415499"/>
          </a:xfrm>
          <a:prstGeom prst="rect">
            <a:avLst/>
          </a:prstGeom>
        </p:spPr>
        <p:txBody>
          <a:bodyPr lIns="0" tIns="0" rIns="0" bIns="0">
            <a:spAutoFit/>
          </a:bodyPr>
          <a:lstStyle>
            <a:lvl1pPr marL="0" indent="0" algn="ctr">
              <a:buNone/>
              <a:defRPr sz="2699">
                <a:solidFill>
                  <a:schemeClr val="bg1"/>
                </a:solidFill>
              </a:defRPr>
            </a:lvl1pPr>
            <a:lvl2pPr marL="609301" indent="0" algn="ctr">
              <a:buNone/>
              <a:defRPr>
                <a:solidFill>
                  <a:schemeClr val="tx1">
                    <a:tint val="75000"/>
                  </a:schemeClr>
                </a:solidFill>
              </a:defRPr>
            </a:lvl2pPr>
            <a:lvl3pPr marL="1218600" indent="0" algn="ctr">
              <a:buNone/>
              <a:defRPr>
                <a:solidFill>
                  <a:schemeClr val="tx1">
                    <a:tint val="75000"/>
                  </a:schemeClr>
                </a:solidFill>
              </a:defRPr>
            </a:lvl3pPr>
            <a:lvl4pPr marL="1827901" indent="0" algn="ctr">
              <a:buNone/>
              <a:defRPr>
                <a:solidFill>
                  <a:schemeClr val="tx1">
                    <a:tint val="75000"/>
                  </a:schemeClr>
                </a:solidFill>
              </a:defRPr>
            </a:lvl4pPr>
            <a:lvl5pPr marL="2437202" indent="0" algn="ctr">
              <a:buNone/>
              <a:defRPr>
                <a:solidFill>
                  <a:schemeClr val="tx1">
                    <a:tint val="75000"/>
                  </a:schemeClr>
                </a:solidFill>
              </a:defRPr>
            </a:lvl5pPr>
            <a:lvl6pPr marL="3046503" indent="0" algn="ctr">
              <a:buNone/>
              <a:defRPr>
                <a:solidFill>
                  <a:schemeClr val="tx1">
                    <a:tint val="75000"/>
                  </a:schemeClr>
                </a:solidFill>
              </a:defRPr>
            </a:lvl6pPr>
            <a:lvl7pPr marL="3655803" indent="0" algn="ctr">
              <a:buNone/>
              <a:defRPr>
                <a:solidFill>
                  <a:schemeClr val="tx1">
                    <a:tint val="75000"/>
                  </a:schemeClr>
                </a:solidFill>
              </a:defRPr>
            </a:lvl7pPr>
            <a:lvl8pPr marL="4265101" indent="0" algn="ctr">
              <a:buNone/>
              <a:defRPr>
                <a:solidFill>
                  <a:schemeClr val="tx1">
                    <a:tint val="75000"/>
                  </a:schemeClr>
                </a:solidFill>
              </a:defRPr>
            </a:lvl8pPr>
            <a:lvl9pPr marL="4874403" indent="0" algn="ctr">
              <a:buNone/>
              <a:defRPr>
                <a:solidFill>
                  <a:schemeClr val="tx1">
                    <a:tint val="75000"/>
                  </a:schemeClr>
                </a:solidFill>
              </a:defRPr>
            </a:lvl9pPr>
          </a:lstStyle>
          <a:p>
            <a:r>
              <a:rPr lang="en-US"/>
              <a:t>Click to edit Master subtitle style</a:t>
            </a:r>
          </a:p>
        </p:txBody>
      </p:sp>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A8774DC5-36A4-48BB-AEA9-7500432CC35D}"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279475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4" name="Picture 3"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B9249854-0EB9-4FC9-BFD5-14027F7CBB88}"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551614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2" name="Picture 1" descr="Weave_463028807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4" name="Picture 3"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7BBBB7F7-8151-4F87-9268-C98E99A2852D}"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2341821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2" name="Rectangle 1"/>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sp>
        <p:nvSpPr>
          <p:cNvPr id="3" name="TextBox 2"/>
          <p:cNvSpPr txBox="1">
            <a:spLocks noChangeArrowheads="1"/>
          </p:cNvSpPr>
          <p:nvPr userDrawn="1"/>
        </p:nvSpPr>
        <p:spPr bwMode="auto">
          <a:xfrm>
            <a:off x="2232608" y="6469066"/>
            <a:ext cx="1111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800">
                <a:solidFill>
                  <a:srgbClr val="FFFFFF"/>
                </a:solidFill>
              </a:rPr>
              <a:t>|</a:t>
            </a:r>
          </a:p>
        </p:txBody>
      </p:sp>
      <p:pic>
        <p:nvPicPr>
          <p:cNvPr id="4" name="Picture 3" descr="Weave_486603441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2331058" y="6491162"/>
            <a:ext cx="700271" cy="92333"/>
          </a:xfrm>
          <a:prstGeom prst="rect">
            <a:avLst/>
          </a:prstGeom>
        </p:spPr>
        <p:txBody>
          <a:bodyPr lIns="0" tIns="0" rIns="0" bIns="0" anchor="ctr">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600">
                <a:solidFill>
                  <a:srgbClr val="FFFFFF"/>
                </a:solidFill>
              </a:rPr>
              <a:t>Page </a:t>
            </a:r>
            <a:fld id="{1DF3FEBC-BBD0-427D-AEFE-7F7552FCBCB0}" type="slidenum">
              <a:rPr lang="en-US" altLang="en-US" sz="600" smtClean="0">
                <a:solidFill>
                  <a:srgbClr val="FFFFFF"/>
                </a:solidFill>
              </a:rPr>
              <a:pPr eaLnBrk="1" hangingPunct="1">
                <a:defRPr/>
              </a:pPr>
              <a:t>‹#›</a:t>
            </a:fld>
            <a:endParaRPr lang="en-US" altLang="en-US" sz="600">
              <a:solidFill>
                <a:srgbClr val="FFFFFF"/>
              </a:solidFill>
            </a:endParaRPr>
          </a:p>
        </p:txBody>
      </p:sp>
      <p:sp>
        <p:nvSpPr>
          <p:cNvPr id="7" name="Footer Placeholder 4"/>
          <p:cNvSpPr txBox="1">
            <a:spLocks/>
          </p:cNvSpPr>
          <p:nvPr userDrawn="1"/>
        </p:nvSpPr>
        <p:spPr>
          <a:xfrm>
            <a:off x="336637" y="6491162"/>
            <a:ext cx="2013475" cy="92333"/>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
              <a:t>Confidential Property of Schneider Electric |</a:t>
            </a:r>
          </a:p>
        </p:txBody>
      </p:sp>
      <p:sp>
        <p:nvSpPr>
          <p:cNvPr id="8" name="Slide Number Placeholder 5"/>
          <p:cNvSpPr>
            <a:spLocks noGrp="1"/>
          </p:cNvSpPr>
          <p:nvPr>
            <p:ph type="sldNum" sz="quarter" idx="10"/>
          </p:nvPr>
        </p:nvSpPr>
        <p:spPr>
          <a:xfrm>
            <a:off x="2350114"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13EC3278-9D46-40BB-9CD8-142B6CD5FBDC}" type="slidenum">
              <a:rPr lang="en-US" altLang="en-US"/>
              <a:pPr>
                <a:defRPr/>
              </a:pPr>
              <a:t>‹#›</a:t>
            </a:fld>
            <a:endParaRPr lang="en-US" altLang="en-US"/>
          </a:p>
        </p:txBody>
      </p:sp>
      <p:sp>
        <p:nvSpPr>
          <p:cNvPr id="9" name="Footer Placeholder 4"/>
          <p:cNvSpPr>
            <a:spLocks noGrp="1"/>
          </p:cNvSpPr>
          <p:nvPr>
            <p:ph type="ftr" sz="quarter" idx="11"/>
          </p:nvPr>
        </p:nvSpPr>
        <p:spPr>
          <a:xfrm>
            <a:off x="336637" y="6477002"/>
            <a:ext cx="2007123"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470146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2" name="Picture 1" descr="Weave_522513175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4" name="Picture 3"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3F103DC8-6EBA-47E3-9247-677CC27DACEF}"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32746132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2" name="Picture 1" descr="Weave_522794209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4" name="Picture 3"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BFAAFA0E-190C-4465-B8A4-2A010A7C81E1}"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2122295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2" name="Picture 1" descr="Weave_528351183_LI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4827590"/>
            <a:ext cx="12192000" cy="2030412"/>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3" tIns="60931" rIns="121863" bIns="60931" anchor="ctr"/>
          <a:lstStyle/>
          <a:p>
            <a:pPr algn="ctr" defTabSz="609301" eaLnBrk="1" fontAlgn="auto" hangingPunct="1">
              <a:spcBef>
                <a:spcPts val="0"/>
              </a:spcBef>
              <a:spcAft>
                <a:spcPts val="0"/>
              </a:spcAft>
              <a:defRPr/>
            </a:pPr>
            <a:endParaRPr lang="en-US" sz="2399">
              <a:solidFill>
                <a:prstClr val="white"/>
              </a:solidFill>
            </a:endParaRPr>
          </a:p>
        </p:txBody>
      </p:sp>
      <p:pic>
        <p:nvPicPr>
          <p:cNvPr id="4" name="Picture 3"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475084" y="6027740"/>
            <a:ext cx="254224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2331058" y="6477002"/>
            <a:ext cx="700271"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defRPr>
            </a:lvl1pPr>
          </a:lstStyle>
          <a:p>
            <a:pPr>
              <a:defRPr/>
            </a:pPr>
            <a:r>
              <a:rPr lang="en-US" altLang="en-US"/>
              <a:t>Page </a:t>
            </a:r>
            <a:fld id="{A283A335-0D26-481E-BCCB-B21100DB6B00}" type="slidenum">
              <a:rPr lang="en-US" altLang="en-US"/>
              <a:pPr>
                <a:defRPr/>
              </a:pPr>
              <a:t>‹#›</a:t>
            </a:fld>
            <a:endParaRPr lang="en-US" altLang="en-US"/>
          </a:p>
        </p:txBody>
      </p:sp>
      <p:sp>
        <p:nvSpPr>
          <p:cNvPr id="6" name="Footer Placeholder 4"/>
          <p:cNvSpPr>
            <a:spLocks noGrp="1"/>
          </p:cNvSpPr>
          <p:nvPr>
            <p:ph type="ftr" sz="quarter" idx="11"/>
          </p:nvPr>
        </p:nvSpPr>
        <p:spPr>
          <a:xfrm>
            <a:off x="336637" y="6477002"/>
            <a:ext cx="2013475" cy="122239"/>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rgbClr val="FFFFFF"/>
                </a:solidFill>
                <a:latin typeface="Arial" charset="0"/>
                <a:cs typeface="Arial" charset="0"/>
              </a:defRPr>
            </a:lvl1pPr>
          </a:lstStyle>
          <a:p>
            <a:pPr>
              <a:defRPr/>
            </a:pPr>
            <a:r>
              <a:rPr lang="en-US"/>
              <a:t>Confidential Property of Schneider Electric |</a:t>
            </a:r>
          </a:p>
        </p:txBody>
      </p:sp>
    </p:spTree>
    <p:extLst>
      <p:ext uri="{BB962C8B-B14F-4D97-AF65-F5344CB8AC3E}">
        <p14:creationId xmlns:p14="http://schemas.microsoft.com/office/powerpoint/2010/main" val="23457324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2" name="Picture 1"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2674" y="2752727"/>
            <a:ext cx="4906653"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801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Image &amp; Text - Gray">
    <p:bg>
      <p:bgPr>
        <a:solidFill>
          <a:srgbClr val="42B4E6"/>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608172" y="6566616"/>
            <a:ext cx="28391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
                <a:solidFill>
                  <a:srgbClr val="FFFFFF"/>
                </a:solidFill>
              </a:rPr>
              <a:t>Confidential Property of Schneider Electric</a:t>
            </a:r>
          </a:p>
        </p:txBody>
      </p:sp>
      <p:sp>
        <p:nvSpPr>
          <p:cNvPr id="6" name="TextBox 5"/>
          <p:cNvSpPr txBox="1"/>
          <p:nvPr userDrawn="1"/>
        </p:nvSpPr>
        <p:spPr>
          <a:xfrm>
            <a:off x="10945492" y="6567490"/>
            <a:ext cx="916225" cy="123111"/>
          </a:xfrm>
          <a:prstGeom prst="rect">
            <a:avLst/>
          </a:prstGeom>
          <a:noFill/>
        </p:spPr>
        <p:txBody>
          <a:bodyPr lIns="0" tIns="0" rIns="0" bIns="0">
            <a:spAutoFit/>
          </a:bodyPr>
          <a:lstStyle>
            <a:lvl1pPr defTabSz="608013">
              <a:defRPr sz="1900">
                <a:solidFill>
                  <a:schemeClr val="tx1"/>
                </a:solidFill>
                <a:latin typeface="Arial" panose="020B0604020202020204" pitchFamily="34" charset="0"/>
              </a:defRPr>
            </a:lvl1pPr>
            <a:lvl2pPr marL="742950" indent="-285750" defTabSz="608013">
              <a:defRPr sz="1900">
                <a:solidFill>
                  <a:schemeClr val="tx1"/>
                </a:solidFill>
                <a:latin typeface="Arial" panose="020B0604020202020204" pitchFamily="34" charset="0"/>
              </a:defRPr>
            </a:lvl2pPr>
            <a:lvl3pPr marL="1143000" indent="-228600" defTabSz="608013">
              <a:defRPr sz="1900">
                <a:solidFill>
                  <a:schemeClr val="tx1"/>
                </a:solidFill>
                <a:latin typeface="Arial" panose="020B0604020202020204" pitchFamily="34" charset="0"/>
              </a:defRPr>
            </a:lvl3pPr>
            <a:lvl4pPr marL="1600200" indent="-228600" defTabSz="608013">
              <a:defRPr sz="1900">
                <a:solidFill>
                  <a:schemeClr val="tx1"/>
                </a:solidFill>
                <a:latin typeface="Arial" panose="020B0604020202020204" pitchFamily="34" charset="0"/>
              </a:defRPr>
            </a:lvl4pPr>
            <a:lvl5pPr marL="2057400" indent="-228600" defTabSz="608013">
              <a:defRPr sz="1900">
                <a:solidFill>
                  <a:schemeClr val="tx1"/>
                </a:solidFill>
                <a:latin typeface="Arial" panose="020B0604020202020204" pitchFamily="34" charset="0"/>
              </a:defRPr>
            </a:lvl5pPr>
            <a:lvl6pPr marL="2514600" indent="-228600" defTabSz="608013" fontAlgn="base">
              <a:spcBef>
                <a:spcPct val="0"/>
              </a:spcBef>
              <a:spcAft>
                <a:spcPct val="0"/>
              </a:spcAft>
              <a:defRPr sz="1900">
                <a:solidFill>
                  <a:schemeClr val="tx1"/>
                </a:solidFill>
                <a:latin typeface="Arial" panose="020B0604020202020204" pitchFamily="34" charset="0"/>
              </a:defRPr>
            </a:lvl6pPr>
            <a:lvl7pPr marL="2971800" indent="-228600" defTabSz="608013" fontAlgn="base">
              <a:spcBef>
                <a:spcPct val="0"/>
              </a:spcBef>
              <a:spcAft>
                <a:spcPct val="0"/>
              </a:spcAft>
              <a:defRPr sz="1900">
                <a:solidFill>
                  <a:schemeClr val="tx1"/>
                </a:solidFill>
                <a:latin typeface="Arial" panose="020B0604020202020204" pitchFamily="34" charset="0"/>
              </a:defRPr>
            </a:lvl7pPr>
            <a:lvl8pPr marL="3429000" indent="-228600" defTabSz="608013" fontAlgn="base">
              <a:spcBef>
                <a:spcPct val="0"/>
              </a:spcBef>
              <a:spcAft>
                <a:spcPct val="0"/>
              </a:spcAft>
              <a:defRPr sz="1900">
                <a:solidFill>
                  <a:schemeClr val="tx1"/>
                </a:solidFill>
                <a:latin typeface="Arial" panose="020B0604020202020204" pitchFamily="34" charset="0"/>
              </a:defRPr>
            </a:lvl8pPr>
            <a:lvl9pPr marL="3886200" indent="-228600" defTabSz="608013" fontAlgn="base">
              <a:spcBef>
                <a:spcPct val="0"/>
              </a:spcBef>
              <a:spcAft>
                <a:spcPct val="0"/>
              </a:spcAft>
              <a:defRPr sz="1900">
                <a:solidFill>
                  <a:schemeClr val="tx1"/>
                </a:solidFill>
                <a:latin typeface="Arial" panose="020B0604020202020204" pitchFamily="34" charset="0"/>
              </a:defRPr>
            </a:lvl9pPr>
          </a:lstStyle>
          <a:p>
            <a:pPr algn="r" eaLnBrk="1" hangingPunct="1">
              <a:defRPr/>
            </a:pPr>
            <a:fld id="{AA6CE310-2549-4962-9B8E-C4AFC8FC6890}" type="slidenum">
              <a:rPr lang="en-US" altLang="en-US" sz="800" smtClean="0">
                <a:solidFill>
                  <a:srgbClr val="FFFFFF"/>
                </a:solidFill>
              </a:rPr>
              <a:pPr algn="r" eaLnBrk="1" hangingPunct="1">
                <a:defRPr/>
              </a:pPr>
              <a:t>‹#›</a:t>
            </a:fld>
            <a:endParaRPr lang="en-US" altLang="en-US" sz="800">
              <a:solidFill>
                <a:srgbClr val="FFFFFF"/>
              </a:solidFill>
            </a:endParaRPr>
          </a:p>
        </p:txBody>
      </p:sp>
      <p:sp>
        <p:nvSpPr>
          <p:cNvPr id="18" name="Picture Placeholder 17"/>
          <p:cNvSpPr>
            <a:spLocks noGrp="1"/>
          </p:cNvSpPr>
          <p:nvPr>
            <p:ph type="pic" sz="quarter" idx="13"/>
          </p:nvPr>
        </p:nvSpPr>
        <p:spPr>
          <a:xfrm>
            <a:off x="438875" y="1438659"/>
            <a:ext cx="11314251" cy="4998236"/>
          </a:xfrm>
          <a:prstGeom prst="rect">
            <a:avLst/>
          </a:prstGeom>
        </p:spPr>
        <p:txBody>
          <a:bodyPr vert="horz" lIns="121899" tIns="60949" rIns="121899" bIns="60949"/>
          <a:lstStyle>
            <a:lvl1pPr>
              <a:defRPr>
                <a:latin typeface="Arial" pitchFamily="34" charset="0"/>
              </a:defRPr>
            </a:lvl1pPr>
          </a:lstStyle>
          <a:p>
            <a:pPr lvl="0"/>
            <a:endParaRPr lang="en-US" noProof="0"/>
          </a:p>
        </p:txBody>
      </p:sp>
      <p:sp>
        <p:nvSpPr>
          <p:cNvPr id="5" name="Text Placeholder 15"/>
          <p:cNvSpPr>
            <a:spLocks noGrp="1"/>
          </p:cNvSpPr>
          <p:nvPr>
            <p:ph type="body" sz="quarter" idx="12"/>
          </p:nvPr>
        </p:nvSpPr>
        <p:spPr>
          <a:xfrm>
            <a:off x="426093" y="5"/>
            <a:ext cx="11327032" cy="1219199"/>
          </a:xfrm>
          <a:prstGeom prst="rect">
            <a:avLst/>
          </a:prstGeom>
        </p:spPr>
        <p:txBody>
          <a:bodyPr vert="horz" lIns="121899" tIns="60949" rIns="121899" bIns="60949" anchor="b">
            <a:noAutofit/>
          </a:bodyPr>
          <a:lstStyle>
            <a:lvl1pPr marL="0" indent="0" algn="ctr">
              <a:spcBef>
                <a:spcPts val="0"/>
              </a:spcBef>
              <a:spcAft>
                <a:spcPts val="667"/>
              </a:spcAft>
              <a:buFontTx/>
              <a:buNone/>
              <a:defRPr sz="3199" baseline="0">
                <a:solidFill>
                  <a:schemeClr val="bg1"/>
                </a:solidFill>
                <a:latin typeface="Arial" pitchFamily="34" charset="0"/>
                <a:cs typeface="Arial" pitchFamily="34" charset="0"/>
              </a:defRPr>
            </a:lvl1pPr>
            <a:lvl2pPr marL="0" indent="0" algn="ctr">
              <a:lnSpc>
                <a:spcPct val="100000"/>
              </a:lnSpc>
              <a:spcBef>
                <a:spcPts val="400"/>
              </a:spcBef>
              <a:spcAft>
                <a:spcPts val="0"/>
              </a:spcAft>
              <a:buFontTx/>
              <a:buNone/>
              <a:defRPr sz="1700">
                <a:solidFill>
                  <a:schemeClr val="bg1"/>
                </a:solidFill>
                <a:latin typeface="SEOptimistBlack"/>
                <a:cs typeface="SEOptimistBlack"/>
              </a:defRPr>
            </a:lvl2pPr>
            <a:lvl3pPr marL="0" indent="0" algn="ctr">
              <a:lnSpc>
                <a:spcPct val="100000"/>
              </a:lnSpc>
              <a:spcBef>
                <a:spcPts val="400"/>
              </a:spcBef>
              <a:spcAft>
                <a:spcPts val="533"/>
              </a:spcAft>
              <a:buFontTx/>
              <a:buNone/>
              <a:defRPr sz="1700" baseline="0">
                <a:solidFill>
                  <a:schemeClr val="bg1"/>
                </a:solidFill>
                <a:latin typeface="SEOptimistLight"/>
                <a:cs typeface="SEOptimistLight"/>
              </a:defRPr>
            </a:lvl3pPr>
            <a:lvl4pPr marL="0" indent="0" algn="ctr">
              <a:lnSpc>
                <a:spcPct val="130000"/>
              </a:lnSpc>
              <a:spcBef>
                <a:spcPts val="400"/>
              </a:spcBef>
              <a:spcAft>
                <a:spcPts val="0"/>
              </a:spcAft>
              <a:buFontTx/>
              <a:buNone/>
              <a:defRPr sz="1700">
                <a:solidFill>
                  <a:schemeClr val="bg1"/>
                </a:solidFill>
                <a:latin typeface="SEOptimistBlack"/>
                <a:cs typeface="SEOptimistBlack"/>
              </a:defRPr>
            </a:lvl4pPr>
            <a:lvl5pPr marL="0" indent="0" algn="ctr">
              <a:lnSpc>
                <a:spcPct val="100000"/>
              </a:lnSpc>
              <a:spcBef>
                <a:spcPts val="400"/>
              </a:spcBef>
              <a:spcAft>
                <a:spcPts val="533"/>
              </a:spcAft>
              <a:buFontTx/>
              <a:buNone/>
              <a:defRPr sz="1700">
                <a:solidFill>
                  <a:schemeClr val="bg1"/>
                </a:solidFill>
                <a:latin typeface="SEOptimistLight"/>
                <a:cs typeface="SEOptimistLight"/>
              </a:defRPr>
            </a:lvl5pPr>
          </a:lstStyle>
          <a:p>
            <a:pPr lvl="0"/>
            <a:r>
              <a:rPr lang="en-US"/>
              <a:t>Click to edit Master text styles</a:t>
            </a:r>
          </a:p>
        </p:txBody>
      </p:sp>
    </p:spTree>
    <p:extLst>
      <p:ext uri="{BB962C8B-B14F-4D97-AF65-F5344CB8AC3E}">
        <p14:creationId xmlns:p14="http://schemas.microsoft.com/office/powerpoint/2010/main" val="33108680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plit Page Dark Gray">
    <p:bg>
      <p:bgPr>
        <a:solidFill>
          <a:srgbClr val="626469"/>
        </a:solidFill>
        <a:effectLst/>
      </p:bgPr>
    </p:bg>
    <p:spTree>
      <p:nvGrpSpPr>
        <p:cNvPr id="1" name=""/>
        <p:cNvGrpSpPr/>
        <p:nvPr/>
      </p:nvGrpSpPr>
      <p:grpSpPr>
        <a:xfrm>
          <a:off x="0" y="0"/>
          <a:ext cx="0" cy="0"/>
          <a:chOff x="0" y="0"/>
          <a:chExt cx="0" cy="0"/>
        </a:xfrm>
      </p:grpSpPr>
      <p:sp>
        <p:nvSpPr>
          <p:cNvPr id="5" name="Rectangle 4"/>
          <p:cNvSpPr/>
          <p:nvPr userDrawn="1"/>
        </p:nvSpPr>
        <p:spPr>
          <a:xfrm>
            <a:off x="609600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TextBox 5"/>
          <p:cNvSpPr txBox="1">
            <a:spLocks noChangeArrowheads="1"/>
          </p:cNvSpPr>
          <p:nvPr userDrawn="1"/>
        </p:nvSpPr>
        <p:spPr bwMode="auto">
          <a:xfrm>
            <a:off x="608173" y="6345955"/>
            <a:ext cx="28407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
                <a:solidFill>
                  <a:srgbClr val="FFFFFF"/>
                </a:solidFill>
              </a:rPr>
              <a:t>Confidential Property of Schneider Electric</a:t>
            </a:r>
          </a:p>
        </p:txBody>
      </p:sp>
      <p:sp>
        <p:nvSpPr>
          <p:cNvPr id="7" name="Slide Number Placeholder 3"/>
          <p:cNvSpPr txBox="1">
            <a:spLocks/>
          </p:cNvSpPr>
          <p:nvPr userDrawn="1"/>
        </p:nvSpPr>
        <p:spPr>
          <a:xfrm>
            <a:off x="11185263" y="6284398"/>
            <a:ext cx="396979" cy="184666"/>
          </a:xfrm>
          <a:prstGeom prst="rect">
            <a:avLst/>
          </a:prstGeom>
        </p:spPr>
        <p:txBody>
          <a:bodyPr lIns="0" tIns="0" rIns="0" bIns="0" anchor="b">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fontAlgn="base">
              <a:spcBef>
                <a:spcPct val="0"/>
              </a:spcBef>
              <a:spcAft>
                <a:spcPct val="0"/>
              </a:spcAft>
              <a:defRPr sz="1900">
                <a:solidFill>
                  <a:schemeClr val="tx1"/>
                </a:solidFill>
                <a:latin typeface="Arial" panose="020B0604020202020204" pitchFamily="34" charset="0"/>
              </a:defRPr>
            </a:lvl6pPr>
            <a:lvl7pPr marL="2971800" indent="-228600" fontAlgn="base">
              <a:spcBef>
                <a:spcPct val="0"/>
              </a:spcBef>
              <a:spcAft>
                <a:spcPct val="0"/>
              </a:spcAft>
              <a:defRPr sz="1900">
                <a:solidFill>
                  <a:schemeClr val="tx1"/>
                </a:solidFill>
                <a:latin typeface="Arial" panose="020B0604020202020204" pitchFamily="34" charset="0"/>
              </a:defRPr>
            </a:lvl7pPr>
            <a:lvl8pPr marL="3429000" indent="-228600" fontAlgn="base">
              <a:spcBef>
                <a:spcPct val="0"/>
              </a:spcBef>
              <a:spcAft>
                <a:spcPct val="0"/>
              </a:spcAft>
              <a:defRPr sz="1900">
                <a:solidFill>
                  <a:schemeClr val="tx1"/>
                </a:solidFill>
                <a:latin typeface="Arial" panose="020B0604020202020204" pitchFamily="34" charset="0"/>
              </a:defRPr>
            </a:lvl8pPr>
            <a:lvl9pPr marL="3886200" indent="-228600" fontAlgn="base">
              <a:spcBef>
                <a:spcPct val="0"/>
              </a:spcBef>
              <a:spcAft>
                <a:spcPct val="0"/>
              </a:spcAft>
              <a:defRPr sz="1900">
                <a:solidFill>
                  <a:schemeClr val="tx1"/>
                </a:solidFill>
                <a:latin typeface="Arial" panose="020B0604020202020204" pitchFamily="34" charset="0"/>
              </a:defRPr>
            </a:lvl9pPr>
          </a:lstStyle>
          <a:p>
            <a:pPr algn="r" eaLnBrk="1" hangingPunct="1">
              <a:defRPr/>
            </a:pPr>
            <a:fld id="{F66C6A30-1738-4274-B989-C6DF5831C227}" type="slidenum">
              <a:rPr lang="en-US" altLang="en-US" sz="1200" smtClean="0">
                <a:solidFill>
                  <a:srgbClr val="626469"/>
                </a:solidFill>
                <a:ea typeface="ＭＳ Ｐゴシック" panose="020B0600070205080204" pitchFamily="34" charset="-128"/>
              </a:rPr>
              <a:pPr algn="r" eaLnBrk="1" hangingPunct="1">
                <a:defRPr/>
              </a:pPr>
              <a:t>‹#›</a:t>
            </a:fld>
            <a:endParaRPr lang="en-US" altLang="en-US" sz="1200">
              <a:solidFill>
                <a:srgbClr val="626469"/>
              </a:solidFill>
              <a:ea typeface="ＭＳ Ｐゴシック" panose="020B0600070205080204" pitchFamily="34" charset="-128"/>
            </a:endParaRPr>
          </a:p>
        </p:txBody>
      </p:sp>
      <p:sp>
        <p:nvSpPr>
          <p:cNvPr id="15" name="Content Placeholder 14"/>
          <p:cNvSpPr>
            <a:spLocks noGrp="1"/>
          </p:cNvSpPr>
          <p:nvPr>
            <p:ph sz="quarter" idx="12"/>
          </p:nvPr>
        </p:nvSpPr>
        <p:spPr>
          <a:xfrm>
            <a:off x="6096000" y="0"/>
            <a:ext cx="6096000" cy="6858000"/>
          </a:xfrm>
        </p:spPr>
        <p:txBody>
          <a:bodyPr lIns="274320" tIns="1691640" anchor="t" anchorCtr="0"/>
          <a:lstStyle>
            <a:lvl1pPr>
              <a:buClr>
                <a:srgbClr val="009530"/>
              </a:buClr>
              <a:buFont typeface="Arial" pitchFamily="34" charset="0"/>
              <a:buChar char="&gt;"/>
              <a:defRPr sz="2000">
                <a:solidFill>
                  <a:srgbClr val="009530"/>
                </a:solidFill>
              </a:defRPr>
            </a:lvl1pPr>
            <a:lvl2pPr marL="461835" indent="-222189">
              <a:buClr>
                <a:srgbClr val="626469"/>
              </a:buClr>
              <a:buFont typeface="SE Rounded Medium" pitchFamily="50" charset="0"/>
              <a:buChar char="&gt;"/>
              <a:defRPr sz="1800">
                <a:solidFill>
                  <a:srgbClr val="626469"/>
                </a:solidFill>
              </a:defRPr>
            </a:lvl2pPr>
            <a:lvl3pPr marL="685612" marR="0" indent="-217429" algn="l" defTabSz="914148"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600">
                <a:solidFill>
                  <a:srgbClr val="626469"/>
                </a:solidFill>
              </a:defRPr>
            </a:lvl3pPr>
            <a:lvl4pPr marL="914148" indent="-228537">
              <a:buClr>
                <a:srgbClr val="626469"/>
              </a:buClr>
              <a:buFont typeface="Arial" pitchFamily="34" charset="0"/>
              <a:buChar char="-"/>
              <a:tabLst>
                <a:tab pos="914148" algn="l"/>
              </a:tabLst>
              <a:defRPr sz="1400">
                <a:solidFill>
                  <a:srgbClr val="626469"/>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4"/>
          </p:nvPr>
        </p:nvSpPr>
        <p:spPr>
          <a:xfrm>
            <a:off x="608172" y="1630365"/>
            <a:ext cx="5187713" cy="442118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0"/>
          <p:cNvSpPr>
            <a:spLocks noGrp="1"/>
          </p:cNvSpPr>
          <p:nvPr>
            <p:ph type="title"/>
          </p:nvPr>
        </p:nvSpPr>
        <p:spPr>
          <a:xfrm>
            <a:off x="608172" y="261940"/>
            <a:ext cx="5187713" cy="1271587"/>
          </a:xfr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73919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2" name="Picture 1"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91902" y="2611439"/>
            <a:ext cx="474627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89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57DFCEE1-D6A8-4A41-9685-886E6BA809C2}" type="slidenum">
              <a:rPr lang="en-CA" smtClean="0"/>
              <a:pPr>
                <a:defRPr/>
              </a:pPr>
              <a:t>‹#›</a:t>
            </a:fld>
            <a:endParaRPr lang="en-CA"/>
          </a:p>
        </p:txBody>
      </p:sp>
      <p:pic>
        <p:nvPicPr>
          <p:cNvPr id="6" name="Picture 5" descr="schneider_LIO_Life-Green_RGB.png">
            <a:extLst>
              <a:ext uri="{FF2B5EF4-FFF2-40B4-BE49-F238E27FC236}">
                <a16:creationId xmlns:a16="http://schemas.microsoft.com/office/drawing/2014/main" id="{08834B01-8822-67E2-0D3D-3AF27A302C69}"/>
              </a:ext>
            </a:extLst>
          </p:cNvPr>
          <p:cNvPicPr>
            <a:picLocks noChangeAspect="1"/>
          </p:cNvPicPr>
          <p:nvPr userDrawn="1"/>
        </p:nvPicPr>
        <p:blipFill>
          <a:blip r:embed="rId2" cstate="screen"/>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028560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7"/>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54" indent="0">
              <a:buNone/>
              <a:defRPr sz="1067"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336552" y="5421739"/>
            <a:ext cx="5571064" cy="164148"/>
          </a:xfrm>
          <a:prstGeom prst="rect">
            <a:avLst/>
          </a:prstGeom>
        </p:spPr>
        <p:txBody>
          <a:bodyPr lIns="0" tIns="0" rIns="0" bIns="0" anchor="b" anchorCtr="0">
            <a:noAutofit/>
          </a:bodyPr>
          <a:lstStyle>
            <a:lvl1pPr marL="21154"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330063" y="1612398"/>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336553" y="6476210"/>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3" name="Text Placeholder 11"/>
          <p:cNvSpPr>
            <a:spLocks noGrp="1"/>
          </p:cNvSpPr>
          <p:nvPr>
            <p:ph type="body" sz="quarter" idx="32"/>
          </p:nvPr>
        </p:nvSpPr>
        <p:spPr>
          <a:xfrm>
            <a:off x="336551" y="306917"/>
            <a:ext cx="11529483"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1" y="911157"/>
            <a:ext cx="11529483" cy="338555"/>
          </a:xfrm>
        </p:spPr>
        <p:txBody>
          <a:bodyPr>
            <a:noAutofit/>
          </a:bodyPr>
          <a:lstStyle>
            <a:lvl1pPr marL="478099" indent="-456945">
              <a:buFontTx/>
              <a:buNone/>
              <a:defRPr sz="2133" baseline="0">
                <a:solidFill>
                  <a:schemeClr val="accent1"/>
                </a:solidFill>
              </a:defRPr>
            </a:lvl1pPr>
            <a:lvl2pPr marL="543678" indent="-304630">
              <a:buFontTx/>
              <a:buNone/>
              <a:defRPr/>
            </a:lvl2pPr>
            <a:lvl3pPr marL="782727" indent="-304630">
              <a:buFontTx/>
              <a:buNone/>
              <a:defRPr/>
            </a:lvl3pPr>
            <a:lvl4pPr marL="1023893" indent="-304630">
              <a:buFontTx/>
              <a:buNone/>
              <a:defRPr/>
            </a:lvl4pPr>
            <a:lvl5pPr marL="1252365" indent="-304630">
              <a:buFontTx/>
              <a:buNone/>
              <a:defRPr/>
            </a:lvl5pPr>
          </a:lstStyle>
          <a:p>
            <a:pPr lvl="0"/>
            <a:r>
              <a:rPr lang="en-US"/>
              <a:t>Click to edit Master text styles</a:t>
            </a:r>
          </a:p>
        </p:txBody>
      </p:sp>
      <p:pic>
        <p:nvPicPr>
          <p:cNvPr id="2" name="Picture 1" descr="schneider_LIO_Life-Green_RGB.png">
            <a:extLst>
              <a:ext uri="{FF2B5EF4-FFF2-40B4-BE49-F238E27FC236}">
                <a16:creationId xmlns:a16="http://schemas.microsoft.com/office/drawing/2014/main" id="{6499976D-B70E-2883-6005-B0AD223DA035}"/>
              </a:ext>
            </a:extLst>
          </p:cNvPr>
          <p:cNvPicPr>
            <a:picLocks noChangeAspect="1"/>
          </p:cNvPicPr>
          <p:nvPr userDrawn="1"/>
        </p:nvPicPr>
        <p:blipFill>
          <a:blip r:embed="rId2" cstate="screen"/>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3622465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164BE98-4EDD-47BF-849F-02B421719CB1}"/>
              </a:ext>
            </a:extLst>
          </p:cNvPr>
          <p:cNvSpPr>
            <a:spLocks noGrp="1"/>
          </p:cNvSpPr>
          <p:nvPr>
            <p:ph type="title" hasCustomPrompt="1"/>
          </p:nvPr>
        </p:nvSpPr>
        <p:spPr>
          <a:xfrm>
            <a:off x="457324" y="463299"/>
            <a:ext cx="11308561" cy="584647"/>
          </a:xfrm>
          <a:prstGeom prst="rect">
            <a:avLst/>
          </a:prstGeom>
        </p:spPr>
        <p:txBody>
          <a:bodyPr wrap="square">
            <a:spAutoFit/>
          </a:bodyPr>
          <a:lstStyle>
            <a:lvl1pPr>
              <a:defRPr sz="3199">
                <a:solidFill>
                  <a:schemeClr val="tx1">
                    <a:lumMod val="75000"/>
                    <a:lumOff val="25000"/>
                  </a:schemeClr>
                </a:solidFill>
              </a:defRPr>
            </a:lvl1pPr>
          </a:lstStyle>
          <a:p>
            <a:r>
              <a:rPr lang="en-US"/>
              <a:t>Click to Edit Master Title Style</a:t>
            </a:r>
          </a:p>
        </p:txBody>
      </p:sp>
      <p:sp>
        <p:nvSpPr>
          <p:cNvPr id="16" name="Text Placeholder 2">
            <a:extLst>
              <a:ext uri="{FF2B5EF4-FFF2-40B4-BE49-F238E27FC236}">
                <a16:creationId xmlns:a16="http://schemas.microsoft.com/office/drawing/2014/main" id="{BF87657A-237B-44F5-A067-52D17A56370C}"/>
              </a:ext>
            </a:extLst>
          </p:cNvPr>
          <p:cNvSpPr>
            <a:spLocks noGrp="1"/>
          </p:cNvSpPr>
          <p:nvPr>
            <p:ph type="body" idx="15" hasCustomPrompt="1"/>
          </p:nvPr>
        </p:nvSpPr>
        <p:spPr>
          <a:xfrm>
            <a:off x="457324" y="975366"/>
            <a:ext cx="11308561" cy="276999"/>
          </a:xfrm>
          <a:prstGeom prst="rect">
            <a:avLst/>
          </a:prstGeom>
        </p:spPr>
        <p:txBody>
          <a:bodyPr wrap="square" lIns="0" tIns="0" rIns="0" bIns="0" anchor="t">
            <a:spAutoFit/>
          </a:bodyPr>
          <a:lstStyle>
            <a:lvl1pPr marL="0" indent="0">
              <a:spcBef>
                <a:spcPts val="0"/>
              </a:spcBef>
              <a:spcAft>
                <a:spcPts val="0"/>
              </a:spcAft>
              <a:buNone/>
              <a:defRPr sz="1800" b="0" baseline="0">
                <a:solidFill>
                  <a:schemeClr val="accent1"/>
                </a:solidFill>
              </a:defRPr>
            </a:lvl1pPr>
            <a:lvl2pPr marL="457041" indent="0">
              <a:buNone/>
              <a:defRPr sz="2000" b="1"/>
            </a:lvl2pPr>
            <a:lvl3pPr marL="914082" indent="0">
              <a:buNone/>
              <a:defRPr sz="1800" b="1"/>
            </a:lvl3pPr>
            <a:lvl4pPr marL="1371122" indent="0">
              <a:buNone/>
              <a:defRPr sz="1600" b="1"/>
            </a:lvl4pPr>
            <a:lvl5pPr marL="1828161" indent="0">
              <a:buNone/>
              <a:defRPr sz="1600" b="1"/>
            </a:lvl5pPr>
            <a:lvl6pPr marL="2285202" indent="0">
              <a:buNone/>
              <a:defRPr sz="1600" b="1"/>
            </a:lvl6pPr>
            <a:lvl7pPr marL="2742241" indent="0">
              <a:buNone/>
              <a:defRPr sz="1600" b="1"/>
            </a:lvl7pPr>
            <a:lvl8pPr marL="3199280" indent="0">
              <a:buNone/>
              <a:defRPr sz="1600" b="1"/>
            </a:lvl8pPr>
            <a:lvl9pPr marL="3656321"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D1DDE2FD-2535-4C2D-95F6-B170FB06C7AA}"/>
              </a:ext>
            </a:extLst>
          </p:cNvPr>
          <p:cNvSpPr>
            <a:spLocks noGrp="1"/>
          </p:cNvSpPr>
          <p:nvPr>
            <p:ph type="sldNum" sz="quarter" idx="4"/>
          </p:nvPr>
        </p:nvSpPr>
        <p:spPr>
          <a:xfrm>
            <a:off x="2366944" y="6491600"/>
            <a:ext cx="700920" cy="92333"/>
          </a:xfrm>
          <a:prstGeom prst="rect">
            <a:avLst/>
          </a:prstGeom>
        </p:spPr>
        <p:txBody>
          <a:bodyPr vert="horz" lIns="0" tIns="0" rIns="0" bIns="0" rtlCol="0" anchor="ctr">
            <a:spAutoFit/>
          </a:bodyPr>
          <a:lstStyle>
            <a:lvl1pPr algn="l">
              <a:defRPr sz="600">
                <a:solidFill>
                  <a:schemeClr val="tx1">
                    <a:lumMod val="50000"/>
                    <a:lumOff val="50000"/>
                  </a:schemeClr>
                </a:solidFill>
                <a:latin typeface="Arial"/>
                <a:cs typeface="Arial"/>
              </a:defRPr>
            </a:lvl1pPr>
          </a:lstStyle>
          <a:p>
            <a:r>
              <a:rPr lang="en-US"/>
              <a:t>Page </a:t>
            </a:r>
            <a:fld id="{5A9C12DC-491F-9444-86A2-13AC5C62A2FC}" type="slidenum">
              <a:rPr lang="en-US" smtClean="0"/>
              <a:pPr/>
              <a:t>‹#›</a:t>
            </a:fld>
            <a:endParaRPr lang="en-US"/>
          </a:p>
        </p:txBody>
      </p:sp>
      <p:sp>
        <p:nvSpPr>
          <p:cNvPr id="7" name="Footer Placeholder 4">
            <a:extLst>
              <a:ext uri="{FF2B5EF4-FFF2-40B4-BE49-F238E27FC236}">
                <a16:creationId xmlns:a16="http://schemas.microsoft.com/office/drawing/2014/main" id="{A9D7BBE2-F20B-4EA1-8C87-08749EA8B0C0}"/>
              </a:ext>
            </a:extLst>
          </p:cNvPr>
          <p:cNvSpPr>
            <a:spLocks noGrp="1"/>
          </p:cNvSpPr>
          <p:nvPr>
            <p:ph type="ftr" sz="quarter" idx="3"/>
          </p:nvPr>
        </p:nvSpPr>
        <p:spPr>
          <a:xfrm>
            <a:off x="336556" y="6491600"/>
            <a:ext cx="2144400" cy="92333"/>
          </a:xfrm>
          <a:prstGeom prst="rect">
            <a:avLst/>
          </a:prstGeom>
        </p:spPr>
        <p:txBody>
          <a:bodyPr vert="horz" wrap="square" lIns="0" tIns="0" rIns="0" bIns="0" rtlCol="0" anchor="ctr">
            <a:spAutoFit/>
          </a:bodyPr>
          <a:lstStyle>
            <a:lvl1pPr algn="l">
              <a:defRPr lang="en-HK" sz="600" b="0" i="0" smtClean="0">
                <a:solidFill>
                  <a:schemeClr val="tx1">
                    <a:lumMod val="50000"/>
                    <a:lumOff val="50000"/>
                  </a:schemeClr>
                </a:solidFill>
                <a:effectLst/>
              </a:defRPr>
            </a:lvl1pPr>
          </a:lstStyle>
          <a:p>
            <a:r>
              <a:rPr lang="en-US"/>
              <a:t>2021 Planon and Schneider Electric. All Rights Reserved. |</a:t>
            </a:r>
          </a:p>
        </p:txBody>
      </p:sp>
    </p:spTree>
    <p:extLst>
      <p:ext uri="{BB962C8B-B14F-4D97-AF65-F5344CB8AC3E}">
        <p14:creationId xmlns:p14="http://schemas.microsoft.com/office/powerpoint/2010/main" val="3329736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32473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42690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4744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9709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5802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dirty="0"/>
              <a:t>Edit text</a:t>
            </a:r>
          </a:p>
        </p:txBody>
      </p:sp>
    </p:spTree>
    <p:extLst>
      <p:ext uri="{BB962C8B-B14F-4D97-AF65-F5344CB8AC3E}">
        <p14:creationId xmlns:p14="http://schemas.microsoft.com/office/powerpoint/2010/main" val="7357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0238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73408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Tree>
    <p:extLst>
      <p:ext uri="{BB962C8B-B14F-4D97-AF65-F5344CB8AC3E}">
        <p14:creationId xmlns:p14="http://schemas.microsoft.com/office/powerpoint/2010/main" val="66477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28910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9298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226725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9474598" y="6013413"/>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2138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41857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15" name="Text Placeholder 11"/>
          <p:cNvSpPr>
            <a:spLocks noGrp="1"/>
          </p:cNvSpPr>
          <p:nvPr>
            <p:ph type="body" sz="quarter" idx="13" hasCustomPrompt="1"/>
          </p:nvPr>
        </p:nvSpPr>
        <p:spPr>
          <a:xfrm>
            <a:off x="8257120" y="5416608"/>
            <a:ext cx="3598333"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344083" y="5416608"/>
            <a:ext cx="7432559"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344082" y="1602699"/>
            <a:ext cx="7432559"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20" y="1602319"/>
            <a:ext cx="3598333" cy="1810752"/>
          </a:xfrm>
        </p:spPr>
        <p:txBody>
          <a:bodyPr>
            <a:spAutoFit/>
          </a:bodyPr>
          <a:lstStyle>
            <a:lvl1pPr>
              <a:defRPr sz="1600"/>
            </a:lvl1pPr>
            <a:lvl2pPr>
              <a:defRPr sz="1467"/>
            </a:lvl2pPr>
            <a:lvl3pPr>
              <a:defRPr sz="1467"/>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8"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8001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20" name="Text Placeholder 11"/>
          <p:cNvSpPr>
            <a:spLocks noGrp="1"/>
          </p:cNvSpPr>
          <p:nvPr>
            <p:ph type="body" sz="quarter" idx="13" hasCustomPrompt="1"/>
          </p:nvPr>
        </p:nvSpPr>
        <p:spPr>
          <a:xfrm>
            <a:off x="336561" y="5416608"/>
            <a:ext cx="7440081"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4" name="Content Placeholder 3"/>
          <p:cNvSpPr>
            <a:spLocks noGrp="1"/>
          </p:cNvSpPr>
          <p:nvPr>
            <p:ph sz="quarter" idx="17"/>
          </p:nvPr>
        </p:nvSpPr>
        <p:spPr>
          <a:xfrm>
            <a:off x="336553" y="1604439"/>
            <a:ext cx="7440083"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5"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10932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4085" y="306917"/>
            <a:ext cx="11511375" cy="492443"/>
          </a:xfrm>
        </p:spPr>
        <p:txBody>
          <a:bodyPr>
            <a:spAutoFit/>
          </a:bodyPr>
          <a:lstStyle>
            <a:lvl1pPr>
              <a:defRPr sz="3200"/>
            </a:lvl1pPr>
          </a:lstStyle>
          <a:p>
            <a:r>
              <a:rPr lang="en-US" dirty="0"/>
              <a:t>Click To Edit Master Title Style</a:t>
            </a:r>
          </a:p>
        </p:txBody>
      </p:sp>
      <p:sp>
        <p:nvSpPr>
          <p:cNvPr id="11" name="Text Placeholder 2"/>
          <p:cNvSpPr>
            <a:spLocks noGrp="1"/>
          </p:cNvSpPr>
          <p:nvPr>
            <p:ph type="body" idx="15" hasCustomPrompt="1"/>
          </p:nvPr>
        </p:nvSpPr>
        <p:spPr>
          <a:xfrm>
            <a:off x="344083" y="806581"/>
            <a:ext cx="11511375" cy="230832"/>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463" indent="0">
              <a:buNone/>
              <a:defRPr sz="2667" b="1"/>
            </a:lvl2pPr>
            <a:lvl3pPr marL="1218938" indent="0">
              <a:buNone/>
              <a:defRPr sz="2400" b="1"/>
            </a:lvl3pPr>
            <a:lvl4pPr marL="1828406" indent="0">
              <a:buNone/>
              <a:defRPr sz="2133" b="1"/>
            </a:lvl4pPr>
            <a:lvl5pPr marL="2437878" indent="0">
              <a:buNone/>
              <a:defRPr sz="2133" b="1"/>
            </a:lvl5pPr>
            <a:lvl6pPr marL="3047341" indent="0">
              <a:buNone/>
              <a:defRPr sz="2133" b="1"/>
            </a:lvl6pPr>
            <a:lvl7pPr marL="3656807" indent="0">
              <a:buNone/>
              <a:defRPr sz="2133" b="1"/>
            </a:lvl7pPr>
            <a:lvl8pPr marL="4266275" indent="0">
              <a:buNone/>
              <a:defRPr sz="2133" b="1"/>
            </a:lvl8pPr>
            <a:lvl9pPr marL="4875743" indent="0">
              <a:buNone/>
              <a:defRPr sz="2133"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336557" y="3601480"/>
            <a:ext cx="7432559"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344085" y="6059836"/>
            <a:ext cx="7432559" cy="16927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344085" y="1618067"/>
            <a:ext cx="7432559"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24"/>
          </p:nvPr>
        </p:nvSpPr>
        <p:spPr>
          <a:xfrm>
            <a:off x="336552" y="4050119"/>
            <a:ext cx="7440085" cy="194925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17"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87502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theme" Target="../theme/theme11.xml"/><Relationship Id="rId1"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2.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image" Target="../media/image33.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4.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image" Target="../media/image28.sv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image" Target="../media/image27.png"/><Relationship Id="rId2" Type="http://schemas.openxmlformats.org/officeDocument/2006/relationships/slideLayout" Target="../slideLayouts/slideLayout188.xml"/><Relationship Id="rId16" Type="http://schemas.openxmlformats.org/officeDocument/2006/relationships/theme" Target="../theme/theme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16.xml"/><Relationship Id="rId1" Type="http://schemas.openxmlformats.org/officeDocument/2006/relationships/slideLayout" Target="../slideLayouts/slideLayout202.xml"/><Relationship Id="rId4" Type="http://schemas.openxmlformats.org/officeDocument/2006/relationships/image" Target="../media/image28.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6.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tags" Target="../tags/tag1.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theme" Target="../theme/theme7.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image" Target="../media/image21.emf"/><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8.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20.png"/><Relationship Id="rId2" Type="http://schemas.openxmlformats.org/officeDocument/2006/relationships/slideLayout" Target="../slideLayouts/slideLayout137.xml"/><Relationship Id="rId16" Type="http://schemas.openxmlformats.org/officeDocument/2006/relationships/theme" Target="../theme/theme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119761" y="6412993"/>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031568" y="6418983"/>
            <a:ext cx="80175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2026 Association for Smarter Homes &amp; Buildings (ASHB) | Smart Building Council (SBC)</a:t>
            </a:r>
          </a:p>
        </p:txBody>
      </p:sp>
      <p:pic>
        <p:nvPicPr>
          <p:cNvPr id="13" name="Picture 12" descr="A logo of a building&#10;&#10;Description automatically generated">
            <a:extLst>
              <a:ext uri="{FF2B5EF4-FFF2-40B4-BE49-F238E27FC236}">
                <a16:creationId xmlns:a16="http://schemas.microsoft.com/office/drawing/2014/main" id="{B6C91078-2118-2809-CFEA-A7DB55092E15}"/>
              </a:ext>
            </a:extLst>
          </p:cNvPr>
          <p:cNvPicPr>
            <a:picLocks noChangeAspect="1"/>
          </p:cNvPicPr>
          <p:nvPr userDrawn="1"/>
        </p:nvPicPr>
        <p:blipFill rotWithShape="1">
          <a:blip r:embed="rId22"/>
          <a:srcRect l="37267" t="33550" r="37682" b="32885"/>
          <a:stretch/>
        </p:blipFill>
        <p:spPr>
          <a:xfrm>
            <a:off x="10811022" y="6193834"/>
            <a:ext cx="641190" cy="644341"/>
          </a:xfrm>
          <a:prstGeom prst="rect">
            <a:avLst/>
          </a:prstGeom>
        </p:spPr>
      </p:pic>
      <p:pic>
        <p:nvPicPr>
          <p:cNvPr id="15" name="Picture 14">
            <a:extLst>
              <a:ext uri="{FF2B5EF4-FFF2-40B4-BE49-F238E27FC236}">
                <a16:creationId xmlns:a16="http://schemas.microsoft.com/office/drawing/2014/main" id="{FEBDC93A-DAC2-9A24-306B-0548E1768D44}"/>
              </a:ext>
            </a:extLst>
          </p:cNvPr>
          <p:cNvPicPr>
            <a:picLocks noChangeAspect="1"/>
          </p:cNvPicPr>
          <p:nvPr userDrawn="1"/>
        </p:nvPicPr>
        <p:blipFill>
          <a:blip r:embed="rId23"/>
          <a:stretch>
            <a:fillRect/>
          </a:stretch>
        </p:blipFill>
        <p:spPr>
          <a:xfrm>
            <a:off x="11503589" y="6176963"/>
            <a:ext cx="646060" cy="644341"/>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 id="2147483970" r:id="rId18"/>
    <p:sldLayoutId id="2147483971" r:id="rId19"/>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99000">
              <a:schemeClr val="accent1"/>
            </a:gs>
          </a:gsLst>
          <a:lin ang="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CE278D-4E95-6E44-359D-CAEA1660895C}"/>
              </a:ext>
            </a:extLst>
          </p:cNvPr>
          <p:cNvSpPr/>
          <p:nvPr userDrawn="1"/>
        </p:nvSpPr>
        <p:spPr>
          <a:xfrm>
            <a:off x="0" y="0"/>
            <a:ext cx="12192000" cy="1285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1217C7B-1A9F-29D3-2B0F-9D6F3BBB280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7905" t="17334" r="7714" b="17500"/>
          <a:stretch/>
        </p:blipFill>
        <p:spPr>
          <a:xfrm>
            <a:off x="10263379" y="244678"/>
            <a:ext cx="1512000" cy="667260"/>
          </a:xfrm>
          <a:prstGeom prst="rect">
            <a:avLst/>
          </a:prstGeom>
        </p:spPr>
      </p:pic>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9755188" cy="908050"/>
          </a:xfrm>
          <a:prstGeom prst="rect">
            <a:avLst/>
          </a:prstGeom>
        </p:spPr>
        <p:txBody>
          <a:bodyPr vert="horz" lIns="0" tIns="0" rIns="0" bIns="0" rtlCol="0" anchor="b">
            <a:no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2" y="1285252"/>
            <a:ext cx="11306175" cy="428749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3E76A01F-AC31-5BBE-7855-8063C6820B66}"/>
              </a:ext>
            </a:extLst>
          </p:cNvPr>
          <p:cNvPicPr/>
          <p:nvPr userDrawn="1"/>
        </p:nvPicPr>
        <p:blipFill rotWithShape="1">
          <a:blip r:embed="rId6" cstate="email">
            <a:extLst>
              <a:ext uri="{28A0092B-C50C-407E-A947-70E740481C1C}">
                <a14:useLocalDpi xmlns:a14="http://schemas.microsoft.com/office/drawing/2010/main"/>
              </a:ext>
            </a:extLst>
          </a:blip>
          <a:srcRect/>
          <a:stretch/>
        </p:blipFill>
        <p:spPr>
          <a:xfrm>
            <a:off x="0" y="1098551"/>
            <a:ext cx="12192000" cy="307988"/>
          </a:xfrm>
          <a:prstGeom prst="rect">
            <a:avLst/>
          </a:prstGeom>
        </p:spPr>
      </p:pic>
    </p:spTree>
    <p:extLst>
      <p:ext uri="{BB962C8B-B14F-4D97-AF65-F5344CB8AC3E}">
        <p14:creationId xmlns:p14="http://schemas.microsoft.com/office/powerpoint/2010/main" val="823725727"/>
      </p:ext>
    </p:extLst>
  </p:cSld>
  <p:clrMap bg1="lt1" tx1="dk1" bg2="lt2" tx2="dk2" accent1="accent1" accent2="accent2" accent3="accent3" accent4="accent4" accent5="accent5" accent6="accent6" hlink="hlink" folHlink="folHlink"/>
  <p:sldLayoutIdLst>
    <p:sldLayoutId id="2147484129" r:id="rId1"/>
    <p:sldLayoutId id="2147484130" r:id="rId2"/>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rgbClr val="333740"/>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600" kern="1200">
          <a:solidFill>
            <a:srgbClr val="333740"/>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rgbClr val="333740"/>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rgbClr val="333740"/>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rgbClr val="3337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5" pos="4112">
          <p15:clr>
            <a:srgbClr val="F26B43"/>
          </p15:clr>
        </p15:guide>
        <p15:guide id="26" pos="2842">
          <p15:clr>
            <a:srgbClr val="F26B43"/>
          </p15:clr>
        </p15:guide>
        <p15:guide id="27" pos="2298">
          <p15:clr>
            <a:srgbClr val="F26B43"/>
          </p15:clr>
        </p15:guide>
        <p15:guide id="28" pos="4838">
          <p15:clr>
            <a:srgbClr val="F26B43"/>
          </p15:clr>
        </p15:guide>
        <p15:guide id="29" pos="5382">
          <p15:clr>
            <a:srgbClr val="F26B43"/>
          </p15:clr>
        </p15:guide>
        <p15:guide id="30" pos="3568">
          <p15:clr>
            <a:srgbClr val="F26B43"/>
          </p15:clr>
        </p15:guide>
        <p15:guide id="31" orient="horz" pos="572">
          <p15:clr>
            <a:srgbClr val="F26B43"/>
          </p15:clr>
        </p15:guide>
        <p15:guide id="32" orient="horz" pos="686">
          <p15:clr>
            <a:srgbClr val="F26B43"/>
          </p15:clr>
        </p15:guide>
        <p15:guide id="33" pos="311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noRot="1" noMove="1" noResize="1" noEditPoints="1" noAdjustHandles="1" noChangeArrowheads="1" noChangeShapeType="1"/>
          </p:cNvSpPr>
          <p:nvPr>
            <p:ph type="title"/>
          </p:nvPr>
        </p:nvSpPr>
        <p:spPr>
          <a:xfrm>
            <a:off x="442912" y="0"/>
            <a:ext cx="11306175"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noRot="1" noMove="1" noResize="1" noEditPoints="1" noAdjustHandles="1" noChangeArrowheads="1" noChangeShapeType="1"/>
          </p:cNvSpPr>
          <p:nvPr>
            <p:ph type="body" idx="1"/>
          </p:nvPr>
        </p:nvSpPr>
        <p:spPr>
          <a:xfrm>
            <a:off x="442913" y="1285252"/>
            <a:ext cx="11306174"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E5AE9A1A-BF0F-CA8F-09B5-17A49F82C380}"/>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2964677343"/>
      </p:ext>
    </p:extLst>
  </p:cSld>
  <p:clrMap bg1="lt1" tx1="dk1" bg2="lt2" tx2="dk2" accent1="accent1" accent2="accent2" accent3="accent3" accent4="accent4" accent5="accent5" accent6="accent6" hlink="hlink" folHlink="folHlink"/>
  <p:sldLayoutIdLst>
    <p:sldLayoutId id="2147484132" r:id="rId1"/>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5" pos="4112">
          <p15:clr>
            <a:srgbClr val="F26B43"/>
          </p15:clr>
        </p15:guide>
        <p15:guide id="26" pos="3568">
          <p15:clr>
            <a:srgbClr val="F26B43"/>
          </p15:clr>
        </p15:guide>
        <p15:guide id="27" pos="4838">
          <p15:clr>
            <a:srgbClr val="F26B43"/>
          </p15:clr>
        </p15:guide>
        <p15:guide id="28" pos="5382">
          <p15:clr>
            <a:srgbClr val="F26B43"/>
          </p15:clr>
        </p15:guide>
        <p15:guide id="29" pos="2842">
          <p15:clr>
            <a:srgbClr val="F26B43"/>
          </p15:clr>
        </p15:guide>
        <p15:guide id="30" pos="2298">
          <p15:clr>
            <a:srgbClr val="F26B43"/>
          </p15:clr>
        </p15:guide>
        <p15:guide id="31" orient="horz" pos="572">
          <p15:clr>
            <a:srgbClr val="F26B43"/>
          </p15:clr>
        </p15:guide>
        <p15:guide id="32" orient="horz" pos="68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1" y="-10160"/>
            <a:ext cx="11307600" cy="908050"/>
          </a:xfrm>
          <a:prstGeom prst="rect">
            <a:avLst/>
          </a:prstGeom>
        </p:spPr>
        <p:txBody>
          <a:bodyPr vert="horz" lIns="0" tIns="0" rIns="0" bIns="0" rtlCol="0" anchor="b">
            <a:no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67200"/>
            <a:ext cx="11306174" cy="428749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82913" y="6416675"/>
            <a:ext cx="360000" cy="238125"/>
          </a:xfrm>
          <a:prstGeom prst="rect">
            <a:avLst/>
          </a:prstGeom>
        </p:spPr>
        <p:txBody>
          <a:bodyPr vert="horz" lIns="0" tIns="0" rIns="0" bIns="0" rtlCol="0" anchor="b"/>
          <a:lstStyle>
            <a:lvl1pPr algn="r">
              <a:defRPr sz="800">
                <a:solidFill>
                  <a:schemeClr val="tx1">
                    <a:lumMod val="60000"/>
                    <a:lumOff val="40000"/>
                  </a:schemeClr>
                </a:solidFill>
                <a:latin typeface="+mn-lt"/>
              </a:defRPr>
            </a:lvl1pPr>
          </a:lstStyle>
          <a:p>
            <a:fld id="{64D2DCB6-719E-0F43-A160-E508323EF71D}" type="slidenum">
              <a:rPr lang="en-DK" smtClean="0"/>
              <a:pPr/>
              <a:t>‹#›</a:t>
            </a:fld>
            <a:endParaRPr lang="en-DK"/>
          </a:p>
        </p:txBody>
      </p:sp>
      <p:sp>
        <p:nvSpPr>
          <p:cNvPr id="5" name="Footer Placeholder 3">
            <a:extLst>
              <a:ext uri="{FF2B5EF4-FFF2-40B4-BE49-F238E27FC236}">
                <a16:creationId xmlns:a16="http://schemas.microsoft.com/office/drawing/2014/main" id="{C628A90D-9F2E-09F5-4D6D-482447535E8C}"/>
              </a:ext>
            </a:extLst>
          </p:cNvPr>
          <p:cNvSpPr>
            <a:spLocks noGrp="1"/>
          </p:cNvSpPr>
          <p:nvPr>
            <p:ph type="ftr" sz="quarter" idx="3"/>
          </p:nvPr>
        </p:nvSpPr>
        <p:spPr>
          <a:xfrm>
            <a:off x="550914" y="6416676"/>
            <a:ext cx="3528961" cy="238124"/>
          </a:xfrm>
          <a:prstGeom prst="rect">
            <a:avLst/>
          </a:prstGeom>
        </p:spPr>
        <p:txBody>
          <a:bodyPr vert="horz" lIns="0" tIns="0" rIns="0" bIns="0" rtlCol="0" anchor="b">
            <a:normAutofit/>
          </a:bodyPr>
          <a:lstStyle>
            <a:lvl1pPr algn="l">
              <a:defRPr lang="en-US" sz="800" kern="1200">
                <a:solidFill>
                  <a:schemeClr val="tx1">
                    <a:lumMod val="60000"/>
                    <a:lumOff val="40000"/>
                  </a:schemeClr>
                </a:solidFill>
                <a:latin typeface="+mn-lt"/>
                <a:ea typeface="+mn-ea"/>
                <a:cs typeface="+mn-cs"/>
              </a:defRPr>
            </a:lvl1pPr>
          </a:lstStyle>
          <a:p>
            <a:endParaRPr lang="en-IE"/>
          </a:p>
        </p:txBody>
      </p:sp>
    </p:spTree>
    <p:extLst>
      <p:ext uri="{BB962C8B-B14F-4D97-AF65-F5344CB8AC3E}">
        <p14:creationId xmlns:p14="http://schemas.microsoft.com/office/powerpoint/2010/main" val="3868599769"/>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rgbClr val="333740"/>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rgbClr val="333740"/>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rgbClr val="333740"/>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orient="horz" pos="572">
          <p15:clr>
            <a:srgbClr val="F26B43"/>
          </p15:clr>
        </p15:guide>
        <p15:guide id="21" orient="horz" pos="686">
          <p15:clr>
            <a:srgbClr val="F26B43"/>
          </p15:clr>
        </p15:guide>
        <p15:guide id="22" pos="4838">
          <p15:clr>
            <a:srgbClr val="F26B43"/>
          </p15:clr>
        </p15:guide>
        <p15:guide id="23" pos="5382">
          <p15:clr>
            <a:srgbClr val="F26B43"/>
          </p15:clr>
        </p15:guide>
        <p15:guide id="24" pos="2298">
          <p15:clr>
            <a:srgbClr val="F26B43"/>
          </p15:clr>
        </p15:guide>
        <p15:guide id="25" pos="2842">
          <p15:clr>
            <a:srgbClr val="F26B43"/>
          </p15:clr>
        </p15:guide>
        <p15:guide id="26" pos="4112">
          <p15:clr>
            <a:srgbClr val="F26B43"/>
          </p15:clr>
        </p15:guide>
        <p15:guide id="27" pos="35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noRot="1" noMove="1" noResize="1" noEditPoints="1" noAdjustHandles="1" noChangeArrowheads="1" noChangeShapeType="1"/>
          </p:cNvSpPr>
          <p:nvPr>
            <p:ph type="title"/>
          </p:nvPr>
        </p:nvSpPr>
        <p:spPr>
          <a:xfrm>
            <a:off x="442912" y="0"/>
            <a:ext cx="11306175"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noRot="1" noMove="1" noResize="1" noEditPoints="1" noAdjustHandles="1" noChangeArrowheads="1" noChangeShapeType="1"/>
          </p:cNvSpPr>
          <p:nvPr>
            <p:ph type="body" idx="1"/>
          </p:nvPr>
        </p:nvSpPr>
        <p:spPr>
          <a:xfrm>
            <a:off x="442913" y="1285252"/>
            <a:ext cx="11306174"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4" name="Picture 3">
            <a:extLst>
              <a:ext uri="{FF2B5EF4-FFF2-40B4-BE49-F238E27FC236}">
                <a16:creationId xmlns:a16="http://schemas.microsoft.com/office/drawing/2014/main" id="{E5AE9A1A-BF0F-CA8F-09B5-17A49F82C380}"/>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2376806948"/>
      </p:ext>
    </p:extLst>
  </p:cSld>
  <p:clrMap bg1="lt1" tx1="dk1" bg2="lt2" tx2="dk2" accent1="accent1" accent2="accent2" accent3="accent3" accent4="accent4" accent5="accent5" accent6="accent6" hlink="hlink" folHlink="folHlink"/>
  <p:sldLayoutIdLst>
    <p:sldLayoutId id="2147484147" r:id="rId1"/>
    <p:sldLayoutId id="2147484148" r:id="rId2"/>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5" pos="4112">
          <p15:clr>
            <a:srgbClr val="F26B43"/>
          </p15:clr>
        </p15:guide>
        <p15:guide id="26" pos="3568">
          <p15:clr>
            <a:srgbClr val="F26B43"/>
          </p15:clr>
        </p15:guide>
        <p15:guide id="27" pos="4838">
          <p15:clr>
            <a:srgbClr val="F26B43"/>
          </p15:clr>
        </p15:guide>
        <p15:guide id="28" pos="5382">
          <p15:clr>
            <a:srgbClr val="F26B43"/>
          </p15:clr>
        </p15:guide>
        <p15:guide id="29" pos="2842">
          <p15:clr>
            <a:srgbClr val="F26B43"/>
          </p15:clr>
        </p15:guide>
        <p15:guide id="30" pos="2298">
          <p15:clr>
            <a:srgbClr val="F26B43"/>
          </p15:clr>
        </p15:guide>
        <p15:guide id="31" orient="horz" pos="572">
          <p15:clr>
            <a:srgbClr val="F26B43"/>
          </p15:clr>
        </p15:guide>
        <p15:guide id="32" orient="horz" pos="68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97000">
              <a:schemeClr val="accent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2" y="0"/>
            <a:ext cx="11306175" cy="908050"/>
          </a:xfrm>
          <a:prstGeom prst="rect">
            <a:avLst/>
          </a:prstGeom>
        </p:spPr>
        <p:txBody>
          <a:bodyPr vert="horz" lIns="0" tIns="0" rIns="0" bIns="0" rtlCol="0" anchor="b">
            <a:no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67200"/>
            <a:ext cx="11306174" cy="428749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Slide Number Placeholder 5">
            <a:extLst>
              <a:ext uri="{FF2B5EF4-FFF2-40B4-BE49-F238E27FC236}">
                <a16:creationId xmlns:a16="http://schemas.microsoft.com/office/drawing/2014/main" id="{E72EECFD-3CCC-EA06-ED22-46CE95EDFE8B}"/>
              </a:ext>
            </a:extLst>
          </p:cNvPr>
          <p:cNvSpPr>
            <a:spLocks noGrp="1"/>
          </p:cNvSpPr>
          <p:nvPr>
            <p:ph type="sldNum" sz="quarter" idx="4"/>
          </p:nvPr>
        </p:nvSpPr>
        <p:spPr>
          <a:xfrm>
            <a:off x="82913" y="6416675"/>
            <a:ext cx="360000" cy="238125"/>
          </a:xfrm>
          <a:prstGeom prst="rect">
            <a:avLst/>
          </a:prstGeom>
        </p:spPr>
        <p:txBody>
          <a:bodyPr vert="horz" lIns="0" tIns="0" rIns="0" bIns="0" rtlCol="0" anchor="b"/>
          <a:lstStyle>
            <a:lvl1pPr algn="r">
              <a:defRPr sz="800">
                <a:solidFill>
                  <a:schemeClr val="bg1"/>
                </a:solidFill>
                <a:latin typeface="+mn-lt"/>
              </a:defRPr>
            </a:lvl1pPr>
          </a:lstStyle>
          <a:p>
            <a:fld id="{64D2DCB6-719E-0F43-A160-E508323EF71D}" type="slidenum">
              <a:rPr lang="en-DK" smtClean="0"/>
              <a:pPr/>
              <a:t>‹#›</a:t>
            </a:fld>
            <a:endParaRPr lang="en-DK"/>
          </a:p>
        </p:txBody>
      </p:sp>
      <p:sp>
        <p:nvSpPr>
          <p:cNvPr id="4" name="Footer Placeholder 3">
            <a:extLst>
              <a:ext uri="{FF2B5EF4-FFF2-40B4-BE49-F238E27FC236}">
                <a16:creationId xmlns:a16="http://schemas.microsoft.com/office/drawing/2014/main" id="{5891F6F8-2CD2-CBE7-39C6-BB6B5F112E47}"/>
              </a:ext>
            </a:extLst>
          </p:cNvPr>
          <p:cNvSpPr>
            <a:spLocks noGrp="1"/>
          </p:cNvSpPr>
          <p:nvPr>
            <p:ph type="ftr" sz="quarter" idx="3"/>
          </p:nvPr>
        </p:nvSpPr>
        <p:spPr>
          <a:xfrm>
            <a:off x="550914" y="6416676"/>
            <a:ext cx="3528961" cy="238124"/>
          </a:xfrm>
          <a:prstGeom prst="rect">
            <a:avLst/>
          </a:prstGeom>
        </p:spPr>
        <p:txBody>
          <a:bodyPr vert="horz" lIns="0" tIns="0" rIns="0" bIns="0" rtlCol="0" anchor="b">
            <a:normAutofit/>
          </a:bodyPr>
          <a:lstStyle>
            <a:lvl1pPr algn="l">
              <a:defRPr lang="en-US" sz="800" kern="1200">
                <a:solidFill>
                  <a:schemeClr val="bg1"/>
                </a:solidFill>
                <a:latin typeface="+mn-lt"/>
                <a:ea typeface="+mn-ea"/>
                <a:cs typeface="+mn-cs"/>
              </a:defRPr>
            </a:lvl1pPr>
          </a:lstStyle>
          <a:p>
            <a:endParaRPr lang="en-IE"/>
          </a:p>
        </p:txBody>
      </p:sp>
    </p:spTree>
    <p:extLst>
      <p:ext uri="{BB962C8B-B14F-4D97-AF65-F5344CB8AC3E}">
        <p14:creationId xmlns:p14="http://schemas.microsoft.com/office/powerpoint/2010/main" val="424469294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Lst>
  <p:hf hdr="0" ftr="0" dt="0"/>
  <p:txStyles>
    <p:titleStyle>
      <a:lvl1pPr algn="l" defTabSz="914400" rtl="0" eaLnBrk="1" latinLnBrk="0" hangingPunct="1">
        <a:lnSpc>
          <a:spcPct val="100000"/>
        </a:lnSpc>
        <a:spcBef>
          <a:spcPct val="0"/>
        </a:spcBef>
        <a:buNone/>
        <a:defRPr sz="24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4838">
          <p15:clr>
            <a:srgbClr val="F26B43"/>
          </p15:clr>
        </p15:guide>
        <p15:guide id="21" pos="5382">
          <p15:clr>
            <a:srgbClr val="F26B43"/>
          </p15:clr>
        </p15:guide>
        <p15:guide id="22" pos="2298">
          <p15:clr>
            <a:srgbClr val="F26B43"/>
          </p15:clr>
        </p15:guide>
        <p15:guide id="23" pos="2842">
          <p15:clr>
            <a:srgbClr val="F26B43"/>
          </p15:clr>
        </p15:guide>
        <p15:guide id="24" pos="3568">
          <p15:clr>
            <a:srgbClr val="F26B43"/>
          </p15:clr>
        </p15:guide>
        <p15:guide id="25" pos="4112">
          <p15:clr>
            <a:srgbClr val="F26B43"/>
          </p15:clr>
        </p15:guide>
        <p15:guide id="26" orient="horz" pos="572">
          <p15:clr>
            <a:srgbClr val="F26B43"/>
          </p15:clr>
        </p15:guide>
        <p15:guide id="27" orient="horz" pos="6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1" y="0"/>
            <a:ext cx="11307600" cy="908050"/>
          </a:xfrm>
          <a:prstGeom prst="rect">
            <a:avLst/>
          </a:prstGeom>
        </p:spPr>
        <p:txBody>
          <a:bodyPr vert="horz" lIns="0" tIns="0" rIns="0" bIns="0" rtlCol="0" anchor="b">
            <a:no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67200"/>
            <a:ext cx="11306174" cy="428749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82913" y="6416675"/>
            <a:ext cx="360000" cy="238125"/>
          </a:xfrm>
          <a:prstGeom prst="rect">
            <a:avLst/>
          </a:prstGeom>
        </p:spPr>
        <p:txBody>
          <a:bodyPr vert="horz" lIns="0" tIns="0" rIns="0" bIns="0" rtlCol="0" anchor="b"/>
          <a:lstStyle>
            <a:lvl1pPr algn="r">
              <a:defRPr sz="800">
                <a:solidFill>
                  <a:schemeClr val="tx1">
                    <a:lumMod val="60000"/>
                    <a:lumOff val="40000"/>
                  </a:schemeClr>
                </a:solidFill>
                <a:latin typeface="+mn-lt"/>
              </a:defRPr>
            </a:lvl1pPr>
          </a:lstStyle>
          <a:p>
            <a:fld id="{64D2DCB6-719E-0F43-A160-E508323EF71D}" type="slidenum">
              <a:rPr lang="en-DK" smtClean="0"/>
              <a:pPr/>
              <a:t>‹#›</a:t>
            </a:fld>
            <a:endParaRPr lang="en-DK"/>
          </a:p>
        </p:txBody>
      </p:sp>
      <p:sp>
        <p:nvSpPr>
          <p:cNvPr id="4" name="Footer Placeholder 3">
            <a:extLst>
              <a:ext uri="{FF2B5EF4-FFF2-40B4-BE49-F238E27FC236}">
                <a16:creationId xmlns:a16="http://schemas.microsoft.com/office/drawing/2014/main" id="{A188D1CC-8A67-0A9A-0F09-BE4F080075CC}"/>
              </a:ext>
            </a:extLst>
          </p:cNvPr>
          <p:cNvSpPr>
            <a:spLocks noGrp="1"/>
          </p:cNvSpPr>
          <p:nvPr>
            <p:ph type="ftr" sz="quarter" idx="3"/>
          </p:nvPr>
        </p:nvSpPr>
        <p:spPr>
          <a:xfrm>
            <a:off x="550914" y="6416676"/>
            <a:ext cx="3528961" cy="238124"/>
          </a:xfrm>
          <a:prstGeom prst="rect">
            <a:avLst/>
          </a:prstGeom>
        </p:spPr>
        <p:txBody>
          <a:bodyPr vert="horz" lIns="0" tIns="0" rIns="0" bIns="0" rtlCol="0" anchor="b">
            <a:normAutofit/>
          </a:bodyPr>
          <a:lstStyle>
            <a:lvl1pPr algn="l">
              <a:defRPr lang="en-US" sz="800" kern="1200">
                <a:solidFill>
                  <a:schemeClr val="tx1">
                    <a:lumMod val="60000"/>
                    <a:lumOff val="40000"/>
                  </a:schemeClr>
                </a:solidFill>
                <a:latin typeface="+mn-lt"/>
                <a:ea typeface="+mn-ea"/>
                <a:cs typeface="+mn-cs"/>
              </a:defRPr>
            </a:lvl1pPr>
          </a:lstStyle>
          <a:p>
            <a:endParaRPr lang="en-IE"/>
          </a:p>
        </p:txBody>
      </p:sp>
      <p:pic>
        <p:nvPicPr>
          <p:cNvPr id="8" name="Graphic 7">
            <a:extLst>
              <a:ext uri="{FF2B5EF4-FFF2-40B4-BE49-F238E27FC236}">
                <a16:creationId xmlns:a16="http://schemas.microsoft.com/office/drawing/2014/main" id="{0932BBB3-069B-48A6-DBC6-EFEBF1A5E06D}"/>
              </a:ext>
            </a:extLst>
          </p:cNvPr>
          <p:cNvPicPr>
            <a:picLocks noChangeAspect="1"/>
          </p:cNvPicPr>
          <p:nvPr userDrawn="1"/>
        </p:nvPicPr>
        <p:blipFill rotWithShape="1">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l="7905" t="17334" r="7714" b="17500"/>
          <a:stretch/>
        </p:blipFill>
        <p:spPr>
          <a:xfrm>
            <a:off x="10995337" y="6211527"/>
            <a:ext cx="972000" cy="428953"/>
          </a:xfrm>
          <a:prstGeom prst="rect">
            <a:avLst/>
          </a:prstGeom>
        </p:spPr>
      </p:pic>
    </p:spTree>
    <p:extLst>
      <p:ext uri="{BB962C8B-B14F-4D97-AF65-F5344CB8AC3E}">
        <p14:creationId xmlns:p14="http://schemas.microsoft.com/office/powerpoint/2010/main" val="168449544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rgbClr val="333740"/>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rgbClr val="333740"/>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rgbClr val="333740"/>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orient="horz" pos="572">
          <p15:clr>
            <a:srgbClr val="F26B43"/>
          </p15:clr>
        </p15:guide>
        <p15:guide id="21" orient="horz" pos="686">
          <p15:clr>
            <a:srgbClr val="F26B43"/>
          </p15:clr>
        </p15:guide>
        <p15:guide id="22" pos="4838">
          <p15:clr>
            <a:srgbClr val="F26B43"/>
          </p15:clr>
        </p15:guide>
        <p15:guide id="23" pos="5382">
          <p15:clr>
            <a:srgbClr val="F26B43"/>
          </p15:clr>
        </p15:guide>
        <p15:guide id="24" pos="2298">
          <p15:clr>
            <a:srgbClr val="F26B43"/>
          </p15:clr>
        </p15:guide>
        <p15:guide id="25" pos="2842">
          <p15:clr>
            <a:srgbClr val="F26B43"/>
          </p15:clr>
        </p15:guide>
        <p15:guide id="26" pos="4112">
          <p15:clr>
            <a:srgbClr val="F26B43"/>
          </p15:clr>
        </p15:guide>
        <p15:guide id="27" pos="356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1" y="-10160"/>
            <a:ext cx="11307600" cy="908050"/>
          </a:xfrm>
          <a:prstGeom prst="rect">
            <a:avLst/>
          </a:prstGeom>
        </p:spPr>
        <p:txBody>
          <a:bodyPr vert="horz" lIns="0" tIns="0" rIns="0" bIns="0" rtlCol="0" anchor="b">
            <a:no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67200"/>
            <a:ext cx="11306174" cy="428749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82913" y="6416675"/>
            <a:ext cx="360000" cy="238125"/>
          </a:xfrm>
          <a:prstGeom prst="rect">
            <a:avLst/>
          </a:prstGeom>
        </p:spPr>
        <p:txBody>
          <a:bodyPr vert="horz" lIns="0" tIns="0" rIns="0" bIns="0" rtlCol="0" anchor="b"/>
          <a:lstStyle>
            <a:lvl1pPr algn="r">
              <a:defRPr sz="800">
                <a:solidFill>
                  <a:schemeClr val="tx1">
                    <a:lumMod val="60000"/>
                    <a:lumOff val="40000"/>
                  </a:schemeClr>
                </a:solidFill>
                <a:latin typeface="+mn-lt"/>
              </a:defRPr>
            </a:lvl1pPr>
          </a:lstStyle>
          <a:p>
            <a:fld id="{64D2DCB6-719E-0F43-A160-E508323EF71D}" type="slidenum">
              <a:rPr lang="en-DK" smtClean="0"/>
              <a:pPr/>
              <a:t>‹#›</a:t>
            </a:fld>
            <a:endParaRPr lang="en-DK"/>
          </a:p>
        </p:txBody>
      </p:sp>
      <p:sp>
        <p:nvSpPr>
          <p:cNvPr id="5" name="Title 4">
            <a:extLst>
              <a:ext uri="{FF2B5EF4-FFF2-40B4-BE49-F238E27FC236}">
                <a16:creationId xmlns:a16="http://schemas.microsoft.com/office/drawing/2014/main" id="{E96F4449-6BEF-962D-BEC4-21AF5C1D44DA}"/>
              </a:ext>
            </a:extLst>
          </p:cNvPr>
          <p:cNvSpPr txBox="1">
            <a:spLocks/>
          </p:cNvSpPr>
          <p:nvPr userDrawn="1"/>
        </p:nvSpPr>
        <p:spPr>
          <a:xfrm>
            <a:off x="442912" y="158332"/>
            <a:ext cx="1524432" cy="138499"/>
          </a:xfrm>
          <a:prstGeom prst="rect">
            <a:avLst/>
          </a:prstGeom>
        </p:spPr>
        <p:txBody>
          <a:bodyPr wrap="square" lIns="0" tIns="0" rIns="0" bIns="0">
            <a:spAutoFit/>
          </a:bodyPr>
          <a:lstStyle>
            <a:lvl1pPr algn="l" defTabSz="914400" rtl="0" eaLnBrk="1" latinLnBrk="0" hangingPunct="1">
              <a:lnSpc>
                <a:spcPct val="90000"/>
              </a:lnSpc>
              <a:spcBef>
                <a:spcPct val="0"/>
              </a:spcBef>
              <a:buNone/>
              <a:defRPr sz="23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CASE STUDY</a:t>
            </a:r>
          </a:p>
        </p:txBody>
      </p:sp>
      <p:pic>
        <p:nvPicPr>
          <p:cNvPr id="8" name="Graphic 7">
            <a:extLst>
              <a:ext uri="{FF2B5EF4-FFF2-40B4-BE49-F238E27FC236}">
                <a16:creationId xmlns:a16="http://schemas.microsoft.com/office/drawing/2014/main" id="{BD34659A-7AB4-3146-AC5D-3D7C1BA7BD58}"/>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7905" t="17334" r="7714" b="17500"/>
          <a:stretch/>
        </p:blipFill>
        <p:spPr>
          <a:xfrm>
            <a:off x="10263379" y="244678"/>
            <a:ext cx="1512000" cy="667260"/>
          </a:xfrm>
          <a:prstGeom prst="rect">
            <a:avLst/>
          </a:prstGeom>
        </p:spPr>
      </p:pic>
      <p:sp>
        <p:nvSpPr>
          <p:cNvPr id="7" name="Footer Placeholder 3">
            <a:extLst>
              <a:ext uri="{FF2B5EF4-FFF2-40B4-BE49-F238E27FC236}">
                <a16:creationId xmlns:a16="http://schemas.microsoft.com/office/drawing/2014/main" id="{D3CE8E5C-172A-4BA8-3E14-F7DB677362E0}"/>
              </a:ext>
            </a:extLst>
          </p:cNvPr>
          <p:cNvSpPr>
            <a:spLocks noGrp="1"/>
          </p:cNvSpPr>
          <p:nvPr>
            <p:ph type="ftr" sz="quarter" idx="3"/>
          </p:nvPr>
        </p:nvSpPr>
        <p:spPr>
          <a:xfrm>
            <a:off x="550914" y="6416676"/>
            <a:ext cx="3528961" cy="238124"/>
          </a:xfrm>
          <a:prstGeom prst="rect">
            <a:avLst/>
          </a:prstGeom>
        </p:spPr>
        <p:txBody>
          <a:bodyPr vert="horz" lIns="0" tIns="0" rIns="0" bIns="0" rtlCol="0" anchor="b">
            <a:normAutofit/>
          </a:bodyPr>
          <a:lstStyle>
            <a:lvl1pPr algn="l">
              <a:defRPr lang="en-US" sz="800" kern="1200">
                <a:solidFill>
                  <a:schemeClr val="tx1">
                    <a:lumMod val="60000"/>
                    <a:lumOff val="40000"/>
                  </a:schemeClr>
                </a:solidFill>
                <a:latin typeface="+mn-lt"/>
                <a:ea typeface="+mn-ea"/>
                <a:cs typeface="+mn-cs"/>
              </a:defRPr>
            </a:lvl1pPr>
          </a:lstStyle>
          <a:p>
            <a:endParaRPr lang="en-IE"/>
          </a:p>
        </p:txBody>
      </p:sp>
    </p:spTree>
    <p:extLst>
      <p:ext uri="{BB962C8B-B14F-4D97-AF65-F5344CB8AC3E}">
        <p14:creationId xmlns:p14="http://schemas.microsoft.com/office/powerpoint/2010/main" val="128806032"/>
      </p:ext>
    </p:extLst>
  </p:cSld>
  <p:clrMap bg1="lt1" tx1="dk1" bg2="lt2" tx2="dk2" accent1="accent1" accent2="accent2" accent3="accent3" accent4="accent4" accent5="accent5" accent6="accent6" hlink="hlink" folHlink="folHlink"/>
  <p:sldLayoutIdLst>
    <p:sldLayoutId id="2147484186" r:id="rId1"/>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ClrTx/>
        <a:buSzPct val="100000"/>
        <a:buFont typeface="Arial" panose="020B0604020202020204" pitchFamily="34" charset="0"/>
        <a:buNone/>
        <a:defRPr sz="1600" kern="1200">
          <a:solidFill>
            <a:srgbClr val="333740"/>
          </a:solidFill>
          <a:latin typeface="+mn-lt"/>
          <a:ea typeface="+mn-ea"/>
          <a:cs typeface="+mn-cs"/>
        </a:defRPr>
      </a:lvl1pPr>
      <a:lvl2pPr marL="6858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400" kern="1200">
          <a:solidFill>
            <a:srgbClr val="333740"/>
          </a:solidFill>
          <a:latin typeface="+mn-lt"/>
          <a:ea typeface="+mn-ea"/>
          <a:cs typeface="+mn-cs"/>
        </a:defRPr>
      </a:lvl2pPr>
      <a:lvl3pPr marL="11430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200" kern="1200">
          <a:solidFill>
            <a:srgbClr val="333740"/>
          </a:solidFill>
          <a:latin typeface="+mn-lt"/>
          <a:ea typeface="+mn-ea"/>
          <a:cs typeface="+mn-cs"/>
        </a:defRPr>
      </a:lvl3pPr>
      <a:lvl4pPr marL="16002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4pPr>
      <a:lvl5pPr marL="2057400" indent="-228600" algn="l" defTabSz="914400" rtl="0" eaLnBrk="1" latinLnBrk="0" hangingPunct="1">
        <a:lnSpc>
          <a:spcPct val="100000"/>
        </a:lnSpc>
        <a:spcBef>
          <a:spcPts val="0"/>
        </a:spcBef>
        <a:spcAft>
          <a:spcPts val="1200"/>
        </a:spcAft>
        <a:buClrTx/>
        <a:buSzPct val="100000"/>
        <a:buFont typeface="Arial" panose="020B0604020202020204" pitchFamily="34" charset="0"/>
        <a:buChar char="•"/>
        <a:defRPr sz="1100" kern="1200">
          <a:solidFill>
            <a:srgbClr val="3337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042">
          <p15:clr>
            <a:srgbClr val="F26B43"/>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orient="horz" pos="572">
          <p15:clr>
            <a:srgbClr val="F26B43"/>
          </p15:clr>
        </p15:guide>
        <p15:guide id="21" orient="horz" pos="686">
          <p15:clr>
            <a:srgbClr val="F26B43"/>
          </p15:clr>
        </p15:guide>
        <p15:guide id="22" pos="4838">
          <p15:clr>
            <a:srgbClr val="F26B43"/>
          </p15:clr>
        </p15:guide>
        <p15:guide id="23" pos="5382">
          <p15:clr>
            <a:srgbClr val="F26B43"/>
          </p15:clr>
        </p15:guide>
        <p15:guide id="24" pos="2298">
          <p15:clr>
            <a:srgbClr val="F26B43"/>
          </p15:clr>
        </p15:guide>
        <p15:guide id="25" pos="2842">
          <p15:clr>
            <a:srgbClr val="F26B43"/>
          </p15:clr>
        </p15:guide>
        <p15:guide id="26" pos="4112">
          <p15:clr>
            <a:srgbClr val="F26B43"/>
          </p15:clr>
        </p15:guide>
        <p15:guide id="27" pos="35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6D477528-24A3-4E66-B951-ACBE3EFE36E3}"/>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129453148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608542" rtl="0" eaLnBrk="1" latinLnBrk="0" hangingPunct="1">
        <a:spcBef>
          <a:spcPct val="0"/>
        </a:spcBef>
        <a:buNone/>
        <a:defRPr sz="5900" kern="1200">
          <a:solidFill>
            <a:schemeClr val="tx1"/>
          </a:solidFill>
          <a:latin typeface="+mj-lt"/>
          <a:ea typeface="+mj-ea"/>
          <a:cs typeface="+mj-cs"/>
        </a:defRPr>
      </a:lvl1pPr>
    </p:titleStyle>
    <p:bodyStyle>
      <a:lvl1pPr marL="456406" indent="-456406" algn="l" defTabSz="608542" rtl="0" eaLnBrk="1" latinLnBrk="0" hangingPunct="1">
        <a:spcBef>
          <a:spcPct val="20000"/>
        </a:spcBef>
        <a:buFont typeface="Arial"/>
        <a:buChar char="•"/>
        <a:defRPr sz="4300" kern="1200">
          <a:solidFill>
            <a:schemeClr val="tx1"/>
          </a:solidFill>
          <a:latin typeface="+mn-lt"/>
          <a:ea typeface="+mn-ea"/>
          <a:cs typeface="+mn-cs"/>
        </a:defRPr>
      </a:lvl1pPr>
      <a:lvl2pPr marL="988882" indent="-380340" algn="l" defTabSz="608542" rtl="0" eaLnBrk="1" latinLnBrk="0" hangingPunct="1">
        <a:spcBef>
          <a:spcPct val="20000"/>
        </a:spcBef>
        <a:buFont typeface="Arial"/>
        <a:buChar char="–"/>
        <a:defRPr sz="3700" kern="1200">
          <a:solidFill>
            <a:schemeClr val="tx1"/>
          </a:solidFill>
          <a:latin typeface="+mn-lt"/>
          <a:ea typeface="+mn-ea"/>
          <a:cs typeface="+mn-cs"/>
        </a:defRPr>
      </a:lvl2pPr>
      <a:lvl3pPr marL="1521353" indent="-304271" algn="l" defTabSz="608542" rtl="0" eaLnBrk="1" latinLnBrk="0" hangingPunct="1">
        <a:spcBef>
          <a:spcPct val="20000"/>
        </a:spcBef>
        <a:buFont typeface="Arial"/>
        <a:buChar char="•"/>
        <a:defRPr sz="3200" kern="1200">
          <a:solidFill>
            <a:schemeClr val="tx1"/>
          </a:solidFill>
          <a:latin typeface="+mn-lt"/>
          <a:ea typeface="+mn-ea"/>
          <a:cs typeface="+mn-cs"/>
        </a:defRPr>
      </a:lvl3pPr>
      <a:lvl4pPr marL="2129885" indent="-304271" algn="l" defTabSz="608542" rtl="0" eaLnBrk="1" latinLnBrk="0" hangingPunct="1">
        <a:spcBef>
          <a:spcPct val="20000"/>
        </a:spcBef>
        <a:buFont typeface="Arial"/>
        <a:buChar char="–"/>
        <a:defRPr sz="2700" kern="1200">
          <a:solidFill>
            <a:schemeClr val="tx1"/>
          </a:solidFill>
          <a:latin typeface="+mn-lt"/>
          <a:ea typeface="+mn-ea"/>
          <a:cs typeface="+mn-cs"/>
        </a:defRPr>
      </a:lvl4pPr>
      <a:lvl5pPr marL="2738429" indent="-304271" algn="l" defTabSz="608542" rtl="0" eaLnBrk="1" latinLnBrk="0" hangingPunct="1">
        <a:spcBef>
          <a:spcPct val="20000"/>
        </a:spcBef>
        <a:buFont typeface="Arial"/>
        <a:buChar char="»"/>
        <a:defRPr sz="2700" kern="1200">
          <a:solidFill>
            <a:schemeClr val="tx1"/>
          </a:solidFill>
          <a:latin typeface="+mn-lt"/>
          <a:ea typeface="+mn-ea"/>
          <a:cs typeface="+mn-cs"/>
        </a:defRPr>
      </a:lvl5pPr>
      <a:lvl6pPr marL="3346963" indent="-304271" algn="l" defTabSz="608542" rtl="0" eaLnBrk="1" latinLnBrk="0" hangingPunct="1">
        <a:spcBef>
          <a:spcPct val="20000"/>
        </a:spcBef>
        <a:buFont typeface="Arial"/>
        <a:buChar char="•"/>
        <a:defRPr sz="2700" kern="1200">
          <a:solidFill>
            <a:schemeClr val="tx1"/>
          </a:solidFill>
          <a:latin typeface="+mn-lt"/>
          <a:ea typeface="+mn-ea"/>
          <a:cs typeface="+mn-cs"/>
        </a:defRPr>
      </a:lvl6pPr>
      <a:lvl7pPr marL="3955509" indent="-304271" algn="l" defTabSz="608542" rtl="0" eaLnBrk="1" latinLnBrk="0" hangingPunct="1">
        <a:spcBef>
          <a:spcPct val="20000"/>
        </a:spcBef>
        <a:buFont typeface="Arial"/>
        <a:buChar char="•"/>
        <a:defRPr sz="2700" kern="1200">
          <a:solidFill>
            <a:schemeClr val="tx1"/>
          </a:solidFill>
          <a:latin typeface="+mn-lt"/>
          <a:ea typeface="+mn-ea"/>
          <a:cs typeface="+mn-cs"/>
        </a:defRPr>
      </a:lvl7pPr>
      <a:lvl8pPr marL="4564051" indent="-304271" algn="l" defTabSz="608542" rtl="0" eaLnBrk="1" latinLnBrk="0" hangingPunct="1">
        <a:spcBef>
          <a:spcPct val="20000"/>
        </a:spcBef>
        <a:buFont typeface="Arial"/>
        <a:buChar char="•"/>
        <a:defRPr sz="2700" kern="1200">
          <a:solidFill>
            <a:schemeClr val="tx1"/>
          </a:solidFill>
          <a:latin typeface="+mn-lt"/>
          <a:ea typeface="+mn-ea"/>
          <a:cs typeface="+mn-cs"/>
        </a:defRPr>
      </a:lvl8pPr>
      <a:lvl9pPr marL="5172587" indent="-304271" algn="l" defTabSz="608542"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542" rtl="0" eaLnBrk="1" latinLnBrk="0" hangingPunct="1">
        <a:defRPr sz="2400" kern="1200">
          <a:solidFill>
            <a:schemeClr val="tx1"/>
          </a:solidFill>
          <a:latin typeface="+mn-lt"/>
          <a:ea typeface="+mn-ea"/>
          <a:cs typeface="+mn-cs"/>
        </a:defRPr>
      </a:lvl1pPr>
      <a:lvl2pPr marL="608542" algn="l" defTabSz="608542" rtl="0" eaLnBrk="1" latinLnBrk="0" hangingPunct="1">
        <a:defRPr sz="2400" kern="1200">
          <a:solidFill>
            <a:schemeClr val="tx1"/>
          </a:solidFill>
          <a:latin typeface="+mn-lt"/>
          <a:ea typeface="+mn-ea"/>
          <a:cs typeface="+mn-cs"/>
        </a:defRPr>
      </a:lvl2pPr>
      <a:lvl3pPr marL="1217078" algn="l" defTabSz="608542" rtl="0" eaLnBrk="1" latinLnBrk="0" hangingPunct="1">
        <a:defRPr sz="2400" kern="1200">
          <a:solidFill>
            <a:schemeClr val="tx1"/>
          </a:solidFill>
          <a:latin typeface="+mn-lt"/>
          <a:ea typeface="+mn-ea"/>
          <a:cs typeface="+mn-cs"/>
        </a:defRPr>
      </a:lvl3pPr>
      <a:lvl4pPr marL="1825620" algn="l" defTabSz="608542" rtl="0" eaLnBrk="1" latinLnBrk="0" hangingPunct="1">
        <a:defRPr sz="2400" kern="1200">
          <a:solidFill>
            <a:schemeClr val="tx1"/>
          </a:solidFill>
          <a:latin typeface="+mn-lt"/>
          <a:ea typeface="+mn-ea"/>
          <a:cs typeface="+mn-cs"/>
        </a:defRPr>
      </a:lvl4pPr>
      <a:lvl5pPr marL="2434158" algn="l" defTabSz="608542" rtl="0" eaLnBrk="1" latinLnBrk="0" hangingPunct="1">
        <a:defRPr sz="2400" kern="1200">
          <a:solidFill>
            <a:schemeClr val="tx1"/>
          </a:solidFill>
          <a:latin typeface="+mn-lt"/>
          <a:ea typeface="+mn-ea"/>
          <a:cs typeface="+mn-cs"/>
        </a:defRPr>
      </a:lvl5pPr>
      <a:lvl6pPr marL="3042701" algn="l" defTabSz="608542" rtl="0" eaLnBrk="1" latinLnBrk="0" hangingPunct="1">
        <a:defRPr sz="2400" kern="1200">
          <a:solidFill>
            <a:schemeClr val="tx1"/>
          </a:solidFill>
          <a:latin typeface="+mn-lt"/>
          <a:ea typeface="+mn-ea"/>
          <a:cs typeface="+mn-cs"/>
        </a:defRPr>
      </a:lvl6pPr>
      <a:lvl7pPr marL="3651238" algn="l" defTabSz="608542" rtl="0" eaLnBrk="1" latinLnBrk="0" hangingPunct="1">
        <a:defRPr sz="2400" kern="1200">
          <a:solidFill>
            <a:schemeClr val="tx1"/>
          </a:solidFill>
          <a:latin typeface="+mn-lt"/>
          <a:ea typeface="+mn-ea"/>
          <a:cs typeface="+mn-cs"/>
        </a:defRPr>
      </a:lvl7pPr>
      <a:lvl8pPr marL="4259778" algn="l" defTabSz="608542" rtl="0" eaLnBrk="1" latinLnBrk="0" hangingPunct="1">
        <a:defRPr sz="2400" kern="1200">
          <a:solidFill>
            <a:schemeClr val="tx1"/>
          </a:solidFill>
          <a:latin typeface="+mn-lt"/>
          <a:ea typeface="+mn-ea"/>
          <a:cs typeface="+mn-cs"/>
        </a:defRPr>
      </a:lvl8pPr>
      <a:lvl9pPr marL="4868314" algn="l" defTabSz="60854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8"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4"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8" name="Slide Number Placeholder 5">
            <a:extLst>
              <a:ext uri="{FF2B5EF4-FFF2-40B4-BE49-F238E27FC236}">
                <a16:creationId xmlns:a16="http://schemas.microsoft.com/office/drawing/2014/main" id="{A3EEB90D-9D85-6342-B1FE-68232B587EA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CDCDB3FF-EC15-884C-9A5C-CC77E83EC60F}"/>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pic>
        <p:nvPicPr>
          <p:cNvPr id="4" name="Picture 3" descr="schneider_LIO_Life-Green_RGB.png">
            <a:extLst>
              <a:ext uri="{FF2B5EF4-FFF2-40B4-BE49-F238E27FC236}">
                <a16:creationId xmlns:a16="http://schemas.microsoft.com/office/drawing/2014/main" id="{567C1D28-7141-BA86-EDBA-24B8D3B3260A}"/>
              </a:ext>
            </a:extLst>
          </p:cNvPr>
          <p:cNvPicPr>
            <a:picLocks noChangeAspect="1"/>
          </p:cNvPicPr>
          <p:nvPr userDrawn="1"/>
        </p:nvPicPr>
        <p:blipFill>
          <a:blip r:embed="rId13" cstate="print"/>
          <a:stretch>
            <a:fillRect/>
          </a:stretch>
        </p:blipFill>
        <p:spPr>
          <a:xfrm>
            <a:off x="9422712" y="5993331"/>
            <a:ext cx="2722397" cy="750604"/>
          </a:xfrm>
          <a:prstGeom prst="rect">
            <a:avLst/>
          </a:prstGeom>
        </p:spPr>
      </p:pic>
      <p:sp>
        <p:nvSpPr>
          <p:cNvPr id="3" name="MSIPCMContentMarking" descr="{&quot;HashCode&quot;:1235388660,&quot;Placement&quot;:&quot;Footer&quot;,&quot;Top&quot;:525.346863,&quot;Left&quot;:462.094818,&quot;SlideWidth&quot;:960,&quot;SlideHeight&quot;:540}">
            <a:extLst>
              <a:ext uri="{FF2B5EF4-FFF2-40B4-BE49-F238E27FC236}">
                <a16:creationId xmlns:a16="http://schemas.microsoft.com/office/drawing/2014/main" id="{90165D91-8549-2181-BFBC-869ACDEAF586}"/>
              </a:ext>
            </a:extLst>
          </p:cNvPr>
          <p:cNvSpPr txBox="1"/>
          <p:nvPr userDrawn="1"/>
        </p:nvSpPr>
        <p:spPr>
          <a:xfrm>
            <a:off x="5868606" y="6718787"/>
            <a:ext cx="454791" cy="92333"/>
          </a:xfrm>
          <a:prstGeom prst="rect">
            <a:avLst/>
          </a:prstGeom>
          <a:noFill/>
        </p:spPr>
        <p:txBody>
          <a:bodyPr vert="horz" wrap="square" lIns="0" tIns="0" rIns="0" bIns="0" rtlCol="0" anchor="ctr" anchorCtr="1">
            <a:spAutoFit/>
          </a:bodyPr>
          <a:lstStyle/>
          <a:p>
            <a:pPr algn="ctr">
              <a:spcBef>
                <a:spcPts val="0"/>
              </a:spcBef>
              <a:spcAft>
                <a:spcPts val="0"/>
              </a:spcAft>
            </a:pPr>
            <a:r>
              <a:rPr lang="en-US" sz="600" dirty="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38081570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dt="0"/>
  <p:txStyles>
    <p:titleStyle>
      <a:lvl1pPr algn="l" defTabSz="609547" rtl="0" eaLnBrk="1" latinLnBrk="0" hangingPunct="1">
        <a:spcBef>
          <a:spcPct val="0"/>
        </a:spcBef>
        <a:buNone/>
        <a:defRPr sz="3200" kern="1200">
          <a:solidFill>
            <a:srgbClr val="36C746"/>
          </a:solidFill>
          <a:latin typeface="Arial"/>
          <a:ea typeface="+mj-ea"/>
          <a:cs typeface="Arial"/>
        </a:defRPr>
      </a:lvl1pPr>
    </p:titleStyle>
    <p:bodyStyle>
      <a:lvl1pPr marL="230698" indent="-209533" algn="l" defTabSz="609547"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60" indent="-243397" algn="l" defTabSz="596849"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489" indent="-239165" algn="l" defTabSz="609547"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69" indent="-239165" algn="l" defTabSz="609547"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15" indent="-247628" algn="l" defTabSz="609547"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13" indent="-243821" algn="l" defTabSz="609547"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610" indent="-304775" algn="l" defTabSz="609547" rtl="0" eaLnBrk="1" latinLnBrk="0" hangingPunct="1">
        <a:spcBef>
          <a:spcPct val="20000"/>
        </a:spcBef>
        <a:buFont typeface="Arial"/>
        <a:buChar char="•"/>
        <a:defRPr sz="2667" kern="1200">
          <a:solidFill>
            <a:schemeClr val="tx1"/>
          </a:solidFill>
          <a:latin typeface="+mn-lt"/>
          <a:ea typeface="+mn-ea"/>
          <a:cs typeface="+mn-cs"/>
        </a:defRPr>
      </a:lvl8pPr>
      <a:lvl9pPr marL="5181158" indent="-304775" algn="l" defTabSz="60954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47" rtl="0" eaLnBrk="1" latinLnBrk="0" hangingPunct="1">
        <a:defRPr sz="2400" kern="1200">
          <a:solidFill>
            <a:schemeClr val="tx1"/>
          </a:solidFill>
          <a:latin typeface="+mn-lt"/>
          <a:ea typeface="+mn-ea"/>
          <a:cs typeface="+mn-cs"/>
        </a:defRPr>
      </a:lvl1pPr>
      <a:lvl2pPr marL="609547" algn="l" defTabSz="609547" rtl="0" eaLnBrk="1" latinLnBrk="0" hangingPunct="1">
        <a:defRPr sz="2400" kern="1200">
          <a:solidFill>
            <a:schemeClr val="tx1"/>
          </a:solidFill>
          <a:latin typeface="+mn-lt"/>
          <a:ea typeface="+mn-ea"/>
          <a:cs typeface="+mn-cs"/>
        </a:defRPr>
      </a:lvl2pPr>
      <a:lvl3pPr marL="1219096" algn="l" defTabSz="609547" rtl="0" eaLnBrk="1" latinLnBrk="0" hangingPunct="1">
        <a:defRPr sz="2400" kern="1200">
          <a:solidFill>
            <a:schemeClr val="tx1"/>
          </a:solidFill>
          <a:latin typeface="+mn-lt"/>
          <a:ea typeface="+mn-ea"/>
          <a:cs typeface="+mn-cs"/>
        </a:defRPr>
      </a:lvl3pPr>
      <a:lvl4pPr marL="1828645" algn="l" defTabSz="609547" rtl="0" eaLnBrk="1" latinLnBrk="0" hangingPunct="1">
        <a:defRPr sz="2400" kern="1200">
          <a:solidFill>
            <a:schemeClr val="tx1"/>
          </a:solidFill>
          <a:latin typeface="+mn-lt"/>
          <a:ea typeface="+mn-ea"/>
          <a:cs typeface="+mn-cs"/>
        </a:defRPr>
      </a:lvl4pPr>
      <a:lvl5pPr marL="2438194" algn="l" defTabSz="609547" rtl="0" eaLnBrk="1" latinLnBrk="0" hangingPunct="1">
        <a:defRPr sz="2400" kern="1200">
          <a:solidFill>
            <a:schemeClr val="tx1"/>
          </a:solidFill>
          <a:latin typeface="+mn-lt"/>
          <a:ea typeface="+mn-ea"/>
          <a:cs typeface="+mn-cs"/>
        </a:defRPr>
      </a:lvl5pPr>
      <a:lvl6pPr marL="3047740" algn="l" defTabSz="609547" rtl="0" eaLnBrk="1" latinLnBrk="0" hangingPunct="1">
        <a:defRPr sz="2400" kern="1200">
          <a:solidFill>
            <a:schemeClr val="tx1"/>
          </a:solidFill>
          <a:latin typeface="+mn-lt"/>
          <a:ea typeface="+mn-ea"/>
          <a:cs typeface="+mn-cs"/>
        </a:defRPr>
      </a:lvl6pPr>
      <a:lvl7pPr marL="3657287" algn="l" defTabSz="609547" rtl="0" eaLnBrk="1" latinLnBrk="0" hangingPunct="1">
        <a:defRPr sz="2400" kern="1200">
          <a:solidFill>
            <a:schemeClr val="tx1"/>
          </a:solidFill>
          <a:latin typeface="+mn-lt"/>
          <a:ea typeface="+mn-ea"/>
          <a:cs typeface="+mn-cs"/>
        </a:defRPr>
      </a:lvl7pPr>
      <a:lvl8pPr marL="4266836" algn="l" defTabSz="609547" rtl="0" eaLnBrk="1" latinLnBrk="0" hangingPunct="1">
        <a:defRPr sz="2400" kern="1200">
          <a:solidFill>
            <a:schemeClr val="tx1"/>
          </a:solidFill>
          <a:latin typeface="+mn-lt"/>
          <a:ea typeface="+mn-ea"/>
          <a:cs typeface="+mn-cs"/>
        </a:defRPr>
      </a:lvl8pPr>
      <a:lvl9pPr marL="4876385" algn="l" defTabSz="60954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8"/>
            <a:ext cx="11511376" cy="492444"/>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4"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pic>
        <p:nvPicPr>
          <p:cNvPr id="7" name="Picture 6" descr="schneider_LIO_Life-Green_RG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22714" y="5993331"/>
            <a:ext cx="2722397" cy="750604"/>
          </a:xfrm>
          <a:prstGeom prst="rect">
            <a:avLst/>
          </a:prstGeom>
        </p:spPr>
      </p:pic>
      <p:sp>
        <p:nvSpPr>
          <p:cNvPr id="8" name="Slide Number Placeholder 5">
            <a:extLst>
              <a:ext uri="{FF2B5EF4-FFF2-40B4-BE49-F238E27FC236}">
                <a16:creationId xmlns:a16="http://schemas.microsoft.com/office/drawing/2014/main" id="{A3EEB90D-9D85-6342-B1FE-68232B587EA7}"/>
              </a:ext>
            </a:extLst>
          </p:cNvPr>
          <p:cNvSpPr>
            <a:spLocks noGrp="1"/>
          </p:cNvSpPr>
          <p:nvPr>
            <p:ph type="sldNum" sz="quarter" idx="4"/>
          </p:nvPr>
        </p:nvSpPr>
        <p:spPr>
          <a:xfrm>
            <a:off x="2592280" y="6476204"/>
            <a:ext cx="700920" cy="123112"/>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CDCDB3FF-EC15-884C-9A5C-CC77E83EC60F}"/>
              </a:ext>
            </a:extLst>
          </p:cNvPr>
          <p:cNvSpPr>
            <a:spLocks noGrp="1"/>
          </p:cNvSpPr>
          <p:nvPr>
            <p:ph type="ftr" sz="quarter" idx="3"/>
          </p:nvPr>
        </p:nvSpPr>
        <p:spPr>
          <a:xfrm>
            <a:off x="336553" y="6476205"/>
            <a:ext cx="2279404" cy="123112"/>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 2020 Schneider Electric. All Rights Reserved. |</a:t>
            </a:r>
          </a:p>
        </p:txBody>
      </p:sp>
      <p:sp>
        <p:nvSpPr>
          <p:cNvPr id="3" name="MSIPCMContentMarking" descr="{&quot;HashCode&quot;:1235388660,&quot;Placement&quot;:&quot;Footer&quot;,&quot;Top&quot;:795.346863,&quot;Left&quot;:702.0949,&quot;SlideWidth&quot;:1440,&quot;SlideHeight&quot;:810}">
            <a:extLst>
              <a:ext uri="{FF2B5EF4-FFF2-40B4-BE49-F238E27FC236}">
                <a16:creationId xmlns:a16="http://schemas.microsoft.com/office/drawing/2014/main" id="{F25A4480-31EB-4530-BC34-E5F1C34CAE04}"/>
              </a:ext>
            </a:extLst>
          </p:cNvPr>
          <p:cNvSpPr txBox="1"/>
          <p:nvPr userDrawn="1"/>
        </p:nvSpPr>
        <p:spPr>
          <a:xfrm>
            <a:off x="5944404" y="6765193"/>
            <a:ext cx="303195" cy="61555"/>
          </a:xfrm>
          <a:prstGeom prst="rect">
            <a:avLst/>
          </a:prstGeom>
          <a:noFill/>
        </p:spPr>
        <p:txBody>
          <a:bodyPr vert="horz" wrap="square" lIns="0" tIns="0" rIns="0" bIns="0" rtlCol="0" anchor="ctr" anchorCtr="1">
            <a:spAutoFit/>
          </a:bodyPr>
          <a:lstStyle/>
          <a:p>
            <a:pPr algn="ctr">
              <a:spcBef>
                <a:spcPts val="0"/>
              </a:spcBef>
              <a:spcAft>
                <a:spcPts val="0"/>
              </a:spcAft>
            </a:pPr>
            <a:r>
              <a:rPr lang="en-US" sz="400" dirty="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616550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dt="0"/>
  <p:txStyles>
    <p:titleStyle>
      <a:lvl1pPr algn="l" defTabSz="609549" rtl="0" eaLnBrk="1" latinLnBrk="0" hangingPunct="1">
        <a:spcBef>
          <a:spcPct val="0"/>
        </a:spcBef>
        <a:buNone/>
        <a:defRPr sz="3200" kern="1200">
          <a:solidFill>
            <a:srgbClr val="36C746"/>
          </a:solidFill>
          <a:latin typeface="Arial"/>
          <a:ea typeface="+mj-ea"/>
          <a:cs typeface="Arial"/>
        </a:defRPr>
      </a:lvl1pPr>
    </p:titleStyle>
    <p:bodyStyle>
      <a:lvl1pPr marL="230698" indent="-209535" algn="l" defTabSz="609549" rtl="0" eaLnBrk="1" latinLnBrk="0" hangingPunct="1">
        <a:spcBef>
          <a:spcPts val="668"/>
        </a:spcBef>
        <a:spcAft>
          <a:spcPts val="668"/>
        </a:spcAft>
        <a:buClr>
          <a:schemeClr val="bg2"/>
        </a:buClr>
        <a:buFont typeface="Arial" panose="020B0604020202020204" pitchFamily="34" charset="0"/>
        <a:buNone/>
        <a:defRPr sz="2000" kern="1200">
          <a:solidFill>
            <a:schemeClr val="accent1"/>
          </a:solidFill>
          <a:latin typeface="Arial"/>
          <a:ea typeface="+mn-ea"/>
          <a:cs typeface="Arial"/>
        </a:defRPr>
      </a:lvl1pPr>
      <a:lvl2pPr marL="482560" indent="-243398" algn="l" defTabSz="596849" rtl="0" eaLnBrk="1" latinLnBrk="0" hangingPunct="1">
        <a:spcBef>
          <a:spcPts val="668"/>
        </a:spcBef>
        <a:spcAft>
          <a:spcPts val="668"/>
        </a:spcAft>
        <a:buClr>
          <a:srgbClr val="36C746"/>
        </a:buClr>
        <a:buFont typeface="Arial" pitchFamily="34" charset="0"/>
        <a:buChar char="•"/>
        <a:defRPr sz="1868" kern="1200">
          <a:solidFill>
            <a:schemeClr val="accent1"/>
          </a:solidFill>
          <a:latin typeface="Arial"/>
          <a:ea typeface="+mn-ea"/>
          <a:cs typeface="Arial"/>
        </a:defRPr>
      </a:lvl2pPr>
      <a:lvl3pPr marL="717490" indent="-239165" algn="l" defTabSz="609549" rtl="0" eaLnBrk="1" latinLnBrk="0" hangingPunct="1">
        <a:spcBef>
          <a:spcPts val="668"/>
        </a:spcBef>
        <a:spcAft>
          <a:spcPts val="668"/>
        </a:spcAft>
        <a:buClr>
          <a:srgbClr val="36C746"/>
        </a:buClr>
        <a:buFont typeface="Arial" pitchFamily="34" charset="0"/>
        <a:buChar char="‒"/>
        <a:defRPr sz="1733" kern="1200">
          <a:solidFill>
            <a:schemeClr val="accent1"/>
          </a:solidFill>
          <a:latin typeface="Arial"/>
          <a:ea typeface="+mn-ea"/>
          <a:cs typeface="Arial"/>
        </a:defRPr>
      </a:lvl3pPr>
      <a:lvl4pPr marL="958769" indent="-239165" algn="l" defTabSz="609549" rtl="0" eaLnBrk="1" latinLnBrk="0" hangingPunct="1">
        <a:spcBef>
          <a:spcPts val="668"/>
        </a:spcBef>
        <a:spcAft>
          <a:spcPts val="668"/>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15" indent="-247630" algn="l" defTabSz="609549" rtl="0" eaLnBrk="1" latinLnBrk="0" hangingPunct="1">
        <a:spcBef>
          <a:spcPts val="668"/>
        </a:spcBef>
        <a:spcAft>
          <a:spcPts val="668"/>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14" indent="-243821" algn="l" defTabSz="609549" rtl="0" eaLnBrk="1" latinLnBrk="0" hangingPunct="1">
        <a:spcBef>
          <a:spcPts val="668"/>
        </a:spcBef>
        <a:spcAft>
          <a:spcPts val="668"/>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14" indent="-243821" algn="l" defTabSz="609549" rtl="0" eaLnBrk="1" latinLnBrk="0" hangingPunct="1">
        <a:spcBef>
          <a:spcPts val="668"/>
        </a:spcBef>
        <a:spcAft>
          <a:spcPts val="668"/>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610" indent="-304775" algn="l" defTabSz="609549" rtl="0" eaLnBrk="1" latinLnBrk="0" hangingPunct="1">
        <a:spcBef>
          <a:spcPct val="20000"/>
        </a:spcBef>
        <a:buFont typeface="Arial"/>
        <a:buChar char="•"/>
        <a:defRPr sz="2668" kern="1200">
          <a:solidFill>
            <a:schemeClr val="tx1"/>
          </a:solidFill>
          <a:latin typeface="+mn-lt"/>
          <a:ea typeface="+mn-ea"/>
          <a:cs typeface="+mn-cs"/>
        </a:defRPr>
      </a:lvl8pPr>
      <a:lvl9pPr marL="5181158" indent="-304775" algn="l" defTabSz="609549" rtl="0" eaLnBrk="1" latinLnBrk="0" hangingPunct="1">
        <a:spcBef>
          <a:spcPct val="20000"/>
        </a:spcBef>
        <a:buFont typeface="Arial"/>
        <a:buChar char="•"/>
        <a:defRPr sz="2668" kern="1200">
          <a:solidFill>
            <a:schemeClr val="tx1"/>
          </a:solidFill>
          <a:latin typeface="+mn-lt"/>
          <a:ea typeface="+mn-ea"/>
          <a:cs typeface="+mn-cs"/>
        </a:defRPr>
      </a:lvl9pPr>
    </p:bodyStyle>
    <p:otherStyle>
      <a:defPPr>
        <a:defRPr lang="en-US"/>
      </a:defPPr>
      <a:lvl1pPr marL="0" algn="l" defTabSz="609549" rtl="0" eaLnBrk="1" latinLnBrk="0" hangingPunct="1">
        <a:defRPr sz="2400" kern="1200">
          <a:solidFill>
            <a:schemeClr val="tx1"/>
          </a:solidFill>
          <a:latin typeface="+mn-lt"/>
          <a:ea typeface="+mn-ea"/>
          <a:cs typeface="+mn-cs"/>
        </a:defRPr>
      </a:lvl1pPr>
      <a:lvl2pPr marL="609549" algn="l" defTabSz="609549" rtl="0" eaLnBrk="1" latinLnBrk="0" hangingPunct="1">
        <a:defRPr sz="2400" kern="1200">
          <a:solidFill>
            <a:schemeClr val="tx1"/>
          </a:solidFill>
          <a:latin typeface="+mn-lt"/>
          <a:ea typeface="+mn-ea"/>
          <a:cs typeface="+mn-cs"/>
        </a:defRPr>
      </a:lvl2pPr>
      <a:lvl3pPr marL="1219096" algn="l" defTabSz="609549" rtl="0" eaLnBrk="1" latinLnBrk="0" hangingPunct="1">
        <a:defRPr sz="2400" kern="1200">
          <a:solidFill>
            <a:schemeClr val="tx1"/>
          </a:solidFill>
          <a:latin typeface="+mn-lt"/>
          <a:ea typeface="+mn-ea"/>
          <a:cs typeface="+mn-cs"/>
        </a:defRPr>
      </a:lvl3pPr>
      <a:lvl4pPr marL="1828645" algn="l" defTabSz="609549" rtl="0" eaLnBrk="1" latinLnBrk="0" hangingPunct="1">
        <a:defRPr sz="2400" kern="1200">
          <a:solidFill>
            <a:schemeClr val="tx1"/>
          </a:solidFill>
          <a:latin typeface="+mn-lt"/>
          <a:ea typeface="+mn-ea"/>
          <a:cs typeface="+mn-cs"/>
        </a:defRPr>
      </a:lvl4pPr>
      <a:lvl5pPr marL="2438194" algn="l" defTabSz="609549" rtl="0" eaLnBrk="1" latinLnBrk="0" hangingPunct="1">
        <a:defRPr sz="2400" kern="1200">
          <a:solidFill>
            <a:schemeClr val="tx1"/>
          </a:solidFill>
          <a:latin typeface="+mn-lt"/>
          <a:ea typeface="+mn-ea"/>
          <a:cs typeface="+mn-cs"/>
        </a:defRPr>
      </a:lvl5pPr>
      <a:lvl6pPr marL="3047740" algn="l" defTabSz="609549" rtl="0" eaLnBrk="1" latinLnBrk="0" hangingPunct="1">
        <a:defRPr sz="2400" kern="1200">
          <a:solidFill>
            <a:schemeClr val="tx1"/>
          </a:solidFill>
          <a:latin typeface="+mn-lt"/>
          <a:ea typeface="+mn-ea"/>
          <a:cs typeface="+mn-cs"/>
        </a:defRPr>
      </a:lvl6pPr>
      <a:lvl7pPr marL="3657289" algn="l" defTabSz="609549" rtl="0" eaLnBrk="1" latinLnBrk="0" hangingPunct="1">
        <a:defRPr sz="2400" kern="1200">
          <a:solidFill>
            <a:schemeClr val="tx1"/>
          </a:solidFill>
          <a:latin typeface="+mn-lt"/>
          <a:ea typeface="+mn-ea"/>
          <a:cs typeface="+mn-cs"/>
        </a:defRPr>
      </a:lvl7pPr>
      <a:lvl8pPr marL="4266837" algn="l" defTabSz="609549" rtl="0" eaLnBrk="1" latinLnBrk="0" hangingPunct="1">
        <a:defRPr sz="2400" kern="1200">
          <a:solidFill>
            <a:schemeClr val="tx1"/>
          </a:solidFill>
          <a:latin typeface="+mn-lt"/>
          <a:ea typeface="+mn-ea"/>
          <a:cs typeface="+mn-cs"/>
        </a:defRPr>
      </a:lvl8pPr>
      <a:lvl9pPr marL="4876385" algn="l" defTabSz="60954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0E89C9BA-7E40-4CAA-AE3F-842A913E9A3F}"/>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265507275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8" r:id="rId22"/>
    <p:sldLayoutId id="2147484039" r:id="rId23"/>
    <p:sldLayoutId id="2147484040" r:id="rId24"/>
  </p:sldLayoutIdLst>
  <p:hf hdr="0" dt="0"/>
  <p:txStyles>
    <p:titleStyle>
      <a:lvl1pPr algn="ctr" defTabSz="607846" rtl="0" eaLnBrk="0" fontAlgn="base" hangingPunct="0">
        <a:spcBef>
          <a:spcPct val="0"/>
        </a:spcBef>
        <a:spcAft>
          <a:spcPct val="0"/>
        </a:spcAft>
        <a:defRPr sz="5899" kern="1200">
          <a:solidFill>
            <a:schemeClr val="tx1"/>
          </a:solidFill>
          <a:latin typeface="+mj-lt"/>
          <a:ea typeface="+mj-ea"/>
          <a:cs typeface="+mj-cs"/>
        </a:defRPr>
      </a:lvl1pPr>
      <a:lvl2pPr algn="ctr" defTabSz="607846" rtl="0" eaLnBrk="0" fontAlgn="base" hangingPunct="0">
        <a:spcBef>
          <a:spcPct val="0"/>
        </a:spcBef>
        <a:spcAft>
          <a:spcPct val="0"/>
        </a:spcAft>
        <a:defRPr sz="5899">
          <a:solidFill>
            <a:schemeClr val="tx1"/>
          </a:solidFill>
          <a:latin typeface="Arial" charset="0"/>
        </a:defRPr>
      </a:lvl2pPr>
      <a:lvl3pPr algn="ctr" defTabSz="607846" rtl="0" eaLnBrk="0" fontAlgn="base" hangingPunct="0">
        <a:spcBef>
          <a:spcPct val="0"/>
        </a:spcBef>
        <a:spcAft>
          <a:spcPct val="0"/>
        </a:spcAft>
        <a:defRPr sz="5899">
          <a:solidFill>
            <a:schemeClr val="tx1"/>
          </a:solidFill>
          <a:latin typeface="Arial" charset="0"/>
        </a:defRPr>
      </a:lvl3pPr>
      <a:lvl4pPr algn="ctr" defTabSz="607846" rtl="0" eaLnBrk="0" fontAlgn="base" hangingPunct="0">
        <a:spcBef>
          <a:spcPct val="0"/>
        </a:spcBef>
        <a:spcAft>
          <a:spcPct val="0"/>
        </a:spcAft>
        <a:defRPr sz="5899">
          <a:solidFill>
            <a:schemeClr val="tx1"/>
          </a:solidFill>
          <a:latin typeface="Arial" charset="0"/>
        </a:defRPr>
      </a:lvl4pPr>
      <a:lvl5pPr algn="ctr" defTabSz="607846" rtl="0" eaLnBrk="0" fontAlgn="base" hangingPunct="0">
        <a:spcBef>
          <a:spcPct val="0"/>
        </a:spcBef>
        <a:spcAft>
          <a:spcPct val="0"/>
        </a:spcAft>
        <a:defRPr sz="5899">
          <a:solidFill>
            <a:schemeClr val="tx1"/>
          </a:solidFill>
          <a:latin typeface="Arial" charset="0"/>
        </a:defRPr>
      </a:lvl5pPr>
      <a:lvl6pPr marL="457075" algn="ctr" defTabSz="607846" rtl="0" fontAlgn="base">
        <a:spcBef>
          <a:spcPct val="0"/>
        </a:spcBef>
        <a:spcAft>
          <a:spcPct val="0"/>
        </a:spcAft>
        <a:defRPr sz="5899">
          <a:solidFill>
            <a:schemeClr val="tx1"/>
          </a:solidFill>
          <a:latin typeface="Arial" charset="0"/>
        </a:defRPr>
      </a:lvl6pPr>
      <a:lvl7pPr marL="914148" algn="ctr" defTabSz="607846" rtl="0" fontAlgn="base">
        <a:spcBef>
          <a:spcPct val="0"/>
        </a:spcBef>
        <a:spcAft>
          <a:spcPct val="0"/>
        </a:spcAft>
        <a:defRPr sz="5899">
          <a:solidFill>
            <a:schemeClr val="tx1"/>
          </a:solidFill>
          <a:latin typeface="Arial" charset="0"/>
        </a:defRPr>
      </a:lvl7pPr>
      <a:lvl8pPr marL="1371223" algn="ctr" defTabSz="607846" rtl="0" fontAlgn="base">
        <a:spcBef>
          <a:spcPct val="0"/>
        </a:spcBef>
        <a:spcAft>
          <a:spcPct val="0"/>
        </a:spcAft>
        <a:defRPr sz="5899">
          <a:solidFill>
            <a:schemeClr val="tx1"/>
          </a:solidFill>
          <a:latin typeface="Arial" charset="0"/>
        </a:defRPr>
      </a:lvl8pPr>
      <a:lvl9pPr marL="1828297" algn="ctr" defTabSz="607846" rtl="0" fontAlgn="base">
        <a:spcBef>
          <a:spcPct val="0"/>
        </a:spcBef>
        <a:spcAft>
          <a:spcPct val="0"/>
        </a:spcAft>
        <a:defRPr sz="5899">
          <a:solidFill>
            <a:schemeClr val="tx1"/>
          </a:solidFill>
          <a:latin typeface="Arial" charset="0"/>
        </a:defRPr>
      </a:lvl9pPr>
    </p:titleStyle>
    <p:bodyStyle>
      <a:lvl1pPr marL="455487" indent="-455487" algn="l" defTabSz="607846" rtl="0" eaLnBrk="0" fontAlgn="base" hangingPunct="0">
        <a:spcBef>
          <a:spcPct val="20000"/>
        </a:spcBef>
        <a:spcAft>
          <a:spcPct val="0"/>
        </a:spcAft>
        <a:buFont typeface="Arial" panose="020B0604020202020204" pitchFamily="34" charset="0"/>
        <a:buChar char="•"/>
        <a:defRPr sz="4299" kern="1200">
          <a:solidFill>
            <a:schemeClr val="tx1"/>
          </a:solidFill>
          <a:latin typeface="+mn-lt"/>
          <a:ea typeface="+mn-ea"/>
          <a:cs typeface="+mn-cs"/>
        </a:defRPr>
      </a:lvl1pPr>
      <a:lvl2pPr marL="988742" indent="-379309" algn="l" defTabSz="607846" rtl="0" eaLnBrk="0" fontAlgn="base" hangingPunct="0">
        <a:spcBef>
          <a:spcPct val="20000"/>
        </a:spcBef>
        <a:spcAft>
          <a:spcPct val="0"/>
        </a:spcAft>
        <a:buFont typeface="Arial" panose="020B0604020202020204" pitchFamily="34" charset="0"/>
        <a:buChar char="–"/>
        <a:defRPr sz="3699" kern="1200">
          <a:solidFill>
            <a:schemeClr val="tx1"/>
          </a:solidFill>
          <a:latin typeface="+mn-lt"/>
          <a:ea typeface="+mn-ea"/>
          <a:cs typeface="+mn-cs"/>
        </a:defRPr>
      </a:lvl2pPr>
      <a:lvl3pPr marL="1521995" indent="-303131" algn="l" defTabSz="607846" rtl="0" eaLnBrk="0" fontAlgn="base" hangingPunct="0">
        <a:spcBef>
          <a:spcPct val="20000"/>
        </a:spcBef>
        <a:spcAft>
          <a:spcPct val="0"/>
        </a:spcAft>
        <a:buFont typeface="Arial" panose="020B0604020202020204" pitchFamily="34" charset="0"/>
        <a:buChar char="•"/>
        <a:defRPr sz="3199" kern="1200">
          <a:solidFill>
            <a:schemeClr val="tx1"/>
          </a:solidFill>
          <a:latin typeface="+mn-lt"/>
          <a:ea typeface="+mn-ea"/>
          <a:cs typeface="+mn-cs"/>
        </a:defRPr>
      </a:lvl3pPr>
      <a:lvl4pPr marL="2131427" indent="-303131" algn="l" defTabSz="607846" rtl="0" eaLnBrk="0" fontAlgn="base" hangingPunct="0">
        <a:spcBef>
          <a:spcPct val="20000"/>
        </a:spcBef>
        <a:spcAft>
          <a:spcPct val="0"/>
        </a:spcAft>
        <a:buFont typeface="Arial" panose="020B0604020202020204" pitchFamily="34" charset="0"/>
        <a:buChar char="–"/>
        <a:defRPr sz="2699" kern="1200">
          <a:solidFill>
            <a:schemeClr val="tx1"/>
          </a:solidFill>
          <a:latin typeface="+mn-lt"/>
          <a:ea typeface="+mn-ea"/>
          <a:cs typeface="+mn-cs"/>
        </a:defRPr>
      </a:lvl4pPr>
      <a:lvl5pPr marL="2740859" indent="-303131" algn="l" defTabSz="607846" rtl="0" eaLnBrk="0" fontAlgn="base" hangingPunct="0">
        <a:spcBef>
          <a:spcPct val="20000"/>
        </a:spcBef>
        <a:spcAft>
          <a:spcPct val="0"/>
        </a:spcAft>
        <a:buFont typeface="Arial" panose="020B0604020202020204" pitchFamily="34" charset="0"/>
        <a:buChar char="»"/>
        <a:defRPr sz="2699" kern="1200">
          <a:solidFill>
            <a:schemeClr val="tx1"/>
          </a:solidFill>
          <a:latin typeface="+mn-lt"/>
          <a:ea typeface="+mn-ea"/>
          <a:cs typeface="+mn-cs"/>
        </a:defRPr>
      </a:lvl5pPr>
      <a:lvl6pPr marL="3351151" indent="-304651" algn="l" defTabSz="609301" rtl="0" eaLnBrk="1" latinLnBrk="0" hangingPunct="1">
        <a:spcBef>
          <a:spcPct val="20000"/>
        </a:spcBef>
        <a:buFont typeface="Arial"/>
        <a:buChar char="•"/>
        <a:defRPr sz="2699" kern="1200">
          <a:solidFill>
            <a:schemeClr val="tx1"/>
          </a:solidFill>
          <a:latin typeface="+mn-lt"/>
          <a:ea typeface="+mn-ea"/>
          <a:cs typeface="+mn-cs"/>
        </a:defRPr>
      </a:lvl6pPr>
      <a:lvl7pPr marL="3960452" indent="-304651" algn="l" defTabSz="609301" rtl="0" eaLnBrk="1" latinLnBrk="0" hangingPunct="1">
        <a:spcBef>
          <a:spcPct val="20000"/>
        </a:spcBef>
        <a:buFont typeface="Arial"/>
        <a:buChar char="•"/>
        <a:defRPr sz="2699" kern="1200">
          <a:solidFill>
            <a:schemeClr val="tx1"/>
          </a:solidFill>
          <a:latin typeface="+mn-lt"/>
          <a:ea typeface="+mn-ea"/>
          <a:cs typeface="+mn-cs"/>
        </a:defRPr>
      </a:lvl7pPr>
      <a:lvl8pPr marL="4569752" indent="-304651" algn="l" defTabSz="609301" rtl="0" eaLnBrk="1" latinLnBrk="0" hangingPunct="1">
        <a:spcBef>
          <a:spcPct val="20000"/>
        </a:spcBef>
        <a:buFont typeface="Arial"/>
        <a:buChar char="•"/>
        <a:defRPr sz="2699" kern="1200">
          <a:solidFill>
            <a:schemeClr val="tx1"/>
          </a:solidFill>
          <a:latin typeface="+mn-lt"/>
          <a:ea typeface="+mn-ea"/>
          <a:cs typeface="+mn-cs"/>
        </a:defRPr>
      </a:lvl8pPr>
      <a:lvl9pPr marL="5179053" indent="-304651" algn="l" defTabSz="609301"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301" rtl="0" eaLnBrk="1" latinLnBrk="0" hangingPunct="1">
        <a:defRPr sz="2399" kern="1200">
          <a:solidFill>
            <a:schemeClr val="tx1"/>
          </a:solidFill>
          <a:latin typeface="+mn-lt"/>
          <a:ea typeface="+mn-ea"/>
          <a:cs typeface="+mn-cs"/>
        </a:defRPr>
      </a:lvl1pPr>
      <a:lvl2pPr marL="609301" algn="l" defTabSz="609301" rtl="0" eaLnBrk="1" latinLnBrk="0" hangingPunct="1">
        <a:defRPr sz="2399" kern="1200">
          <a:solidFill>
            <a:schemeClr val="tx1"/>
          </a:solidFill>
          <a:latin typeface="+mn-lt"/>
          <a:ea typeface="+mn-ea"/>
          <a:cs typeface="+mn-cs"/>
        </a:defRPr>
      </a:lvl2pPr>
      <a:lvl3pPr marL="1218600" algn="l" defTabSz="609301" rtl="0" eaLnBrk="1" latinLnBrk="0" hangingPunct="1">
        <a:defRPr sz="2399" kern="1200">
          <a:solidFill>
            <a:schemeClr val="tx1"/>
          </a:solidFill>
          <a:latin typeface="+mn-lt"/>
          <a:ea typeface="+mn-ea"/>
          <a:cs typeface="+mn-cs"/>
        </a:defRPr>
      </a:lvl3pPr>
      <a:lvl4pPr marL="1827901" algn="l" defTabSz="609301" rtl="0" eaLnBrk="1" latinLnBrk="0" hangingPunct="1">
        <a:defRPr sz="2399" kern="1200">
          <a:solidFill>
            <a:schemeClr val="tx1"/>
          </a:solidFill>
          <a:latin typeface="+mn-lt"/>
          <a:ea typeface="+mn-ea"/>
          <a:cs typeface="+mn-cs"/>
        </a:defRPr>
      </a:lvl4pPr>
      <a:lvl5pPr marL="2437202" algn="l" defTabSz="609301" rtl="0" eaLnBrk="1" latinLnBrk="0" hangingPunct="1">
        <a:defRPr sz="2399" kern="1200">
          <a:solidFill>
            <a:schemeClr val="tx1"/>
          </a:solidFill>
          <a:latin typeface="+mn-lt"/>
          <a:ea typeface="+mn-ea"/>
          <a:cs typeface="+mn-cs"/>
        </a:defRPr>
      </a:lvl5pPr>
      <a:lvl6pPr marL="3046503" algn="l" defTabSz="609301" rtl="0" eaLnBrk="1" latinLnBrk="0" hangingPunct="1">
        <a:defRPr sz="2399" kern="1200">
          <a:solidFill>
            <a:schemeClr val="tx1"/>
          </a:solidFill>
          <a:latin typeface="+mn-lt"/>
          <a:ea typeface="+mn-ea"/>
          <a:cs typeface="+mn-cs"/>
        </a:defRPr>
      </a:lvl6pPr>
      <a:lvl7pPr marL="3655803" algn="l" defTabSz="609301" rtl="0" eaLnBrk="1" latinLnBrk="0" hangingPunct="1">
        <a:defRPr sz="2399" kern="1200">
          <a:solidFill>
            <a:schemeClr val="tx1"/>
          </a:solidFill>
          <a:latin typeface="+mn-lt"/>
          <a:ea typeface="+mn-ea"/>
          <a:cs typeface="+mn-cs"/>
        </a:defRPr>
      </a:lvl7pPr>
      <a:lvl8pPr marL="4265101" algn="l" defTabSz="609301" rtl="0" eaLnBrk="1" latinLnBrk="0" hangingPunct="1">
        <a:defRPr sz="2399" kern="1200">
          <a:solidFill>
            <a:schemeClr val="tx1"/>
          </a:solidFill>
          <a:latin typeface="+mn-lt"/>
          <a:ea typeface="+mn-ea"/>
          <a:cs typeface="+mn-cs"/>
        </a:defRPr>
      </a:lvl8pPr>
      <a:lvl9pPr marL="4874403" algn="l" defTabSz="609301"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0E89C9BA-7E40-4CAA-AE3F-842A913E9A3F}"/>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2321467494"/>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9"/>
            </p:custDataLst>
          </p:nvPr>
        </p:nvGraphicFramePr>
        <p:xfrm>
          <a:off x="2118" y="2119"/>
          <a:ext cx="2116" cy="2116"/>
        </p:xfrm>
        <a:graphic>
          <a:graphicData uri="http://schemas.openxmlformats.org/presentationml/2006/ole">
            <mc:AlternateContent xmlns:mc="http://schemas.openxmlformats.org/markup-compatibility/2006">
              <mc:Choice xmlns:v="urn:schemas-microsoft-com:vml" Requires="v">
                <p:oleObj name="think-cell Slide" r:id="rId30" imgW="270" imgH="270" progId="TCLayout.ActiveDocument.1">
                  <p:embed/>
                </p:oleObj>
              </mc:Choice>
              <mc:Fallback>
                <p:oleObj name="think-cell Slide" r:id="rId30" imgW="270" imgH="270" progId="TCLayout.ActiveDocument.1">
                  <p:embed/>
                  <p:pic>
                    <p:nvPicPr>
                      <p:cNvPr id="7" name="Object 6"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18"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344085" y="306917"/>
            <a:ext cx="11511375" cy="492443"/>
          </a:xfrm>
          <a:prstGeom prst="rect">
            <a:avLst/>
          </a:prstGeom>
        </p:spPr>
        <p:txBody>
          <a:bodyPr vert="horz" lIns="0" tIns="0" rIns="0" bIns="0" rtlCol="0" anchor="t">
            <a:spAutoFit/>
          </a:bodyPr>
          <a:lstStyle/>
          <a:p>
            <a:r>
              <a:rPr lang="en-US" dirty="0"/>
              <a:t>Click To Edit Master Title Style</a:t>
            </a:r>
          </a:p>
        </p:txBody>
      </p:sp>
      <p:sp>
        <p:nvSpPr>
          <p:cNvPr id="11" name="Text Placeholder 2"/>
          <p:cNvSpPr>
            <a:spLocks noGrp="1"/>
          </p:cNvSpPr>
          <p:nvPr>
            <p:ph type="body" idx="1"/>
          </p:nvPr>
        </p:nvSpPr>
        <p:spPr>
          <a:xfrm>
            <a:off x="336555" y="1604436"/>
            <a:ext cx="11518900" cy="276998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8"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defRPr/>
            </a:pPr>
            <a:r>
              <a:rPr lang="en-US">
                <a:solidFill>
                  <a:srgbClr val="3DCD58"/>
                </a:solidFill>
              </a:rPr>
              <a:t>Page </a:t>
            </a:r>
            <a:fld id="{5A9C12DC-491F-9444-86A2-13AC5C62A2FC}" type="slidenum">
              <a:rPr lang="en-US" smtClean="0">
                <a:solidFill>
                  <a:srgbClr val="3DCD58"/>
                </a:solidFill>
              </a:rPr>
              <a:pPr defTabSz="609463">
                <a:defRPr/>
              </a:pPr>
              <a:t>‹#›</a:t>
            </a:fld>
            <a:endParaRPr lang="en-US" dirty="0">
              <a:solidFill>
                <a:srgbClr val="3DCD58"/>
              </a:solidFill>
            </a:endParaRPr>
          </a:p>
        </p:txBody>
      </p:sp>
      <p:sp>
        <p:nvSpPr>
          <p:cNvPr id="9"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defRPr/>
            </a:pPr>
            <a:r>
              <a:rPr lang="en-US">
                <a:solidFill>
                  <a:srgbClr val="626469"/>
                </a:solidFill>
              </a:rPr>
              <a:t>Confidential Property of Schneider Electric |</a:t>
            </a:r>
            <a:endParaRPr lang="en-US" dirty="0">
              <a:solidFill>
                <a:srgbClr val="626469"/>
              </a:solidFill>
            </a:endParaRPr>
          </a:p>
        </p:txBody>
      </p:sp>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4C900080-F41A-4A08-9564-B7B1F039892F}"/>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163526436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 id="2147484085" r:id="rId26"/>
    <p:sldLayoutId id="21474840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463" rtl="0" eaLnBrk="1" latinLnBrk="0" hangingPunct="1">
        <a:spcBef>
          <a:spcPct val="0"/>
        </a:spcBef>
        <a:buNone/>
        <a:defRPr sz="3200" kern="1200">
          <a:solidFill>
            <a:srgbClr val="36C746"/>
          </a:solidFill>
          <a:latin typeface="Arial"/>
          <a:ea typeface="+mj-ea"/>
          <a:cs typeface="Arial"/>
        </a:defRPr>
      </a:lvl1pPr>
    </p:titleStyle>
    <p:bodyStyle>
      <a:lvl1pPr marL="230670" indent="-209504" algn="l" defTabSz="609463"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496" indent="-243367" algn="l" defTabSz="596773"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395" indent="-239131" algn="l" defTabSz="609463"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643" indent="-239131" algn="l" defTabSz="609463"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4pPr>
      <a:lvl5pPr marL="1195659" indent="-247598" algn="l" defTabSz="609463"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5pPr>
      <a:lvl6pPr marL="1194557" indent="-243787" algn="l" defTabSz="609463" rtl="0" eaLnBrk="1" latinLnBrk="0" hangingPunct="1">
        <a:spcBef>
          <a:spcPts val="667"/>
        </a:spcBef>
        <a:spcAft>
          <a:spcPts val="667"/>
        </a:spcAft>
        <a:buClr>
          <a:schemeClr val="bg2"/>
        </a:buClr>
        <a:buFont typeface="Arial" panose="020B0604020202020204" pitchFamily="34" charset="0"/>
        <a:buChar char="–"/>
        <a:defRPr sz="1467" kern="1200" baseline="0">
          <a:solidFill>
            <a:schemeClr val="accent1"/>
          </a:solidFill>
          <a:latin typeface="Arial" panose="020B0604020202020204" pitchFamily="34" charset="0"/>
          <a:ea typeface="+mn-ea"/>
          <a:cs typeface="Arial" panose="020B0604020202020204" pitchFamily="34" charset="0"/>
        </a:defRPr>
      </a:lvl6pPr>
      <a:lvl7pPr marL="1194557" indent="-243787" algn="l" defTabSz="609463" rtl="0" eaLnBrk="1" latinLnBrk="0" hangingPunct="1">
        <a:spcBef>
          <a:spcPts val="667"/>
        </a:spcBef>
        <a:spcAft>
          <a:spcPts val="667"/>
        </a:spcAft>
        <a:buClr>
          <a:schemeClr val="bg2"/>
        </a:buClr>
        <a:buFont typeface="Arial" panose="020B0604020202020204" pitchFamily="34" charset="0"/>
        <a:buChar char="–"/>
        <a:defRPr sz="1467" kern="1200">
          <a:solidFill>
            <a:schemeClr val="accent1"/>
          </a:solidFill>
          <a:latin typeface="Arial" panose="020B0604020202020204" pitchFamily="34" charset="0"/>
          <a:ea typeface="+mn-ea"/>
          <a:cs typeface="Arial" panose="020B0604020202020204" pitchFamily="34" charset="0"/>
        </a:defRPr>
      </a:lvl7pPr>
      <a:lvl8pPr marL="4571010" indent="-304732" algn="l" defTabSz="609463" rtl="0" eaLnBrk="1" latinLnBrk="0" hangingPunct="1">
        <a:spcBef>
          <a:spcPct val="20000"/>
        </a:spcBef>
        <a:buFont typeface="Arial"/>
        <a:buChar char="•"/>
        <a:defRPr sz="2667" kern="1200">
          <a:solidFill>
            <a:schemeClr val="tx1"/>
          </a:solidFill>
          <a:latin typeface="+mn-lt"/>
          <a:ea typeface="+mn-ea"/>
          <a:cs typeface="+mn-cs"/>
        </a:defRPr>
      </a:lvl8pPr>
      <a:lvl9pPr marL="5180478" indent="-304732" algn="l" defTabSz="6094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38" algn="l" defTabSz="609463" rtl="0" eaLnBrk="1" latinLnBrk="0" hangingPunct="1">
        <a:defRPr sz="2400" kern="1200">
          <a:solidFill>
            <a:schemeClr val="tx1"/>
          </a:solidFill>
          <a:latin typeface="+mn-lt"/>
          <a:ea typeface="+mn-ea"/>
          <a:cs typeface="+mn-cs"/>
        </a:defRPr>
      </a:lvl3pPr>
      <a:lvl4pPr marL="1828406" algn="l" defTabSz="609463" rtl="0" eaLnBrk="1" latinLnBrk="0" hangingPunct="1">
        <a:defRPr sz="2400" kern="1200">
          <a:solidFill>
            <a:schemeClr val="tx1"/>
          </a:solidFill>
          <a:latin typeface="+mn-lt"/>
          <a:ea typeface="+mn-ea"/>
          <a:cs typeface="+mn-cs"/>
        </a:defRPr>
      </a:lvl4pPr>
      <a:lvl5pPr marL="2437878" algn="l" defTabSz="609463" rtl="0" eaLnBrk="1" latinLnBrk="0" hangingPunct="1">
        <a:defRPr sz="2400" kern="1200">
          <a:solidFill>
            <a:schemeClr val="tx1"/>
          </a:solidFill>
          <a:latin typeface="+mn-lt"/>
          <a:ea typeface="+mn-ea"/>
          <a:cs typeface="+mn-cs"/>
        </a:defRPr>
      </a:lvl5pPr>
      <a:lvl6pPr marL="3047341" algn="l" defTabSz="609463" rtl="0" eaLnBrk="1" latinLnBrk="0" hangingPunct="1">
        <a:defRPr sz="2400" kern="1200">
          <a:solidFill>
            <a:schemeClr val="tx1"/>
          </a:solidFill>
          <a:latin typeface="+mn-lt"/>
          <a:ea typeface="+mn-ea"/>
          <a:cs typeface="+mn-cs"/>
        </a:defRPr>
      </a:lvl6pPr>
      <a:lvl7pPr marL="3656807" algn="l" defTabSz="609463" rtl="0" eaLnBrk="1" latinLnBrk="0" hangingPunct="1">
        <a:defRPr sz="2400" kern="1200">
          <a:solidFill>
            <a:schemeClr val="tx1"/>
          </a:solidFill>
          <a:latin typeface="+mn-lt"/>
          <a:ea typeface="+mn-ea"/>
          <a:cs typeface="+mn-cs"/>
        </a:defRPr>
      </a:lvl7pPr>
      <a:lvl8pPr marL="4266275" algn="l" defTabSz="609463" rtl="0" eaLnBrk="1" latinLnBrk="0" hangingPunct="1">
        <a:defRPr sz="2400" kern="1200">
          <a:solidFill>
            <a:schemeClr val="tx1"/>
          </a:solidFill>
          <a:latin typeface="+mn-lt"/>
          <a:ea typeface="+mn-ea"/>
          <a:cs typeface="+mn-cs"/>
        </a:defRPr>
      </a:lvl8pPr>
      <a:lvl9pPr marL="4875743" algn="l" defTabSz="609463"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4" cstate="print"/>
          <a:stretch>
            <a:fillRect/>
          </a:stretch>
        </p:blipFill>
        <p:spPr>
          <a:xfrm>
            <a:off x="9422712" y="5993330"/>
            <a:ext cx="2722397" cy="750604"/>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D2E16E15-BF90-4171-825E-8490DF2F683B}"/>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135665627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80"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4"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5" y="6476211"/>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7" cstate="screen"/>
          <a:stretch>
            <a:fillRect/>
          </a:stretch>
        </p:blipFill>
        <p:spPr>
          <a:xfrm>
            <a:off x="9422712" y="5993331"/>
            <a:ext cx="2722397" cy="750604"/>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695F6FE9-92DC-46FE-BE95-7BBBCA3AC386}"/>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US"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408874768"/>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371" rtl="0" eaLnBrk="1" latinLnBrk="0" hangingPunct="1">
        <a:spcBef>
          <a:spcPct val="0"/>
        </a:spcBef>
        <a:buNone/>
        <a:defRPr sz="3199" kern="1200">
          <a:solidFill>
            <a:srgbClr val="36C746"/>
          </a:solidFill>
          <a:latin typeface="Arial"/>
          <a:ea typeface="+mj-ea"/>
          <a:cs typeface="Arial"/>
        </a:defRPr>
      </a:lvl1pPr>
    </p:titleStyle>
    <p:bodyStyle>
      <a:lvl1pPr marL="230632" indent="-209472" algn="l" defTabSz="609371"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419" indent="-243329" algn="l" defTabSz="59667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281" indent="-239093" algn="l" defTabSz="609371"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491" indent="-239093" algn="l" defTabSz="609371"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466" indent="-247556" algn="l" defTabSz="609371"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365" indent="-243749" algn="l" defTabSz="609371"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365" indent="-243749" algn="l" defTabSz="609371"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0278" indent="-304684" algn="l" defTabSz="609371" rtl="0" eaLnBrk="1" latinLnBrk="0" hangingPunct="1">
        <a:spcBef>
          <a:spcPct val="20000"/>
        </a:spcBef>
        <a:buFont typeface="Arial"/>
        <a:buChar char="•"/>
        <a:defRPr sz="2667" kern="1200">
          <a:solidFill>
            <a:schemeClr val="tx1"/>
          </a:solidFill>
          <a:latin typeface="+mn-lt"/>
          <a:ea typeface="+mn-ea"/>
          <a:cs typeface="+mn-cs"/>
        </a:defRPr>
      </a:lvl8pPr>
      <a:lvl9pPr marL="5179648" indent="-304684" algn="l" defTabSz="60937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371" rtl="0" eaLnBrk="1" latinLnBrk="0" hangingPunct="1">
        <a:defRPr sz="2399" kern="1200">
          <a:solidFill>
            <a:schemeClr val="tx1"/>
          </a:solidFill>
          <a:latin typeface="+mn-lt"/>
          <a:ea typeface="+mn-ea"/>
          <a:cs typeface="+mn-cs"/>
        </a:defRPr>
      </a:lvl1pPr>
      <a:lvl2pPr marL="609371" algn="l" defTabSz="609371" rtl="0" eaLnBrk="1" latinLnBrk="0" hangingPunct="1">
        <a:defRPr sz="2399" kern="1200">
          <a:solidFill>
            <a:schemeClr val="tx1"/>
          </a:solidFill>
          <a:latin typeface="+mn-lt"/>
          <a:ea typeface="+mn-ea"/>
          <a:cs typeface="+mn-cs"/>
        </a:defRPr>
      </a:lvl2pPr>
      <a:lvl3pPr marL="1218740" algn="l" defTabSz="609371" rtl="0" eaLnBrk="1" latinLnBrk="0" hangingPunct="1">
        <a:defRPr sz="2399" kern="1200">
          <a:solidFill>
            <a:schemeClr val="tx1"/>
          </a:solidFill>
          <a:latin typeface="+mn-lt"/>
          <a:ea typeface="+mn-ea"/>
          <a:cs typeface="+mn-cs"/>
        </a:defRPr>
      </a:lvl3pPr>
      <a:lvl4pPr marL="1828113" algn="l" defTabSz="609371" rtl="0" eaLnBrk="1" latinLnBrk="0" hangingPunct="1">
        <a:defRPr sz="2399" kern="1200">
          <a:solidFill>
            <a:schemeClr val="tx1"/>
          </a:solidFill>
          <a:latin typeface="+mn-lt"/>
          <a:ea typeface="+mn-ea"/>
          <a:cs typeface="+mn-cs"/>
        </a:defRPr>
      </a:lvl4pPr>
      <a:lvl5pPr marL="2437482" algn="l" defTabSz="609371" rtl="0" eaLnBrk="1" latinLnBrk="0" hangingPunct="1">
        <a:defRPr sz="2399" kern="1200">
          <a:solidFill>
            <a:schemeClr val="tx1"/>
          </a:solidFill>
          <a:latin typeface="+mn-lt"/>
          <a:ea typeface="+mn-ea"/>
          <a:cs typeface="+mn-cs"/>
        </a:defRPr>
      </a:lvl5pPr>
      <a:lvl6pPr marL="3046850" algn="l" defTabSz="609371" rtl="0" eaLnBrk="1" latinLnBrk="0" hangingPunct="1">
        <a:defRPr sz="2399" kern="1200">
          <a:solidFill>
            <a:schemeClr val="tx1"/>
          </a:solidFill>
          <a:latin typeface="+mn-lt"/>
          <a:ea typeface="+mn-ea"/>
          <a:cs typeface="+mn-cs"/>
        </a:defRPr>
      </a:lvl6pPr>
      <a:lvl7pPr marL="3656221" algn="l" defTabSz="609371" rtl="0" eaLnBrk="1" latinLnBrk="0" hangingPunct="1">
        <a:defRPr sz="2399" kern="1200">
          <a:solidFill>
            <a:schemeClr val="tx1"/>
          </a:solidFill>
          <a:latin typeface="+mn-lt"/>
          <a:ea typeface="+mn-ea"/>
          <a:cs typeface="+mn-cs"/>
        </a:defRPr>
      </a:lvl7pPr>
      <a:lvl8pPr marL="4265592" algn="l" defTabSz="609371" rtl="0" eaLnBrk="1" latinLnBrk="0" hangingPunct="1">
        <a:defRPr sz="2399" kern="1200">
          <a:solidFill>
            <a:schemeClr val="tx1"/>
          </a:solidFill>
          <a:latin typeface="+mn-lt"/>
          <a:ea typeface="+mn-ea"/>
          <a:cs typeface="+mn-cs"/>
        </a:defRPr>
      </a:lvl8pPr>
      <a:lvl9pPr marL="4874962" algn="l" defTabSz="609371"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5.xml"/><Relationship Id="rId5" Type="http://schemas.openxmlformats.org/officeDocument/2006/relationships/hyperlink" Target="mailto:admin@ashb.com" TargetMode="Externa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hyperlink" Target="mailto:admin@ashb.com" TargetMode="External"/><Relationship Id="rId4" Type="http://schemas.openxmlformats.org/officeDocument/2006/relationships/hyperlink" Target="http://www.ashb.com/whitepaper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hyperlink" Target="http://www.ashb.com/sbc" TargetMode="Externa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gif"/><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ashb.com/sb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Klopotowska@ashb.com" TargetMode="Externa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9.png"/><Relationship Id="rId1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1.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4.png"/><Relationship Id="rId16"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jpg"/><Relationship Id="rId14" Type="http://schemas.openxmlformats.org/officeDocument/2006/relationships/image" Target="../media/image70.jpeg"/></Relationships>
</file>

<file path=ppt/slides/_rels/slide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1998976"/>
            <a:ext cx="10985500" cy="2049238"/>
          </a:xfrm>
        </p:spPr>
        <p:txBody>
          <a:bodyPr>
            <a:normAutofit fontScale="90000"/>
          </a:bodyPr>
          <a:lstStyle/>
          <a:p>
            <a:pPr>
              <a:lnSpc>
                <a:spcPct val="100000"/>
              </a:lnSpc>
            </a:pPr>
            <a:r>
              <a:rPr lang="en-US" altLang="en-US" sz="3200" b="1" dirty="0">
                <a:solidFill>
                  <a:schemeClr val="tx1"/>
                </a:solidFill>
                <a:latin typeface="+mj-lt"/>
              </a:rPr>
              <a:t>Smart Building Council (SBC)</a:t>
            </a:r>
            <a:br>
              <a:rPr lang="en-US" altLang="en-US" sz="3200" b="1" dirty="0">
                <a:solidFill>
                  <a:schemeClr val="tx1"/>
                </a:solidFill>
                <a:latin typeface="+mj-lt"/>
              </a:rPr>
            </a:br>
            <a:br>
              <a:rPr lang="en-US" altLang="en-US" sz="600" b="1" dirty="0">
                <a:solidFill>
                  <a:schemeClr val="tx1"/>
                </a:solidFill>
                <a:latin typeface="+mj-lt"/>
              </a:rPr>
            </a:br>
            <a:r>
              <a:rPr lang="en-US" altLang="en-US" sz="3900" b="1" dirty="0">
                <a:solidFill>
                  <a:schemeClr val="tx1"/>
                </a:solidFill>
                <a:latin typeface="+mj-lt"/>
              </a:rPr>
              <a:t>Webinar/Meeting will commence 12:05pm ET</a:t>
            </a:r>
            <a:br>
              <a:rPr lang="en-US" altLang="en-US" sz="3900" b="1" dirty="0">
                <a:solidFill>
                  <a:schemeClr val="tx1"/>
                </a:solidFill>
                <a:latin typeface="+mj-lt"/>
              </a:rPr>
            </a:br>
            <a:br>
              <a:rPr lang="en-US" altLang="en-US" sz="1700" b="1" dirty="0">
                <a:solidFill>
                  <a:schemeClr val="tx1"/>
                </a:solidFill>
                <a:latin typeface="+mj-lt"/>
              </a:rPr>
            </a:br>
            <a:r>
              <a:rPr lang="en-US" altLang="en-US" sz="2000" dirty="0">
                <a:solidFill>
                  <a:schemeClr val="tx1"/>
                </a:solidFill>
                <a:latin typeface="+mj-lt"/>
              </a:rPr>
              <a:t>Wednesday, February 11, 2026  |  </a:t>
            </a:r>
            <a:r>
              <a:rPr lang="en-US" sz="2000" dirty="0">
                <a:solidFill>
                  <a:schemeClr val="tx1"/>
                </a:solidFill>
                <a:latin typeface="+mj-lt"/>
              </a:rPr>
              <a:t>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4048214"/>
            <a:ext cx="9048750" cy="1412786"/>
          </a:xfrm>
        </p:spPr>
        <p:txBody>
          <a:bodyPr>
            <a:noAutofit/>
          </a:bodyPr>
          <a:lstStyle/>
          <a:p>
            <a:r>
              <a:rPr lang="en-US" sz="1400" dirty="0"/>
              <a:t>SBC Chair:  Bob Allan (NAVCO Inc.) </a:t>
            </a:r>
          </a:p>
          <a:p>
            <a:r>
              <a:rPr lang="en-US" sz="1400" dirty="0"/>
              <a:t>Vice-Chair:  Harsha Chandrashekar (Honeywell International Inc.)</a:t>
            </a:r>
          </a:p>
          <a:p>
            <a:r>
              <a:rPr lang="en-US" sz="1400" dirty="0"/>
              <a:t>Vice-Chair:  Robert Lane (Robert H. Lane and Associates Inc.)</a:t>
            </a:r>
          </a:p>
          <a:p>
            <a:r>
              <a:rPr lang="en-US" sz="1400" dirty="0"/>
              <a:t>Vice-Chair:  </a:t>
            </a:r>
            <a:r>
              <a:rPr lang="en-US" altLang="en-US" sz="1400" dirty="0">
                <a:solidFill>
                  <a:schemeClr val="tx1"/>
                </a:solidFill>
                <a:ea typeface="SimSun" pitchFamily="2" charset="-122"/>
                <a:sym typeface="Arial" pitchFamily="34" charset="0"/>
              </a:rPr>
              <a:t>Chris Larry (</a:t>
            </a:r>
            <a:r>
              <a:rPr lang="en-US" altLang="en-US" sz="1400" dirty="0">
                <a:ea typeface="SimSun" pitchFamily="2" charset="-122"/>
                <a:cs typeface="Arial" pitchFamily="34" charset="0"/>
                <a:sym typeface="Arial" pitchFamily="34" charset="0"/>
              </a:rPr>
              <a:t>e</a:t>
            </a:r>
            <a:r>
              <a:rPr lang="en-US" altLang="en-US" sz="1400" dirty="0">
                <a:solidFill>
                  <a:schemeClr val="tx1"/>
                </a:solidFill>
                <a:ea typeface="SimSun" pitchFamily="2" charset="-122"/>
                <a:cs typeface="Arial" pitchFamily="34" charset="0"/>
              </a:rPr>
              <a:t>xp US Services Inc.)</a:t>
            </a:r>
            <a:endParaRPr lang="en-US" sz="14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10</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64943"/>
            <a:ext cx="9848199" cy="1309752"/>
          </a:xfrm>
        </p:spPr>
        <p:txBody>
          <a:bodyPr/>
          <a:lstStyle/>
          <a:p>
            <a:r>
              <a:rPr lang="en-US" sz="2800" b="1" dirty="0"/>
              <a:t>5. Smarter Homes &amp; Buildings Podcast</a:t>
            </a:r>
            <a:br>
              <a:rPr lang="en-US" sz="2800" b="1" dirty="0"/>
            </a:br>
            <a:r>
              <a:rPr lang="en-CA" sz="2800" dirty="0"/>
              <a:t>Marta Klopotowska (ASHB)</a:t>
            </a:r>
            <a:endParaRPr lang="en-US" sz="2800" dirty="0"/>
          </a:p>
        </p:txBody>
      </p:sp>
      <p:pic>
        <p:nvPicPr>
          <p:cNvPr id="4" name="Picture 3" descr="A white background with black and orange logo&#10;&#10;Description automatically generated">
            <a:extLst>
              <a:ext uri="{FF2B5EF4-FFF2-40B4-BE49-F238E27FC236}">
                <a16:creationId xmlns:a16="http://schemas.microsoft.com/office/drawing/2014/main" id="{F114EBE4-BB71-0121-144E-449ADD8924D8}"/>
              </a:ext>
            </a:extLst>
          </p:cNvPr>
          <p:cNvPicPr>
            <a:picLocks noChangeAspect="1"/>
          </p:cNvPicPr>
          <p:nvPr/>
        </p:nvPicPr>
        <p:blipFill>
          <a:blip r:embed="rId2"/>
          <a:stretch>
            <a:fillRect/>
          </a:stretch>
        </p:blipFill>
        <p:spPr>
          <a:xfrm>
            <a:off x="1284286" y="1543818"/>
            <a:ext cx="2641448" cy="2641448"/>
          </a:xfrm>
          <a:prstGeom prst="rect">
            <a:avLst/>
          </a:prstGeom>
          <a:ln>
            <a:noFill/>
          </a:ln>
          <a:effectLst>
            <a:outerShdw blurRad="292100" dist="139700" dir="2700000" algn="tl" rotWithShape="0">
              <a:srgbClr val="333333">
                <a:alpha val="65000"/>
              </a:srgbClr>
            </a:outerShdw>
          </a:effectLst>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7918360" y="2658543"/>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5137867" y="2443964"/>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529185"/>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881227"/>
            <a:ext cx="6702246" cy="646331"/>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ASHB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a:t>
            </a:r>
            <a:r>
              <a:rPr lang="en-CA" b="0" i="0" dirty="0">
                <a:solidFill>
                  <a:schemeClr val="tx2"/>
                </a:solidFill>
                <a:effectLst/>
                <a:latin typeface="Arial" panose="020B0604020202020204" pitchFamily="34" charset="0"/>
                <a:cs typeface="Arial" panose="020B0604020202020204" pitchFamily="34" charset="0"/>
                <a:hlinkClick r:id="rId5"/>
              </a:rPr>
              <a:t>admin@ashb.com</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680838" y="4958787"/>
            <a:ext cx="10511064" cy="923330"/>
          </a:xfrm>
          <a:prstGeom prst="rect">
            <a:avLst/>
          </a:prstGeom>
          <a:noFill/>
        </p:spPr>
        <p:txBody>
          <a:bodyPr wrap="square">
            <a:spAutoFit/>
          </a:bodyPr>
          <a:lstStyle/>
          <a:p>
            <a:r>
              <a:rPr lang="en-CA" b="1" dirty="0">
                <a:solidFill>
                  <a:srgbClr val="FF0000"/>
                </a:solidFill>
                <a:latin typeface="Arial" panose="020B0604020202020204" pitchFamily="34" charset="0"/>
                <a:cs typeface="Arial" panose="020B0604020202020204" pitchFamily="34" charset="0"/>
              </a:rPr>
              <a:t>Recent Recordings: </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Seeing the Unseen: How Water Visibility Is Changing Facility Management</a:t>
            </a:r>
          </a:p>
          <a:p>
            <a:pPr marL="342900" indent="-342900">
              <a:buFontTx/>
              <a:buChar char="-"/>
            </a:pPr>
            <a:r>
              <a:rPr lang="en-US" dirty="0">
                <a:solidFill>
                  <a:srgbClr val="FF0000"/>
                </a:solidFill>
                <a:latin typeface="Arial" panose="020B0604020202020204" pitchFamily="34" charset="0"/>
                <a:cs typeface="Arial" panose="020B0604020202020204" pitchFamily="34" charset="0"/>
              </a:rPr>
              <a:t>Building Cybersecurity, Cybersecurity 101 - Tools and Methods</a:t>
            </a:r>
          </a:p>
        </p:txBody>
      </p:sp>
      <p:sp>
        <p:nvSpPr>
          <p:cNvPr id="3" name="TextBox 2">
            <a:extLst>
              <a:ext uri="{FF2B5EF4-FFF2-40B4-BE49-F238E27FC236}">
                <a16:creationId xmlns:a16="http://schemas.microsoft.com/office/drawing/2014/main" id="{2FCF0CC0-3854-0EC7-BC64-655C62D99ECB}"/>
              </a:ext>
            </a:extLst>
          </p:cNvPr>
          <p:cNvSpPr txBox="1"/>
          <p:nvPr/>
        </p:nvSpPr>
        <p:spPr>
          <a:xfrm>
            <a:off x="1284286" y="4350366"/>
            <a:ext cx="2641448" cy="369332"/>
          </a:xfrm>
          <a:prstGeom prst="rect">
            <a:avLst/>
          </a:prstGeom>
          <a:noFill/>
        </p:spPr>
        <p:txBody>
          <a:bodyPr wrap="square">
            <a:spAutoFit/>
          </a:bodyPr>
          <a:lstStyle/>
          <a:p>
            <a:pPr algn="ctr"/>
            <a:r>
              <a:rPr lang="en-US"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ashb.com/podcast</a:t>
            </a:r>
            <a:endParaRPr lang="en-CA"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7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9029700" cy="1100065"/>
          </a:xfrm>
        </p:spPr>
        <p:txBody>
          <a:bodyPr/>
          <a:lstStyle/>
          <a:p>
            <a:r>
              <a:rPr lang="en-US" sz="2800" b="1" dirty="0"/>
              <a:t>6.  ASHB Whitepapers </a:t>
            </a:r>
            <a:br>
              <a:rPr lang="en-US" sz="2800" b="1" dirty="0"/>
            </a:br>
            <a:r>
              <a:rPr lang="en-US" sz="2800" dirty="0"/>
              <a:t>Ken Wacks (Ken Wacks Associates)</a:t>
            </a: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11</a:t>
            </a:fld>
            <a:endParaRPr lang="en-US"/>
          </a:p>
        </p:txBody>
      </p:sp>
      <p:pic>
        <p:nvPicPr>
          <p:cNvPr id="4" name="Picture 3" descr="A close-up of a logo&#10;&#10;Description automatically generated">
            <a:extLst>
              <a:ext uri="{FF2B5EF4-FFF2-40B4-BE49-F238E27FC236}">
                <a16:creationId xmlns:a16="http://schemas.microsoft.com/office/drawing/2014/main" id="{06612A43-7A42-B155-67C9-4DCF2E027A5A}"/>
              </a:ext>
            </a:extLst>
          </p:cNvPr>
          <p:cNvPicPr>
            <a:picLocks noChangeAspect="1"/>
          </p:cNvPicPr>
          <p:nvPr/>
        </p:nvPicPr>
        <p:blipFill rotWithShape="1">
          <a:blip r:embed="rId2"/>
          <a:srcRect l="5523" b="23934"/>
          <a:stretch/>
        </p:blipFill>
        <p:spPr>
          <a:xfrm>
            <a:off x="1318774" y="1596307"/>
            <a:ext cx="3856177" cy="1013829"/>
          </a:xfrm>
          <a:prstGeom prst="rect">
            <a:avLst/>
          </a:prstGeom>
        </p:spPr>
      </p:pic>
      <p:pic>
        <p:nvPicPr>
          <p:cNvPr id="5" name="Picture 4">
            <a:extLst>
              <a:ext uri="{FF2B5EF4-FFF2-40B4-BE49-F238E27FC236}">
                <a16:creationId xmlns:a16="http://schemas.microsoft.com/office/drawing/2014/main" id="{C66CD473-32E1-BB54-DD54-F2C2BCCDDE27}"/>
              </a:ext>
            </a:extLst>
          </p:cNvPr>
          <p:cNvPicPr>
            <a:picLocks noChangeAspect="1"/>
          </p:cNvPicPr>
          <p:nvPr/>
        </p:nvPicPr>
        <p:blipFill rotWithShape="1">
          <a:blip r:embed="rId3"/>
          <a:srcRect l="1109" t="4129" r="1109" b="3703"/>
          <a:stretch/>
        </p:blipFill>
        <p:spPr>
          <a:xfrm>
            <a:off x="1206499" y="3149600"/>
            <a:ext cx="9575801" cy="2844800"/>
          </a:xfrm>
          <a:prstGeom prst="rect">
            <a:avLst/>
          </a:prstGeom>
        </p:spPr>
      </p:pic>
      <p:sp>
        <p:nvSpPr>
          <p:cNvPr id="7" name="TextBox 6">
            <a:extLst>
              <a:ext uri="{FF2B5EF4-FFF2-40B4-BE49-F238E27FC236}">
                <a16:creationId xmlns:a16="http://schemas.microsoft.com/office/drawing/2014/main" id="{A89B838E-AD81-4247-BFA3-57852208B13F}"/>
              </a:ext>
            </a:extLst>
          </p:cNvPr>
          <p:cNvSpPr txBox="1"/>
          <p:nvPr/>
        </p:nvSpPr>
        <p:spPr>
          <a:xfrm>
            <a:off x="5540627" y="1518107"/>
            <a:ext cx="6143373" cy="1449630"/>
          </a:xfrm>
          <a:prstGeom prst="rect">
            <a:avLst/>
          </a:prstGeom>
          <a:noFill/>
          <a:ln>
            <a:solidFill>
              <a:schemeClr val="accent2"/>
            </a:solidFill>
          </a:ln>
          <a:effectLst>
            <a:outerShdw blurRad="50800" dist="50800" dir="5400000" algn="ctr" rotWithShape="0">
              <a:srgbClr val="000000">
                <a:alpha val="20000"/>
              </a:srgbClr>
            </a:outerShdw>
          </a:effectLst>
        </p:spPr>
        <p:txBody>
          <a:bodyPr wrap="square" rtlCol="0" anchor="ctr" anchorCtr="0">
            <a:noAutofit/>
          </a:bodyPr>
          <a:lstStyle/>
          <a:p>
            <a:pPr algn="ctr"/>
            <a:r>
              <a:rPr lang="en-US" dirty="0">
                <a:solidFill>
                  <a:schemeClr val="tx2"/>
                </a:solidFill>
              </a:rPr>
              <a:t>Published SBC White Papers can be downloaded at:</a:t>
            </a:r>
          </a:p>
          <a:p>
            <a:pPr algn="ctr"/>
            <a:r>
              <a:rPr lang="en-US" dirty="0">
                <a:solidFill>
                  <a:schemeClr val="tx2"/>
                </a:solidFill>
                <a:hlinkClick r:id="rId4"/>
              </a:rPr>
              <a:t>ashb.com/whitepapers</a:t>
            </a:r>
            <a:r>
              <a:rPr lang="en-US" dirty="0">
                <a:solidFill>
                  <a:schemeClr val="tx2"/>
                </a:solidFill>
              </a:rPr>
              <a:t> </a:t>
            </a:r>
          </a:p>
          <a:p>
            <a:pPr algn="ctr"/>
            <a:r>
              <a:rPr lang="en-US" dirty="0">
                <a:solidFill>
                  <a:schemeClr val="tx2"/>
                </a:solidFill>
              </a:rPr>
              <a:t>Send proposals to </a:t>
            </a:r>
            <a:r>
              <a:rPr lang="en-US" dirty="0">
                <a:solidFill>
                  <a:schemeClr val="tx2"/>
                </a:solidFill>
                <a:hlinkClick r:id="rId5"/>
              </a:rPr>
              <a:t>admin@ashb.com</a:t>
            </a:r>
            <a:r>
              <a:rPr lang="en-US" dirty="0">
                <a:solidFill>
                  <a:schemeClr val="tx2"/>
                </a:solidFill>
              </a:rPr>
              <a:t> </a:t>
            </a:r>
          </a:p>
        </p:txBody>
      </p:sp>
    </p:spTree>
    <p:extLst>
      <p:ext uri="{BB962C8B-B14F-4D97-AF65-F5344CB8AC3E}">
        <p14:creationId xmlns:p14="http://schemas.microsoft.com/office/powerpoint/2010/main" val="6598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80392-3869-CF1D-6451-68D7142D32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9ADE72-9FC9-A24F-80BA-F811D48C6EAB}"/>
              </a:ext>
            </a:extLst>
          </p:cNvPr>
          <p:cNvSpPr>
            <a:spLocks noGrp="1"/>
          </p:cNvSpPr>
          <p:nvPr>
            <p:ph type="title"/>
          </p:nvPr>
        </p:nvSpPr>
        <p:spPr>
          <a:xfrm>
            <a:off x="838200" y="71510"/>
            <a:ext cx="9029700" cy="1100065"/>
          </a:xfrm>
        </p:spPr>
        <p:txBody>
          <a:bodyPr/>
          <a:lstStyle/>
          <a:p>
            <a:r>
              <a:rPr lang="en-US" sz="2800" b="1" dirty="0"/>
              <a:t>6.  ASHB Research Library </a:t>
            </a:r>
            <a:br>
              <a:rPr lang="en-US" sz="2800" b="1" dirty="0"/>
            </a:br>
            <a:r>
              <a:rPr lang="en-US" sz="2800" dirty="0"/>
              <a:t>Ken Wacks (Ken Wacks Associates)</a:t>
            </a:r>
          </a:p>
        </p:txBody>
      </p:sp>
      <p:sp>
        <p:nvSpPr>
          <p:cNvPr id="2" name="Slide Number Placeholder 1">
            <a:extLst>
              <a:ext uri="{FF2B5EF4-FFF2-40B4-BE49-F238E27FC236}">
                <a16:creationId xmlns:a16="http://schemas.microsoft.com/office/drawing/2014/main" id="{FAAA08E3-3920-558C-98EF-A2FB7E166FEC}"/>
              </a:ext>
            </a:extLst>
          </p:cNvPr>
          <p:cNvSpPr>
            <a:spLocks noGrp="1"/>
          </p:cNvSpPr>
          <p:nvPr>
            <p:ph type="sldNum" sz="quarter" idx="11"/>
          </p:nvPr>
        </p:nvSpPr>
        <p:spPr/>
        <p:txBody>
          <a:bodyPr/>
          <a:lstStyle/>
          <a:p>
            <a:fld id="{4658F449-AC56-C64A-8488-86A10DE691DA}" type="slidenum">
              <a:rPr lang="en-US" smtClean="0"/>
              <a:pPr/>
              <a:t>12</a:t>
            </a:fld>
            <a:endParaRPr lang="en-US"/>
          </a:p>
        </p:txBody>
      </p:sp>
      <p:pic>
        <p:nvPicPr>
          <p:cNvPr id="10" name="Picture 9">
            <a:extLst>
              <a:ext uri="{FF2B5EF4-FFF2-40B4-BE49-F238E27FC236}">
                <a16:creationId xmlns:a16="http://schemas.microsoft.com/office/drawing/2014/main" id="{194276AF-6D77-B5EB-C85F-58FD8C1CFEB0}"/>
              </a:ext>
            </a:extLst>
          </p:cNvPr>
          <p:cNvPicPr>
            <a:picLocks noChangeAspect="1"/>
          </p:cNvPicPr>
          <p:nvPr/>
        </p:nvPicPr>
        <p:blipFill>
          <a:blip r:embed="rId2"/>
          <a:stretch>
            <a:fillRect/>
          </a:stretch>
        </p:blipFill>
        <p:spPr>
          <a:xfrm>
            <a:off x="2241105" y="1032772"/>
            <a:ext cx="7709789" cy="5302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Arrow: Right 13">
            <a:extLst>
              <a:ext uri="{FF2B5EF4-FFF2-40B4-BE49-F238E27FC236}">
                <a16:creationId xmlns:a16="http://schemas.microsoft.com/office/drawing/2014/main" id="{11747B61-3830-3305-F389-83B8449E6339}"/>
              </a:ext>
            </a:extLst>
          </p:cNvPr>
          <p:cNvSpPr/>
          <p:nvPr/>
        </p:nvSpPr>
        <p:spPr>
          <a:xfrm rot="10800000">
            <a:off x="7815282" y="1751529"/>
            <a:ext cx="984237" cy="705466"/>
          </a:xfrm>
          <a:prstGeom prst="rightArrow">
            <a:avLst/>
          </a:prstGeom>
          <a:ln w="1905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5841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58810"/>
            <a:ext cx="7634681" cy="447675"/>
          </a:xfrm>
        </p:spPr>
        <p:txBody>
          <a:bodyPr/>
          <a:lstStyle/>
          <a:p>
            <a:r>
              <a:rPr lang="en-US" b="1" dirty="0"/>
              <a:t>7.  ASHB Journal</a:t>
            </a:r>
            <a:br>
              <a:rPr lang="en-US" b="1" dirty="0"/>
            </a:br>
            <a:r>
              <a:rPr lang="en-US" sz="2800" dirty="0"/>
              <a:t>Ken Wacks (Ken Wacks Associates)</a:t>
            </a:r>
          </a:p>
        </p:txBody>
      </p:sp>
      <p:sp>
        <p:nvSpPr>
          <p:cNvPr id="2" name="Slide Number Placeholder 1">
            <a:extLst>
              <a:ext uri="{FF2B5EF4-FFF2-40B4-BE49-F238E27FC236}">
                <a16:creationId xmlns:a16="http://schemas.microsoft.com/office/drawing/2014/main" id="{160F41FE-0291-D1E0-7113-AC67A0417978}"/>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13</a:t>
            </a:fld>
            <a:endParaRPr lang="en-US" sz="1200" dirty="0"/>
          </a:p>
        </p:txBody>
      </p:sp>
      <p:sp>
        <p:nvSpPr>
          <p:cNvPr id="3" name="TextBox 2">
            <a:extLst>
              <a:ext uri="{FF2B5EF4-FFF2-40B4-BE49-F238E27FC236}">
                <a16:creationId xmlns:a16="http://schemas.microsoft.com/office/drawing/2014/main" id="{113B9A50-DD1B-AE64-0A75-A514466EA579}"/>
              </a:ext>
            </a:extLst>
          </p:cNvPr>
          <p:cNvSpPr txBox="1"/>
          <p:nvPr/>
        </p:nvSpPr>
        <p:spPr>
          <a:xfrm>
            <a:off x="1479550" y="4929636"/>
            <a:ext cx="8890000" cy="1200329"/>
          </a:xfrm>
          <a:prstGeom prst="rect">
            <a:avLst/>
          </a:prstGeom>
          <a:noFill/>
        </p:spPr>
        <p:txBody>
          <a:bodyPr wrap="square">
            <a:spAutoFit/>
          </a:bodyPr>
          <a:lstStyle/>
          <a:p>
            <a:pPr fontAlgn="base"/>
            <a:r>
              <a:rPr lang="en-US" b="1" i="0" dirty="0">
                <a:solidFill>
                  <a:schemeClr val="tx2"/>
                </a:solidFill>
                <a:effectLst/>
                <a:latin typeface="Open Sans" panose="020B0606030504020204" pitchFamily="34" charset="0"/>
              </a:rPr>
              <a:t>Recent posts:</a:t>
            </a:r>
          </a:p>
          <a:p>
            <a:pPr marL="285750" indent="-285750" fontAlgn="base">
              <a:buFontTx/>
              <a:buChar char="-"/>
            </a:pPr>
            <a:r>
              <a:rPr lang="en-US" b="1" dirty="0">
                <a:solidFill>
                  <a:schemeClr val="tx2"/>
                </a:solidFill>
                <a:latin typeface="Open Sans" panose="020B0606030504020204" pitchFamily="34" charset="0"/>
              </a:rPr>
              <a:t>Ken Wacks’ Perspectives: A virtual tour of CEDIA Expo 2025</a:t>
            </a:r>
          </a:p>
          <a:p>
            <a:pPr marL="285750" indent="-285750" fontAlgn="base">
              <a:buFontTx/>
              <a:buChar char="-"/>
            </a:pPr>
            <a:r>
              <a:rPr lang="en-US" b="1" dirty="0">
                <a:solidFill>
                  <a:schemeClr val="tx2"/>
                </a:solidFill>
                <a:latin typeface="Open Sans" panose="020B0606030504020204" pitchFamily="34" charset="0"/>
              </a:rPr>
              <a:t>Unlocking Smarter, Cleaner Energy with Geo-Exchange Systems</a:t>
            </a:r>
          </a:p>
          <a:p>
            <a:pPr marL="285750" indent="-285750" fontAlgn="base">
              <a:buFontTx/>
              <a:buChar char="-"/>
            </a:pPr>
            <a:r>
              <a:rPr lang="en-US" b="1" i="0" dirty="0">
                <a:solidFill>
                  <a:schemeClr val="tx2"/>
                </a:solidFill>
                <a:effectLst/>
                <a:latin typeface="Open Sans" panose="020B0606030504020204" pitchFamily="34" charset="0"/>
              </a:rPr>
              <a:t>Ken Wacks’ Perspectives: A virtual tour of CES 2025</a:t>
            </a:r>
          </a:p>
        </p:txBody>
      </p:sp>
      <p:sp>
        <p:nvSpPr>
          <p:cNvPr id="8" name="TextBox 7">
            <a:extLst>
              <a:ext uri="{FF2B5EF4-FFF2-40B4-BE49-F238E27FC236}">
                <a16:creationId xmlns:a16="http://schemas.microsoft.com/office/drawing/2014/main" id="{412C6DF3-2CD4-416F-BFDD-2947EB01E154}"/>
              </a:ext>
            </a:extLst>
          </p:cNvPr>
          <p:cNvSpPr txBox="1"/>
          <p:nvPr/>
        </p:nvSpPr>
        <p:spPr>
          <a:xfrm>
            <a:off x="6509739" y="1382376"/>
            <a:ext cx="5474581" cy="3093154"/>
          </a:xfrm>
          <a:prstGeom prst="rect">
            <a:avLst/>
          </a:prstGeom>
          <a:noFill/>
        </p:spPr>
        <p:txBody>
          <a:bodyPr wrap="square">
            <a:spAutoFit/>
          </a:bodyPr>
          <a:lstStyle/>
          <a:p>
            <a:pPr>
              <a:spcAft>
                <a:spcPts val="600"/>
              </a:spcAft>
            </a:pPr>
            <a:r>
              <a:rPr lang="en-US" dirty="0">
                <a:solidFill>
                  <a:schemeClr val="tx2"/>
                </a:solidFill>
              </a:rPr>
              <a:t>The ASHB Journal aims to educate and inform the ASHB membership and industry at large on emerging research, issues, challenges, and opportunities in the smart home and building sectors. </a:t>
            </a:r>
          </a:p>
          <a:p>
            <a:pPr>
              <a:spcAft>
                <a:spcPts val="600"/>
              </a:spcAft>
            </a:pPr>
            <a:r>
              <a:rPr lang="en-US" dirty="0"/>
              <a:t>New articles are posted to the ASHB website, included in the weekly NewsBrief, and circulated on Twitter and LinkedIn. </a:t>
            </a:r>
          </a:p>
          <a:p>
            <a:pPr>
              <a:spcAft>
                <a:spcPts val="600"/>
              </a:spcAft>
            </a:pPr>
            <a:endParaRPr lang="en-US" dirty="0"/>
          </a:p>
          <a:p>
            <a:pPr algn="ctr">
              <a:spcAft>
                <a:spcPts val="600"/>
              </a:spcAft>
            </a:pPr>
            <a:r>
              <a:rPr lang="en-US" b="1" dirty="0">
                <a:solidFill>
                  <a:srgbClr val="FF0000"/>
                </a:solidFill>
              </a:rPr>
              <a:t>Send proposals to admin@ashb.com</a:t>
            </a:r>
            <a:endParaRPr lang="en-CA" b="1" dirty="0">
              <a:solidFill>
                <a:srgbClr val="FF0000"/>
              </a:solidFill>
            </a:endParaRPr>
          </a:p>
        </p:txBody>
      </p:sp>
      <p:pic>
        <p:nvPicPr>
          <p:cNvPr id="7" name="Picture 6">
            <a:extLst>
              <a:ext uri="{FF2B5EF4-FFF2-40B4-BE49-F238E27FC236}">
                <a16:creationId xmlns:a16="http://schemas.microsoft.com/office/drawing/2014/main" id="{136336BE-A804-7107-5988-4AC522A5BE88}"/>
              </a:ext>
            </a:extLst>
          </p:cNvPr>
          <p:cNvPicPr>
            <a:picLocks noChangeAspect="1"/>
          </p:cNvPicPr>
          <p:nvPr/>
        </p:nvPicPr>
        <p:blipFill>
          <a:blip r:embed="rId2"/>
          <a:stretch>
            <a:fillRect/>
          </a:stretch>
        </p:blipFill>
        <p:spPr>
          <a:xfrm>
            <a:off x="542924" y="1355034"/>
            <a:ext cx="5729066" cy="3318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507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1101135"/>
          </a:xfrm>
        </p:spPr>
        <p:txBody>
          <a:bodyPr/>
          <a:lstStyle/>
          <a:p>
            <a:r>
              <a:rPr lang="en-US" sz="2800" b="1" dirty="0"/>
              <a:t>8.  New Business</a:t>
            </a:r>
            <a:br>
              <a:rPr lang="en-US" sz="2800" dirty="0"/>
            </a:br>
            <a:r>
              <a:rPr lang="sv-SE" sz="2800" dirty="0"/>
              <a:t>Robert Lane (Robert H. Lane &amp; Associates Inc.)</a:t>
            </a:r>
            <a:endParaRPr lang="en-US" sz="2800"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14</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4123134" y="1487488"/>
            <a:ext cx="3945731" cy="512762"/>
          </a:xfrm>
        </p:spPr>
        <p:txBody>
          <a:bodyPr/>
          <a:lstStyle/>
          <a:p>
            <a:pPr marL="0" indent="0" algn="ctr">
              <a:buNone/>
            </a:pPr>
            <a:r>
              <a:rPr lang="en-US" dirty="0"/>
              <a:t>New SBC Business? </a:t>
            </a:r>
          </a:p>
          <a:p>
            <a:endParaRPr lang="en-CA" dirty="0"/>
          </a:p>
        </p:txBody>
      </p:sp>
      <p:pic>
        <p:nvPicPr>
          <p:cNvPr id="1026" name="Picture 2" descr="How an Experienced Virtual Assistant Can Really Help a New Business Owner |  moretime PA Services | moretime PA Services">
            <a:extLst>
              <a:ext uri="{FF2B5EF4-FFF2-40B4-BE49-F238E27FC236}">
                <a16:creationId xmlns:a16="http://schemas.microsoft.com/office/drawing/2014/main" id="{C920E88E-DD99-6CC7-E157-151A848E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130" y="2130425"/>
            <a:ext cx="554574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10098112" cy="843960"/>
          </a:xfrm>
        </p:spPr>
        <p:txBody>
          <a:bodyPr/>
          <a:lstStyle/>
          <a:p>
            <a:r>
              <a:rPr lang="en-US" sz="2800" b="1" dirty="0"/>
              <a:t>9.  Announcements</a:t>
            </a:r>
            <a:br>
              <a:rPr lang="en-US" sz="2800" b="1" dirty="0"/>
            </a:br>
            <a:r>
              <a:rPr lang="en-CA" sz="2800" dirty="0"/>
              <a:t>Marta Klopotowska (ASHB)</a:t>
            </a:r>
            <a:endParaRPr lang="en-US" sz="2800"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15</a:t>
            </a:fld>
            <a:endParaRPr lang="en-US"/>
          </a:p>
        </p:txBody>
      </p:sp>
      <p:sp>
        <p:nvSpPr>
          <p:cNvPr id="5" name="TextBox 4">
            <a:extLst>
              <a:ext uri="{FF2B5EF4-FFF2-40B4-BE49-F238E27FC236}">
                <a16:creationId xmlns:a16="http://schemas.microsoft.com/office/drawing/2014/main" id="{0684A995-F67B-936D-92B4-DACCE9FBA26B}"/>
              </a:ext>
            </a:extLst>
          </p:cNvPr>
          <p:cNvSpPr txBox="1"/>
          <p:nvPr/>
        </p:nvSpPr>
        <p:spPr>
          <a:xfrm>
            <a:off x="5729728" y="1371179"/>
            <a:ext cx="5700272" cy="4432721"/>
          </a:xfrm>
          <a:prstGeom prst="rect">
            <a:avLst/>
          </a:prstGeom>
          <a:noFill/>
        </p:spPr>
        <p:txBody>
          <a:bodyPr wrap="square" numCol="1" rtlCol="0">
            <a:noAutofit/>
          </a:bodyPr>
          <a:lstStyle/>
          <a:p>
            <a:pPr lvl="0"/>
            <a:r>
              <a:rPr lang="en-CA" sz="2000" b="1" dirty="0">
                <a:solidFill>
                  <a:srgbClr val="464646"/>
                </a:solidFill>
              </a:rPr>
              <a:t>Light + Building</a:t>
            </a:r>
          </a:p>
          <a:p>
            <a:pPr lvl="0"/>
            <a:r>
              <a:rPr lang="en-CA" sz="2000" b="1" dirty="0">
                <a:solidFill>
                  <a:srgbClr val="464646"/>
                </a:solidFill>
              </a:rPr>
              <a:t>March 8-13 | Frankfurt, Germany</a:t>
            </a:r>
          </a:p>
          <a:p>
            <a:pPr lvl="0"/>
            <a:endParaRPr lang="en-CA" sz="2000" b="1" dirty="0">
              <a:solidFill>
                <a:srgbClr val="464646"/>
              </a:solidFill>
            </a:endParaRPr>
          </a:p>
          <a:p>
            <a:pPr lvl="0"/>
            <a:r>
              <a:rPr lang="en-CA" sz="2000" b="1" dirty="0">
                <a:solidFill>
                  <a:srgbClr val="464646"/>
                </a:solidFill>
              </a:rPr>
              <a:t>CX Energy</a:t>
            </a:r>
          </a:p>
          <a:p>
            <a:pPr lvl="0"/>
            <a:r>
              <a:rPr lang="en-CA" sz="2000" b="1" dirty="0">
                <a:solidFill>
                  <a:srgbClr val="464646"/>
                </a:solidFill>
              </a:rPr>
              <a:t>April 21-24 | Chicago, IL</a:t>
            </a:r>
          </a:p>
          <a:p>
            <a:pPr lvl="0"/>
            <a:endParaRPr lang="en-CA" sz="2000" b="1" dirty="0">
              <a:solidFill>
                <a:srgbClr val="464646"/>
              </a:solidFill>
            </a:endParaRPr>
          </a:p>
          <a:p>
            <a:pPr lvl="0"/>
            <a:r>
              <a:rPr lang="en-CA" sz="2000" b="1" dirty="0">
                <a:solidFill>
                  <a:srgbClr val="464646"/>
                </a:solidFill>
              </a:rPr>
              <a:t>Connect (X)</a:t>
            </a:r>
          </a:p>
          <a:p>
            <a:pPr lvl="0"/>
            <a:r>
              <a:rPr lang="en-CA" sz="2000" b="1">
                <a:solidFill>
                  <a:srgbClr val="464646"/>
                </a:solidFill>
              </a:rPr>
              <a:t>May 4-6 | </a:t>
            </a:r>
            <a:r>
              <a:rPr lang="en-CA" sz="2000" b="1" dirty="0">
                <a:solidFill>
                  <a:srgbClr val="464646"/>
                </a:solidFill>
              </a:rPr>
              <a:t>Fort Lauderdale, FL</a:t>
            </a:r>
          </a:p>
          <a:p>
            <a:pPr lvl="0"/>
            <a:endParaRPr lang="en-CA" sz="2000" b="1" dirty="0">
              <a:solidFill>
                <a:srgbClr val="464646"/>
              </a:solidFill>
            </a:endParaRPr>
          </a:p>
          <a:p>
            <a:pPr lvl="0"/>
            <a:r>
              <a:rPr lang="en-CA" sz="2000" b="1" dirty="0">
                <a:solidFill>
                  <a:srgbClr val="464646"/>
                </a:solidFill>
              </a:rPr>
              <a:t>Controls-Con</a:t>
            </a:r>
          </a:p>
          <a:p>
            <a:pPr lvl="0"/>
            <a:r>
              <a:rPr lang="en-CA" sz="2000" b="1" dirty="0">
                <a:solidFill>
                  <a:srgbClr val="464646"/>
                </a:solidFill>
              </a:rPr>
              <a:t>May 14-15 | Denver, CO</a:t>
            </a:r>
          </a:p>
          <a:p>
            <a:pPr lvl="0"/>
            <a:endParaRPr lang="en-CA" sz="2000" b="1" dirty="0">
              <a:solidFill>
                <a:srgbClr val="464646"/>
              </a:solidFill>
            </a:endParaRPr>
          </a:p>
          <a:p>
            <a:pPr lvl="0"/>
            <a:r>
              <a:rPr lang="en-CA" sz="2000" b="1" dirty="0">
                <a:solidFill>
                  <a:srgbClr val="464646"/>
                </a:solidFill>
              </a:rPr>
              <a:t>Realcomm | </a:t>
            </a:r>
            <a:r>
              <a:rPr lang="en-CA" sz="2000" b="1" dirty="0" err="1">
                <a:solidFill>
                  <a:srgbClr val="464646"/>
                </a:solidFill>
              </a:rPr>
              <a:t>IBCon</a:t>
            </a:r>
            <a:endParaRPr lang="en-CA" sz="2000" b="1" dirty="0">
              <a:solidFill>
                <a:srgbClr val="464646"/>
              </a:solidFill>
            </a:endParaRPr>
          </a:p>
          <a:p>
            <a:pPr lvl="0"/>
            <a:r>
              <a:rPr lang="en-CA" sz="2000" b="1" dirty="0">
                <a:solidFill>
                  <a:srgbClr val="464646"/>
                </a:solidFill>
              </a:rPr>
              <a:t>June 3-4 | San Diego, CA</a:t>
            </a:r>
          </a:p>
        </p:txBody>
      </p:sp>
      <p:pic>
        <p:nvPicPr>
          <p:cNvPr id="1028" name="Picture 4" descr="Upcoming Events - Sila Community">
            <a:extLst>
              <a:ext uri="{FF2B5EF4-FFF2-40B4-BE49-F238E27FC236}">
                <a16:creationId xmlns:a16="http://schemas.microsoft.com/office/drawing/2014/main" id="{FFD7B0D6-DCFE-7687-A2B1-26A55F964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06361"/>
            <a:ext cx="4395010" cy="224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61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red and grey letters&#10;&#10;AI-generated content may be incorrect.">
            <a:extLst>
              <a:ext uri="{FF2B5EF4-FFF2-40B4-BE49-F238E27FC236}">
                <a16:creationId xmlns:a16="http://schemas.microsoft.com/office/drawing/2014/main" id="{AC197B3B-BE3A-534C-914D-82BDE8F92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0863" y="3647902"/>
            <a:ext cx="5570271" cy="2765091"/>
          </a:xfrm>
          <a:prstGeom prst="rect">
            <a:avLst/>
          </a:prstGeom>
        </p:spPr>
      </p:pic>
      <p:sp>
        <p:nvSpPr>
          <p:cNvPr id="3" name="Rectangle 2"/>
          <p:cNvSpPr/>
          <p:nvPr/>
        </p:nvSpPr>
        <p:spPr>
          <a:xfrm>
            <a:off x="1429996" y="2485667"/>
            <a:ext cx="9332006" cy="1677382"/>
          </a:xfrm>
          <a:prstGeom prst="rect">
            <a:avLst/>
          </a:prstGeom>
        </p:spPr>
        <p:txBody>
          <a:bodyPr wrap="square">
            <a:spAutoFit/>
          </a:bodyPr>
          <a:lstStyle/>
          <a:p>
            <a:pPr algn="ctr"/>
            <a:r>
              <a:rPr lang="en-US" altLang="en-US" sz="3200" b="1" dirty="0">
                <a:latin typeface="Calibri" pitchFamily="34" charset="0"/>
              </a:rPr>
              <a:t>Association for Smarter Homes &amp; Buildings (ASHB)</a:t>
            </a:r>
            <a:br>
              <a:rPr lang="en-US" altLang="en-US" sz="2400" b="1" dirty="0">
                <a:latin typeface="Calibri" pitchFamily="34" charset="0"/>
              </a:rPr>
            </a:br>
            <a:r>
              <a:rPr lang="en-US" altLang="en-US" sz="2400" b="1" dirty="0">
                <a:latin typeface="Calibri" pitchFamily="34" charset="0"/>
              </a:rPr>
              <a:t>admin@ashb.com  |  www.ashb.com  |  www.ashb.com/sbc</a:t>
            </a: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10528300" cy="1058161"/>
          </a:xfrm>
        </p:spPr>
        <p:txBody>
          <a:bodyPr/>
          <a:lstStyle/>
          <a:p>
            <a:r>
              <a:rPr lang="en-US" sz="2800" b="1" dirty="0"/>
              <a:t>10.  Adjournment</a:t>
            </a:r>
            <a:br>
              <a:rPr lang="en-US" sz="2800" dirty="0"/>
            </a:br>
            <a:r>
              <a:rPr lang="sv-SE" sz="2800" dirty="0"/>
              <a:t>Robert Lane (Robert H. Lane &amp; Associates Inc.)</a:t>
            </a:r>
            <a:endParaRPr lang="en-US" sz="2800"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16</a:t>
            </a:fld>
            <a:endParaRPr lang="en-US" dirty="0"/>
          </a:p>
        </p:txBody>
      </p:sp>
      <p:sp>
        <p:nvSpPr>
          <p:cNvPr id="5" name="Rectangle 4">
            <a:extLst>
              <a:ext uri="{FF2B5EF4-FFF2-40B4-BE49-F238E27FC236}">
                <a16:creationId xmlns:a16="http://schemas.microsoft.com/office/drawing/2014/main" id="{9CD6A055-FAD9-4078-9E2C-C6A0AF3B2E80}"/>
              </a:ext>
            </a:extLst>
          </p:cNvPr>
          <p:cNvSpPr/>
          <p:nvPr/>
        </p:nvSpPr>
        <p:spPr>
          <a:xfrm>
            <a:off x="2120131" y="16265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SBC Meeting: </a:t>
            </a:r>
            <a:r>
              <a:rPr lang="en-US" sz="2600" b="1" dirty="0">
                <a:solidFill>
                  <a:schemeClr val="tx2"/>
                </a:solidFill>
              </a:rPr>
              <a:t>May 2026</a:t>
            </a:r>
          </a:p>
        </p:txBody>
      </p:sp>
    </p:spTree>
    <p:extLst>
      <p:ext uri="{BB962C8B-B14F-4D97-AF65-F5344CB8AC3E}">
        <p14:creationId xmlns:p14="http://schemas.microsoft.com/office/powerpoint/2010/main" val="293244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sz="2800" b="1" dirty="0"/>
              <a:t>Agenda</a:t>
            </a:r>
            <a:br>
              <a:rPr lang="en-US" sz="2800" dirty="0"/>
            </a:br>
            <a:r>
              <a:rPr lang="en-US" altLang="en-US" sz="2800" dirty="0"/>
              <a:t>Marta Klopotowska (ASHB)</a:t>
            </a:r>
            <a:endParaRPr lang="en-US" sz="2800" b="1" dirty="0"/>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739788" y="1168070"/>
            <a:ext cx="10652112" cy="48771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dirty="0">
                <a:latin typeface="+mj-lt"/>
              </a:rPr>
              <a:t>Call to Order, Welcome, Introductions, About the SBC</a:t>
            </a:r>
          </a:p>
          <a:p>
            <a:pPr marL="457200" indent="-457200">
              <a:buFont typeface="+mj-lt"/>
              <a:buAutoNum type="arabicPeriod"/>
            </a:pPr>
            <a:r>
              <a:rPr lang="en-US" dirty="0">
                <a:latin typeface="+mj-lt"/>
              </a:rPr>
              <a:t>Administrative </a:t>
            </a:r>
          </a:p>
          <a:p>
            <a:pPr marL="457200" indent="-457200">
              <a:buFont typeface="+mj-lt"/>
              <a:buAutoNum type="arabicPeriod"/>
            </a:pPr>
            <a:r>
              <a:rPr lang="en-US" dirty="0">
                <a:latin typeface="+mj-lt"/>
              </a:rPr>
              <a:t>Research Update</a:t>
            </a:r>
          </a:p>
          <a:p>
            <a:pPr marL="457200" indent="-457200">
              <a:lnSpc>
                <a:spcPct val="100000"/>
              </a:lnSpc>
              <a:buFont typeface="+mj-lt"/>
              <a:buAutoNum type="arabicPeriod"/>
            </a:pPr>
            <a:r>
              <a:rPr lang="en-US" dirty="0">
                <a:latin typeface="+mj-lt"/>
              </a:rPr>
              <a:t> </a:t>
            </a:r>
            <a:r>
              <a:rPr lang="en-US" b="1" dirty="0">
                <a:latin typeface="+mj-lt"/>
              </a:rPr>
              <a:t>Panel: </a:t>
            </a:r>
            <a:r>
              <a:rPr lang="en-US" dirty="0"/>
              <a:t>Winning Mindshare with Mechanical Engineers and Consultants in Building Controls</a:t>
            </a:r>
            <a:br>
              <a:rPr lang="en-CA" dirty="0">
                <a:latin typeface="+mj-lt"/>
              </a:rPr>
            </a:br>
            <a:r>
              <a:rPr lang="en-CA" dirty="0">
                <a:latin typeface="+mj-lt"/>
              </a:rPr>
              <a:t> </a:t>
            </a:r>
            <a:r>
              <a:rPr lang="en-CA" b="1" dirty="0">
                <a:latin typeface="+mj-lt"/>
              </a:rPr>
              <a:t>Panel Members: </a:t>
            </a:r>
            <a:r>
              <a:rPr lang="en-CA" dirty="0">
                <a:latin typeface="+mj-lt"/>
              </a:rPr>
              <a:t>Marc </a:t>
            </a:r>
            <a:r>
              <a:rPr lang="en-CA" dirty="0" err="1">
                <a:latin typeface="+mj-lt"/>
              </a:rPr>
              <a:t>Petoc</a:t>
            </a:r>
            <a:r>
              <a:rPr lang="en-CA" dirty="0">
                <a:latin typeface="+mj-lt"/>
              </a:rPr>
              <a:t> and Terry Swope (</a:t>
            </a:r>
            <a:r>
              <a:rPr lang="en-US" dirty="0" err="1">
                <a:latin typeface="+mj-lt"/>
              </a:rPr>
              <a:t>Lynxspring</a:t>
            </a:r>
            <a:r>
              <a:rPr lang="en-US" dirty="0">
                <a:latin typeface="+mj-lt"/>
              </a:rPr>
              <a:t>), J Christopher Larry (EXP US Services), Jacob Jackson (Aptitude: Intelligent Integration), Ed Merwin (Tridium), and Troy Windom (Chinook Systems)</a:t>
            </a:r>
            <a:endParaRPr lang="en-CA" dirty="0">
              <a:latin typeface="+mj-lt"/>
            </a:endParaRPr>
          </a:p>
          <a:p>
            <a:pPr marL="457200" indent="-457200">
              <a:lnSpc>
                <a:spcPct val="100000"/>
              </a:lnSpc>
              <a:buFont typeface="+mj-lt"/>
              <a:buAutoNum type="arabicPeriod"/>
            </a:pPr>
            <a:r>
              <a:rPr lang="en-US" dirty="0">
                <a:latin typeface="+mj-lt"/>
              </a:rPr>
              <a:t>ASHB Podcast</a:t>
            </a:r>
          </a:p>
          <a:p>
            <a:pPr marL="457200" indent="-457200">
              <a:buFont typeface="+mj-lt"/>
              <a:buAutoNum type="arabicPeriod"/>
            </a:pPr>
            <a:r>
              <a:rPr lang="en-US" dirty="0">
                <a:latin typeface="+mj-lt"/>
              </a:rPr>
              <a:t>ASHB Whitepapers &amp; Research Library</a:t>
            </a:r>
          </a:p>
          <a:p>
            <a:pPr marL="457200" indent="-457200">
              <a:buFont typeface="+mj-lt"/>
              <a:buAutoNum type="arabicPeriod"/>
            </a:pPr>
            <a:r>
              <a:rPr lang="en-US" dirty="0">
                <a:latin typeface="+mj-lt"/>
              </a:rPr>
              <a:t>ASHB Journal.</a:t>
            </a:r>
          </a:p>
          <a:p>
            <a:pPr marL="457200" indent="-457200">
              <a:buFont typeface="+mj-lt"/>
              <a:buAutoNum type="arabicPeriod"/>
            </a:pPr>
            <a:r>
              <a:rPr lang="en-US" dirty="0">
                <a:latin typeface="+mj-lt"/>
              </a:rPr>
              <a:t>New Business </a:t>
            </a:r>
          </a:p>
          <a:p>
            <a:pPr marL="457200" indent="-457200">
              <a:buFont typeface="+mj-lt"/>
              <a:buAutoNum type="arabicPeriod"/>
            </a:pPr>
            <a:r>
              <a:rPr lang="en-US" dirty="0">
                <a:latin typeface="+mj-lt"/>
              </a:rPr>
              <a:t>Announcements</a:t>
            </a:r>
          </a:p>
          <a:p>
            <a:pPr marL="457200" indent="-457200">
              <a:buFont typeface="+mj-lt"/>
              <a:buAutoNum type="arabicPeriod"/>
            </a:pPr>
            <a:r>
              <a:rPr lang="en-US" dirty="0">
                <a:latin typeface="+mj-lt"/>
              </a:rPr>
              <a:t>Adjournment</a:t>
            </a:r>
          </a:p>
        </p:txBody>
      </p:sp>
    </p:spTree>
    <p:extLst>
      <p:ext uri="{BB962C8B-B14F-4D97-AF65-F5344CB8AC3E}">
        <p14:creationId xmlns:p14="http://schemas.microsoft.com/office/powerpoint/2010/main" val="2325718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998664" cy="966194"/>
          </a:xfrm>
        </p:spPr>
        <p:txBody>
          <a:bodyPr/>
          <a:lstStyle/>
          <a:p>
            <a:r>
              <a:rPr lang="en-US" altLang="en-US" sz="2800" b="1" dirty="0"/>
              <a:t>1.  Call to Order, Welcome, Introductions, About the SBC</a:t>
            </a:r>
            <a:br>
              <a:rPr lang="en-US" altLang="en-US" sz="2800" b="1" dirty="0"/>
            </a:br>
            <a:r>
              <a:rPr lang="sv-SE" sz="2800" dirty="0"/>
              <a:t>Robert Lane (Robert H. Lane &amp; Associates Inc.)</a:t>
            </a:r>
            <a:endParaRPr lang="en-US" altLang="en-US" sz="2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4683928"/>
            <a:ext cx="10930554" cy="13930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altLang="en-US" sz="1600" dirty="0"/>
              <a:t>The ASHB Smart Building Council works to strengthen the large building automation industry through innovative technology-driven research projects.  The Council was established in 2001 by ASHB to specifically review opportunities, take strategic action, and monitor initiatives that relate to integrated systems and automation in the large building sector.  The Council's projects promote the next generation of smart building technologies and incorporate a holistic approach that optimizes building performance and savings. </a:t>
            </a:r>
            <a:r>
              <a:rPr lang="en-US" altLang="en-US" sz="1600" dirty="0">
                <a:hlinkClick r:id="rId2"/>
              </a:rPr>
              <a:t>www.ashb.com/sbc</a:t>
            </a:r>
            <a:endParaRPr lang="en-US" altLang="en-US" sz="1600" dirty="0"/>
          </a:p>
        </p:txBody>
      </p:sp>
      <p:grpSp>
        <p:nvGrpSpPr>
          <p:cNvPr id="5" name="Group 4">
            <a:extLst>
              <a:ext uri="{FF2B5EF4-FFF2-40B4-BE49-F238E27FC236}">
                <a16:creationId xmlns:a16="http://schemas.microsoft.com/office/drawing/2014/main" id="{F506FF1D-C7B6-4673-BB69-0C7D22AF2438}"/>
              </a:ext>
            </a:extLst>
          </p:cNvPr>
          <p:cNvGrpSpPr/>
          <p:nvPr/>
        </p:nvGrpSpPr>
        <p:grpSpPr>
          <a:xfrm>
            <a:off x="553096" y="1141663"/>
            <a:ext cx="9921615" cy="3282299"/>
            <a:chOff x="553096" y="1144728"/>
            <a:chExt cx="9921615" cy="3282299"/>
          </a:xfrm>
        </p:grpSpPr>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SBC Chair</a:t>
              </a:r>
            </a:p>
            <a:p>
              <a:pPr eaLnBrk="1" hangingPunct="1">
                <a:lnSpc>
                  <a:spcPct val="100000"/>
                </a:lnSpc>
                <a:spcBef>
                  <a:spcPct val="0"/>
                </a:spcBef>
                <a:buFont typeface="Arial" pitchFamily="34" charset="0"/>
                <a:buNone/>
              </a:pPr>
              <a:r>
                <a:rPr lang="en-CA" altLang="en-US" sz="1400" b="1" dirty="0">
                  <a:solidFill>
                    <a:schemeClr val="bg2">
                      <a:lumMod val="25000"/>
                    </a:schemeClr>
                  </a:solidFill>
                  <a:latin typeface="+mj-lt"/>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Senior Vice President of Sales, East Region</a:t>
              </a:r>
            </a:p>
            <a:p>
              <a:pPr eaLnBrk="1" hangingPunct="1">
                <a:lnSpc>
                  <a:spcPct val="100000"/>
                </a:lnSpc>
                <a:spcBef>
                  <a:spcPct val="0"/>
                </a:spcBef>
                <a:buFont typeface="Arial" pitchFamily="34" charset="0"/>
                <a:buNone/>
              </a:pPr>
              <a:r>
                <a:rPr lang="en-CA" altLang="en-US" sz="1400" dirty="0">
                  <a:solidFill>
                    <a:schemeClr val="bg2">
                      <a:lumMod val="25000"/>
                    </a:schemeClr>
                  </a:solidFill>
                  <a:latin typeface="+mj-lt"/>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520" y="116385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722246" y="2779798"/>
              <a:ext cx="2446049"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SBC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President &amp; Managing Partner, Robert H. Lane and Associates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0" y="3963478"/>
              <a:ext cx="879704" cy="4036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90" y="1200793"/>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3132185"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850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SBC Vice-Chair </a:t>
              </a:r>
            </a:p>
            <a:p>
              <a:pPr eaLnBrk="1" hangingPunct="1">
                <a:lnSpc>
                  <a:spcPct val="100000"/>
                </a:lnSpc>
                <a:spcBef>
                  <a:spcPct val="0"/>
                </a:spcBef>
                <a:buFont typeface="Arial" pitchFamily="34" charset="0"/>
                <a:buNone/>
              </a:pPr>
              <a:r>
                <a:rPr lang="en-CA" altLang="en-US" sz="1600" b="1" dirty="0">
                  <a:solidFill>
                    <a:schemeClr val="bg2">
                      <a:lumMod val="25000"/>
                    </a:schemeClr>
                  </a:solidFill>
                  <a:latin typeface="+mj-lt"/>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bg2">
                      <a:lumMod val="25000"/>
                    </a:schemeClr>
                  </a:solidFill>
                  <a:latin typeface="+mj-lt"/>
                  <a:ea typeface="SimSun" pitchFamily="2" charset="-122"/>
                  <a:cs typeface="Arial" pitchFamily="34" charset="0"/>
                </a:rPr>
                <a:t>Honeywell International</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3129062" y="3943118"/>
              <a:ext cx="1662895" cy="403629"/>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026711"/>
              <a:ext cx="1267662" cy="257361"/>
            </a:xfrm>
            <a:prstGeom prst="rect">
              <a:avLst/>
            </a:prstGeom>
          </p:spPr>
        </p:pic>
        <p:sp>
          <p:nvSpPr>
            <p:cNvPr id="3" name="Rectangle 5">
              <a:extLst>
                <a:ext uri="{FF2B5EF4-FFF2-40B4-BE49-F238E27FC236}">
                  <a16:creationId xmlns:a16="http://schemas.microsoft.com/office/drawing/2014/main" id="{F6BAC5C6-1DD2-48EF-8DEB-72595E31DFE8}"/>
                </a:ext>
              </a:extLst>
            </p:cNvPr>
            <p:cNvSpPr>
              <a:spLocks noChangeArrowheads="1"/>
            </p:cNvSpPr>
            <p:nvPr/>
          </p:nvSpPr>
          <p:spPr bwMode="auto">
            <a:xfrm>
              <a:off x="8326076" y="2744309"/>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SBC Vice-Chair</a:t>
              </a:r>
            </a:p>
            <a:p>
              <a:pPr eaLnBrk="1" hangingPunct="1">
                <a:lnSpc>
                  <a:spcPct val="100000"/>
                </a:lnSpc>
                <a:spcBef>
                  <a:spcPct val="0"/>
                </a:spcBef>
                <a:buFont typeface="Arial" pitchFamily="34" charset="0"/>
                <a:buNone/>
              </a:pPr>
              <a:r>
                <a:rPr lang="en-US" altLang="en-US" sz="1400" b="1" dirty="0">
                  <a:solidFill>
                    <a:schemeClr val="bg2">
                      <a:lumMod val="25000"/>
                    </a:schemeClr>
                  </a:solidFill>
                  <a:latin typeface="+mj-lt"/>
                  <a:ea typeface="SimSun" pitchFamily="2" charset="-122"/>
                  <a:sym typeface="Arial" pitchFamily="34" charset="0"/>
                </a:rPr>
                <a:t>Chris Larry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Director of Energy Engineering </a:t>
              </a:r>
            </a:p>
            <a:p>
              <a:pPr eaLnBrk="1" hangingPunct="1">
                <a:lnSpc>
                  <a:spcPct val="100000"/>
                </a:lnSpc>
                <a:spcBef>
                  <a:spcPct val="0"/>
                </a:spcBef>
                <a:buFont typeface="Arial" pitchFamily="34" charset="0"/>
                <a:buNone/>
              </a:pPr>
              <a:r>
                <a:rPr lang="en-US" altLang="en-US" sz="1400" dirty="0">
                  <a:solidFill>
                    <a:schemeClr val="bg2">
                      <a:lumMod val="25000"/>
                    </a:schemeClr>
                  </a:solidFill>
                  <a:latin typeface="+mj-lt"/>
                  <a:ea typeface="SimSun" pitchFamily="2" charset="-122"/>
                  <a:cs typeface="Arial" pitchFamily="34" charset="0"/>
                </a:rPr>
                <a:t>Exp US Services Inc.</a:t>
              </a:r>
              <a:endParaRPr lang="en-CA" altLang="en-US" sz="1400" dirty="0">
                <a:solidFill>
                  <a:schemeClr val="bg2">
                    <a:lumMod val="25000"/>
                  </a:schemeClr>
                </a:solidFill>
                <a:latin typeface="+mj-lt"/>
                <a:ea typeface="SimSun" pitchFamily="2" charset="-122"/>
                <a:cs typeface="Arial" pitchFamily="34" charset="0"/>
              </a:endParaRPr>
            </a:p>
          </p:txBody>
        </p:sp>
        <p:pic>
          <p:nvPicPr>
            <p:cNvPr id="1034" name="Picture 10" descr="J. Christopher Larry">
              <a:extLst>
                <a:ext uri="{FF2B5EF4-FFF2-40B4-BE49-F238E27FC236}">
                  <a16:creationId xmlns:a16="http://schemas.microsoft.com/office/drawing/2014/main" id="{FBC34BE5-F826-4F2A-8193-2E55BA2013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30" r="26005" b="51412"/>
            <a:stretch/>
          </p:blipFill>
          <p:spPr bwMode="auto">
            <a:xfrm>
              <a:off x="8409581" y="1144728"/>
              <a:ext cx="1599431" cy="16269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gineering, Architecture, Design and Consulting | EXP">
              <a:extLst>
                <a:ext uri="{FF2B5EF4-FFF2-40B4-BE49-F238E27FC236}">
                  <a16:creationId xmlns:a16="http://schemas.microsoft.com/office/drawing/2014/main" id="{A1275E03-2E3F-41B2-8846-6E0BB2E1FD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52" b="23261"/>
            <a:stretch/>
          </p:blipFill>
          <p:spPr bwMode="auto">
            <a:xfrm>
              <a:off x="8385455" y="3893289"/>
              <a:ext cx="1014938" cy="533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10609264" cy="1266235"/>
          </a:xfrm>
        </p:spPr>
        <p:txBody>
          <a:bodyPr/>
          <a:lstStyle/>
          <a:p>
            <a:r>
              <a:rPr lang="en-US" sz="2800" b="1" dirty="0"/>
              <a:t>2.  Administrative </a:t>
            </a:r>
            <a:br>
              <a:rPr lang="en-US" sz="2800" dirty="0"/>
            </a:br>
            <a:r>
              <a:rPr lang="sv-SE" sz="2800" dirty="0"/>
              <a:t>Robert Lane (Robert H. Lane &amp; Associates Inc.)</a:t>
            </a:r>
            <a:endParaRPr lang="en-US" sz="2800"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736397"/>
            <a:ext cx="5751513" cy="1385206"/>
          </a:xfrm>
        </p:spPr>
        <p:txBody>
          <a:bodyPr>
            <a:normAutofit/>
          </a:bodyPr>
          <a:lstStyle/>
          <a:p>
            <a:pPr marL="0" indent="0">
              <a:buNone/>
            </a:pPr>
            <a:r>
              <a:rPr lang="en-US" dirty="0"/>
              <a:t>Approval of SBC Minutes </a:t>
            </a:r>
            <a:br>
              <a:rPr lang="en-US" dirty="0"/>
            </a:br>
            <a:r>
              <a:rPr lang="en-US" dirty="0"/>
              <a:t>November 20, 2025</a:t>
            </a:r>
          </a:p>
          <a:p>
            <a:pPr marL="0" indent="0">
              <a:buNone/>
            </a:pPr>
            <a:r>
              <a:rPr lang="en-US" u="sng" dirty="0">
                <a:hlinkClick r:id="rId2"/>
              </a:rPr>
              <a:t>www.ashb.com/sbc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3077-9A2A-8208-1F1D-D44F6165A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E869-F888-E078-7662-83FDB7CB4F48}"/>
              </a:ext>
            </a:extLst>
          </p:cNvPr>
          <p:cNvSpPr>
            <a:spLocks noGrp="1"/>
          </p:cNvSpPr>
          <p:nvPr>
            <p:ph type="title"/>
          </p:nvPr>
        </p:nvSpPr>
        <p:spPr>
          <a:xfrm>
            <a:off x="839787" y="14143"/>
            <a:ext cx="9848199" cy="1588230"/>
          </a:xfrm>
        </p:spPr>
        <p:txBody>
          <a:bodyPr/>
          <a:lstStyle/>
          <a:p>
            <a:r>
              <a:rPr lang="en-US" sz="2800" b="1" dirty="0"/>
              <a:t>3.  Research Update</a:t>
            </a:r>
            <a:br>
              <a:rPr lang="en-US" sz="2800" dirty="0"/>
            </a:br>
            <a:r>
              <a:rPr lang="sv-SE" sz="2800" dirty="0"/>
              <a:t>Greg Walker (ASHB)</a:t>
            </a:r>
            <a:endParaRPr lang="en-US" sz="2800" dirty="0"/>
          </a:p>
        </p:txBody>
      </p:sp>
      <p:sp>
        <p:nvSpPr>
          <p:cNvPr id="4" name="Text Placeholder 3">
            <a:extLst>
              <a:ext uri="{FF2B5EF4-FFF2-40B4-BE49-F238E27FC236}">
                <a16:creationId xmlns:a16="http://schemas.microsoft.com/office/drawing/2014/main" id="{5CC5C83E-0EA1-F13C-DF86-C99A6AF2B0F1}"/>
              </a:ext>
            </a:extLst>
          </p:cNvPr>
          <p:cNvSpPr>
            <a:spLocks noGrp="1"/>
          </p:cNvSpPr>
          <p:nvPr>
            <p:ph type="body" sz="quarter" idx="12"/>
          </p:nvPr>
        </p:nvSpPr>
        <p:spPr>
          <a:xfrm>
            <a:off x="4842911" y="1445903"/>
            <a:ext cx="6509302" cy="945573"/>
          </a:xfrm>
        </p:spPr>
        <p:txBody>
          <a:bodyPr vert="horz" lIns="91440" tIns="45720" rIns="91440" bIns="45720" rtlCol="0">
            <a:noAutofit/>
          </a:bodyPr>
          <a:lstStyle/>
          <a:p>
            <a:pPr marL="0" indent="0" algn="ctr">
              <a:buNone/>
            </a:pPr>
            <a:r>
              <a:rPr lang="en-US" sz="2200" b="1" dirty="0"/>
              <a:t>2025 SBC Landmark Research</a:t>
            </a:r>
            <a:br>
              <a:rPr lang="en-US" sz="2200" b="1" dirty="0"/>
            </a:br>
            <a:r>
              <a:rPr lang="en-US" sz="2200" b="1" dirty="0"/>
              <a:t>Smart Building Trends &amp; Technology Adoption</a:t>
            </a:r>
          </a:p>
        </p:txBody>
      </p:sp>
      <p:sp>
        <p:nvSpPr>
          <p:cNvPr id="5" name="Slide Number Placeholder 4">
            <a:extLst>
              <a:ext uri="{FF2B5EF4-FFF2-40B4-BE49-F238E27FC236}">
                <a16:creationId xmlns:a16="http://schemas.microsoft.com/office/drawing/2014/main" id="{B71DEAF1-51CE-9305-B431-C2CC215F2318}"/>
              </a:ext>
            </a:extLst>
          </p:cNvPr>
          <p:cNvSpPr>
            <a:spLocks noGrp="1"/>
          </p:cNvSpPr>
          <p:nvPr>
            <p:ph type="sldNum" sz="quarter" idx="14"/>
          </p:nvPr>
        </p:nvSpPr>
        <p:spPr/>
        <p:txBody>
          <a:bodyPr/>
          <a:lstStyle/>
          <a:p>
            <a:fld id="{4658F449-AC56-C64A-8488-86A10DE691DA}" type="slidenum">
              <a:rPr lang="en-US" smtClean="0"/>
              <a:pPr/>
              <a:t>5</a:t>
            </a:fld>
            <a:endParaRPr lang="en-US" dirty="0"/>
          </a:p>
        </p:txBody>
      </p:sp>
      <p:sp>
        <p:nvSpPr>
          <p:cNvPr id="11" name="TextBox 10">
            <a:extLst>
              <a:ext uri="{FF2B5EF4-FFF2-40B4-BE49-F238E27FC236}">
                <a16:creationId xmlns:a16="http://schemas.microsoft.com/office/drawing/2014/main" id="{68F7C61F-4833-C04C-4FF6-A29772660F67}"/>
              </a:ext>
            </a:extLst>
          </p:cNvPr>
          <p:cNvSpPr txBox="1"/>
          <p:nvPr/>
        </p:nvSpPr>
        <p:spPr>
          <a:xfrm>
            <a:off x="6139898" y="2276720"/>
            <a:ext cx="3880402" cy="400110"/>
          </a:xfrm>
          <a:prstGeom prst="rect">
            <a:avLst/>
          </a:prstGeom>
          <a:noFill/>
        </p:spPr>
        <p:txBody>
          <a:bodyPr wrap="square" rtlCol="0">
            <a:spAutoFit/>
          </a:bodyPr>
          <a:lstStyle/>
          <a:p>
            <a:pPr algn="ctr"/>
            <a:r>
              <a:rPr lang="en-US" sz="2000" b="1" u="sng" dirty="0"/>
              <a:t>Funders</a:t>
            </a:r>
            <a:endParaRPr lang="en-CA" sz="2400" b="1" u="sng" dirty="0"/>
          </a:p>
        </p:txBody>
      </p:sp>
      <p:sp>
        <p:nvSpPr>
          <p:cNvPr id="6" name="TextBox 5">
            <a:extLst>
              <a:ext uri="{FF2B5EF4-FFF2-40B4-BE49-F238E27FC236}">
                <a16:creationId xmlns:a16="http://schemas.microsoft.com/office/drawing/2014/main" id="{D617851A-3C09-B805-A0B5-4DC6487E299B}"/>
              </a:ext>
            </a:extLst>
          </p:cNvPr>
          <p:cNvSpPr txBox="1"/>
          <p:nvPr/>
        </p:nvSpPr>
        <p:spPr>
          <a:xfrm>
            <a:off x="6964127" y="4850553"/>
            <a:ext cx="4157383" cy="923330"/>
          </a:xfrm>
          <a:prstGeom prst="rect">
            <a:avLst/>
          </a:prstGeom>
          <a:noFill/>
        </p:spPr>
        <p:txBody>
          <a:bodyPr wrap="square" rtlCol="0">
            <a:spAutoFit/>
          </a:bodyPr>
          <a:lstStyle/>
          <a:p>
            <a:pPr algn="ctr"/>
            <a:r>
              <a:rPr lang="en-US" dirty="0"/>
              <a:t>Contact </a:t>
            </a:r>
            <a:r>
              <a:rPr lang="en-US" dirty="0">
                <a:hlinkClick r:id="rId2"/>
              </a:rPr>
              <a:t>admin@ashb.com</a:t>
            </a:r>
            <a:r>
              <a:rPr lang="en-US" dirty="0"/>
              <a:t> to obtain research findings and to join as a funder.</a:t>
            </a:r>
            <a:endParaRPr lang="en-CA" dirty="0"/>
          </a:p>
        </p:txBody>
      </p:sp>
      <p:pic>
        <p:nvPicPr>
          <p:cNvPr id="9" name="Picture 8">
            <a:extLst>
              <a:ext uri="{FF2B5EF4-FFF2-40B4-BE49-F238E27FC236}">
                <a16:creationId xmlns:a16="http://schemas.microsoft.com/office/drawing/2014/main" id="{126AAFCD-8469-548A-6859-534D6E654D30}"/>
              </a:ext>
            </a:extLst>
          </p:cNvPr>
          <p:cNvPicPr>
            <a:picLocks noChangeAspect="1"/>
          </p:cNvPicPr>
          <p:nvPr/>
        </p:nvPicPr>
        <p:blipFill>
          <a:blip r:embed="rId3"/>
          <a:srcRect l="6436" t="7384" r="7112" b="7037"/>
          <a:stretch/>
        </p:blipFill>
        <p:spPr>
          <a:xfrm>
            <a:off x="5832379" y="4756731"/>
            <a:ext cx="1110073" cy="1098857"/>
          </a:xfrm>
          <a:prstGeom prst="rect">
            <a:avLst/>
          </a:prstGeom>
        </p:spPr>
      </p:pic>
      <p:pic>
        <p:nvPicPr>
          <p:cNvPr id="7" name="Picture 6" descr="A poster of a city with buildings and icons&#10;&#10;AI-generated content may be incorrect.">
            <a:extLst>
              <a:ext uri="{FF2B5EF4-FFF2-40B4-BE49-F238E27FC236}">
                <a16:creationId xmlns:a16="http://schemas.microsoft.com/office/drawing/2014/main" id="{42821EDF-A797-F558-4D25-146DD749C69A}"/>
              </a:ext>
            </a:extLst>
          </p:cNvPr>
          <p:cNvPicPr>
            <a:picLocks noChangeAspect="1"/>
          </p:cNvPicPr>
          <p:nvPr/>
        </p:nvPicPr>
        <p:blipFill>
          <a:blip r:embed="rId4"/>
          <a:stretch>
            <a:fillRect/>
          </a:stretch>
        </p:blipFill>
        <p:spPr>
          <a:xfrm>
            <a:off x="778367" y="1240819"/>
            <a:ext cx="3704666" cy="4794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logos on a black background&#10;&#10;AI-generated content may be incorrect.">
            <a:extLst>
              <a:ext uri="{FF2B5EF4-FFF2-40B4-BE49-F238E27FC236}">
                <a16:creationId xmlns:a16="http://schemas.microsoft.com/office/drawing/2014/main" id="{BB514109-63DF-E6DB-5135-CAD20E29D49E}"/>
              </a:ext>
            </a:extLst>
          </p:cNvPr>
          <p:cNvPicPr>
            <a:picLocks noChangeAspect="1"/>
          </p:cNvPicPr>
          <p:nvPr/>
        </p:nvPicPr>
        <p:blipFill>
          <a:blip r:embed="rId5"/>
          <a:stretch>
            <a:fillRect/>
          </a:stretch>
        </p:blipFill>
        <p:spPr>
          <a:xfrm>
            <a:off x="4842911" y="2769880"/>
            <a:ext cx="7014248" cy="1665219"/>
          </a:xfrm>
          <a:prstGeom prst="rect">
            <a:avLst/>
          </a:prstGeom>
        </p:spPr>
      </p:pic>
    </p:spTree>
    <p:extLst>
      <p:ext uri="{BB962C8B-B14F-4D97-AF65-F5344CB8AC3E}">
        <p14:creationId xmlns:p14="http://schemas.microsoft.com/office/powerpoint/2010/main" val="169988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sz="2800" b="1" dirty="0"/>
              <a:t>3.  Research Update</a:t>
            </a:r>
            <a:br>
              <a:rPr lang="en-US" sz="2800" dirty="0"/>
            </a:br>
            <a:r>
              <a:rPr lang="en-US" sz="2800" dirty="0"/>
              <a:t>Greg Walker (ASHB)</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92327" y="1392148"/>
            <a:ext cx="11638416" cy="945573"/>
          </a:xfrm>
        </p:spPr>
        <p:txBody>
          <a:bodyPr>
            <a:normAutofit lnSpcReduction="10000"/>
          </a:bodyPr>
          <a:lstStyle/>
          <a:p>
            <a:pPr marL="0" indent="0" algn="ctr">
              <a:buNone/>
            </a:pPr>
            <a:r>
              <a:rPr lang="en-US" dirty="0"/>
              <a:t>Annual BACS </a:t>
            </a:r>
          </a:p>
          <a:p>
            <a:pPr marL="0" indent="0" algn="ctr">
              <a:buNone/>
            </a:pPr>
            <a:r>
              <a:rPr lang="en-US" dirty="0"/>
              <a:t>Market Sizing North America</a:t>
            </a:r>
            <a:endParaRPr lang="en-CA" dirty="0"/>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6</a:t>
            </a:fld>
            <a:endParaRPr lang="en-US" dirty="0"/>
          </a:p>
        </p:txBody>
      </p:sp>
      <p:pic>
        <p:nvPicPr>
          <p:cNvPr id="3" name="Picture 4" descr="Temperature Controller Ref. Honeywell R3h710rf0005">
            <a:extLst>
              <a:ext uri="{FF2B5EF4-FFF2-40B4-BE49-F238E27FC236}">
                <a16:creationId xmlns:a16="http://schemas.microsoft.com/office/drawing/2014/main" id="{2A856E1C-BA9F-967D-1712-C6221C223B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59" b="32799"/>
          <a:stretch/>
        </p:blipFill>
        <p:spPr bwMode="auto">
          <a:xfrm>
            <a:off x="10392777" y="3922322"/>
            <a:ext cx="1638987" cy="38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hneider Electric Canada | Global Specialist in Energy Management and  Automation">
            <a:extLst>
              <a:ext uri="{FF2B5EF4-FFF2-40B4-BE49-F238E27FC236}">
                <a16:creationId xmlns:a16="http://schemas.microsoft.com/office/drawing/2014/main" id="{8414B639-67B7-3124-7A5E-D10A67FAD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53" b="28422"/>
          <a:stretch/>
        </p:blipFill>
        <p:spPr bwMode="auto">
          <a:xfrm>
            <a:off x="8164730" y="4771190"/>
            <a:ext cx="1418922" cy="60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17BDC61-2D01-8018-7AA0-38BE50FC5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5169" y="2888876"/>
            <a:ext cx="1199606" cy="502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ome | Automated Logic">
            <a:extLst>
              <a:ext uri="{FF2B5EF4-FFF2-40B4-BE49-F238E27FC236}">
                <a16:creationId xmlns:a16="http://schemas.microsoft.com/office/drawing/2014/main" id="{D2A00FE0-21C1-499F-8023-62B176C8A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2567" y="2914277"/>
            <a:ext cx="1431381" cy="4876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limo - Belimo Americas #4 on Vimeo">
            <a:extLst>
              <a:ext uri="{FF2B5EF4-FFF2-40B4-BE49-F238E27FC236}">
                <a16:creationId xmlns:a16="http://schemas.microsoft.com/office/drawing/2014/main" id="{1E0BD2BD-15C5-2653-BEF8-7BC75EBF0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3735" y="3819570"/>
            <a:ext cx="1217257" cy="503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Johnson Controls Logo PNG Image for Free">
            <a:extLst>
              <a:ext uri="{FF2B5EF4-FFF2-40B4-BE49-F238E27FC236}">
                <a16:creationId xmlns:a16="http://schemas.microsoft.com/office/drawing/2014/main" id="{6403EB5D-6790-1F6B-8C3C-CA31A4F7F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383" y="4633704"/>
            <a:ext cx="1406178" cy="6714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ilding Management Systems vs. Building Automation Systems - MACC">
            <a:extLst>
              <a:ext uri="{FF2B5EF4-FFF2-40B4-BE49-F238E27FC236}">
                <a16:creationId xmlns:a16="http://schemas.microsoft.com/office/drawing/2014/main" id="{A2D39FEA-13D8-47FF-4594-516625784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768" y="2579606"/>
            <a:ext cx="54292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iemens-Logo | EIT RawMaterials">
            <a:extLst>
              <a:ext uri="{FF2B5EF4-FFF2-40B4-BE49-F238E27FC236}">
                <a16:creationId xmlns:a16="http://schemas.microsoft.com/office/drawing/2014/main" id="{64FCCBCC-6B3D-6209-D8EC-BCCD7ADC69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79" t="20396" r="17583" b="47040"/>
          <a:stretch/>
        </p:blipFill>
        <p:spPr bwMode="auto">
          <a:xfrm>
            <a:off x="9905771" y="4891290"/>
            <a:ext cx="1222615" cy="2288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stech Controls | Intelligent Building Solutions">
            <a:extLst>
              <a:ext uri="{FF2B5EF4-FFF2-40B4-BE49-F238E27FC236}">
                <a16:creationId xmlns:a16="http://schemas.microsoft.com/office/drawing/2014/main" id="{A673CAA3-99D2-00AD-3C03-CD15E5F95F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3849" y="3781511"/>
            <a:ext cx="1199606" cy="629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B - Wikipedia">
            <a:extLst>
              <a:ext uri="{FF2B5EF4-FFF2-40B4-BE49-F238E27FC236}">
                <a16:creationId xmlns:a16="http://schemas.microsoft.com/office/drawing/2014/main" id="{51448CA5-76D2-7E3F-3116-2C2BC88D67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5324" y="2962219"/>
            <a:ext cx="1106101" cy="439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and black logo&#10;&#10;AI-generated content may be incorrect.">
            <a:extLst>
              <a:ext uri="{FF2B5EF4-FFF2-40B4-BE49-F238E27FC236}">
                <a16:creationId xmlns:a16="http://schemas.microsoft.com/office/drawing/2014/main" id="{FB87CE7F-712F-70FC-5806-7A5B91CA7AB3}"/>
              </a:ext>
            </a:extLst>
          </p:cNvPr>
          <p:cNvPicPr>
            <a:picLocks noChangeAspect="1"/>
          </p:cNvPicPr>
          <p:nvPr/>
        </p:nvPicPr>
        <p:blipFill>
          <a:blip r:embed="rId12"/>
          <a:stretch>
            <a:fillRect/>
          </a:stretch>
        </p:blipFill>
        <p:spPr>
          <a:xfrm>
            <a:off x="7385544" y="3795420"/>
            <a:ext cx="1338352" cy="563544"/>
          </a:xfrm>
          <a:prstGeom prst="rect">
            <a:avLst/>
          </a:prstGeom>
        </p:spPr>
      </p:pic>
    </p:spTree>
    <p:extLst>
      <p:ext uri="{BB962C8B-B14F-4D97-AF65-F5344CB8AC3E}">
        <p14:creationId xmlns:p14="http://schemas.microsoft.com/office/powerpoint/2010/main" val="281067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48012-E7C6-AAB6-7416-A70735696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5EB08-CB4E-E65F-A89D-463B8C99F6A3}"/>
              </a:ext>
            </a:extLst>
          </p:cNvPr>
          <p:cNvSpPr>
            <a:spLocks noGrp="1"/>
          </p:cNvSpPr>
          <p:nvPr>
            <p:ph type="title"/>
          </p:nvPr>
        </p:nvSpPr>
        <p:spPr>
          <a:xfrm>
            <a:off x="839787" y="14143"/>
            <a:ext cx="9848199" cy="447675"/>
          </a:xfrm>
        </p:spPr>
        <p:txBody>
          <a:bodyPr/>
          <a:lstStyle/>
          <a:p>
            <a:r>
              <a:rPr lang="en-US" sz="2800" b="1" dirty="0"/>
              <a:t>3.  Research Update</a:t>
            </a:r>
            <a:br>
              <a:rPr lang="en-US" sz="2800" dirty="0"/>
            </a:br>
            <a:r>
              <a:rPr lang="en-US" sz="2800" dirty="0"/>
              <a:t>Greg Walker (ASHB)</a:t>
            </a:r>
          </a:p>
        </p:txBody>
      </p:sp>
      <p:sp>
        <p:nvSpPr>
          <p:cNvPr id="4" name="Text Placeholder 3">
            <a:extLst>
              <a:ext uri="{FF2B5EF4-FFF2-40B4-BE49-F238E27FC236}">
                <a16:creationId xmlns:a16="http://schemas.microsoft.com/office/drawing/2014/main" id="{E0723BEC-B040-2D4E-D24B-237BED171E42}"/>
              </a:ext>
            </a:extLst>
          </p:cNvPr>
          <p:cNvSpPr>
            <a:spLocks noGrp="1"/>
          </p:cNvSpPr>
          <p:nvPr>
            <p:ph type="body" sz="quarter" idx="12"/>
          </p:nvPr>
        </p:nvSpPr>
        <p:spPr>
          <a:xfrm>
            <a:off x="5188368" y="1255392"/>
            <a:ext cx="6164943" cy="945573"/>
          </a:xfrm>
        </p:spPr>
        <p:txBody>
          <a:bodyPr>
            <a:normAutofit lnSpcReduction="10000"/>
          </a:bodyPr>
          <a:lstStyle/>
          <a:p>
            <a:pPr marL="0" indent="0" algn="ctr">
              <a:buNone/>
            </a:pPr>
            <a:r>
              <a:rPr lang="en-US" dirty="0"/>
              <a:t>Annual BACS </a:t>
            </a:r>
          </a:p>
          <a:p>
            <a:pPr marL="0" indent="0" algn="ctr">
              <a:buNone/>
            </a:pPr>
            <a:r>
              <a:rPr lang="en-US" dirty="0"/>
              <a:t>Market Sizing Europe</a:t>
            </a:r>
            <a:endParaRPr lang="en-CA" dirty="0"/>
          </a:p>
        </p:txBody>
      </p:sp>
      <p:sp>
        <p:nvSpPr>
          <p:cNvPr id="5" name="Slide Number Placeholder 4">
            <a:extLst>
              <a:ext uri="{FF2B5EF4-FFF2-40B4-BE49-F238E27FC236}">
                <a16:creationId xmlns:a16="http://schemas.microsoft.com/office/drawing/2014/main" id="{64A91822-1047-33FC-A8B8-6935D130D266}"/>
              </a:ext>
            </a:extLst>
          </p:cNvPr>
          <p:cNvSpPr>
            <a:spLocks noGrp="1"/>
          </p:cNvSpPr>
          <p:nvPr>
            <p:ph type="sldNum" sz="quarter" idx="14"/>
          </p:nvPr>
        </p:nvSpPr>
        <p:spPr/>
        <p:txBody>
          <a:bodyPr/>
          <a:lstStyle/>
          <a:p>
            <a:fld id="{4658F449-AC56-C64A-8488-86A10DE691DA}" type="slidenum">
              <a:rPr lang="en-US" smtClean="0"/>
              <a:pPr/>
              <a:t>7</a:t>
            </a:fld>
            <a:endParaRPr lang="en-US" dirty="0"/>
          </a:p>
        </p:txBody>
      </p:sp>
      <p:pic>
        <p:nvPicPr>
          <p:cNvPr id="3" name="Picture 4" descr="Temperature Controller Ref. Honeywell R3h710rf0005">
            <a:extLst>
              <a:ext uri="{FF2B5EF4-FFF2-40B4-BE49-F238E27FC236}">
                <a16:creationId xmlns:a16="http://schemas.microsoft.com/office/drawing/2014/main" id="{459E4BC2-E255-B4A1-DD65-3C5CAE898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59" b="32799"/>
          <a:stretch/>
        </p:blipFill>
        <p:spPr bwMode="auto">
          <a:xfrm>
            <a:off x="10092431" y="3686387"/>
            <a:ext cx="1638987" cy="38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hneider Electric Canada | Global Specialist in Energy Management and  Automation">
            <a:extLst>
              <a:ext uri="{FF2B5EF4-FFF2-40B4-BE49-F238E27FC236}">
                <a16:creationId xmlns:a16="http://schemas.microsoft.com/office/drawing/2014/main" id="{61DE751A-DBF9-68DB-7023-B0DCBAA9C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53" b="28422"/>
          <a:stretch/>
        </p:blipFill>
        <p:spPr bwMode="auto">
          <a:xfrm>
            <a:off x="6763878" y="5221749"/>
            <a:ext cx="1418922" cy="60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E6EC80-F7E0-7424-5C36-D160756D8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2058" y="2687935"/>
            <a:ext cx="1199606" cy="5020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limo - Belimo Americas #4 on Vimeo">
            <a:extLst>
              <a:ext uri="{FF2B5EF4-FFF2-40B4-BE49-F238E27FC236}">
                <a16:creationId xmlns:a16="http://schemas.microsoft.com/office/drawing/2014/main" id="{EE90DCCB-979E-D0EE-AE23-874E67CDA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5104" y="2631206"/>
            <a:ext cx="1217257" cy="503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ownload Johnson Controls Logo PNG Image for Free">
            <a:extLst>
              <a:ext uri="{FF2B5EF4-FFF2-40B4-BE49-F238E27FC236}">
                <a16:creationId xmlns:a16="http://schemas.microsoft.com/office/drawing/2014/main" id="{10B91924-A4D1-B95A-F8CC-C59B3B57F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050" y="4298525"/>
            <a:ext cx="1406178" cy="6714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iemens-Logo | EIT RawMaterials">
            <a:extLst>
              <a:ext uri="{FF2B5EF4-FFF2-40B4-BE49-F238E27FC236}">
                <a16:creationId xmlns:a16="http://schemas.microsoft.com/office/drawing/2014/main" id="{556AAA8C-CFB7-828B-6974-D7BDAA8190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79" t="20396" r="17583" b="47040"/>
          <a:stretch/>
        </p:blipFill>
        <p:spPr bwMode="auto">
          <a:xfrm>
            <a:off x="8522839" y="5324761"/>
            <a:ext cx="1344663" cy="2516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stech Controls | Intelligent Building Solutions">
            <a:extLst>
              <a:ext uri="{FF2B5EF4-FFF2-40B4-BE49-F238E27FC236}">
                <a16:creationId xmlns:a16="http://schemas.microsoft.com/office/drawing/2014/main" id="{245279FA-655A-0465-FD23-E6951C0F43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4840" y="3506668"/>
            <a:ext cx="1199606" cy="6297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over of a book&#10;&#10;AI-generated content may be incorrect.">
            <a:extLst>
              <a:ext uri="{FF2B5EF4-FFF2-40B4-BE49-F238E27FC236}">
                <a16:creationId xmlns:a16="http://schemas.microsoft.com/office/drawing/2014/main" id="{C075DFDF-2F7A-B159-6E64-BD2628BDF0C9}"/>
              </a:ext>
            </a:extLst>
          </p:cNvPr>
          <p:cNvPicPr>
            <a:picLocks noChangeAspect="1"/>
          </p:cNvPicPr>
          <p:nvPr/>
        </p:nvPicPr>
        <p:blipFill>
          <a:blip r:embed="rId9"/>
          <a:stretch>
            <a:fillRect/>
          </a:stretch>
        </p:blipFill>
        <p:spPr>
          <a:xfrm>
            <a:off x="857645" y="1392148"/>
            <a:ext cx="3526845" cy="4564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Priva - Greenhouse CanadaGreenhouse Canada">
            <a:extLst>
              <a:ext uri="{FF2B5EF4-FFF2-40B4-BE49-F238E27FC236}">
                <a16:creationId xmlns:a16="http://schemas.microsoft.com/office/drawing/2014/main" id="{30266523-1A80-309E-60CA-3B0D77D5FD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7697" y="4458659"/>
            <a:ext cx="1308457" cy="49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uter Logo / Misc / Logonoid.com">
            <a:extLst>
              <a:ext uri="{FF2B5EF4-FFF2-40B4-BE49-F238E27FC236}">
                <a16:creationId xmlns:a16="http://schemas.microsoft.com/office/drawing/2014/main" id="{2BD294B0-F284-E62C-06E8-2176663601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2933" y="5356998"/>
            <a:ext cx="1610906" cy="2448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518488D-217A-433E-C05D-5D60684CD2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6950" y="2815002"/>
            <a:ext cx="1308457" cy="2478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BS GmbH - ctrlX AUTOMATION">
            <a:extLst>
              <a:ext uri="{FF2B5EF4-FFF2-40B4-BE49-F238E27FC236}">
                <a16:creationId xmlns:a16="http://schemas.microsoft.com/office/drawing/2014/main" id="{71DFF9B1-2033-6AC2-A28B-6B2AC5D7AD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2425" y="4282574"/>
            <a:ext cx="1222021" cy="6873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uer Markenauftritt von Kieback&amp;Peter | Kieback&amp;Peter">
            <a:extLst>
              <a:ext uri="{FF2B5EF4-FFF2-40B4-BE49-F238E27FC236}">
                <a16:creationId xmlns:a16="http://schemas.microsoft.com/office/drawing/2014/main" id="{A0AD7334-71B6-8CD2-AED8-CA0714B713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3806" y="4589397"/>
            <a:ext cx="1666776" cy="2929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BB Logo PNG Transparent &amp; SVG Vector - Freebie Supply">
            <a:extLst>
              <a:ext uri="{FF2B5EF4-FFF2-40B4-BE49-F238E27FC236}">
                <a16:creationId xmlns:a16="http://schemas.microsoft.com/office/drawing/2014/main" id="{6DA24058-C0CE-A19C-06B9-FADE48C1C8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7244" y="2469866"/>
            <a:ext cx="1262567" cy="9469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AGO GmbH - Wikipedia">
            <a:extLst>
              <a:ext uri="{FF2B5EF4-FFF2-40B4-BE49-F238E27FC236}">
                <a16:creationId xmlns:a16="http://schemas.microsoft.com/office/drawing/2014/main" id="{34DBC06B-E141-E323-0204-55D642D937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12029" y="5213762"/>
            <a:ext cx="1254125" cy="45282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ilding automation that inspires. - DEOS AG">
            <a:extLst>
              <a:ext uri="{FF2B5EF4-FFF2-40B4-BE49-F238E27FC236}">
                <a16:creationId xmlns:a16="http://schemas.microsoft.com/office/drawing/2014/main" id="{B62E0FA8-6721-CB4B-031E-A60055D264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41506" y="3676930"/>
            <a:ext cx="1562066" cy="418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AI-generated content may be incorrect.">
            <a:extLst>
              <a:ext uri="{FF2B5EF4-FFF2-40B4-BE49-F238E27FC236}">
                <a16:creationId xmlns:a16="http://schemas.microsoft.com/office/drawing/2014/main" id="{AAFE4F88-DA6F-AEF2-7363-2AD59B035DEF}"/>
              </a:ext>
            </a:extLst>
          </p:cNvPr>
          <p:cNvPicPr>
            <a:picLocks noChangeAspect="1"/>
          </p:cNvPicPr>
          <p:nvPr/>
        </p:nvPicPr>
        <p:blipFill>
          <a:blip r:embed="rId18"/>
          <a:stretch>
            <a:fillRect/>
          </a:stretch>
        </p:blipFill>
        <p:spPr>
          <a:xfrm>
            <a:off x="4949210" y="3566978"/>
            <a:ext cx="1338352" cy="563544"/>
          </a:xfrm>
          <a:prstGeom prst="rect">
            <a:avLst/>
          </a:prstGeom>
        </p:spPr>
      </p:pic>
    </p:spTree>
    <p:extLst>
      <p:ext uri="{BB962C8B-B14F-4D97-AF65-F5344CB8AC3E}">
        <p14:creationId xmlns:p14="http://schemas.microsoft.com/office/powerpoint/2010/main" val="32703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2D747220-3C0C-B3D6-61A1-2F2B31624E6D}"/>
              </a:ext>
            </a:extLst>
          </p:cNvPr>
          <p:cNvSpPr>
            <a:spLocks noGrp="1"/>
          </p:cNvSpPr>
          <p:nvPr>
            <p:ph type="sldNum" sz="quarter" idx="14"/>
          </p:nvPr>
        </p:nvSpPr>
        <p:spPr/>
        <p:txBody>
          <a:bodyPr/>
          <a:lstStyle/>
          <a:p>
            <a:pPr>
              <a:spcAft>
                <a:spcPts val="600"/>
              </a:spcAft>
            </a:pPr>
            <a:fld id="{4658F449-AC56-C64A-8488-86A10DE691DA}" type="slidenum">
              <a:rPr lang="en-US" smtClean="0"/>
              <a:pPr>
                <a:spcAft>
                  <a:spcPts val="600"/>
                </a:spcAft>
              </a:pPr>
              <a:t>8</a:t>
            </a:fld>
            <a:endParaRPr lang="en-US"/>
          </a:p>
        </p:txBody>
      </p:sp>
      <p:sp>
        <p:nvSpPr>
          <p:cNvPr id="7" name="Title 2">
            <a:extLst>
              <a:ext uri="{FF2B5EF4-FFF2-40B4-BE49-F238E27FC236}">
                <a16:creationId xmlns:a16="http://schemas.microsoft.com/office/drawing/2014/main" id="{2120AB85-4437-1759-C5DD-98A725F4D34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sz="2800" b="1" dirty="0"/>
              <a:t>4.  Panel Discussion</a:t>
            </a:r>
            <a:br>
              <a:rPr lang="en-US" sz="2800" dirty="0"/>
            </a:br>
            <a:r>
              <a:rPr lang="en-US" altLang="en-US" sz="2800" dirty="0"/>
              <a:t>Harsha Chandrashekar (Honeywell International, Inc.)</a:t>
            </a:r>
            <a:endParaRPr lang="en-US" sz="2800" dirty="0"/>
          </a:p>
        </p:txBody>
      </p:sp>
      <p:pic>
        <p:nvPicPr>
          <p:cNvPr id="6" name="Picture 5">
            <a:extLst>
              <a:ext uri="{FF2B5EF4-FFF2-40B4-BE49-F238E27FC236}">
                <a16:creationId xmlns:a16="http://schemas.microsoft.com/office/drawing/2014/main" id="{B9B3C883-FAD3-F211-3460-7B0C07D668A6}"/>
              </a:ext>
            </a:extLst>
          </p:cNvPr>
          <p:cNvPicPr>
            <a:picLocks noChangeAspect="1"/>
          </p:cNvPicPr>
          <p:nvPr/>
        </p:nvPicPr>
        <p:blipFill>
          <a:blip r:embed="rId2"/>
          <a:stretch>
            <a:fillRect/>
          </a:stretch>
        </p:blipFill>
        <p:spPr>
          <a:xfrm>
            <a:off x="762347" y="3105780"/>
            <a:ext cx="10726057" cy="2605928"/>
          </a:xfrm>
          <a:prstGeom prst="rect">
            <a:avLst/>
          </a:prstGeom>
        </p:spPr>
      </p:pic>
      <p:sp>
        <p:nvSpPr>
          <p:cNvPr id="8" name="Title 2">
            <a:extLst>
              <a:ext uri="{FF2B5EF4-FFF2-40B4-BE49-F238E27FC236}">
                <a16:creationId xmlns:a16="http://schemas.microsoft.com/office/drawing/2014/main" id="{7D02E212-0D24-F569-E6F5-AC6D164D02E1}"/>
              </a:ext>
            </a:extLst>
          </p:cNvPr>
          <p:cNvSpPr txBox="1">
            <a:spLocks/>
          </p:cNvSpPr>
          <p:nvPr/>
        </p:nvSpPr>
        <p:spPr>
          <a:xfrm>
            <a:off x="762347" y="1269233"/>
            <a:ext cx="10973499" cy="185517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sz="3200" b="1" dirty="0">
                <a:solidFill>
                  <a:schemeClr val="tx2"/>
                </a:solidFill>
              </a:rPr>
              <a:t>Panel Discussion:</a:t>
            </a:r>
          </a:p>
          <a:p>
            <a:endParaRPr lang="en-US" sz="1500" b="1" dirty="0">
              <a:solidFill>
                <a:schemeClr val="tx2"/>
              </a:solidFill>
            </a:endParaRPr>
          </a:p>
          <a:p>
            <a:r>
              <a:rPr lang="en-US" altLang="en-US" sz="3200" dirty="0">
                <a:solidFill>
                  <a:schemeClr val="tx2"/>
                </a:solidFill>
              </a:rPr>
              <a:t>Winning Mindshare with Mechanical Engineers and Consultants in Building Controls</a:t>
            </a:r>
            <a:endParaRPr lang="en-US" sz="3200" dirty="0">
              <a:solidFill>
                <a:schemeClr val="tx2"/>
              </a:solidFill>
            </a:endParaRPr>
          </a:p>
        </p:txBody>
      </p:sp>
    </p:spTree>
    <p:extLst>
      <p:ext uri="{BB962C8B-B14F-4D97-AF65-F5344CB8AC3E}">
        <p14:creationId xmlns:p14="http://schemas.microsoft.com/office/powerpoint/2010/main" val="2693195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4294967295"/>
          </p:nvPr>
        </p:nvSpPr>
        <p:spPr>
          <a:xfrm>
            <a:off x="876300" y="2937268"/>
            <a:ext cx="4562475" cy="2316964"/>
          </a:xfrm>
        </p:spPr>
        <p:txBody>
          <a:bodyPr>
            <a:normAutofit/>
          </a:bodyPr>
          <a:lstStyle/>
          <a:p>
            <a:pPr marL="0" indent="0">
              <a:buNone/>
            </a:pPr>
            <a:r>
              <a:rPr lang="en-US" sz="3600" dirty="0">
                <a:solidFill>
                  <a:schemeClr val="tx1"/>
                </a:solidFill>
              </a:rPr>
              <a:t>THANK YOU! </a:t>
            </a:r>
          </a:p>
          <a:p>
            <a:endParaRPr lang="en-US" sz="3600" dirty="0">
              <a:solidFill>
                <a:schemeClr val="tx1"/>
              </a:solidFill>
            </a:endParaRPr>
          </a:p>
          <a:p>
            <a:pPr marL="0" indent="0">
              <a:buNone/>
            </a:pPr>
            <a:r>
              <a:rPr lang="en-US" sz="3600" dirty="0">
                <a:solidFill>
                  <a:schemeClr val="tx1"/>
                </a:solidFill>
              </a:rPr>
              <a:t>Questions?</a:t>
            </a:r>
          </a:p>
        </p:txBody>
      </p:sp>
    </p:spTree>
    <p:extLst>
      <p:ext uri="{BB962C8B-B14F-4D97-AF65-F5344CB8AC3E}">
        <p14:creationId xmlns:p14="http://schemas.microsoft.com/office/powerpoint/2010/main" val="2658551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10.xml><?xml version="1.0" encoding="utf-8"?>
<a:theme xmlns:a="http://schemas.openxmlformats.org/drawingml/2006/main" name="1_COVER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ptx" id="{310A73EC-EBAE-4393-9B94-8429E646E1D4}" vid="{4DA060DE-5E07-467B-9B6D-295B8386EFAA}"/>
    </a:ext>
  </a:extLst>
</a:theme>
</file>

<file path=ppt/theme/theme11.xml><?xml version="1.0" encoding="utf-8"?>
<a:theme xmlns:a="http://schemas.openxmlformats.org/drawingml/2006/main" name="3_Blue_DIVIDER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ptx" id="{310A73EC-EBAE-4393-9B94-8429E646E1D4}" vid="{33CED253-DAB0-4416-9B98-826427E25F59}"/>
    </a:ext>
  </a:extLst>
</a:theme>
</file>

<file path=ppt/theme/theme12.xml><?xml version="1.0" encoding="utf-8"?>
<a:theme xmlns:a="http://schemas.openxmlformats.org/drawingml/2006/main" name="4_White_NO LOGO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otx  -  Read-Only" id="{B4BB6736-D789-46B0-BAAF-FA712C5DD2BC}" vid="{1E8CA1FD-88B4-4E86-803E-AD4070896510}"/>
    </a:ext>
  </a:extLst>
</a:theme>
</file>

<file path=ppt/theme/theme13.xml><?xml version="1.0" encoding="utf-8"?>
<a:theme xmlns:a="http://schemas.openxmlformats.org/drawingml/2006/main" name="4_Blue_DIVIDER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otx  -  Read-Only" id="{B4BB6736-D789-46B0-BAAF-FA712C5DD2BC}" vid="{61F1EF2B-060B-4681-AFA6-C65FE705E3DB}"/>
    </a:ext>
  </a:extLst>
</a:theme>
</file>

<file path=ppt/theme/theme14.xml><?xml version="1.0" encoding="utf-8"?>
<a:theme xmlns:a="http://schemas.openxmlformats.org/drawingml/2006/main" name="5_BLUE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ptx" id="{310A73EC-EBAE-4393-9B94-8429E646E1D4}" vid="{11B73A40-FEB5-4C70-A353-C886D8A80B15}"/>
    </a:ext>
  </a:extLst>
</a:theme>
</file>

<file path=ppt/theme/theme15.xml><?xml version="1.0" encoding="utf-8"?>
<a:theme xmlns:a="http://schemas.openxmlformats.org/drawingml/2006/main" name="3_WITH LOGO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ptx" id="{310A73EC-EBAE-4393-9B94-8429E646E1D4}" vid="{7A2E9613-7889-4E9D-8972-C4932E300D44}"/>
    </a:ext>
  </a:extLst>
</a:theme>
</file>

<file path=ppt/theme/theme16.xml><?xml version="1.0" encoding="utf-8"?>
<a:theme xmlns:a="http://schemas.openxmlformats.org/drawingml/2006/main" name="6_CASE STUDY_Jan_2025">
  <a:themeElements>
    <a:clrScheme name="Custom 7">
      <a:dk1>
        <a:srgbClr val="33374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PPT_Template.pptx" id="{310A73EC-EBAE-4393-9B94-8429E646E1D4}" vid="{A849D041-5410-42CD-8EF2-A6DCFFE8DDC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7.xml><?xml version="1.0" encoding="utf-8"?>
<a:theme xmlns:a="http://schemas.openxmlformats.org/drawingml/2006/main" name="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9.xml><?xml version="1.0" encoding="utf-8"?>
<a:theme xmlns:a="http://schemas.openxmlformats.org/drawingml/2006/main" name="14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chneider Electric 1">
    <a:dk1>
      <a:sysClr val="windowText" lastClr="000000"/>
    </a:dk1>
    <a:lt1>
      <a:sysClr val="window" lastClr="FFFFFF"/>
    </a:lt1>
    <a:dk2>
      <a:srgbClr val="87D200"/>
    </a:dk2>
    <a:lt2>
      <a:srgbClr val="009530"/>
    </a:lt2>
    <a:accent1>
      <a:srgbClr val="FFD100"/>
    </a:accent1>
    <a:accent2>
      <a:srgbClr val="E48900"/>
    </a:accent2>
    <a:accent3>
      <a:srgbClr val="B10043"/>
    </a:accent3>
    <a:accent4>
      <a:srgbClr val="42B4E6"/>
    </a:accent4>
    <a:accent5>
      <a:srgbClr val="626469"/>
    </a:accent5>
    <a:accent6>
      <a:srgbClr val="9FA0A4"/>
    </a:accent6>
    <a:hlink>
      <a:srgbClr val="4FA600"/>
    </a:hlink>
    <a:folHlink>
      <a:srgbClr val="7D7F6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35E6DC5-C4BB-4E24-8BD2-D1483242CD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13824</TotalTime>
  <Words>840</Words>
  <Application>Microsoft Office PowerPoint</Application>
  <PresentationFormat>Widescreen</PresentationFormat>
  <Paragraphs>109</Paragraphs>
  <Slides>16</Slides>
  <Notes>0</Notes>
  <HiddenSlides>0</HiddenSlides>
  <MMClips>0</MMClips>
  <ScaleCrop>false</ScaleCrop>
  <HeadingPairs>
    <vt:vector size="8" baseType="variant">
      <vt:variant>
        <vt:lpstr>Fonts Used</vt:lpstr>
      </vt:variant>
      <vt:variant>
        <vt:i4>15</vt:i4>
      </vt:variant>
      <vt:variant>
        <vt:lpstr>Theme</vt:lpstr>
      </vt:variant>
      <vt:variant>
        <vt:i4>16</vt:i4>
      </vt:variant>
      <vt:variant>
        <vt:lpstr>Embedded OLE Servers</vt:lpstr>
      </vt:variant>
      <vt:variant>
        <vt:i4>1</vt:i4>
      </vt:variant>
      <vt:variant>
        <vt:lpstr>Slide Titles</vt:lpstr>
      </vt:variant>
      <vt:variant>
        <vt:i4>16</vt:i4>
      </vt:variant>
    </vt:vector>
  </HeadingPairs>
  <TitlesOfParts>
    <vt:vector size="48" baseType="lpstr">
      <vt:lpstr>ＭＳ Ｐゴシック</vt:lpstr>
      <vt:lpstr>SimSun</vt:lpstr>
      <vt:lpstr>Alleyn Book</vt:lpstr>
      <vt:lpstr>Arial</vt:lpstr>
      <vt:lpstr>Arial Rounded MT Std</vt:lpstr>
      <vt:lpstr>Berlin Sans FB</vt:lpstr>
      <vt:lpstr>Calibri</vt:lpstr>
      <vt:lpstr>Helvetica</vt:lpstr>
      <vt:lpstr>Lucida Grande</vt:lpstr>
      <vt:lpstr>Montserrat</vt:lpstr>
      <vt:lpstr>Montserrat Light</vt:lpstr>
      <vt:lpstr>Open Sans</vt:lpstr>
      <vt:lpstr>SE Rounded Medium</vt:lpstr>
      <vt:lpstr>SEOptimistBlack</vt:lpstr>
      <vt:lpstr>SEOptimistLight</vt:lpstr>
      <vt:lpstr>CABA Presentation 1</vt:lpstr>
      <vt:lpstr>1_SE15_LIO_TextOnly V3</vt:lpstr>
      <vt:lpstr>4_Schneider Text Slides</vt:lpstr>
      <vt:lpstr>1_Schneider Text Slides</vt:lpstr>
      <vt:lpstr>2_Schneider Title Slides</vt:lpstr>
      <vt:lpstr>SE15_LIO_TextOnly V3</vt:lpstr>
      <vt:lpstr>3_Schneider Text Slides</vt:lpstr>
      <vt:lpstr>Schneider Text Slides</vt:lpstr>
      <vt:lpstr>14_Schneider Text Slides</vt:lpstr>
      <vt:lpstr>1_COVER_Jan_2025</vt:lpstr>
      <vt:lpstr>3_Blue_DIVIDER_Jan_2025</vt:lpstr>
      <vt:lpstr>4_White_NO LOGO_Jan_2025</vt:lpstr>
      <vt:lpstr>4_Blue_DIVIDER_Jan_2025</vt:lpstr>
      <vt:lpstr>5_BLUE_Jan_2025</vt:lpstr>
      <vt:lpstr>3_WITH LOGO_Jan_2025</vt:lpstr>
      <vt:lpstr>6_CASE STUDY_Jan_2025</vt:lpstr>
      <vt:lpstr>think-cell Slide</vt:lpstr>
      <vt:lpstr>Smart Building Council (SBC)  Webinar/Meeting will commence 12:05pm ET  Wednesday, February 11, 2026  |  12 NOON – 1:30 PM (ET) </vt:lpstr>
      <vt:lpstr>Agenda Marta Klopotowska (ASHB)</vt:lpstr>
      <vt:lpstr>1.  Call to Order, Welcome, Introductions, About the SBC Robert Lane (Robert H. Lane &amp; Associates Inc.)</vt:lpstr>
      <vt:lpstr>2.  Administrative  Robert Lane (Robert H. Lane &amp; Associates Inc.)</vt:lpstr>
      <vt:lpstr>3.  Research Update Greg Walker (ASHB)</vt:lpstr>
      <vt:lpstr>3.  Research Update Greg Walker (ASHB)</vt:lpstr>
      <vt:lpstr>3.  Research Update Greg Walker (ASHB)</vt:lpstr>
      <vt:lpstr>PowerPoint Presentation</vt:lpstr>
      <vt:lpstr>PowerPoint Presentation</vt:lpstr>
      <vt:lpstr>5. Smarter Homes &amp; Buildings Podcast Marta Klopotowska (ASHB)</vt:lpstr>
      <vt:lpstr>6.  ASHB Whitepapers  Ken Wacks (Ken Wacks Associates)</vt:lpstr>
      <vt:lpstr>6.  ASHB Research Library  Ken Wacks (Ken Wacks Associates)</vt:lpstr>
      <vt:lpstr>7.  ASHB Journal Ken Wacks (Ken Wacks Associates)</vt:lpstr>
      <vt:lpstr>8.  New Business Robert Lane (Robert H. Lane &amp; Associates Inc.)</vt:lpstr>
      <vt:lpstr>9.  Announcements Marta Klopotowska (ASHB)</vt:lpstr>
      <vt:lpstr>10.  Adjournment Robert Lane (Robert H. Lane &amp; Associates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 Klopotowska</cp:lastModifiedBy>
  <cp:revision>71</cp:revision>
  <dcterms:created xsi:type="dcterms:W3CDTF">2018-08-09T13:04:51Z</dcterms:created>
  <dcterms:modified xsi:type="dcterms:W3CDTF">2026-02-10T19:22:56Z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