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63" r:id="rId4"/>
  </p:sldMasterIdLst>
  <p:notesMasterIdLst>
    <p:notesMasterId r:id="rId19"/>
  </p:notesMasterIdLst>
  <p:sldIdLst>
    <p:sldId id="922" r:id="rId5"/>
    <p:sldId id="257" r:id="rId6"/>
    <p:sldId id="258" r:id="rId7"/>
    <p:sldId id="259" r:id="rId8"/>
    <p:sldId id="997" r:id="rId9"/>
    <p:sldId id="995" r:id="rId10"/>
    <p:sldId id="461" r:id="rId11"/>
    <p:sldId id="1018" r:id="rId12"/>
    <p:sldId id="952" r:id="rId13"/>
    <p:sldId id="443" r:id="rId14"/>
    <p:sldId id="990" r:id="rId15"/>
    <p:sldId id="895" r:id="rId16"/>
    <p:sldId id="901" r:id="rId17"/>
    <p:sldId id="75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3E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768685-9C02-4E26-B744-D33074AF986D}" v="22" dt="2024-08-06T15:50:50.4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4731"/>
  </p:normalViewPr>
  <p:slideViewPr>
    <p:cSldViewPr snapToGrid="0" snapToObjects="1">
      <p:cViewPr varScale="1">
        <p:scale>
          <a:sx n="111" d="100"/>
          <a:sy n="111" d="100"/>
        </p:scale>
        <p:origin x="558" y="10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a" userId="eac6eb22-5f14-46b4-a4ea-a86e6e8c4acc" providerId="ADAL" clId="{A1C68934-1537-41A6-97AA-04B81BE4E32E}"/>
    <pc:docChg chg="undo custSel modSld">
      <pc:chgData name="Marta" userId="eac6eb22-5f14-46b4-a4ea-a86e6e8c4acc" providerId="ADAL" clId="{A1C68934-1537-41A6-97AA-04B81BE4E32E}" dt="2021-10-11T21:21:10.252" v="335" actId="1076"/>
      <pc:docMkLst>
        <pc:docMk/>
      </pc:docMkLst>
      <pc:sldChg chg="modSp mod">
        <pc:chgData name="Marta" userId="eac6eb22-5f14-46b4-a4ea-a86e6e8c4acc" providerId="ADAL" clId="{A1C68934-1537-41A6-97AA-04B81BE4E32E}" dt="2021-10-11T21:21:10.252" v="335" actId="1076"/>
        <pc:sldMkLst>
          <pc:docMk/>
          <pc:sldMk cId="2083658885" sldId="900"/>
        </pc:sldMkLst>
        <pc:spChg chg="mod">
          <ac:chgData name="Marta" userId="eac6eb22-5f14-46b4-a4ea-a86e6e8c4acc" providerId="ADAL" clId="{A1C68934-1537-41A6-97AA-04B81BE4E32E}" dt="2021-10-11T21:11:01.846" v="96" actId="6549"/>
          <ac:spMkLst>
            <pc:docMk/>
            <pc:sldMk cId="2083658885" sldId="900"/>
            <ac:spMk id="2" creationId="{F49F4E2B-EEB0-4736-A001-E9CD8947E750}"/>
          </ac:spMkLst>
        </pc:spChg>
        <pc:picChg chg="mod">
          <ac:chgData name="Marta" userId="eac6eb22-5f14-46b4-a4ea-a86e6e8c4acc" providerId="ADAL" clId="{A1C68934-1537-41A6-97AA-04B81BE4E32E}" dt="2021-10-11T21:21:10.252" v="335" actId="1076"/>
          <ac:picMkLst>
            <pc:docMk/>
            <pc:sldMk cId="2083658885" sldId="900"/>
            <ac:picMk id="3076" creationId="{9A236371-ED4A-4695-B55B-02EF20E85E05}"/>
          </ac:picMkLst>
        </pc:picChg>
      </pc:sldChg>
      <pc:sldChg chg="delSp modSp mod">
        <pc:chgData name="Marta" userId="eac6eb22-5f14-46b4-a4ea-a86e6e8c4acc" providerId="ADAL" clId="{A1C68934-1537-41A6-97AA-04B81BE4E32E}" dt="2021-10-11T21:20:51.489" v="334" actId="20577"/>
        <pc:sldMkLst>
          <pc:docMk/>
          <pc:sldMk cId="644561616" sldId="901"/>
        </pc:sldMkLst>
        <pc:spChg chg="mod">
          <ac:chgData name="Marta" userId="eac6eb22-5f14-46b4-a4ea-a86e6e8c4acc" providerId="ADAL" clId="{A1C68934-1537-41A6-97AA-04B81BE4E32E}" dt="2021-10-11T21:20:51.489" v="334" actId="20577"/>
          <ac:spMkLst>
            <pc:docMk/>
            <pc:sldMk cId="644561616" sldId="901"/>
            <ac:spMk id="2" creationId="{F49F4E2B-EEB0-4736-A001-E9CD8947E750}"/>
          </ac:spMkLst>
        </pc:spChg>
        <pc:picChg chg="del">
          <ac:chgData name="Marta" userId="eac6eb22-5f14-46b4-a4ea-a86e6e8c4acc" providerId="ADAL" clId="{A1C68934-1537-41A6-97AA-04B81BE4E32E}" dt="2021-10-11T21:10:05.416" v="52" actId="478"/>
          <ac:picMkLst>
            <pc:docMk/>
            <pc:sldMk cId="644561616" sldId="901"/>
            <ac:picMk id="3076" creationId="{9A236371-ED4A-4695-B55B-02EF20E85E05}"/>
          </ac:picMkLst>
        </pc:picChg>
      </pc:sldChg>
    </pc:docChg>
  </pc:docChgLst>
  <pc:docChgLst>
    <pc:chgData name="Marta" userId="eac6eb22-5f14-46b4-a4ea-a86e6e8c4acc" providerId="ADAL" clId="{BEBF8FBA-775B-4EDD-BA0B-EC9CBA91A509}"/>
    <pc:docChg chg="undo custSel addSld delSld modSld sldOrd addMainMaster delMainMaster modMainMaster">
      <pc:chgData name="Marta" userId="eac6eb22-5f14-46b4-a4ea-a86e6e8c4acc" providerId="ADAL" clId="{BEBF8FBA-775B-4EDD-BA0B-EC9CBA91A509}" dt="2022-02-14T14:11:16.002" v="541" actId="22"/>
      <pc:docMkLst>
        <pc:docMk/>
      </pc:docMkLst>
      <pc:sldChg chg="addSp delSp modSp del mod">
        <pc:chgData name="Marta" userId="eac6eb22-5f14-46b4-a4ea-a86e6e8c4acc" providerId="ADAL" clId="{BEBF8FBA-775B-4EDD-BA0B-EC9CBA91A509}" dt="2022-02-10T16:12:38.097" v="521" actId="47"/>
        <pc:sldMkLst>
          <pc:docMk/>
          <pc:sldMk cId="573922979" sldId="256"/>
        </pc:sldMkLst>
        <pc:spChg chg="mod">
          <ac:chgData name="Marta" userId="eac6eb22-5f14-46b4-a4ea-a86e6e8c4acc" providerId="ADAL" clId="{BEBF8FBA-775B-4EDD-BA0B-EC9CBA91A509}" dt="2022-02-10T16:07:34.787" v="432" actId="6549"/>
          <ac:spMkLst>
            <pc:docMk/>
            <pc:sldMk cId="573922979" sldId="256"/>
            <ac:spMk id="3" creationId="{00000000-0000-0000-0000-000000000000}"/>
          </ac:spMkLst>
        </pc:spChg>
        <pc:spChg chg="mod">
          <ac:chgData name="Marta" userId="eac6eb22-5f14-46b4-a4ea-a86e6e8c4acc" providerId="ADAL" clId="{BEBF8FBA-775B-4EDD-BA0B-EC9CBA91A509}" dt="2022-02-10T16:08:35.042" v="481" actId="14100"/>
          <ac:spMkLst>
            <pc:docMk/>
            <pc:sldMk cId="573922979" sldId="256"/>
            <ac:spMk id="4" creationId="{00000000-0000-0000-0000-000000000000}"/>
          </ac:spMkLst>
        </pc:spChg>
        <pc:spChg chg="add del mod">
          <ac:chgData name="Marta" userId="eac6eb22-5f14-46b4-a4ea-a86e6e8c4acc" providerId="ADAL" clId="{BEBF8FBA-775B-4EDD-BA0B-EC9CBA91A509}" dt="2022-02-09T12:41:28.029" v="45" actId="478"/>
          <ac:spMkLst>
            <pc:docMk/>
            <pc:sldMk cId="573922979" sldId="256"/>
            <ac:spMk id="5" creationId="{295D98BD-FBEC-4E56-BDFF-9C5D8FF322E9}"/>
          </ac:spMkLst>
        </pc:spChg>
      </pc:sldChg>
      <pc:sldChg chg="modSp mod">
        <pc:chgData name="Marta" userId="eac6eb22-5f14-46b4-a4ea-a86e6e8c4acc" providerId="ADAL" clId="{BEBF8FBA-775B-4EDD-BA0B-EC9CBA91A509}" dt="2022-02-09T12:44:22.697" v="176" actId="20577"/>
        <pc:sldMkLst>
          <pc:docMk/>
          <pc:sldMk cId="2325718728" sldId="257"/>
        </pc:sldMkLst>
        <pc:spChg chg="mod">
          <ac:chgData name="Marta" userId="eac6eb22-5f14-46b4-a4ea-a86e6e8c4acc" providerId="ADAL" clId="{BEBF8FBA-775B-4EDD-BA0B-EC9CBA91A509}" dt="2022-02-09T12:44:22.697" v="176" actId="20577"/>
          <ac:spMkLst>
            <pc:docMk/>
            <pc:sldMk cId="2325718728" sldId="257"/>
            <ac:spMk id="10" creationId="{6D5EDE2A-40A4-4199-AAF2-68729E10C1E4}"/>
          </ac:spMkLst>
        </pc:spChg>
      </pc:sldChg>
      <pc:sldChg chg="delSp modSp mod">
        <pc:chgData name="Marta" userId="eac6eb22-5f14-46b4-a4ea-a86e6e8c4acc" providerId="ADAL" clId="{BEBF8FBA-775B-4EDD-BA0B-EC9CBA91A509}" dt="2022-02-09T12:45:55.938" v="203" actId="113"/>
        <pc:sldMkLst>
          <pc:docMk/>
          <pc:sldMk cId="3528939462" sldId="258"/>
        </pc:sldMkLst>
        <pc:spChg chg="mod">
          <ac:chgData name="Marta" userId="eac6eb22-5f14-46b4-a4ea-a86e6e8c4acc" providerId="ADAL" clId="{BEBF8FBA-775B-4EDD-BA0B-EC9CBA91A509}" dt="2022-02-09T12:45:55.938" v="203" actId="113"/>
          <ac:spMkLst>
            <pc:docMk/>
            <pc:sldMk cId="3528939462" sldId="258"/>
            <ac:spMk id="4" creationId="{00000000-0000-0000-0000-000000000000}"/>
          </ac:spMkLst>
        </pc:spChg>
        <pc:spChg chg="del">
          <ac:chgData name="Marta" userId="eac6eb22-5f14-46b4-a4ea-a86e6e8c4acc" providerId="ADAL" clId="{BEBF8FBA-775B-4EDD-BA0B-EC9CBA91A509}" dt="2022-02-09T12:44:41.344" v="177" actId="478"/>
          <ac:spMkLst>
            <pc:docMk/>
            <pc:sldMk cId="3528939462" sldId="258"/>
            <ac:spMk id="30" creationId="{F16E3029-CEC8-4057-96C8-385F23297589}"/>
          </ac:spMkLst>
        </pc:spChg>
        <pc:spChg chg="mod">
          <ac:chgData name="Marta" userId="eac6eb22-5f14-46b4-a4ea-a86e6e8c4acc" providerId="ADAL" clId="{BEBF8FBA-775B-4EDD-BA0B-EC9CBA91A509}" dt="2022-02-09T12:44:56.862" v="178" actId="1076"/>
          <ac:spMkLst>
            <pc:docMk/>
            <pc:sldMk cId="3528939462" sldId="258"/>
            <ac:spMk id="31" creationId="{0FFFDE97-0F33-4DAA-A8FB-638701428683}"/>
          </ac:spMkLst>
        </pc:spChg>
        <pc:spChg chg="mod">
          <ac:chgData name="Marta" userId="eac6eb22-5f14-46b4-a4ea-a86e6e8c4acc" providerId="ADAL" clId="{BEBF8FBA-775B-4EDD-BA0B-EC9CBA91A509}" dt="2022-02-09T12:44:56.862" v="178" actId="1076"/>
          <ac:spMkLst>
            <pc:docMk/>
            <pc:sldMk cId="3528939462" sldId="258"/>
            <ac:spMk id="37" creationId="{C86F1097-EA2C-443A-BCFA-1FDC47FB3B35}"/>
          </ac:spMkLst>
        </pc:spChg>
        <pc:spChg chg="mod">
          <ac:chgData name="Marta" userId="eac6eb22-5f14-46b4-a4ea-a86e6e8c4acc" providerId="ADAL" clId="{BEBF8FBA-775B-4EDD-BA0B-EC9CBA91A509}" dt="2022-02-09T12:44:56.862" v="178" actId="1076"/>
          <ac:spMkLst>
            <pc:docMk/>
            <pc:sldMk cId="3528939462" sldId="258"/>
            <ac:spMk id="42" creationId="{BC18B817-EC74-4D59-9375-5B8440D38BE8}"/>
          </ac:spMkLst>
        </pc:spChg>
        <pc:picChg chg="del">
          <ac:chgData name="Marta" userId="eac6eb22-5f14-46b4-a4ea-a86e6e8c4acc" providerId="ADAL" clId="{BEBF8FBA-775B-4EDD-BA0B-EC9CBA91A509}" dt="2022-02-09T12:44:41.344" v="177" actId="478"/>
          <ac:picMkLst>
            <pc:docMk/>
            <pc:sldMk cId="3528939462" sldId="258"/>
            <ac:picMk id="5" creationId="{71F36230-A1C9-4BC0-8D92-571F154E1283}"/>
          </ac:picMkLst>
        </pc:picChg>
        <pc:picChg chg="del">
          <ac:chgData name="Marta" userId="eac6eb22-5f14-46b4-a4ea-a86e6e8c4acc" providerId="ADAL" clId="{BEBF8FBA-775B-4EDD-BA0B-EC9CBA91A509}" dt="2022-02-09T12:44:41.344" v="177" actId="478"/>
          <ac:picMkLst>
            <pc:docMk/>
            <pc:sldMk cId="3528939462" sldId="258"/>
            <ac:picMk id="7" creationId="{06695DEA-0A8B-481B-B021-DE2B0E5ACF07}"/>
          </ac:picMkLst>
        </pc:picChg>
        <pc:picChg chg="mod">
          <ac:chgData name="Marta" userId="eac6eb22-5f14-46b4-a4ea-a86e6e8c4acc" providerId="ADAL" clId="{BEBF8FBA-775B-4EDD-BA0B-EC9CBA91A509}" dt="2022-02-09T12:44:56.862" v="178" actId="1076"/>
          <ac:picMkLst>
            <pc:docMk/>
            <pc:sldMk cId="3528939462" sldId="258"/>
            <ac:picMk id="35" creationId="{22CB4335-C959-482C-8398-30BC363FB760}"/>
          </ac:picMkLst>
        </pc:picChg>
        <pc:picChg chg="mod">
          <ac:chgData name="Marta" userId="eac6eb22-5f14-46b4-a4ea-a86e6e8c4acc" providerId="ADAL" clId="{BEBF8FBA-775B-4EDD-BA0B-EC9CBA91A509}" dt="2022-02-09T12:44:56.862" v="178" actId="1076"/>
          <ac:picMkLst>
            <pc:docMk/>
            <pc:sldMk cId="3528939462" sldId="258"/>
            <ac:picMk id="36" creationId="{940EAE47-5ED3-4190-AE81-60E67EA43EE0}"/>
          </ac:picMkLst>
        </pc:picChg>
        <pc:picChg chg="mod">
          <ac:chgData name="Marta" userId="eac6eb22-5f14-46b4-a4ea-a86e6e8c4acc" providerId="ADAL" clId="{BEBF8FBA-775B-4EDD-BA0B-EC9CBA91A509}" dt="2022-02-09T12:44:56.862" v="178" actId="1076"/>
          <ac:picMkLst>
            <pc:docMk/>
            <pc:sldMk cId="3528939462" sldId="258"/>
            <ac:picMk id="38" creationId="{02E81091-DF62-411D-AA21-8DB191B5C0E7}"/>
          </ac:picMkLst>
        </pc:picChg>
        <pc:picChg chg="mod">
          <ac:chgData name="Marta" userId="eac6eb22-5f14-46b4-a4ea-a86e6e8c4acc" providerId="ADAL" clId="{BEBF8FBA-775B-4EDD-BA0B-EC9CBA91A509}" dt="2022-02-09T12:44:56.862" v="178" actId="1076"/>
          <ac:picMkLst>
            <pc:docMk/>
            <pc:sldMk cId="3528939462" sldId="258"/>
            <ac:picMk id="40" creationId="{917B7615-CBAC-4B21-8CAF-E917F2B9D40C}"/>
          </ac:picMkLst>
        </pc:picChg>
        <pc:picChg chg="mod">
          <ac:chgData name="Marta" userId="eac6eb22-5f14-46b4-a4ea-a86e6e8c4acc" providerId="ADAL" clId="{BEBF8FBA-775B-4EDD-BA0B-EC9CBA91A509}" dt="2022-02-09T12:44:56.862" v="178" actId="1076"/>
          <ac:picMkLst>
            <pc:docMk/>
            <pc:sldMk cId="3528939462" sldId="258"/>
            <ac:picMk id="41" creationId="{ACA6A063-31BC-4A91-9C62-478ABE9B4F5F}"/>
          </ac:picMkLst>
        </pc:picChg>
        <pc:picChg chg="mod">
          <ac:chgData name="Marta" userId="eac6eb22-5f14-46b4-a4ea-a86e6e8c4acc" providerId="ADAL" clId="{BEBF8FBA-775B-4EDD-BA0B-EC9CBA91A509}" dt="2022-02-09T12:44:56.862" v="178" actId="1076"/>
          <ac:picMkLst>
            <pc:docMk/>
            <pc:sldMk cId="3528939462" sldId="258"/>
            <ac:picMk id="43" creationId="{DC581594-6A58-4E61-837A-FED11E50D6CE}"/>
          </ac:picMkLst>
        </pc:picChg>
      </pc:sldChg>
      <pc:sldChg chg="modSp mod">
        <pc:chgData name="Marta" userId="eac6eb22-5f14-46b4-a4ea-a86e6e8c4acc" providerId="ADAL" clId="{BEBF8FBA-775B-4EDD-BA0B-EC9CBA91A509}" dt="2022-02-09T12:46:38.135" v="220" actId="20577"/>
        <pc:sldMkLst>
          <pc:docMk/>
          <pc:sldMk cId="3246698477" sldId="259"/>
        </pc:sldMkLst>
        <pc:spChg chg="mod">
          <ac:chgData name="Marta" userId="eac6eb22-5f14-46b4-a4ea-a86e6e8c4acc" providerId="ADAL" clId="{BEBF8FBA-775B-4EDD-BA0B-EC9CBA91A509}" dt="2022-02-09T12:45:50.139" v="202" actId="113"/>
          <ac:spMkLst>
            <pc:docMk/>
            <pc:sldMk cId="3246698477" sldId="259"/>
            <ac:spMk id="3" creationId="{00000000-0000-0000-0000-000000000000}"/>
          </ac:spMkLst>
        </pc:spChg>
        <pc:spChg chg="mod">
          <ac:chgData name="Marta" userId="eac6eb22-5f14-46b4-a4ea-a86e6e8c4acc" providerId="ADAL" clId="{BEBF8FBA-775B-4EDD-BA0B-EC9CBA91A509}" dt="2022-02-09T12:46:38.135" v="220" actId="20577"/>
          <ac:spMkLst>
            <pc:docMk/>
            <pc:sldMk cId="3246698477" sldId="259"/>
            <ac:spMk id="6" creationId="{A0EE4CC9-0880-42C6-9DE7-6F418E1E107B}"/>
          </ac:spMkLst>
        </pc:spChg>
      </pc:sldChg>
      <pc:sldChg chg="del">
        <pc:chgData name="Marta" userId="eac6eb22-5f14-46b4-a4ea-a86e6e8c4acc" providerId="ADAL" clId="{BEBF8FBA-775B-4EDD-BA0B-EC9CBA91A509}" dt="2022-02-09T12:51:53.677" v="232" actId="47"/>
        <pc:sldMkLst>
          <pc:docMk/>
          <pc:sldMk cId="0" sldId="260"/>
        </pc:sldMkLst>
      </pc:sldChg>
      <pc:sldChg chg="del">
        <pc:chgData name="Marta" userId="eac6eb22-5f14-46b4-a4ea-a86e6e8c4acc" providerId="ADAL" clId="{BEBF8FBA-775B-4EDD-BA0B-EC9CBA91A509}" dt="2022-02-09T12:51:54.143" v="233" actId="47"/>
        <pc:sldMkLst>
          <pc:docMk/>
          <pc:sldMk cId="0" sldId="261"/>
        </pc:sldMkLst>
      </pc:sldChg>
      <pc:sldChg chg="del">
        <pc:chgData name="Marta" userId="eac6eb22-5f14-46b4-a4ea-a86e6e8c4acc" providerId="ADAL" clId="{BEBF8FBA-775B-4EDD-BA0B-EC9CBA91A509}" dt="2022-02-09T12:51:54.471" v="234" actId="47"/>
        <pc:sldMkLst>
          <pc:docMk/>
          <pc:sldMk cId="0" sldId="262"/>
        </pc:sldMkLst>
      </pc:sldChg>
      <pc:sldChg chg="del">
        <pc:chgData name="Marta" userId="eac6eb22-5f14-46b4-a4ea-a86e6e8c4acc" providerId="ADAL" clId="{BEBF8FBA-775B-4EDD-BA0B-EC9CBA91A509}" dt="2022-02-09T12:51:54.855" v="235" actId="47"/>
        <pc:sldMkLst>
          <pc:docMk/>
          <pc:sldMk cId="0" sldId="263"/>
        </pc:sldMkLst>
      </pc:sldChg>
      <pc:sldChg chg="del">
        <pc:chgData name="Marta" userId="eac6eb22-5f14-46b4-a4ea-a86e6e8c4acc" providerId="ADAL" clId="{BEBF8FBA-775B-4EDD-BA0B-EC9CBA91A509}" dt="2022-02-09T12:51:55.160" v="236" actId="47"/>
        <pc:sldMkLst>
          <pc:docMk/>
          <pc:sldMk cId="0" sldId="264"/>
        </pc:sldMkLst>
      </pc:sldChg>
      <pc:sldChg chg="del">
        <pc:chgData name="Marta" userId="eac6eb22-5f14-46b4-a4ea-a86e6e8c4acc" providerId="ADAL" clId="{BEBF8FBA-775B-4EDD-BA0B-EC9CBA91A509}" dt="2022-02-09T12:51:55.555" v="237" actId="47"/>
        <pc:sldMkLst>
          <pc:docMk/>
          <pc:sldMk cId="0" sldId="265"/>
        </pc:sldMkLst>
      </pc:sldChg>
      <pc:sldChg chg="del">
        <pc:chgData name="Marta" userId="eac6eb22-5f14-46b4-a4ea-a86e6e8c4acc" providerId="ADAL" clId="{BEBF8FBA-775B-4EDD-BA0B-EC9CBA91A509}" dt="2022-02-09T12:51:55.977" v="238" actId="47"/>
        <pc:sldMkLst>
          <pc:docMk/>
          <pc:sldMk cId="0" sldId="266"/>
        </pc:sldMkLst>
      </pc:sldChg>
      <pc:sldChg chg="add del">
        <pc:chgData name="Marta" userId="eac6eb22-5f14-46b4-a4ea-a86e6e8c4acc" providerId="ADAL" clId="{BEBF8FBA-775B-4EDD-BA0B-EC9CBA91A509}" dt="2022-02-10T12:50:33.088" v="394"/>
        <pc:sldMkLst>
          <pc:docMk/>
          <pc:sldMk cId="388307398" sldId="266"/>
        </pc:sldMkLst>
      </pc:sldChg>
      <pc:sldChg chg="del">
        <pc:chgData name="Marta" userId="eac6eb22-5f14-46b4-a4ea-a86e6e8c4acc" providerId="ADAL" clId="{BEBF8FBA-775B-4EDD-BA0B-EC9CBA91A509}" dt="2022-02-09T12:51:56.366" v="239" actId="47"/>
        <pc:sldMkLst>
          <pc:docMk/>
          <pc:sldMk cId="0" sldId="267"/>
        </pc:sldMkLst>
      </pc:sldChg>
      <pc:sldChg chg="add del">
        <pc:chgData name="Marta" userId="eac6eb22-5f14-46b4-a4ea-a86e6e8c4acc" providerId="ADAL" clId="{BEBF8FBA-775B-4EDD-BA0B-EC9CBA91A509}" dt="2022-02-10T12:50:33.088" v="394"/>
        <pc:sldMkLst>
          <pc:docMk/>
          <pc:sldMk cId="930551178" sldId="267"/>
        </pc:sldMkLst>
      </pc:sldChg>
      <pc:sldChg chg="del">
        <pc:chgData name="Marta" userId="eac6eb22-5f14-46b4-a4ea-a86e6e8c4acc" providerId="ADAL" clId="{BEBF8FBA-775B-4EDD-BA0B-EC9CBA91A509}" dt="2022-02-09T12:51:56.713" v="240" actId="47"/>
        <pc:sldMkLst>
          <pc:docMk/>
          <pc:sldMk cId="0" sldId="268"/>
        </pc:sldMkLst>
      </pc:sldChg>
      <pc:sldChg chg="del">
        <pc:chgData name="Marta" userId="eac6eb22-5f14-46b4-a4ea-a86e6e8c4acc" providerId="ADAL" clId="{BEBF8FBA-775B-4EDD-BA0B-EC9CBA91A509}" dt="2022-02-09T12:51:57.035" v="241" actId="47"/>
        <pc:sldMkLst>
          <pc:docMk/>
          <pc:sldMk cId="0" sldId="269"/>
        </pc:sldMkLst>
      </pc:sldChg>
      <pc:sldChg chg="del">
        <pc:chgData name="Marta" userId="eac6eb22-5f14-46b4-a4ea-a86e6e8c4acc" providerId="ADAL" clId="{BEBF8FBA-775B-4EDD-BA0B-EC9CBA91A509}" dt="2022-02-09T12:51:57.379" v="242" actId="47"/>
        <pc:sldMkLst>
          <pc:docMk/>
          <pc:sldMk cId="0" sldId="270"/>
        </pc:sldMkLst>
      </pc:sldChg>
      <pc:sldChg chg="del">
        <pc:chgData name="Marta" userId="eac6eb22-5f14-46b4-a4ea-a86e6e8c4acc" providerId="ADAL" clId="{BEBF8FBA-775B-4EDD-BA0B-EC9CBA91A509}" dt="2022-02-09T12:51:57.709" v="243" actId="47"/>
        <pc:sldMkLst>
          <pc:docMk/>
          <pc:sldMk cId="0" sldId="271"/>
        </pc:sldMkLst>
      </pc:sldChg>
      <pc:sldChg chg="del">
        <pc:chgData name="Marta" userId="eac6eb22-5f14-46b4-a4ea-a86e6e8c4acc" providerId="ADAL" clId="{BEBF8FBA-775B-4EDD-BA0B-EC9CBA91A509}" dt="2022-02-09T12:51:58.079" v="244" actId="47"/>
        <pc:sldMkLst>
          <pc:docMk/>
          <pc:sldMk cId="0" sldId="272"/>
        </pc:sldMkLst>
      </pc:sldChg>
      <pc:sldChg chg="del">
        <pc:chgData name="Marta" userId="eac6eb22-5f14-46b4-a4ea-a86e6e8c4acc" providerId="ADAL" clId="{BEBF8FBA-775B-4EDD-BA0B-EC9CBA91A509}" dt="2022-02-09T12:51:58.705" v="245" actId="47"/>
        <pc:sldMkLst>
          <pc:docMk/>
          <pc:sldMk cId="0" sldId="273"/>
        </pc:sldMkLst>
      </pc:sldChg>
      <pc:sldChg chg="del">
        <pc:chgData name="Marta" userId="eac6eb22-5f14-46b4-a4ea-a86e6e8c4acc" providerId="ADAL" clId="{BEBF8FBA-775B-4EDD-BA0B-EC9CBA91A509}" dt="2022-02-09T12:51:59.155" v="246" actId="47"/>
        <pc:sldMkLst>
          <pc:docMk/>
          <pc:sldMk cId="0" sldId="274"/>
        </pc:sldMkLst>
      </pc:sldChg>
      <pc:sldChg chg="del">
        <pc:chgData name="Marta" userId="eac6eb22-5f14-46b4-a4ea-a86e6e8c4acc" providerId="ADAL" clId="{BEBF8FBA-775B-4EDD-BA0B-EC9CBA91A509}" dt="2022-02-09T12:52:00.283" v="247" actId="47"/>
        <pc:sldMkLst>
          <pc:docMk/>
          <pc:sldMk cId="0" sldId="275"/>
        </pc:sldMkLst>
      </pc:sldChg>
      <pc:sldChg chg="del">
        <pc:chgData name="Marta" userId="eac6eb22-5f14-46b4-a4ea-a86e6e8c4acc" providerId="ADAL" clId="{BEBF8FBA-775B-4EDD-BA0B-EC9CBA91A509}" dt="2022-02-09T12:52:00.917" v="248" actId="47"/>
        <pc:sldMkLst>
          <pc:docMk/>
          <pc:sldMk cId="0" sldId="276"/>
        </pc:sldMkLst>
      </pc:sldChg>
      <pc:sldChg chg="del">
        <pc:chgData name="Marta" userId="eac6eb22-5f14-46b4-a4ea-a86e6e8c4acc" providerId="ADAL" clId="{BEBF8FBA-775B-4EDD-BA0B-EC9CBA91A509}" dt="2022-02-09T12:52:01.340" v="249" actId="47"/>
        <pc:sldMkLst>
          <pc:docMk/>
          <pc:sldMk cId="0" sldId="277"/>
        </pc:sldMkLst>
      </pc:sldChg>
      <pc:sldChg chg="del">
        <pc:chgData name="Marta" userId="eac6eb22-5f14-46b4-a4ea-a86e6e8c4acc" providerId="ADAL" clId="{BEBF8FBA-775B-4EDD-BA0B-EC9CBA91A509}" dt="2022-02-09T12:52:01.761" v="250" actId="47"/>
        <pc:sldMkLst>
          <pc:docMk/>
          <pc:sldMk cId="0" sldId="278"/>
        </pc:sldMkLst>
      </pc:sldChg>
      <pc:sldChg chg="del">
        <pc:chgData name="Marta" userId="eac6eb22-5f14-46b4-a4ea-a86e6e8c4acc" providerId="ADAL" clId="{BEBF8FBA-775B-4EDD-BA0B-EC9CBA91A509}" dt="2022-02-09T12:52:02.466" v="251" actId="47"/>
        <pc:sldMkLst>
          <pc:docMk/>
          <pc:sldMk cId="0" sldId="279"/>
        </pc:sldMkLst>
      </pc:sldChg>
      <pc:sldChg chg="del">
        <pc:chgData name="Marta" userId="eac6eb22-5f14-46b4-a4ea-a86e6e8c4acc" providerId="ADAL" clId="{BEBF8FBA-775B-4EDD-BA0B-EC9CBA91A509}" dt="2022-02-09T12:52:03.086" v="252" actId="47"/>
        <pc:sldMkLst>
          <pc:docMk/>
          <pc:sldMk cId="0" sldId="280"/>
        </pc:sldMkLst>
      </pc:sldChg>
      <pc:sldChg chg="addSp delSp modSp mod">
        <pc:chgData name="Marta" userId="eac6eb22-5f14-46b4-a4ea-a86e6e8c4acc" providerId="ADAL" clId="{BEBF8FBA-775B-4EDD-BA0B-EC9CBA91A509}" dt="2022-02-09T12:49:39.045" v="227" actId="27636"/>
        <pc:sldMkLst>
          <pc:docMk/>
          <pc:sldMk cId="2693195115" sldId="461"/>
        </pc:sldMkLst>
        <pc:spChg chg="mod">
          <ac:chgData name="Marta" userId="eac6eb22-5f14-46b4-a4ea-a86e6e8c4acc" providerId="ADAL" clId="{BEBF8FBA-775B-4EDD-BA0B-EC9CBA91A509}" dt="2022-02-09T12:49:39.045" v="227" actId="27636"/>
          <ac:spMkLst>
            <pc:docMk/>
            <pc:sldMk cId="2693195115" sldId="461"/>
            <ac:spMk id="14" creationId="{81CEB081-CD23-4709-BA68-D3043B6010C2}"/>
          </ac:spMkLst>
        </pc:spChg>
        <pc:grpChg chg="del">
          <ac:chgData name="Marta" userId="eac6eb22-5f14-46b4-a4ea-a86e6e8c4acc" providerId="ADAL" clId="{BEBF8FBA-775B-4EDD-BA0B-EC9CBA91A509}" dt="2022-02-09T12:49:08.420" v="222" actId="478"/>
          <ac:grpSpMkLst>
            <pc:docMk/>
            <pc:sldMk cId="2693195115" sldId="461"/>
            <ac:grpSpMk id="2" creationId="{C79CE5A5-5DF8-401C-A93E-78CC4FBBC76C}"/>
          </ac:grpSpMkLst>
        </pc:grpChg>
        <pc:picChg chg="add mod">
          <ac:chgData name="Marta" userId="eac6eb22-5f14-46b4-a4ea-a86e6e8c4acc" providerId="ADAL" clId="{BEBF8FBA-775B-4EDD-BA0B-EC9CBA91A509}" dt="2022-02-09T12:49:18.515" v="225" actId="1076"/>
          <ac:picMkLst>
            <pc:docMk/>
            <pc:sldMk cId="2693195115" sldId="461"/>
            <ac:picMk id="12" creationId="{37E4BE3F-0478-417C-B635-345DA7AAA6A9}"/>
          </ac:picMkLst>
        </pc:picChg>
      </pc:sldChg>
      <pc:sldChg chg="modSp mod">
        <pc:chgData name="Marta" userId="eac6eb22-5f14-46b4-a4ea-a86e6e8c4acc" providerId="ADAL" clId="{BEBF8FBA-775B-4EDD-BA0B-EC9CBA91A509}" dt="2022-02-09T13:06:29.881" v="276" actId="20577"/>
        <pc:sldMkLst>
          <pc:docMk/>
          <pc:sldMk cId="2932444859" sldId="756"/>
        </pc:sldMkLst>
        <pc:spChg chg="mod">
          <ac:chgData name="Marta" userId="eac6eb22-5f14-46b4-a4ea-a86e6e8c4acc" providerId="ADAL" clId="{BEBF8FBA-775B-4EDD-BA0B-EC9CBA91A509}" dt="2022-02-09T13:06:16.774" v="260"/>
          <ac:spMkLst>
            <pc:docMk/>
            <pc:sldMk cId="2932444859" sldId="756"/>
            <ac:spMk id="4" creationId="{00000000-0000-0000-0000-000000000000}"/>
          </ac:spMkLst>
        </pc:spChg>
        <pc:spChg chg="mod">
          <ac:chgData name="Marta" userId="eac6eb22-5f14-46b4-a4ea-a86e6e8c4acc" providerId="ADAL" clId="{BEBF8FBA-775B-4EDD-BA0B-EC9CBA91A509}" dt="2022-02-09T13:06:29.881" v="276" actId="20577"/>
          <ac:spMkLst>
            <pc:docMk/>
            <pc:sldMk cId="2932444859" sldId="756"/>
            <ac:spMk id="8" creationId="{994CAA25-984D-4484-838B-9B092E7155F2}"/>
          </ac:spMkLst>
        </pc:spChg>
      </pc:sldChg>
      <pc:sldChg chg="addSp delSp modSp del mod">
        <pc:chgData name="Marta" userId="eac6eb22-5f14-46b4-a4ea-a86e6e8c4acc" providerId="ADAL" clId="{BEBF8FBA-775B-4EDD-BA0B-EC9CBA91A509}" dt="2022-02-14T14:10:34.268" v="539" actId="47"/>
        <pc:sldMkLst>
          <pc:docMk/>
          <pc:sldMk cId="2545719771" sldId="758"/>
        </pc:sldMkLst>
        <pc:grpChg chg="del">
          <ac:chgData name="Marta" userId="eac6eb22-5f14-46b4-a4ea-a86e6e8c4acc" providerId="ADAL" clId="{BEBF8FBA-775B-4EDD-BA0B-EC9CBA91A509}" dt="2022-02-09T12:52:07.560" v="253" actId="478"/>
          <ac:grpSpMkLst>
            <pc:docMk/>
            <pc:sldMk cId="2545719771" sldId="758"/>
            <ac:grpSpMk id="32" creationId="{6EEE6A49-3D1F-442A-B275-11987EB26FB2}"/>
          </ac:grpSpMkLst>
        </pc:grpChg>
        <pc:picChg chg="add mod">
          <ac:chgData name="Marta" userId="eac6eb22-5f14-46b4-a4ea-a86e6e8c4acc" providerId="ADAL" clId="{BEBF8FBA-775B-4EDD-BA0B-EC9CBA91A509}" dt="2022-02-09T12:52:20.480" v="257" actId="1076"/>
          <ac:picMkLst>
            <pc:docMk/>
            <pc:sldMk cId="2545719771" sldId="758"/>
            <ac:picMk id="3" creationId="{EC8A598D-CE1B-47F5-B062-F8FDFD71D6EF}"/>
          </ac:picMkLst>
        </pc:picChg>
        <pc:picChg chg="mod">
          <ac:chgData name="Marta" userId="eac6eb22-5f14-46b4-a4ea-a86e6e8c4acc" providerId="ADAL" clId="{BEBF8FBA-775B-4EDD-BA0B-EC9CBA91A509}" dt="2022-02-09T12:52:17.191" v="256" actId="1076"/>
          <ac:picMkLst>
            <pc:docMk/>
            <pc:sldMk cId="2545719771" sldId="758"/>
            <ac:picMk id="6" creationId="{AB630979-6823-4703-A346-192B8C3220AF}"/>
          </ac:picMkLst>
        </pc:picChg>
      </pc:sldChg>
      <pc:sldChg chg="modSp mod">
        <pc:chgData name="Marta" userId="eac6eb22-5f14-46b4-a4ea-a86e6e8c4acc" providerId="ADAL" clId="{BEBF8FBA-775B-4EDD-BA0B-EC9CBA91A509}" dt="2022-02-09T12:48:14.610" v="221"/>
        <pc:sldMkLst>
          <pc:docMk/>
          <pc:sldMk cId="3888553813" sldId="879"/>
        </pc:sldMkLst>
        <pc:spChg chg="mod">
          <ac:chgData name="Marta" userId="eac6eb22-5f14-46b4-a4ea-a86e6e8c4acc" providerId="ADAL" clId="{BEBF8FBA-775B-4EDD-BA0B-EC9CBA91A509}" dt="2022-02-09T12:48:14.610" v="221"/>
          <ac:spMkLst>
            <pc:docMk/>
            <pc:sldMk cId="3888553813" sldId="879"/>
            <ac:spMk id="2" creationId="{91383D11-DEC4-4BFF-88BB-8FB2206CEB37}"/>
          </ac:spMkLst>
        </pc:spChg>
      </pc:sldChg>
      <pc:sldChg chg="modSp mod">
        <pc:chgData name="Marta" userId="eac6eb22-5f14-46b4-a4ea-a86e6e8c4acc" providerId="ADAL" clId="{BEBF8FBA-775B-4EDD-BA0B-EC9CBA91A509}" dt="2022-02-09T13:06:05.025" v="259"/>
        <pc:sldMkLst>
          <pc:docMk/>
          <pc:sldMk cId="2237924450" sldId="895"/>
        </pc:sldMkLst>
        <pc:spChg chg="mod">
          <ac:chgData name="Marta" userId="eac6eb22-5f14-46b4-a4ea-a86e6e8c4acc" providerId="ADAL" clId="{BEBF8FBA-775B-4EDD-BA0B-EC9CBA91A509}" dt="2022-02-09T13:06:05.025" v="259"/>
          <ac:spMkLst>
            <pc:docMk/>
            <pc:sldMk cId="2237924450" sldId="895"/>
            <ac:spMk id="6" creationId="{00000000-0000-0000-0000-000000000000}"/>
          </ac:spMkLst>
        </pc:spChg>
      </pc:sldChg>
      <pc:sldChg chg="del">
        <pc:chgData name="Marta" userId="eac6eb22-5f14-46b4-a4ea-a86e6e8c4acc" providerId="ADAL" clId="{BEBF8FBA-775B-4EDD-BA0B-EC9CBA91A509}" dt="2022-02-09T12:53:18.892" v="258" actId="47"/>
        <pc:sldMkLst>
          <pc:docMk/>
          <pc:sldMk cId="666012649" sldId="897"/>
        </pc:sldMkLst>
      </pc:sldChg>
      <pc:sldChg chg="addSp delSp modSp mod">
        <pc:chgData name="Marta" userId="eac6eb22-5f14-46b4-a4ea-a86e6e8c4acc" providerId="ADAL" clId="{BEBF8FBA-775B-4EDD-BA0B-EC9CBA91A509}" dt="2022-02-09T13:11:20.829" v="384" actId="1076"/>
        <pc:sldMkLst>
          <pc:docMk/>
          <pc:sldMk cId="2083658885" sldId="900"/>
        </pc:sldMkLst>
        <pc:spChg chg="del">
          <ac:chgData name="Marta" userId="eac6eb22-5f14-46b4-a4ea-a86e6e8c4acc" providerId="ADAL" clId="{BEBF8FBA-775B-4EDD-BA0B-EC9CBA91A509}" dt="2022-02-09T13:07:40.633" v="280" actId="478"/>
          <ac:spMkLst>
            <pc:docMk/>
            <pc:sldMk cId="2083658885" sldId="900"/>
            <ac:spMk id="2" creationId="{F49F4E2B-EEB0-4736-A001-E9CD8947E750}"/>
          </ac:spMkLst>
        </pc:spChg>
        <pc:spChg chg="add mod">
          <ac:chgData name="Marta" userId="eac6eb22-5f14-46b4-a4ea-a86e6e8c4acc" providerId="ADAL" clId="{BEBF8FBA-775B-4EDD-BA0B-EC9CBA91A509}" dt="2022-02-09T13:08:06.448" v="288" actId="14100"/>
          <ac:spMkLst>
            <pc:docMk/>
            <pc:sldMk cId="2083658885" sldId="900"/>
            <ac:spMk id="5" creationId="{3B3B09B2-2B1B-4608-A50D-8C27F4A2FF14}"/>
          </ac:spMkLst>
        </pc:spChg>
        <pc:spChg chg="mod">
          <ac:chgData name="Marta" userId="eac6eb22-5f14-46b4-a4ea-a86e6e8c4acc" providerId="ADAL" clId="{BEBF8FBA-775B-4EDD-BA0B-EC9CBA91A509}" dt="2022-02-09T13:07:16.605" v="279"/>
          <ac:spMkLst>
            <pc:docMk/>
            <pc:sldMk cId="2083658885" sldId="900"/>
            <ac:spMk id="6" creationId="{00000000-0000-0000-0000-000000000000}"/>
          </ac:spMkLst>
        </pc:spChg>
        <pc:picChg chg="add del mod">
          <ac:chgData name="Marta" userId="eac6eb22-5f14-46b4-a4ea-a86e6e8c4acc" providerId="ADAL" clId="{BEBF8FBA-775B-4EDD-BA0B-EC9CBA91A509}" dt="2022-02-09T13:10:47.306" v="380" actId="478"/>
          <ac:picMkLst>
            <pc:docMk/>
            <pc:sldMk cId="2083658885" sldId="900"/>
            <ac:picMk id="1026" creationId="{FA6E9E72-B8A3-43B5-B126-AFAAF074A995}"/>
          </ac:picMkLst>
        </pc:picChg>
        <pc:picChg chg="add mod">
          <ac:chgData name="Marta" userId="eac6eb22-5f14-46b4-a4ea-a86e6e8c4acc" providerId="ADAL" clId="{BEBF8FBA-775B-4EDD-BA0B-EC9CBA91A509}" dt="2022-02-09T13:11:20.829" v="384" actId="1076"/>
          <ac:picMkLst>
            <pc:docMk/>
            <pc:sldMk cId="2083658885" sldId="900"/>
            <ac:picMk id="1028" creationId="{DE054D08-13E2-4B13-897E-D1576C909BE1}"/>
          </ac:picMkLst>
        </pc:picChg>
      </pc:sldChg>
      <pc:sldChg chg="modSp mod">
        <pc:chgData name="Marta" userId="eac6eb22-5f14-46b4-a4ea-a86e6e8c4acc" providerId="ADAL" clId="{BEBF8FBA-775B-4EDD-BA0B-EC9CBA91A509}" dt="2022-02-09T13:09:38.242" v="377" actId="20577"/>
        <pc:sldMkLst>
          <pc:docMk/>
          <pc:sldMk cId="644561616" sldId="901"/>
        </pc:sldMkLst>
        <pc:spChg chg="mod">
          <ac:chgData name="Marta" userId="eac6eb22-5f14-46b4-a4ea-a86e6e8c4acc" providerId="ADAL" clId="{BEBF8FBA-775B-4EDD-BA0B-EC9CBA91A509}" dt="2022-02-09T13:09:38.242" v="377" actId="20577"/>
          <ac:spMkLst>
            <pc:docMk/>
            <pc:sldMk cId="644561616" sldId="901"/>
            <ac:spMk id="2" creationId="{F49F4E2B-EEB0-4736-A001-E9CD8947E750}"/>
          </ac:spMkLst>
        </pc:spChg>
        <pc:spChg chg="mod">
          <ac:chgData name="Marta" userId="eac6eb22-5f14-46b4-a4ea-a86e6e8c4acc" providerId="ADAL" clId="{BEBF8FBA-775B-4EDD-BA0B-EC9CBA91A509}" dt="2022-02-09T13:07:08.909" v="278"/>
          <ac:spMkLst>
            <pc:docMk/>
            <pc:sldMk cId="644561616" sldId="901"/>
            <ac:spMk id="6" creationId="{00000000-0000-0000-0000-000000000000}"/>
          </ac:spMkLst>
        </pc:spChg>
      </pc:sldChg>
      <pc:sldChg chg="del">
        <pc:chgData name="Marta" userId="eac6eb22-5f14-46b4-a4ea-a86e6e8c4acc" providerId="ADAL" clId="{BEBF8FBA-775B-4EDD-BA0B-EC9CBA91A509}" dt="2022-02-09T12:51:49.741" v="228" actId="47"/>
        <pc:sldMkLst>
          <pc:docMk/>
          <pc:sldMk cId="0" sldId="902"/>
        </pc:sldMkLst>
      </pc:sldChg>
      <pc:sldChg chg="del">
        <pc:chgData name="Marta" userId="eac6eb22-5f14-46b4-a4ea-a86e6e8c4acc" providerId="ADAL" clId="{BEBF8FBA-775B-4EDD-BA0B-EC9CBA91A509}" dt="2022-02-09T12:51:52.079" v="229" actId="47"/>
        <pc:sldMkLst>
          <pc:docMk/>
          <pc:sldMk cId="0" sldId="903"/>
        </pc:sldMkLst>
      </pc:sldChg>
      <pc:sldChg chg="del">
        <pc:chgData name="Marta" userId="eac6eb22-5f14-46b4-a4ea-a86e6e8c4acc" providerId="ADAL" clId="{BEBF8FBA-775B-4EDD-BA0B-EC9CBA91A509}" dt="2022-02-09T12:51:52.876" v="230" actId="47"/>
        <pc:sldMkLst>
          <pc:docMk/>
          <pc:sldMk cId="0" sldId="904"/>
        </pc:sldMkLst>
      </pc:sldChg>
      <pc:sldChg chg="del">
        <pc:chgData name="Marta" userId="eac6eb22-5f14-46b4-a4ea-a86e6e8c4acc" providerId="ADAL" clId="{BEBF8FBA-775B-4EDD-BA0B-EC9CBA91A509}" dt="2022-02-09T12:51:53.305" v="231" actId="47"/>
        <pc:sldMkLst>
          <pc:docMk/>
          <pc:sldMk cId="0" sldId="905"/>
        </pc:sldMkLst>
      </pc:sldChg>
      <pc:sldChg chg="del">
        <pc:chgData name="Marta" userId="eac6eb22-5f14-46b4-a4ea-a86e6e8c4acc" providerId="ADAL" clId="{BEBF8FBA-775B-4EDD-BA0B-EC9CBA91A509}" dt="2022-02-09T13:06:45.369" v="277" actId="47"/>
        <pc:sldMkLst>
          <pc:docMk/>
          <pc:sldMk cId="1324571119" sldId="906"/>
        </pc:sldMkLst>
      </pc:sldChg>
      <pc:sldChg chg="add">
        <pc:chgData name="Marta" userId="eac6eb22-5f14-46b4-a4ea-a86e6e8c4acc" providerId="ADAL" clId="{BEBF8FBA-775B-4EDD-BA0B-EC9CBA91A509}" dt="2022-02-10T12:50:53.545" v="396"/>
        <pc:sldMkLst>
          <pc:docMk/>
          <pc:sldMk cId="388307398" sldId="908"/>
        </pc:sldMkLst>
      </pc:sldChg>
      <pc:sldChg chg="add">
        <pc:chgData name="Marta" userId="eac6eb22-5f14-46b4-a4ea-a86e6e8c4acc" providerId="ADAL" clId="{BEBF8FBA-775B-4EDD-BA0B-EC9CBA91A509}" dt="2022-02-10T12:50:53.580" v="398"/>
        <pc:sldMkLst>
          <pc:docMk/>
          <pc:sldMk cId="2103939693" sldId="909"/>
        </pc:sldMkLst>
      </pc:sldChg>
      <pc:sldChg chg="add">
        <pc:chgData name="Marta" userId="eac6eb22-5f14-46b4-a4ea-a86e6e8c4acc" providerId="ADAL" clId="{BEBF8FBA-775B-4EDD-BA0B-EC9CBA91A509}" dt="2022-02-10T12:50:53.606" v="400"/>
        <pc:sldMkLst>
          <pc:docMk/>
          <pc:sldMk cId="2988910893" sldId="910"/>
        </pc:sldMkLst>
      </pc:sldChg>
      <pc:sldChg chg="add">
        <pc:chgData name="Marta" userId="eac6eb22-5f14-46b4-a4ea-a86e6e8c4acc" providerId="ADAL" clId="{BEBF8FBA-775B-4EDD-BA0B-EC9CBA91A509}" dt="2022-02-10T12:50:53.629" v="402"/>
        <pc:sldMkLst>
          <pc:docMk/>
          <pc:sldMk cId="2662850163" sldId="911"/>
        </pc:sldMkLst>
      </pc:sldChg>
      <pc:sldChg chg="add">
        <pc:chgData name="Marta" userId="eac6eb22-5f14-46b4-a4ea-a86e6e8c4acc" providerId="ADAL" clId="{BEBF8FBA-775B-4EDD-BA0B-EC9CBA91A509}" dt="2022-02-10T12:50:53.654" v="404"/>
        <pc:sldMkLst>
          <pc:docMk/>
          <pc:sldMk cId="763697014" sldId="912"/>
        </pc:sldMkLst>
      </pc:sldChg>
      <pc:sldChg chg="add">
        <pc:chgData name="Marta" userId="eac6eb22-5f14-46b4-a4ea-a86e6e8c4acc" providerId="ADAL" clId="{BEBF8FBA-775B-4EDD-BA0B-EC9CBA91A509}" dt="2022-02-10T12:50:53.675" v="406"/>
        <pc:sldMkLst>
          <pc:docMk/>
          <pc:sldMk cId="1880530925" sldId="913"/>
        </pc:sldMkLst>
      </pc:sldChg>
      <pc:sldChg chg="add">
        <pc:chgData name="Marta" userId="eac6eb22-5f14-46b4-a4ea-a86e6e8c4acc" providerId="ADAL" clId="{BEBF8FBA-775B-4EDD-BA0B-EC9CBA91A509}" dt="2022-02-10T12:50:53.707" v="408"/>
        <pc:sldMkLst>
          <pc:docMk/>
          <pc:sldMk cId="3329215788" sldId="914"/>
        </pc:sldMkLst>
      </pc:sldChg>
      <pc:sldChg chg="add">
        <pc:chgData name="Marta" userId="eac6eb22-5f14-46b4-a4ea-a86e6e8c4acc" providerId="ADAL" clId="{BEBF8FBA-775B-4EDD-BA0B-EC9CBA91A509}" dt="2022-02-10T12:50:53.735" v="410"/>
        <pc:sldMkLst>
          <pc:docMk/>
          <pc:sldMk cId="2113404321" sldId="915"/>
        </pc:sldMkLst>
      </pc:sldChg>
      <pc:sldChg chg="add ord">
        <pc:chgData name="Marta" userId="eac6eb22-5f14-46b4-a4ea-a86e6e8c4acc" providerId="ADAL" clId="{BEBF8FBA-775B-4EDD-BA0B-EC9CBA91A509}" dt="2022-02-10T12:53:17.901" v="426"/>
        <pc:sldMkLst>
          <pc:docMk/>
          <pc:sldMk cId="2516171907" sldId="916"/>
        </pc:sldMkLst>
      </pc:sldChg>
      <pc:sldChg chg="add">
        <pc:chgData name="Marta" userId="eac6eb22-5f14-46b4-a4ea-a86e6e8c4acc" providerId="ADAL" clId="{BEBF8FBA-775B-4EDD-BA0B-EC9CBA91A509}" dt="2022-02-10T12:50:53.954" v="414"/>
        <pc:sldMkLst>
          <pc:docMk/>
          <pc:sldMk cId="3807477623" sldId="917"/>
        </pc:sldMkLst>
      </pc:sldChg>
      <pc:sldChg chg="add">
        <pc:chgData name="Marta" userId="eac6eb22-5f14-46b4-a4ea-a86e6e8c4acc" providerId="ADAL" clId="{BEBF8FBA-775B-4EDD-BA0B-EC9CBA91A509}" dt="2022-02-10T12:50:53.974" v="416"/>
        <pc:sldMkLst>
          <pc:docMk/>
          <pc:sldMk cId="930551178" sldId="918"/>
        </pc:sldMkLst>
      </pc:sldChg>
      <pc:sldChg chg="add">
        <pc:chgData name="Marta" userId="eac6eb22-5f14-46b4-a4ea-a86e6e8c4acc" providerId="ADAL" clId="{BEBF8FBA-775B-4EDD-BA0B-EC9CBA91A509}" dt="2022-02-10T12:50:54" v="418"/>
        <pc:sldMkLst>
          <pc:docMk/>
          <pc:sldMk cId="3492654103" sldId="919"/>
        </pc:sldMkLst>
      </pc:sldChg>
      <pc:sldChg chg="add ord">
        <pc:chgData name="Marta" userId="eac6eb22-5f14-46b4-a4ea-a86e6e8c4acc" providerId="ADAL" clId="{BEBF8FBA-775B-4EDD-BA0B-EC9CBA91A509}" dt="2022-02-10T12:53:34.251" v="430"/>
        <pc:sldMkLst>
          <pc:docMk/>
          <pc:sldMk cId="2465042608" sldId="920"/>
        </pc:sldMkLst>
      </pc:sldChg>
      <pc:sldChg chg="add ord">
        <pc:chgData name="Marta" userId="eac6eb22-5f14-46b4-a4ea-a86e6e8c4acc" providerId="ADAL" clId="{BEBF8FBA-775B-4EDD-BA0B-EC9CBA91A509}" dt="2022-02-10T12:53:23.241" v="428"/>
        <pc:sldMkLst>
          <pc:docMk/>
          <pc:sldMk cId="3788258733" sldId="921"/>
        </pc:sldMkLst>
      </pc:sldChg>
      <pc:sldChg chg="modSp add mod">
        <pc:chgData name="Marta" userId="eac6eb22-5f14-46b4-a4ea-a86e6e8c4acc" providerId="ADAL" clId="{BEBF8FBA-775B-4EDD-BA0B-EC9CBA91A509}" dt="2022-02-10T16:32:01.767" v="537" actId="20577"/>
        <pc:sldMkLst>
          <pc:docMk/>
          <pc:sldMk cId="3935080529" sldId="922"/>
        </pc:sldMkLst>
        <pc:spChg chg="mod">
          <ac:chgData name="Marta" userId="eac6eb22-5f14-46b4-a4ea-a86e6e8c4acc" providerId="ADAL" clId="{BEBF8FBA-775B-4EDD-BA0B-EC9CBA91A509}" dt="2022-02-10T16:11:00.915" v="520" actId="1037"/>
          <ac:spMkLst>
            <pc:docMk/>
            <pc:sldMk cId="3935080529" sldId="922"/>
            <ac:spMk id="3" creationId="{00000000-0000-0000-0000-000000000000}"/>
          </ac:spMkLst>
        </pc:spChg>
        <pc:spChg chg="mod">
          <ac:chgData name="Marta" userId="eac6eb22-5f14-46b4-a4ea-a86e6e8c4acc" providerId="ADAL" clId="{BEBF8FBA-775B-4EDD-BA0B-EC9CBA91A509}" dt="2022-02-10T16:32:01.767" v="537" actId="20577"/>
          <ac:spMkLst>
            <pc:docMk/>
            <pc:sldMk cId="3935080529" sldId="922"/>
            <ac:spMk id="4" creationId="{00000000-0000-0000-0000-000000000000}"/>
          </ac:spMkLst>
        </pc:spChg>
      </pc:sldChg>
      <pc:sldChg chg="add">
        <pc:chgData name="Marta" userId="eac6eb22-5f14-46b4-a4ea-a86e6e8c4acc" providerId="ADAL" clId="{BEBF8FBA-775B-4EDD-BA0B-EC9CBA91A509}" dt="2022-02-14T14:10:21.178" v="538"/>
        <pc:sldMkLst>
          <pc:docMk/>
          <pc:sldMk cId="2429168279" sldId="937"/>
        </pc:sldMkLst>
      </pc:sldChg>
      <pc:sldChg chg="add del">
        <pc:chgData name="Marta" userId="eac6eb22-5f14-46b4-a4ea-a86e6e8c4acc" providerId="ADAL" clId="{BEBF8FBA-775B-4EDD-BA0B-EC9CBA91A509}" dt="2022-02-10T12:50:33.088" v="394"/>
        <pc:sldMkLst>
          <pc:docMk/>
          <pc:sldMk cId="763697014" sldId="3911"/>
        </pc:sldMkLst>
      </pc:sldChg>
      <pc:sldChg chg="modSp add del mod">
        <pc:chgData name="Marta" userId="eac6eb22-5f14-46b4-a4ea-a86e6e8c4acc" providerId="ADAL" clId="{BEBF8FBA-775B-4EDD-BA0B-EC9CBA91A509}" dt="2022-02-10T12:50:33.088" v="394"/>
        <pc:sldMkLst>
          <pc:docMk/>
          <pc:sldMk cId="2103939693" sldId="3912"/>
        </pc:sldMkLst>
        <pc:spChg chg="mod">
          <ac:chgData name="Marta" userId="eac6eb22-5f14-46b4-a4ea-a86e6e8c4acc" providerId="ADAL" clId="{BEBF8FBA-775B-4EDD-BA0B-EC9CBA91A509}" dt="2022-02-10T12:50:33.088" v="394"/>
          <ac:spMkLst>
            <pc:docMk/>
            <pc:sldMk cId="2103939693" sldId="3912"/>
            <ac:spMk id="6" creationId="{1CFAD216-0B5C-477C-B1B5-3567DFA80D90}"/>
          </ac:spMkLst>
        </pc:spChg>
      </pc:sldChg>
      <pc:sldChg chg="add del">
        <pc:chgData name="Marta" userId="eac6eb22-5f14-46b4-a4ea-a86e6e8c4acc" providerId="ADAL" clId="{BEBF8FBA-775B-4EDD-BA0B-EC9CBA91A509}" dt="2022-02-10T12:50:33.088" v="394"/>
        <pc:sldMkLst>
          <pc:docMk/>
          <pc:sldMk cId="3492654103" sldId="3928"/>
        </pc:sldMkLst>
      </pc:sldChg>
      <pc:sldChg chg="add del">
        <pc:chgData name="Marta" userId="eac6eb22-5f14-46b4-a4ea-a86e6e8c4acc" providerId="ADAL" clId="{BEBF8FBA-775B-4EDD-BA0B-EC9CBA91A509}" dt="2022-02-10T12:50:33.088" v="394"/>
        <pc:sldMkLst>
          <pc:docMk/>
          <pc:sldMk cId="3329215788" sldId="3951"/>
        </pc:sldMkLst>
      </pc:sldChg>
      <pc:sldChg chg="add del">
        <pc:chgData name="Marta" userId="eac6eb22-5f14-46b4-a4ea-a86e6e8c4acc" providerId="ADAL" clId="{BEBF8FBA-775B-4EDD-BA0B-EC9CBA91A509}" dt="2022-02-10T12:50:33.088" v="394"/>
        <pc:sldMkLst>
          <pc:docMk/>
          <pc:sldMk cId="2113404321" sldId="3952"/>
        </pc:sldMkLst>
      </pc:sldChg>
      <pc:sldChg chg="modSp add del mod">
        <pc:chgData name="Marta" userId="eac6eb22-5f14-46b4-a4ea-a86e6e8c4acc" providerId="ADAL" clId="{BEBF8FBA-775B-4EDD-BA0B-EC9CBA91A509}" dt="2022-02-10T12:50:33.088" v="394"/>
        <pc:sldMkLst>
          <pc:docMk/>
          <pc:sldMk cId="2465042608" sldId="3953"/>
        </pc:sldMkLst>
        <pc:spChg chg="mod">
          <ac:chgData name="Marta" userId="eac6eb22-5f14-46b4-a4ea-a86e6e8c4acc" providerId="ADAL" clId="{BEBF8FBA-775B-4EDD-BA0B-EC9CBA91A509}" dt="2022-02-10T12:50:33.088" v="394"/>
          <ac:spMkLst>
            <pc:docMk/>
            <pc:sldMk cId="2465042608" sldId="3953"/>
            <ac:spMk id="96" creationId="{32DD742C-6163-426B-BE8D-AB5E4551C274}"/>
          </ac:spMkLst>
        </pc:spChg>
      </pc:sldChg>
      <pc:sldChg chg="modSp add del mod">
        <pc:chgData name="Marta" userId="eac6eb22-5f14-46b4-a4ea-a86e6e8c4acc" providerId="ADAL" clId="{BEBF8FBA-775B-4EDD-BA0B-EC9CBA91A509}" dt="2022-02-10T12:50:33.088" v="394"/>
        <pc:sldMkLst>
          <pc:docMk/>
          <pc:sldMk cId="2516171907" sldId="3954"/>
        </pc:sldMkLst>
        <pc:spChg chg="mod">
          <ac:chgData name="Marta" userId="eac6eb22-5f14-46b4-a4ea-a86e6e8c4acc" providerId="ADAL" clId="{BEBF8FBA-775B-4EDD-BA0B-EC9CBA91A509}" dt="2022-02-10T12:50:33.088" v="394"/>
          <ac:spMkLst>
            <pc:docMk/>
            <pc:sldMk cId="2516171907" sldId="3954"/>
            <ac:spMk id="6" creationId="{1CFAD216-0B5C-477C-B1B5-3567DFA80D90}"/>
          </ac:spMkLst>
        </pc:spChg>
      </pc:sldChg>
      <pc:sldChg chg="modSp add del mod">
        <pc:chgData name="Marta" userId="eac6eb22-5f14-46b4-a4ea-a86e6e8c4acc" providerId="ADAL" clId="{BEBF8FBA-775B-4EDD-BA0B-EC9CBA91A509}" dt="2022-02-10T12:50:33.088" v="394"/>
        <pc:sldMkLst>
          <pc:docMk/>
          <pc:sldMk cId="1880530925" sldId="3955"/>
        </pc:sldMkLst>
        <pc:spChg chg="mod">
          <ac:chgData name="Marta" userId="eac6eb22-5f14-46b4-a4ea-a86e6e8c4acc" providerId="ADAL" clId="{BEBF8FBA-775B-4EDD-BA0B-EC9CBA91A509}" dt="2022-02-10T12:50:33.088" v="394"/>
          <ac:spMkLst>
            <pc:docMk/>
            <pc:sldMk cId="1880530925" sldId="3955"/>
            <ac:spMk id="6" creationId="{1CFAD216-0B5C-477C-B1B5-3567DFA80D90}"/>
          </ac:spMkLst>
        </pc:spChg>
      </pc:sldChg>
      <pc:sldChg chg="modSp add del mod">
        <pc:chgData name="Marta" userId="eac6eb22-5f14-46b4-a4ea-a86e6e8c4acc" providerId="ADAL" clId="{BEBF8FBA-775B-4EDD-BA0B-EC9CBA91A509}" dt="2022-02-10T12:50:33.088" v="394"/>
        <pc:sldMkLst>
          <pc:docMk/>
          <pc:sldMk cId="3788258733" sldId="3956"/>
        </pc:sldMkLst>
        <pc:spChg chg="mod">
          <ac:chgData name="Marta" userId="eac6eb22-5f14-46b4-a4ea-a86e6e8c4acc" providerId="ADAL" clId="{BEBF8FBA-775B-4EDD-BA0B-EC9CBA91A509}" dt="2022-02-10T12:50:33.088" v="394"/>
          <ac:spMkLst>
            <pc:docMk/>
            <pc:sldMk cId="3788258733" sldId="3956"/>
            <ac:spMk id="6" creationId="{1CFAD216-0B5C-477C-B1B5-3567DFA80D90}"/>
          </ac:spMkLst>
        </pc:spChg>
      </pc:sldChg>
      <pc:sldChg chg="modSp add del mod">
        <pc:chgData name="Marta" userId="eac6eb22-5f14-46b4-a4ea-a86e6e8c4acc" providerId="ADAL" clId="{BEBF8FBA-775B-4EDD-BA0B-EC9CBA91A509}" dt="2022-02-10T12:50:33.088" v="394"/>
        <pc:sldMkLst>
          <pc:docMk/>
          <pc:sldMk cId="2988910893" sldId="3957"/>
        </pc:sldMkLst>
        <pc:spChg chg="mod">
          <ac:chgData name="Marta" userId="eac6eb22-5f14-46b4-a4ea-a86e6e8c4acc" providerId="ADAL" clId="{BEBF8FBA-775B-4EDD-BA0B-EC9CBA91A509}" dt="2022-02-10T12:50:33.088" v="394"/>
          <ac:spMkLst>
            <pc:docMk/>
            <pc:sldMk cId="2988910893" sldId="3957"/>
            <ac:spMk id="6" creationId="{1CFAD216-0B5C-477C-B1B5-3567DFA80D90}"/>
          </ac:spMkLst>
        </pc:spChg>
      </pc:sldChg>
      <pc:sldChg chg="modSp add del mod">
        <pc:chgData name="Marta" userId="eac6eb22-5f14-46b4-a4ea-a86e6e8c4acc" providerId="ADAL" clId="{BEBF8FBA-775B-4EDD-BA0B-EC9CBA91A509}" dt="2022-02-10T12:50:33.088" v="394"/>
        <pc:sldMkLst>
          <pc:docMk/>
          <pc:sldMk cId="2662850163" sldId="3958"/>
        </pc:sldMkLst>
        <pc:spChg chg="mod">
          <ac:chgData name="Marta" userId="eac6eb22-5f14-46b4-a4ea-a86e6e8c4acc" providerId="ADAL" clId="{BEBF8FBA-775B-4EDD-BA0B-EC9CBA91A509}" dt="2022-02-10T12:50:33.088" v="394"/>
          <ac:spMkLst>
            <pc:docMk/>
            <pc:sldMk cId="2662850163" sldId="3958"/>
            <ac:spMk id="6" creationId="{1CFAD216-0B5C-477C-B1B5-3567DFA80D90}"/>
          </ac:spMkLst>
        </pc:spChg>
      </pc:sldChg>
      <pc:sldChg chg="add del">
        <pc:chgData name="Marta" userId="eac6eb22-5f14-46b4-a4ea-a86e6e8c4acc" providerId="ADAL" clId="{BEBF8FBA-775B-4EDD-BA0B-EC9CBA91A509}" dt="2022-02-10T12:50:33.088" v="394"/>
        <pc:sldMkLst>
          <pc:docMk/>
          <pc:sldMk cId="3807477623" sldId="3959"/>
        </pc:sldMkLst>
      </pc:sldChg>
      <pc:sldMasterChg chg="add addSldLayout">
        <pc:chgData name="Marta" userId="eac6eb22-5f14-46b4-a4ea-a86e6e8c4acc" providerId="ADAL" clId="{BEBF8FBA-775B-4EDD-BA0B-EC9CBA91A509}" dt="2022-02-10T12:50:53.707" v="407" actId="27028"/>
        <pc:sldMasterMkLst>
          <pc:docMk/>
          <pc:sldMasterMk cId="313585842" sldId="2147483689"/>
        </pc:sldMasterMkLst>
        <pc:sldLayoutChg chg="add">
          <pc:chgData name="Marta" userId="eac6eb22-5f14-46b4-a4ea-a86e6e8c4acc" providerId="ADAL" clId="{BEBF8FBA-775B-4EDD-BA0B-EC9CBA91A509}" dt="2022-02-10T12:50:53.545" v="395" actId="27028"/>
          <pc:sldLayoutMkLst>
            <pc:docMk/>
            <pc:sldMasterMk cId="313585842" sldId="2147483689"/>
            <pc:sldLayoutMk cId="2334207286" sldId="2147483690"/>
          </pc:sldLayoutMkLst>
        </pc:sldLayoutChg>
        <pc:sldLayoutChg chg="add">
          <pc:chgData name="Marta" userId="eac6eb22-5f14-46b4-a4ea-a86e6e8c4acc" providerId="ADAL" clId="{BEBF8FBA-775B-4EDD-BA0B-EC9CBA91A509}" dt="2022-02-10T12:50:53.580" v="397" actId="27028"/>
          <pc:sldLayoutMkLst>
            <pc:docMk/>
            <pc:sldMasterMk cId="313585842" sldId="2147483689"/>
            <pc:sldLayoutMk cId="1340085948" sldId="2147483691"/>
          </pc:sldLayoutMkLst>
        </pc:sldLayoutChg>
        <pc:sldLayoutChg chg="add">
          <pc:chgData name="Marta" userId="eac6eb22-5f14-46b4-a4ea-a86e6e8c4acc" providerId="ADAL" clId="{BEBF8FBA-775B-4EDD-BA0B-EC9CBA91A509}" dt="2022-02-10T12:50:53.707" v="407" actId="27028"/>
          <pc:sldLayoutMkLst>
            <pc:docMk/>
            <pc:sldMasterMk cId="313585842" sldId="2147483689"/>
            <pc:sldLayoutMk cId="2813860503" sldId="2147483701"/>
          </pc:sldLayoutMkLst>
        </pc:sldLayoutChg>
      </pc:sldMasterChg>
      <pc:sldMasterChg chg="modSp mod modSldLayout">
        <pc:chgData name="Marta" userId="eac6eb22-5f14-46b4-a4ea-a86e6e8c4acc" providerId="ADAL" clId="{BEBF8FBA-775B-4EDD-BA0B-EC9CBA91A509}" dt="2022-02-14T14:11:16.002" v="541" actId="22"/>
        <pc:sldMasterMkLst>
          <pc:docMk/>
          <pc:sldMasterMk cId="756595898" sldId="2147483863"/>
        </pc:sldMasterMkLst>
        <pc:spChg chg="mod">
          <ac:chgData name="Marta" userId="eac6eb22-5f14-46b4-a4ea-a86e6e8c4acc" providerId="ADAL" clId="{BEBF8FBA-775B-4EDD-BA0B-EC9CBA91A509}" dt="2022-02-09T12:42:59.582" v="48" actId="14100"/>
          <ac:spMkLst>
            <pc:docMk/>
            <pc:sldMasterMk cId="756595898" sldId="2147483863"/>
            <ac:spMk id="6" creationId="{1F0C379E-C901-4435-91B9-11E96F0DCF77}"/>
          </ac:spMkLst>
        </pc:spChg>
        <pc:sldLayoutChg chg="addSp delSp mod">
          <pc:chgData name="Marta" userId="eac6eb22-5f14-46b4-a4ea-a86e6e8c4acc" providerId="ADAL" clId="{BEBF8FBA-775B-4EDD-BA0B-EC9CBA91A509}" dt="2022-02-14T14:11:16.002" v="541" actId="22"/>
          <pc:sldLayoutMkLst>
            <pc:docMk/>
            <pc:sldMasterMk cId="756595898" sldId="2147483863"/>
            <pc:sldLayoutMk cId="2021023952" sldId="2147483865"/>
          </pc:sldLayoutMkLst>
          <pc:picChg chg="add">
            <ac:chgData name="Marta" userId="eac6eb22-5f14-46b4-a4ea-a86e6e8c4acc" providerId="ADAL" clId="{BEBF8FBA-775B-4EDD-BA0B-EC9CBA91A509}" dt="2022-02-14T14:11:16.002" v="541" actId="22"/>
            <ac:picMkLst>
              <pc:docMk/>
              <pc:sldMasterMk cId="756595898" sldId="2147483863"/>
              <pc:sldLayoutMk cId="2021023952" sldId="2147483865"/>
              <ac:picMk id="4" creationId="{D357958E-635D-4DD7-AA83-9855C1234095}"/>
            </ac:picMkLst>
          </pc:picChg>
          <pc:picChg chg="del">
            <ac:chgData name="Marta" userId="eac6eb22-5f14-46b4-a4ea-a86e6e8c4acc" providerId="ADAL" clId="{BEBF8FBA-775B-4EDD-BA0B-EC9CBA91A509}" dt="2022-02-14T14:11:03.843" v="540" actId="478"/>
            <ac:picMkLst>
              <pc:docMk/>
              <pc:sldMasterMk cId="756595898" sldId="2147483863"/>
              <pc:sldLayoutMk cId="2021023952" sldId="2147483865"/>
              <ac:picMk id="8" creationId="{C2B606E0-CE49-4863-81C4-545894416E9C}"/>
            </ac:picMkLst>
          </pc:picChg>
        </pc:sldLayoutChg>
      </pc:sldMasterChg>
      <pc:sldMasterChg chg="del delSldLayout">
        <pc:chgData name="Marta" userId="eac6eb22-5f14-46b4-a4ea-a86e6e8c4acc" providerId="ADAL" clId="{BEBF8FBA-775B-4EDD-BA0B-EC9CBA91A509}" dt="2022-02-09T12:52:03.086" v="252" actId="47"/>
        <pc:sldMasterMkLst>
          <pc:docMk/>
          <pc:sldMasterMk cId="2563307676" sldId="2147483970"/>
        </pc:sldMasterMkLst>
        <pc:sldLayoutChg chg="del">
          <pc:chgData name="Marta" userId="eac6eb22-5f14-46b4-a4ea-a86e6e8c4acc" providerId="ADAL" clId="{BEBF8FBA-775B-4EDD-BA0B-EC9CBA91A509}" dt="2022-02-09T12:52:03.086" v="252" actId="47"/>
          <pc:sldLayoutMkLst>
            <pc:docMk/>
            <pc:sldMasterMk cId="2563307676" sldId="2147483970"/>
            <pc:sldLayoutMk cId="1198839561" sldId="2147483971"/>
          </pc:sldLayoutMkLst>
        </pc:sldLayoutChg>
        <pc:sldLayoutChg chg="del">
          <pc:chgData name="Marta" userId="eac6eb22-5f14-46b4-a4ea-a86e6e8c4acc" providerId="ADAL" clId="{BEBF8FBA-775B-4EDD-BA0B-EC9CBA91A509}" dt="2022-02-09T12:52:03.086" v="252" actId="47"/>
          <pc:sldLayoutMkLst>
            <pc:docMk/>
            <pc:sldMasterMk cId="2563307676" sldId="2147483970"/>
            <pc:sldLayoutMk cId="3608689173" sldId="2147483972"/>
          </pc:sldLayoutMkLst>
        </pc:sldLayoutChg>
        <pc:sldLayoutChg chg="del">
          <pc:chgData name="Marta" userId="eac6eb22-5f14-46b4-a4ea-a86e6e8c4acc" providerId="ADAL" clId="{BEBF8FBA-775B-4EDD-BA0B-EC9CBA91A509}" dt="2022-02-09T12:52:03.086" v="252" actId="47"/>
          <pc:sldLayoutMkLst>
            <pc:docMk/>
            <pc:sldMasterMk cId="2563307676" sldId="2147483970"/>
            <pc:sldLayoutMk cId="412292347" sldId="2147483973"/>
          </pc:sldLayoutMkLst>
        </pc:sldLayoutChg>
        <pc:sldLayoutChg chg="del">
          <pc:chgData name="Marta" userId="eac6eb22-5f14-46b4-a4ea-a86e6e8c4acc" providerId="ADAL" clId="{BEBF8FBA-775B-4EDD-BA0B-EC9CBA91A509}" dt="2022-02-09T12:52:03.086" v="252" actId="47"/>
          <pc:sldLayoutMkLst>
            <pc:docMk/>
            <pc:sldMasterMk cId="2563307676" sldId="2147483970"/>
            <pc:sldLayoutMk cId="3581999378" sldId="2147483974"/>
          </pc:sldLayoutMkLst>
        </pc:sldLayoutChg>
        <pc:sldLayoutChg chg="del">
          <pc:chgData name="Marta" userId="eac6eb22-5f14-46b4-a4ea-a86e6e8c4acc" providerId="ADAL" clId="{BEBF8FBA-775B-4EDD-BA0B-EC9CBA91A509}" dt="2022-02-09T12:52:03.086" v="252" actId="47"/>
          <pc:sldLayoutMkLst>
            <pc:docMk/>
            <pc:sldMasterMk cId="2563307676" sldId="2147483970"/>
            <pc:sldLayoutMk cId="1272670529" sldId="2147483975"/>
          </pc:sldLayoutMkLst>
        </pc:sldLayoutChg>
      </pc:sldMasterChg>
    </pc:docChg>
  </pc:docChgLst>
  <pc:docChgLst>
    <pc:chgData name="Marta" userId="eac6eb22-5f14-46b4-a4ea-a86e6e8c4acc" providerId="ADAL" clId="{2EAF9E21-D6A3-40DA-83B3-F068983EE495}"/>
    <pc:docChg chg="undo custSel addSld delSld modSld addMainMaster delMainMaster modMainMaster">
      <pc:chgData name="Marta" userId="eac6eb22-5f14-46b4-a4ea-a86e6e8c4acc" providerId="ADAL" clId="{2EAF9E21-D6A3-40DA-83B3-F068983EE495}" dt="2022-05-20T13:14:42.888" v="2149" actId="1036"/>
      <pc:docMkLst>
        <pc:docMk/>
      </pc:docMkLst>
      <pc:sldChg chg="modSp mod">
        <pc:chgData name="Marta" userId="eac6eb22-5f14-46b4-a4ea-a86e6e8c4acc" providerId="ADAL" clId="{2EAF9E21-D6A3-40DA-83B3-F068983EE495}" dt="2022-05-10T12:00:33.273" v="1660" actId="1076"/>
        <pc:sldMkLst>
          <pc:docMk/>
          <pc:sldMk cId="2325718728" sldId="257"/>
        </pc:sldMkLst>
        <pc:spChg chg="mod">
          <ac:chgData name="Marta" userId="eac6eb22-5f14-46b4-a4ea-a86e6e8c4acc" providerId="ADAL" clId="{2EAF9E21-D6A3-40DA-83B3-F068983EE495}" dt="2022-05-10T12:00:11.067" v="1656" actId="1036"/>
          <ac:spMkLst>
            <pc:docMk/>
            <pc:sldMk cId="2325718728" sldId="257"/>
            <ac:spMk id="10" creationId="{6D5EDE2A-40A4-4199-AAF2-68729E10C1E4}"/>
          </ac:spMkLst>
        </pc:spChg>
        <pc:picChg chg="mod">
          <ac:chgData name="Marta" userId="eac6eb22-5f14-46b4-a4ea-a86e6e8c4acc" providerId="ADAL" clId="{2EAF9E21-D6A3-40DA-83B3-F068983EE495}" dt="2022-05-10T12:00:33.273" v="1660" actId="1076"/>
          <ac:picMkLst>
            <pc:docMk/>
            <pc:sldMk cId="2325718728" sldId="257"/>
            <ac:picMk id="3" creationId="{B7C8E147-0753-4CE0-AFEF-9DC7AB03098B}"/>
          </ac:picMkLst>
        </pc:picChg>
        <pc:picChg chg="mod">
          <ac:chgData name="Marta" userId="eac6eb22-5f14-46b4-a4ea-a86e6e8c4acc" providerId="ADAL" clId="{2EAF9E21-D6A3-40DA-83B3-F068983EE495}" dt="2022-05-10T12:00:27.853" v="1659" actId="1076"/>
          <ac:picMkLst>
            <pc:docMk/>
            <pc:sldMk cId="2325718728" sldId="257"/>
            <ac:picMk id="6" creationId="{7C81BE09-C71E-4F07-8A84-0E2EECE05AFC}"/>
          </ac:picMkLst>
        </pc:picChg>
      </pc:sldChg>
      <pc:sldChg chg="addSp delSp modSp mod">
        <pc:chgData name="Marta" userId="eac6eb22-5f14-46b4-a4ea-a86e6e8c4acc" providerId="ADAL" clId="{2EAF9E21-D6A3-40DA-83B3-F068983EE495}" dt="2022-05-10T11:57:38.089" v="1629" actId="14100"/>
        <pc:sldMkLst>
          <pc:docMk/>
          <pc:sldMk cId="3528939462" sldId="258"/>
        </pc:sldMkLst>
        <pc:spChg chg="mod">
          <ac:chgData name="Marta" userId="eac6eb22-5f14-46b4-a4ea-a86e6e8c4acc" providerId="ADAL" clId="{2EAF9E21-D6A3-40DA-83B3-F068983EE495}" dt="2022-05-10T11:40:30.333" v="1246" actId="20577"/>
          <ac:spMkLst>
            <pc:docMk/>
            <pc:sldMk cId="3528939462" sldId="258"/>
            <ac:spMk id="4" creationId="{00000000-0000-0000-0000-000000000000}"/>
          </ac:spMkLst>
        </pc:spChg>
        <pc:spChg chg="mod">
          <ac:chgData name="Marta" userId="eac6eb22-5f14-46b4-a4ea-a86e6e8c4acc" providerId="ADAL" clId="{2EAF9E21-D6A3-40DA-83B3-F068983EE495}" dt="2022-05-10T11:57:38.089" v="1629" actId="14100"/>
          <ac:spMkLst>
            <pc:docMk/>
            <pc:sldMk cId="3528939462" sldId="258"/>
            <ac:spMk id="19" creationId="{BFA5C62F-C11C-404A-926C-35704A67471C}"/>
          </ac:spMkLst>
        </pc:spChg>
        <pc:spChg chg="mod">
          <ac:chgData name="Marta" userId="eac6eb22-5f14-46b4-a4ea-a86e6e8c4acc" providerId="ADAL" clId="{2EAF9E21-D6A3-40DA-83B3-F068983EE495}" dt="2022-05-10T11:19:55.157" v="1188"/>
          <ac:spMkLst>
            <pc:docMk/>
            <pc:sldMk cId="3528939462" sldId="258"/>
            <ac:spMk id="31" creationId="{0FFFDE97-0F33-4DAA-A8FB-638701428683}"/>
          </ac:spMkLst>
        </pc:spChg>
        <pc:spChg chg="mod">
          <ac:chgData name="Marta" userId="eac6eb22-5f14-46b4-a4ea-a86e6e8c4acc" providerId="ADAL" clId="{2EAF9E21-D6A3-40DA-83B3-F068983EE495}" dt="2022-03-10T19:20:04.686" v="204" actId="1037"/>
          <ac:spMkLst>
            <pc:docMk/>
            <pc:sldMk cId="3528939462" sldId="258"/>
            <ac:spMk id="37" creationId="{C86F1097-EA2C-443A-BCFA-1FDC47FB3B35}"/>
          </ac:spMkLst>
        </pc:spChg>
        <pc:spChg chg="mod">
          <ac:chgData name="Marta" userId="eac6eb22-5f14-46b4-a4ea-a86e6e8c4acc" providerId="ADAL" clId="{2EAF9E21-D6A3-40DA-83B3-F068983EE495}" dt="2022-03-10T19:19:26.782" v="47" actId="1038"/>
          <ac:spMkLst>
            <pc:docMk/>
            <pc:sldMk cId="3528939462" sldId="258"/>
            <ac:spMk id="42" creationId="{BC18B817-EC74-4D59-9375-5B8440D38BE8}"/>
          </ac:spMkLst>
        </pc:spChg>
        <pc:picChg chg="add mod">
          <ac:chgData name="Marta" userId="eac6eb22-5f14-46b4-a4ea-a86e6e8c4acc" providerId="ADAL" clId="{2EAF9E21-D6A3-40DA-83B3-F068983EE495}" dt="2022-05-10T11:19:19.036" v="1185" actId="14100"/>
          <ac:picMkLst>
            <pc:docMk/>
            <pc:sldMk cId="3528939462" sldId="258"/>
            <ac:picMk id="2" creationId="{B934E16E-BECC-4A57-8DBD-7B9E3C27B31F}"/>
          </ac:picMkLst>
        </pc:picChg>
        <pc:picChg chg="add del">
          <ac:chgData name="Marta" userId="eac6eb22-5f14-46b4-a4ea-a86e6e8c4acc" providerId="ADAL" clId="{2EAF9E21-D6A3-40DA-83B3-F068983EE495}" dt="2022-05-10T11:19:45.310" v="1187" actId="22"/>
          <ac:picMkLst>
            <pc:docMk/>
            <pc:sldMk cId="3528939462" sldId="258"/>
            <ac:picMk id="3" creationId="{C3A2D1FA-57E7-44D6-83F4-AC42FE6DB107}"/>
          </ac:picMkLst>
        </pc:picChg>
        <pc:picChg chg="mod">
          <ac:chgData name="Marta" userId="eac6eb22-5f14-46b4-a4ea-a86e6e8c4acc" providerId="ADAL" clId="{2EAF9E21-D6A3-40DA-83B3-F068983EE495}" dt="2022-03-10T19:20:04.686" v="204" actId="1037"/>
          <ac:picMkLst>
            <pc:docMk/>
            <pc:sldMk cId="3528939462" sldId="258"/>
            <ac:picMk id="35" creationId="{22CB4335-C959-482C-8398-30BC363FB760}"/>
          </ac:picMkLst>
        </pc:picChg>
        <pc:picChg chg="mod">
          <ac:chgData name="Marta" userId="eac6eb22-5f14-46b4-a4ea-a86e6e8c4acc" providerId="ADAL" clId="{2EAF9E21-D6A3-40DA-83B3-F068983EE495}" dt="2022-03-10T19:19:46.130" v="176" actId="1037"/>
          <ac:picMkLst>
            <pc:docMk/>
            <pc:sldMk cId="3528939462" sldId="258"/>
            <ac:picMk id="36" creationId="{940EAE47-5ED3-4190-AE81-60E67EA43EE0}"/>
          </ac:picMkLst>
        </pc:picChg>
        <pc:picChg chg="del mod">
          <ac:chgData name="Marta" userId="eac6eb22-5f14-46b4-a4ea-a86e6e8c4acc" providerId="ADAL" clId="{2EAF9E21-D6A3-40DA-83B3-F068983EE495}" dt="2022-05-10T11:18:48.798" v="1175" actId="478"/>
          <ac:picMkLst>
            <pc:docMk/>
            <pc:sldMk cId="3528939462" sldId="258"/>
            <ac:picMk id="38" creationId="{02E81091-DF62-411D-AA21-8DB191B5C0E7}"/>
          </ac:picMkLst>
        </pc:picChg>
        <pc:picChg chg="mod">
          <ac:chgData name="Marta" userId="eac6eb22-5f14-46b4-a4ea-a86e6e8c4acc" providerId="ADAL" clId="{2EAF9E21-D6A3-40DA-83B3-F068983EE495}" dt="2022-03-10T19:20:04.686" v="204" actId="1037"/>
          <ac:picMkLst>
            <pc:docMk/>
            <pc:sldMk cId="3528939462" sldId="258"/>
            <ac:picMk id="40" creationId="{917B7615-CBAC-4B21-8CAF-E917F2B9D40C}"/>
          </ac:picMkLst>
        </pc:picChg>
        <pc:picChg chg="mod">
          <ac:chgData name="Marta" userId="eac6eb22-5f14-46b4-a4ea-a86e6e8c4acc" providerId="ADAL" clId="{2EAF9E21-D6A3-40DA-83B3-F068983EE495}" dt="2022-03-10T19:19:26.782" v="47" actId="1038"/>
          <ac:picMkLst>
            <pc:docMk/>
            <pc:sldMk cId="3528939462" sldId="258"/>
            <ac:picMk id="41" creationId="{ACA6A063-31BC-4A91-9C62-478ABE9B4F5F}"/>
          </ac:picMkLst>
        </pc:picChg>
        <pc:picChg chg="mod">
          <ac:chgData name="Marta" userId="eac6eb22-5f14-46b4-a4ea-a86e6e8c4acc" providerId="ADAL" clId="{2EAF9E21-D6A3-40DA-83B3-F068983EE495}" dt="2022-05-10T11:19:12.611" v="1184" actId="1076"/>
          <ac:picMkLst>
            <pc:docMk/>
            <pc:sldMk cId="3528939462" sldId="258"/>
            <ac:picMk id="43" creationId="{DC581594-6A58-4E61-837A-FED11E50D6CE}"/>
          </ac:picMkLst>
        </pc:picChg>
      </pc:sldChg>
      <pc:sldChg chg="addSp delSp modSp mod">
        <pc:chgData name="Marta" userId="eac6eb22-5f14-46b4-a4ea-a86e6e8c4acc" providerId="ADAL" clId="{2EAF9E21-D6A3-40DA-83B3-F068983EE495}" dt="2022-05-10T11:40:41.452" v="1247"/>
        <pc:sldMkLst>
          <pc:docMk/>
          <pc:sldMk cId="3246698477" sldId="259"/>
        </pc:sldMkLst>
        <pc:spChg chg="mod">
          <ac:chgData name="Marta" userId="eac6eb22-5f14-46b4-a4ea-a86e6e8c4acc" providerId="ADAL" clId="{2EAF9E21-D6A3-40DA-83B3-F068983EE495}" dt="2022-05-10T11:40:41.452" v="1247"/>
          <ac:spMkLst>
            <pc:docMk/>
            <pc:sldMk cId="3246698477" sldId="259"/>
            <ac:spMk id="3" creationId="{00000000-0000-0000-0000-000000000000}"/>
          </ac:spMkLst>
        </pc:spChg>
        <pc:spChg chg="mod">
          <ac:chgData name="Marta" userId="eac6eb22-5f14-46b4-a4ea-a86e6e8c4acc" providerId="ADAL" clId="{2EAF9E21-D6A3-40DA-83B3-F068983EE495}" dt="2022-05-10T11:24:30.953" v="1235" actId="20577"/>
          <ac:spMkLst>
            <pc:docMk/>
            <pc:sldMk cId="3246698477" sldId="259"/>
            <ac:spMk id="6" creationId="{A0EE4CC9-0880-42C6-9DE7-6F418E1E107B}"/>
          </ac:spMkLst>
        </pc:spChg>
        <pc:picChg chg="del">
          <ac:chgData name="Marta" userId="eac6eb22-5f14-46b4-a4ea-a86e6e8c4acc" providerId="ADAL" clId="{2EAF9E21-D6A3-40DA-83B3-F068983EE495}" dt="2022-05-10T11:23:55.854" v="1221" actId="478"/>
          <ac:picMkLst>
            <pc:docMk/>
            <pc:sldMk cId="3246698477" sldId="259"/>
            <ac:picMk id="4" creationId="{793ED8DE-FBC1-4979-84A2-5663E439C281}"/>
          </ac:picMkLst>
        </pc:picChg>
        <pc:picChg chg="add mod">
          <ac:chgData name="Marta" userId="eac6eb22-5f14-46b4-a4ea-a86e6e8c4acc" providerId="ADAL" clId="{2EAF9E21-D6A3-40DA-83B3-F068983EE495}" dt="2022-05-10T11:24:04.636" v="1226" actId="1076"/>
          <ac:picMkLst>
            <pc:docMk/>
            <pc:sldMk cId="3246698477" sldId="259"/>
            <ac:picMk id="7" creationId="{926718CD-9DAD-4A35-871D-880B7A9D458D}"/>
          </ac:picMkLst>
        </pc:picChg>
        <pc:picChg chg="add del mod">
          <ac:chgData name="Marta" userId="eac6eb22-5f14-46b4-a4ea-a86e6e8c4acc" providerId="ADAL" clId="{2EAF9E21-D6A3-40DA-83B3-F068983EE495}" dt="2022-05-10T11:23:32.635" v="1218" actId="21"/>
          <ac:picMkLst>
            <pc:docMk/>
            <pc:sldMk cId="3246698477" sldId="259"/>
            <ac:picMk id="1026" creationId="{A16AD468-B628-4441-9CAA-7FE4377E2490}"/>
          </ac:picMkLst>
        </pc:picChg>
      </pc:sldChg>
      <pc:sldChg chg="modSp mod">
        <pc:chgData name="Marta" userId="eac6eb22-5f14-46b4-a4ea-a86e6e8c4acc" providerId="ADAL" clId="{2EAF9E21-D6A3-40DA-83B3-F068983EE495}" dt="2022-05-10T11:43:45.106" v="1308" actId="20577"/>
        <pc:sldMkLst>
          <pc:docMk/>
          <pc:sldMk cId="65980272" sldId="443"/>
        </pc:sldMkLst>
        <pc:spChg chg="mod">
          <ac:chgData name="Marta" userId="eac6eb22-5f14-46b4-a4ea-a86e6e8c4acc" providerId="ADAL" clId="{2EAF9E21-D6A3-40DA-83B3-F068983EE495}" dt="2022-05-10T11:43:45.106" v="1308" actId="20577"/>
          <ac:spMkLst>
            <pc:docMk/>
            <pc:sldMk cId="65980272" sldId="443"/>
            <ac:spMk id="6" creationId="{00000000-0000-0000-0000-000000000000}"/>
          </ac:spMkLst>
        </pc:spChg>
      </pc:sldChg>
      <pc:sldChg chg="addSp delSp modSp mod">
        <pc:chgData name="Marta" userId="eac6eb22-5f14-46b4-a4ea-a86e6e8c4acc" providerId="ADAL" clId="{2EAF9E21-D6A3-40DA-83B3-F068983EE495}" dt="2022-05-10T11:53:40.399" v="1487" actId="1076"/>
        <pc:sldMkLst>
          <pc:docMk/>
          <pc:sldMk cId="2693195115" sldId="461"/>
        </pc:sldMkLst>
        <pc:spChg chg="mod">
          <ac:chgData name="Marta" userId="eac6eb22-5f14-46b4-a4ea-a86e6e8c4acc" providerId="ADAL" clId="{2EAF9E21-D6A3-40DA-83B3-F068983EE495}" dt="2022-05-10T11:53:40.399" v="1487" actId="1076"/>
          <ac:spMkLst>
            <pc:docMk/>
            <pc:sldMk cId="2693195115" sldId="461"/>
            <ac:spMk id="14" creationId="{81CEB081-CD23-4709-BA68-D3043B6010C2}"/>
          </ac:spMkLst>
        </pc:spChg>
        <pc:spChg chg="mod">
          <ac:chgData name="Marta" userId="eac6eb22-5f14-46b4-a4ea-a86e6e8c4acc" providerId="ADAL" clId="{2EAF9E21-D6A3-40DA-83B3-F068983EE495}" dt="2022-03-10T19:37:21.194" v="700" actId="20577"/>
          <ac:spMkLst>
            <pc:docMk/>
            <pc:sldMk cId="2693195115" sldId="461"/>
            <ac:spMk id="16" creationId="{A188A548-96A8-4D2F-8179-7CB96D16B0F5}"/>
          </ac:spMkLst>
        </pc:spChg>
        <pc:picChg chg="add mod">
          <ac:chgData name="Marta" userId="eac6eb22-5f14-46b4-a4ea-a86e6e8c4acc" providerId="ADAL" clId="{2EAF9E21-D6A3-40DA-83B3-F068983EE495}" dt="2022-05-10T11:53:37.061" v="1486" actId="1076"/>
          <ac:picMkLst>
            <pc:docMk/>
            <pc:sldMk cId="2693195115" sldId="461"/>
            <ac:picMk id="3" creationId="{9C1A4AB0-7B2A-4D27-B61E-7351F72373D1}"/>
          </ac:picMkLst>
        </pc:picChg>
        <pc:picChg chg="del mod">
          <ac:chgData name="Marta" userId="eac6eb22-5f14-46b4-a4ea-a86e6e8c4acc" providerId="ADAL" clId="{2EAF9E21-D6A3-40DA-83B3-F068983EE495}" dt="2022-05-10T11:52:55.826" v="1470" actId="478"/>
          <ac:picMkLst>
            <pc:docMk/>
            <pc:sldMk cId="2693195115" sldId="461"/>
            <ac:picMk id="12" creationId="{37E4BE3F-0478-417C-B635-345DA7AAA6A9}"/>
          </ac:picMkLst>
        </pc:picChg>
      </pc:sldChg>
      <pc:sldChg chg="addSp delSp modSp mod">
        <pc:chgData name="Marta" userId="eac6eb22-5f14-46b4-a4ea-a86e6e8c4acc" providerId="ADAL" clId="{2EAF9E21-D6A3-40DA-83B3-F068983EE495}" dt="2022-05-12T17:29:54.702" v="2083" actId="20577"/>
        <pc:sldMkLst>
          <pc:docMk/>
          <pc:sldMk cId="2932444859" sldId="756"/>
        </pc:sldMkLst>
        <pc:spChg chg="mod">
          <ac:chgData name="Marta" userId="eac6eb22-5f14-46b4-a4ea-a86e6e8c4acc" providerId="ADAL" clId="{2EAF9E21-D6A3-40DA-83B3-F068983EE495}" dt="2022-05-10T11:44:18.258" v="1322" actId="20577"/>
          <ac:spMkLst>
            <pc:docMk/>
            <pc:sldMk cId="2932444859" sldId="756"/>
            <ac:spMk id="4" creationId="{00000000-0000-0000-0000-000000000000}"/>
          </ac:spMkLst>
        </pc:spChg>
        <pc:spChg chg="add mod">
          <ac:chgData name="Marta" userId="eac6eb22-5f14-46b4-a4ea-a86e6e8c4acc" providerId="ADAL" clId="{2EAF9E21-D6A3-40DA-83B3-F068983EE495}" dt="2022-05-12T17:29:54.702" v="2083" actId="20577"/>
          <ac:spMkLst>
            <pc:docMk/>
            <pc:sldMk cId="2932444859" sldId="756"/>
            <ac:spMk id="5" creationId="{9CD6A055-FAD9-4078-9E2C-C6A0AF3B2E80}"/>
          </ac:spMkLst>
        </pc:spChg>
        <pc:spChg chg="del mod">
          <ac:chgData name="Marta" userId="eac6eb22-5f14-46b4-a4ea-a86e6e8c4acc" providerId="ADAL" clId="{2EAF9E21-D6A3-40DA-83B3-F068983EE495}" dt="2022-05-10T20:15:47.907" v="2018" actId="478"/>
          <ac:spMkLst>
            <pc:docMk/>
            <pc:sldMk cId="2932444859" sldId="756"/>
            <ac:spMk id="8" creationId="{994CAA25-984D-4484-838B-9B092E7155F2}"/>
          </ac:spMkLst>
        </pc:spChg>
      </pc:sldChg>
      <pc:sldChg chg="modSp mod">
        <pc:chgData name="Marta" userId="eac6eb22-5f14-46b4-a4ea-a86e6e8c4acc" providerId="ADAL" clId="{2EAF9E21-D6A3-40DA-83B3-F068983EE495}" dt="2022-05-10T12:14:26.514" v="1929" actId="1076"/>
        <pc:sldMkLst>
          <pc:docMk/>
          <pc:sldMk cId="2831553909" sldId="759"/>
        </pc:sldMkLst>
        <pc:spChg chg="mod">
          <ac:chgData name="Marta" userId="eac6eb22-5f14-46b4-a4ea-a86e6e8c4acc" providerId="ADAL" clId="{2EAF9E21-D6A3-40DA-83B3-F068983EE495}" dt="2022-05-10T12:14:26.514" v="1929" actId="1076"/>
          <ac:spMkLst>
            <pc:docMk/>
            <pc:sldMk cId="2831553909" sldId="759"/>
            <ac:spMk id="5" creationId="{EB730797-5635-4AA2-96F3-8091C412A1A1}"/>
          </ac:spMkLst>
        </pc:spChg>
        <pc:spChg chg="mod">
          <ac:chgData name="Marta" userId="eac6eb22-5f14-46b4-a4ea-a86e6e8c4acc" providerId="ADAL" clId="{2EAF9E21-D6A3-40DA-83B3-F068983EE495}" dt="2022-03-10T19:37:16.157" v="698" actId="20577"/>
          <ac:spMkLst>
            <pc:docMk/>
            <pc:sldMk cId="2831553909" sldId="759"/>
            <ac:spMk id="11" creationId="{93918034-9B9D-4596-85F0-9F9E81E42410}"/>
          </ac:spMkLst>
        </pc:spChg>
      </pc:sldChg>
      <pc:sldChg chg="addSp delSp modSp mod">
        <pc:chgData name="Marta" userId="eac6eb22-5f14-46b4-a4ea-a86e6e8c4acc" providerId="ADAL" clId="{2EAF9E21-D6A3-40DA-83B3-F068983EE495}" dt="2022-05-20T12:42:00.557" v="2085" actId="478"/>
        <pc:sldMkLst>
          <pc:docMk/>
          <pc:sldMk cId="3888553813" sldId="879"/>
        </pc:sldMkLst>
        <pc:spChg chg="mod">
          <ac:chgData name="Marta" userId="eac6eb22-5f14-46b4-a4ea-a86e6e8c4acc" providerId="ADAL" clId="{2EAF9E21-D6A3-40DA-83B3-F068983EE495}" dt="2022-03-10T19:37:13.461" v="696" actId="20577"/>
          <ac:spMkLst>
            <pc:docMk/>
            <pc:sldMk cId="3888553813" sldId="879"/>
            <ac:spMk id="2" creationId="{91383D11-DEC4-4BFF-88BB-8FB2206CEB37}"/>
          </ac:spMkLst>
        </pc:spChg>
        <pc:spChg chg="mod">
          <ac:chgData name="Marta" userId="eac6eb22-5f14-46b4-a4ea-a86e6e8c4acc" providerId="ADAL" clId="{2EAF9E21-D6A3-40DA-83B3-F068983EE495}" dt="2022-05-10T12:13:21.434" v="1905" actId="1076"/>
          <ac:spMkLst>
            <pc:docMk/>
            <pc:sldMk cId="3888553813" sldId="879"/>
            <ac:spMk id="4" creationId="{E8E02AC0-EA95-4CA2-B250-70F98D25C504}"/>
          </ac:spMkLst>
        </pc:spChg>
        <pc:grpChg chg="add del mod">
          <ac:chgData name="Marta" userId="eac6eb22-5f14-46b4-a4ea-a86e6e8c4acc" providerId="ADAL" clId="{2EAF9E21-D6A3-40DA-83B3-F068983EE495}" dt="2022-05-20T12:42:00.557" v="2085" actId="478"/>
          <ac:grpSpMkLst>
            <pc:docMk/>
            <pc:sldMk cId="3888553813" sldId="879"/>
            <ac:grpSpMk id="3" creationId="{8880A93C-99DE-4753-A6E6-6FFC1E0D6E7C}"/>
          </ac:grpSpMkLst>
        </pc:grpChg>
        <pc:grpChg chg="del">
          <ac:chgData name="Marta" userId="eac6eb22-5f14-46b4-a4ea-a86e6e8c4acc" providerId="ADAL" clId="{2EAF9E21-D6A3-40DA-83B3-F068983EE495}" dt="2022-05-10T12:07:42.926" v="1699" actId="478"/>
          <ac:grpSpMkLst>
            <pc:docMk/>
            <pc:sldMk cId="3888553813" sldId="879"/>
            <ac:grpSpMk id="13" creationId="{DC2C925E-5CDE-4BC7-978E-190ED46E4FC6}"/>
          </ac:grpSpMkLst>
        </pc:grpChg>
        <pc:grpChg chg="add del mod">
          <ac:chgData name="Marta" userId="eac6eb22-5f14-46b4-a4ea-a86e6e8c4acc" providerId="ADAL" clId="{2EAF9E21-D6A3-40DA-83B3-F068983EE495}" dt="2022-05-10T12:07:49.509" v="1702" actId="478"/>
          <ac:grpSpMkLst>
            <pc:docMk/>
            <pc:sldMk cId="3888553813" sldId="879"/>
            <ac:grpSpMk id="34" creationId="{66AFB911-FFC4-4A27-B42D-D74A4371E67B}"/>
          </ac:grpSpMkLst>
        </pc:grpChg>
        <pc:grpChg chg="add del mod">
          <ac:chgData name="Marta" userId="eac6eb22-5f14-46b4-a4ea-a86e6e8c4acc" providerId="ADAL" clId="{2EAF9E21-D6A3-40DA-83B3-F068983EE495}" dt="2022-05-10T12:10:37.623" v="1722" actId="165"/>
          <ac:grpSpMkLst>
            <pc:docMk/>
            <pc:sldMk cId="3888553813" sldId="879"/>
            <ac:grpSpMk id="42" creationId="{772A797A-3DD7-4D85-897B-3C8F7201E9E9}"/>
          </ac:grpSpMkLst>
        </pc:grpChg>
        <pc:picChg chg="del">
          <ac:chgData name="Marta" userId="eac6eb22-5f14-46b4-a4ea-a86e6e8c4acc" providerId="ADAL" clId="{2EAF9E21-D6A3-40DA-83B3-F068983EE495}" dt="2022-05-10T12:11:55.238" v="1794" actId="478"/>
          <ac:picMkLst>
            <pc:docMk/>
            <pc:sldMk cId="3888553813" sldId="879"/>
            <ac:picMk id="6" creationId="{A3AA1453-27DD-4DC6-9B21-16287777318F}"/>
          </ac:picMkLst>
        </pc:picChg>
        <pc:picChg chg="add mod">
          <ac:chgData name="Marta" userId="eac6eb22-5f14-46b4-a4ea-a86e6e8c4acc" providerId="ADAL" clId="{2EAF9E21-D6A3-40DA-83B3-F068983EE495}" dt="2022-05-10T12:12:16.545" v="1836" actId="1076"/>
          <ac:picMkLst>
            <pc:docMk/>
            <pc:sldMk cId="3888553813" sldId="879"/>
            <ac:picMk id="7" creationId="{15468E62-02B8-4B7C-BB62-4553E1094B76}"/>
          </ac:picMkLst>
        </pc:picChg>
        <pc:picChg chg="mod">
          <ac:chgData name="Marta" userId="eac6eb22-5f14-46b4-a4ea-a86e6e8c4acc" providerId="ADAL" clId="{2EAF9E21-D6A3-40DA-83B3-F068983EE495}" dt="2022-05-10T12:07:48.643" v="1701" actId="14100"/>
          <ac:picMkLst>
            <pc:docMk/>
            <pc:sldMk cId="3888553813" sldId="879"/>
            <ac:picMk id="35" creationId="{183F37BC-0442-4B30-B9CE-F2798D51C763}"/>
          </ac:picMkLst>
        </pc:picChg>
        <pc:picChg chg="mod">
          <ac:chgData name="Marta" userId="eac6eb22-5f14-46b4-a4ea-a86e6e8c4acc" providerId="ADAL" clId="{2EAF9E21-D6A3-40DA-83B3-F068983EE495}" dt="2022-05-10T12:07:48.643" v="1701" actId="14100"/>
          <ac:picMkLst>
            <pc:docMk/>
            <pc:sldMk cId="3888553813" sldId="879"/>
            <ac:picMk id="36" creationId="{A2D8AE67-9790-45E8-923C-02FD250DA687}"/>
          </ac:picMkLst>
        </pc:picChg>
        <pc:picChg chg="mod">
          <ac:chgData name="Marta" userId="eac6eb22-5f14-46b4-a4ea-a86e6e8c4acc" providerId="ADAL" clId="{2EAF9E21-D6A3-40DA-83B3-F068983EE495}" dt="2022-05-10T12:07:48.643" v="1701" actId="14100"/>
          <ac:picMkLst>
            <pc:docMk/>
            <pc:sldMk cId="3888553813" sldId="879"/>
            <ac:picMk id="37" creationId="{C311B243-1862-4593-8E40-A91CA0830B38}"/>
          </ac:picMkLst>
        </pc:picChg>
        <pc:picChg chg="mod">
          <ac:chgData name="Marta" userId="eac6eb22-5f14-46b4-a4ea-a86e6e8c4acc" providerId="ADAL" clId="{2EAF9E21-D6A3-40DA-83B3-F068983EE495}" dt="2022-05-10T12:07:48.643" v="1701" actId="14100"/>
          <ac:picMkLst>
            <pc:docMk/>
            <pc:sldMk cId="3888553813" sldId="879"/>
            <ac:picMk id="38" creationId="{C4AB692C-4067-4BC3-A831-9F2174564CE7}"/>
          </ac:picMkLst>
        </pc:picChg>
        <pc:picChg chg="mod">
          <ac:chgData name="Marta" userId="eac6eb22-5f14-46b4-a4ea-a86e6e8c4acc" providerId="ADAL" clId="{2EAF9E21-D6A3-40DA-83B3-F068983EE495}" dt="2022-05-10T12:07:48.643" v="1701" actId="14100"/>
          <ac:picMkLst>
            <pc:docMk/>
            <pc:sldMk cId="3888553813" sldId="879"/>
            <ac:picMk id="39" creationId="{A4A2143E-3784-4C87-8B38-241FE418CDBE}"/>
          </ac:picMkLst>
        </pc:picChg>
        <pc:picChg chg="mod">
          <ac:chgData name="Marta" userId="eac6eb22-5f14-46b4-a4ea-a86e6e8c4acc" providerId="ADAL" clId="{2EAF9E21-D6A3-40DA-83B3-F068983EE495}" dt="2022-05-10T12:07:48.643" v="1701" actId="14100"/>
          <ac:picMkLst>
            <pc:docMk/>
            <pc:sldMk cId="3888553813" sldId="879"/>
            <ac:picMk id="40" creationId="{2EC4CBB2-27FE-49C8-94F1-A2D43993A3F7}"/>
          </ac:picMkLst>
        </pc:picChg>
        <pc:picChg chg="mod">
          <ac:chgData name="Marta" userId="eac6eb22-5f14-46b4-a4ea-a86e6e8c4acc" providerId="ADAL" clId="{2EAF9E21-D6A3-40DA-83B3-F068983EE495}" dt="2022-05-10T12:07:48.643" v="1701" actId="14100"/>
          <ac:picMkLst>
            <pc:docMk/>
            <pc:sldMk cId="3888553813" sldId="879"/>
            <ac:picMk id="41" creationId="{0EC8CFAB-902E-445C-B3FD-BBED7656AD64}"/>
          </ac:picMkLst>
        </pc:picChg>
        <pc:picChg chg="mod topLvl">
          <ac:chgData name="Marta" userId="eac6eb22-5f14-46b4-a4ea-a86e6e8c4acc" providerId="ADAL" clId="{2EAF9E21-D6A3-40DA-83B3-F068983EE495}" dt="2022-05-12T12:47:55.183" v="2019" actId="164"/>
          <ac:picMkLst>
            <pc:docMk/>
            <pc:sldMk cId="3888553813" sldId="879"/>
            <ac:picMk id="43" creationId="{49F8517F-FA69-4279-9832-23CF645AFE7A}"/>
          </ac:picMkLst>
        </pc:picChg>
        <pc:picChg chg="mod topLvl">
          <ac:chgData name="Marta" userId="eac6eb22-5f14-46b4-a4ea-a86e6e8c4acc" providerId="ADAL" clId="{2EAF9E21-D6A3-40DA-83B3-F068983EE495}" dt="2022-05-12T12:47:55.183" v="2019" actId="164"/>
          <ac:picMkLst>
            <pc:docMk/>
            <pc:sldMk cId="3888553813" sldId="879"/>
            <ac:picMk id="44" creationId="{112C3FC5-CBB5-44F3-817B-D5C1761B8FEA}"/>
          </ac:picMkLst>
        </pc:picChg>
        <pc:picChg chg="mod topLvl">
          <ac:chgData name="Marta" userId="eac6eb22-5f14-46b4-a4ea-a86e6e8c4acc" providerId="ADAL" clId="{2EAF9E21-D6A3-40DA-83B3-F068983EE495}" dt="2022-05-12T12:47:55.183" v="2019" actId="164"/>
          <ac:picMkLst>
            <pc:docMk/>
            <pc:sldMk cId="3888553813" sldId="879"/>
            <ac:picMk id="45" creationId="{430EE53A-3802-4DEA-8345-44E36DEA9B44}"/>
          </ac:picMkLst>
        </pc:picChg>
        <pc:picChg chg="mod topLvl">
          <ac:chgData name="Marta" userId="eac6eb22-5f14-46b4-a4ea-a86e6e8c4acc" providerId="ADAL" clId="{2EAF9E21-D6A3-40DA-83B3-F068983EE495}" dt="2022-05-12T12:47:55.183" v="2019" actId="164"/>
          <ac:picMkLst>
            <pc:docMk/>
            <pc:sldMk cId="3888553813" sldId="879"/>
            <ac:picMk id="46" creationId="{C6815F24-5644-4BFE-BB0B-D5F93408FC0C}"/>
          </ac:picMkLst>
        </pc:picChg>
        <pc:picChg chg="mod topLvl">
          <ac:chgData name="Marta" userId="eac6eb22-5f14-46b4-a4ea-a86e6e8c4acc" providerId="ADAL" clId="{2EAF9E21-D6A3-40DA-83B3-F068983EE495}" dt="2022-05-12T12:47:55.183" v="2019" actId="164"/>
          <ac:picMkLst>
            <pc:docMk/>
            <pc:sldMk cId="3888553813" sldId="879"/>
            <ac:picMk id="47" creationId="{6949BE28-3CDF-4588-8A49-45803E11CE3A}"/>
          </ac:picMkLst>
        </pc:picChg>
        <pc:picChg chg="mod topLvl">
          <ac:chgData name="Marta" userId="eac6eb22-5f14-46b4-a4ea-a86e6e8c4acc" providerId="ADAL" clId="{2EAF9E21-D6A3-40DA-83B3-F068983EE495}" dt="2022-05-12T12:47:55.183" v="2019" actId="164"/>
          <ac:picMkLst>
            <pc:docMk/>
            <pc:sldMk cId="3888553813" sldId="879"/>
            <ac:picMk id="48" creationId="{C24243B7-0FC5-4989-8BD4-501C051C5350}"/>
          </ac:picMkLst>
        </pc:picChg>
        <pc:picChg chg="mod topLvl">
          <ac:chgData name="Marta" userId="eac6eb22-5f14-46b4-a4ea-a86e6e8c4acc" providerId="ADAL" clId="{2EAF9E21-D6A3-40DA-83B3-F068983EE495}" dt="2022-05-12T12:47:55.183" v="2019" actId="164"/>
          <ac:picMkLst>
            <pc:docMk/>
            <pc:sldMk cId="3888553813" sldId="879"/>
            <ac:picMk id="49" creationId="{695BD6AD-7964-4E90-A6F7-357131A24A57}"/>
          </ac:picMkLst>
        </pc:picChg>
      </pc:sldChg>
      <pc:sldChg chg="del">
        <pc:chgData name="Marta" userId="eac6eb22-5f14-46b4-a4ea-a86e6e8c4acc" providerId="ADAL" clId="{2EAF9E21-D6A3-40DA-83B3-F068983EE495}" dt="2022-05-10T11:41:10.576" v="1262" actId="47"/>
        <pc:sldMkLst>
          <pc:docMk/>
          <pc:sldMk cId="2575474914" sldId="885"/>
        </pc:sldMkLst>
      </pc:sldChg>
      <pc:sldChg chg="modSp mod">
        <pc:chgData name="Marta" userId="eac6eb22-5f14-46b4-a4ea-a86e6e8c4acc" providerId="ADAL" clId="{2EAF9E21-D6A3-40DA-83B3-F068983EE495}" dt="2022-05-10T11:44:41.574" v="1324" actId="1076"/>
        <pc:sldMkLst>
          <pc:docMk/>
          <pc:sldMk cId="2237924450" sldId="895"/>
        </pc:sldMkLst>
        <pc:spChg chg="mod">
          <ac:chgData name="Marta" userId="eac6eb22-5f14-46b4-a4ea-a86e6e8c4acc" providerId="ADAL" clId="{2EAF9E21-D6A3-40DA-83B3-F068983EE495}" dt="2022-05-10T11:43:48.796" v="1310" actId="20577"/>
          <ac:spMkLst>
            <pc:docMk/>
            <pc:sldMk cId="2237924450" sldId="895"/>
            <ac:spMk id="6" creationId="{00000000-0000-0000-0000-000000000000}"/>
          </ac:spMkLst>
        </pc:spChg>
        <pc:spChg chg="mod">
          <ac:chgData name="Marta" userId="eac6eb22-5f14-46b4-a4ea-a86e6e8c4acc" providerId="ADAL" clId="{2EAF9E21-D6A3-40DA-83B3-F068983EE495}" dt="2022-05-10T11:44:41.574" v="1324" actId="1076"/>
          <ac:spMkLst>
            <pc:docMk/>
            <pc:sldMk cId="2237924450" sldId="895"/>
            <ac:spMk id="8" creationId="{FB4EB544-78AD-4A22-A560-DDE5B1C53C69}"/>
          </ac:spMkLst>
        </pc:spChg>
      </pc:sldChg>
      <pc:sldChg chg="modSp mod">
        <pc:chgData name="Marta" userId="eac6eb22-5f14-46b4-a4ea-a86e6e8c4acc" providerId="ADAL" clId="{2EAF9E21-D6A3-40DA-83B3-F068983EE495}" dt="2022-05-10T12:46:29.140" v="1969" actId="20577"/>
        <pc:sldMkLst>
          <pc:docMk/>
          <pc:sldMk cId="599796722" sldId="896"/>
        </pc:sldMkLst>
        <pc:spChg chg="mod">
          <ac:chgData name="Marta" userId="eac6eb22-5f14-46b4-a4ea-a86e6e8c4acc" providerId="ADAL" clId="{2EAF9E21-D6A3-40DA-83B3-F068983EE495}" dt="2022-05-10T12:46:29.140" v="1969" actId="20577"/>
          <ac:spMkLst>
            <pc:docMk/>
            <pc:sldMk cId="599796722" sldId="896"/>
            <ac:spMk id="2" creationId="{F49F4E2B-EEB0-4736-A001-E9CD8947E750}"/>
          </ac:spMkLst>
        </pc:spChg>
        <pc:spChg chg="mod">
          <ac:chgData name="Marta" userId="eac6eb22-5f14-46b4-a4ea-a86e6e8c4acc" providerId="ADAL" clId="{2EAF9E21-D6A3-40DA-83B3-F068983EE495}" dt="2022-05-10T11:43:37.926" v="1304" actId="20577"/>
          <ac:spMkLst>
            <pc:docMk/>
            <pc:sldMk cId="599796722" sldId="896"/>
            <ac:spMk id="6" creationId="{00000000-0000-0000-0000-000000000000}"/>
          </ac:spMkLst>
        </pc:spChg>
        <pc:spChg chg="mod">
          <ac:chgData name="Marta" userId="eac6eb22-5f14-46b4-a4ea-a86e6e8c4acc" providerId="ADAL" clId="{2EAF9E21-D6A3-40DA-83B3-F068983EE495}" dt="2022-05-10T11:41:22.062" v="1270" actId="20577"/>
          <ac:spMkLst>
            <pc:docMk/>
            <pc:sldMk cId="599796722" sldId="896"/>
            <ac:spMk id="10" creationId="{66421E13-941D-487E-9F8E-DCFA3FE9C646}"/>
          </ac:spMkLst>
        </pc:spChg>
      </pc:sldChg>
      <pc:sldChg chg="modSp mod">
        <pc:chgData name="Marta" userId="eac6eb22-5f14-46b4-a4ea-a86e6e8c4acc" providerId="ADAL" clId="{2EAF9E21-D6A3-40DA-83B3-F068983EE495}" dt="2022-05-10T11:43:41.262" v="1306" actId="20577"/>
        <pc:sldMkLst>
          <pc:docMk/>
          <pc:sldMk cId="4038287201" sldId="898"/>
        </pc:sldMkLst>
        <pc:spChg chg="mod">
          <ac:chgData name="Marta" userId="eac6eb22-5f14-46b4-a4ea-a86e6e8c4acc" providerId="ADAL" clId="{2EAF9E21-D6A3-40DA-83B3-F068983EE495}" dt="2022-05-10T11:43:41.262" v="1306" actId="20577"/>
          <ac:spMkLst>
            <pc:docMk/>
            <pc:sldMk cId="4038287201" sldId="898"/>
            <ac:spMk id="6" creationId="{00000000-0000-0000-0000-000000000000}"/>
          </ac:spMkLst>
        </pc:spChg>
        <pc:spChg chg="mod">
          <ac:chgData name="Marta" userId="eac6eb22-5f14-46b4-a4ea-a86e6e8c4acc" providerId="ADAL" clId="{2EAF9E21-D6A3-40DA-83B3-F068983EE495}" dt="2022-05-10T11:41:26.002" v="1274" actId="20577"/>
          <ac:spMkLst>
            <pc:docMk/>
            <pc:sldMk cId="4038287201" sldId="898"/>
            <ac:spMk id="10" creationId="{66421E13-941D-487E-9F8E-DCFA3FE9C646}"/>
          </ac:spMkLst>
        </pc:spChg>
      </pc:sldChg>
      <pc:sldChg chg="modSp del mod">
        <pc:chgData name="Marta" userId="eac6eb22-5f14-46b4-a4ea-a86e6e8c4acc" providerId="ADAL" clId="{2EAF9E21-D6A3-40DA-83B3-F068983EE495}" dt="2022-05-10T11:58:19.433" v="1630" actId="47"/>
        <pc:sldMkLst>
          <pc:docMk/>
          <pc:sldMk cId="2774970721" sldId="899"/>
        </pc:sldMkLst>
        <pc:spChg chg="mod">
          <ac:chgData name="Marta" userId="eac6eb22-5f14-46b4-a4ea-a86e6e8c4acc" providerId="ADAL" clId="{2EAF9E21-D6A3-40DA-83B3-F068983EE495}" dt="2022-05-10T11:43:33.942" v="1302" actId="20577"/>
          <ac:spMkLst>
            <pc:docMk/>
            <pc:sldMk cId="2774970721" sldId="899"/>
            <ac:spMk id="6" creationId="{00000000-0000-0000-0000-000000000000}"/>
          </ac:spMkLst>
        </pc:spChg>
        <pc:spChg chg="mod">
          <ac:chgData name="Marta" userId="eac6eb22-5f14-46b4-a4ea-a86e6e8c4acc" providerId="ADAL" clId="{2EAF9E21-D6A3-40DA-83B3-F068983EE495}" dt="2022-05-10T11:41:14.990" v="1266" actId="20577"/>
          <ac:spMkLst>
            <pc:docMk/>
            <pc:sldMk cId="2774970721" sldId="899"/>
            <ac:spMk id="10" creationId="{66421E13-941D-487E-9F8E-DCFA3FE9C646}"/>
          </ac:spMkLst>
        </pc:spChg>
      </pc:sldChg>
      <pc:sldChg chg="addSp delSp modSp mod">
        <pc:chgData name="Marta" userId="eac6eb22-5f14-46b4-a4ea-a86e6e8c4acc" providerId="ADAL" clId="{2EAF9E21-D6A3-40DA-83B3-F068983EE495}" dt="2022-05-20T13:07:30.408" v="2086" actId="1076"/>
        <pc:sldMkLst>
          <pc:docMk/>
          <pc:sldMk cId="2083658885" sldId="900"/>
        </pc:sldMkLst>
        <pc:spChg chg="add">
          <ac:chgData name="Marta" userId="eac6eb22-5f14-46b4-a4ea-a86e6e8c4acc" providerId="ADAL" clId="{2EAF9E21-D6A3-40DA-83B3-F068983EE495}" dt="2022-05-10T11:42:19.651" v="1293" actId="22"/>
          <ac:spMkLst>
            <pc:docMk/>
            <pc:sldMk cId="2083658885" sldId="900"/>
            <ac:spMk id="2" creationId="{929BA148-C239-4ADB-AADD-FF3BCE80B9F7}"/>
          </ac:spMkLst>
        </pc:spChg>
        <pc:spChg chg="del">
          <ac:chgData name="Marta" userId="eac6eb22-5f14-46b4-a4ea-a86e6e8c4acc" providerId="ADAL" clId="{2EAF9E21-D6A3-40DA-83B3-F068983EE495}" dt="2022-05-10T11:42:19.192" v="1292" actId="478"/>
          <ac:spMkLst>
            <pc:docMk/>
            <pc:sldMk cId="2083658885" sldId="900"/>
            <ac:spMk id="5" creationId="{3B3B09B2-2B1B-4608-A50D-8C27F4A2FF14}"/>
          </ac:spMkLst>
        </pc:spChg>
        <pc:spChg chg="mod">
          <ac:chgData name="Marta" userId="eac6eb22-5f14-46b4-a4ea-a86e6e8c4acc" providerId="ADAL" clId="{2EAF9E21-D6A3-40DA-83B3-F068983EE495}" dt="2022-05-10T11:43:57.917" v="1313" actId="20577"/>
          <ac:spMkLst>
            <pc:docMk/>
            <pc:sldMk cId="2083658885" sldId="900"/>
            <ac:spMk id="6" creationId="{00000000-0000-0000-0000-000000000000}"/>
          </ac:spMkLst>
        </pc:spChg>
        <pc:spChg chg="mod">
          <ac:chgData name="Marta" userId="eac6eb22-5f14-46b4-a4ea-a86e6e8c4acc" providerId="ADAL" clId="{2EAF9E21-D6A3-40DA-83B3-F068983EE495}" dt="2022-05-10T11:44:00.060" v="1315" actId="20577"/>
          <ac:spMkLst>
            <pc:docMk/>
            <pc:sldMk cId="2083658885" sldId="900"/>
            <ac:spMk id="10" creationId="{66421E13-941D-487E-9F8E-DCFA3FE9C646}"/>
          </ac:spMkLst>
        </pc:spChg>
        <pc:spChg chg="add mod">
          <ac:chgData name="Marta" userId="eac6eb22-5f14-46b4-a4ea-a86e6e8c4acc" providerId="ADAL" clId="{2EAF9E21-D6A3-40DA-83B3-F068983EE495}" dt="2022-05-10T11:47:05.209" v="1421" actId="20577"/>
          <ac:spMkLst>
            <pc:docMk/>
            <pc:sldMk cId="2083658885" sldId="900"/>
            <ac:spMk id="11" creationId="{DA7EEBFE-F760-42B4-8A68-B7B73A901C3F}"/>
          </ac:spMkLst>
        </pc:spChg>
        <pc:picChg chg="mod">
          <ac:chgData name="Marta" userId="eac6eb22-5f14-46b4-a4ea-a86e6e8c4acc" providerId="ADAL" clId="{2EAF9E21-D6A3-40DA-83B3-F068983EE495}" dt="2022-05-20T13:07:30.408" v="2086" actId="1076"/>
          <ac:picMkLst>
            <pc:docMk/>
            <pc:sldMk cId="2083658885" sldId="900"/>
            <ac:picMk id="1028" creationId="{DE054D08-13E2-4B13-897E-D1576C909BE1}"/>
          </ac:picMkLst>
        </pc:picChg>
      </pc:sldChg>
      <pc:sldChg chg="modSp mod">
        <pc:chgData name="Marta" userId="eac6eb22-5f14-46b4-a4ea-a86e6e8c4acc" providerId="ADAL" clId="{2EAF9E21-D6A3-40DA-83B3-F068983EE495}" dt="2022-05-10T11:47:12.494" v="1422" actId="1076"/>
        <pc:sldMkLst>
          <pc:docMk/>
          <pc:sldMk cId="644561616" sldId="901"/>
        </pc:sldMkLst>
        <pc:spChg chg="mod">
          <ac:chgData name="Marta" userId="eac6eb22-5f14-46b4-a4ea-a86e6e8c4acc" providerId="ADAL" clId="{2EAF9E21-D6A3-40DA-83B3-F068983EE495}" dt="2022-05-10T11:47:00.072" v="1420" actId="14100"/>
          <ac:spMkLst>
            <pc:docMk/>
            <pc:sldMk cId="644561616" sldId="901"/>
            <ac:spMk id="2" creationId="{F49F4E2B-EEB0-4736-A001-E9CD8947E750}"/>
          </ac:spMkLst>
        </pc:spChg>
        <pc:spChg chg="mod">
          <ac:chgData name="Marta" userId="eac6eb22-5f14-46b4-a4ea-a86e6e8c4acc" providerId="ADAL" clId="{2EAF9E21-D6A3-40DA-83B3-F068983EE495}" dt="2022-05-10T11:44:03.763" v="1317" actId="20577"/>
          <ac:spMkLst>
            <pc:docMk/>
            <pc:sldMk cId="644561616" sldId="901"/>
            <ac:spMk id="6" creationId="{00000000-0000-0000-0000-000000000000}"/>
          </ac:spMkLst>
        </pc:spChg>
        <pc:spChg chg="mod">
          <ac:chgData name="Marta" userId="eac6eb22-5f14-46b4-a4ea-a86e6e8c4acc" providerId="ADAL" clId="{2EAF9E21-D6A3-40DA-83B3-F068983EE495}" dt="2022-05-10T11:44:06.464" v="1319" actId="20577"/>
          <ac:spMkLst>
            <pc:docMk/>
            <pc:sldMk cId="644561616" sldId="901"/>
            <ac:spMk id="10" creationId="{66421E13-941D-487E-9F8E-DCFA3FE9C646}"/>
          </ac:spMkLst>
        </pc:spChg>
        <pc:picChg chg="mod">
          <ac:chgData name="Marta" userId="eac6eb22-5f14-46b4-a4ea-a86e6e8c4acc" providerId="ADAL" clId="{2EAF9E21-D6A3-40DA-83B3-F068983EE495}" dt="2022-05-10T11:47:12.494" v="1422" actId="1076"/>
          <ac:picMkLst>
            <pc:docMk/>
            <pc:sldMk cId="644561616" sldId="901"/>
            <ac:picMk id="5" creationId="{A7CE0624-DE4C-4238-8618-DC619B9FF7AB}"/>
          </ac:picMkLst>
        </pc:picChg>
      </pc:sldChg>
      <pc:sldChg chg="modSp del mod">
        <pc:chgData name="Marta" userId="eac6eb22-5f14-46b4-a4ea-a86e6e8c4acc" providerId="ADAL" clId="{2EAF9E21-D6A3-40DA-83B3-F068983EE495}" dt="2022-05-10T11:41:32.741" v="1279" actId="47"/>
        <pc:sldMkLst>
          <pc:docMk/>
          <pc:sldMk cId="1249110522" sldId="907"/>
        </pc:sldMkLst>
        <pc:spChg chg="mod">
          <ac:chgData name="Marta" userId="eac6eb22-5f14-46b4-a4ea-a86e6e8c4acc" providerId="ADAL" clId="{2EAF9E21-D6A3-40DA-83B3-F068983EE495}" dt="2022-05-10T11:41:30.101" v="1278" actId="20577"/>
          <ac:spMkLst>
            <pc:docMk/>
            <pc:sldMk cId="1249110522" sldId="907"/>
            <ac:spMk id="10" creationId="{66421E13-941D-487E-9F8E-DCFA3FE9C646}"/>
          </ac:spMkLst>
        </pc:spChg>
      </pc:sldChg>
      <pc:sldChg chg="del">
        <pc:chgData name="Marta" userId="eac6eb22-5f14-46b4-a4ea-a86e6e8c4acc" providerId="ADAL" clId="{2EAF9E21-D6A3-40DA-83B3-F068983EE495}" dt="2022-05-10T11:40:53.788" v="1248" actId="47"/>
        <pc:sldMkLst>
          <pc:docMk/>
          <pc:sldMk cId="388307398" sldId="908"/>
        </pc:sldMkLst>
      </pc:sldChg>
      <pc:sldChg chg="del">
        <pc:chgData name="Marta" userId="eac6eb22-5f14-46b4-a4ea-a86e6e8c4acc" providerId="ADAL" clId="{2EAF9E21-D6A3-40DA-83B3-F068983EE495}" dt="2022-05-10T11:40:54.204" v="1249" actId="47"/>
        <pc:sldMkLst>
          <pc:docMk/>
          <pc:sldMk cId="2103939693" sldId="909"/>
        </pc:sldMkLst>
      </pc:sldChg>
      <pc:sldChg chg="del">
        <pc:chgData name="Marta" userId="eac6eb22-5f14-46b4-a4ea-a86e6e8c4acc" providerId="ADAL" clId="{2EAF9E21-D6A3-40DA-83B3-F068983EE495}" dt="2022-05-10T11:40:54.803" v="1250" actId="47"/>
        <pc:sldMkLst>
          <pc:docMk/>
          <pc:sldMk cId="2988910893" sldId="910"/>
        </pc:sldMkLst>
      </pc:sldChg>
      <pc:sldChg chg="del">
        <pc:chgData name="Marta" userId="eac6eb22-5f14-46b4-a4ea-a86e6e8c4acc" providerId="ADAL" clId="{2EAF9E21-D6A3-40DA-83B3-F068983EE495}" dt="2022-05-10T11:40:55.210" v="1251" actId="47"/>
        <pc:sldMkLst>
          <pc:docMk/>
          <pc:sldMk cId="2662850163" sldId="911"/>
        </pc:sldMkLst>
      </pc:sldChg>
      <pc:sldChg chg="del">
        <pc:chgData name="Marta" userId="eac6eb22-5f14-46b4-a4ea-a86e6e8c4acc" providerId="ADAL" clId="{2EAF9E21-D6A3-40DA-83B3-F068983EE495}" dt="2022-05-10T11:40:55.673" v="1252" actId="47"/>
        <pc:sldMkLst>
          <pc:docMk/>
          <pc:sldMk cId="763697014" sldId="912"/>
        </pc:sldMkLst>
      </pc:sldChg>
      <pc:sldChg chg="del">
        <pc:chgData name="Marta" userId="eac6eb22-5f14-46b4-a4ea-a86e6e8c4acc" providerId="ADAL" clId="{2EAF9E21-D6A3-40DA-83B3-F068983EE495}" dt="2022-05-10T11:40:56.045" v="1253" actId="47"/>
        <pc:sldMkLst>
          <pc:docMk/>
          <pc:sldMk cId="1880530925" sldId="913"/>
        </pc:sldMkLst>
      </pc:sldChg>
      <pc:sldChg chg="del">
        <pc:chgData name="Marta" userId="eac6eb22-5f14-46b4-a4ea-a86e6e8c4acc" providerId="ADAL" clId="{2EAF9E21-D6A3-40DA-83B3-F068983EE495}" dt="2022-05-10T11:40:56.460" v="1254" actId="47"/>
        <pc:sldMkLst>
          <pc:docMk/>
          <pc:sldMk cId="3329215788" sldId="914"/>
        </pc:sldMkLst>
      </pc:sldChg>
      <pc:sldChg chg="del">
        <pc:chgData name="Marta" userId="eac6eb22-5f14-46b4-a4ea-a86e6e8c4acc" providerId="ADAL" clId="{2EAF9E21-D6A3-40DA-83B3-F068983EE495}" dt="2022-05-10T11:40:56.992" v="1255" actId="47"/>
        <pc:sldMkLst>
          <pc:docMk/>
          <pc:sldMk cId="2113404321" sldId="915"/>
        </pc:sldMkLst>
      </pc:sldChg>
      <pc:sldChg chg="del">
        <pc:chgData name="Marta" userId="eac6eb22-5f14-46b4-a4ea-a86e6e8c4acc" providerId="ADAL" clId="{2EAF9E21-D6A3-40DA-83B3-F068983EE495}" dt="2022-05-10T11:41:00.505" v="1260" actId="47"/>
        <pc:sldMkLst>
          <pc:docMk/>
          <pc:sldMk cId="2516171907" sldId="916"/>
        </pc:sldMkLst>
      </pc:sldChg>
      <pc:sldChg chg="del">
        <pc:chgData name="Marta" userId="eac6eb22-5f14-46b4-a4ea-a86e6e8c4acc" providerId="ADAL" clId="{2EAF9E21-D6A3-40DA-83B3-F068983EE495}" dt="2022-05-10T11:40:59.188" v="1257" actId="47"/>
        <pc:sldMkLst>
          <pc:docMk/>
          <pc:sldMk cId="3807477623" sldId="917"/>
        </pc:sldMkLst>
      </pc:sldChg>
      <pc:sldChg chg="del">
        <pc:chgData name="Marta" userId="eac6eb22-5f14-46b4-a4ea-a86e6e8c4acc" providerId="ADAL" clId="{2EAF9E21-D6A3-40DA-83B3-F068983EE495}" dt="2022-05-10T11:40:59.480" v="1258" actId="47"/>
        <pc:sldMkLst>
          <pc:docMk/>
          <pc:sldMk cId="930551178" sldId="918"/>
        </pc:sldMkLst>
      </pc:sldChg>
      <pc:sldChg chg="del">
        <pc:chgData name="Marta" userId="eac6eb22-5f14-46b4-a4ea-a86e6e8c4acc" providerId="ADAL" clId="{2EAF9E21-D6A3-40DA-83B3-F068983EE495}" dt="2022-05-10T11:41:01.540" v="1261" actId="47"/>
        <pc:sldMkLst>
          <pc:docMk/>
          <pc:sldMk cId="3492654103" sldId="919"/>
        </pc:sldMkLst>
      </pc:sldChg>
      <pc:sldChg chg="del">
        <pc:chgData name="Marta" userId="eac6eb22-5f14-46b4-a4ea-a86e6e8c4acc" providerId="ADAL" clId="{2EAF9E21-D6A3-40DA-83B3-F068983EE495}" dt="2022-05-10T11:40:58.508" v="1256" actId="47"/>
        <pc:sldMkLst>
          <pc:docMk/>
          <pc:sldMk cId="2465042608" sldId="920"/>
        </pc:sldMkLst>
      </pc:sldChg>
      <pc:sldChg chg="del">
        <pc:chgData name="Marta" userId="eac6eb22-5f14-46b4-a4ea-a86e6e8c4acc" providerId="ADAL" clId="{2EAF9E21-D6A3-40DA-83B3-F068983EE495}" dt="2022-05-10T11:41:00.089" v="1259" actId="47"/>
        <pc:sldMkLst>
          <pc:docMk/>
          <pc:sldMk cId="3788258733" sldId="921"/>
        </pc:sldMkLst>
      </pc:sldChg>
      <pc:sldChg chg="modSp mod">
        <pc:chgData name="Marta" userId="eac6eb22-5f14-46b4-a4ea-a86e6e8c4acc" providerId="ADAL" clId="{2EAF9E21-D6A3-40DA-83B3-F068983EE495}" dt="2022-05-12T15:14:46.384" v="2074" actId="20577"/>
        <pc:sldMkLst>
          <pc:docMk/>
          <pc:sldMk cId="3935080529" sldId="922"/>
        </pc:sldMkLst>
        <pc:spChg chg="mod">
          <ac:chgData name="Marta" userId="eac6eb22-5f14-46b4-a4ea-a86e6e8c4acc" providerId="ADAL" clId="{2EAF9E21-D6A3-40DA-83B3-F068983EE495}" dt="2022-05-12T15:14:46.384" v="2074" actId="20577"/>
          <ac:spMkLst>
            <pc:docMk/>
            <pc:sldMk cId="3935080529" sldId="922"/>
            <ac:spMk id="3" creationId="{00000000-0000-0000-0000-000000000000}"/>
          </ac:spMkLst>
        </pc:spChg>
        <pc:spChg chg="mod">
          <ac:chgData name="Marta" userId="eac6eb22-5f14-46b4-a4ea-a86e6e8c4acc" providerId="ADAL" clId="{2EAF9E21-D6A3-40DA-83B3-F068983EE495}" dt="2022-03-10T19:37:40.884" v="709" actId="20577"/>
          <ac:spMkLst>
            <pc:docMk/>
            <pc:sldMk cId="3935080529" sldId="922"/>
            <ac:spMk id="4" creationId="{00000000-0000-0000-0000-000000000000}"/>
          </ac:spMkLst>
        </pc:spChg>
      </pc:sldChg>
      <pc:sldChg chg="addSp delSp modSp add mod">
        <pc:chgData name="Marta" userId="eac6eb22-5f14-46b4-a4ea-a86e6e8c4acc" providerId="ADAL" clId="{2EAF9E21-D6A3-40DA-83B3-F068983EE495}" dt="2022-05-12T15:15:24.635" v="2079" actId="14100"/>
        <pc:sldMkLst>
          <pc:docMk/>
          <pc:sldMk cId="1299094855" sldId="938"/>
        </pc:sldMkLst>
        <pc:spChg chg="add del mod">
          <ac:chgData name="Marta" userId="eac6eb22-5f14-46b4-a4ea-a86e6e8c4acc" providerId="ADAL" clId="{2EAF9E21-D6A3-40DA-83B3-F068983EE495}" dt="2022-05-10T14:08:21.201" v="2014" actId="20577"/>
          <ac:spMkLst>
            <pc:docMk/>
            <pc:sldMk cId="1299094855" sldId="938"/>
            <ac:spMk id="3" creationId="{1FC80CA5-1235-4AB9-BDC1-C52EEA552639}"/>
          </ac:spMkLst>
        </pc:spChg>
        <pc:spChg chg="mod">
          <ac:chgData name="Marta" userId="eac6eb22-5f14-46b4-a4ea-a86e6e8c4acc" providerId="ADAL" clId="{2EAF9E21-D6A3-40DA-83B3-F068983EE495}" dt="2022-03-10T19:36:45.421" v="688" actId="20577"/>
          <ac:spMkLst>
            <pc:docMk/>
            <pc:sldMk cId="1299094855" sldId="938"/>
            <ac:spMk id="4" creationId="{00000000-0000-0000-0000-000000000000}"/>
          </ac:spMkLst>
        </pc:spChg>
        <pc:spChg chg="add del mod">
          <ac:chgData name="Marta" userId="eac6eb22-5f14-46b4-a4ea-a86e6e8c4acc" providerId="ADAL" clId="{2EAF9E21-D6A3-40DA-83B3-F068983EE495}" dt="2022-05-10T11:08:53.521" v="975" actId="14100"/>
          <ac:spMkLst>
            <pc:docMk/>
            <pc:sldMk cId="1299094855" sldId="938"/>
            <ac:spMk id="5" creationId="{8D3B55F0-A061-404B-95F1-7BF400946FA5}"/>
          </ac:spMkLst>
        </pc:spChg>
        <pc:spChg chg="add del mod">
          <ac:chgData name="Marta" userId="eac6eb22-5f14-46b4-a4ea-a86e6e8c4acc" providerId="ADAL" clId="{2EAF9E21-D6A3-40DA-83B3-F068983EE495}" dt="2022-03-10T19:46:35.916" v="906" actId="478"/>
          <ac:spMkLst>
            <pc:docMk/>
            <pc:sldMk cId="1299094855" sldId="938"/>
            <ac:spMk id="10" creationId="{6D5EDE2A-40A4-4199-AAF2-68729E10C1E4}"/>
          </ac:spMkLst>
        </pc:spChg>
        <pc:spChg chg="add del mod">
          <ac:chgData name="Marta" userId="eac6eb22-5f14-46b4-a4ea-a86e6e8c4acc" providerId="ADAL" clId="{2EAF9E21-D6A3-40DA-83B3-F068983EE495}" dt="2022-05-10T12:01:48.263" v="1693" actId="20577"/>
          <ac:spMkLst>
            <pc:docMk/>
            <pc:sldMk cId="1299094855" sldId="938"/>
            <ac:spMk id="13" creationId="{5005F153-4A4B-4156-8D7F-ACF25D89F0C7}"/>
          </ac:spMkLst>
        </pc:spChg>
        <pc:spChg chg="add del mod">
          <ac:chgData name="Marta" userId="eac6eb22-5f14-46b4-a4ea-a86e6e8c4acc" providerId="ADAL" clId="{2EAF9E21-D6A3-40DA-83B3-F068983EE495}" dt="2022-03-10T19:46:43.838" v="917" actId="1036"/>
          <ac:spMkLst>
            <pc:docMk/>
            <pc:sldMk cId="1299094855" sldId="938"/>
            <ac:spMk id="15" creationId="{08CC5560-028E-4532-BC96-4DFDB32B8BB5}"/>
          </ac:spMkLst>
        </pc:spChg>
        <pc:spChg chg="add del mod">
          <ac:chgData name="Marta" userId="eac6eb22-5f14-46b4-a4ea-a86e6e8c4acc" providerId="ADAL" clId="{2EAF9E21-D6A3-40DA-83B3-F068983EE495}" dt="2022-05-10T12:01:35.883" v="1677" actId="1076"/>
          <ac:spMkLst>
            <pc:docMk/>
            <pc:sldMk cId="1299094855" sldId="938"/>
            <ac:spMk id="21" creationId="{EEAB7438-B57C-4838-B1FC-B2F3A517505D}"/>
          </ac:spMkLst>
        </pc:spChg>
        <pc:picChg chg="del">
          <ac:chgData name="Marta" userId="eac6eb22-5f14-46b4-a4ea-a86e6e8c4acc" providerId="ADAL" clId="{2EAF9E21-D6A3-40DA-83B3-F068983EE495}" dt="2022-03-10T19:30:41.415" v="305" actId="478"/>
          <ac:picMkLst>
            <pc:docMk/>
            <pc:sldMk cId="1299094855" sldId="938"/>
            <ac:picMk id="3" creationId="{B7C8E147-0753-4CE0-AFEF-9DC7AB03098B}"/>
          </ac:picMkLst>
        </pc:picChg>
        <pc:picChg chg="del">
          <ac:chgData name="Marta" userId="eac6eb22-5f14-46b4-a4ea-a86e6e8c4acc" providerId="ADAL" clId="{2EAF9E21-D6A3-40DA-83B3-F068983EE495}" dt="2022-03-10T19:31:02.852" v="308" actId="478"/>
          <ac:picMkLst>
            <pc:docMk/>
            <pc:sldMk cId="1299094855" sldId="938"/>
            <ac:picMk id="6" creationId="{7C81BE09-C71E-4F07-8A84-0E2EECE05AFC}"/>
          </ac:picMkLst>
        </pc:picChg>
        <pc:picChg chg="add mod">
          <ac:chgData name="Marta" userId="eac6eb22-5f14-46b4-a4ea-a86e6e8c4acc" providerId="ADAL" clId="{2EAF9E21-D6A3-40DA-83B3-F068983EE495}" dt="2022-05-12T15:15:24.635" v="2079" actId="14100"/>
          <ac:picMkLst>
            <pc:docMk/>
            <pc:sldMk cId="1299094855" sldId="938"/>
            <ac:picMk id="7" creationId="{1CFD60E1-7AFD-42E1-B8DF-1F5D1401C8A4}"/>
          </ac:picMkLst>
        </pc:picChg>
        <pc:picChg chg="add del mod">
          <ac:chgData name="Marta" userId="eac6eb22-5f14-46b4-a4ea-a86e6e8c4acc" providerId="ADAL" clId="{2EAF9E21-D6A3-40DA-83B3-F068983EE495}" dt="2022-03-10T19:46:43.838" v="917" actId="1036"/>
          <ac:picMkLst>
            <pc:docMk/>
            <pc:sldMk cId="1299094855" sldId="938"/>
            <ac:picMk id="8" creationId="{3CB5D032-D163-4CBB-82DB-14C0F945927C}"/>
          </ac:picMkLst>
        </pc:picChg>
        <pc:picChg chg="add del mod">
          <ac:chgData name="Marta" userId="eac6eb22-5f14-46b4-a4ea-a86e6e8c4acc" providerId="ADAL" clId="{2EAF9E21-D6A3-40DA-83B3-F068983EE495}" dt="2022-05-10T11:08:50.889" v="974" actId="478"/>
          <ac:picMkLst>
            <pc:docMk/>
            <pc:sldMk cId="1299094855" sldId="938"/>
            <ac:picMk id="12" creationId="{7030773B-C765-4206-B8EE-08B8A5DF8008}"/>
          </ac:picMkLst>
        </pc:picChg>
        <pc:picChg chg="add del mod">
          <ac:chgData name="Marta" userId="eac6eb22-5f14-46b4-a4ea-a86e6e8c4acc" providerId="ADAL" clId="{2EAF9E21-D6A3-40DA-83B3-F068983EE495}" dt="2022-03-10T19:46:43.838" v="917" actId="1036"/>
          <ac:picMkLst>
            <pc:docMk/>
            <pc:sldMk cId="1299094855" sldId="938"/>
            <ac:picMk id="17" creationId="{CC5ADCC9-FE1E-42B7-95D8-1B24174CACBB}"/>
          </ac:picMkLst>
        </pc:picChg>
        <pc:picChg chg="add del mod">
          <ac:chgData name="Marta" userId="eac6eb22-5f14-46b4-a4ea-a86e6e8c4acc" providerId="ADAL" clId="{2EAF9E21-D6A3-40DA-83B3-F068983EE495}" dt="2022-03-10T19:46:43.838" v="917" actId="1036"/>
          <ac:picMkLst>
            <pc:docMk/>
            <pc:sldMk cId="1299094855" sldId="938"/>
            <ac:picMk id="19" creationId="{CE76CA24-FA13-4A50-BF6B-D13219E860A0}"/>
          </ac:picMkLst>
        </pc:picChg>
      </pc:sldChg>
      <pc:sldChg chg="add modTransition">
        <pc:chgData name="Marta" userId="eac6eb22-5f14-46b4-a4ea-a86e6e8c4acc" providerId="ADAL" clId="{2EAF9E21-D6A3-40DA-83B3-F068983EE495}" dt="2022-05-12T14:40:48.433" v="2043"/>
        <pc:sldMkLst>
          <pc:docMk/>
          <pc:sldMk cId="2413251912" sldId="939"/>
        </pc:sldMkLst>
      </pc:sldChg>
      <pc:sldChg chg="add modTransition">
        <pc:chgData name="Marta" userId="eac6eb22-5f14-46b4-a4ea-a86e6e8c4acc" providerId="ADAL" clId="{2EAF9E21-D6A3-40DA-83B3-F068983EE495}" dt="2022-05-12T14:40:48.266" v="2042"/>
        <pc:sldMkLst>
          <pc:docMk/>
          <pc:sldMk cId="1642664914" sldId="940"/>
        </pc:sldMkLst>
      </pc:sldChg>
      <pc:sldChg chg="add modTransition">
        <pc:chgData name="Marta" userId="eac6eb22-5f14-46b4-a4ea-a86e6e8c4acc" providerId="ADAL" clId="{2EAF9E21-D6A3-40DA-83B3-F068983EE495}" dt="2022-05-12T14:40:48.103" v="2041"/>
        <pc:sldMkLst>
          <pc:docMk/>
          <pc:sldMk cId="468619527" sldId="941"/>
        </pc:sldMkLst>
      </pc:sldChg>
      <pc:sldChg chg="add modTransition">
        <pc:chgData name="Marta" userId="eac6eb22-5f14-46b4-a4ea-a86e6e8c4acc" providerId="ADAL" clId="{2EAF9E21-D6A3-40DA-83B3-F068983EE495}" dt="2022-05-12T14:40:47.954" v="2040"/>
        <pc:sldMkLst>
          <pc:docMk/>
          <pc:sldMk cId="2523332612" sldId="942"/>
        </pc:sldMkLst>
      </pc:sldChg>
      <pc:sldChg chg="add">
        <pc:chgData name="Marta" userId="eac6eb22-5f14-46b4-a4ea-a86e6e8c4acc" providerId="ADAL" clId="{2EAF9E21-D6A3-40DA-83B3-F068983EE495}" dt="2022-05-10T11:49:09.265" v="1432"/>
        <pc:sldMkLst>
          <pc:docMk/>
          <pc:sldMk cId="3960225318" sldId="943"/>
        </pc:sldMkLst>
      </pc:sldChg>
      <pc:sldChg chg="add">
        <pc:chgData name="Marta" userId="eac6eb22-5f14-46b4-a4ea-a86e6e8c4acc" providerId="ADAL" clId="{2EAF9E21-D6A3-40DA-83B3-F068983EE495}" dt="2022-05-10T11:49:09.381" v="1434"/>
        <pc:sldMkLst>
          <pc:docMk/>
          <pc:sldMk cId="3386605956" sldId="944"/>
        </pc:sldMkLst>
      </pc:sldChg>
      <pc:sldChg chg="add">
        <pc:chgData name="Marta" userId="eac6eb22-5f14-46b4-a4ea-a86e6e8c4acc" providerId="ADAL" clId="{2EAF9E21-D6A3-40DA-83B3-F068983EE495}" dt="2022-05-10T11:49:09.435" v="1436"/>
        <pc:sldMkLst>
          <pc:docMk/>
          <pc:sldMk cId="3763748483" sldId="945"/>
        </pc:sldMkLst>
      </pc:sldChg>
      <pc:sldChg chg="add">
        <pc:chgData name="Marta" userId="eac6eb22-5f14-46b4-a4ea-a86e6e8c4acc" providerId="ADAL" clId="{2EAF9E21-D6A3-40DA-83B3-F068983EE495}" dt="2022-05-10T11:49:09.484" v="1438"/>
        <pc:sldMkLst>
          <pc:docMk/>
          <pc:sldMk cId="3400019634" sldId="946"/>
        </pc:sldMkLst>
      </pc:sldChg>
      <pc:sldChg chg="add">
        <pc:chgData name="Marta" userId="eac6eb22-5f14-46b4-a4ea-a86e6e8c4acc" providerId="ADAL" clId="{2EAF9E21-D6A3-40DA-83B3-F068983EE495}" dt="2022-05-10T11:49:09.538" v="1440"/>
        <pc:sldMkLst>
          <pc:docMk/>
          <pc:sldMk cId="2269033203" sldId="947"/>
        </pc:sldMkLst>
      </pc:sldChg>
      <pc:sldChg chg="add">
        <pc:chgData name="Marta" userId="eac6eb22-5f14-46b4-a4ea-a86e6e8c4acc" providerId="ADAL" clId="{2EAF9E21-D6A3-40DA-83B3-F068983EE495}" dt="2022-05-10T11:49:09.590" v="1442"/>
        <pc:sldMkLst>
          <pc:docMk/>
          <pc:sldMk cId="1043217292" sldId="948"/>
        </pc:sldMkLst>
      </pc:sldChg>
      <pc:sldChg chg="add">
        <pc:chgData name="Marta" userId="eac6eb22-5f14-46b4-a4ea-a86e6e8c4acc" providerId="ADAL" clId="{2EAF9E21-D6A3-40DA-83B3-F068983EE495}" dt="2022-05-10T11:49:09.966" v="1444"/>
        <pc:sldMkLst>
          <pc:docMk/>
          <pc:sldMk cId="3822490668" sldId="949"/>
        </pc:sldMkLst>
      </pc:sldChg>
      <pc:sldChg chg="modSp add mod">
        <pc:chgData name="Marta" userId="eac6eb22-5f14-46b4-a4ea-a86e6e8c4acc" providerId="ADAL" clId="{2EAF9E21-D6A3-40DA-83B3-F068983EE495}" dt="2022-05-10T12:15:02.945" v="1939" actId="1037"/>
        <pc:sldMkLst>
          <pc:docMk/>
          <pc:sldMk cId="2680908893" sldId="950"/>
        </pc:sldMkLst>
        <pc:spChg chg="mod">
          <ac:chgData name="Marta" userId="eac6eb22-5f14-46b4-a4ea-a86e6e8c4acc" providerId="ADAL" clId="{2EAF9E21-D6A3-40DA-83B3-F068983EE495}" dt="2022-05-10T12:13:43.884" v="1914" actId="1076"/>
          <ac:spMkLst>
            <pc:docMk/>
            <pc:sldMk cId="2680908893" sldId="950"/>
            <ac:spMk id="4" creationId="{E8E02AC0-EA95-4CA2-B250-70F98D25C504}"/>
          </ac:spMkLst>
        </pc:spChg>
        <pc:picChg chg="mod">
          <ac:chgData name="Marta" userId="eac6eb22-5f14-46b4-a4ea-a86e6e8c4acc" providerId="ADAL" clId="{2EAF9E21-D6A3-40DA-83B3-F068983EE495}" dt="2022-05-10T12:15:02.945" v="1939" actId="1037"/>
          <ac:picMkLst>
            <pc:docMk/>
            <pc:sldMk cId="2680908893" sldId="950"/>
            <ac:picMk id="6" creationId="{A3AA1453-27DD-4DC6-9B21-16287777318F}"/>
          </ac:picMkLst>
        </pc:picChg>
      </pc:sldChg>
      <pc:sldChg chg="modSp add mod">
        <pc:chgData name="Marta" userId="eac6eb22-5f14-46b4-a4ea-a86e6e8c4acc" providerId="ADAL" clId="{2EAF9E21-D6A3-40DA-83B3-F068983EE495}" dt="2022-05-10T13:58:09.065" v="2011" actId="20577"/>
        <pc:sldMkLst>
          <pc:docMk/>
          <pc:sldMk cId="965821948" sldId="951"/>
        </pc:sldMkLst>
        <pc:spChg chg="mod">
          <ac:chgData name="Marta" userId="eac6eb22-5f14-46b4-a4ea-a86e6e8c4acc" providerId="ADAL" clId="{2EAF9E21-D6A3-40DA-83B3-F068983EE495}" dt="2022-05-10T13:58:09.065" v="2011" actId="20577"/>
          <ac:spMkLst>
            <pc:docMk/>
            <pc:sldMk cId="965821948" sldId="951"/>
            <ac:spMk id="2" creationId="{F49F4E2B-EEB0-4736-A001-E9CD8947E750}"/>
          </ac:spMkLst>
        </pc:spChg>
        <pc:spChg chg="mod">
          <ac:chgData name="Marta" userId="eac6eb22-5f14-46b4-a4ea-a86e6e8c4acc" providerId="ADAL" clId="{2EAF9E21-D6A3-40DA-83B3-F068983EE495}" dt="2022-05-10T13:57:42.882" v="1971"/>
          <ac:spMkLst>
            <pc:docMk/>
            <pc:sldMk cId="965821948" sldId="951"/>
            <ac:spMk id="10" creationId="{66421E13-941D-487E-9F8E-DCFA3FE9C646}"/>
          </ac:spMkLst>
        </pc:spChg>
      </pc:sldChg>
      <pc:sldMasterChg chg="add addSldLayout">
        <pc:chgData name="Marta" userId="eac6eb22-5f14-46b4-a4ea-a86e6e8c4acc" providerId="ADAL" clId="{2EAF9E21-D6A3-40DA-83B3-F068983EE495}" dt="2022-05-10T11:49:09.378" v="1433" actId="27028"/>
        <pc:sldMasterMkLst>
          <pc:docMk/>
          <pc:sldMasterMk cId="1943259863" sldId="2147483648"/>
        </pc:sldMasterMkLst>
        <pc:sldLayoutChg chg="add">
          <pc:chgData name="Marta" userId="eac6eb22-5f14-46b4-a4ea-a86e6e8c4acc" providerId="ADAL" clId="{2EAF9E21-D6A3-40DA-83B3-F068983EE495}" dt="2022-05-10T11:49:08.823" v="1423" actId="27028"/>
          <pc:sldLayoutMkLst>
            <pc:docMk/>
            <pc:sldMasterMk cId="1943259863" sldId="2147483648"/>
            <pc:sldLayoutMk cId="798862757" sldId="2147483649"/>
          </pc:sldLayoutMkLst>
        </pc:sldLayoutChg>
        <pc:sldLayoutChg chg="add">
          <pc:chgData name="Marta" userId="eac6eb22-5f14-46b4-a4ea-a86e6e8c4acc" providerId="ADAL" clId="{2EAF9E21-D6A3-40DA-83B3-F068983EE495}" dt="2022-05-10T11:49:09.149" v="1429" actId="27028"/>
          <pc:sldLayoutMkLst>
            <pc:docMk/>
            <pc:sldMasterMk cId="1943259863" sldId="2147483648"/>
            <pc:sldLayoutMk cId="3112444112" sldId="2147483650"/>
          </pc:sldLayoutMkLst>
        </pc:sldLayoutChg>
        <pc:sldLayoutChg chg="add">
          <pc:chgData name="Marta" userId="eac6eb22-5f14-46b4-a4ea-a86e6e8c4acc" providerId="ADAL" clId="{2EAF9E21-D6A3-40DA-83B3-F068983EE495}" dt="2022-05-10T11:49:09.116" v="1427" actId="27028"/>
          <pc:sldLayoutMkLst>
            <pc:docMk/>
            <pc:sldMasterMk cId="1943259863" sldId="2147483648"/>
            <pc:sldLayoutMk cId="3506778040" sldId="2147483651"/>
          </pc:sldLayoutMkLst>
        </pc:sldLayoutChg>
        <pc:sldLayoutChg chg="add">
          <pc:chgData name="Marta" userId="eac6eb22-5f14-46b4-a4ea-a86e6e8c4acc" providerId="ADAL" clId="{2EAF9E21-D6A3-40DA-83B3-F068983EE495}" dt="2022-05-10T11:49:09.025" v="1425" actId="27028"/>
          <pc:sldLayoutMkLst>
            <pc:docMk/>
            <pc:sldMasterMk cId="1943259863" sldId="2147483648"/>
            <pc:sldLayoutMk cId="4044567947" sldId="2147483652"/>
          </pc:sldLayoutMkLst>
        </pc:sldLayoutChg>
        <pc:sldLayoutChg chg="add">
          <pc:chgData name="Marta" userId="eac6eb22-5f14-46b4-a4ea-a86e6e8c4acc" providerId="ADAL" clId="{2EAF9E21-D6A3-40DA-83B3-F068983EE495}" dt="2022-05-10T11:49:09.378" v="1433" actId="27028"/>
          <pc:sldLayoutMkLst>
            <pc:docMk/>
            <pc:sldMasterMk cId="1943259863" sldId="2147483648"/>
            <pc:sldLayoutMk cId="1667374130" sldId="2147483656"/>
          </pc:sldLayoutMkLst>
        </pc:sldLayoutChg>
        <pc:sldLayoutChg chg="add">
          <pc:chgData name="Marta" userId="eac6eb22-5f14-46b4-a4ea-a86e6e8c4acc" providerId="ADAL" clId="{2EAF9E21-D6A3-40DA-83B3-F068983EE495}" dt="2022-05-10T11:49:09.263" v="1431" actId="27028"/>
          <pc:sldLayoutMkLst>
            <pc:docMk/>
            <pc:sldMasterMk cId="1943259863" sldId="2147483648"/>
            <pc:sldLayoutMk cId="571200442" sldId="2147483668"/>
          </pc:sldLayoutMkLst>
        </pc:sldLayoutChg>
      </pc:sldMasterChg>
      <pc:sldMasterChg chg="del delSldLayout">
        <pc:chgData name="Marta" userId="eac6eb22-5f14-46b4-a4ea-a86e6e8c4acc" providerId="ADAL" clId="{2EAF9E21-D6A3-40DA-83B3-F068983EE495}" dt="2022-05-10T11:41:01.540" v="1261" actId="47"/>
        <pc:sldMasterMkLst>
          <pc:docMk/>
          <pc:sldMasterMk cId="313585842" sldId="2147483689"/>
        </pc:sldMasterMkLst>
        <pc:sldLayoutChg chg="del">
          <pc:chgData name="Marta" userId="eac6eb22-5f14-46b4-a4ea-a86e6e8c4acc" providerId="ADAL" clId="{2EAF9E21-D6A3-40DA-83B3-F068983EE495}" dt="2022-05-10T11:41:01.540" v="1261" actId="47"/>
          <pc:sldLayoutMkLst>
            <pc:docMk/>
            <pc:sldMasterMk cId="313585842" sldId="2147483689"/>
            <pc:sldLayoutMk cId="2334207286" sldId="2147483690"/>
          </pc:sldLayoutMkLst>
        </pc:sldLayoutChg>
        <pc:sldLayoutChg chg="del">
          <pc:chgData name="Marta" userId="eac6eb22-5f14-46b4-a4ea-a86e6e8c4acc" providerId="ADAL" clId="{2EAF9E21-D6A3-40DA-83B3-F068983EE495}" dt="2022-05-10T11:41:01.540" v="1261" actId="47"/>
          <pc:sldLayoutMkLst>
            <pc:docMk/>
            <pc:sldMasterMk cId="313585842" sldId="2147483689"/>
            <pc:sldLayoutMk cId="1340085948" sldId="2147483691"/>
          </pc:sldLayoutMkLst>
        </pc:sldLayoutChg>
        <pc:sldLayoutChg chg="del">
          <pc:chgData name="Marta" userId="eac6eb22-5f14-46b4-a4ea-a86e6e8c4acc" providerId="ADAL" clId="{2EAF9E21-D6A3-40DA-83B3-F068983EE495}" dt="2022-05-10T11:40:59.188" v="1257" actId="47"/>
          <pc:sldLayoutMkLst>
            <pc:docMk/>
            <pc:sldMasterMk cId="313585842" sldId="2147483689"/>
            <pc:sldLayoutMk cId="2813860503" sldId="2147483701"/>
          </pc:sldLayoutMkLst>
        </pc:sldLayoutChg>
      </pc:sldMasterChg>
      <pc:sldMasterChg chg="modSp mod">
        <pc:chgData name="Marta" userId="eac6eb22-5f14-46b4-a4ea-a86e6e8c4acc" providerId="ADAL" clId="{2EAF9E21-D6A3-40DA-83B3-F068983EE495}" dt="2022-05-20T13:14:42.888" v="2149" actId="1036"/>
        <pc:sldMasterMkLst>
          <pc:docMk/>
          <pc:sldMasterMk cId="756595898" sldId="2147483863"/>
        </pc:sldMasterMkLst>
        <pc:spChg chg="mod">
          <ac:chgData name="Marta" userId="eac6eb22-5f14-46b4-a4ea-a86e6e8c4acc" providerId="ADAL" clId="{2EAF9E21-D6A3-40DA-83B3-F068983EE495}" dt="2022-05-20T13:10:34.961" v="2087" actId="20577"/>
          <ac:spMkLst>
            <pc:docMk/>
            <pc:sldMasterMk cId="756595898" sldId="2147483863"/>
            <ac:spMk id="6" creationId="{1F0C379E-C901-4435-91B9-11E96F0DCF77}"/>
          </ac:spMkLst>
        </pc:spChg>
        <pc:picChg chg="mod">
          <ac:chgData name="Marta" userId="eac6eb22-5f14-46b4-a4ea-a86e6e8c4acc" providerId="ADAL" clId="{2EAF9E21-D6A3-40DA-83B3-F068983EE495}" dt="2022-05-20T13:14:42.888" v="2149" actId="1036"/>
          <ac:picMkLst>
            <pc:docMk/>
            <pc:sldMasterMk cId="756595898" sldId="2147483863"/>
            <ac:picMk id="1026" creationId="{4A74054E-1324-4A20-B250-C5551AC32888}"/>
          </ac:picMkLst>
        </pc:picChg>
      </pc:sldMasterChg>
    </pc:docChg>
  </pc:docChgLst>
  <pc:docChgLst>
    <pc:chgData name="Marta" userId="eac6eb22-5f14-46b4-a4ea-a86e6e8c4acc" providerId="ADAL" clId="{B35E4D9A-CD9E-4776-A49F-8EC63D17AD8F}"/>
    <pc:docChg chg="undo redo custSel addSld delSld modSld addMainMaster delMainMaster modMainMaster">
      <pc:chgData name="Marta" userId="eac6eb22-5f14-46b4-a4ea-a86e6e8c4acc" providerId="ADAL" clId="{B35E4D9A-CD9E-4776-A49F-8EC63D17AD8F}" dt="2023-02-28T16:39:58.051" v="1922" actId="6549"/>
      <pc:docMkLst>
        <pc:docMk/>
      </pc:docMkLst>
      <pc:sldChg chg="modSp mod">
        <pc:chgData name="Marta" userId="eac6eb22-5f14-46b4-a4ea-a86e6e8c4acc" providerId="ADAL" clId="{B35E4D9A-CD9E-4776-A49F-8EC63D17AD8F}" dt="2023-02-22T17:45:33.248" v="205" actId="20577"/>
        <pc:sldMkLst>
          <pc:docMk/>
          <pc:sldMk cId="2325718728" sldId="257"/>
        </pc:sldMkLst>
        <pc:spChg chg="mod">
          <ac:chgData name="Marta" userId="eac6eb22-5f14-46b4-a4ea-a86e6e8c4acc" providerId="ADAL" clId="{B35E4D9A-CD9E-4776-A49F-8EC63D17AD8F}" dt="2023-02-22T17:45:33.248" v="205" actId="20577"/>
          <ac:spMkLst>
            <pc:docMk/>
            <pc:sldMk cId="2325718728" sldId="257"/>
            <ac:spMk id="10" creationId="{6D5EDE2A-40A4-4199-AAF2-68729E10C1E4}"/>
          </ac:spMkLst>
        </pc:spChg>
        <pc:picChg chg="mod">
          <ac:chgData name="Marta" userId="eac6eb22-5f14-46b4-a4ea-a86e6e8c4acc" providerId="ADAL" clId="{B35E4D9A-CD9E-4776-A49F-8EC63D17AD8F}" dt="2023-02-22T17:43:45.513" v="191" actId="1076"/>
          <ac:picMkLst>
            <pc:docMk/>
            <pc:sldMk cId="2325718728" sldId="257"/>
            <ac:picMk id="3" creationId="{B7C8E147-0753-4CE0-AFEF-9DC7AB03098B}"/>
          </ac:picMkLst>
        </pc:picChg>
      </pc:sldChg>
      <pc:sldChg chg="modSp mod">
        <pc:chgData name="Marta" userId="eac6eb22-5f14-46b4-a4ea-a86e6e8c4acc" providerId="ADAL" clId="{B35E4D9A-CD9E-4776-A49F-8EC63D17AD8F}" dt="2023-02-22T17:47:19.322" v="254" actId="255"/>
        <pc:sldMkLst>
          <pc:docMk/>
          <pc:sldMk cId="3246698477" sldId="259"/>
        </pc:sldMkLst>
        <pc:spChg chg="mod">
          <ac:chgData name="Marta" userId="eac6eb22-5f14-46b4-a4ea-a86e6e8c4acc" providerId="ADAL" clId="{B35E4D9A-CD9E-4776-A49F-8EC63D17AD8F}" dt="2023-02-22T17:47:19.322" v="254" actId="255"/>
          <ac:spMkLst>
            <pc:docMk/>
            <pc:sldMk cId="3246698477" sldId="259"/>
            <ac:spMk id="3" creationId="{00000000-0000-0000-0000-000000000000}"/>
          </ac:spMkLst>
        </pc:spChg>
        <pc:spChg chg="mod">
          <ac:chgData name="Marta" userId="eac6eb22-5f14-46b4-a4ea-a86e6e8c4acc" providerId="ADAL" clId="{B35E4D9A-CD9E-4776-A49F-8EC63D17AD8F}" dt="2023-02-22T16:13:02.354" v="179" actId="20577"/>
          <ac:spMkLst>
            <pc:docMk/>
            <pc:sldMk cId="3246698477" sldId="259"/>
            <ac:spMk id="6" creationId="{A0EE4CC9-0880-42C6-9DE7-6F418E1E107B}"/>
          </ac:spMkLst>
        </pc:spChg>
      </pc:sldChg>
      <pc:sldChg chg="modSp mod">
        <pc:chgData name="Marta" userId="eac6eb22-5f14-46b4-a4ea-a86e6e8c4acc" providerId="ADAL" clId="{B35E4D9A-CD9E-4776-A49F-8EC63D17AD8F}" dt="2023-02-22T16:09:32.002" v="124" actId="20577"/>
        <pc:sldMkLst>
          <pc:docMk/>
          <pc:sldMk cId="65980272" sldId="443"/>
        </pc:sldMkLst>
        <pc:spChg chg="mod">
          <ac:chgData name="Marta" userId="eac6eb22-5f14-46b4-a4ea-a86e6e8c4acc" providerId="ADAL" clId="{B35E4D9A-CD9E-4776-A49F-8EC63D17AD8F}" dt="2023-02-22T16:09:32.002" v="124" actId="20577"/>
          <ac:spMkLst>
            <pc:docMk/>
            <pc:sldMk cId="65980272" sldId="443"/>
            <ac:spMk id="6" creationId="{00000000-0000-0000-0000-000000000000}"/>
          </ac:spMkLst>
        </pc:spChg>
      </pc:sldChg>
      <pc:sldChg chg="addSp delSp modSp mod">
        <pc:chgData name="Marta" userId="eac6eb22-5f14-46b4-a4ea-a86e6e8c4acc" providerId="ADAL" clId="{B35E4D9A-CD9E-4776-A49F-8EC63D17AD8F}" dt="2023-02-22T18:05:12.056" v="763" actId="1038"/>
        <pc:sldMkLst>
          <pc:docMk/>
          <pc:sldMk cId="2693195115" sldId="461"/>
        </pc:sldMkLst>
        <pc:spChg chg="mod">
          <ac:chgData name="Marta" userId="eac6eb22-5f14-46b4-a4ea-a86e6e8c4acc" providerId="ADAL" clId="{B35E4D9A-CD9E-4776-A49F-8EC63D17AD8F}" dt="2023-02-22T18:04:58.944" v="742" actId="1076"/>
          <ac:spMkLst>
            <pc:docMk/>
            <pc:sldMk cId="2693195115" sldId="461"/>
            <ac:spMk id="14" creationId="{81CEB081-CD23-4709-BA68-D3043B6010C2}"/>
          </ac:spMkLst>
        </pc:spChg>
        <pc:spChg chg="mod">
          <ac:chgData name="Marta" userId="eac6eb22-5f14-46b4-a4ea-a86e6e8c4acc" providerId="ADAL" clId="{B35E4D9A-CD9E-4776-A49F-8EC63D17AD8F}" dt="2023-02-22T17:48:11.919" v="300" actId="20577"/>
          <ac:spMkLst>
            <pc:docMk/>
            <pc:sldMk cId="2693195115" sldId="461"/>
            <ac:spMk id="16" creationId="{A188A548-96A8-4D2F-8179-7CB96D16B0F5}"/>
          </ac:spMkLst>
        </pc:spChg>
        <pc:picChg chg="add mod modCrop">
          <ac:chgData name="Marta" userId="eac6eb22-5f14-46b4-a4ea-a86e6e8c4acc" providerId="ADAL" clId="{B35E4D9A-CD9E-4776-A49F-8EC63D17AD8F}" dt="2023-02-22T18:05:12.056" v="763" actId="1038"/>
          <ac:picMkLst>
            <pc:docMk/>
            <pc:sldMk cId="2693195115" sldId="461"/>
            <ac:picMk id="3" creationId="{DF55D54D-2FAD-4035-9909-654CDBE4C669}"/>
          </ac:picMkLst>
        </pc:picChg>
        <pc:picChg chg="del">
          <ac:chgData name="Marta" userId="eac6eb22-5f14-46b4-a4ea-a86e6e8c4acc" providerId="ADAL" clId="{B35E4D9A-CD9E-4776-A49F-8EC63D17AD8F}" dt="2023-02-22T17:48:31.343" v="301" actId="478"/>
          <ac:picMkLst>
            <pc:docMk/>
            <pc:sldMk cId="2693195115" sldId="461"/>
            <ac:picMk id="4" creationId="{958E86EE-DAFF-4DB5-B3F8-7F51496FECAC}"/>
          </ac:picMkLst>
        </pc:picChg>
        <pc:picChg chg="add del mod">
          <ac:chgData name="Marta" userId="eac6eb22-5f14-46b4-a4ea-a86e6e8c4acc" providerId="ADAL" clId="{B35E4D9A-CD9E-4776-A49F-8EC63D17AD8F}" dt="2023-02-22T17:57:17.588" v="384" actId="478"/>
          <ac:picMkLst>
            <pc:docMk/>
            <pc:sldMk cId="2693195115" sldId="461"/>
            <ac:picMk id="6" creationId="{54A10BEE-CBE8-4628-94F8-5EA1C6684DC9}"/>
          </ac:picMkLst>
        </pc:picChg>
        <pc:picChg chg="add del mod">
          <ac:chgData name="Marta" userId="eac6eb22-5f14-46b4-a4ea-a86e6e8c4acc" providerId="ADAL" clId="{B35E4D9A-CD9E-4776-A49F-8EC63D17AD8F}" dt="2023-02-22T17:57:48.539" v="387" actId="478"/>
          <ac:picMkLst>
            <pc:docMk/>
            <pc:sldMk cId="2693195115" sldId="461"/>
            <ac:picMk id="7" creationId="{B10643BB-0BA2-419B-A3EE-12DE80E46276}"/>
          </ac:picMkLst>
        </pc:picChg>
        <pc:picChg chg="add mod modCrop">
          <ac:chgData name="Marta" userId="eac6eb22-5f14-46b4-a4ea-a86e6e8c4acc" providerId="ADAL" clId="{B35E4D9A-CD9E-4776-A49F-8EC63D17AD8F}" dt="2023-02-22T18:05:12.056" v="763" actId="1038"/>
          <ac:picMkLst>
            <pc:docMk/>
            <pc:sldMk cId="2693195115" sldId="461"/>
            <ac:picMk id="8" creationId="{3DE75E00-19D5-40AB-95C5-AD3F8EEADCB7}"/>
          </ac:picMkLst>
        </pc:picChg>
        <pc:picChg chg="add mod modCrop">
          <ac:chgData name="Marta" userId="eac6eb22-5f14-46b4-a4ea-a86e6e8c4acc" providerId="ADAL" clId="{B35E4D9A-CD9E-4776-A49F-8EC63D17AD8F}" dt="2023-02-22T18:05:12.056" v="763" actId="1038"/>
          <ac:picMkLst>
            <pc:docMk/>
            <pc:sldMk cId="2693195115" sldId="461"/>
            <ac:picMk id="9" creationId="{0A59F1B1-54CD-4B47-8A09-63EE7FD0CCA3}"/>
          </ac:picMkLst>
        </pc:picChg>
      </pc:sldChg>
      <pc:sldChg chg="modSp mod">
        <pc:chgData name="Marta" userId="eac6eb22-5f14-46b4-a4ea-a86e6e8c4acc" providerId="ADAL" clId="{B35E4D9A-CD9E-4776-A49F-8EC63D17AD8F}" dt="2023-02-22T16:11:53.902" v="172" actId="20577"/>
        <pc:sldMkLst>
          <pc:docMk/>
          <pc:sldMk cId="2932444859" sldId="756"/>
        </pc:sldMkLst>
        <pc:spChg chg="mod">
          <ac:chgData name="Marta" userId="eac6eb22-5f14-46b4-a4ea-a86e6e8c4acc" providerId="ADAL" clId="{B35E4D9A-CD9E-4776-A49F-8EC63D17AD8F}" dt="2023-02-22T16:09:51.668" v="140" actId="20577"/>
          <ac:spMkLst>
            <pc:docMk/>
            <pc:sldMk cId="2932444859" sldId="756"/>
            <ac:spMk id="4" creationId="{00000000-0000-0000-0000-000000000000}"/>
          </ac:spMkLst>
        </pc:spChg>
        <pc:spChg chg="mod">
          <ac:chgData name="Marta" userId="eac6eb22-5f14-46b4-a4ea-a86e6e8c4acc" providerId="ADAL" clId="{B35E4D9A-CD9E-4776-A49F-8EC63D17AD8F}" dt="2023-02-22T16:11:53.902" v="172" actId="20577"/>
          <ac:spMkLst>
            <pc:docMk/>
            <pc:sldMk cId="2932444859" sldId="756"/>
            <ac:spMk id="5" creationId="{9CD6A055-FAD9-4078-9E2C-C6A0AF3B2E80}"/>
          </ac:spMkLst>
        </pc:spChg>
      </pc:sldChg>
      <pc:sldChg chg="modSp mod">
        <pc:chgData name="Marta" userId="eac6eb22-5f14-46b4-a4ea-a86e6e8c4acc" providerId="ADAL" clId="{B35E4D9A-CD9E-4776-A49F-8EC63D17AD8F}" dt="2023-02-22T17:47:33.545" v="256" actId="255"/>
        <pc:sldMkLst>
          <pc:docMk/>
          <pc:sldMk cId="2831553909" sldId="759"/>
        </pc:sldMkLst>
        <pc:spChg chg="mod">
          <ac:chgData name="Marta" userId="eac6eb22-5f14-46b4-a4ea-a86e6e8c4acc" providerId="ADAL" clId="{B35E4D9A-CD9E-4776-A49F-8EC63D17AD8F}" dt="2023-02-22T16:07:25.222" v="94" actId="20577"/>
          <ac:spMkLst>
            <pc:docMk/>
            <pc:sldMk cId="2831553909" sldId="759"/>
            <ac:spMk id="5" creationId="{EB730797-5635-4AA2-96F3-8091C412A1A1}"/>
          </ac:spMkLst>
        </pc:spChg>
        <pc:spChg chg="mod">
          <ac:chgData name="Marta" userId="eac6eb22-5f14-46b4-a4ea-a86e6e8c4acc" providerId="ADAL" clId="{B35E4D9A-CD9E-4776-A49F-8EC63D17AD8F}" dt="2023-02-22T17:47:33.545" v="256" actId="255"/>
          <ac:spMkLst>
            <pc:docMk/>
            <pc:sldMk cId="2831553909" sldId="759"/>
            <ac:spMk id="11" creationId="{93918034-9B9D-4596-85F0-9F9E81E42410}"/>
          </ac:spMkLst>
        </pc:spChg>
      </pc:sldChg>
      <pc:sldChg chg="addSp delSp modSp mod">
        <pc:chgData name="Marta" userId="eac6eb22-5f14-46b4-a4ea-a86e6e8c4acc" providerId="ADAL" clId="{B35E4D9A-CD9E-4776-A49F-8EC63D17AD8F}" dt="2023-02-23T13:00:04.280" v="792"/>
        <pc:sldMkLst>
          <pc:docMk/>
          <pc:sldMk cId="3888553813" sldId="879"/>
        </pc:sldMkLst>
        <pc:spChg chg="mod">
          <ac:chgData name="Marta" userId="eac6eb22-5f14-46b4-a4ea-a86e6e8c4acc" providerId="ADAL" clId="{B35E4D9A-CD9E-4776-A49F-8EC63D17AD8F}" dt="2023-02-23T13:00:04.280" v="792"/>
          <ac:spMkLst>
            <pc:docMk/>
            <pc:sldMk cId="3888553813" sldId="879"/>
            <ac:spMk id="2" creationId="{91383D11-DEC4-4BFF-88BB-8FB2206CEB37}"/>
          </ac:spMkLst>
        </pc:spChg>
        <pc:spChg chg="mod">
          <ac:chgData name="Marta" userId="eac6eb22-5f14-46b4-a4ea-a86e6e8c4acc" providerId="ADAL" clId="{B35E4D9A-CD9E-4776-A49F-8EC63D17AD8F}" dt="2023-02-22T16:07:22.035" v="92" actId="20577"/>
          <ac:spMkLst>
            <pc:docMk/>
            <pc:sldMk cId="3888553813" sldId="879"/>
            <ac:spMk id="4" creationId="{E8E02AC0-EA95-4CA2-B250-70F98D25C504}"/>
          </ac:spMkLst>
        </pc:spChg>
        <pc:grpChg chg="add mod">
          <ac:chgData name="Marta" userId="eac6eb22-5f14-46b4-a4ea-a86e6e8c4acc" providerId="ADAL" clId="{B35E4D9A-CD9E-4776-A49F-8EC63D17AD8F}" dt="2023-02-22T16:03:41.701" v="86" actId="1076"/>
          <ac:grpSpMkLst>
            <pc:docMk/>
            <pc:sldMk cId="3888553813" sldId="879"/>
            <ac:grpSpMk id="23" creationId="{C0DFDB5C-AB43-488D-B159-E9079C1F402D}"/>
          </ac:grpSpMkLst>
        </pc:grpChg>
        <pc:grpChg chg="del">
          <ac:chgData name="Marta" userId="eac6eb22-5f14-46b4-a4ea-a86e6e8c4acc" providerId="ADAL" clId="{B35E4D9A-CD9E-4776-A49F-8EC63D17AD8F}" dt="2023-02-22T16:02:52.674" v="53" actId="478"/>
          <ac:grpSpMkLst>
            <pc:docMk/>
            <pc:sldMk cId="3888553813" sldId="879"/>
            <ac:grpSpMk id="47" creationId="{12F49A18-3ACD-45B8-B8FC-D866C251123B}"/>
          </ac:grpSpMkLst>
        </pc:grpChg>
        <pc:picChg chg="mod">
          <ac:chgData name="Marta" userId="eac6eb22-5f14-46b4-a4ea-a86e6e8c4acc" providerId="ADAL" clId="{B35E4D9A-CD9E-4776-A49F-8EC63D17AD8F}" dt="2023-02-22T16:03:41.701" v="86" actId="1076"/>
          <ac:picMkLst>
            <pc:docMk/>
            <pc:sldMk cId="3888553813" sldId="879"/>
            <ac:picMk id="24" creationId="{06F5D742-D9F3-4A11-870B-44421F3DAB31}"/>
          </ac:picMkLst>
        </pc:picChg>
        <pc:picChg chg="mod">
          <ac:chgData name="Marta" userId="eac6eb22-5f14-46b4-a4ea-a86e6e8c4acc" providerId="ADAL" clId="{B35E4D9A-CD9E-4776-A49F-8EC63D17AD8F}" dt="2023-02-22T16:03:41.701" v="86" actId="1076"/>
          <ac:picMkLst>
            <pc:docMk/>
            <pc:sldMk cId="3888553813" sldId="879"/>
            <ac:picMk id="25" creationId="{6472F510-345D-4037-826E-F8E456EDC2EB}"/>
          </ac:picMkLst>
        </pc:picChg>
        <pc:picChg chg="mod">
          <ac:chgData name="Marta" userId="eac6eb22-5f14-46b4-a4ea-a86e6e8c4acc" providerId="ADAL" clId="{B35E4D9A-CD9E-4776-A49F-8EC63D17AD8F}" dt="2023-02-22T16:03:41.701" v="86" actId="1076"/>
          <ac:picMkLst>
            <pc:docMk/>
            <pc:sldMk cId="3888553813" sldId="879"/>
            <ac:picMk id="26" creationId="{B5610F2D-B4AE-4661-926B-B8E54306E362}"/>
          </ac:picMkLst>
        </pc:picChg>
        <pc:picChg chg="mod">
          <ac:chgData name="Marta" userId="eac6eb22-5f14-46b4-a4ea-a86e6e8c4acc" providerId="ADAL" clId="{B35E4D9A-CD9E-4776-A49F-8EC63D17AD8F}" dt="2023-02-22T16:03:41.701" v="86" actId="1076"/>
          <ac:picMkLst>
            <pc:docMk/>
            <pc:sldMk cId="3888553813" sldId="879"/>
            <ac:picMk id="27" creationId="{26EFC3D9-A0E8-480B-9E38-1A9628B2ACDD}"/>
          </ac:picMkLst>
        </pc:picChg>
        <pc:picChg chg="mod">
          <ac:chgData name="Marta" userId="eac6eb22-5f14-46b4-a4ea-a86e6e8c4acc" providerId="ADAL" clId="{B35E4D9A-CD9E-4776-A49F-8EC63D17AD8F}" dt="2023-02-22T16:03:41.701" v="86" actId="1076"/>
          <ac:picMkLst>
            <pc:docMk/>
            <pc:sldMk cId="3888553813" sldId="879"/>
            <ac:picMk id="28" creationId="{6652EE32-C700-41D6-A679-E211DC773146}"/>
          </ac:picMkLst>
        </pc:picChg>
        <pc:picChg chg="mod">
          <ac:chgData name="Marta" userId="eac6eb22-5f14-46b4-a4ea-a86e6e8c4acc" providerId="ADAL" clId="{B35E4D9A-CD9E-4776-A49F-8EC63D17AD8F}" dt="2023-02-22T16:03:41.701" v="86" actId="1076"/>
          <ac:picMkLst>
            <pc:docMk/>
            <pc:sldMk cId="3888553813" sldId="879"/>
            <ac:picMk id="29" creationId="{0FD66079-A13D-4A63-BEF3-E0A244D396B3}"/>
          </ac:picMkLst>
        </pc:picChg>
        <pc:picChg chg="mod">
          <ac:chgData name="Marta" userId="eac6eb22-5f14-46b4-a4ea-a86e6e8c4acc" providerId="ADAL" clId="{B35E4D9A-CD9E-4776-A49F-8EC63D17AD8F}" dt="2023-02-22T16:03:41.701" v="86" actId="1076"/>
          <ac:picMkLst>
            <pc:docMk/>
            <pc:sldMk cId="3888553813" sldId="879"/>
            <ac:picMk id="30" creationId="{3D65C170-2808-4060-9BBF-EB52E62929BA}"/>
          </ac:picMkLst>
        </pc:picChg>
        <pc:picChg chg="mod">
          <ac:chgData name="Marta" userId="eac6eb22-5f14-46b4-a4ea-a86e6e8c4acc" providerId="ADAL" clId="{B35E4D9A-CD9E-4776-A49F-8EC63D17AD8F}" dt="2023-02-22T16:03:41.701" v="86" actId="1076"/>
          <ac:picMkLst>
            <pc:docMk/>
            <pc:sldMk cId="3888553813" sldId="879"/>
            <ac:picMk id="31" creationId="{89976815-7232-49D0-91F1-0FFA7397EA29}"/>
          </ac:picMkLst>
        </pc:picChg>
        <pc:picChg chg="mod">
          <ac:chgData name="Marta" userId="eac6eb22-5f14-46b4-a4ea-a86e6e8c4acc" providerId="ADAL" clId="{B35E4D9A-CD9E-4776-A49F-8EC63D17AD8F}" dt="2023-02-22T16:03:41.701" v="86" actId="1076"/>
          <ac:picMkLst>
            <pc:docMk/>
            <pc:sldMk cId="3888553813" sldId="879"/>
            <ac:picMk id="32" creationId="{E082F296-CF18-4AC3-B9F2-C89F71BE5889}"/>
          </ac:picMkLst>
        </pc:picChg>
        <pc:picChg chg="mod">
          <ac:chgData name="Marta" userId="eac6eb22-5f14-46b4-a4ea-a86e6e8c4acc" providerId="ADAL" clId="{B35E4D9A-CD9E-4776-A49F-8EC63D17AD8F}" dt="2023-02-22T16:03:41.701" v="86" actId="1076"/>
          <ac:picMkLst>
            <pc:docMk/>
            <pc:sldMk cId="3888553813" sldId="879"/>
            <ac:picMk id="33" creationId="{F6D9794E-1ECD-4077-8EDA-8C597A41B598}"/>
          </ac:picMkLst>
        </pc:picChg>
        <pc:picChg chg="mod">
          <ac:chgData name="Marta" userId="eac6eb22-5f14-46b4-a4ea-a86e6e8c4acc" providerId="ADAL" clId="{B35E4D9A-CD9E-4776-A49F-8EC63D17AD8F}" dt="2023-02-22T16:03:41.701" v="86" actId="1076"/>
          <ac:picMkLst>
            <pc:docMk/>
            <pc:sldMk cId="3888553813" sldId="879"/>
            <ac:picMk id="34" creationId="{0140D374-CE7B-435E-B63A-5D2DC119A6DE}"/>
          </ac:picMkLst>
        </pc:picChg>
        <pc:picChg chg="mod">
          <ac:chgData name="Marta" userId="eac6eb22-5f14-46b4-a4ea-a86e6e8c4acc" providerId="ADAL" clId="{B35E4D9A-CD9E-4776-A49F-8EC63D17AD8F}" dt="2023-02-22T16:03:41.701" v="86" actId="1076"/>
          <ac:picMkLst>
            <pc:docMk/>
            <pc:sldMk cId="3888553813" sldId="879"/>
            <ac:picMk id="35" creationId="{016F0C58-B8A7-42A0-A6E3-4F8EC663C507}"/>
          </ac:picMkLst>
        </pc:picChg>
        <pc:picChg chg="mod">
          <ac:chgData name="Marta" userId="eac6eb22-5f14-46b4-a4ea-a86e6e8c4acc" providerId="ADAL" clId="{B35E4D9A-CD9E-4776-A49F-8EC63D17AD8F}" dt="2023-02-22T16:03:41.701" v="86" actId="1076"/>
          <ac:picMkLst>
            <pc:docMk/>
            <pc:sldMk cId="3888553813" sldId="879"/>
            <ac:picMk id="36" creationId="{BF417E10-0F8C-449E-9369-7FED6DA33511}"/>
          </ac:picMkLst>
        </pc:picChg>
        <pc:picChg chg="mod">
          <ac:chgData name="Marta" userId="eac6eb22-5f14-46b4-a4ea-a86e6e8c4acc" providerId="ADAL" clId="{B35E4D9A-CD9E-4776-A49F-8EC63D17AD8F}" dt="2023-02-22T16:03:41.701" v="86" actId="1076"/>
          <ac:picMkLst>
            <pc:docMk/>
            <pc:sldMk cId="3888553813" sldId="879"/>
            <ac:picMk id="37" creationId="{6A1D7B96-982F-4046-B4ED-D5875A34734E}"/>
          </ac:picMkLst>
        </pc:picChg>
        <pc:picChg chg="mod">
          <ac:chgData name="Marta" userId="eac6eb22-5f14-46b4-a4ea-a86e6e8c4acc" providerId="ADAL" clId="{B35E4D9A-CD9E-4776-A49F-8EC63D17AD8F}" dt="2023-02-22T16:03:41.701" v="86" actId="1076"/>
          <ac:picMkLst>
            <pc:docMk/>
            <pc:sldMk cId="3888553813" sldId="879"/>
            <ac:picMk id="38" creationId="{48903956-58B0-4FA5-AC97-7D8B6E9E4D16}"/>
          </ac:picMkLst>
        </pc:picChg>
      </pc:sldChg>
      <pc:sldChg chg="modSp mod">
        <pc:chgData name="Marta" userId="eac6eb22-5f14-46b4-a4ea-a86e6e8c4acc" providerId="ADAL" clId="{B35E4D9A-CD9E-4776-A49F-8EC63D17AD8F}" dt="2023-02-22T16:09:36.236" v="126" actId="20577"/>
        <pc:sldMkLst>
          <pc:docMk/>
          <pc:sldMk cId="2237924450" sldId="895"/>
        </pc:sldMkLst>
        <pc:spChg chg="mod">
          <ac:chgData name="Marta" userId="eac6eb22-5f14-46b4-a4ea-a86e6e8c4acc" providerId="ADAL" clId="{B35E4D9A-CD9E-4776-A49F-8EC63D17AD8F}" dt="2023-02-22T16:09:36.236" v="126" actId="20577"/>
          <ac:spMkLst>
            <pc:docMk/>
            <pc:sldMk cId="2237924450" sldId="895"/>
            <ac:spMk id="6" creationId="{00000000-0000-0000-0000-000000000000}"/>
          </ac:spMkLst>
        </pc:spChg>
      </pc:sldChg>
      <pc:sldChg chg="del">
        <pc:chgData name="Marta" userId="eac6eb22-5f14-46b4-a4ea-a86e6e8c4acc" providerId="ADAL" clId="{B35E4D9A-CD9E-4776-A49F-8EC63D17AD8F}" dt="2023-02-22T16:09:22.257" v="122" actId="47"/>
        <pc:sldMkLst>
          <pc:docMk/>
          <pc:sldMk cId="599796722" sldId="896"/>
        </pc:sldMkLst>
      </pc:sldChg>
      <pc:sldChg chg="addSp delSp modSp mod">
        <pc:chgData name="Marta" userId="eac6eb22-5f14-46b4-a4ea-a86e6e8c4acc" providerId="ADAL" clId="{B35E4D9A-CD9E-4776-A49F-8EC63D17AD8F}" dt="2023-02-23T13:11:42.518" v="817" actId="20577"/>
        <pc:sldMkLst>
          <pc:docMk/>
          <pc:sldMk cId="2083658885" sldId="900"/>
        </pc:sldMkLst>
        <pc:spChg chg="add mod">
          <ac:chgData name="Marta" userId="eac6eb22-5f14-46b4-a4ea-a86e6e8c4acc" providerId="ADAL" clId="{B35E4D9A-CD9E-4776-A49F-8EC63D17AD8F}" dt="2023-02-23T13:11:42.518" v="817" actId="20577"/>
          <ac:spMkLst>
            <pc:docMk/>
            <pc:sldMk cId="2083658885" sldId="900"/>
            <ac:spMk id="5" creationId="{CFC2E158-8C27-4941-811A-C1A53BDF0D0C}"/>
          </ac:spMkLst>
        </pc:spChg>
        <pc:spChg chg="mod">
          <ac:chgData name="Marta" userId="eac6eb22-5f14-46b4-a4ea-a86e6e8c4acc" providerId="ADAL" clId="{B35E4D9A-CD9E-4776-A49F-8EC63D17AD8F}" dt="2023-02-22T17:49:58.442" v="325" actId="20577"/>
          <ac:spMkLst>
            <pc:docMk/>
            <pc:sldMk cId="2083658885" sldId="900"/>
            <ac:spMk id="6" creationId="{00000000-0000-0000-0000-000000000000}"/>
          </ac:spMkLst>
        </pc:spChg>
        <pc:spChg chg="del">
          <ac:chgData name="Marta" userId="eac6eb22-5f14-46b4-a4ea-a86e6e8c4acc" providerId="ADAL" clId="{B35E4D9A-CD9E-4776-A49F-8EC63D17AD8F}" dt="2023-02-22T16:12:16.594" v="174" actId="478"/>
          <ac:spMkLst>
            <pc:docMk/>
            <pc:sldMk cId="2083658885" sldId="900"/>
            <ac:spMk id="7" creationId="{7D3C80B4-DEB1-45A9-95C8-852C7B323BB7}"/>
          </ac:spMkLst>
        </pc:spChg>
        <pc:spChg chg="mod">
          <ac:chgData name="Marta" userId="eac6eb22-5f14-46b4-a4ea-a86e6e8c4acc" providerId="ADAL" clId="{B35E4D9A-CD9E-4776-A49F-8EC63D17AD8F}" dt="2023-02-22T16:12:21.664" v="176" actId="1076"/>
          <ac:spMkLst>
            <pc:docMk/>
            <pc:sldMk cId="2083658885" sldId="900"/>
            <ac:spMk id="10" creationId="{66421E13-941D-487E-9F8E-DCFA3FE9C646}"/>
          </ac:spMkLst>
        </pc:spChg>
      </pc:sldChg>
      <pc:sldChg chg="addSp delSp modSp mod">
        <pc:chgData name="Marta" userId="eac6eb22-5f14-46b4-a4ea-a86e6e8c4acc" providerId="ADAL" clId="{B35E4D9A-CD9E-4776-A49F-8EC63D17AD8F}" dt="2023-02-22T18:34:50.618" v="791" actId="1076"/>
        <pc:sldMkLst>
          <pc:docMk/>
          <pc:sldMk cId="644561616" sldId="901"/>
        </pc:sldMkLst>
        <pc:spChg chg="add mod">
          <ac:chgData name="Marta" userId="eac6eb22-5f14-46b4-a4ea-a86e6e8c4acc" providerId="ADAL" clId="{B35E4D9A-CD9E-4776-A49F-8EC63D17AD8F}" dt="2023-02-22T18:34:47.567" v="790" actId="20577"/>
          <ac:spMkLst>
            <pc:docMk/>
            <pc:sldMk cId="644561616" sldId="901"/>
            <ac:spMk id="2" creationId="{0668AD39-1ABD-44F1-B43D-A33ADE8D5FBC}"/>
          </ac:spMkLst>
        </pc:spChg>
        <pc:spChg chg="mod">
          <ac:chgData name="Marta" userId="eac6eb22-5f14-46b4-a4ea-a86e6e8c4acc" providerId="ADAL" clId="{B35E4D9A-CD9E-4776-A49F-8EC63D17AD8F}" dt="2023-02-22T17:50:09.068" v="326"/>
          <ac:spMkLst>
            <pc:docMk/>
            <pc:sldMk cId="644561616" sldId="901"/>
            <ac:spMk id="6" creationId="{00000000-0000-0000-0000-000000000000}"/>
          </ac:spMkLst>
        </pc:spChg>
        <pc:spChg chg="del">
          <ac:chgData name="Marta" userId="eac6eb22-5f14-46b4-a4ea-a86e6e8c4acc" providerId="ADAL" clId="{B35E4D9A-CD9E-4776-A49F-8EC63D17AD8F}" dt="2023-02-22T16:12:13.108" v="173" actId="21"/>
          <ac:spMkLst>
            <pc:docMk/>
            <pc:sldMk cId="644561616" sldId="901"/>
            <ac:spMk id="7" creationId="{026EDB2F-72D9-4D18-802D-6EF32D1A02C0}"/>
          </ac:spMkLst>
        </pc:spChg>
        <pc:spChg chg="mod">
          <ac:chgData name="Marta" userId="eac6eb22-5f14-46b4-a4ea-a86e6e8c4acc" providerId="ADAL" clId="{B35E4D9A-CD9E-4776-A49F-8EC63D17AD8F}" dt="2023-02-22T17:52:45.082" v="360" actId="1076"/>
          <ac:spMkLst>
            <pc:docMk/>
            <pc:sldMk cId="644561616" sldId="901"/>
            <ac:spMk id="10" creationId="{66421E13-941D-487E-9F8E-DCFA3FE9C646}"/>
          </ac:spMkLst>
        </pc:spChg>
        <pc:picChg chg="mod">
          <ac:chgData name="Marta" userId="eac6eb22-5f14-46b4-a4ea-a86e6e8c4acc" providerId="ADAL" clId="{B35E4D9A-CD9E-4776-A49F-8EC63D17AD8F}" dt="2023-02-22T18:34:50.618" v="791" actId="1076"/>
          <ac:picMkLst>
            <pc:docMk/>
            <pc:sldMk cId="644561616" sldId="901"/>
            <ac:picMk id="5" creationId="{A7CE0624-DE4C-4238-8618-DC619B9FF7AB}"/>
          </ac:picMkLst>
        </pc:picChg>
      </pc:sldChg>
      <pc:sldChg chg="modSp mod">
        <pc:chgData name="Marta" userId="eac6eb22-5f14-46b4-a4ea-a86e6e8c4acc" providerId="ADAL" clId="{B35E4D9A-CD9E-4776-A49F-8EC63D17AD8F}" dt="2023-02-28T16:39:58.051" v="1922" actId="6549"/>
        <pc:sldMkLst>
          <pc:docMk/>
          <pc:sldMk cId="3935080529" sldId="922"/>
        </pc:sldMkLst>
        <pc:spChg chg="mod">
          <ac:chgData name="Marta" userId="eac6eb22-5f14-46b4-a4ea-a86e6e8c4acc" providerId="ADAL" clId="{B35E4D9A-CD9E-4776-A49F-8EC63D17AD8F}" dt="2023-02-28T16:39:58.051" v="1922" actId="6549"/>
          <ac:spMkLst>
            <pc:docMk/>
            <pc:sldMk cId="3935080529" sldId="922"/>
            <ac:spMk id="3" creationId="{00000000-0000-0000-0000-000000000000}"/>
          </ac:spMkLst>
        </pc:spChg>
        <pc:spChg chg="mod">
          <ac:chgData name="Marta" userId="eac6eb22-5f14-46b4-a4ea-a86e6e8c4acc" providerId="ADAL" clId="{B35E4D9A-CD9E-4776-A49F-8EC63D17AD8F}" dt="2023-02-28T13:03:22.698" v="848" actId="20577"/>
          <ac:spMkLst>
            <pc:docMk/>
            <pc:sldMk cId="3935080529" sldId="922"/>
            <ac:spMk id="4" creationId="{00000000-0000-0000-0000-000000000000}"/>
          </ac:spMkLst>
        </pc:spChg>
      </pc:sldChg>
      <pc:sldChg chg="del">
        <pc:chgData name="Marta" userId="eac6eb22-5f14-46b4-a4ea-a86e6e8c4acc" providerId="ADAL" clId="{B35E4D9A-CD9E-4776-A49F-8EC63D17AD8F}" dt="2023-02-22T16:09:20.322" v="121" actId="47"/>
        <pc:sldMkLst>
          <pc:docMk/>
          <pc:sldMk cId="965821948" sldId="951"/>
        </pc:sldMkLst>
      </pc:sldChg>
      <pc:sldChg chg="addSp delSp modSp mod">
        <pc:chgData name="Marta" userId="eac6eb22-5f14-46b4-a4ea-a86e6e8c4acc" providerId="ADAL" clId="{B35E4D9A-CD9E-4776-A49F-8EC63D17AD8F}" dt="2023-02-22T16:08:48.250" v="104" actId="20577"/>
        <pc:sldMkLst>
          <pc:docMk/>
          <pc:sldMk cId="2989778967" sldId="952"/>
        </pc:sldMkLst>
        <pc:spChg chg="del mod">
          <ac:chgData name="Marta" userId="eac6eb22-5f14-46b4-a4ea-a86e6e8c4acc" providerId="ADAL" clId="{B35E4D9A-CD9E-4776-A49F-8EC63D17AD8F}" dt="2023-02-22T16:08:35.397" v="101" actId="478"/>
          <ac:spMkLst>
            <pc:docMk/>
            <pc:sldMk cId="2989778967" sldId="952"/>
            <ac:spMk id="3" creationId="{C5D0A81D-BB54-457A-8AD9-76363F50697A}"/>
          </ac:spMkLst>
        </pc:spChg>
        <pc:spChg chg="add del mod">
          <ac:chgData name="Marta" userId="eac6eb22-5f14-46b4-a4ea-a86e6e8c4acc" providerId="ADAL" clId="{B35E4D9A-CD9E-4776-A49F-8EC63D17AD8F}" dt="2023-02-22T16:08:33.533" v="99" actId="478"/>
          <ac:spMkLst>
            <pc:docMk/>
            <pc:sldMk cId="2989778967" sldId="952"/>
            <ac:spMk id="4" creationId="{7A72CAA4-8647-4828-8420-FB020190B885}"/>
          </ac:spMkLst>
        </pc:spChg>
        <pc:spChg chg="add">
          <ac:chgData name="Marta" userId="eac6eb22-5f14-46b4-a4ea-a86e6e8c4acc" providerId="ADAL" clId="{B35E4D9A-CD9E-4776-A49F-8EC63D17AD8F}" dt="2023-02-22T16:08:36.688" v="102" actId="22"/>
          <ac:spMkLst>
            <pc:docMk/>
            <pc:sldMk cId="2989778967" sldId="952"/>
            <ac:spMk id="5" creationId="{E3B8E8E1-4A2D-4783-AFCA-5F22F296D0E1}"/>
          </ac:spMkLst>
        </pc:spChg>
        <pc:spChg chg="mod">
          <ac:chgData name="Marta" userId="eac6eb22-5f14-46b4-a4ea-a86e6e8c4acc" providerId="ADAL" clId="{B35E4D9A-CD9E-4776-A49F-8EC63D17AD8F}" dt="2023-02-22T16:08:48.250" v="104" actId="20577"/>
          <ac:spMkLst>
            <pc:docMk/>
            <pc:sldMk cId="2989778967" sldId="952"/>
            <ac:spMk id="11" creationId="{93918034-9B9D-4596-85F0-9F9E81E42410}"/>
          </ac:spMkLst>
        </pc:spChg>
      </pc:sldChg>
      <pc:sldChg chg="add del">
        <pc:chgData name="Marta" userId="eac6eb22-5f14-46b4-a4ea-a86e6e8c4acc" providerId="ADAL" clId="{B35E4D9A-CD9E-4776-A49F-8EC63D17AD8F}" dt="2023-02-28T13:03:25.935" v="850" actId="27028"/>
        <pc:sldMkLst>
          <pc:docMk/>
          <pc:sldMk cId="1255195643" sldId="953"/>
        </pc:sldMkLst>
      </pc:sldChg>
      <pc:sldChg chg="add del">
        <pc:chgData name="Marta" userId="eac6eb22-5f14-46b4-a4ea-a86e6e8c4acc" providerId="ADAL" clId="{B35E4D9A-CD9E-4776-A49F-8EC63D17AD8F}" dt="2023-02-28T13:04:36.152" v="942" actId="47"/>
        <pc:sldMkLst>
          <pc:docMk/>
          <pc:sldMk cId="2206086140" sldId="953"/>
        </pc:sldMkLst>
      </pc:sldChg>
      <pc:sldChg chg="addSp delSp modSp add mod">
        <pc:chgData name="Marta" userId="eac6eb22-5f14-46b4-a4ea-a86e6e8c4acc" providerId="ADAL" clId="{B35E4D9A-CD9E-4776-A49F-8EC63D17AD8F}" dt="2023-02-28T13:26:05.049" v="1539" actId="1036"/>
        <pc:sldMkLst>
          <pc:docMk/>
          <pc:sldMk cId="3029621600" sldId="953"/>
        </pc:sldMkLst>
        <pc:picChg chg="add mod">
          <ac:chgData name="Marta" userId="eac6eb22-5f14-46b4-a4ea-a86e6e8c4acc" providerId="ADAL" clId="{B35E4D9A-CD9E-4776-A49F-8EC63D17AD8F}" dt="2023-02-28T13:26:05.049" v="1539" actId="1036"/>
          <ac:picMkLst>
            <pc:docMk/>
            <pc:sldMk cId="3029621600" sldId="953"/>
            <ac:picMk id="2" creationId="{18B7C918-A413-49B3-8C8B-8A861D66848F}"/>
          </ac:picMkLst>
        </pc:picChg>
        <pc:cxnChg chg="del">
          <ac:chgData name="Marta" userId="eac6eb22-5f14-46b4-a4ea-a86e6e8c4acc" providerId="ADAL" clId="{B35E4D9A-CD9E-4776-A49F-8EC63D17AD8F}" dt="2023-02-28T13:26:01.705" v="1515" actId="478"/>
          <ac:cxnSpMkLst>
            <pc:docMk/>
            <pc:sldMk cId="3029621600" sldId="953"/>
            <ac:cxnSpMk id="66563" creationId="{0175E439-A446-1EBD-28C4-3F61CC73B6E9}"/>
          </ac:cxnSpMkLst>
        </pc:cxnChg>
      </pc:sldChg>
      <pc:sldChg chg="del">
        <pc:chgData name="Marta" userId="eac6eb22-5f14-46b4-a4ea-a86e6e8c4acc" providerId="ADAL" clId="{B35E4D9A-CD9E-4776-A49F-8EC63D17AD8F}" dt="2023-02-22T15:59:33.967" v="39" actId="47"/>
        <pc:sldMkLst>
          <pc:docMk/>
          <pc:sldMk cId="3914778552" sldId="953"/>
        </pc:sldMkLst>
      </pc:sldChg>
      <pc:sldChg chg="del">
        <pc:chgData name="Marta" userId="eac6eb22-5f14-46b4-a4ea-a86e6e8c4acc" providerId="ADAL" clId="{B35E4D9A-CD9E-4776-A49F-8EC63D17AD8F}" dt="2023-02-22T16:08:55.671" v="107" actId="47"/>
        <pc:sldMkLst>
          <pc:docMk/>
          <pc:sldMk cId="398580207" sldId="954"/>
        </pc:sldMkLst>
      </pc:sldChg>
      <pc:sldChg chg="add del">
        <pc:chgData name="Marta" userId="eac6eb22-5f14-46b4-a4ea-a86e6e8c4acc" providerId="ADAL" clId="{B35E4D9A-CD9E-4776-A49F-8EC63D17AD8F}" dt="2023-02-28T13:04:36.152" v="942" actId="47"/>
        <pc:sldMkLst>
          <pc:docMk/>
          <pc:sldMk cId="2217707006" sldId="954"/>
        </pc:sldMkLst>
      </pc:sldChg>
      <pc:sldChg chg="add del">
        <pc:chgData name="Marta" userId="eac6eb22-5f14-46b4-a4ea-a86e6e8c4acc" providerId="ADAL" clId="{B35E4D9A-CD9E-4776-A49F-8EC63D17AD8F}" dt="2023-02-28T13:03:25.935" v="850" actId="27028"/>
        <pc:sldMkLst>
          <pc:docMk/>
          <pc:sldMk cId="2753164404" sldId="954"/>
        </pc:sldMkLst>
      </pc:sldChg>
      <pc:sldChg chg="addSp delSp modSp add mod">
        <pc:chgData name="Marta" userId="eac6eb22-5f14-46b4-a4ea-a86e6e8c4acc" providerId="ADAL" clId="{B35E4D9A-CD9E-4776-A49F-8EC63D17AD8F}" dt="2023-02-28T13:25:58.600" v="1514" actId="22"/>
        <pc:sldMkLst>
          <pc:docMk/>
          <pc:sldMk cId="3593586213" sldId="954"/>
        </pc:sldMkLst>
        <pc:spChg chg="mod">
          <ac:chgData name="Marta" userId="eac6eb22-5f14-46b4-a4ea-a86e6e8c4acc" providerId="ADAL" clId="{B35E4D9A-CD9E-4776-A49F-8EC63D17AD8F}" dt="2023-02-28T13:08:46.183" v="962" actId="948"/>
          <ac:spMkLst>
            <pc:docMk/>
            <pc:sldMk cId="3593586213" sldId="954"/>
            <ac:spMk id="67587" creationId="{C3E5F37F-E568-C917-8549-EA418F7166FF}"/>
          </ac:spMkLst>
        </pc:spChg>
        <pc:picChg chg="add">
          <ac:chgData name="Marta" userId="eac6eb22-5f14-46b4-a4ea-a86e6e8c4acc" providerId="ADAL" clId="{B35E4D9A-CD9E-4776-A49F-8EC63D17AD8F}" dt="2023-02-28T13:25:58.600" v="1514" actId="22"/>
          <ac:picMkLst>
            <pc:docMk/>
            <pc:sldMk cId="3593586213" sldId="954"/>
            <ac:picMk id="2" creationId="{4E46566D-F57A-4A01-A754-8761B7D1AF19}"/>
          </ac:picMkLst>
        </pc:picChg>
        <pc:cxnChg chg="del">
          <ac:chgData name="Marta" userId="eac6eb22-5f14-46b4-a4ea-a86e6e8c4acc" providerId="ADAL" clId="{B35E4D9A-CD9E-4776-A49F-8EC63D17AD8F}" dt="2023-02-28T13:25:57.972" v="1513" actId="478"/>
          <ac:cxnSpMkLst>
            <pc:docMk/>
            <pc:sldMk cId="3593586213" sldId="954"/>
            <ac:cxnSpMk id="67588" creationId="{0B596372-A4CC-4062-549D-7302FA5EDC1D}"/>
          </ac:cxnSpMkLst>
        </pc:cxnChg>
      </pc:sldChg>
      <pc:sldChg chg="add del">
        <pc:chgData name="Marta" userId="eac6eb22-5f14-46b4-a4ea-a86e6e8c4acc" providerId="ADAL" clId="{B35E4D9A-CD9E-4776-A49F-8EC63D17AD8F}" dt="2023-02-28T13:03:25.935" v="850" actId="27028"/>
        <pc:sldMkLst>
          <pc:docMk/>
          <pc:sldMk cId="247979730" sldId="955"/>
        </pc:sldMkLst>
      </pc:sldChg>
      <pc:sldChg chg="del">
        <pc:chgData name="Marta" userId="eac6eb22-5f14-46b4-a4ea-a86e6e8c4acc" providerId="ADAL" clId="{B35E4D9A-CD9E-4776-A49F-8EC63D17AD8F}" dt="2023-02-22T16:08:56.776" v="108" actId="47"/>
        <pc:sldMkLst>
          <pc:docMk/>
          <pc:sldMk cId="283885636" sldId="955"/>
        </pc:sldMkLst>
      </pc:sldChg>
      <pc:sldChg chg="add del">
        <pc:chgData name="Marta" userId="eac6eb22-5f14-46b4-a4ea-a86e6e8c4acc" providerId="ADAL" clId="{B35E4D9A-CD9E-4776-A49F-8EC63D17AD8F}" dt="2023-02-28T13:04:36.152" v="942" actId="47"/>
        <pc:sldMkLst>
          <pc:docMk/>
          <pc:sldMk cId="646818854" sldId="955"/>
        </pc:sldMkLst>
      </pc:sldChg>
      <pc:sldChg chg="addSp delSp modSp add mod">
        <pc:chgData name="Marta" userId="eac6eb22-5f14-46b4-a4ea-a86e6e8c4acc" providerId="ADAL" clId="{B35E4D9A-CD9E-4776-A49F-8EC63D17AD8F}" dt="2023-02-28T13:25:54.814" v="1512" actId="22"/>
        <pc:sldMkLst>
          <pc:docMk/>
          <pc:sldMk cId="2307580226" sldId="955"/>
        </pc:sldMkLst>
        <pc:spChg chg="mod">
          <ac:chgData name="Marta" userId="eac6eb22-5f14-46b4-a4ea-a86e6e8c4acc" providerId="ADAL" clId="{B35E4D9A-CD9E-4776-A49F-8EC63D17AD8F}" dt="2023-02-28T13:07:44.120" v="955" actId="113"/>
          <ac:spMkLst>
            <pc:docMk/>
            <pc:sldMk cId="2307580226" sldId="955"/>
            <ac:spMk id="68611" creationId="{72529292-A773-8F5E-3323-E1A5949A0EC7}"/>
          </ac:spMkLst>
        </pc:spChg>
        <pc:picChg chg="add">
          <ac:chgData name="Marta" userId="eac6eb22-5f14-46b4-a4ea-a86e6e8c4acc" providerId="ADAL" clId="{B35E4D9A-CD9E-4776-A49F-8EC63D17AD8F}" dt="2023-02-28T13:25:54.814" v="1512" actId="22"/>
          <ac:picMkLst>
            <pc:docMk/>
            <pc:sldMk cId="2307580226" sldId="955"/>
            <ac:picMk id="2" creationId="{60A4ED9E-475C-41D0-A22F-90F5C0B1D55B}"/>
          </ac:picMkLst>
        </pc:picChg>
        <pc:cxnChg chg="del">
          <ac:chgData name="Marta" userId="eac6eb22-5f14-46b4-a4ea-a86e6e8c4acc" providerId="ADAL" clId="{B35E4D9A-CD9E-4776-A49F-8EC63D17AD8F}" dt="2023-02-28T13:25:54.670" v="1511" actId="478"/>
          <ac:cxnSpMkLst>
            <pc:docMk/>
            <pc:sldMk cId="2307580226" sldId="955"/>
            <ac:cxnSpMk id="68612" creationId="{345B84BD-017E-6A4A-D379-26F809718927}"/>
          </ac:cxnSpMkLst>
        </pc:cxnChg>
      </pc:sldChg>
      <pc:sldChg chg="add del">
        <pc:chgData name="Marta" userId="eac6eb22-5f14-46b4-a4ea-a86e6e8c4acc" providerId="ADAL" clId="{B35E4D9A-CD9E-4776-A49F-8EC63D17AD8F}" dt="2023-02-28T13:03:25.935" v="850" actId="27028"/>
        <pc:sldMkLst>
          <pc:docMk/>
          <pc:sldMk cId="1509851214" sldId="956"/>
        </pc:sldMkLst>
      </pc:sldChg>
      <pc:sldChg chg="del">
        <pc:chgData name="Marta" userId="eac6eb22-5f14-46b4-a4ea-a86e6e8c4acc" providerId="ADAL" clId="{B35E4D9A-CD9E-4776-A49F-8EC63D17AD8F}" dt="2023-02-22T16:08:58.679" v="109" actId="47"/>
        <pc:sldMkLst>
          <pc:docMk/>
          <pc:sldMk cId="2209209823" sldId="956"/>
        </pc:sldMkLst>
      </pc:sldChg>
      <pc:sldChg chg="add del">
        <pc:chgData name="Marta" userId="eac6eb22-5f14-46b4-a4ea-a86e6e8c4acc" providerId="ADAL" clId="{B35E4D9A-CD9E-4776-A49F-8EC63D17AD8F}" dt="2023-02-28T13:04:36.152" v="942" actId="47"/>
        <pc:sldMkLst>
          <pc:docMk/>
          <pc:sldMk cId="2864151499" sldId="956"/>
        </pc:sldMkLst>
      </pc:sldChg>
      <pc:sldChg chg="addSp delSp modSp add mod">
        <pc:chgData name="Marta" userId="eac6eb22-5f14-46b4-a4ea-a86e6e8c4acc" providerId="ADAL" clId="{B35E4D9A-CD9E-4776-A49F-8EC63D17AD8F}" dt="2023-02-28T13:25:52.069" v="1510" actId="22"/>
        <pc:sldMkLst>
          <pc:docMk/>
          <pc:sldMk cId="3136932328" sldId="956"/>
        </pc:sldMkLst>
        <pc:spChg chg="mod">
          <ac:chgData name="Marta" userId="eac6eb22-5f14-46b4-a4ea-a86e6e8c4acc" providerId="ADAL" clId="{B35E4D9A-CD9E-4776-A49F-8EC63D17AD8F}" dt="2023-02-28T13:06:40.858" v="952" actId="948"/>
          <ac:spMkLst>
            <pc:docMk/>
            <pc:sldMk cId="3136932328" sldId="956"/>
            <ac:spMk id="8" creationId="{C8735485-A8E8-285C-B741-E7189A9D99A9}"/>
          </ac:spMkLst>
        </pc:spChg>
        <pc:picChg chg="add">
          <ac:chgData name="Marta" userId="eac6eb22-5f14-46b4-a4ea-a86e6e8c4acc" providerId="ADAL" clId="{B35E4D9A-CD9E-4776-A49F-8EC63D17AD8F}" dt="2023-02-28T13:25:52.069" v="1510" actId="22"/>
          <ac:picMkLst>
            <pc:docMk/>
            <pc:sldMk cId="3136932328" sldId="956"/>
            <ac:picMk id="3" creationId="{6B7BC5D0-E052-4A56-B8E8-1137C3F8704D}"/>
          </ac:picMkLst>
        </pc:picChg>
        <pc:picChg chg="del">
          <ac:chgData name="Marta" userId="eac6eb22-5f14-46b4-a4ea-a86e6e8c4acc" providerId="ADAL" clId="{B35E4D9A-CD9E-4776-A49F-8EC63D17AD8F}" dt="2023-02-28T13:25:51.492" v="1509" actId="478"/>
          <ac:picMkLst>
            <pc:docMk/>
            <pc:sldMk cId="3136932328" sldId="956"/>
            <ac:picMk id="69638" creationId="{6B120186-F71F-4133-857C-F7EAAF3B6376}"/>
          </ac:picMkLst>
        </pc:picChg>
      </pc:sldChg>
      <pc:sldChg chg="del">
        <pc:chgData name="Marta" userId="eac6eb22-5f14-46b4-a4ea-a86e6e8c4acc" providerId="ADAL" clId="{B35E4D9A-CD9E-4776-A49F-8EC63D17AD8F}" dt="2023-02-22T16:08:59.780" v="110" actId="47"/>
        <pc:sldMkLst>
          <pc:docMk/>
          <pc:sldMk cId="374147207" sldId="957"/>
        </pc:sldMkLst>
      </pc:sldChg>
      <pc:sldChg chg="addSp delSp modSp add mod">
        <pc:chgData name="Marta" userId="eac6eb22-5f14-46b4-a4ea-a86e6e8c4acc" providerId="ADAL" clId="{B35E4D9A-CD9E-4776-A49F-8EC63D17AD8F}" dt="2023-02-28T13:25:47.195" v="1508" actId="22"/>
        <pc:sldMkLst>
          <pc:docMk/>
          <pc:sldMk cId="3111360432" sldId="957"/>
        </pc:sldMkLst>
        <pc:spChg chg="mod">
          <ac:chgData name="Marta" userId="eac6eb22-5f14-46b4-a4ea-a86e6e8c4acc" providerId="ADAL" clId="{B35E4D9A-CD9E-4776-A49F-8EC63D17AD8F}" dt="2023-02-28T13:10:52.572" v="1031" actId="12"/>
          <ac:spMkLst>
            <pc:docMk/>
            <pc:sldMk cId="3111360432" sldId="957"/>
            <ac:spMk id="6" creationId="{2590D3DB-BBB0-0CB9-9E1E-A0439DD996F8}"/>
          </ac:spMkLst>
        </pc:spChg>
        <pc:picChg chg="add">
          <ac:chgData name="Marta" userId="eac6eb22-5f14-46b4-a4ea-a86e6e8c4acc" providerId="ADAL" clId="{B35E4D9A-CD9E-4776-A49F-8EC63D17AD8F}" dt="2023-02-28T13:25:47.195" v="1508" actId="22"/>
          <ac:picMkLst>
            <pc:docMk/>
            <pc:sldMk cId="3111360432" sldId="957"/>
            <ac:picMk id="2" creationId="{D5A405FC-D4FB-4A41-8BD5-38A8CE7899B0}"/>
          </ac:picMkLst>
        </pc:picChg>
        <pc:picChg chg="del">
          <ac:chgData name="Marta" userId="eac6eb22-5f14-46b4-a4ea-a86e6e8c4acc" providerId="ADAL" clId="{B35E4D9A-CD9E-4776-A49F-8EC63D17AD8F}" dt="2023-02-28T13:25:46.586" v="1507" actId="478"/>
          <ac:picMkLst>
            <pc:docMk/>
            <pc:sldMk cId="3111360432" sldId="957"/>
            <ac:picMk id="70659" creationId="{1562E88A-E116-98C7-171D-8AE5405211E0}"/>
          </ac:picMkLst>
        </pc:picChg>
      </pc:sldChg>
      <pc:sldChg chg="add del">
        <pc:chgData name="Marta" userId="eac6eb22-5f14-46b4-a4ea-a86e6e8c4acc" providerId="ADAL" clId="{B35E4D9A-CD9E-4776-A49F-8EC63D17AD8F}" dt="2023-02-28T13:04:36.152" v="942" actId="47"/>
        <pc:sldMkLst>
          <pc:docMk/>
          <pc:sldMk cId="4102934954" sldId="957"/>
        </pc:sldMkLst>
      </pc:sldChg>
      <pc:sldChg chg="modSp add del mod">
        <pc:chgData name="Marta" userId="eac6eb22-5f14-46b4-a4ea-a86e6e8c4acc" providerId="ADAL" clId="{B35E4D9A-CD9E-4776-A49F-8EC63D17AD8F}" dt="2023-02-28T13:03:25.935" v="850" actId="27028"/>
        <pc:sldMkLst>
          <pc:docMk/>
          <pc:sldMk cId="4187864210" sldId="957"/>
        </pc:sldMkLst>
        <pc:spChg chg="mod">
          <ac:chgData name="Marta" userId="eac6eb22-5f14-46b4-a4ea-a86e6e8c4acc" providerId="ADAL" clId="{B35E4D9A-CD9E-4776-A49F-8EC63D17AD8F}" dt="2023-02-28T13:03:18.809" v="842" actId="12"/>
          <ac:spMkLst>
            <pc:docMk/>
            <pc:sldMk cId="4187864210" sldId="957"/>
            <ac:spMk id="6" creationId="{2590D3DB-BBB0-0CB9-9E1E-A0439DD996F8}"/>
          </ac:spMkLst>
        </pc:spChg>
      </pc:sldChg>
      <pc:sldChg chg="addSp delSp modSp add mod">
        <pc:chgData name="Marta" userId="eac6eb22-5f14-46b4-a4ea-a86e6e8c4acc" providerId="ADAL" clId="{B35E4D9A-CD9E-4776-A49F-8EC63D17AD8F}" dt="2023-02-28T13:25:42.623" v="1506" actId="22"/>
        <pc:sldMkLst>
          <pc:docMk/>
          <pc:sldMk cId="1693778706" sldId="958"/>
        </pc:sldMkLst>
        <pc:spChg chg="mod">
          <ac:chgData name="Marta" userId="eac6eb22-5f14-46b4-a4ea-a86e6e8c4acc" providerId="ADAL" clId="{B35E4D9A-CD9E-4776-A49F-8EC63D17AD8F}" dt="2023-02-28T13:11:14.805" v="1035" actId="6549"/>
          <ac:spMkLst>
            <pc:docMk/>
            <pc:sldMk cId="1693778706" sldId="958"/>
            <ac:spMk id="5" creationId="{29D5028A-730B-066D-690B-50FCC79638BA}"/>
          </ac:spMkLst>
        </pc:spChg>
        <pc:picChg chg="add">
          <ac:chgData name="Marta" userId="eac6eb22-5f14-46b4-a4ea-a86e6e8c4acc" providerId="ADAL" clId="{B35E4D9A-CD9E-4776-A49F-8EC63D17AD8F}" dt="2023-02-28T13:25:42.623" v="1506" actId="22"/>
          <ac:picMkLst>
            <pc:docMk/>
            <pc:sldMk cId="1693778706" sldId="958"/>
            <ac:picMk id="3" creationId="{58760C3A-0DED-49AB-B4AE-D7C5761951AE}"/>
          </ac:picMkLst>
        </pc:picChg>
        <pc:cxnChg chg="del">
          <ac:chgData name="Marta" userId="eac6eb22-5f14-46b4-a4ea-a86e6e8c4acc" providerId="ADAL" clId="{B35E4D9A-CD9E-4776-A49F-8EC63D17AD8F}" dt="2023-02-28T13:25:42.021" v="1505" actId="478"/>
          <ac:cxnSpMkLst>
            <pc:docMk/>
            <pc:sldMk cId="1693778706" sldId="958"/>
            <ac:cxnSpMk id="71683" creationId="{CD5F22D8-AD7E-D68D-78EF-EBF877A3F9F3}"/>
          </ac:cxnSpMkLst>
        </pc:cxnChg>
      </pc:sldChg>
      <pc:sldChg chg="modSp add del mod">
        <pc:chgData name="Marta" userId="eac6eb22-5f14-46b4-a4ea-a86e6e8c4acc" providerId="ADAL" clId="{B35E4D9A-CD9E-4776-A49F-8EC63D17AD8F}" dt="2023-02-28T13:03:25.935" v="850" actId="27028"/>
        <pc:sldMkLst>
          <pc:docMk/>
          <pc:sldMk cId="2969473040" sldId="958"/>
        </pc:sldMkLst>
        <pc:spChg chg="mod">
          <ac:chgData name="Marta" userId="eac6eb22-5f14-46b4-a4ea-a86e6e8c4acc" providerId="ADAL" clId="{B35E4D9A-CD9E-4776-A49F-8EC63D17AD8F}" dt="2023-02-28T13:03:18.981" v="843" actId="12"/>
          <ac:spMkLst>
            <pc:docMk/>
            <pc:sldMk cId="2969473040" sldId="958"/>
            <ac:spMk id="5" creationId="{29D5028A-730B-066D-690B-50FCC79638BA}"/>
          </ac:spMkLst>
        </pc:spChg>
      </pc:sldChg>
      <pc:sldChg chg="add del">
        <pc:chgData name="Marta" userId="eac6eb22-5f14-46b4-a4ea-a86e6e8c4acc" providerId="ADAL" clId="{B35E4D9A-CD9E-4776-A49F-8EC63D17AD8F}" dt="2023-02-28T13:04:36.152" v="942" actId="47"/>
        <pc:sldMkLst>
          <pc:docMk/>
          <pc:sldMk cId="3153910527" sldId="958"/>
        </pc:sldMkLst>
      </pc:sldChg>
      <pc:sldChg chg="del">
        <pc:chgData name="Marta" userId="eac6eb22-5f14-46b4-a4ea-a86e6e8c4acc" providerId="ADAL" clId="{B35E4D9A-CD9E-4776-A49F-8EC63D17AD8F}" dt="2023-02-22T16:09:00.672" v="111" actId="47"/>
        <pc:sldMkLst>
          <pc:docMk/>
          <pc:sldMk cId="3244059987" sldId="958"/>
        </pc:sldMkLst>
      </pc:sldChg>
      <pc:sldChg chg="addSp delSp modSp add mod">
        <pc:chgData name="Marta" userId="eac6eb22-5f14-46b4-a4ea-a86e6e8c4acc" providerId="ADAL" clId="{B35E4D9A-CD9E-4776-A49F-8EC63D17AD8F}" dt="2023-02-28T13:25:37.352" v="1504" actId="22"/>
        <pc:sldMkLst>
          <pc:docMk/>
          <pc:sldMk cId="212597656" sldId="959"/>
        </pc:sldMkLst>
        <pc:spChg chg="mod">
          <ac:chgData name="Marta" userId="eac6eb22-5f14-46b4-a4ea-a86e6e8c4acc" providerId="ADAL" clId="{B35E4D9A-CD9E-4776-A49F-8EC63D17AD8F}" dt="2023-02-28T13:12:07.764" v="1054" actId="20577"/>
          <ac:spMkLst>
            <pc:docMk/>
            <pc:sldMk cId="212597656" sldId="959"/>
            <ac:spMk id="6" creationId="{6E93F0E7-CA7F-5EC3-32CC-CFA138ACBC20}"/>
          </ac:spMkLst>
        </pc:spChg>
        <pc:picChg chg="add">
          <ac:chgData name="Marta" userId="eac6eb22-5f14-46b4-a4ea-a86e6e8c4acc" providerId="ADAL" clId="{B35E4D9A-CD9E-4776-A49F-8EC63D17AD8F}" dt="2023-02-28T13:25:37.352" v="1504" actId="22"/>
          <ac:picMkLst>
            <pc:docMk/>
            <pc:sldMk cId="212597656" sldId="959"/>
            <ac:picMk id="2" creationId="{79911F38-6A41-48EA-A453-B26155305F41}"/>
          </ac:picMkLst>
        </pc:picChg>
        <pc:picChg chg="del">
          <ac:chgData name="Marta" userId="eac6eb22-5f14-46b4-a4ea-a86e6e8c4acc" providerId="ADAL" clId="{B35E4D9A-CD9E-4776-A49F-8EC63D17AD8F}" dt="2023-02-28T13:25:37.153" v="1503" actId="478"/>
          <ac:picMkLst>
            <pc:docMk/>
            <pc:sldMk cId="212597656" sldId="959"/>
            <ac:picMk id="72707" creationId="{4F52C934-16CF-6E86-8E2F-D1DE56A1952B}"/>
          </ac:picMkLst>
        </pc:picChg>
      </pc:sldChg>
      <pc:sldChg chg="modSp add del mod">
        <pc:chgData name="Marta" userId="eac6eb22-5f14-46b4-a4ea-a86e6e8c4acc" providerId="ADAL" clId="{B35E4D9A-CD9E-4776-A49F-8EC63D17AD8F}" dt="2023-02-28T13:03:25.935" v="850" actId="27028"/>
        <pc:sldMkLst>
          <pc:docMk/>
          <pc:sldMk cId="546169521" sldId="959"/>
        </pc:sldMkLst>
        <pc:spChg chg="mod">
          <ac:chgData name="Marta" userId="eac6eb22-5f14-46b4-a4ea-a86e6e8c4acc" providerId="ADAL" clId="{B35E4D9A-CD9E-4776-A49F-8EC63D17AD8F}" dt="2023-02-28T13:03:18.117" v="838" actId="12"/>
          <ac:spMkLst>
            <pc:docMk/>
            <pc:sldMk cId="546169521" sldId="959"/>
            <ac:spMk id="6" creationId="{6E93F0E7-CA7F-5EC3-32CC-CFA138ACBC20}"/>
          </ac:spMkLst>
        </pc:spChg>
      </pc:sldChg>
      <pc:sldChg chg="add del">
        <pc:chgData name="Marta" userId="eac6eb22-5f14-46b4-a4ea-a86e6e8c4acc" providerId="ADAL" clId="{B35E4D9A-CD9E-4776-A49F-8EC63D17AD8F}" dt="2023-02-28T13:04:36.152" v="942" actId="47"/>
        <pc:sldMkLst>
          <pc:docMk/>
          <pc:sldMk cId="1242385606" sldId="959"/>
        </pc:sldMkLst>
      </pc:sldChg>
      <pc:sldChg chg="del">
        <pc:chgData name="Marta" userId="eac6eb22-5f14-46b4-a4ea-a86e6e8c4acc" providerId="ADAL" clId="{B35E4D9A-CD9E-4776-A49F-8EC63D17AD8F}" dt="2023-02-22T16:09:01.758" v="112" actId="47"/>
        <pc:sldMkLst>
          <pc:docMk/>
          <pc:sldMk cId="2192591689" sldId="959"/>
        </pc:sldMkLst>
      </pc:sldChg>
      <pc:sldChg chg="add del">
        <pc:chgData name="Marta" userId="eac6eb22-5f14-46b4-a4ea-a86e6e8c4acc" providerId="ADAL" clId="{B35E4D9A-CD9E-4776-A49F-8EC63D17AD8F}" dt="2023-02-28T13:03:25.935" v="850" actId="27028"/>
        <pc:sldMkLst>
          <pc:docMk/>
          <pc:sldMk cId="71243610" sldId="960"/>
        </pc:sldMkLst>
      </pc:sldChg>
      <pc:sldChg chg="del">
        <pc:chgData name="Marta" userId="eac6eb22-5f14-46b4-a4ea-a86e6e8c4acc" providerId="ADAL" clId="{B35E4D9A-CD9E-4776-A49F-8EC63D17AD8F}" dt="2023-02-22T16:09:02.757" v="113" actId="47"/>
        <pc:sldMkLst>
          <pc:docMk/>
          <pc:sldMk cId="364998370" sldId="960"/>
        </pc:sldMkLst>
      </pc:sldChg>
      <pc:sldChg chg="add del">
        <pc:chgData name="Marta" userId="eac6eb22-5f14-46b4-a4ea-a86e6e8c4acc" providerId="ADAL" clId="{B35E4D9A-CD9E-4776-A49F-8EC63D17AD8F}" dt="2023-02-28T13:04:36.152" v="942" actId="47"/>
        <pc:sldMkLst>
          <pc:docMk/>
          <pc:sldMk cId="2152677631" sldId="960"/>
        </pc:sldMkLst>
      </pc:sldChg>
      <pc:sldChg chg="addSp delSp modSp add mod">
        <pc:chgData name="Marta" userId="eac6eb22-5f14-46b4-a4ea-a86e6e8c4acc" providerId="ADAL" clId="{B35E4D9A-CD9E-4776-A49F-8EC63D17AD8F}" dt="2023-02-28T16:22:06.256" v="1918" actId="20577"/>
        <pc:sldMkLst>
          <pc:docMk/>
          <pc:sldMk cId="3495934290" sldId="960"/>
        </pc:sldMkLst>
        <pc:spChg chg="mod">
          <ac:chgData name="Marta" userId="eac6eb22-5f14-46b4-a4ea-a86e6e8c4acc" providerId="ADAL" clId="{B35E4D9A-CD9E-4776-A49F-8EC63D17AD8F}" dt="2023-02-28T16:22:06.256" v="1918" actId="20577"/>
          <ac:spMkLst>
            <pc:docMk/>
            <pc:sldMk cId="3495934290" sldId="960"/>
            <ac:spMk id="3" creationId="{7CE287CC-8916-9137-4EAD-820CD86FBB8C}"/>
          </ac:spMkLst>
        </pc:spChg>
        <pc:spChg chg="mod">
          <ac:chgData name="Marta" userId="eac6eb22-5f14-46b4-a4ea-a86e6e8c4acc" providerId="ADAL" clId="{B35E4D9A-CD9E-4776-A49F-8EC63D17AD8F}" dt="2023-02-28T13:12:40.439" v="1057" actId="948"/>
          <ac:spMkLst>
            <pc:docMk/>
            <pc:sldMk cId="3495934290" sldId="960"/>
            <ac:spMk id="6" creationId="{CDD22069-7CF0-1861-D6B1-5723BE8433E5}"/>
          </ac:spMkLst>
        </pc:spChg>
        <pc:picChg chg="add">
          <ac:chgData name="Marta" userId="eac6eb22-5f14-46b4-a4ea-a86e6e8c4acc" providerId="ADAL" clId="{B35E4D9A-CD9E-4776-A49F-8EC63D17AD8F}" dt="2023-02-28T13:25:34.595" v="1502" actId="22"/>
          <ac:picMkLst>
            <pc:docMk/>
            <pc:sldMk cId="3495934290" sldId="960"/>
            <ac:picMk id="2" creationId="{F9619780-D165-4405-9044-37E6579C42AE}"/>
          </ac:picMkLst>
        </pc:picChg>
        <pc:picChg chg="del">
          <ac:chgData name="Marta" userId="eac6eb22-5f14-46b4-a4ea-a86e6e8c4acc" providerId="ADAL" clId="{B35E4D9A-CD9E-4776-A49F-8EC63D17AD8F}" dt="2023-02-28T13:25:33.841" v="1501" actId="478"/>
          <ac:picMkLst>
            <pc:docMk/>
            <pc:sldMk cId="3495934290" sldId="960"/>
            <ac:picMk id="73731" creationId="{B9C65909-13C6-BB35-A2FB-92836B17D659}"/>
          </ac:picMkLst>
        </pc:picChg>
      </pc:sldChg>
      <pc:sldChg chg="addSp delSp modSp add mod">
        <pc:chgData name="Marta" userId="eac6eb22-5f14-46b4-a4ea-a86e6e8c4acc" providerId="ADAL" clId="{B35E4D9A-CD9E-4776-A49F-8EC63D17AD8F}" dt="2023-02-28T13:25:31.276" v="1500" actId="22"/>
        <pc:sldMkLst>
          <pc:docMk/>
          <pc:sldMk cId="972631450" sldId="961"/>
        </pc:sldMkLst>
        <pc:spChg chg="mod">
          <ac:chgData name="Marta" userId="eac6eb22-5f14-46b4-a4ea-a86e6e8c4acc" providerId="ADAL" clId="{B35E4D9A-CD9E-4776-A49F-8EC63D17AD8F}" dt="2023-02-28T13:12:54.782" v="1059" actId="948"/>
          <ac:spMkLst>
            <pc:docMk/>
            <pc:sldMk cId="972631450" sldId="961"/>
            <ac:spMk id="6" creationId="{34DFE332-B0F4-516E-D596-2B0EE547C890}"/>
          </ac:spMkLst>
        </pc:spChg>
        <pc:picChg chg="add">
          <ac:chgData name="Marta" userId="eac6eb22-5f14-46b4-a4ea-a86e6e8c4acc" providerId="ADAL" clId="{B35E4D9A-CD9E-4776-A49F-8EC63D17AD8F}" dt="2023-02-28T13:25:31.276" v="1500" actId="22"/>
          <ac:picMkLst>
            <pc:docMk/>
            <pc:sldMk cId="972631450" sldId="961"/>
            <ac:picMk id="2" creationId="{3B50F8E9-D965-43B4-A134-A4162ECA58CC}"/>
          </ac:picMkLst>
        </pc:picChg>
        <pc:picChg chg="del">
          <ac:chgData name="Marta" userId="eac6eb22-5f14-46b4-a4ea-a86e6e8c4acc" providerId="ADAL" clId="{B35E4D9A-CD9E-4776-A49F-8EC63D17AD8F}" dt="2023-02-28T13:25:30.724" v="1499" actId="478"/>
          <ac:picMkLst>
            <pc:docMk/>
            <pc:sldMk cId="972631450" sldId="961"/>
            <ac:picMk id="74755" creationId="{256EB529-2545-B6D8-FBDE-3A1703FC4207}"/>
          </ac:picMkLst>
        </pc:picChg>
      </pc:sldChg>
      <pc:sldChg chg="add del">
        <pc:chgData name="Marta" userId="eac6eb22-5f14-46b4-a4ea-a86e6e8c4acc" providerId="ADAL" clId="{B35E4D9A-CD9E-4776-A49F-8EC63D17AD8F}" dt="2023-02-28T13:04:36.152" v="942" actId="47"/>
        <pc:sldMkLst>
          <pc:docMk/>
          <pc:sldMk cId="1175847848" sldId="961"/>
        </pc:sldMkLst>
      </pc:sldChg>
      <pc:sldChg chg="del">
        <pc:chgData name="Marta" userId="eac6eb22-5f14-46b4-a4ea-a86e6e8c4acc" providerId="ADAL" clId="{B35E4D9A-CD9E-4776-A49F-8EC63D17AD8F}" dt="2023-02-22T16:09:03.516" v="114" actId="47"/>
        <pc:sldMkLst>
          <pc:docMk/>
          <pc:sldMk cId="2492469601" sldId="961"/>
        </pc:sldMkLst>
      </pc:sldChg>
      <pc:sldChg chg="add del">
        <pc:chgData name="Marta" userId="eac6eb22-5f14-46b4-a4ea-a86e6e8c4acc" providerId="ADAL" clId="{B35E4D9A-CD9E-4776-A49F-8EC63D17AD8F}" dt="2023-02-28T13:03:25.935" v="850" actId="27028"/>
        <pc:sldMkLst>
          <pc:docMk/>
          <pc:sldMk cId="4145479313" sldId="961"/>
        </pc:sldMkLst>
      </pc:sldChg>
      <pc:sldChg chg="add del">
        <pc:chgData name="Marta" userId="eac6eb22-5f14-46b4-a4ea-a86e6e8c4acc" providerId="ADAL" clId="{B35E4D9A-CD9E-4776-A49F-8EC63D17AD8F}" dt="2023-02-28T13:04:36.152" v="942" actId="47"/>
        <pc:sldMkLst>
          <pc:docMk/>
          <pc:sldMk cId="2652186918" sldId="962"/>
        </pc:sldMkLst>
      </pc:sldChg>
      <pc:sldChg chg="del">
        <pc:chgData name="Marta" userId="eac6eb22-5f14-46b4-a4ea-a86e6e8c4acc" providerId="ADAL" clId="{B35E4D9A-CD9E-4776-A49F-8EC63D17AD8F}" dt="2023-02-22T16:09:04.271" v="115" actId="47"/>
        <pc:sldMkLst>
          <pc:docMk/>
          <pc:sldMk cId="2902380137" sldId="962"/>
        </pc:sldMkLst>
      </pc:sldChg>
      <pc:sldChg chg="delSp modSp add mod">
        <pc:chgData name="Marta" userId="eac6eb22-5f14-46b4-a4ea-a86e6e8c4acc" providerId="ADAL" clId="{B35E4D9A-CD9E-4776-A49F-8EC63D17AD8F}" dt="2023-02-28T13:25:26.499" v="1498" actId="478"/>
        <pc:sldMkLst>
          <pc:docMk/>
          <pc:sldMk cId="3308747144" sldId="962"/>
        </pc:sldMkLst>
        <pc:spChg chg="mod">
          <ac:chgData name="Marta" userId="eac6eb22-5f14-46b4-a4ea-a86e6e8c4acc" providerId="ADAL" clId="{B35E4D9A-CD9E-4776-A49F-8EC63D17AD8F}" dt="2023-02-28T13:13:50.157" v="1065" actId="2711"/>
          <ac:spMkLst>
            <pc:docMk/>
            <pc:sldMk cId="3308747144" sldId="962"/>
            <ac:spMk id="2" creationId="{1226BA14-6F3D-489D-99A3-A6B767E693D8}"/>
          </ac:spMkLst>
        </pc:spChg>
        <pc:spChg chg="mod">
          <ac:chgData name="Marta" userId="eac6eb22-5f14-46b4-a4ea-a86e6e8c4acc" providerId="ADAL" clId="{B35E4D9A-CD9E-4776-A49F-8EC63D17AD8F}" dt="2023-02-28T13:13:09.550" v="1061" actId="121"/>
          <ac:spMkLst>
            <pc:docMk/>
            <pc:sldMk cId="3308747144" sldId="962"/>
            <ac:spMk id="3" creationId="{F22E119E-D856-E1E3-4E3A-4550079F6C83}"/>
          </ac:spMkLst>
        </pc:spChg>
        <pc:picChg chg="del">
          <ac:chgData name="Marta" userId="eac6eb22-5f14-46b4-a4ea-a86e6e8c4acc" providerId="ADAL" clId="{B35E4D9A-CD9E-4776-A49F-8EC63D17AD8F}" dt="2023-02-28T13:25:26.499" v="1498" actId="478"/>
          <ac:picMkLst>
            <pc:docMk/>
            <pc:sldMk cId="3308747144" sldId="962"/>
            <ac:picMk id="75780" creationId="{A41B11CD-D0A6-1CCE-953E-8BF608C45603}"/>
          </ac:picMkLst>
        </pc:picChg>
      </pc:sldChg>
      <pc:sldChg chg="add del">
        <pc:chgData name="Marta" userId="eac6eb22-5f14-46b4-a4ea-a86e6e8c4acc" providerId="ADAL" clId="{B35E4D9A-CD9E-4776-A49F-8EC63D17AD8F}" dt="2023-02-28T13:03:25.935" v="850" actId="27028"/>
        <pc:sldMkLst>
          <pc:docMk/>
          <pc:sldMk cId="3546420180" sldId="962"/>
        </pc:sldMkLst>
      </pc:sldChg>
      <pc:sldChg chg="addSp delSp modSp add del mod modAnim">
        <pc:chgData name="Marta" userId="eac6eb22-5f14-46b4-a4ea-a86e6e8c4acc" providerId="ADAL" clId="{B35E4D9A-CD9E-4776-A49F-8EC63D17AD8F}" dt="2023-02-28T13:25:23.170" v="1497" actId="22"/>
        <pc:sldMkLst>
          <pc:docMk/>
          <pc:sldMk cId="192651096" sldId="963"/>
        </pc:sldMkLst>
        <pc:spChg chg="add mod">
          <ac:chgData name="Marta" userId="eac6eb22-5f14-46b4-a4ea-a86e6e8c4acc" providerId="ADAL" clId="{B35E4D9A-CD9E-4776-A49F-8EC63D17AD8F}" dt="2023-02-28T13:15:06.977" v="1075" actId="14100"/>
          <ac:spMkLst>
            <pc:docMk/>
            <pc:sldMk cId="192651096" sldId="963"/>
            <ac:spMk id="7" creationId="{7EB817DE-6F33-46F7-AF46-467789F2E340}"/>
          </ac:spMkLst>
        </pc:spChg>
        <pc:spChg chg="mod">
          <ac:chgData name="Marta" userId="eac6eb22-5f14-46b4-a4ea-a86e6e8c4acc" providerId="ADAL" clId="{B35E4D9A-CD9E-4776-A49F-8EC63D17AD8F}" dt="2023-02-28T13:15:20.880" v="1079" actId="1076"/>
          <ac:spMkLst>
            <pc:docMk/>
            <pc:sldMk cId="192651096" sldId="963"/>
            <ac:spMk id="61" creationId="{95C908EA-70F6-6212-6013-3E88D48395B4}"/>
          </ac:spMkLst>
        </pc:spChg>
        <pc:spChg chg="del">
          <ac:chgData name="Marta" userId="eac6eb22-5f14-46b4-a4ea-a86e6e8c4acc" providerId="ADAL" clId="{B35E4D9A-CD9E-4776-A49F-8EC63D17AD8F}" dt="2023-02-28T13:14:11.575" v="1066" actId="478"/>
          <ac:spMkLst>
            <pc:docMk/>
            <pc:sldMk cId="192651096" sldId="963"/>
            <ac:spMk id="62" creationId="{BB80861A-F89B-4D76-133E-DA3A8CFA7D43}"/>
          </ac:spMkLst>
        </pc:spChg>
        <pc:picChg chg="add">
          <ac:chgData name="Marta" userId="eac6eb22-5f14-46b4-a4ea-a86e6e8c4acc" providerId="ADAL" clId="{B35E4D9A-CD9E-4776-A49F-8EC63D17AD8F}" dt="2023-02-28T13:25:23.170" v="1497" actId="22"/>
          <ac:picMkLst>
            <pc:docMk/>
            <pc:sldMk cId="192651096" sldId="963"/>
            <ac:picMk id="2" creationId="{8F0FD30C-35B8-4631-92EF-AB55401960C0}"/>
          </ac:picMkLst>
        </pc:picChg>
        <pc:picChg chg="mod">
          <ac:chgData name="Marta" userId="eac6eb22-5f14-46b4-a4ea-a86e6e8c4acc" providerId="ADAL" clId="{B35E4D9A-CD9E-4776-A49F-8EC63D17AD8F}" dt="2023-02-28T13:15:02.730" v="1074" actId="1076"/>
          <ac:picMkLst>
            <pc:docMk/>
            <pc:sldMk cId="192651096" sldId="963"/>
            <ac:picMk id="60" creationId="{1D12B431-5DAF-4D0F-98C7-73D73EAF0CA1}"/>
          </ac:picMkLst>
        </pc:picChg>
        <pc:picChg chg="del">
          <ac:chgData name="Marta" userId="eac6eb22-5f14-46b4-a4ea-a86e6e8c4acc" providerId="ADAL" clId="{B35E4D9A-CD9E-4776-A49F-8EC63D17AD8F}" dt="2023-02-28T13:25:22.530" v="1496" actId="478"/>
          <ac:picMkLst>
            <pc:docMk/>
            <pc:sldMk cId="192651096" sldId="963"/>
            <ac:picMk id="76803" creationId="{A3339059-FD1A-0CA7-926D-F8D87B682BC8}"/>
          </ac:picMkLst>
        </pc:picChg>
      </pc:sldChg>
      <pc:sldChg chg="add del">
        <pc:chgData name="Marta" userId="eac6eb22-5f14-46b4-a4ea-a86e6e8c4acc" providerId="ADAL" clId="{B35E4D9A-CD9E-4776-A49F-8EC63D17AD8F}" dt="2023-02-28T13:04:36.152" v="942" actId="47"/>
        <pc:sldMkLst>
          <pc:docMk/>
          <pc:sldMk cId="1797667902" sldId="963"/>
        </pc:sldMkLst>
      </pc:sldChg>
      <pc:sldChg chg="del">
        <pc:chgData name="Marta" userId="eac6eb22-5f14-46b4-a4ea-a86e6e8c4acc" providerId="ADAL" clId="{B35E4D9A-CD9E-4776-A49F-8EC63D17AD8F}" dt="2023-02-22T16:09:05.200" v="116" actId="47"/>
        <pc:sldMkLst>
          <pc:docMk/>
          <pc:sldMk cId="3442353386" sldId="963"/>
        </pc:sldMkLst>
      </pc:sldChg>
      <pc:sldChg chg="addSp delSp modSp add del mod">
        <pc:chgData name="Marta" userId="eac6eb22-5f14-46b4-a4ea-a86e6e8c4acc" providerId="ADAL" clId="{B35E4D9A-CD9E-4776-A49F-8EC63D17AD8F}" dt="2023-02-28T13:25:19.324" v="1495" actId="22"/>
        <pc:sldMkLst>
          <pc:docMk/>
          <pc:sldMk cId="103283292" sldId="964"/>
        </pc:sldMkLst>
        <pc:spChg chg="mod">
          <ac:chgData name="Marta" userId="eac6eb22-5f14-46b4-a4ea-a86e6e8c4acc" providerId="ADAL" clId="{B35E4D9A-CD9E-4776-A49F-8EC63D17AD8F}" dt="2023-02-28T13:17:05.347" v="1102" actId="1036"/>
          <ac:spMkLst>
            <pc:docMk/>
            <pc:sldMk cId="103283292" sldId="964"/>
            <ac:spMk id="2" creationId="{0CBE8C62-C019-6012-4068-2B6D88052F8D}"/>
          </ac:spMkLst>
        </pc:spChg>
        <pc:spChg chg="del mod">
          <ac:chgData name="Marta" userId="eac6eb22-5f14-46b4-a4ea-a86e6e8c4acc" providerId="ADAL" clId="{B35E4D9A-CD9E-4776-A49F-8EC63D17AD8F}" dt="2023-02-28T13:15:53.594" v="1083" actId="478"/>
          <ac:spMkLst>
            <pc:docMk/>
            <pc:sldMk cId="103283292" sldId="964"/>
            <ac:spMk id="4" creationId="{7C642BFB-7F3C-32B8-6D32-4D439CA95C5B}"/>
          </ac:spMkLst>
        </pc:spChg>
        <pc:spChg chg="add mod">
          <ac:chgData name="Marta" userId="eac6eb22-5f14-46b4-a4ea-a86e6e8c4acc" providerId="ADAL" clId="{B35E4D9A-CD9E-4776-A49F-8EC63D17AD8F}" dt="2023-02-28T13:17:16.528" v="1109" actId="1036"/>
          <ac:spMkLst>
            <pc:docMk/>
            <pc:sldMk cId="103283292" sldId="964"/>
            <ac:spMk id="6" creationId="{01BFCF40-0A24-48CF-81DC-4BA84231FC98}"/>
          </ac:spMkLst>
        </pc:spChg>
        <pc:picChg chg="mod">
          <ac:chgData name="Marta" userId="eac6eb22-5f14-46b4-a4ea-a86e6e8c4acc" providerId="ADAL" clId="{B35E4D9A-CD9E-4776-A49F-8EC63D17AD8F}" dt="2023-02-28T13:16:38.348" v="1095" actId="1076"/>
          <ac:picMkLst>
            <pc:docMk/>
            <pc:sldMk cId="103283292" sldId="964"/>
            <ac:picMk id="5" creationId="{8613046C-0913-ECA8-367D-F4CC0B9ED64D}"/>
          </ac:picMkLst>
        </pc:picChg>
        <pc:picChg chg="mod">
          <ac:chgData name="Marta" userId="eac6eb22-5f14-46b4-a4ea-a86e6e8c4acc" providerId="ADAL" clId="{B35E4D9A-CD9E-4776-A49F-8EC63D17AD8F}" dt="2023-02-28T13:16:29.577" v="1094" actId="14100"/>
          <ac:picMkLst>
            <pc:docMk/>
            <pc:sldMk cId="103283292" sldId="964"/>
            <ac:picMk id="7" creationId="{83AF9529-F2C7-9A14-B65D-3EC64C0D5D59}"/>
          </ac:picMkLst>
        </pc:picChg>
        <pc:picChg chg="add">
          <ac:chgData name="Marta" userId="eac6eb22-5f14-46b4-a4ea-a86e6e8c4acc" providerId="ADAL" clId="{B35E4D9A-CD9E-4776-A49F-8EC63D17AD8F}" dt="2023-02-28T13:25:19.324" v="1495" actId="22"/>
          <ac:picMkLst>
            <pc:docMk/>
            <pc:sldMk cId="103283292" sldId="964"/>
            <ac:picMk id="9" creationId="{AECE677E-A917-4583-982C-E4A0C4D8CCE8}"/>
          </ac:picMkLst>
        </pc:picChg>
        <pc:picChg chg="del">
          <ac:chgData name="Marta" userId="eac6eb22-5f14-46b4-a4ea-a86e6e8c4acc" providerId="ADAL" clId="{B35E4D9A-CD9E-4776-A49F-8EC63D17AD8F}" dt="2023-02-28T13:25:19.129" v="1494" actId="478"/>
          <ac:picMkLst>
            <pc:docMk/>
            <pc:sldMk cId="103283292" sldId="964"/>
            <ac:picMk id="76803" creationId="{A3339059-FD1A-0CA7-926D-F8D87B682BC8}"/>
          </ac:picMkLst>
        </pc:picChg>
      </pc:sldChg>
      <pc:sldChg chg="del">
        <pc:chgData name="Marta" userId="eac6eb22-5f14-46b4-a4ea-a86e6e8c4acc" providerId="ADAL" clId="{B35E4D9A-CD9E-4776-A49F-8EC63D17AD8F}" dt="2023-02-22T16:09:06.015" v="117" actId="47"/>
        <pc:sldMkLst>
          <pc:docMk/>
          <pc:sldMk cId="476444821" sldId="964"/>
        </pc:sldMkLst>
      </pc:sldChg>
      <pc:sldChg chg="add del">
        <pc:chgData name="Marta" userId="eac6eb22-5f14-46b4-a4ea-a86e6e8c4acc" providerId="ADAL" clId="{B35E4D9A-CD9E-4776-A49F-8EC63D17AD8F}" dt="2023-02-28T13:04:36.152" v="942" actId="47"/>
        <pc:sldMkLst>
          <pc:docMk/>
          <pc:sldMk cId="1472789701" sldId="964"/>
        </pc:sldMkLst>
      </pc:sldChg>
      <pc:sldChg chg="add del">
        <pc:chgData name="Marta" userId="eac6eb22-5f14-46b4-a4ea-a86e6e8c4acc" providerId="ADAL" clId="{B35E4D9A-CD9E-4776-A49F-8EC63D17AD8F}" dt="2023-02-28T13:04:36.152" v="942" actId="47"/>
        <pc:sldMkLst>
          <pc:docMk/>
          <pc:sldMk cId="2490043869" sldId="965"/>
        </pc:sldMkLst>
      </pc:sldChg>
      <pc:sldChg chg="addSp delSp modSp add del mod">
        <pc:chgData name="Marta" userId="eac6eb22-5f14-46b4-a4ea-a86e6e8c4acc" providerId="ADAL" clId="{B35E4D9A-CD9E-4776-A49F-8EC63D17AD8F}" dt="2023-02-28T13:25:16.479" v="1493" actId="22"/>
        <pc:sldMkLst>
          <pc:docMk/>
          <pc:sldMk cId="2645601274" sldId="965"/>
        </pc:sldMkLst>
        <pc:spChg chg="mod">
          <ac:chgData name="Marta" userId="eac6eb22-5f14-46b4-a4ea-a86e6e8c4acc" providerId="ADAL" clId="{B35E4D9A-CD9E-4776-A49F-8EC63D17AD8F}" dt="2023-02-28T13:20:08.595" v="1326" actId="1076"/>
          <ac:spMkLst>
            <pc:docMk/>
            <pc:sldMk cId="2645601274" sldId="965"/>
            <ac:spMk id="6" creationId="{2FD505FA-E060-0DC7-273F-5EE15B2CA844}"/>
          </ac:spMkLst>
        </pc:spChg>
        <pc:spChg chg="mod">
          <ac:chgData name="Marta" userId="eac6eb22-5f14-46b4-a4ea-a86e6e8c4acc" providerId="ADAL" clId="{B35E4D9A-CD9E-4776-A49F-8EC63D17AD8F}" dt="2023-02-28T13:19:50.661" v="1323" actId="1038"/>
          <ac:spMkLst>
            <pc:docMk/>
            <pc:sldMk cId="2645601274" sldId="965"/>
            <ac:spMk id="56" creationId="{D628F9B0-1277-9AD2-9EF9-28E37C7107E8}"/>
          </ac:spMkLst>
        </pc:spChg>
        <pc:spChg chg="mod">
          <ac:chgData name="Marta" userId="eac6eb22-5f14-46b4-a4ea-a86e6e8c4acc" providerId="ADAL" clId="{B35E4D9A-CD9E-4776-A49F-8EC63D17AD8F}" dt="2023-02-28T13:18:02.877" v="1144" actId="1035"/>
          <ac:spMkLst>
            <pc:docMk/>
            <pc:sldMk cId="2645601274" sldId="965"/>
            <ac:spMk id="57" creationId="{8BB6506C-37E0-B38B-94BB-3D2FBAF71EBF}"/>
          </ac:spMkLst>
        </pc:spChg>
        <pc:spChg chg="mod">
          <ac:chgData name="Marta" userId="eac6eb22-5f14-46b4-a4ea-a86e6e8c4acc" providerId="ADAL" clId="{B35E4D9A-CD9E-4776-A49F-8EC63D17AD8F}" dt="2023-02-28T13:19:46.127" v="1322" actId="1036"/>
          <ac:spMkLst>
            <pc:docMk/>
            <pc:sldMk cId="2645601274" sldId="965"/>
            <ac:spMk id="58" creationId="{97B5BDFE-017E-765C-EC4F-95FF2C5D1368}"/>
          </ac:spMkLst>
        </pc:spChg>
        <pc:spChg chg="mod">
          <ac:chgData name="Marta" userId="eac6eb22-5f14-46b4-a4ea-a86e6e8c4acc" providerId="ADAL" clId="{B35E4D9A-CD9E-4776-A49F-8EC63D17AD8F}" dt="2023-02-28T13:20:50.112" v="1336" actId="1037"/>
          <ac:spMkLst>
            <pc:docMk/>
            <pc:sldMk cId="2645601274" sldId="965"/>
            <ac:spMk id="59" creationId="{12636595-6637-852F-F8E7-0CDAFB57CDF4}"/>
          </ac:spMkLst>
        </pc:spChg>
        <pc:grpChg chg="mod">
          <ac:chgData name="Marta" userId="eac6eb22-5f14-46b4-a4ea-a86e6e8c4acc" providerId="ADAL" clId="{B35E4D9A-CD9E-4776-A49F-8EC63D17AD8F}" dt="2023-02-28T13:18:02.877" v="1144" actId="1035"/>
          <ac:grpSpMkLst>
            <pc:docMk/>
            <pc:sldMk cId="2645601274" sldId="965"/>
            <ac:grpSpMk id="8" creationId="{6E37263B-614F-04BE-27DA-72953F295E9F}"/>
          </ac:grpSpMkLst>
        </pc:grpChg>
        <pc:grpChg chg="mod">
          <ac:chgData name="Marta" userId="eac6eb22-5f14-46b4-a4ea-a86e6e8c4acc" providerId="ADAL" clId="{B35E4D9A-CD9E-4776-A49F-8EC63D17AD8F}" dt="2023-02-28T13:20:50.112" v="1336" actId="1037"/>
          <ac:grpSpMkLst>
            <pc:docMk/>
            <pc:sldMk cId="2645601274" sldId="965"/>
            <ac:grpSpMk id="11" creationId="{32A1BB20-8535-FB7C-2A51-EB238929209E}"/>
          </ac:grpSpMkLst>
        </pc:grpChg>
        <pc:grpChg chg="mod">
          <ac:chgData name="Marta" userId="eac6eb22-5f14-46b4-a4ea-a86e6e8c4acc" providerId="ADAL" clId="{B35E4D9A-CD9E-4776-A49F-8EC63D17AD8F}" dt="2023-02-28T13:19:32.613" v="1320" actId="1035"/>
          <ac:grpSpMkLst>
            <pc:docMk/>
            <pc:sldMk cId="2645601274" sldId="965"/>
            <ac:grpSpMk id="14" creationId="{8964AF8C-4C87-DC31-5A30-3109C0076A59}"/>
          </ac:grpSpMkLst>
        </pc:grpChg>
        <pc:grpChg chg="mod">
          <ac:chgData name="Marta" userId="eac6eb22-5f14-46b4-a4ea-a86e6e8c4acc" providerId="ADAL" clId="{B35E4D9A-CD9E-4776-A49F-8EC63D17AD8F}" dt="2023-02-28T13:18:17.845" v="1193" actId="1037"/>
          <ac:grpSpMkLst>
            <pc:docMk/>
            <pc:sldMk cId="2645601274" sldId="965"/>
            <ac:grpSpMk id="31" creationId="{0D84AAFB-0D8A-84D3-CE7D-678C2DB78028}"/>
          </ac:grpSpMkLst>
        </pc:grpChg>
        <pc:grpChg chg="mod">
          <ac:chgData name="Marta" userId="eac6eb22-5f14-46b4-a4ea-a86e6e8c4acc" providerId="ADAL" clId="{B35E4D9A-CD9E-4776-A49F-8EC63D17AD8F}" dt="2023-02-28T13:19:23.231" v="1302" actId="1036"/>
          <ac:grpSpMkLst>
            <pc:docMk/>
            <pc:sldMk cId="2645601274" sldId="965"/>
            <ac:grpSpMk id="37" creationId="{47570730-B4DD-4BD5-F2D7-47F26E4D0ED1}"/>
          </ac:grpSpMkLst>
        </pc:grpChg>
        <pc:grpChg chg="mod">
          <ac:chgData name="Marta" userId="eac6eb22-5f14-46b4-a4ea-a86e6e8c4acc" providerId="ADAL" clId="{B35E4D9A-CD9E-4776-A49F-8EC63D17AD8F}" dt="2023-02-28T13:20:50.112" v="1336" actId="1037"/>
          <ac:grpSpMkLst>
            <pc:docMk/>
            <pc:sldMk cId="2645601274" sldId="965"/>
            <ac:grpSpMk id="47" creationId="{14B78989-520A-80CF-F25D-864E5C2F06E1}"/>
          </ac:grpSpMkLst>
        </pc:grpChg>
        <pc:picChg chg="add">
          <ac:chgData name="Marta" userId="eac6eb22-5f14-46b4-a4ea-a86e6e8c4acc" providerId="ADAL" clId="{B35E4D9A-CD9E-4776-A49F-8EC63D17AD8F}" dt="2023-02-28T13:25:16.479" v="1493" actId="22"/>
          <ac:picMkLst>
            <pc:docMk/>
            <pc:sldMk cId="2645601274" sldId="965"/>
            <ac:picMk id="2" creationId="{D09FB84A-4473-4902-84EB-67D1420B7A57}"/>
          </ac:picMkLst>
        </pc:picChg>
        <pc:picChg chg="del">
          <ac:chgData name="Marta" userId="eac6eb22-5f14-46b4-a4ea-a86e6e8c4acc" providerId="ADAL" clId="{B35E4D9A-CD9E-4776-A49F-8EC63D17AD8F}" dt="2023-02-28T13:25:15.949" v="1492" actId="478"/>
          <ac:picMkLst>
            <pc:docMk/>
            <pc:sldMk cId="2645601274" sldId="965"/>
            <ac:picMk id="76803" creationId="{A3339059-FD1A-0CA7-926D-F8D87B682BC8}"/>
          </ac:picMkLst>
        </pc:picChg>
      </pc:sldChg>
      <pc:sldChg chg="del">
        <pc:chgData name="Marta" userId="eac6eb22-5f14-46b4-a4ea-a86e6e8c4acc" providerId="ADAL" clId="{B35E4D9A-CD9E-4776-A49F-8EC63D17AD8F}" dt="2023-02-22T16:09:06.927" v="118" actId="47"/>
        <pc:sldMkLst>
          <pc:docMk/>
          <pc:sldMk cId="3615078468" sldId="965"/>
        </pc:sldMkLst>
      </pc:sldChg>
      <pc:sldChg chg="del">
        <pc:chgData name="Marta" userId="eac6eb22-5f14-46b4-a4ea-a86e6e8c4acc" providerId="ADAL" clId="{B35E4D9A-CD9E-4776-A49F-8EC63D17AD8F}" dt="2023-02-22T16:09:07.872" v="119" actId="47"/>
        <pc:sldMkLst>
          <pc:docMk/>
          <pc:sldMk cId="2243693834" sldId="966"/>
        </pc:sldMkLst>
      </pc:sldChg>
      <pc:sldChg chg="addSp delSp add del mod">
        <pc:chgData name="Marta" userId="eac6eb22-5f14-46b4-a4ea-a86e6e8c4acc" providerId="ADAL" clId="{B35E4D9A-CD9E-4776-A49F-8EC63D17AD8F}" dt="2023-02-28T13:25:12.243" v="1491" actId="22"/>
        <pc:sldMkLst>
          <pc:docMk/>
          <pc:sldMk cId="2672373936" sldId="966"/>
        </pc:sldMkLst>
        <pc:picChg chg="add">
          <ac:chgData name="Marta" userId="eac6eb22-5f14-46b4-a4ea-a86e6e8c4acc" providerId="ADAL" clId="{B35E4D9A-CD9E-4776-A49F-8EC63D17AD8F}" dt="2023-02-28T13:25:12.243" v="1491" actId="22"/>
          <ac:picMkLst>
            <pc:docMk/>
            <pc:sldMk cId="2672373936" sldId="966"/>
            <ac:picMk id="2" creationId="{AE6F481B-69AD-40B3-AD39-539FFCF3C68B}"/>
          </ac:picMkLst>
        </pc:picChg>
        <pc:picChg chg="del">
          <ac:chgData name="Marta" userId="eac6eb22-5f14-46b4-a4ea-a86e6e8c4acc" providerId="ADAL" clId="{B35E4D9A-CD9E-4776-A49F-8EC63D17AD8F}" dt="2023-02-28T13:25:11.717" v="1490" actId="478"/>
          <ac:picMkLst>
            <pc:docMk/>
            <pc:sldMk cId="2672373936" sldId="966"/>
            <ac:picMk id="76803" creationId="{A3339059-FD1A-0CA7-926D-F8D87B682BC8}"/>
          </ac:picMkLst>
        </pc:picChg>
      </pc:sldChg>
      <pc:sldChg chg="add del">
        <pc:chgData name="Marta" userId="eac6eb22-5f14-46b4-a4ea-a86e6e8c4acc" providerId="ADAL" clId="{B35E4D9A-CD9E-4776-A49F-8EC63D17AD8F}" dt="2023-02-28T13:04:36.152" v="942" actId="47"/>
        <pc:sldMkLst>
          <pc:docMk/>
          <pc:sldMk cId="2843238799" sldId="966"/>
        </pc:sldMkLst>
      </pc:sldChg>
      <pc:sldChg chg="add del">
        <pc:chgData name="Marta" userId="eac6eb22-5f14-46b4-a4ea-a86e6e8c4acc" providerId="ADAL" clId="{B35E4D9A-CD9E-4776-A49F-8EC63D17AD8F}" dt="2023-02-28T13:04:21.767" v="941" actId="27028"/>
        <pc:sldMkLst>
          <pc:docMk/>
          <pc:sldMk cId="810899657" sldId="967"/>
        </pc:sldMkLst>
      </pc:sldChg>
      <pc:sldChg chg="addSp delSp modSp add del mod delAnim modAnim">
        <pc:chgData name="Marta" userId="eac6eb22-5f14-46b4-a4ea-a86e6e8c4acc" providerId="ADAL" clId="{B35E4D9A-CD9E-4776-A49F-8EC63D17AD8F}" dt="2023-02-28T13:25:03.613" v="1489" actId="14100"/>
        <pc:sldMkLst>
          <pc:docMk/>
          <pc:sldMk cId="1658788678" sldId="967"/>
        </pc:sldMkLst>
        <pc:spChg chg="mod">
          <ac:chgData name="Marta" userId="eac6eb22-5f14-46b4-a4ea-a86e6e8c4acc" providerId="ADAL" clId="{B35E4D9A-CD9E-4776-A49F-8EC63D17AD8F}" dt="2023-02-28T13:23:21.973" v="1365" actId="255"/>
          <ac:spMkLst>
            <pc:docMk/>
            <pc:sldMk cId="1658788678" sldId="967"/>
            <ac:spMk id="38" creationId="{771F93C5-124E-496C-BDC8-A79B76723C96}"/>
          </ac:spMkLst>
        </pc:spChg>
        <pc:spChg chg="del">
          <ac:chgData name="Marta" userId="eac6eb22-5f14-46b4-a4ea-a86e6e8c4acc" providerId="ADAL" clId="{B35E4D9A-CD9E-4776-A49F-8EC63D17AD8F}" dt="2023-02-28T13:21:27.039" v="1337" actId="478"/>
          <ac:spMkLst>
            <pc:docMk/>
            <pc:sldMk cId="1658788678" sldId="967"/>
            <ac:spMk id="39" creationId="{956EACCA-CE32-4E57-98FB-557DB9A66A98}"/>
          </ac:spMkLst>
        </pc:spChg>
        <pc:spChg chg="add mod">
          <ac:chgData name="Marta" userId="eac6eb22-5f14-46b4-a4ea-a86e6e8c4acc" providerId="ADAL" clId="{B35E4D9A-CD9E-4776-A49F-8EC63D17AD8F}" dt="2023-02-28T13:23:13.478" v="1363" actId="255"/>
          <ac:spMkLst>
            <pc:docMk/>
            <pc:sldMk cId="1658788678" sldId="967"/>
            <ac:spMk id="60" creationId="{48B36B6C-39CA-41BF-BD4B-36FE49E0C9C2}"/>
          </ac:spMkLst>
        </pc:spChg>
        <pc:spChg chg="add mod">
          <ac:chgData name="Marta" userId="eac6eb22-5f14-46b4-a4ea-a86e6e8c4acc" providerId="ADAL" clId="{B35E4D9A-CD9E-4776-A49F-8EC63D17AD8F}" dt="2023-02-28T13:23:17.486" v="1364" actId="255"/>
          <ac:spMkLst>
            <pc:docMk/>
            <pc:sldMk cId="1658788678" sldId="967"/>
            <ac:spMk id="61" creationId="{1C079485-06D4-4E4E-AC91-48EE65545B63}"/>
          </ac:spMkLst>
        </pc:spChg>
        <pc:spChg chg="del">
          <ac:chgData name="Marta" userId="eac6eb22-5f14-46b4-a4ea-a86e6e8c4acc" providerId="ADAL" clId="{B35E4D9A-CD9E-4776-A49F-8EC63D17AD8F}" dt="2023-02-28T13:21:27.039" v="1337" actId="478"/>
          <ac:spMkLst>
            <pc:docMk/>
            <pc:sldMk cId="1658788678" sldId="967"/>
            <ac:spMk id="76" creationId="{F0490054-1DF4-41D7-8333-EE516BA12B95}"/>
          </ac:spMkLst>
        </pc:spChg>
        <pc:grpChg chg="mod">
          <ac:chgData name="Marta" userId="eac6eb22-5f14-46b4-a4ea-a86e6e8c4acc" providerId="ADAL" clId="{B35E4D9A-CD9E-4776-A49F-8EC63D17AD8F}" dt="2023-02-28T13:22:23.735" v="1350" actId="1076"/>
          <ac:grpSpMkLst>
            <pc:docMk/>
            <pc:sldMk cId="1658788678" sldId="967"/>
            <ac:grpSpMk id="40" creationId="{9188C0E2-FCE8-49E7-A563-42F07CDC6BEB}"/>
          </ac:grpSpMkLst>
        </pc:grpChg>
        <pc:grpChg chg="mod">
          <ac:chgData name="Marta" userId="eac6eb22-5f14-46b4-a4ea-a86e6e8c4acc" providerId="ADAL" clId="{B35E4D9A-CD9E-4776-A49F-8EC63D17AD8F}" dt="2023-02-28T13:22:23.735" v="1350" actId="1076"/>
          <ac:grpSpMkLst>
            <pc:docMk/>
            <pc:sldMk cId="1658788678" sldId="967"/>
            <ac:grpSpMk id="50" creationId="{6B56FD23-CC5C-452F-B295-C10B70276B87}"/>
          </ac:grpSpMkLst>
        </pc:grpChg>
        <pc:grpChg chg="mod">
          <ac:chgData name="Marta" userId="eac6eb22-5f14-46b4-a4ea-a86e6e8c4acc" providerId="ADAL" clId="{B35E4D9A-CD9E-4776-A49F-8EC63D17AD8F}" dt="2023-02-28T13:23:25.199" v="1367" actId="1076"/>
          <ac:grpSpMkLst>
            <pc:docMk/>
            <pc:sldMk cId="1658788678" sldId="967"/>
            <ac:grpSpMk id="64" creationId="{19691221-A235-46FD-9552-D21F56FFBEC0}"/>
          </ac:grpSpMkLst>
        </pc:grpChg>
        <pc:picChg chg="mod">
          <ac:chgData name="Marta" userId="eac6eb22-5f14-46b4-a4ea-a86e6e8c4acc" providerId="ADAL" clId="{B35E4D9A-CD9E-4776-A49F-8EC63D17AD8F}" dt="2023-02-28T13:22:23.735" v="1350" actId="1076"/>
          <ac:picMkLst>
            <pc:docMk/>
            <pc:sldMk cId="1658788678" sldId="967"/>
            <ac:picMk id="75" creationId="{D4E0C478-1F38-4F5F-A77A-5308155E8211}"/>
          </ac:picMkLst>
        </pc:picChg>
        <pc:picChg chg="mod">
          <ac:chgData name="Marta" userId="eac6eb22-5f14-46b4-a4ea-a86e6e8c4acc" providerId="ADAL" clId="{B35E4D9A-CD9E-4776-A49F-8EC63D17AD8F}" dt="2023-02-28T13:25:03.613" v="1489" actId="14100"/>
          <ac:picMkLst>
            <pc:docMk/>
            <pc:sldMk cId="1658788678" sldId="967"/>
            <ac:picMk id="76803" creationId="{A3339059-FD1A-0CA7-926D-F8D87B682BC8}"/>
          </ac:picMkLst>
        </pc:picChg>
      </pc:sldChg>
      <pc:sldChg chg="del">
        <pc:chgData name="Marta" userId="eac6eb22-5f14-46b4-a4ea-a86e6e8c4acc" providerId="ADAL" clId="{B35E4D9A-CD9E-4776-A49F-8EC63D17AD8F}" dt="2023-02-22T16:09:09.379" v="120" actId="47"/>
        <pc:sldMkLst>
          <pc:docMk/>
          <pc:sldMk cId="3499553274" sldId="967"/>
        </pc:sldMkLst>
      </pc:sldChg>
      <pc:sldChg chg="add del">
        <pc:chgData name="Marta" userId="eac6eb22-5f14-46b4-a4ea-a86e6e8c4acc" providerId="ADAL" clId="{B35E4D9A-CD9E-4776-A49F-8EC63D17AD8F}" dt="2023-02-28T13:04:21.335" v="940" actId="27028"/>
        <pc:sldMkLst>
          <pc:docMk/>
          <pc:sldMk cId="3248189754" sldId="968"/>
        </pc:sldMkLst>
      </pc:sldChg>
      <pc:sldChg chg="addSp delSp modSp add del mod">
        <pc:chgData name="Marta" userId="eac6eb22-5f14-46b4-a4ea-a86e6e8c4acc" providerId="ADAL" clId="{B35E4D9A-CD9E-4776-A49F-8EC63D17AD8F}" dt="2023-02-28T13:27:27.884" v="1559" actId="1076"/>
        <pc:sldMkLst>
          <pc:docMk/>
          <pc:sldMk cId="3965657263" sldId="968"/>
        </pc:sldMkLst>
        <pc:spChg chg="mod">
          <ac:chgData name="Marta" userId="eac6eb22-5f14-46b4-a4ea-a86e6e8c4acc" providerId="ADAL" clId="{B35E4D9A-CD9E-4776-A49F-8EC63D17AD8F}" dt="2023-02-28T13:27:27.884" v="1559" actId="1076"/>
          <ac:spMkLst>
            <pc:docMk/>
            <pc:sldMk cId="3965657263" sldId="968"/>
            <ac:spMk id="2" creationId="{35F37CFD-B99B-A1EC-7917-0075D06B79BE}"/>
          </ac:spMkLst>
        </pc:spChg>
        <pc:picChg chg="add">
          <ac:chgData name="Marta" userId="eac6eb22-5f14-46b4-a4ea-a86e6e8c4acc" providerId="ADAL" clId="{B35E4D9A-CD9E-4776-A49F-8EC63D17AD8F}" dt="2023-02-28T13:26:23.159" v="1541" actId="22"/>
          <ac:picMkLst>
            <pc:docMk/>
            <pc:sldMk cId="3965657263" sldId="968"/>
            <ac:picMk id="5" creationId="{DDE876F6-EB22-4EF9-8B25-DA4BFC6F4044}"/>
          </ac:picMkLst>
        </pc:picChg>
        <pc:picChg chg="del">
          <ac:chgData name="Marta" userId="eac6eb22-5f14-46b4-a4ea-a86e6e8c4acc" providerId="ADAL" clId="{B35E4D9A-CD9E-4776-A49F-8EC63D17AD8F}" dt="2023-02-28T13:26:22.267" v="1540" actId="478"/>
          <ac:picMkLst>
            <pc:docMk/>
            <pc:sldMk cId="3965657263" sldId="968"/>
            <ac:picMk id="77827" creationId="{D2A26024-797D-03AD-E3DF-6F373E841D2A}"/>
          </ac:picMkLst>
        </pc:picChg>
      </pc:sldChg>
      <pc:sldChg chg="add del">
        <pc:chgData name="Marta" userId="eac6eb22-5f14-46b4-a4ea-a86e6e8c4acc" providerId="ADAL" clId="{B35E4D9A-CD9E-4776-A49F-8EC63D17AD8F}" dt="2023-02-28T13:04:20.902" v="939" actId="27028"/>
        <pc:sldMkLst>
          <pc:docMk/>
          <pc:sldMk cId="1450687038" sldId="969"/>
        </pc:sldMkLst>
      </pc:sldChg>
      <pc:sldChg chg="addSp delSp add del mod">
        <pc:chgData name="Marta" userId="eac6eb22-5f14-46b4-a4ea-a86e6e8c4acc" providerId="ADAL" clId="{B35E4D9A-CD9E-4776-A49F-8EC63D17AD8F}" dt="2023-02-28T13:26:27.750" v="1543" actId="22"/>
        <pc:sldMkLst>
          <pc:docMk/>
          <pc:sldMk cId="1797667902" sldId="969"/>
        </pc:sldMkLst>
        <pc:picChg chg="add">
          <ac:chgData name="Marta" userId="eac6eb22-5f14-46b4-a4ea-a86e6e8c4acc" providerId="ADAL" clId="{B35E4D9A-CD9E-4776-A49F-8EC63D17AD8F}" dt="2023-02-28T13:26:27.750" v="1543" actId="22"/>
          <ac:picMkLst>
            <pc:docMk/>
            <pc:sldMk cId="1797667902" sldId="969"/>
            <ac:picMk id="2" creationId="{89BDA0D4-64C3-4EDE-A98A-83560E161488}"/>
          </ac:picMkLst>
        </pc:picChg>
        <pc:picChg chg="del">
          <ac:chgData name="Marta" userId="eac6eb22-5f14-46b4-a4ea-a86e6e8c4acc" providerId="ADAL" clId="{B35E4D9A-CD9E-4776-A49F-8EC63D17AD8F}" dt="2023-02-28T13:26:27.171" v="1542" actId="478"/>
          <ac:picMkLst>
            <pc:docMk/>
            <pc:sldMk cId="1797667902" sldId="969"/>
            <ac:picMk id="77827" creationId="{D2A26024-797D-03AD-E3DF-6F373E841D2A}"/>
          </ac:picMkLst>
        </pc:picChg>
      </pc:sldChg>
      <pc:sldChg chg="addSp delSp add del mod">
        <pc:chgData name="Marta" userId="eac6eb22-5f14-46b4-a4ea-a86e6e8c4acc" providerId="ADAL" clId="{B35E4D9A-CD9E-4776-A49F-8EC63D17AD8F}" dt="2023-02-28T13:26:31.553" v="1545" actId="22"/>
        <pc:sldMkLst>
          <pc:docMk/>
          <pc:sldMk cId="1472789701" sldId="970"/>
        </pc:sldMkLst>
        <pc:picChg chg="add">
          <ac:chgData name="Marta" userId="eac6eb22-5f14-46b4-a4ea-a86e6e8c4acc" providerId="ADAL" clId="{B35E4D9A-CD9E-4776-A49F-8EC63D17AD8F}" dt="2023-02-28T13:26:31.553" v="1545" actId="22"/>
          <ac:picMkLst>
            <pc:docMk/>
            <pc:sldMk cId="1472789701" sldId="970"/>
            <ac:picMk id="2" creationId="{D23A3A66-EFBA-4AD3-8859-193269D3F9FA}"/>
          </ac:picMkLst>
        </pc:picChg>
        <pc:picChg chg="del">
          <ac:chgData name="Marta" userId="eac6eb22-5f14-46b4-a4ea-a86e6e8c4acc" providerId="ADAL" clId="{B35E4D9A-CD9E-4776-A49F-8EC63D17AD8F}" dt="2023-02-28T13:26:30.953" v="1544" actId="478"/>
          <ac:picMkLst>
            <pc:docMk/>
            <pc:sldMk cId="1472789701" sldId="970"/>
            <ac:picMk id="77827" creationId="{D2A26024-797D-03AD-E3DF-6F373E841D2A}"/>
          </ac:picMkLst>
        </pc:picChg>
      </pc:sldChg>
      <pc:sldChg chg="add del">
        <pc:chgData name="Marta" userId="eac6eb22-5f14-46b4-a4ea-a86e6e8c4acc" providerId="ADAL" clId="{B35E4D9A-CD9E-4776-A49F-8EC63D17AD8F}" dt="2023-02-28T13:04:20.486" v="938" actId="27028"/>
        <pc:sldMkLst>
          <pc:docMk/>
          <pc:sldMk cId="3630548908" sldId="970"/>
        </pc:sldMkLst>
      </pc:sldChg>
      <pc:sldChg chg="addSp delSp modSp add del mod modAnim">
        <pc:chgData name="Marta" userId="eac6eb22-5f14-46b4-a4ea-a86e6e8c4acc" providerId="ADAL" clId="{B35E4D9A-CD9E-4776-A49F-8EC63D17AD8F}" dt="2023-02-28T13:38:54.668" v="1680" actId="165"/>
        <pc:sldMkLst>
          <pc:docMk/>
          <pc:sldMk cId="1194319874" sldId="971"/>
        </pc:sldMkLst>
        <pc:spChg chg="mod">
          <ac:chgData name="Marta" userId="eac6eb22-5f14-46b4-a4ea-a86e6e8c4acc" providerId="ADAL" clId="{B35E4D9A-CD9E-4776-A49F-8EC63D17AD8F}" dt="2023-02-28T13:28:22.134" v="1583" actId="1076"/>
          <ac:spMkLst>
            <pc:docMk/>
            <pc:sldMk cId="1194319874" sldId="971"/>
            <ac:spMk id="5" creationId="{8B4CFD38-F07E-BF95-1F6A-6A201391101D}"/>
          </ac:spMkLst>
        </pc:spChg>
        <pc:grpChg chg="add del mod">
          <ac:chgData name="Marta" userId="eac6eb22-5f14-46b4-a4ea-a86e6e8c4acc" providerId="ADAL" clId="{B35E4D9A-CD9E-4776-A49F-8EC63D17AD8F}" dt="2023-02-28T13:38:54.668" v="1680" actId="165"/>
          <ac:grpSpMkLst>
            <pc:docMk/>
            <pc:sldMk cId="1194319874" sldId="971"/>
            <ac:grpSpMk id="2" creationId="{1005D2B0-6E6E-AF10-5254-7532ACAB9C2F}"/>
          </ac:grpSpMkLst>
        </pc:grpChg>
        <pc:grpChg chg="mod topLvl">
          <ac:chgData name="Marta" userId="eac6eb22-5f14-46b4-a4ea-a86e6e8c4acc" providerId="ADAL" clId="{B35E4D9A-CD9E-4776-A49F-8EC63D17AD8F}" dt="2023-02-28T13:38:54.668" v="1680" actId="165"/>
          <ac:grpSpMkLst>
            <pc:docMk/>
            <pc:sldMk cId="1194319874" sldId="971"/>
            <ac:grpSpMk id="4" creationId="{EA3724D6-CA07-E6C6-B139-B8A7A6766446}"/>
          </ac:grpSpMkLst>
        </pc:grpChg>
        <pc:picChg chg="mod topLvl">
          <ac:chgData name="Marta" userId="eac6eb22-5f14-46b4-a4ea-a86e6e8c4acc" providerId="ADAL" clId="{B35E4D9A-CD9E-4776-A49F-8EC63D17AD8F}" dt="2023-02-28T13:38:54.668" v="1680" actId="165"/>
          <ac:picMkLst>
            <pc:docMk/>
            <pc:sldMk cId="1194319874" sldId="971"/>
            <ac:picMk id="6" creationId="{F28631C6-515F-ABA2-0249-79ED92A7F18F}"/>
          </ac:picMkLst>
        </pc:picChg>
        <pc:picChg chg="mod topLvl">
          <ac:chgData name="Marta" userId="eac6eb22-5f14-46b4-a4ea-a86e6e8c4acc" providerId="ADAL" clId="{B35E4D9A-CD9E-4776-A49F-8EC63D17AD8F}" dt="2023-02-28T13:38:54.668" v="1680" actId="165"/>
          <ac:picMkLst>
            <pc:docMk/>
            <pc:sldMk cId="1194319874" sldId="971"/>
            <ac:picMk id="7" creationId="{235651B4-3B20-6DF7-38FB-2BE960C3D756}"/>
          </ac:picMkLst>
        </pc:picChg>
        <pc:picChg chg="mod topLvl">
          <ac:chgData name="Marta" userId="eac6eb22-5f14-46b4-a4ea-a86e6e8c4acc" providerId="ADAL" clId="{B35E4D9A-CD9E-4776-A49F-8EC63D17AD8F}" dt="2023-02-28T13:38:54.668" v="1680" actId="165"/>
          <ac:picMkLst>
            <pc:docMk/>
            <pc:sldMk cId="1194319874" sldId="971"/>
            <ac:picMk id="8" creationId="{29B9C74C-E084-855D-038B-153FD5F00CB8}"/>
          </ac:picMkLst>
        </pc:picChg>
        <pc:picChg chg="mod topLvl">
          <ac:chgData name="Marta" userId="eac6eb22-5f14-46b4-a4ea-a86e6e8c4acc" providerId="ADAL" clId="{B35E4D9A-CD9E-4776-A49F-8EC63D17AD8F}" dt="2023-02-28T13:38:54.668" v="1680" actId="165"/>
          <ac:picMkLst>
            <pc:docMk/>
            <pc:sldMk cId="1194319874" sldId="971"/>
            <ac:picMk id="9" creationId="{EE1253C8-10F2-3D42-B84F-8373B3C3DC4F}"/>
          </ac:picMkLst>
        </pc:picChg>
        <pc:picChg chg="mod topLvl">
          <ac:chgData name="Marta" userId="eac6eb22-5f14-46b4-a4ea-a86e6e8c4acc" providerId="ADAL" clId="{B35E4D9A-CD9E-4776-A49F-8EC63D17AD8F}" dt="2023-02-28T13:38:54.668" v="1680" actId="165"/>
          <ac:picMkLst>
            <pc:docMk/>
            <pc:sldMk cId="1194319874" sldId="971"/>
            <ac:picMk id="10" creationId="{A0A32EFF-34DB-33E9-13CC-C022CBDAFC38}"/>
          </ac:picMkLst>
        </pc:picChg>
        <pc:picChg chg="mod topLvl">
          <ac:chgData name="Marta" userId="eac6eb22-5f14-46b4-a4ea-a86e6e8c4acc" providerId="ADAL" clId="{B35E4D9A-CD9E-4776-A49F-8EC63D17AD8F}" dt="2023-02-28T13:38:54.668" v="1680" actId="165"/>
          <ac:picMkLst>
            <pc:docMk/>
            <pc:sldMk cId="1194319874" sldId="971"/>
            <ac:picMk id="11" creationId="{ECAAA5F3-5448-66A0-9B8F-A4A0EE43D470}"/>
          </ac:picMkLst>
        </pc:picChg>
        <pc:picChg chg="mod topLvl">
          <ac:chgData name="Marta" userId="eac6eb22-5f14-46b4-a4ea-a86e6e8c4acc" providerId="ADAL" clId="{B35E4D9A-CD9E-4776-A49F-8EC63D17AD8F}" dt="2023-02-28T13:38:54.668" v="1680" actId="165"/>
          <ac:picMkLst>
            <pc:docMk/>
            <pc:sldMk cId="1194319874" sldId="971"/>
            <ac:picMk id="12" creationId="{382545B9-88EB-E1AF-EEBA-C1A40565132D}"/>
          </ac:picMkLst>
        </pc:picChg>
        <pc:picChg chg="mod topLvl">
          <ac:chgData name="Marta" userId="eac6eb22-5f14-46b4-a4ea-a86e6e8c4acc" providerId="ADAL" clId="{B35E4D9A-CD9E-4776-A49F-8EC63D17AD8F}" dt="2023-02-28T13:38:54.668" v="1680" actId="165"/>
          <ac:picMkLst>
            <pc:docMk/>
            <pc:sldMk cId="1194319874" sldId="971"/>
            <ac:picMk id="13" creationId="{E5478466-6A1A-2477-44DF-E54E9FEAADC7}"/>
          </ac:picMkLst>
        </pc:picChg>
        <pc:picChg chg="mod topLvl">
          <ac:chgData name="Marta" userId="eac6eb22-5f14-46b4-a4ea-a86e6e8c4acc" providerId="ADAL" clId="{B35E4D9A-CD9E-4776-A49F-8EC63D17AD8F}" dt="2023-02-28T13:38:54.668" v="1680" actId="165"/>
          <ac:picMkLst>
            <pc:docMk/>
            <pc:sldMk cId="1194319874" sldId="971"/>
            <ac:picMk id="14" creationId="{DBB2B76E-BA37-FAD0-8355-B20768245155}"/>
          </ac:picMkLst>
        </pc:picChg>
        <pc:picChg chg="mod topLvl">
          <ac:chgData name="Marta" userId="eac6eb22-5f14-46b4-a4ea-a86e6e8c4acc" providerId="ADAL" clId="{B35E4D9A-CD9E-4776-A49F-8EC63D17AD8F}" dt="2023-02-28T13:38:54.668" v="1680" actId="165"/>
          <ac:picMkLst>
            <pc:docMk/>
            <pc:sldMk cId="1194319874" sldId="971"/>
            <ac:picMk id="15" creationId="{38C2715C-D512-11DF-3E9B-EC707F204DD4}"/>
          </ac:picMkLst>
        </pc:picChg>
        <pc:picChg chg="mod">
          <ac:chgData name="Marta" userId="eac6eb22-5f14-46b4-a4ea-a86e6e8c4acc" providerId="ADAL" clId="{B35E4D9A-CD9E-4776-A49F-8EC63D17AD8F}" dt="2023-02-28T13:38:54.668" v="1680" actId="165"/>
          <ac:picMkLst>
            <pc:docMk/>
            <pc:sldMk cId="1194319874" sldId="971"/>
            <ac:picMk id="16" creationId="{B95B9FC4-B7C7-4F01-EAC1-A7531C2D8FD0}"/>
          </ac:picMkLst>
        </pc:picChg>
        <pc:picChg chg="mod">
          <ac:chgData name="Marta" userId="eac6eb22-5f14-46b4-a4ea-a86e6e8c4acc" providerId="ADAL" clId="{B35E4D9A-CD9E-4776-A49F-8EC63D17AD8F}" dt="2023-02-28T13:38:54.668" v="1680" actId="165"/>
          <ac:picMkLst>
            <pc:docMk/>
            <pc:sldMk cId="1194319874" sldId="971"/>
            <ac:picMk id="17" creationId="{849C45C1-F747-78DE-53CE-FD55825832AC}"/>
          </ac:picMkLst>
        </pc:picChg>
        <pc:picChg chg="mod">
          <ac:chgData name="Marta" userId="eac6eb22-5f14-46b4-a4ea-a86e6e8c4acc" providerId="ADAL" clId="{B35E4D9A-CD9E-4776-A49F-8EC63D17AD8F}" dt="2023-02-28T13:38:54.668" v="1680" actId="165"/>
          <ac:picMkLst>
            <pc:docMk/>
            <pc:sldMk cId="1194319874" sldId="971"/>
            <ac:picMk id="18" creationId="{C8EB2F8D-B0CE-FABB-5456-0DE2B9EE21D8}"/>
          </ac:picMkLst>
        </pc:picChg>
        <pc:picChg chg="mod">
          <ac:chgData name="Marta" userId="eac6eb22-5f14-46b4-a4ea-a86e6e8c4acc" providerId="ADAL" clId="{B35E4D9A-CD9E-4776-A49F-8EC63D17AD8F}" dt="2023-02-28T13:38:54.668" v="1680" actId="165"/>
          <ac:picMkLst>
            <pc:docMk/>
            <pc:sldMk cId="1194319874" sldId="971"/>
            <ac:picMk id="19" creationId="{6E14BD6F-34C9-F43F-F4F7-979975563CBB}"/>
          </ac:picMkLst>
        </pc:picChg>
        <pc:picChg chg="mod">
          <ac:chgData name="Marta" userId="eac6eb22-5f14-46b4-a4ea-a86e6e8c4acc" providerId="ADAL" clId="{B35E4D9A-CD9E-4776-A49F-8EC63D17AD8F}" dt="2023-02-28T13:38:54.668" v="1680" actId="165"/>
          <ac:picMkLst>
            <pc:docMk/>
            <pc:sldMk cId="1194319874" sldId="971"/>
            <ac:picMk id="20" creationId="{16B29C9A-0824-BEDA-045D-789320182A72}"/>
          </ac:picMkLst>
        </pc:picChg>
        <pc:picChg chg="mod">
          <ac:chgData name="Marta" userId="eac6eb22-5f14-46b4-a4ea-a86e6e8c4acc" providerId="ADAL" clId="{B35E4D9A-CD9E-4776-A49F-8EC63D17AD8F}" dt="2023-02-28T13:38:54.668" v="1680" actId="165"/>
          <ac:picMkLst>
            <pc:docMk/>
            <pc:sldMk cId="1194319874" sldId="971"/>
            <ac:picMk id="21" creationId="{65733446-BAD8-8702-AE74-DC330C6180DB}"/>
          </ac:picMkLst>
        </pc:picChg>
        <pc:picChg chg="mod">
          <ac:chgData name="Marta" userId="eac6eb22-5f14-46b4-a4ea-a86e6e8c4acc" providerId="ADAL" clId="{B35E4D9A-CD9E-4776-A49F-8EC63D17AD8F}" dt="2023-02-28T13:38:54.668" v="1680" actId="165"/>
          <ac:picMkLst>
            <pc:docMk/>
            <pc:sldMk cId="1194319874" sldId="971"/>
            <ac:picMk id="22" creationId="{9747BAAE-DD27-6471-DD02-DC884BD8423E}"/>
          </ac:picMkLst>
        </pc:picChg>
        <pc:picChg chg="mod">
          <ac:chgData name="Marta" userId="eac6eb22-5f14-46b4-a4ea-a86e6e8c4acc" providerId="ADAL" clId="{B35E4D9A-CD9E-4776-A49F-8EC63D17AD8F}" dt="2023-02-28T13:38:54.668" v="1680" actId="165"/>
          <ac:picMkLst>
            <pc:docMk/>
            <pc:sldMk cId="1194319874" sldId="971"/>
            <ac:picMk id="23" creationId="{434D3BB1-AC5C-29D5-9385-95ABC90943EC}"/>
          </ac:picMkLst>
        </pc:picChg>
        <pc:picChg chg="mod">
          <ac:chgData name="Marta" userId="eac6eb22-5f14-46b4-a4ea-a86e6e8c4acc" providerId="ADAL" clId="{B35E4D9A-CD9E-4776-A49F-8EC63D17AD8F}" dt="2023-02-28T13:38:54.668" v="1680" actId="165"/>
          <ac:picMkLst>
            <pc:docMk/>
            <pc:sldMk cId="1194319874" sldId="971"/>
            <ac:picMk id="24" creationId="{4F1B8EB1-F6D8-7104-8108-CDCC3F45C0E5}"/>
          </ac:picMkLst>
        </pc:picChg>
        <pc:picChg chg="mod">
          <ac:chgData name="Marta" userId="eac6eb22-5f14-46b4-a4ea-a86e6e8c4acc" providerId="ADAL" clId="{B35E4D9A-CD9E-4776-A49F-8EC63D17AD8F}" dt="2023-02-28T13:38:54.668" v="1680" actId="165"/>
          <ac:picMkLst>
            <pc:docMk/>
            <pc:sldMk cId="1194319874" sldId="971"/>
            <ac:picMk id="25" creationId="{EA861CBD-9745-E01F-0EFA-C052ABAFF165}"/>
          </ac:picMkLst>
        </pc:picChg>
        <pc:picChg chg="mod">
          <ac:chgData name="Marta" userId="eac6eb22-5f14-46b4-a4ea-a86e6e8c4acc" providerId="ADAL" clId="{B35E4D9A-CD9E-4776-A49F-8EC63D17AD8F}" dt="2023-02-28T13:38:54.668" v="1680" actId="165"/>
          <ac:picMkLst>
            <pc:docMk/>
            <pc:sldMk cId="1194319874" sldId="971"/>
            <ac:picMk id="26" creationId="{A2307126-024D-A86C-F480-9E31B7F42CCD}"/>
          </ac:picMkLst>
        </pc:picChg>
        <pc:picChg chg="mod">
          <ac:chgData name="Marta" userId="eac6eb22-5f14-46b4-a4ea-a86e6e8c4acc" providerId="ADAL" clId="{B35E4D9A-CD9E-4776-A49F-8EC63D17AD8F}" dt="2023-02-28T13:38:54.668" v="1680" actId="165"/>
          <ac:picMkLst>
            <pc:docMk/>
            <pc:sldMk cId="1194319874" sldId="971"/>
            <ac:picMk id="27" creationId="{4E07291F-244C-DD3E-54AA-B11CF51F4543}"/>
          </ac:picMkLst>
        </pc:picChg>
        <pc:picChg chg="mod">
          <ac:chgData name="Marta" userId="eac6eb22-5f14-46b4-a4ea-a86e6e8c4acc" providerId="ADAL" clId="{B35E4D9A-CD9E-4776-A49F-8EC63D17AD8F}" dt="2023-02-28T13:38:54.668" v="1680" actId="165"/>
          <ac:picMkLst>
            <pc:docMk/>
            <pc:sldMk cId="1194319874" sldId="971"/>
            <ac:picMk id="28" creationId="{E5FD5190-0611-0D5D-307D-F6E3794DAA01}"/>
          </ac:picMkLst>
        </pc:picChg>
        <pc:picChg chg="mod">
          <ac:chgData name="Marta" userId="eac6eb22-5f14-46b4-a4ea-a86e6e8c4acc" providerId="ADAL" clId="{B35E4D9A-CD9E-4776-A49F-8EC63D17AD8F}" dt="2023-02-28T13:38:54.668" v="1680" actId="165"/>
          <ac:picMkLst>
            <pc:docMk/>
            <pc:sldMk cId="1194319874" sldId="971"/>
            <ac:picMk id="29" creationId="{DFDF566E-B475-CD7A-9996-9DBF26A3DE4D}"/>
          </ac:picMkLst>
        </pc:picChg>
        <pc:picChg chg="mod">
          <ac:chgData name="Marta" userId="eac6eb22-5f14-46b4-a4ea-a86e6e8c4acc" providerId="ADAL" clId="{B35E4D9A-CD9E-4776-A49F-8EC63D17AD8F}" dt="2023-02-28T13:38:54.668" v="1680" actId="165"/>
          <ac:picMkLst>
            <pc:docMk/>
            <pc:sldMk cId="1194319874" sldId="971"/>
            <ac:picMk id="30" creationId="{5012419D-A6B6-94F6-4870-D9D5CE46F1D7}"/>
          </ac:picMkLst>
        </pc:picChg>
        <pc:picChg chg="mod">
          <ac:chgData name="Marta" userId="eac6eb22-5f14-46b4-a4ea-a86e6e8c4acc" providerId="ADAL" clId="{B35E4D9A-CD9E-4776-A49F-8EC63D17AD8F}" dt="2023-02-28T13:38:54.668" v="1680" actId="165"/>
          <ac:picMkLst>
            <pc:docMk/>
            <pc:sldMk cId="1194319874" sldId="971"/>
            <ac:picMk id="31" creationId="{3CF8127F-EFB4-3108-9F27-0AFED63EDCC6}"/>
          </ac:picMkLst>
        </pc:picChg>
        <pc:picChg chg="mod">
          <ac:chgData name="Marta" userId="eac6eb22-5f14-46b4-a4ea-a86e6e8c4acc" providerId="ADAL" clId="{B35E4D9A-CD9E-4776-A49F-8EC63D17AD8F}" dt="2023-02-28T13:38:54.668" v="1680" actId="165"/>
          <ac:picMkLst>
            <pc:docMk/>
            <pc:sldMk cId="1194319874" sldId="971"/>
            <ac:picMk id="32" creationId="{EF37C289-81FD-EB8B-D647-9C6AA5753EC0}"/>
          </ac:picMkLst>
        </pc:picChg>
        <pc:picChg chg="mod">
          <ac:chgData name="Marta" userId="eac6eb22-5f14-46b4-a4ea-a86e6e8c4acc" providerId="ADAL" clId="{B35E4D9A-CD9E-4776-A49F-8EC63D17AD8F}" dt="2023-02-28T13:38:54.668" v="1680" actId="165"/>
          <ac:picMkLst>
            <pc:docMk/>
            <pc:sldMk cId="1194319874" sldId="971"/>
            <ac:picMk id="33" creationId="{2B7571B8-050C-7C64-B9C9-0869193606BC}"/>
          </ac:picMkLst>
        </pc:picChg>
        <pc:picChg chg="mod">
          <ac:chgData name="Marta" userId="eac6eb22-5f14-46b4-a4ea-a86e6e8c4acc" providerId="ADAL" clId="{B35E4D9A-CD9E-4776-A49F-8EC63D17AD8F}" dt="2023-02-28T13:38:54.668" v="1680" actId="165"/>
          <ac:picMkLst>
            <pc:docMk/>
            <pc:sldMk cId="1194319874" sldId="971"/>
            <ac:picMk id="34" creationId="{0C6CF4A5-9073-DCD3-B709-94C875F498BC}"/>
          </ac:picMkLst>
        </pc:picChg>
        <pc:picChg chg="mod">
          <ac:chgData name="Marta" userId="eac6eb22-5f14-46b4-a4ea-a86e6e8c4acc" providerId="ADAL" clId="{B35E4D9A-CD9E-4776-A49F-8EC63D17AD8F}" dt="2023-02-28T13:38:54.668" v="1680" actId="165"/>
          <ac:picMkLst>
            <pc:docMk/>
            <pc:sldMk cId="1194319874" sldId="971"/>
            <ac:picMk id="35" creationId="{D851F169-BA76-7654-C1D6-B00B034390CE}"/>
          </ac:picMkLst>
        </pc:picChg>
        <pc:picChg chg="mod">
          <ac:chgData name="Marta" userId="eac6eb22-5f14-46b4-a4ea-a86e6e8c4acc" providerId="ADAL" clId="{B35E4D9A-CD9E-4776-A49F-8EC63D17AD8F}" dt="2023-02-28T13:38:54.668" v="1680" actId="165"/>
          <ac:picMkLst>
            <pc:docMk/>
            <pc:sldMk cId="1194319874" sldId="971"/>
            <ac:picMk id="36" creationId="{F57B1D0E-2E9C-67CC-C867-E265CCEBC704}"/>
          </ac:picMkLst>
        </pc:picChg>
        <pc:picChg chg="mod">
          <ac:chgData name="Marta" userId="eac6eb22-5f14-46b4-a4ea-a86e6e8c4acc" providerId="ADAL" clId="{B35E4D9A-CD9E-4776-A49F-8EC63D17AD8F}" dt="2023-02-28T13:38:54.668" v="1680" actId="165"/>
          <ac:picMkLst>
            <pc:docMk/>
            <pc:sldMk cId="1194319874" sldId="971"/>
            <ac:picMk id="37" creationId="{0BF13FB7-FDEE-485B-4445-60D1035E4A7C}"/>
          </ac:picMkLst>
        </pc:picChg>
        <pc:picChg chg="mod">
          <ac:chgData name="Marta" userId="eac6eb22-5f14-46b4-a4ea-a86e6e8c4acc" providerId="ADAL" clId="{B35E4D9A-CD9E-4776-A49F-8EC63D17AD8F}" dt="2023-02-28T13:38:54.668" v="1680" actId="165"/>
          <ac:picMkLst>
            <pc:docMk/>
            <pc:sldMk cId="1194319874" sldId="971"/>
            <ac:picMk id="38" creationId="{9012A1D9-60F7-65D2-CA5E-9D7953C72218}"/>
          </ac:picMkLst>
        </pc:picChg>
        <pc:picChg chg="mod">
          <ac:chgData name="Marta" userId="eac6eb22-5f14-46b4-a4ea-a86e6e8c4acc" providerId="ADAL" clId="{B35E4D9A-CD9E-4776-A49F-8EC63D17AD8F}" dt="2023-02-28T13:38:54.668" v="1680" actId="165"/>
          <ac:picMkLst>
            <pc:docMk/>
            <pc:sldMk cId="1194319874" sldId="971"/>
            <ac:picMk id="39" creationId="{41FC26A3-A48D-2244-E913-B58938B413AA}"/>
          </ac:picMkLst>
        </pc:picChg>
        <pc:picChg chg="mod">
          <ac:chgData name="Marta" userId="eac6eb22-5f14-46b4-a4ea-a86e6e8c4acc" providerId="ADAL" clId="{B35E4D9A-CD9E-4776-A49F-8EC63D17AD8F}" dt="2023-02-28T13:38:54.668" v="1680" actId="165"/>
          <ac:picMkLst>
            <pc:docMk/>
            <pc:sldMk cId="1194319874" sldId="971"/>
            <ac:picMk id="40" creationId="{41BE7034-E662-B993-97A7-112F59ACBBB0}"/>
          </ac:picMkLst>
        </pc:picChg>
        <pc:picChg chg="mod">
          <ac:chgData name="Marta" userId="eac6eb22-5f14-46b4-a4ea-a86e6e8c4acc" providerId="ADAL" clId="{B35E4D9A-CD9E-4776-A49F-8EC63D17AD8F}" dt="2023-02-28T13:38:54.668" v="1680" actId="165"/>
          <ac:picMkLst>
            <pc:docMk/>
            <pc:sldMk cId="1194319874" sldId="971"/>
            <ac:picMk id="41" creationId="{A56109FB-5D63-3E54-CE58-B7E7636C2A9E}"/>
          </ac:picMkLst>
        </pc:picChg>
        <pc:picChg chg="mod">
          <ac:chgData name="Marta" userId="eac6eb22-5f14-46b4-a4ea-a86e6e8c4acc" providerId="ADAL" clId="{B35E4D9A-CD9E-4776-A49F-8EC63D17AD8F}" dt="2023-02-28T13:38:54.668" v="1680" actId="165"/>
          <ac:picMkLst>
            <pc:docMk/>
            <pc:sldMk cId="1194319874" sldId="971"/>
            <ac:picMk id="42" creationId="{D2AF8A85-C4DB-8AFD-7CB1-5803ADFEBAF5}"/>
          </ac:picMkLst>
        </pc:picChg>
        <pc:picChg chg="mod">
          <ac:chgData name="Marta" userId="eac6eb22-5f14-46b4-a4ea-a86e6e8c4acc" providerId="ADAL" clId="{B35E4D9A-CD9E-4776-A49F-8EC63D17AD8F}" dt="2023-02-28T13:38:54.668" v="1680" actId="165"/>
          <ac:picMkLst>
            <pc:docMk/>
            <pc:sldMk cId="1194319874" sldId="971"/>
            <ac:picMk id="43" creationId="{5F5F952A-5EE2-8BD6-66DB-36D586CA50B2}"/>
          </ac:picMkLst>
        </pc:picChg>
        <pc:picChg chg="mod">
          <ac:chgData name="Marta" userId="eac6eb22-5f14-46b4-a4ea-a86e6e8c4acc" providerId="ADAL" clId="{B35E4D9A-CD9E-4776-A49F-8EC63D17AD8F}" dt="2023-02-28T13:38:54.668" v="1680" actId="165"/>
          <ac:picMkLst>
            <pc:docMk/>
            <pc:sldMk cId="1194319874" sldId="971"/>
            <ac:picMk id="44" creationId="{B4E66570-B0E9-0BDE-59E4-EC42019F7388}"/>
          </ac:picMkLst>
        </pc:picChg>
        <pc:picChg chg="mod">
          <ac:chgData name="Marta" userId="eac6eb22-5f14-46b4-a4ea-a86e6e8c4acc" providerId="ADAL" clId="{B35E4D9A-CD9E-4776-A49F-8EC63D17AD8F}" dt="2023-02-28T13:38:54.668" v="1680" actId="165"/>
          <ac:picMkLst>
            <pc:docMk/>
            <pc:sldMk cId="1194319874" sldId="971"/>
            <ac:picMk id="45" creationId="{CC3B0C17-7D7B-7310-9AB9-929C388D820C}"/>
          </ac:picMkLst>
        </pc:picChg>
        <pc:picChg chg="mod">
          <ac:chgData name="Marta" userId="eac6eb22-5f14-46b4-a4ea-a86e6e8c4acc" providerId="ADAL" clId="{B35E4D9A-CD9E-4776-A49F-8EC63D17AD8F}" dt="2023-02-28T13:38:54.668" v="1680" actId="165"/>
          <ac:picMkLst>
            <pc:docMk/>
            <pc:sldMk cId="1194319874" sldId="971"/>
            <ac:picMk id="46" creationId="{7AEBC1A4-0488-D03B-35AE-4B98BEDC1DE3}"/>
          </ac:picMkLst>
        </pc:picChg>
        <pc:picChg chg="mod">
          <ac:chgData name="Marta" userId="eac6eb22-5f14-46b4-a4ea-a86e6e8c4acc" providerId="ADAL" clId="{B35E4D9A-CD9E-4776-A49F-8EC63D17AD8F}" dt="2023-02-28T13:38:54.668" v="1680" actId="165"/>
          <ac:picMkLst>
            <pc:docMk/>
            <pc:sldMk cId="1194319874" sldId="971"/>
            <ac:picMk id="47" creationId="{1129B59C-83C2-2CF8-F2FD-86747D8E7933}"/>
          </ac:picMkLst>
        </pc:picChg>
        <pc:picChg chg="mod">
          <ac:chgData name="Marta" userId="eac6eb22-5f14-46b4-a4ea-a86e6e8c4acc" providerId="ADAL" clId="{B35E4D9A-CD9E-4776-A49F-8EC63D17AD8F}" dt="2023-02-28T13:38:54.668" v="1680" actId="165"/>
          <ac:picMkLst>
            <pc:docMk/>
            <pc:sldMk cId="1194319874" sldId="971"/>
            <ac:picMk id="48" creationId="{B7100B00-56A8-AE42-B6CC-F9C192399966}"/>
          </ac:picMkLst>
        </pc:picChg>
        <pc:picChg chg="mod">
          <ac:chgData name="Marta" userId="eac6eb22-5f14-46b4-a4ea-a86e6e8c4acc" providerId="ADAL" clId="{B35E4D9A-CD9E-4776-A49F-8EC63D17AD8F}" dt="2023-02-28T13:38:54.668" v="1680" actId="165"/>
          <ac:picMkLst>
            <pc:docMk/>
            <pc:sldMk cId="1194319874" sldId="971"/>
            <ac:picMk id="49" creationId="{2FA5285D-F8EA-92FA-C35C-889292669EA5}"/>
          </ac:picMkLst>
        </pc:picChg>
        <pc:picChg chg="mod">
          <ac:chgData name="Marta" userId="eac6eb22-5f14-46b4-a4ea-a86e6e8c4acc" providerId="ADAL" clId="{B35E4D9A-CD9E-4776-A49F-8EC63D17AD8F}" dt="2023-02-28T13:38:54.668" v="1680" actId="165"/>
          <ac:picMkLst>
            <pc:docMk/>
            <pc:sldMk cId="1194319874" sldId="971"/>
            <ac:picMk id="50" creationId="{CFB4440D-C2A3-1154-7941-0CCC13446415}"/>
          </ac:picMkLst>
        </pc:picChg>
        <pc:picChg chg="mod">
          <ac:chgData name="Marta" userId="eac6eb22-5f14-46b4-a4ea-a86e6e8c4acc" providerId="ADAL" clId="{B35E4D9A-CD9E-4776-A49F-8EC63D17AD8F}" dt="2023-02-28T13:38:54.668" v="1680" actId="165"/>
          <ac:picMkLst>
            <pc:docMk/>
            <pc:sldMk cId="1194319874" sldId="971"/>
            <ac:picMk id="51" creationId="{8A672DD6-A169-29C4-68F6-7E3514BB9CD2}"/>
          </ac:picMkLst>
        </pc:picChg>
        <pc:picChg chg="mod">
          <ac:chgData name="Marta" userId="eac6eb22-5f14-46b4-a4ea-a86e6e8c4acc" providerId="ADAL" clId="{B35E4D9A-CD9E-4776-A49F-8EC63D17AD8F}" dt="2023-02-28T13:38:54.668" v="1680" actId="165"/>
          <ac:picMkLst>
            <pc:docMk/>
            <pc:sldMk cId="1194319874" sldId="971"/>
            <ac:picMk id="52" creationId="{D7309340-3266-B997-97F7-CFF0971DE927}"/>
          </ac:picMkLst>
        </pc:picChg>
        <pc:picChg chg="mod">
          <ac:chgData name="Marta" userId="eac6eb22-5f14-46b4-a4ea-a86e6e8c4acc" providerId="ADAL" clId="{B35E4D9A-CD9E-4776-A49F-8EC63D17AD8F}" dt="2023-02-28T13:38:54.668" v="1680" actId="165"/>
          <ac:picMkLst>
            <pc:docMk/>
            <pc:sldMk cId="1194319874" sldId="971"/>
            <ac:picMk id="53" creationId="{40EB1152-75EF-B31B-CBE0-3D72760967E9}"/>
          </ac:picMkLst>
        </pc:picChg>
        <pc:picChg chg="mod">
          <ac:chgData name="Marta" userId="eac6eb22-5f14-46b4-a4ea-a86e6e8c4acc" providerId="ADAL" clId="{B35E4D9A-CD9E-4776-A49F-8EC63D17AD8F}" dt="2023-02-28T13:38:54.668" v="1680" actId="165"/>
          <ac:picMkLst>
            <pc:docMk/>
            <pc:sldMk cId="1194319874" sldId="971"/>
            <ac:picMk id="54" creationId="{76C42113-224F-818A-D936-9AD0521B710B}"/>
          </ac:picMkLst>
        </pc:picChg>
        <pc:picChg chg="mod">
          <ac:chgData name="Marta" userId="eac6eb22-5f14-46b4-a4ea-a86e6e8c4acc" providerId="ADAL" clId="{B35E4D9A-CD9E-4776-A49F-8EC63D17AD8F}" dt="2023-02-28T13:38:54.668" v="1680" actId="165"/>
          <ac:picMkLst>
            <pc:docMk/>
            <pc:sldMk cId="1194319874" sldId="971"/>
            <ac:picMk id="55" creationId="{898E05DA-F161-1655-4534-4BFC5D8C0425}"/>
          </ac:picMkLst>
        </pc:picChg>
        <pc:picChg chg="mod">
          <ac:chgData name="Marta" userId="eac6eb22-5f14-46b4-a4ea-a86e6e8c4acc" providerId="ADAL" clId="{B35E4D9A-CD9E-4776-A49F-8EC63D17AD8F}" dt="2023-02-28T13:38:54.668" v="1680" actId="165"/>
          <ac:picMkLst>
            <pc:docMk/>
            <pc:sldMk cId="1194319874" sldId="971"/>
            <ac:picMk id="56" creationId="{B3772793-D1A6-AE8D-F3E4-8F754F790879}"/>
          </ac:picMkLst>
        </pc:picChg>
        <pc:picChg chg="mod">
          <ac:chgData name="Marta" userId="eac6eb22-5f14-46b4-a4ea-a86e6e8c4acc" providerId="ADAL" clId="{B35E4D9A-CD9E-4776-A49F-8EC63D17AD8F}" dt="2023-02-28T13:38:54.668" v="1680" actId="165"/>
          <ac:picMkLst>
            <pc:docMk/>
            <pc:sldMk cId="1194319874" sldId="971"/>
            <ac:picMk id="57" creationId="{48D9D567-5893-B17E-B617-23EC404A91B2}"/>
          </ac:picMkLst>
        </pc:picChg>
        <pc:picChg chg="mod">
          <ac:chgData name="Marta" userId="eac6eb22-5f14-46b4-a4ea-a86e6e8c4acc" providerId="ADAL" clId="{B35E4D9A-CD9E-4776-A49F-8EC63D17AD8F}" dt="2023-02-28T13:38:54.668" v="1680" actId="165"/>
          <ac:picMkLst>
            <pc:docMk/>
            <pc:sldMk cId="1194319874" sldId="971"/>
            <ac:picMk id="58" creationId="{581AEBCF-5F0B-23F3-D231-2C0A3802946B}"/>
          </ac:picMkLst>
        </pc:picChg>
        <pc:picChg chg="mod">
          <ac:chgData name="Marta" userId="eac6eb22-5f14-46b4-a4ea-a86e6e8c4acc" providerId="ADAL" clId="{B35E4D9A-CD9E-4776-A49F-8EC63D17AD8F}" dt="2023-02-28T13:38:54.668" v="1680" actId="165"/>
          <ac:picMkLst>
            <pc:docMk/>
            <pc:sldMk cId="1194319874" sldId="971"/>
            <ac:picMk id="59" creationId="{7B7E5ED7-3F68-459B-8B8D-0D6F70E18FD8}"/>
          </ac:picMkLst>
        </pc:picChg>
        <pc:picChg chg="mod">
          <ac:chgData name="Marta" userId="eac6eb22-5f14-46b4-a4ea-a86e6e8c4acc" providerId="ADAL" clId="{B35E4D9A-CD9E-4776-A49F-8EC63D17AD8F}" dt="2023-02-28T13:38:54.668" v="1680" actId="165"/>
          <ac:picMkLst>
            <pc:docMk/>
            <pc:sldMk cId="1194319874" sldId="971"/>
            <ac:picMk id="60" creationId="{FAFA9A57-1411-832D-A05F-D80B7D6C9FE2}"/>
          </ac:picMkLst>
        </pc:picChg>
        <pc:picChg chg="mod">
          <ac:chgData name="Marta" userId="eac6eb22-5f14-46b4-a4ea-a86e6e8c4acc" providerId="ADAL" clId="{B35E4D9A-CD9E-4776-A49F-8EC63D17AD8F}" dt="2023-02-28T13:38:54.668" v="1680" actId="165"/>
          <ac:picMkLst>
            <pc:docMk/>
            <pc:sldMk cId="1194319874" sldId="971"/>
            <ac:picMk id="61" creationId="{892A1EA2-FE2B-6D39-74B7-F228C60A0ED1}"/>
          </ac:picMkLst>
        </pc:picChg>
        <pc:picChg chg="mod">
          <ac:chgData name="Marta" userId="eac6eb22-5f14-46b4-a4ea-a86e6e8c4acc" providerId="ADAL" clId="{B35E4D9A-CD9E-4776-A49F-8EC63D17AD8F}" dt="2023-02-28T13:38:54.668" v="1680" actId="165"/>
          <ac:picMkLst>
            <pc:docMk/>
            <pc:sldMk cId="1194319874" sldId="971"/>
            <ac:picMk id="62" creationId="{036D1757-0507-3D4D-480C-220E9C250960}"/>
          </ac:picMkLst>
        </pc:picChg>
        <pc:picChg chg="mod">
          <ac:chgData name="Marta" userId="eac6eb22-5f14-46b4-a4ea-a86e6e8c4acc" providerId="ADAL" clId="{B35E4D9A-CD9E-4776-A49F-8EC63D17AD8F}" dt="2023-02-28T13:38:54.668" v="1680" actId="165"/>
          <ac:picMkLst>
            <pc:docMk/>
            <pc:sldMk cId="1194319874" sldId="971"/>
            <ac:picMk id="63" creationId="{E955820E-C009-FAB4-745B-C032B11CAA0E}"/>
          </ac:picMkLst>
        </pc:picChg>
        <pc:picChg chg="add">
          <ac:chgData name="Marta" userId="eac6eb22-5f14-46b4-a4ea-a86e6e8c4acc" providerId="ADAL" clId="{B35E4D9A-CD9E-4776-A49F-8EC63D17AD8F}" dt="2023-02-28T13:26:34.318" v="1547" actId="22"/>
          <ac:picMkLst>
            <pc:docMk/>
            <pc:sldMk cId="1194319874" sldId="971"/>
            <ac:picMk id="64" creationId="{A723D141-5388-408F-B995-316EC5A7683A}"/>
          </ac:picMkLst>
        </pc:picChg>
        <pc:picChg chg="mod">
          <ac:chgData name="Marta" userId="eac6eb22-5f14-46b4-a4ea-a86e6e8c4acc" providerId="ADAL" clId="{B35E4D9A-CD9E-4776-A49F-8EC63D17AD8F}" dt="2023-02-28T13:38:54.668" v="1680" actId="165"/>
          <ac:picMkLst>
            <pc:docMk/>
            <pc:sldMk cId="1194319874" sldId="971"/>
            <ac:picMk id="77824" creationId="{1D9B64D3-BA92-0A76-9386-25D26769AB1E}"/>
          </ac:picMkLst>
        </pc:picChg>
        <pc:picChg chg="mod">
          <ac:chgData name="Marta" userId="eac6eb22-5f14-46b4-a4ea-a86e6e8c4acc" providerId="ADAL" clId="{B35E4D9A-CD9E-4776-A49F-8EC63D17AD8F}" dt="2023-02-28T13:38:54.668" v="1680" actId="165"/>
          <ac:picMkLst>
            <pc:docMk/>
            <pc:sldMk cId="1194319874" sldId="971"/>
            <ac:picMk id="77825" creationId="{A69A81BB-BB60-BB7F-2CAF-24D0894E4FF3}"/>
          </ac:picMkLst>
        </pc:picChg>
        <pc:picChg chg="mod">
          <ac:chgData name="Marta" userId="eac6eb22-5f14-46b4-a4ea-a86e6e8c4acc" providerId="ADAL" clId="{B35E4D9A-CD9E-4776-A49F-8EC63D17AD8F}" dt="2023-02-28T13:38:54.668" v="1680" actId="165"/>
          <ac:picMkLst>
            <pc:docMk/>
            <pc:sldMk cId="1194319874" sldId="971"/>
            <ac:picMk id="77826" creationId="{7A65BF82-E7BC-6A79-0278-3FB0603C600C}"/>
          </ac:picMkLst>
        </pc:picChg>
        <pc:picChg chg="del">
          <ac:chgData name="Marta" userId="eac6eb22-5f14-46b4-a4ea-a86e6e8c4acc" providerId="ADAL" clId="{B35E4D9A-CD9E-4776-A49F-8EC63D17AD8F}" dt="2023-02-28T13:26:34.303" v="1546" actId="478"/>
          <ac:picMkLst>
            <pc:docMk/>
            <pc:sldMk cId="1194319874" sldId="971"/>
            <ac:picMk id="77827" creationId="{D2A26024-797D-03AD-E3DF-6F373E841D2A}"/>
          </ac:picMkLst>
        </pc:picChg>
        <pc:picChg chg="mod">
          <ac:chgData name="Marta" userId="eac6eb22-5f14-46b4-a4ea-a86e6e8c4acc" providerId="ADAL" clId="{B35E4D9A-CD9E-4776-A49F-8EC63D17AD8F}" dt="2023-02-28T13:38:54.668" v="1680" actId="165"/>
          <ac:picMkLst>
            <pc:docMk/>
            <pc:sldMk cId="1194319874" sldId="971"/>
            <ac:picMk id="77828" creationId="{7390FD75-7C89-F6D7-3EDA-5D1B2324E099}"/>
          </ac:picMkLst>
        </pc:picChg>
        <pc:picChg chg="mod">
          <ac:chgData name="Marta" userId="eac6eb22-5f14-46b4-a4ea-a86e6e8c4acc" providerId="ADAL" clId="{B35E4D9A-CD9E-4776-A49F-8EC63D17AD8F}" dt="2023-02-28T13:38:54.668" v="1680" actId="165"/>
          <ac:picMkLst>
            <pc:docMk/>
            <pc:sldMk cId="1194319874" sldId="971"/>
            <ac:picMk id="77829" creationId="{7AD64330-69C4-4227-7189-2D51746468FF}"/>
          </ac:picMkLst>
        </pc:picChg>
        <pc:picChg chg="mod">
          <ac:chgData name="Marta" userId="eac6eb22-5f14-46b4-a4ea-a86e6e8c4acc" providerId="ADAL" clId="{B35E4D9A-CD9E-4776-A49F-8EC63D17AD8F}" dt="2023-02-28T13:38:54.668" v="1680" actId="165"/>
          <ac:picMkLst>
            <pc:docMk/>
            <pc:sldMk cId="1194319874" sldId="971"/>
            <ac:picMk id="77830" creationId="{27A673CD-4202-CD97-58B5-C2D56820C079}"/>
          </ac:picMkLst>
        </pc:picChg>
        <pc:picChg chg="mod">
          <ac:chgData name="Marta" userId="eac6eb22-5f14-46b4-a4ea-a86e6e8c4acc" providerId="ADAL" clId="{B35E4D9A-CD9E-4776-A49F-8EC63D17AD8F}" dt="2023-02-28T13:38:54.668" v="1680" actId="165"/>
          <ac:picMkLst>
            <pc:docMk/>
            <pc:sldMk cId="1194319874" sldId="971"/>
            <ac:picMk id="77831" creationId="{353DF6E9-2C9B-C018-29FB-912CCFF6B74A}"/>
          </ac:picMkLst>
        </pc:picChg>
      </pc:sldChg>
      <pc:sldChg chg="add del">
        <pc:chgData name="Marta" userId="eac6eb22-5f14-46b4-a4ea-a86e6e8c4acc" providerId="ADAL" clId="{B35E4D9A-CD9E-4776-A49F-8EC63D17AD8F}" dt="2023-02-28T13:04:20.055" v="937" actId="27028"/>
        <pc:sldMkLst>
          <pc:docMk/>
          <pc:sldMk cId="2695511724" sldId="971"/>
        </pc:sldMkLst>
      </pc:sldChg>
      <pc:sldChg chg="addSp delSp modSp add del mod">
        <pc:chgData name="Marta" userId="eac6eb22-5f14-46b4-a4ea-a86e6e8c4acc" providerId="ADAL" clId="{B35E4D9A-CD9E-4776-A49F-8EC63D17AD8F}" dt="2023-02-28T13:38:30.577" v="1678" actId="1076"/>
        <pc:sldMkLst>
          <pc:docMk/>
          <pc:sldMk cId="382158412" sldId="972"/>
        </pc:sldMkLst>
        <pc:picChg chg="add">
          <ac:chgData name="Marta" userId="eac6eb22-5f14-46b4-a4ea-a86e6e8c4acc" providerId="ADAL" clId="{B35E4D9A-CD9E-4776-A49F-8EC63D17AD8F}" dt="2023-02-28T13:26:37.999" v="1549" actId="22"/>
          <ac:picMkLst>
            <pc:docMk/>
            <pc:sldMk cId="382158412" sldId="972"/>
            <ac:picMk id="5" creationId="{E04D127F-32F2-4BFC-AA12-CB35A705B650}"/>
          </ac:picMkLst>
        </pc:picChg>
        <pc:picChg chg="mod">
          <ac:chgData name="Marta" userId="eac6eb22-5f14-46b4-a4ea-a86e6e8c4acc" providerId="ADAL" clId="{B35E4D9A-CD9E-4776-A49F-8EC63D17AD8F}" dt="2023-02-28T13:38:30.577" v="1678" actId="1076"/>
          <ac:picMkLst>
            <pc:docMk/>
            <pc:sldMk cId="382158412" sldId="972"/>
            <ac:picMk id="7" creationId="{52D508CE-E649-A1BD-824B-8F4F8BF6EE37}"/>
          </ac:picMkLst>
        </pc:picChg>
        <pc:picChg chg="del">
          <ac:chgData name="Marta" userId="eac6eb22-5f14-46b4-a4ea-a86e6e8c4acc" providerId="ADAL" clId="{B35E4D9A-CD9E-4776-A49F-8EC63D17AD8F}" dt="2023-02-28T13:26:37.387" v="1548" actId="478"/>
          <ac:picMkLst>
            <pc:docMk/>
            <pc:sldMk cId="382158412" sldId="972"/>
            <ac:picMk id="77827" creationId="{D2A26024-797D-03AD-E3DF-6F373E841D2A}"/>
          </ac:picMkLst>
        </pc:picChg>
      </pc:sldChg>
      <pc:sldChg chg="add del">
        <pc:chgData name="Marta" userId="eac6eb22-5f14-46b4-a4ea-a86e6e8c4acc" providerId="ADAL" clId="{B35E4D9A-CD9E-4776-A49F-8EC63D17AD8F}" dt="2023-02-28T13:04:19.655" v="936" actId="27028"/>
        <pc:sldMkLst>
          <pc:docMk/>
          <pc:sldMk cId="2672373936" sldId="972"/>
        </pc:sldMkLst>
      </pc:sldChg>
      <pc:sldChg chg="add del">
        <pc:chgData name="Marta" userId="eac6eb22-5f14-46b4-a4ea-a86e6e8c4acc" providerId="ADAL" clId="{B35E4D9A-CD9E-4776-A49F-8EC63D17AD8F}" dt="2023-02-28T13:04:19.221" v="935" actId="27028"/>
        <pc:sldMkLst>
          <pc:docMk/>
          <pc:sldMk cId="192651096" sldId="973"/>
        </pc:sldMkLst>
      </pc:sldChg>
      <pc:sldChg chg="addSp delSp modSp add del mod">
        <pc:chgData name="Marta" userId="eac6eb22-5f14-46b4-a4ea-a86e6e8c4acc" providerId="ADAL" clId="{B35E4D9A-CD9E-4776-A49F-8EC63D17AD8F}" dt="2023-02-28T13:30:51.818" v="1611" actId="1076"/>
        <pc:sldMkLst>
          <pc:docMk/>
          <pc:sldMk cId="1233979311" sldId="973"/>
        </pc:sldMkLst>
        <pc:spChg chg="mod">
          <ac:chgData name="Marta" userId="eac6eb22-5f14-46b4-a4ea-a86e6e8c4acc" providerId="ADAL" clId="{B35E4D9A-CD9E-4776-A49F-8EC63D17AD8F}" dt="2023-02-28T13:29:50.259" v="1599" actId="14100"/>
          <ac:spMkLst>
            <pc:docMk/>
            <pc:sldMk cId="1233979311" sldId="973"/>
            <ac:spMk id="10" creationId="{3749F2E9-B079-5EA9-E3F3-2E0211383651}"/>
          </ac:spMkLst>
        </pc:spChg>
        <pc:spChg chg="mod">
          <ac:chgData name="Marta" userId="eac6eb22-5f14-46b4-a4ea-a86e6e8c4acc" providerId="ADAL" clId="{B35E4D9A-CD9E-4776-A49F-8EC63D17AD8F}" dt="2023-02-28T13:30:16.533" v="1604" actId="14100"/>
          <ac:spMkLst>
            <pc:docMk/>
            <pc:sldMk cId="1233979311" sldId="973"/>
            <ac:spMk id="11" creationId="{807EB922-8806-0A82-9301-C8FDDCFDDBC8}"/>
          </ac:spMkLst>
        </pc:spChg>
        <pc:spChg chg="mod">
          <ac:chgData name="Marta" userId="eac6eb22-5f14-46b4-a4ea-a86e6e8c4acc" providerId="ADAL" clId="{B35E4D9A-CD9E-4776-A49F-8EC63D17AD8F}" dt="2023-02-28T13:30:12.551" v="1603" actId="122"/>
          <ac:spMkLst>
            <pc:docMk/>
            <pc:sldMk cId="1233979311" sldId="973"/>
            <ac:spMk id="13" creationId="{1283B512-2B3D-D7E0-BAD3-9CB829AAAE0A}"/>
          </ac:spMkLst>
        </pc:spChg>
        <pc:spChg chg="mod">
          <ac:chgData name="Marta" userId="eac6eb22-5f14-46b4-a4ea-a86e6e8c4acc" providerId="ADAL" clId="{B35E4D9A-CD9E-4776-A49F-8EC63D17AD8F}" dt="2023-02-28T13:29:03.480" v="1587" actId="14100"/>
          <ac:spMkLst>
            <pc:docMk/>
            <pc:sldMk cId="1233979311" sldId="973"/>
            <ac:spMk id="16" creationId="{844BD1D8-486A-770B-801D-8CF8BD05DC41}"/>
          </ac:spMkLst>
        </pc:spChg>
        <pc:spChg chg="mod">
          <ac:chgData name="Marta" userId="eac6eb22-5f14-46b4-a4ea-a86e6e8c4acc" providerId="ADAL" clId="{B35E4D9A-CD9E-4776-A49F-8EC63D17AD8F}" dt="2023-02-28T13:30:47.294" v="1610" actId="1076"/>
          <ac:spMkLst>
            <pc:docMk/>
            <pc:sldMk cId="1233979311" sldId="973"/>
            <ac:spMk id="18" creationId="{CDA6C157-D7AC-352F-3FC5-FF072E01D4AE}"/>
          </ac:spMkLst>
        </pc:spChg>
        <pc:spChg chg="mod">
          <ac:chgData name="Marta" userId="eac6eb22-5f14-46b4-a4ea-a86e6e8c4acc" providerId="ADAL" clId="{B35E4D9A-CD9E-4776-A49F-8EC63D17AD8F}" dt="2023-02-28T13:30:28.966" v="1607" actId="121"/>
          <ac:spMkLst>
            <pc:docMk/>
            <pc:sldMk cId="1233979311" sldId="973"/>
            <ac:spMk id="21" creationId="{7F199506-5930-563B-0BB9-9E1CCE899E3B}"/>
          </ac:spMkLst>
        </pc:spChg>
        <pc:spChg chg="mod">
          <ac:chgData name="Marta" userId="eac6eb22-5f14-46b4-a4ea-a86e6e8c4acc" providerId="ADAL" clId="{B35E4D9A-CD9E-4776-A49F-8EC63D17AD8F}" dt="2023-02-28T13:30:40.786" v="1609" actId="1076"/>
          <ac:spMkLst>
            <pc:docMk/>
            <pc:sldMk cId="1233979311" sldId="973"/>
            <ac:spMk id="24" creationId="{5F7E40A4-72DE-3585-FFA0-5CBE1D19E86D}"/>
          </ac:spMkLst>
        </pc:spChg>
        <pc:spChg chg="mod">
          <ac:chgData name="Marta" userId="eac6eb22-5f14-46b4-a4ea-a86e6e8c4acc" providerId="ADAL" clId="{B35E4D9A-CD9E-4776-A49F-8EC63D17AD8F}" dt="2023-02-28T13:30:00.891" v="1601" actId="14100"/>
          <ac:spMkLst>
            <pc:docMk/>
            <pc:sldMk cId="1233979311" sldId="973"/>
            <ac:spMk id="27" creationId="{5CE4DB07-DAB9-7217-97B4-2B4B38D3D2F7}"/>
          </ac:spMkLst>
        </pc:spChg>
        <pc:spChg chg="mod">
          <ac:chgData name="Marta" userId="eac6eb22-5f14-46b4-a4ea-a86e6e8c4acc" providerId="ADAL" clId="{B35E4D9A-CD9E-4776-A49F-8EC63D17AD8F}" dt="2023-02-28T13:29:16.557" v="1591" actId="1076"/>
          <ac:spMkLst>
            <pc:docMk/>
            <pc:sldMk cId="1233979311" sldId="973"/>
            <ac:spMk id="31" creationId="{2DBCEA91-24F5-D6CA-39E0-5BBF1882C694}"/>
          </ac:spMkLst>
        </pc:spChg>
        <pc:spChg chg="mod">
          <ac:chgData name="Marta" userId="eac6eb22-5f14-46b4-a4ea-a86e6e8c4acc" providerId="ADAL" clId="{B35E4D9A-CD9E-4776-A49F-8EC63D17AD8F}" dt="2023-02-28T13:29:33.778" v="1595" actId="14100"/>
          <ac:spMkLst>
            <pc:docMk/>
            <pc:sldMk cId="1233979311" sldId="973"/>
            <ac:spMk id="37" creationId="{4E0D5AF7-F56B-3FD0-3021-CEC63B0EDF95}"/>
          </ac:spMkLst>
        </pc:spChg>
        <pc:spChg chg="mod">
          <ac:chgData name="Marta" userId="eac6eb22-5f14-46b4-a4ea-a86e6e8c4acc" providerId="ADAL" clId="{B35E4D9A-CD9E-4776-A49F-8EC63D17AD8F}" dt="2023-02-28T13:30:51.818" v="1611" actId="1076"/>
          <ac:spMkLst>
            <pc:docMk/>
            <pc:sldMk cId="1233979311" sldId="973"/>
            <ac:spMk id="41" creationId="{9F48BF16-C905-209F-0D50-F4B3FA826FE8}"/>
          </ac:spMkLst>
        </pc:spChg>
        <pc:spChg chg="mod">
          <ac:chgData name="Marta" userId="eac6eb22-5f14-46b4-a4ea-a86e6e8c4acc" providerId="ADAL" clId="{B35E4D9A-CD9E-4776-A49F-8EC63D17AD8F}" dt="2023-02-28T13:29:29.100" v="1594" actId="120"/>
          <ac:spMkLst>
            <pc:docMk/>
            <pc:sldMk cId="1233979311" sldId="973"/>
            <ac:spMk id="45" creationId="{1BCB45A0-B340-EC6D-CC60-69183A14D981}"/>
          </ac:spMkLst>
        </pc:spChg>
        <pc:spChg chg="mod">
          <ac:chgData name="Marta" userId="eac6eb22-5f14-46b4-a4ea-a86e6e8c4acc" providerId="ADAL" clId="{B35E4D9A-CD9E-4776-A49F-8EC63D17AD8F}" dt="2023-02-28T13:29:09.197" v="1589" actId="1076"/>
          <ac:spMkLst>
            <pc:docMk/>
            <pc:sldMk cId="1233979311" sldId="973"/>
            <ac:spMk id="50" creationId="{54704040-266A-E516-7A78-B22E73DFAB75}"/>
          </ac:spMkLst>
        </pc:spChg>
        <pc:spChg chg="mod">
          <ac:chgData name="Marta" userId="eac6eb22-5f14-46b4-a4ea-a86e6e8c4acc" providerId="ADAL" clId="{B35E4D9A-CD9E-4776-A49F-8EC63D17AD8F}" dt="2023-02-28T13:30:31.145" v="1608" actId="121"/>
          <ac:spMkLst>
            <pc:docMk/>
            <pc:sldMk cId="1233979311" sldId="973"/>
            <ac:spMk id="54" creationId="{6E7C625A-C7F7-F55B-90D8-BA4AC46F6525}"/>
          </ac:spMkLst>
        </pc:spChg>
        <pc:picChg chg="add">
          <ac:chgData name="Marta" userId="eac6eb22-5f14-46b4-a4ea-a86e6e8c4acc" providerId="ADAL" clId="{B35E4D9A-CD9E-4776-A49F-8EC63D17AD8F}" dt="2023-02-28T13:26:40.663" v="1551" actId="22"/>
          <ac:picMkLst>
            <pc:docMk/>
            <pc:sldMk cId="1233979311" sldId="973"/>
            <ac:picMk id="5" creationId="{07387A76-338D-48E5-8F72-A201A98E1617}"/>
          </ac:picMkLst>
        </pc:picChg>
        <pc:picChg chg="del">
          <ac:chgData name="Marta" userId="eac6eb22-5f14-46b4-a4ea-a86e6e8c4acc" providerId="ADAL" clId="{B35E4D9A-CD9E-4776-A49F-8EC63D17AD8F}" dt="2023-02-28T13:26:40.496" v="1550" actId="478"/>
          <ac:picMkLst>
            <pc:docMk/>
            <pc:sldMk cId="1233979311" sldId="973"/>
            <ac:picMk id="77827" creationId="{D2A26024-797D-03AD-E3DF-6F373E841D2A}"/>
          </ac:picMkLst>
        </pc:picChg>
      </pc:sldChg>
      <pc:sldChg chg="modSp add mod">
        <pc:chgData name="Marta" userId="eac6eb22-5f14-46b4-a4ea-a86e6e8c4acc" providerId="ADAL" clId="{B35E4D9A-CD9E-4776-A49F-8EC63D17AD8F}" dt="2023-02-28T13:32:04.933" v="1619" actId="1076"/>
        <pc:sldMkLst>
          <pc:docMk/>
          <pc:sldMk cId="782763121" sldId="974"/>
        </pc:sldMkLst>
        <pc:spChg chg="mod">
          <ac:chgData name="Marta" userId="eac6eb22-5f14-46b4-a4ea-a86e6e8c4acc" providerId="ADAL" clId="{B35E4D9A-CD9E-4776-A49F-8EC63D17AD8F}" dt="2023-02-28T13:31:37.492" v="1617" actId="207"/>
          <ac:spMkLst>
            <pc:docMk/>
            <pc:sldMk cId="782763121" sldId="974"/>
            <ac:spMk id="2" creationId="{20BDB54C-5167-FB76-AEF5-6F0AF56F9148}"/>
          </ac:spMkLst>
        </pc:spChg>
        <pc:spChg chg="mod">
          <ac:chgData name="Marta" userId="eac6eb22-5f14-46b4-a4ea-a86e6e8c4acc" providerId="ADAL" clId="{B35E4D9A-CD9E-4776-A49F-8EC63D17AD8F}" dt="2023-02-28T13:31:18.068" v="1612" actId="121"/>
          <ac:spMkLst>
            <pc:docMk/>
            <pc:sldMk cId="782763121" sldId="974"/>
            <ac:spMk id="3" creationId="{AA708AC6-5485-E621-E74A-4187A63411FF}"/>
          </ac:spMkLst>
        </pc:spChg>
        <pc:picChg chg="mod">
          <ac:chgData name="Marta" userId="eac6eb22-5f14-46b4-a4ea-a86e6e8c4acc" providerId="ADAL" clId="{B35E4D9A-CD9E-4776-A49F-8EC63D17AD8F}" dt="2023-02-28T13:32:04.933" v="1619" actId="1076"/>
          <ac:picMkLst>
            <pc:docMk/>
            <pc:sldMk cId="782763121" sldId="974"/>
            <ac:picMk id="5" creationId="{B472E730-8E30-BE16-8396-A34FD18404D2}"/>
          </ac:picMkLst>
        </pc:picChg>
      </pc:sldChg>
      <pc:sldChg chg="add del">
        <pc:chgData name="Marta" userId="eac6eb22-5f14-46b4-a4ea-a86e6e8c4acc" providerId="ADAL" clId="{B35E4D9A-CD9E-4776-A49F-8EC63D17AD8F}" dt="2023-02-28T13:04:18.785" v="934" actId="27028"/>
        <pc:sldMkLst>
          <pc:docMk/>
          <pc:sldMk cId="2645601274" sldId="974"/>
        </pc:sldMkLst>
      </pc:sldChg>
      <pc:sldChg chg="add del">
        <pc:chgData name="Marta" userId="eac6eb22-5f14-46b4-a4ea-a86e6e8c4acc" providerId="ADAL" clId="{B35E4D9A-CD9E-4776-A49F-8EC63D17AD8F}" dt="2023-02-28T13:03:25.935" v="850" actId="27028"/>
        <pc:sldMkLst>
          <pc:docMk/>
          <pc:sldMk cId="3493402742" sldId="974"/>
        </pc:sldMkLst>
      </pc:sldChg>
      <pc:sldChg chg="add del">
        <pc:chgData name="Marta" userId="eac6eb22-5f14-46b4-a4ea-a86e6e8c4acc" providerId="ADAL" clId="{B35E4D9A-CD9E-4776-A49F-8EC63D17AD8F}" dt="2023-02-28T13:03:25.935" v="850" actId="27028"/>
        <pc:sldMkLst>
          <pc:docMk/>
          <pc:sldMk cId="1561242796" sldId="975"/>
        </pc:sldMkLst>
      </pc:sldChg>
      <pc:sldChg chg="add del">
        <pc:chgData name="Marta" userId="eac6eb22-5f14-46b4-a4ea-a86e6e8c4acc" providerId="ADAL" clId="{B35E4D9A-CD9E-4776-A49F-8EC63D17AD8F}" dt="2023-02-28T13:04:18.325" v="933" actId="27028"/>
        <pc:sldMkLst>
          <pc:docMk/>
          <pc:sldMk cId="1658788678" sldId="975"/>
        </pc:sldMkLst>
      </pc:sldChg>
      <pc:sldChg chg="addSp delSp modSp add mod">
        <pc:chgData name="Marta" userId="eac6eb22-5f14-46b4-a4ea-a86e6e8c4acc" providerId="ADAL" clId="{B35E4D9A-CD9E-4776-A49F-8EC63D17AD8F}" dt="2023-02-28T13:37:01.583" v="1677" actId="20577"/>
        <pc:sldMkLst>
          <pc:docMk/>
          <pc:sldMk cId="2456177825" sldId="975"/>
        </pc:sldMkLst>
        <pc:spChg chg="add mod">
          <ac:chgData name="Marta" userId="eac6eb22-5f14-46b4-a4ea-a86e6e8c4acc" providerId="ADAL" clId="{B35E4D9A-CD9E-4776-A49F-8EC63D17AD8F}" dt="2023-02-28T13:37:01.583" v="1677" actId="20577"/>
          <ac:spMkLst>
            <pc:docMk/>
            <pc:sldMk cId="2456177825" sldId="975"/>
            <ac:spMk id="4" creationId="{936A62A4-3F00-4308-AB75-9D941853C0EC}"/>
          </ac:spMkLst>
        </pc:spChg>
        <pc:spChg chg="del">
          <ac:chgData name="Marta" userId="eac6eb22-5f14-46b4-a4ea-a86e6e8c4acc" providerId="ADAL" clId="{B35E4D9A-CD9E-4776-A49F-8EC63D17AD8F}" dt="2023-02-28T13:32:14.213" v="1620" actId="478"/>
          <ac:spMkLst>
            <pc:docMk/>
            <pc:sldMk cId="2456177825" sldId="975"/>
            <ac:spMk id="6" creationId="{2ACAB275-9336-7104-A2E8-ACD440909AF4}"/>
          </ac:spMkLst>
        </pc:spChg>
        <pc:picChg chg="add">
          <ac:chgData name="Marta" userId="eac6eb22-5f14-46b4-a4ea-a86e6e8c4acc" providerId="ADAL" clId="{B35E4D9A-CD9E-4776-A49F-8EC63D17AD8F}" dt="2023-02-28T13:26:46.425" v="1553" actId="22"/>
          <ac:picMkLst>
            <pc:docMk/>
            <pc:sldMk cId="2456177825" sldId="975"/>
            <ac:picMk id="2" creationId="{2F33966F-3FF8-4DCE-ACAA-04182B6A7D9B}"/>
          </ac:picMkLst>
        </pc:picChg>
        <pc:picChg chg="del">
          <ac:chgData name="Marta" userId="eac6eb22-5f14-46b4-a4ea-a86e6e8c4acc" providerId="ADAL" clId="{B35E4D9A-CD9E-4776-A49F-8EC63D17AD8F}" dt="2023-02-28T13:26:45.865" v="1552" actId="478"/>
          <ac:picMkLst>
            <pc:docMk/>
            <pc:sldMk cId="2456177825" sldId="975"/>
            <ac:picMk id="80899" creationId="{E18F3B51-5D7D-2037-4EC1-517B9C85586D}"/>
          </ac:picMkLst>
        </pc:picChg>
      </pc:sldChg>
      <pc:sldChg chg="add del">
        <pc:chgData name="Marta" userId="eac6eb22-5f14-46b4-a4ea-a86e6e8c4acc" providerId="ADAL" clId="{B35E4D9A-CD9E-4776-A49F-8EC63D17AD8F}" dt="2023-02-28T13:04:17.870" v="932" actId="27028"/>
        <pc:sldMkLst>
          <pc:docMk/>
          <pc:sldMk cId="103283292" sldId="976"/>
        </pc:sldMkLst>
      </pc:sldChg>
      <pc:sldChg chg="add del">
        <pc:chgData name="Marta" userId="eac6eb22-5f14-46b4-a4ea-a86e6e8c4acc" providerId="ADAL" clId="{B35E4D9A-CD9E-4776-A49F-8EC63D17AD8F}" dt="2023-02-28T13:09:28.966" v="1002"/>
        <pc:sldMkLst>
          <pc:docMk/>
          <pc:sldMk cId="1047165093" sldId="976"/>
        </pc:sldMkLst>
      </pc:sldChg>
      <pc:sldChg chg="modSp add del mod">
        <pc:chgData name="Marta" userId="eac6eb22-5f14-46b4-a4ea-a86e6e8c4acc" providerId="ADAL" clId="{B35E4D9A-CD9E-4776-A49F-8EC63D17AD8F}" dt="2023-02-28T13:33:03.500" v="1633" actId="1076"/>
        <pc:sldMkLst>
          <pc:docMk/>
          <pc:sldMk cId="563607507" sldId="977"/>
        </pc:sldMkLst>
        <pc:spChg chg="mod">
          <ac:chgData name="Marta" userId="eac6eb22-5f14-46b4-a4ea-a86e6e8c4acc" providerId="ADAL" clId="{B35E4D9A-CD9E-4776-A49F-8EC63D17AD8F}" dt="2023-02-28T13:33:03.500" v="1633" actId="1076"/>
          <ac:spMkLst>
            <pc:docMk/>
            <pc:sldMk cId="563607507" sldId="977"/>
            <ac:spMk id="87" creationId="{A1A68338-F698-CB5F-3E92-8F619037CF55}"/>
          </ac:spMkLst>
        </pc:spChg>
        <pc:grpChg chg="mod">
          <ac:chgData name="Marta" userId="eac6eb22-5f14-46b4-a4ea-a86e6e8c4acc" providerId="ADAL" clId="{B35E4D9A-CD9E-4776-A49F-8EC63D17AD8F}" dt="2023-02-28T13:32:56.521" v="1632" actId="1036"/>
          <ac:grpSpMkLst>
            <pc:docMk/>
            <pc:sldMk cId="563607507" sldId="977"/>
            <ac:grpSpMk id="3" creationId="{0CC38CBA-4D4C-B886-9E71-834DA8457144}"/>
          </ac:grpSpMkLst>
        </pc:grpChg>
        <pc:picChg chg="mod">
          <ac:chgData name="Marta" userId="eac6eb22-5f14-46b4-a4ea-a86e6e8c4acc" providerId="ADAL" clId="{B35E4D9A-CD9E-4776-A49F-8EC63D17AD8F}" dt="2023-02-28T13:33:03.500" v="1633" actId="1076"/>
          <ac:picMkLst>
            <pc:docMk/>
            <pc:sldMk cId="563607507" sldId="977"/>
            <ac:picMk id="85" creationId="{453A052A-AD8B-429B-8E7A-D5C17709A7EF}"/>
          </ac:picMkLst>
        </pc:picChg>
      </pc:sldChg>
      <pc:sldChg chg="modSp add del mod">
        <pc:chgData name="Marta" userId="eac6eb22-5f14-46b4-a4ea-a86e6e8c4acc" providerId="ADAL" clId="{B35E4D9A-CD9E-4776-A49F-8EC63D17AD8F}" dt="2023-02-28T13:04:17.413" v="931" actId="27028"/>
        <pc:sldMkLst>
          <pc:docMk/>
          <pc:sldMk cId="3965657263" sldId="977"/>
        </pc:sldMkLst>
        <pc:spChg chg="mod">
          <ac:chgData name="Marta" userId="eac6eb22-5f14-46b4-a4ea-a86e6e8c4acc" providerId="ADAL" clId="{B35E4D9A-CD9E-4776-A49F-8EC63D17AD8F}" dt="2023-02-28T13:04:09.088" v="921" actId="27636"/>
          <ac:spMkLst>
            <pc:docMk/>
            <pc:sldMk cId="3965657263" sldId="977"/>
            <ac:spMk id="2" creationId="{35F37CFD-B99B-A1EC-7917-0075D06B79BE}"/>
          </ac:spMkLst>
        </pc:spChg>
      </pc:sldChg>
      <pc:sldChg chg="modSp add del mod">
        <pc:chgData name="Marta" userId="eac6eb22-5f14-46b4-a4ea-a86e6e8c4acc" providerId="ADAL" clId="{B35E4D9A-CD9E-4776-A49F-8EC63D17AD8F}" dt="2023-02-28T13:04:16.963" v="930" actId="27028"/>
        <pc:sldMkLst>
          <pc:docMk/>
          <pc:sldMk cId="1194319874" sldId="978"/>
        </pc:sldMkLst>
        <pc:spChg chg="mod">
          <ac:chgData name="Marta" userId="eac6eb22-5f14-46b4-a4ea-a86e6e8c4acc" providerId="ADAL" clId="{B35E4D9A-CD9E-4776-A49F-8EC63D17AD8F}" dt="2023-02-28T13:04:09.088" v="921" actId="27636"/>
          <ac:spMkLst>
            <pc:docMk/>
            <pc:sldMk cId="1194319874" sldId="978"/>
            <ac:spMk id="5" creationId="{8B4CFD38-F07E-BF95-1F6A-6A201391101D}"/>
          </ac:spMkLst>
        </pc:spChg>
      </pc:sldChg>
      <pc:sldChg chg="add del">
        <pc:chgData name="Marta" userId="eac6eb22-5f14-46b4-a4ea-a86e6e8c4acc" providerId="ADAL" clId="{B35E4D9A-CD9E-4776-A49F-8EC63D17AD8F}" dt="2023-02-28T13:09:31.709" v="1006"/>
        <pc:sldMkLst>
          <pc:docMk/>
          <pc:sldMk cId="1595920557" sldId="978"/>
        </pc:sldMkLst>
      </pc:sldChg>
      <pc:sldChg chg="add del">
        <pc:chgData name="Marta" userId="eac6eb22-5f14-46b4-a4ea-a86e6e8c4acc" providerId="ADAL" clId="{B35E4D9A-CD9E-4776-A49F-8EC63D17AD8F}" dt="2023-02-28T13:04:16.275" v="929" actId="27028"/>
        <pc:sldMkLst>
          <pc:docMk/>
          <pc:sldMk cId="382158412" sldId="979"/>
        </pc:sldMkLst>
      </pc:sldChg>
      <pc:sldChg chg="modSp add del mod">
        <pc:chgData name="Marta" userId="eac6eb22-5f14-46b4-a4ea-a86e6e8c4acc" providerId="ADAL" clId="{B35E4D9A-CD9E-4776-A49F-8EC63D17AD8F}" dt="2023-02-28T13:33:26.903" v="1635" actId="1076"/>
        <pc:sldMkLst>
          <pc:docMk/>
          <pc:sldMk cId="3204506373" sldId="979"/>
        </pc:sldMkLst>
        <pc:spChg chg="mod">
          <ac:chgData name="Marta" userId="eac6eb22-5f14-46b4-a4ea-a86e6e8c4acc" providerId="ADAL" clId="{B35E4D9A-CD9E-4776-A49F-8EC63D17AD8F}" dt="2023-02-28T13:33:18.886" v="1634" actId="1076"/>
          <ac:spMkLst>
            <pc:docMk/>
            <pc:sldMk cId="3204506373" sldId="979"/>
            <ac:spMk id="2" creationId="{6B784BB4-713D-0AFE-B05C-AA71BD6F0AB9}"/>
          </ac:spMkLst>
        </pc:spChg>
        <pc:picChg chg="mod">
          <ac:chgData name="Marta" userId="eac6eb22-5f14-46b4-a4ea-a86e6e8c4acc" providerId="ADAL" clId="{B35E4D9A-CD9E-4776-A49F-8EC63D17AD8F}" dt="2023-02-28T13:33:26.903" v="1635" actId="1076"/>
          <ac:picMkLst>
            <pc:docMk/>
            <pc:sldMk cId="3204506373" sldId="979"/>
            <ac:picMk id="4" creationId="{4FAC9AAA-5F18-FBD1-5324-F960D1174668}"/>
          </ac:picMkLst>
        </pc:picChg>
      </pc:sldChg>
      <pc:sldChg chg="add del">
        <pc:chgData name="Marta" userId="eac6eb22-5f14-46b4-a4ea-a86e6e8c4acc" providerId="ADAL" clId="{B35E4D9A-CD9E-4776-A49F-8EC63D17AD8F}" dt="2023-02-28T13:04:15.175" v="928" actId="27028"/>
        <pc:sldMkLst>
          <pc:docMk/>
          <pc:sldMk cId="1233979311" sldId="980"/>
        </pc:sldMkLst>
      </pc:sldChg>
      <pc:sldChg chg="add del">
        <pc:chgData name="Marta" userId="eac6eb22-5f14-46b4-a4ea-a86e6e8c4acc" providerId="ADAL" clId="{B35E4D9A-CD9E-4776-A49F-8EC63D17AD8F}" dt="2023-02-28T13:09:35.197" v="1010"/>
        <pc:sldMkLst>
          <pc:docMk/>
          <pc:sldMk cId="2843238799" sldId="980"/>
        </pc:sldMkLst>
      </pc:sldChg>
      <pc:sldChg chg="add del">
        <pc:chgData name="Marta" userId="eac6eb22-5f14-46b4-a4ea-a86e6e8c4acc" providerId="ADAL" clId="{B35E4D9A-CD9E-4776-A49F-8EC63D17AD8F}" dt="2023-02-28T13:04:14.688" v="927" actId="27028"/>
        <pc:sldMkLst>
          <pc:docMk/>
          <pc:sldMk cId="2461574844" sldId="981"/>
        </pc:sldMkLst>
      </pc:sldChg>
      <pc:sldChg chg="add del">
        <pc:chgData name="Marta" userId="eac6eb22-5f14-46b4-a4ea-a86e6e8c4acc" providerId="ADAL" clId="{B35E4D9A-CD9E-4776-A49F-8EC63D17AD8F}" dt="2023-02-28T13:09:36.865" v="1012"/>
        <pc:sldMkLst>
          <pc:docMk/>
          <pc:sldMk cId="3630548908" sldId="981"/>
        </pc:sldMkLst>
      </pc:sldChg>
      <pc:sldChg chg="add del">
        <pc:chgData name="Marta" userId="eac6eb22-5f14-46b4-a4ea-a86e6e8c4acc" providerId="ADAL" clId="{B35E4D9A-CD9E-4776-A49F-8EC63D17AD8F}" dt="2023-02-28T13:04:14.240" v="926" actId="27028"/>
        <pc:sldMkLst>
          <pc:docMk/>
          <pc:sldMk cId="1047165093" sldId="982"/>
        </pc:sldMkLst>
      </pc:sldChg>
      <pc:sldChg chg="add del">
        <pc:chgData name="Marta" userId="eac6eb22-5f14-46b4-a4ea-a86e6e8c4acc" providerId="ADAL" clId="{B35E4D9A-CD9E-4776-A49F-8EC63D17AD8F}" dt="2023-02-28T13:09:38.437" v="1014"/>
        <pc:sldMkLst>
          <pc:docMk/>
          <pc:sldMk cId="2695511724" sldId="982"/>
        </pc:sldMkLst>
      </pc:sldChg>
      <pc:sldChg chg="add del">
        <pc:chgData name="Marta" userId="eac6eb22-5f14-46b4-a4ea-a86e6e8c4acc" providerId="ADAL" clId="{B35E4D9A-CD9E-4776-A49F-8EC63D17AD8F}" dt="2023-02-28T13:04:13.743" v="925" actId="27028"/>
        <pc:sldMkLst>
          <pc:docMk/>
          <pc:sldMk cId="563607507" sldId="983"/>
        </pc:sldMkLst>
      </pc:sldChg>
      <pc:sldChg chg="add del">
        <pc:chgData name="Marta" userId="eac6eb22-5f14-46b4-a4ea-a86e6e8c4acc" providerId="ADAL" clId="{B35E4D9A-CD9E-4776-A49F-8EC63D17AD8F}" dt="2023-02-28T13:09:40.312" v="1016"/>
        <pc:sldMkLst>
          <pc:docMk/>
          <pc:sldMk cId="2589332150" sldId="983"/>
        </pc:sldMkLst>
      </pc:sldChg>
      <pc:sldChg chg="add del">
        <pc:chgData name="Marta" userId="eac6eb22-5f14-46b4-a4ea-a86e6e8c4acc" providerId="ADAL" clId="{B35E4D9A-CD9E-4776-A49F-8EC63D17AD8F}" dt="2023-02-28T13:03:25.935" v="850" actId="27028"/>
        <pc:sldMkLst>
          <pc:docMk/>
          <pc:sldMk cId="673611881" sldId="984"/>
        </pc:sldMkLst>
      </pc:sldChg>
      <pc:sldChg chg="add del">
        <pc:chgData name="Marta" userId="eac6eb22-5f14-46b4-a4ea-a86e6e8c4acc" providerId="ADAL" clId="{B35E4D9A-CD9E-4776-A49F-8EC63D17AD8F}" dt="2023-02-28T13:04:13.064" v="924" actId="27028"/>
        <pc:sldMkLst>
          <pc:docMk/>
          <pc:sldMk cId="1595920557" sldId="984"/>
        </pc:sldMkLst>
      </pc:sldChg>
      <pc:sldChg chg="addSp delSp modSp add mod">
        <pc:chgData name="Marta" userId="eac6eb22-5f14-46b4-a4ea-a86e6e8c4acc" providerId="ADAL" clId="{B35E4D9A-CD9E-4776-A49F-8EC63D17AD8F}" dt="2023-02-28T13:34:34.918" v="1644" actId="6549"/>
        <pc:sldMkLst>
          <pc:docMk/>
          <pc:sldMk cId="2722852899" sldId="984"/>
        </pc:sldMkLst>
        <pc:spChg chg="add mod">
          <ac:chgData name="Marta" userId="eac6eb22-5f14-46b4-a4ea-a86e6e8c4acc" providerId="ADAL" clId="{B35E4D9A-CD9E-4776-A49F-8EC63D17AD8F}" dt="2023-02-28T13:34:34.918" v="1644" actId="6549"/>
          <ac:spMkLst>
            <pc:docMk/>
            <pc:sldMk cId="2722852899" sldId="984"/>
            <ac:spMk id="4" creationId="{9D8FB198-08D0-495C-ABF4-46204980FC7F}"/>
          </ac:spMkLst>
        </pc:spChg>
        <pc:spChg chg="del">
          <ac:chgData name="Marta" userId="eac6eb22-5f14-46b4-a4ea-a86e6e8c4acc" providerId="ADAL" clId="{B35E4D9A-CD9E-4776-A49F-8EC63D17AD8F}" dt="2023-02-28T13:34:15.639" v="1636" actId="478"/>
          <ac:spMkLst>
            <pc:docMk/>
            <pc:sldMk cId="2722852899" sldId="984"/>
            <ac:spMk id="6" creationId="{2E25D7CA-4EB7-7015-547A-F9D09CCB7987}"/>
          </ac:spMkLst>
        </pc:spChg>
        <pc:picChg chg="add">
          <ac:chgData name="Marta" userId="eac6eb22-5f14-46b4-a4ea-a86e6e8c4acc" providerId="ADAL" clId="{B35E4D9A-CD9E-4776-A49F-8EC63D17AD8F}" dt="2023-02-28T13:26:56.552" v="1555" actId="22"/>
          <ac:picMkLst>
            <pc:docMk/>
            <pc:sldMk cId="2722852899" sldId="984"/>
            <ac:picMk id="2" creationId="{A7D7403A-8126-4D01-863E-5348D7472994}"/>
          </ac:picMkLst>
        </pc:picChg>
        <pc:picChg chg="del">
          <ac:chgData name="Marta" userId="eac6eb22-5f14-46b4-a4ea-a86e6e8c4acc" providerId="ADAL" clId="{B35E4D9A-CD9E-4776-A49F-8EC63D17AD8F}" dt="2023-02-28T13:26:55.819" v="1554" actId="478"/>
          <ac:picMkLst>
            <pc:docMk/>
            <pc:sldMk cId="2722852899" sldId="984"/>
            <ac:picMk id="81923" creationId="{6D28E521-62A5-A72A-4ADA-98A692DFAFD3}"/>
          </ac:picMkLst>
        </pc:picChg>
      </pc:sldChg>
      <pc:sldChg chg="add del">
        <pc:chgData name="Marta" userId="eac6eb22-5f14-46b4-a4ea-a86e6e8c4acc" providerId="ADAL" clId="{B35E4D9A-CD9E-4776-A49F-8EC63D17AD8F}" dt="2023-02-28T13:03:25.935" v="850" actId="27028"/>
        <pc:sldMkLst>
          <pc:docMk/>
          <pc:sldMk cId="845643002" sldId="985"/>
        </pc:sldMkLst>
      </pc:sldChg>
      <pc:sldChg chg="add del">
        <pc:chgData name="Marta" userId="eac6eb22-5f14-46b4-a4ea-a86e6e8c4acc" providerId="ADAL" clId="{B35E4D9A-CD9E-4776-A49F-8EC63D17AD8F}" dt="2023-02-28T13:04:11.989" v="923" actId="27028"/>
        <pc:sldMkLst>
          <pc:docMk/>
          <pc:sldMk cId="3204506373" sldId="985"/>
        </pc:sldMkLst>
      </pc:sldChg>
      <pc:sldChg chg="addSp delSp modSp add mod">
        <pc:chgData name="Marta" userId="eac6eb22-5f14-46b4-a4ea-a86e6e8c4acc" providerId="ADAL" clId="{B35E4D9A-CD9E-4776-A49F-8EC63D17AD8F}" dt="2023-02-28T13:36:07.726" v="1660" actId="20577"/>
        <pc:sldMkLst>
          <pc:docMk/>
          <pc:sldMk cId="4293130668" sldId="985"/>
        </pc:sldMkLst>
        <pc:spChg chg="add mod">
          <ac:chgData name="Marta" userId="eac6eb22-5f14-46b4-a4ea-a86e6e8c4acc" providerId="ADAL" clId="{B35E4D9A-CD9E-4776-A49F-8EC63D17AD8F}" dt="2023-02-28T13:36:07.726" v="1660" actId="20577"/>
          <ac:spMkLst>
            <pc:docMk/>
            <pc:sldMk cId="4293130668" sldId="985"/>
            <ac:spMk id="4" creationId="{1CB28EA9-36D9-48DF-963C-6F9EEA082A96}"/>
          </ac:spMkLst>
        </pc:spChg>
        <pc:spChg chg="del">
          <ac:chgData name="Marta" userId="eac6eb22-5f14-46b4-a4ea-a86e6e8c4acc" providerId="ADAL" clId="{B35E4D9A-CD9E-4776-A49F-8EC63D17AD8F}" dt="2023-02-28T13:34:42.284" v="1645" actId="478"/>
          <ac:spMkLst>
            <pc:docMk/>
            <pc:sldMk cId="4293130668" sldId="985"/>
            <ac:spMk id="6" creationId="{8C353BE0-D7F0-32DD-A1C3-23EEA2385A58}"/>
          </ac:spMkLst>
        </pc:spChg>
        <pc:picChg chg="add">
          <ac:chgData name="Marta" userId="eac6eb22-5f14-46b4-a4ea-a86e6e8c4acc" providerId="ADAL" clId="{B35E4D9A-CD9E-4776-A49F-8EC63D17AD8F}" dt="2023-02-28T13:27:03.027" v="1557" actId="22"/>
          <ac:picMkLst>
            <pc:docMk/>
            <pc:sldMk cId="4293130668" sldId="985"/>
            <ac:picMk id="2" creationId="{7062AC51-5597-4E12-851C-A9B8C88F01CF}"/>
          </ac:picMkLst>
        </pc:picChg>
        <pc:picChg chg="del">
          <ac:chgData name="Marta" userId="eac6eb22-5f14-46b4-a4ea-a86e6e8c4acc" providerId="ADAL" clId="{B35E4D9A-CD9E-4776-A49F-8EC63D17AD8F}" dt="2023-02-28T13:27:02.403" v="1556" actId="478"/>
          <ac:picMkLst>
            <pc:docMk/>
            <pc:sldMk cId="4293130668" sldId="985"/>
            <ac:picMk id="82947" creationId="{A51BE273-00E8-6EA3-D407-D395DC381793}"/>
          </ac:picMkLst>
        </pc:picChg>
      </pc:sldChg>
      <pc:sldChg chg="add del">
        <pc:chgData name="Marta" userId="eac6eb22-5f14-46b4-a4ea-a86e6e8c4acc" providerId="ADAL" clId="{B35E4D9A-CD9E-4776-A49F-8EC63D17AD8F}" dt="2023-02-28T13:03:25.935" v="850" actId="27028"/>
        <pc:sldMkLst>
          <pc:docMk/>
          <pc:sldMk cId="252250694" sldId="986"/>
        </pc:sldMkLst>
      </pc:sldChg>
      <pc:sldChg chg="add">
        <pc:chgData name="Marta" userId="eac6eb22-5f14-46b4-a4ea-a86e6e8c4acc" providerId="ADAL" clId="{B35E4D9A-CD9E-4776-A49F-8EC63D17AD8F}" dt="2023-02-28T13:09:44.633" v="1022"/>
        <pc:sldMkLst>
          <pc:docMk/>
          <pc:sldMk cId="895553301" sldId="986"/>
        </pc:sldMkLst>
      </pc:sldChg>
      <pc:sldChg chg="add del">
        <pc:chgData name="Marta" userId="eac6eb22-5f14-46b4-a4ea-a86e6e8c4acc" providerId="ADAL" clId="{B35E4D9A-CD9E-4776-A49F-8EC63D17AD8F}" dt="2023-02-28T13:04:09.108" v="922" actId="27028"/>
        <pc:sldMkLst>
          <pc:docMk/>
          <pc:sldMk cId="2589332150" sldId="986"/>
        </pc:sldMkLst>
      </pc:sldChg>
      <pc:sldChg chg="addSp delSp modSp add mod">
        <pc:chgData name="Marta" userId="eac6eb22-5f14-46b4-a4ea-a86e6e8c4acc" providerId="ADAL" clId="{B35E4D9A-CD9E-4776-A49F-8EC63D17AD8F}" dt="2023-02-28T16:21:27.720" v="1916" actId="1076"/>
        <pc:sldMkLst>
          <pc:docMk/>
          <pc:sldMk cId="711164460" sldId="987"/>
        </pc:sldMkLst>
        <pc:spChg chg="mod">
          <ac:chgData name="Marta" userId="eac6eb22-5f14-46b4-a4ea-a86e6e8c4acc" providerId="ADAL" clId="{B35E4D9A-CD9E-4776-A49F-8EC63D17AD8F}" dt="2023-02-28T16:21:27.720" v="1916" actId="1076"/>
          <ac:spMkLst>
            <pc:docMk/>
            <pc:sldMk cId="711164460" sldId="987"/>
            <ac:spMk id="5" creationId="{EB730797-5635-4AA2-96F3-8091C412A1A1}"/>
          </ac:spMkLst>
        </pc:spChg>
        <pc:spChg chg="mod">
          <ac:chgData name="Marta" userId="eac6eb22-5f14-46b4-a4ea-a86e6e8c4acc" providerId="ADAL" clId="{B35E4D9A-CD9E-4776-A49F-8EC63D17AD8F}" dt="2023-02-28T14:56:46.882" v="1914" actId="20577"/>
          <ac:spMkLst>
            <pc:docMk/>
            <pc:sldMk cId="711164460" sldId="987"/>
            <ac:spMk id="11" creationId="{93918034-9B9D-4596-85F0-9F9E81E42410}"/>
          </ac:spMkLst>
        </pc:spChg>
        <pc:grpChg chg="del">
          <ac:chgData name="Marta" userId="eac6eb22-5f14-46b4-a4ea-a86e6e8c4acc" providerId="ADAL" clId="{B35E4D9A-CD9E-4776-A49F-8EC63D17AD8F}" dt="2023-02-28T14:55:01.480" v="1803" actId="478"/>
          <ac:grpSpMkLst>
            <pc:docMk/>
            <pc:sldMk cId="711164460" sldId="987"/>
            <ac:grpSpMk id="8" creationId="{F438350F-1641-4B77-9B57-55FFED062487}"/>
          </ac:grpSpMkLst>
        </pc:grpChg>
        <pc:grpChg chg="add mod">
          <ac:chgData name="Marta" userId="eac6eb22-5f14-46b4-a4ea-a86e6e8c4acc" providerId="ADAL" clId="{B35E4D9A-CD9E-4776-A49F-8EC63D17AD8F}" dt="2023-02-28T14:56:06.831" v="1891" actId="1076"/>
          <ac:grpSpMkLst>
            <pc:docMk/>
            <pc:sldMk cId="711164460" sldId="987"/>
            <ac:grpSpMk id="20" creationId="{DFD8D21D-487D-4881-9205-2C0E30B2631F}"/>
          </ac:grpSpMkLst>
        </pc:grpChg>
        <pc:picChg chg="del">
          <ac:chgData name="Marta" userId="eac6eb22-5f14-46b4-a4ea-a86e6e8c4acc" providerId="ADAL" clId="{B35E4D9A-CD9E-4776-A49F-8EC63D17AD8F}" dt="2023-02-28T14:55:02.530" v="1804" actId="478"/>
          <ac:picMkLst>
            <pc:docMk/>
            <pc:sldMk cId="711164460" sldId="987"/>
            <ac:picMk id="7" creationId="{0EEB6480-4F51-4686-931F-BCC5EEA1E35D}"/>
          </ac:picMkLst>
        </pc:picChg>
        <pc:picChg chg="mod">
          <ac:chgData name="Marta" userId="eac6eb22-5f14-46b4-a4ea-a86e6e8c4acc" providerId="ADAL" clId="{B35E4D9A-CD9E-4776-A49F-8EC63D17AD8F}" dt="2023-02-28T14:56:06.831" v="1891" actId="1076"/>
          <ac:picMkLst>
            <pc:docMk/>
            <pc:sldMk cId="711164460" sldId="987"/>
            <ac:picMk id="21" creationId="{466F5B31-5D89-49F5-9BC3-39143C4BEEF7}"/>
          </ac:picMkLst>
        </pc:picChg>
        <pc:picChg chg="mod">
          <ac:chgData name="Marta" userId="eac6eb22-5f14-46b4-a4ea-a86e6e8c4acc" providerId="ADAL" clId="{B35E4D9A-CD9E-4776-A49F-8EC63D17AD8F}" dt="2023-02-28T14:56:06.831" v="1891" actId="1076"/>
          <ac:picMkLst>
            <pc:docMk/>
            <pc:sldMk cId="711164460" sldId="987"/>
            <ac:picMk id="22" creationId="{A65C1288-5A62-42D1-BC05-DAF6F49423E5}"/>
          </ac:picMkLst>
        </pc:picChg>
        <pc:picChg chg="mod">
          <ac:chgData name="Marta" userId="eac6eb22-5f14-46b4-a4ea-a86e6e8c4acc" providerId="ADAL" clId="{B35E4D9A-CD9E-4776-A49F-8EC63D17AD8F}" dt="2023-02-28T14:56:06.831" v="1891" actId="1076"/>
          <ac:picMkLst>
            <pc:docMk/>
            <pc:sldMk cId="711164460" sldId="987"/>
            <ac:picMk id="23" creationId="{0AB3170E-A1ED-46E3-9330-308031009DCA}"/>
          </ac:picMkLst>
        </pc:picChg>
        <pc:picChg chg="mod">
          <ac:chgData name="Marta" userId="eac6eb22-5f14-46b4-a4ea-a86e6e8c4acc" providerId="ADAL" clId="{B35E4D9A-CD9E-4776-A49F-8EC63D17AD8F}" dt="2023-02-28T14:56:06.831" v="1891" actId="1076"/>
          <ac:picMkLst>
            <pc:docMk/>
            <pc:sldMk cId="711164460" sldId="987"/>
            <ac:picMk id="24" creationId="{A9D85850-11B6-4172-93EB-A806FAF895E9}"/>
          </ac:picMkLst>
        </pc:picChg>
        <pc:picChg chg="mod">
          <ac:chgData name="Marta" userId="eac6eb22-5f14-46b4-a4ea-a86e6e8c4acc" providerId="ADAL" clId="{B35E4D9A-CD9E-4776-A49F-8EC63D17AD8F}" dt="2023-02-28T14:56:06.831" v="1891" actId="1076"/>
          <ac:picMkLst>
            <pc:docMk/>
            <pc:sldMk cId="711164460" sldId="987"/>
            <ac:picMk id="25" creationId="{97048BAA-07AD-4769-9CD0-33CFEABB1B54}"/>
          </ac:picMkLst>
        </pc:picChg>
        <pc:picChg chg="mod">
          <ac:chgData name="Marta" userId="eac6eb22-5f14-46b4-a4ea-a86e6e8c4acc" providerId="ADAL" clId="{B35E4D9A-CD9E-4776-A49F-8EC63D17AD8F}" dt="2023-02-28T14:56:06.831" v="1891" actId="1076"/>
          <ac:picMkLst>
            <pc:docMk/>
            <pc:sldMk cId="711164460" sldId="987"/>
            <ac:picMk id="26" creationId="{CA8503CE-9FB8-4C50-B50D-4DC1DD73D229}"/>
          </ac:picMkLst>
        </pc:picChg>
        <pc:picChg chg="mod">
          <ac:chgData name="Marta" userId="eac6eb22-5f14-46b4-a4ea-a86e6e8c4acc" providerId="ADAL" clId="{B35E4D9A-CD9E-4776-A49F-8EC63D17AD8F}" dt="2023-02-28T14:56:06.831" v="1891" actId="1076"/>
          <ac:picMkLst>
            <pc:docMk/>
            <pc:sldMk cId="711164460" sldId="987"/>
            <ac:picMk id="27" creationId="{6BB83A77-F408-4E67-80E7-83449B6DF0FA}"/>
          </ac:picMkLst>
        </pc:picChg>
        <pc:picChg chg="mod">
          <ac:chgData name="Marta" userId="eac6eb22-5f14-46b4-a4ea-a86e6e8c4acc" providerId="ADAL" clId="{B35E4D9A-CD9E-4776-A49F-8EC63D17AD8F}" dt="2023-02-28T14:56:06.831" v="1891" actId="1076"/>
          <ac:picMkLst>
            <pc:docMk/>
            <pc:sldMk cId="711164460" sldId="987"/>
            <ac:picMk id="28" creationId="{17188505-36A3-41E3-B61B-0FFD91BEAC6E}"/>
          </ac:picMkLst>
        </pc:picChg>
        <pc:picChg chg="mod">
          <ac:chgData name="Marta" userId="eac6eb22-5f14-46b4-a4ea-a86e6e8c4acc" providerId="ADAL" clId="{B35E4D9A-CD9E-4776-A49F-8EC63D17AD8F}" dt="2023-02-28T14:56:06.831" v="1891" actId="1076"/>
          <ac:picMkLst>
            <pc:docMk/>
            <pc:sldMk cId="711164460" sldId="987"/>
            <ac:picMk id="29" creationId="{4E61448B-025E-40FA-AFD6-E7831932684D}"/>
          </ac:picMkLst>
        </pc:picChg>
        <pc:picChg chg="mod">
          <ac:chgData name="Marta" userId="eac6eb22-5f14-46b4-a4ea-a86e6e8c4acc" providerId="ADAL" clId="{B35E4D9A-CD9E-4776-A49F-8EC63D17AD8F}" dt="2023-02-28T14:56:06.831" v="1891" actId="1076"/>
          <ac:picMkLst>
            <pc:docMk/>
            <pc:sldMk cId="711164460" sldId="987"/>
            <ac:picMk id="30" creationId="{E08F608C-77CE-485B-A2C9-E1ECA060CD0D}"/>
          </ac:picMkLst>
        </pc:picChg>
        <pc:picChg chg="mod">
          <ac:chgData name="Marta" userId="eac6eb22-5f14-46b4-a4ea-a86e6e8c4acc" providerId="ADAL" clId="{B35E4D9A-CD9E-4776-A49F-8EC63D17AD8F}" dt="2023-02-28T14:56:06.831" v="1891" actId="1076"/>
          <ac:picMkLst>
            <pc:docMk/>
            <pc:sldMk cId="711164460" sldId="987"/>
            <ac:picMk id="31" creationId="{C9B2F573-5FFF-49AB-AD80-ECB11F960248}"/>
          </ac:picMkLst>
        </pc:picChg>
        <pc:picChg chg="mod">
          <ac:chgData name="Marta" userId="eac6eb22-5f14-46b4-a4ea-a86e6e8c4acc" providerId="ADAL" clId="{B35E4D9A-CD9E-4776-A49F-8EC63D17AD8F}" dt="2023-02-28T14:56:06.831" v="1891" actId="1076"/>
          <ac:picMkLst>
            <pc:docMk/>
            <pc:sldMk cId="711164460" sldId="987"/>
            <ac:picMk id="32" creationId="{4375E6D5-758E-4A81-8097-614AF519B4E5}"/>
          </ac:picMkLst>
        </pc:picChg>
        <pc:picChg chg="mod">
          <ac:chgData name="Marta" userId="eac6eb22-5f14-46b4-a4ea-a86e6e8c4acc" providerId="ADAL" clId="{B35E4D9A-CD9E-4776-A49F-8EC63D17AD8F}" dt="2023-02-28T14:56:06.831" v="1891" actId="1076"/>
          <ac:picMkLst>
            <pc:docMk/>
            <pc:sldMk cId="711164460" sldId="987"/>
            <ac:picMk id="33" creationId="{E8030962-F19C-4364-89AF-FEBCBC59CACE}"/>
          </ac:picMkLst>
        </pc:picChg>
        <pc:picChg chg="mod">
          <ac:chgData name="Marta" userId="eac6eb22-5f14-46b4-a4ea-a86e6e8c4acc" providerId="ADAL" clId="{B35E4D9A-CD9E-4776-A49F-8EC63D17AD8F}" dt="2023-02-28T14:56:06.831" v="1891" actId="1076"/>
          <ac:picMkLst>
            <pc:docMk/>
            <pc:sldMk cId="711164460" sldId="987"/>
            <ac:picMk id="34" creationId="{FC74EC17-A74D-4C9A-91F8-9FE8748C3B1D}"/>
          </ac:picMkLst>
        </pc:picChg>
        <pc:picChg chg="mod">
          <ac:chgData name="Marta" userId="eac6eb22-5f14-46b4-a4ea-a86e6e8c4acc" providerId="ADAL" clId="{B35E4D9A-CD9E-4776-A49F-8EC63D17AD8F}" dt="2023-02-28T14:56:06.831" v="1891" actId="1076"/>
          <ac:picMkLst>
            <pc:docMk/>
            <pc:sldMk cId="711164460" sldId="987"/>
            <ac:picMk id="35" creationId="{49B3D5CF-D9C7-4E0E-9D27-2337EF74A0D2}"/>
          </ac:picMkLst>
        </pc:picChg>
        <pc:picChg chg="mod">
          <ac:chgData name="Marta" userId="eac6eb22-5f14-46b4-a4ea-a86e6e8c4acc" providerId="ADAL" clId="{B35E4D9A-CD9E-4776-A49F-8EC63D17AD8F}" dt="2023-02-28T14:56:06.831" v="1891" actId="1076"/>
          <ac:picMkLst>
            <pc:docMk/>
            <pc:sldMk cId="711164460" sldId="987"/>
            <ac:picMk id="36" creationId="{BBCA0F16-AD9E-4705-8ADA-917C1B3CAC66}"/>
          </ac:picMkLst>
        </pc:picChg>
        <pc:picChg chg="mod">
          <ac:chgData name="Marta" userId="eac6eb22-5f14-46b4-a4ea-a86e6e8c4acc" providerId="ADAL" clId="{B35E4D9A-CD9E-4776-A49F-8EC63D17AD8F}" dt="2023-02-28T14:56:06.831" v="1891" actId="1076"/>
          <ac:picMkLst>
            <pc:docMk/>
            <pc:sldMk cId="711164460" sldId="987"/>
            <ac:picMk id="37" creationId="{041993AF-7C0E-491B-84CD-BA81477B7FD7}"/>
          </ac:picMkLst>
        </pc:picChg>
        <pc:picChg chg="mod">
          <ac:chgData name="Marta" userId="eac6eb22-5f14-46b4-a4ea-a86e6e8c4acc" providerId="ADAL" clId="{B35E4D9A-CD9E-4776-A49F-8EC63D17AD8F}" dt="2023-02-28T14:56:06.831" v="1891" actId="1076"/>
          <ac:picMkLst>
            <pc:docMk/>
            <pc:sldMk cId="711164460" sldId="987"/>
            <ac:picMk id="38" creationId="{49B2A7E0-73C4-444C-BC7F-665ED9A60CB9}"/>
          </ac:picMkLst>
        </pc:picChg>
        <pc:picChg chg="mod">
          <ac:chgData name="Marta" userId="eac6eb22-5f14-46b4-a4ea-a86e6e8c4acc" providerId="ADAL" clId="{B35E4D9A-CD9E-4776-A49F-8EC63D17AD8F}" dt="2023-02-28T14:56:06.831" v="1891" actId="1076"/>
          <ac:picMkLst>
            <pc:docMk/>
            <pc:sldMk cId="711164460" sldId="987"/>
            <ac:picMk id="39" creationId="{491B1E88-4D10-4D6D-9658-11419475D9AF}"/>
          </ac:picMkLst>
        </pc:picChg>
        <pc:picChg chg="mod">
          <ac:chgData name="Marta" userId="eac6eb22-5f14-46b4-a4ea-a86e6e8c4acc" providerId="ADAL" clId="{B35E4D9A-CD9E-4776-A49F-8EC63D17AD8F}" dt="2023-02-28T14:56:06.831" v="1891" actId="1076"/>
          <ac:picMkLst>
            <pc:docMk/>
            <pc:sldMk cId="711164460" sldId="987"/>
            <ac:picMk id="40" creationId="{60117119-CFA7-4970-901F-D6A036A7E276}"/>
          </ac:picMkLst>
        </pc:picChg>
      </pc:sldChg>
      <pc:sldMasterChg chg="del delSldLayout">
        <pc:chgData name="Marta" userId="eac6eb22-5f14-46b4-a4ea-a86e6e8c4acc" providerId="ADAL" clId="{B35E4D9A-CD9E-4776-A49F-8EC63D17AD8F}" dt="2023-02-22T16:09:09.379" v="120" actId="47"/>
        <pc:sldMasterMkLst>
          <pc:docMk/>
          <pc:sldMasterMk cId="1045474246" sldId="2147483715"/>
        </pc:sldMasterMkLst>
        <pc:sldLayoutChg chg="del">
          <pc:chgData name="Marta" userId="eac6eb22-5f14-46b4-a4ea-a86e6e8c4acc" providerId="ADAL" clId="{B35E4D9A-CD9E-4776-A49F-8EC63D17AD8F}" dt="2023-02-22T16:09:09.379" v="120" actId="47"/>
          <pc:sldLayoutMkLst>
            <pc:docMk/>
            <pc:sldMasterMk cId="1045474246" sldId="2147483715"/>
            <pc:sldLayoutMk cId="915105766" sldId="2147483678"/>
          </pc:sldLayoutMkLst>
        </pc:sldLayoutChg>
        <pc:sldLayoutChg chg="del">
          <pc:chgData name="Marta" userId="eac6eb22-5f14-46b4-a4ea-a86e6e8c4acc" providerId="ADAL" clId="{B35E4D9A-CD9E-4776-A49F-8EC63D17AD8F}" dt="2023-02-22T16:09:09.379" v="120" actId="47"/>
          <pc:sldLayoutMkLst>
            <pc:docMk/>
            <pc:sldMasterMk cId="1045474246" sldId="2147483715"/>
            <pc:sldLayoutMk cId="574452768" sldId="2147483716"/>
          </pc:sldLayoutMkLst>
        </pc:sldLayoutChg>
        <pc:sldLayoutChg chg="del">
          <pc:chgData name="Marta" userId="eac6eb22-5f14-46b4-a4ea-a86e6e8c4acc" providerId="ADAL" clId="{B35E4D9A-CD9E-4776-A49F-8EC63D17AD8F}" dt="2023-02-22T16:09:09.379" v="120" actId="47"/>
          <pc:sldLayoutMkLst>
            <pc:docMk/>
            <pc:sldMasterMk cId="1045474246" sldId="2147483715"/>
            <pc:sldLayoutMk cId="406094147" sldId="2147483717"/>
          </pc:sldLayoutMkLst>
        </pc:sldLayoutChg>
        <pc:sldLayoutChg chg="del">
          <pc:chgData name="Marta" userId="eac6eb22-5f14-46b4-a4ea-a86e6e8c4acc" providerId="ADAL" clId="{B35E4D9A-CD9E-4776-A49F-8EC63D17AD8F}" dt="2023-02-22T16:08:58.679" v="109" actId="47"/>
          <pc:sldLayoutMkLst>
            <pc:docMk/>
            <pc:sldMasterMk cId="1045474246" sldId="2147483715"/>
            <pc:sldLayoutMk cId="1374301174" sldId="2147483718"/>
          </pc:sldLayoutMkLst>
        </pc:sldLayoutChg>
        <pc:sldLayoutChg chg="del">
          <pc:chgData name="Marta" userId="eac6eb22-5f14-46b4-a4ea-a86e6e8c4acc" providerId="ADAL" clId="{B35E4D9A-CD9E-4776-A49F-8EC63D17AD8F}" dt="2023-02-22T16:09:09.379" v="120" actId="47"/>
          <pc:sldLayoutMkLst>
            <pc:docMk/>
            <pc:sldMasterMk cId="1045474246" sldId="2147483715"/>
            <pc:sldLayoutMk cId="783934380" sldId="2147483720"/>
          </pc:sldLayoutMkLst>
        </pc:sldLayoutChg>
        <pc:sldLayoutChg chg="del">
          <pc:chgData name="Marta" userId="eac6eb22-5f14-46b4-a4ea-a86e6e8c4acc" providerId="ADAL" clId="{B35E4D9A-CD9E-4776-A49F-8EC63D17AD8F}" dt="2023-02-22T16:09:09.379" v="120" actId="47"/>
          <pc:sldLayoutMkLst>
            <pc:docMk/>
            <pc:sldMasterMk cId="1045474246" sldId="2147483715"/>
            <pc:sldLayoutMk cId="968118721" sldId="2147483721"/>
          </pc:sldLayoutMkLst>
        </pc:sldLayoutChg>
        <pc:sldLayoutChg chg="del">
          <pc:chgData name="Marta" userId="eac6eb22-5f14-46b4-a4ea-a86e6e8c4acc" providerId="ADAL" clId="{B35E4D9A-CD9E-4776-A49F-8EC63D17AD8F}" dt="2023-02-22T16:09:07.872" v="119" actId="47"/>
          <pc:sldLayoutMkLst>
            <pc:docMk/>
            <pc:sldMasterMk cId="1045474246" sldId="2147483715"/>
            <pc:sldLayoutMk cId="3858613626" sldId="2147483722"/>
          </pc:sldLayoutMkLst>
        </pc:sldLayoutChg>
        <pc:sldLayoutChg chg="del">
          <pc:chgData name="Marta" userId="eac6eb22-5f14-46b4-a4ea-a86e6e8c4acc" providerId="ADAL" clId="{B35E4D9A-CD9E-4776-A49F-8EC63D17AD8F}" dt="2023-02-22T16:09:09.379" v="120" actId="47"/>
          <pc:sldLayoutMkLst>
            <pc:docMk/>
            <pc:sldMasterMk cId="1045474246" sldId="2147483715"/>
            <pc:sldLayoutMk cId="120459408" sldId="2147483723"/>
          </pc:sldLayoutMkLst>
        </pc:sldLayoutChg>
      </pc:sldMasterChg>
      <pc:sldMasterChg chg="modSp mod addSldLayout delSldLayout">
        <pc:chgData name="Marta" userId="eac6eb22-5f14-46b4-a4ea-a86e6e8c4acc" providerId="ADAL" clId="{B35E4D9A-CD9E-4776-A49F-8EC63D17AD8F}" dt="2023-02-28T13:04:21.767" v="941" actId="27028"/>
        <pc:sldMasterMkLst>
          <pc:docMk/>
          <pc:sldMasterMk cId="756595898" sldId="2147483863"/>
        </pc:sldMasterMkLst>
        <pc:spChg chg="mod">
          <ac:chgData name="Marta" userId="eac6eb22-5f14-46b4-a4ea-a86e6e8c4acc" providerId="ADAL" clId="{B35E4D9A-CD9E-4776-A49F-8EC63D17AD8F}" dt="2023-02-22T17:43:58.839" v="193" actId="20577"/>
          <ac:spMkLst>
            <pc:docMk/>
            <pc:sldMasterMk cId="756595898" sldId="2147483863"/>
            <ac:spMk id="6" creationId="{1F0C379E-C901-4435-91B9-11E96F0DCF77}"/>
          </ac:spMkLst>
        </pc:spChg>
        <pc:sldLayoutChg chg="add">
          <pc:chgData name="Marta" userId="eac6eb22-5f14-46b4-a4ea-a86e6e8c4acc" providerId="ADAL" clId="{B35E4D9A-CD9E-4776-A49F-8EC63D17AD8F}" dt="2023-02-28T13:04:00.888" v="851" actId="27028"/>
          <pc:sldLayoutMkLst>
            <pc:docMk/>
            <pc:sldMasterMk cId="756595898" sldId="2147483863"/>
            <pc:sldLayoutMk cId="3020730654" sldId="2147483970"/>
          </pc:sldLayoutMkLst>
        </pc:sldLayoutChg>
        <pc:sldLayoutChg chg="add">
          <pc:chgData name="Marta" userId="eac6eb22-5f14-46b4-a4ea-a86e6e8c4acc" providerId="ADAL" clId="{B35E4D9A-CD9E-4776-A49F-8EC63D17AD8F}" dt="2023-02-28T13:04:01.075" v="857" actId="27028"/>
          <pc:sldLayoutMkLst>
            <pc:docMk/>
            <pc:sldMasterMk cId="756595898" sldId="2147483863"/>
            <pc:sldLayoutMk cId="183486273" sldId="2147483971"/>
          </pc:sldLayoutMkLst>
        </pc:sldLayoutChg>
        <pc:sldLayoutChg chg="add">
          <pc:chgData name="Marta" userId="eac6eb22-5f14-46b4-a4ea-a86e6e8c4acc" providerId="ADAL" clId="{B35E4D9A-CD9E-4776-A49F-8EC63D17AD8F}" dt="2023-02-28T13:04:01.336" v="869" actId="27028"/>
          <pc:sldLayoutMkLst>
            <pc:docMk/>
            <pc:sldMasterMk cId="756595898" sldId="2147483863"/>
            <pc:sldLayoutMk cId="2859129073" sldId="2147483972"/>
          </pc:sldLayoutMkLst>
        </pc:sldLayoutChg>
        <pc:sldLayoutChg chg="add del">
          <pc:chgData name="Marta" userId="eac6eb22-5f14-46b4-a4ea-a86e6e8c4acc" providerId="ADAL" clId="{B35E4D9A-CD9E-4776-A49F-8EC63D17AD8F}" dt="2023-02-28T13:04:21.767" v="941" actId="27028"/>
          <pc:sldLayoutMkLst>
            <pc:docMk/>
            <pc:sldMasterMk cId="756595898" sldId="2147483863"/>
            <pc:sldLayoutMk cId="1264856822" sldId="2147483973"/>
          </pc:sldLayoutMkLst>
        </pc:sldLayoutChg>
      </pc:sldMasterChg>
      <pc:sldMasterChg chg="add del addSldLayout delSldLayout">
        <pc:chgData name="Marta" userId="eac6eb22-5f14-46b4-a4ea-a86e6e8c4acc" providerId="ADAL" clId="{B35E4D9A-CD9E-4776-A49F-8EC63D17AD8F}" dt="2023-02-28T13:09:44.616" v="1021" actId="27028"/>
        <pc:sldMasterMkLst>
          <pc:docMk/>
          <pc:sldMasterMk cId="0" sldId="2147484363"/>
        </pc:sldMasterMkLst>
        <pc:sldLayoutChg chg="add del">
          <pc:chgData name="Marta" userId="eac6eb22-5f14-46b4-a4ea-a86e6e8c4acc" providerId="ADAL" clId="{B35E4D9A-CD9E-4776-A49F-8EC63D17AD8F}" dt="2023-02-28T13:05:05.791" v="943" actId="27028"/>
          <pc:sldLayoutMkLst>
            <pc:docMk/>
            <pc:sldMasterMk cId="0" sldId="2147484363"/>
            <pc:sldLayoutMk cId="1068957002" sldId="2147485775"/>
          </pc:sldLayoutMkLst>
        </pc:sldLayoutChg>
        <pc:sldLayoutChg chg="add del">
          <pc:chgData name="Marta" userId="eac6eb22-5f14-46b4-a4ea-a86e6e8c4acc" providerId="ADAL" clId="{B35E4D9A-CD9E-4776-A49F-8EC63D17AD8F}" dt="2023-02-28T13:05:15.465" v="949" actId="27028"/>
          <pc:sldLayoutMkLst>
            <pc:docMk/>
            <pc:sldMasterMk cId="0" sldId="2147484363"/>
            <pc:sldLayoutMk cId="1405630579" sldId="2147485776"/>
          </pc:sldLayoutMkLst>
        </pc:sldLayoutChg>
        <pc:sldLayoutChg chg="add del">
          <pc:chgData name="Marta" userId="eac6eb22-5f14-46b4-a4ea-a86e6e8c4acc" providerId="ADAL" clId="{B35E4D9A-CD9E-4776-A49F-8EC63D17AD8F}" dt="2023-02-28T13:09:44.616" v="1021" actId="27028"/>
          <pc:sldLayoutMkLst>
            <pc:docMk/>
            <pc:sldMasterMk cId="0" sldId="2147484363"/>
            <pc:sldLayoutMk cId="1961934937" sldId="2147485777"/>
          </pc:sldLayoutMkLst>
        </pc:sldLayoutChg>
        <pc:sldLayoutChg chg="add del">
          <pc:chgData name="Marta" userId="eac6eb22-5f14-46b4-a4ea-a86e6e8c4acc" providerId="ADAL" clId="{B35E4D9A-CD9E-4776-A49F-8EC63D17AD8F}" dt="2023-02-28T13:03:25.935" v="850" actId="27028"/>
          <pc:sldLayoutMkLst>
            <pc:docMk/>
            <pc:sldMasterMk cId="0" sldId="2147484363"/>
            <pc:sldLayoutMk cId="3409952529" sldId="2147485778"/>
          </pc:sldLayoutMkLst>
        </pc:sldLayoutChg>
        <pc:sldLayoutChg chg="add del">
          <pc:chgData name="Marta" userId="eac6eb22-5f14-46b4-a4ea-a86e6e8c4acc" providerId="ADAL" clId="{B35E4D9A-CD9E-4776-A49F-8EC63D17AD8F}" dt="2023-02-28T13:03:25.935" v="850" actId="27028"/>
          <pc:sldLayoutMkLst>
            <pc:docMk/>
            <pc:sldMasterMk cId="0" sldId="2147484363"/>
            <pc:sldLayoutMk cId="2814516387" sldId="2147485779"/>
          </pc:sldLayoutMkLst>
        </pc:sldLayoutChg>
        <pc:sldLayoutChg chg="add del">
          <pc:chgData name="Marta" userId="eac6eb22-5f14-46b4-a4ea-a86e6e8c4acc" providerId="ADAL" clId="{B35E4D9A-CD9E-4776-A49F-8EC63D17AD8F}" dt="2023-02-28T13:03:25.935" v="850" actId="27028"/>
          <pc:sldLayoutMkLst>
            <pc:docMk/>
            <pc:sldMasterMk cId="0" sldId="2147484363"/>
            <pc:sldLayoutMk cId="1403746628" sldId="2147485780"/>
          </pc:sldLayoutMkLst>
        </pc:sldLayoutChg>
        <pc:sldLayoutChg chg="add del">
          <pc:chgData name="Marta" userId="eac6eb22-5f14-46b4-a4ea-a86e6e8c4acc" providerId="ADAL" clId="{B35E4D9A-CD9E-4776-A49F-8EC63D17AD8F}" dt="2023-02-28T13:09:25.634" v="997" actId="27028"/>
          <pc:sldLayoutMkLst>
            <pc:docMk/>
            <pc:sldMasterMk cId="0" sldId="2147484363"/>
            <pc:sldLayoutMk cId="429745974" sldId="2147485781"/>
          </pc:sldLayoutMkLst>
        </pc:sldLayoutChg>
      </pc:sldMasterChg>
      <pc:sldMasterChg chg="add del addSldLayout delSldLayout">
        <pc:chgData name="Marta" userId="eac6eb22-5f14-46b4-a4ea-a86e6e8c4acc" providerId="ADAL" clId="{B35E4D9A-CD9E-4776-A49F-8EC63D17AD8F}" dt="2023-02-28T13:09:08.224" v="973" actId="27028"/>
        <pc:sldMasterMkLst>
          <pc:docMk/>
          <pc:sldMasterMk cId="0" sldId="2147484387"/>
        </pc:sldMasterMkLst>
        <pc:sldLayoutChg chg="add del">
          <pc:chgData name="Marta" userId="eac6eb22-5f14-46b4-a4ea-a86e6e8c4acc" providerId="ADAL" clId="{B35E4D9A-CD9E-4776-A49F-8EC63D17AD8F}" dt="2023-02-28T13:03:25.935" v="850" actId="27028"/>
          <pc:sldLayoutMkLst>
            <pc:docMk/>
            <pc:sldMasterMk cId="0" sldId="2147484387"/>
            <pc:sldLayoutMk cId="71043860" sldId="2147485769"/>
          </pc:sldLayoutMkLst>
        </pc:sldLayoutChg>
        <pc:sldLayoutChg chg="add del">
          <pc:chgData name="Marta" userId="eac6eb22-5f14-46b4-a4ea-a86e6e8c4acc" providerId="ADAL" clId="{B35E4D9A-CD9E-4776-A49F-8EC63D17AD8F}" dt="2023-02-28T13:03:25.935" v="850" actId="27028"/>
          <pc:sldLayoutMkLst>
            <pc:docMk/>
            <pc:sldMasterMk cId="0" sldId="2147484387"/>
            <pc:sldLayoutMk cId="3720243719" sldId="2147485770"/>
          </pc:sldLayoutMkLst>
        </pc:sldLayoutChg>
        <pc:sldLayoutChg chg="add del">
          <pc:chgData name="Marta" userId="eac6eb22-5f14-46b4-a4ea-a86e6e8c4acc" providerId="ADAL" clId="{B35E4D9A-CD9E-4776-A49F-8EC63D17AD8F}" dt="2023-02-28T13:03:25.935" v="850" actId="27028"/>
          <pc:sldLayoutMkLst>
            <pc:docMk/>
            <pc:sldMasterMk cId="0" sldId="2147484387"/>
            <pc:sldLayoutMk cId="978504008" sldId="2147485771"/>
          </pc:sldLayoutMkLst>
        </pc:sldLayoutChg>
        <pc:sldLayoutChg chg="add del">
          <pc:chgData name="Marta" userId="eac6eb22-5f14-46b4-a4ea-a86e6e8c4acc" providerId="ADAL" clId="{B35E4D9A-CD9E-4776-A49F-8EC63D17AD8F}" dt="2023-02-28T13:09:08.224" v="973" actId="27028"/>
          <pc:sldLayoutMkLst>
            <pc:docMk/>
            <pc:sldMasterMk cId="0" sldId="2147484387"/>
            <pc:sldLayoutMk cId="3549065593" sldId="2147485782"/>
          </pc:sldLayoutMkLst>
        </pc:sldLayoutChg>
        <pc:sldLayoutChg chg="add del">
          <pc:chgData name="Marta" userId="eac6eb22-5f14-46b4-a4ea-a86e6e8c4acc" providerId="ADAL" clId="{B35E4D9A-CD9E-4776-A49F-8EC63D17AD8F}" dt="2023-02-28T13:03:25.935" v="850" actId="27028"/>
          <pc:sldLayoutMkLst>
            <pc:docMk/>
            <pc:sldMasterMk cId="0" sldId="2147484387"/>
            <pc:sldLayoutMk cId="2324520670" sldId="2147485783"/>
          </pc:sldLayoutMkLst>
        </pc:sldLayoutChg>
        <pc:sldLayoutChg chg="add del">
          <pc:chgData name="Marta" userId="eac6eb22-5f14-46b4-a4ea-a86e6e8c4acc" providerId="ADAL" clId="{B35E4D9A-CD9E-4776-A49F-8EC63D17AD8F}" dt="2023-02-28T13:03:25.935" v="850" actId="27028"/>
          <pc:sldLayoutMkLst>
            <pc:docMk/>
            <pc:sldMasterMk cId="0" sldId="2147484387"/>
            <pc:sldLayoutMk cId="155168072" sldId="2147485784"/>
          </pc:sldLayoutMkLst>
        </pc:sldLayoutChg>
        <pc:sldLayoutChg chg="add del">
          <pc:chgData name="Marta" userId="eac6eb22-5f14-46b4-a4ea-a86e6e8c4acc" providerId="ADAL" clId="{B35E4D9A-CD9E-4776-A49F-8EC63D17AD8F}" dt="2023-02-28T13:03:25.935" v="850" actId="27028"/>
          <pc:sldLayoutMkLst>
            <pc:docMk/>
            <pc:sldMasterMk cId="0" sldId="2147484387"/>
            <pc:sldLayoutMk cId="111648619" sldId="2147485785"/>
          </pc:sldLayoutMkLst>
        </pc:sldLayoutChg>
        <pc:sldLayoutChg chg="add del">
          <pc:chgData name="Marta" userId="eac6eb22-5f14-46b4-a4ea-a86e6e8c4acc" providerId="ADAL" clId="{B35E4D9A-CD9E-4776-A49F-8EC63D17AD8F}" dt="2023-02-28T13:03:25.935" v="850" actId="27028"/>
          <pc:sldLayoutMkLst>
            <pc:docMk/>
            <pc:sldMasterMk cId="0" sldId="2147484387"/>
            <pc:sldLayoutMk cId="368599668" sldId="2147485786"/>
          </pc:sldLayoutMkLst>
        </pc:sldLayoutChg>
        <pc:sldLayoutChg chg="add del">
          <pc:chgData name="Marta" userId="eac6eb22-5f14-46b4-a4ea-a86e6e8c4acc" providerId="ADAL" clId="{B35E4D9A-CD9E-4776-A49F-8EC63D17AD8F}" dt="2023-02-28T13:03:25.935" v="850" actId="27028"/>
          <pc:sldLayoutMkLst>
            <pc:docMk/>
            <pc:sldMasterMk cId="0" sldId="2147484387"/>
            <pc:sldLayoutMk cId="2294545023" sldId="2147485787"/>
          </pc:sldLayoutMkLst>
        </pc:sldLayoutChg>
        <pc:sldLayoutChg chg="add del">
          <pc:chgData name="Marta" userId="eac6eb22-5f14-46b4-a4ea-a86e6e8c4acc" providerId="ADAL" clId="{B35E4D9A-CD9E-4776-A49F-8EC63D17AD8F}" dt="2023-02-28T13:03:25.935" v="850" actId="27028"/>
          <pc:sldLayoutMkLst>
            <pc:docMk/>
            <pc:sldMasterMk cId="0" sldId="2147484387"/>
            <pc:sldLayoutMk cId="258515142" sldId="2147485788"/>
          </pc:sldLayoutMkLst>
        </pc:sldLayoutChg>
        <pc:sldLayoutChg chg="add del">
          <pc:chgData name="Marta" userId="eac6eb22-5f14-46b4-a4ea-a86e6e8c4acc" providerId="ADAL" clId="{B35E4D9A-CD9E-4776-A49F-8EC63D17AD8F}" dt="2023-02-28T13:03:25.935" v="850" actId="27028"/>
          <pc:sldLayoutMkLst>
            <pc:docMk/>
            <pc:sldMasterMk cId="0" sldId="2147484387"/>
            <pc:sldLayoutMk cId="994756951" sldId="2147485789"/>
          </pc:sldLayoutMkLst>
        </pc:sldLayoutChg>
        <pc:sldLayoutChg chg="add del">
          <pc:chgData name="Marta" userId="eac6eb22-5f14-46b4-a4ea-a86e6e8c4acc" providerId="ADAL" clId="{B35E4D9A-CD9E-4776-A49F-8EC63D17AD8F}" dt="2023-02-28T13:03:25.935" v="850" actId="27028"/>
          <pc:sldLayoutMkLst>
            <pc:docMk/>
            <pc:sldMasterMk cId="0" sldId="2147484387"/>
            <pc:sldLayoutMk cId="1631218067" sldId="2147485790"/>
          </pc:sldLayoutMkLst>
        </pc:sldLayoutChg>
        <pc:sldLayoutChg chg="add del">
          <pc:chgData name="Marta" userId="eac6eb22-5f14-46b4-a4ea-a86e6e8c4acc" providerId="ADAL" clId="{B35E4D9A-CD9E-4776-A49F-8EC63D17AD8F}" dt="2023-02-28T13:03:25.935" v="850" actId="27028"/>
          <pc:sldLayoutMkLst>
            <pc:docMk/>
            <pc:sldMasterMk cId="0" sldId="2147484387"/>
            <pc:sldLayoutMk cId="762502888" sldId="2147485791"/>
          </pc:sldLayoutMkLst>
        </pc:sldLayoutChg>
      </pc:sldMasterChg>
    </pc:docChg>
  </pc:docChgLst>
  <pc:docChgLst>
    <pc:chgData name="Marta Klopotowska" userId="eac6eb22-5f14-46b4-a4ea-a86e6e8c4acc" providerId="ADAL" clId="{10A7C7E1-FCF0-4812-A64E-9106CDBDE2A0}"/>
    <pc:docChg chg="undo custSel addSld delSld modSld addMainMaster modMainMaster">
      <pc:chgData name="Marta Klopotowska" userId="eac6eb22-5f14-46b4-a4ea-a86e6e8c4acc" providerId="ADAL" clId="{10A7C7E1-FCF0-4812-A64E-9106CDBDE2A0}" dt="2024-03-04T18:12:40.209" v="788" actId="207"/>
      <pc:docMkLst>
        <pc:docMk/>
      </pc:docMkLst>
      <pc:sldChg chg="modSp mod">
        <pc:chgData name="Marta Klopotowska" userId="eac6eb22-5f14-46b4-a4ea-a86e6e8c4acc" providerId="ADAL" clId="{10A7C7E1-FCF0-4812-A64E-9106CDBDE2A0}" dt="2024-02-22T15:51:50.109" v="787" actId="20577"/>
        <pc:sldMkLst>
          <pc:docMk/>
          <pc:sldMk cId="2325718728" sldId="257"/>
        </pc:sldMkLst>
        <pc:spChg chg="mod">
          <ac:chgData name="Marta Klopotowska" userId="eac6eb22-5f14-46b4-a4ea-a86e6e8c4acc" providerId="ADAL" clId="{10A7C7E1-FCF0-4812-A64E-9106CDBDE2A0}" dt="2024-02-22T15:51:50.109" v="787" actId="20577"/>
          <ac:spMkLst>
            <pc:docMk/>
            <pc:sldMk cId="2325718728" sldId="257"/>
            <ac:spMk id="10" creationId="{6D5EDE2A-40A4-4199-AAF2-68729E10C1E4}"/>
          </ac:spMkLst>
        </pc:spChg>
      </pc:sldChg>
      <pc:sldChg chg="modSp mod">
        <pc:chgData name="Marta Klopotowska" userId="eac6eb22-5f14-46b4-a4ea-a86e6e8c4acc" providerId="ADAL" clId="{10A7C7E1-FCF0-4812-A64E-9106CDBDE2A0}" dt="2024-02-15T20:28:45.147" v="741" actId="403"/>
        <pc:sldMkLst>
          <pc:docMk/>
          <pc:sldMk cId="3528939462" sldId="258"/>
        </pc:sldMkLst>
        <pc:spChg chg="mod">
          <ac:chgData name="Marta Klopotowska" userId="eac6eb22-5f14-46b4-a4ea-a86e6e8c4acc" providerId="ADAL" clId="{10A7C7E1-FCF0-4812-A64E-9106CDBDE2A0}" dt="2024-02-15T20:28:21.110" v="738" actId="1035"/>
          <ac:spMkLst>
            <pc:docMk/>
            <pc:sldMk cId="3528939462" sldId="258"/>
            <ac:spMk id="3" creationId="{F6BAC5C6-1DD2-48EF-8DEB-72595E31DFE8}"/>
          </ac:spMkLst>
        </pc:spChg>
        <pc:spChg chg="mod">
          <ac:chgData name="Marta Klopotowska" userId="eac6eb22-5f14-46b4-a4ea-a86e6e8c4acc" providerId="ADAL" clId="{10A7C7E1-FCF0-4812-A64E-9106CDBDE2A0}" dt="2024-02-15T20:28:45.147" v="741" actId="403"/>
          <ac:spMkLst>
            <pc:docMk/>
            <pc:sldMk cId="3528939462" sldId="258"/>
            <ac:spMk id="19" creationId="{BFA5C62F-C11C-404A-926C-35704A67471C}"/>
          </ac:spMkLst>
        </pc:spChg>
        <pc:spChg chg="mod">
          <ac:chgData name="Marta Klopotowska" userId="eac6eb22-5f14-46b4-a4ea-a86e6e8c4acc" providerId="ADAL" clId="{10A7C7E1-FCF0-4812-A64E-9106CDBDE2A0}" dt="2024-02-15T20:28:21.110" v="738" actId="1035"/>
          <ac:spMkLst>
            <pc:docMk/>
            <pc:sldMk cId="3528939462" sldId="258"/>
            <ac:spMk id="31" creationId="{0FFFDE97-0F33-4DAA-A8FB-638701428683}"/>
          </ac:spMkLst>
        </pc:spChg>
        <pc:spChg chg="mod">
          <ac:chgData name="Marta Klopotowska" userId="eac6eb22-5f14-46b4-a4ea-a86e6e8c4acc" providerId="ADAL" clId="{10A7C7E1-FCF0-4812-A64E-9106CDBDE2A0}" dt="2024-02-15T20:28:30.643" v="739" actId="20577"/>
          <ac:spMkLst>
            <pc:docMk/>
            <pc:sldMk cId="3528939462" sldId="258"/>
            <ac:spMk id="37" creationId="{C86F1097-EA2C-443A-BCFA-1FDC47FB3B35}"/>
          </ac:spMkLst>
        </pc:spChg>
        <pc:spChg chg="mod">
          <ac:chgData name="Marta Klopotowska" userId="eac6eb22-5f14-46b4-a4ea-a86e6e8c4acc" providerId="ADAL" clId="{10A7C7E1-FCF0-4812-A64E-9106CDBDE2A0}" dt="2024-02-15T20:28:21.110" v="738" actId="1035"/>
          <ac:spMkLst>
            <pc:docMk/>
            <pc:sldMk cId="3528939462" sldId="258"/>
            <ac:spMk id="42" creationId="{BC18B817-EC74-4D59-9375-5B8440D38BE8}"/>
          </ac:spMkLst>
        </pc:spChg>
        <pc:grpChg chg="mod">
          <ac:chgData name="Marta Klopotowska" userId="eac6eb22-5f14-46b4-a4ea-a86e6e8c4acc" providerId="ADAL" clId="{10A7C7E1-FCF0-4812-A64E-9106CDBDE2A0}" dt="2024-02-15T20:28:21.110" v="738" actId="1035"/>
          <ac:grpSpMkLst>
            <pc:docMk/>
            <pc:sldMk cId="3528939462" sldId="258"/>
            <ac:grpSpMk id="5" creationId="{F506FF1D-C7B6-4673-BB69-0C7D22AF2438}"/>
          </ac:grpSpMkLst>
        </pc:grpChg>
        <pc:picChg chg="mod">
          <ac:chgData name="Marta Klopotowska" userId="eac6eb22-5f14-46b4-a4ea-a86e6e8c4acc" providerId="ADAL" clId="{10A7C7E1-FCF0-4812-A64E-9106CDBDE2A0}" dt="2024-02-15T20:28:21.110" v="738" actId="1035"/>
          <ac:picMkLst>
            <pc:docMk/>
            <pc:sldMk cId="3528939462" sldId="258"/>
            <ac:picMk id="2" creationId="{B934E16E-BECC-4A57-8DBD-7B9E3C27B31F}"/>
          </ac:picMkLst>
        </pc:picChg>
        <pc:picChg chg="mod">
          <ac:chgData name="Marta Klopotowska" userId="eac6eb22-5f14-46b4-a4ea-a86e6e8c4acc" providerId="ADAL" clId="{10A7C7E1-FCF0-4812-A64E-9106CDBDE2A0}" dt="2024-02-15T20:28:21.110" v="738" actId="1035"/>
          <ac:picMkLst>
            <pc:docMk/>
            <pc:sldMk cId="3528939462" sldId="258"/>
            <ac:picMk id="35" creationId="{22CB4335-C959-482C-8398-30BC363FB760}"/>
          </ac:picMkLst>
        </pc:picChg>
        <pc:picChg chg="mod">
          <ac:chgData name="Marta Klopotowska" userId="eac6eb22-5f14-46b4-a4ea-a86e6e8c4acc" providerId="ADAL" clId="{10A7C7E1-FCF0-4812-A64E-9106CDBDE2A0}" dt="2024-02-15T20:28:21.110" v="738" actId="1035"/>
          <ac:picMkLst>
            <pc:docMk/>
            <pc:sldMk cId="3528939462" sldId="258"/>
            <ac:picMk id="36" creationId="{940EAE47-5ED3-4190-AE81-60E67EA43EE0}"/>
          </ac:picMkLst>
        </pc:picChg>
        <pc:picChg chg="mod">
          <ac:chgData name="Marta Klopotowska" userId="eac6eb22-5f14-46b4-a4ea-a86e6e8c4acc" providerId="ADAL" clId="{10A7C7E1-FCF0-4812-A64E-9106CDBDE2A0}" dt="2024-02-15T20:28:21.110" v="738" actId="1035"/>
          <ac:picMkLst>
            <pc:docMk/>
            <pc:sldMk cId="3528939462" sldId="258"/>
            <ac:picMk id="40" creationId="{917B7615-CBAC-4B21-8CAF-E917F2B9D40C}"/>
          </ac:picMkLst>
        </pc:picChg>
        <pc:picChg chg="mod">
          <ac:chgData name="Marta Klopotowska" userId="eac6eb22-5f14-46b4-a4ea-a86e6e8c4acc" providerId="ADAL" clId="{10A7C7E1-FCF0-4812-A64E-9106CDBDE2A0}" dt="2024-02-15T20:28:21.110" v="738" actId="1035"/>
          <ac:picMkLst>
            <pc:docMk/>
            <pc:sldMk cId="3528939462" sldId="258"/>
            <ac:picMk id="41" creationId="{ACA6A063-31BC-4A91-9C62-478ABE9B4F5F}"/>
          </ac:picMkLst>
        </pc:picChg>
        <pc:picChg chg="mod">
          <ac:chgData name="Marta Klopotowska" userId="eac6eb22-5f14-46b4-a4ea-a86e6e8c4acc" providerId="ADAL" clId="{10A7C7E1-FCF0-4812-A64E-9106CDBDE2A0}" dt="2024-02-15T20:28:21.110" v="738" actId="1035"/>
          <ac:picMkLst>
            <pc:docMk/>
            <pc:sldMk cId="3528939462" sldId="258"/>
            <ac:picMk id="43" creationId="{DC581594-6A58-4E61-837A-FED11E50D6CE}"/>
          </ac:picMkLst>
        </pc:picChg>
        <pc:picChg chg="mod">
          <ac:chgData name="Marta Klopotowska" userId="eac6eb22-5f14-46b4-a4ea-a86e6e8c4acc" providerId="ADAL" clId="{10A7C7E1-FCF0-4812-A64E-9106CDBDE2A0}" dt="2024-02-15T20:28:21.110" v="738" actId="1035"/>
          <ac:picMkLst>
            <pc:docMk/>
            <pc:sldMk cId="3528939462" sldId="258"/>
            <ac:picMk id="1034" creationId="{FBC34BE5-F826-4F2A-8193-2E55BA20139E}"/>
          </ac:picMkLst>
        </pc:picChg>
        <pc:picChg chg="mod">
          <ac:chgData name="Marta Klopotowska" userId="eac6eb22-5f14-46b4-a4ea-a86e6e8c4acc" providerId="ADAL" clId="{10A7C7E1-FCF0-4812-A64E-9106CDBDE2A0}" dt="2024-02-15T20:28:21.110" v="738" actId="1035"/>
          <ac:picMkLst>
            <pc:docMk/>
            <pc:sldMk cId="3528939462" sldId="258"/>
            <ac:picMk id="1036" creationId="{A1275E03-2E3F-41B2-8846-6E0BB2E1FD5C}"/>
          </ac:picMkLst>
        </pc:picChg>
      </pc:sldChg>
      <pc:sldChg chg="modSp mod">
        <pc:chgData name="Marta Klopotowska" userId="eac6eb22-5f14-46b4-a4ea-a86e6e8c4acc" providerId="ADAL" clId="{10A7C7E1-FCF0-4812-A64E-9106CDBDE2A0}" dt="2024-02-15T14:35:29.237" v="66" actId="6549"/>
        <pc:sldMkLst>
          <pc:docMk/>
          <pc:sldMk cId="3246698477" sldId="259"/>
        </pc:sldMkLst>
        <pc:spChg chg="mod">
          <ac:chgData name="Marta Klopotowska" userId="eac6eb22-5f14-46b4-a4ea-a86e6e8c4acc" providerId="ADAL" clId="{10A7C7E1-FCF0-4812-A64E-9106CDBDE2A0}" dt="2024-02-15T14:35:29.237" v="66" actId="6549"/>
          <ac:spMkLst>
            <pc:docMk/>
            <pc:sldMk cId="3246698477" sldId="259"/>
            <ac:spMk id="6" creationId="{A0EE4CC9-0880-42C6-9DE7-6F418E1E107B}"/>
          </ac:spMkLst>
        </pc:spChg>
      </pc:sldChg>
      <pc:sldChg chg="modSp mod">
        <pc:chgData name="Marta Klopotowska" userId="eac6eb22-5f14-46b4-a4ea-a86e6e8c4acc" providerId="ADAL" clId="{10A7C7E1-FCF0-4812-A64E-9106CDBDE2A0}" dt="2024-02-22T13:19:15.857" v="781" actId="20577"/>
        <pc:sldMkLst>
          <pc:docMk/>
          <pc:sldMk cId="65980272" sldId="443"/>
        </pc:sldMkLst>
        <pc:spChg chg="mod">
          <ac:chgData name="Marta Klopotowska" userId="eac6eb22-5f14-46b4-a4ea-a86e6e8c4acc" providerId="ADAL" clId="{10A7C7E1-FCF0-4812-A64E-9106CDBDE2A0}" dt="2024-02-22T13:19:15.857" v="781" actId="20577"/>
          <ac:spMkLst>
            <pc:docMk/>
            <pc:sldMk cId="65980272" sldId="443"/>
            <ac:spMk id="6" creationId="{00000000-0000-0000-0000-000000000000}"/>
          </ac:spMkLst>
        </pc:spChg>
      </pc:sldChg>
      <pc:sldChg chg="addSp delSp modSp mod">
        <pc:chgData name="Marta Klopotowska" userId="eac6eb22-5f14-46b4-a4ea-a86e6e8c4acc" providerId="ADAL" clId="{10A7C7E1-FCF0-4812-A64E-9106CDBDE2A0}" dt="2024-02-22T13:25:29.545" v="783" actId="1076"/>
        <pc:sldMkLst>
          <pc:docMk/>
          <pc:sldMk cId="2693195115" sldId="461"/>
        </pc:sldMkLst>
        <pc:spChg chg="add mod ord">
          <ac:chgData name="Marta Klopotowska" userId="eac6eb22-5f14-46b4-a4ea-a86e6e8c4acc" providerId="ADAL" clId="{10A7C7E1-FCF0-4812-A64E-9106CDBDE2A0}" dt="2024-02-15T20:13:08.754" v="607" actId="29295"/>
          <ac:spMkLst>
            <pc:docMk/>
            <pc:sldMk cId="2693195115" sldId="461"/>
            <ac:spMk id="4" creationId="{83B08BB7-A7FE-6F05-322D-BB70E093B288}"/>
          </ac:spMkLst>
        </pc:spChg>
        <pc:spChg chg="mod">
          <ac:chgData name="Marta Klopotowska" userId="eac6eb22-5f14-46b4-a4ea-a86e6e8c4acc" providerId="ADAL" clId="{10A7C7E1-FCF0-4812-A64E-9106CDBDE2A0}" dt="2024-02-15T20:14:18.766" v="612" actId="207"/>
          <ac:spMkLst>
            <pc:docMk/>
            <pc:sldMk cId="2693195115" sldId="461"/>
            <ac:spMk id="14" creationId="{81CEB081-CD23-4709-BA68-D3043B6010C2}"/>
          </ac:spMkLst>
        </pc:spChg>
        <pc:picChg chg="add mod">
          <ac:chgData name="Marta Klopotowska" userId="eac6eb22-5f14-46b4-a4ea-a86e6e8c4acc" providerId="ADAL" clId="{10A7C7E1-FCF0-4812-A64E-9106CDBDE2A0}" dt="2024-02-22T13:25:29.545" v="783" actId="1076"/>
          <ac:picMkLst>
            <pc:docMk/>
            <pc:sldMk cId="2693195115" sldId="461"/>
            <ac:picMk id="3" creationId="{60AC2FB5-52CB-A611-3D57-5873A5A86536}"/>
          </ac:picMkLst>
        </pc:picChg>
        <pc:picChg chg="del">
          <ac:chgData name="Marta Klopotowska" userId="eac6eb22-5f14-46b4-a4ea-a86e6e8c4acc" providerId="ADAL" clId="{10A7C7E1-FCF0-4812-A64E-9106CDBDE2A0}" dt="2024-02-15T17:30:27.207" v="211" actId="478"/>
          <ac:picMkLst>
            <pc:docMk/>
            <pc:sldMk cId="2693195115" sldId="461"/>
            <ac:picMk id="5" creationId="{4E7C01CA-22E2-F048-42BE-7DAC1B6AB40E}"/>
          </ac:picMkLst>
        </pc:picChg>
      </pc:sldChg>
      <pc:sldChg chg="modSp mod">
        <pc:chgData name="Marta Klopotowska" userId="eac6eb22-5f14-46b4-a4ea-a86e6e8c4acc" providerId="ADAL" clId="{10A7C7E1-FCF0-4812-A64E-9106CDBDE2A0}" dt="2024-02-15T17:51:03.845" v="222" actId="20577"/>
        <pc:sldMkLst>
          <pc:docMk/>
          <pc:sldMk cId="2932444859" sldId="756"/>
        </pc:sldMkLst>
        <pc:spChg chg="mod">
          <ac:chgData name="Marta Klopotowska" userId="eac6eb22-5f14-46b4-a4ea-a86e6e8c4acc" providerId="ADAL" clId="{10A7C7E1-FCF0-4812-A64E-9106CDBDE2A0}" dt="2024-02-15T17:51:03.845" v="222" actId="20577"/>
          <ac:spMkLst>
            <pc:docMk/>
            <pc:sldMk cId="2932444859" sldId="756"/>
            <ac:spMk id="5" creationId="{9CD6A055-FAD9-4078-9E2C-C6A0AF3B2E80}"/>
          </ac:spMkLst>
        </pc:spChg>
      </pc:sldChg>
      <pc:sldChg chg="addSp delSp modSp mod">
        <pc:chgData name="Marta Klopotowska" userId="eac6eb22-5f14-46b4-a4ea-a86e6e8c4acc" providerId="ADAL" clId="{10A7C7E1-FCF0-4812-A64E-9106CDBDE2A0}" dt="2024-02-15T20:29:37.088" v="742" actId="1076"/>
        <pc:sldMkLst>
          <pc:docMk/>
          <pc:sldMk cId="644561616" sldId="901"/>
        </pc:sldMkLst>
        <pc:spChg chg="del mod">
          <ac:chgData name="Marta Klopotowska" userId="eac6eb22-5f14-46b4-a4ea-a86e6e8c4acc" providerId="ADAL" clId="{10A7C7E1-FCF0-4812-A64E-9106CDBDE2A0}" dt="2024-02-15T17:52:20.684" v="225" actId="478"/>
          <ac:spMkLst>
            <pc:docMk/>
            <pc:sldMk cId="644561616" sldId="901"/>
            <ac:spMk id="2" creationId="{0668AD39-1ABD-44F1-B43D-A33ADE8D5FBC}"/>
          </ac:spMkLst>
        </pc:spChg>
        <pc:spChg chg="add mod">
          <ac:chgData name="Marta Klopotowska" userId="eac6eb22-5f14-46b4-a4ea-a86e6e8c4acc" providerId="ADAL" clId="{10A7C7E1-FCF0-4812-A64E-9106CDBDE2A0}" dt="2024-02-15T18:54:12.657" v="401" actId="6549"/>
          <ac:spMkLst>
            <pc:docMk/>
            <pc:sldMk cId="644561616" sldId="901"/>
            <ac:spMk id="5" creationId="{0684A995-F67B-936D-92B4-DACCE9FBA26B}"/>
          </ac:spMkLst>
        </pc:spChg>
        <pc:picChg chg="mod">
          <ac:chgData name="Marta Klopotowska" userId="eac6eb22-5f14-46b4-a4ea-a86e6e8c4acc" providerId="ADAL" clId="{10A7C7E1-FCF0-4812-A64E-9106CDBDE2A0}" dt="2024-02-15T20:29:37.088" v="742" actId="1076"/>
          <ac:picMkLst>
            <pc:docMk/>
            <pc:sldMk cId="644561616" sldId="901"/>
            <ac:picMk id="4" creationId="{1FC101C4-BFBC-19EB-468D-89F0E4F220AA}"/>
          </ac:picMkLst>
        </pc:picChg>
      </pc:sldChg>
      <pc:sldChg chg="modSp mod">
        <pc:chgData name="Marta Klopotowska" userId="eac6eb22-5f14-46b4-a4ea-a86e6e8c4acc" providerId="ADAL" clId="{10A7C7E1-FCF0-4812-A64E-9106CDBDE2A0}" dt="2024-02-15T14:33:18.349" v="26" actId="404"/>
        <pc:sldMkLst>
          <pc:docMk/>
          <pc:sldMk cId="3935080529" sldId="922"/>
        </pc:sldMkLst>
        <pc:spChg chg="mod">
          <ac:chgData name="Marta Klopotowska" userId="eac6eb22-5f14-46b4-a4ea-a86e6e8c4acc" providerId="ADAL" clId="{10A7C7E1-FCF0-4812-A64E-9106CDBDE2A0}" dt="2024-02-15T14:33:18.349" v="26" actId="404"/>
          <ac:spMkLst>
            <pc:docMk/>
            <pc:sldMk cId="3935080529" sldId="922"/>
            <ac:spMk id="3" creationId="{00000000-0000-0000-0000-000000000000}"/>
          </ac:spMkLst>
        </pc:spChg>
        <pc:spChg chg="mod">
          <ac:chgData name="Marta Klopotowska" userId="eac6eb22-5f14-46b4-a4ea-a86e6e8c4acc" providerId="ADAL" clId="{10A7C7E1-FCF0-4812-A64E-9106CDBDE2A0}" dt="2024-02-15T14:33:08.679" v="24" actId="20577"/>
          <ac:spMkLst>
            <pc:docMk/>
            <pc:sldMk cId="3935080529" sldId="922"/>
            <ac:spMk id="4" creationId="{00000000-0000-0000-0000-000000000000}"/>
          </ac:spMkLst>
        </pc:spChg>
      </pc:sldChg>
      <pc:sldChg chg="del">
        <pc:chgData name="Marta Klopotowska" userId="eac6eb22-5f14-46b4-a4ea-a86e6e8c4acc" providerId="ADAL" clId="{10A7C7E1-FCF0-4812-A64E-9106CDBDE2A0}" dt="2024-02-15T18:04:00.754" v="376" actId="47"/>
        <pc:sldMkLst>
          <pc:docMk/>
          <pc:sldMk cId="3480434334" sldId="988"/>
        </pc:sldMkLst>
      </pc:sldChg>
      <pc:sldChg chg="addSp delSp modSp mod">
        <pc:chgData name="Marta Klopotowska" userId="eac6eb22-5f14-46b4-a4ea-a86e6e8c4acc" providerId="ADAL" clId="{10A7C7E1-FCF0-4812-A64E-9106CDBDE2A0}" dt="2024-02-22T13:15:42.932" v="745" actId="20577"/>
        <pc:sldMkLst>
          <pc:docMk/>
          <pc:sldMk cId="108616402" sldId="989"/>
        </pc:sldMkLst>
        <pc:spChg chg="mod">
          <ac:chgData name="Marta Klopotowska" userId="eac6eb22-5f14-46b4-a4ea-a86e6e8c4acc" providerId="ADAL" clId="{10A7C7E1-FCF0-4812-A64E-9106CDBDE2A0}" dt="2024-02-22T13:15:42.932" v="745" actId="20577"/>
          <ac:spMkLst>
            <pc:docMk/>
            <pc:sldMk cId="108616402" sldId="989"/>
            <ac:spMk id="2" creationId="{91383D11-DEC4-4BFF-88BB-8FB2206CEB37}"/>
          </ac:spMkLst>
        </pc:spChg>
        <pc:spChg chg="add mod">
          <ac:chgData name="Marta Klopotowska" userId="eac6eb22-5f14-46b4-a4ea-a86e6e8c4acc" providerId="ADAL" clId="{10A7C7E1-FCF0-4812-A64E-9106CDBDE2A0}" dt="2024-02-15T19:35:25.718" v="523" actId="1076"/>
          <ac:spMkLst>
            <pc:docMk/>
            <pc:sldMk cId="108616402" sldId="989"/>
            <ac:spMk id="7" creationId="{D083C2B1-3EED-75EF-22DB-E5F8BE749EDB}"/>
          </ac:spMkLst>
        </pc:spChg>
        <pc:spChg chg="add mod">
          <ac:chgData name="Marta Klopotowska" userId="eac6eb22-5f14-46b4-a4ea-a86e6e8c4acc" providerId="ADAL" clId="{10A7C7E1-FCF0-4812-A64E-9106CDBDE2A0}" dt="2024-02-15T19:48:03.192" v="593" actId="20577"/>
          <ac:spMkLst>
            <pc:docMk/>
            <pc:sldMk cId="108616402" sldId="989"/>
            <ac:spMk id="8" creationId="{D730A7C6-EC0B-E0E3-68BB-873BB06C31EE}"/>
          </ac:spMkLst>
        </pc:spChg>
        <pc:grpChg chg="mod">
          <ac:chgData name="Marta Klopotowska" userId="eac6eb22-5f14-46b4-a4ea-a86e6e8c4acc" providerId="ADAL" clId="{10A7C7E1-FCF0-4812-A64E-9106CDBDE2A0}" dt="2024-02-15T19:34:58.144" v="518" actId="1076"/>
          <ac:grpSpMkLst>
            <pc:docMk/>
            <pc:sldMk cId="108616402" sldId="989"/>
            <ac:grpSpMk id="22" creationId="{36D1630C-9C9C-D1A1-E6D8-4C72FF896B26}"/>
          </ac:grpSpMkLst>
        </pc:grpChg>
        <pc:picChg chg="add mod">
          <ac:chgData name="Marta Klopotowska" userId="eac6eb22-5f14-46b4-a4ea-a86e6e8c4acc" providerId="ADAL" clId="{10A7C7E1-FCF0-4812-A64E-9106CDBDE2A0}" dt="2024-02-15T14:37:02.051" v="75" actId="1440"/>
          <ac:picMkLst>
            <pc:docMk/>
            <pc:sldMk cId="108616402" sldId="989"/>
            <ac:picMk id="6" creationId="{2324A706-94B9-71BB-189F-6E3039580139}"/>
          </ac:picMkLst>
        </pc:picChg>
        <pc:picChg chg="del">
          <ac:chgData name="Marta Klopotowska" userId="eac6eb22-5f14-46b4-a4ea-a86e6e8c4acc" providerId="ADAL" clId="{10A7C7E1-FCF0-4812-A64E-9106CDBDE2A0}" dt="2024-02-15T14:36:38.077" v="67" actId="478"/>
          <ac:picMkLst>
            <pc:docMk/>
            <pc:sldMk cId="108616402" sldId="989"/>
            <ac:picMk id="13" creationId="{F7915991-6564-9C75-61A6-1B46B17BA8AE}"/>
          </ac:picMkLst>
        </pc:picChg>
        <pc:picChg chg="mod">
          <ac:chgData name="Marta Klopotowska" userId="eac6eb22-5f14-46b4-a4ea-a86e6e8c4acc" providerId="ADAL" clId="{10A7C7E1-FCF0-4812-A64E-9106CDBDE2A0}" dt="2024-02-15T19:34:58.144" v="518" actId="1076"/>
          <ac:picMkLst>
            <pc:docMk/>
            <pc:sldMk cId="108616402" sldId="989"/>
            <ac:picMk id="23" creationId="{2DE72603-0E66-C11F-DB7D-9FB8BF490369}"/>
          </ac:picMkLst>
        </pc:picChg>
        <pc:picChg chg="mod">
          <ac:chgData name="Marta Klopotowska" userId="eac6eb22-5f14-46b4-a4ea-a86e6e8c4acc" providerId="ADAL" clId="{10A7C7E1-FCF0-4812-A64E-9106CDBDE2A0}" dt="2024-02-15T19:34:58.144" v="518" actId="1076"/>
          <ac:picMkLst>
            <pc:docMk/>
            <pc:sldMk cId="108616402" sldId="989"/>
            <ac:picMk id="24" creationId="{D519B2C9-4227-1962-0482-7545A8EF9ED4}"/>
          </ac:picMkLst>
        </pc:picChg>
        <pc:picChg chg="mod">
          <ac:chgData name="Marta Klopotowska" userId="eac6eb22-5f14-46b4-a4ea-a86e6e8c4acc" providerId="ADAL" clId="{10A7C7E1-FCF0-4812-A64E-9106CDBDE2A0}" dt="2024-02-15T19:34:58.144" v="518" actId="1076"/>
          <ac:picMkLst>
            <pc:docMk/>
            <pc:sldMk cId="108616402" sldId="989"/>
            <ac:picMk id="25" creationId="{6B5AECE4-EE37-0ABE-803C-73732566F630}"/>
          </ac:picMkLst>
        </pc:picChg>
        <pc:picChg chg="mod">
          <ac:chgData name="Marta Klopotowska" userId="eac6eb22-5f14-46b4-a4ea-a86e6e8c4acc" providerId="ADAL" clId="{10A7C7E1-FCF0-4812-A64E-9106CDBDE2A0}" dt="2024-02-15T19:34:58.144" v="518" actId="1076"/>
          <ac:picMkLst>
            <pc:docMk/>
            <pc:sldMk cId="108616402" sldId="989"/>
            <ac:picMk id="26" creationId="{B7F19DFF-3F0E-7576-F149-FF620D3334E0}"/>
          </ac:picMkLst>
        </pc:picChg>
        <pc:picChg chg="mod">
          <ac:chgData name="Marta Klopotowska" userId="eac6eb22-5f14-46b4-a4ea-a86e6e8c4acc" providerId="ADAL" clId="{10A7C7E1-FCF0-4812-A64E-9106CDBDE2A0}" dt="2024-02-15T19:34:58.144" v="518" actId="1076"/>
          <ac:picMkLst>
            <pc:docMk/>
            <pc:sldMk cId="108616402" sldId="989"/>
            <ac:picMk id="27" creationId="{06714BB4-C92D-415F-D1F5-29FAD46F38B5}"/>
          </ac:picMkLst>
        </pc:picChg>
        <pc:picChg chg="mod">
          <ac:chgData name="Marta Klopotowska" userId="eac6eb22-5f14-46b4-a4ea-a86e6e8c4acc" providerId="ADAL" clId="{10A7C7E1-FCF0-4812-A64E-9106CDBDE2A0}" dt="2024-02-15T19:34:58.144" v="518" actId="1076"/>
          <ac:picMkLst>
            <pc:docMk/>
            <pc:sldMk cId="108616402" sldId="989"/>
            <ac:picMk id="28" creationId="{BC840C76-4749-257F-4BB1-ACB30446FF58}"/>
          </ac:picMkLst>
        </pc:picChg>
        <pc:picChg chg="mod">
          <ac:chgData name="Marta Klopotowska" userId="eac6eb22-5f14-46b4-a4ea-a86e6e8c4acc" providerId="ADAL" clId="{10A7C7E1-FCF0-4812-A64E-9106CDBDE2A0}" dt="2024-02-15T19:34:58.144" v="518" actId="1076"/>
          <ac:picMkLst>
            <pc:docMk/>
            <pc:sldMk cId="108616402" sldId="989"/>
            <ac:picMk id="29" creationId="{1882E4EF-0B86-0007-6F3D-C1447B330BC0}"/>
          </ac:picMkLst>
        </pc:picChg>
        <pc:picChg chg="mod">
          <ac:chgData name="Marta Klopotowska" userId="eac6eb22-5f14-46b4-a4ea-a86e6e8c4acc" providerId="ADAL" clId="{10A7C7E1-FCF0-4812-A64E-9106CDBDE2A0}" dt="2024-02-15T19:34:58.144" v="518" actId="1076"/>
          <ac:picMkLst>
            <pc:docMk/>
            <pc:sldMk cId="108616402" sldId="989"/>
            <ac:picMk id="30" creationId="{B339ECE7-CF9F-C585-5FCC-7ED363902085}"/>
          </ac:picMkLst>
        </pc:picChg>
        <pc:picChg chg="mod">
          <ac:chgData name="Marta Klopotowska" userId="eac6eb22-5f14-46b4-a4ea-a86e6e8c4acc" providerId="ADAL" clId="{10A7C7E1-FCF0-4812-A64E-9106CDBDE2A0}" dt="2024-02-15T19:34:58.144" v="518" actId="1076"/>
          <ac:picMkLst>
            <pc:docMk/>
            <pc:sldMk cId="108616402" sldId="989"/>
            <ac:picMk id="31" creationId="{D5A20F17-FF5F-AA0E-0DEC-85D71196E4B2}"/>
          </ac:picMkLst>
        </pc:picChg>
        <pc:picChg chg="mod">
          <ac:chgData name="Marta Klopotowska" userId="eac6eb22-5f14-46b4-a4ea-a86e6e8c4acc" providerId="ADAL" clId="{10A7C7E1-FCF0-4812-A64E-9106CDBDE2A0}" dt="2024-02-15T19:34:58.144" v="518" actId="1076"/>
          <ac:picMkLst>
            <pc:docMk/>
            <pc:sldMk cId="108616402" sldId="989"/>
            <ac:picMk id="32" creationId="{AA067249-DA9C-ACA6-4421-AD385FA9987B}"/>
          </ac:picMkLst>
        </pc:picChg>
        <pc:picChg chg="mod">
          <ac:chgData name="Marta Klopotowska" userId="eac6eb22-5f14-46b4-a4ea-a86e6e8c4acc" providerId="ADAL" clId="{10A7C7E1-FCF0-4812-A64E-9106CDBDE2A0}" dt="2024-02-15T19:34:58.144" v="518" actId="1076"/>
          <ac:picMkLst>
            <pc:docMk/>
            <pc:sldMk cId="108616402" sldId="989"/>
            <ac:picMk id="33" creationId="{629F7A29-EE56-C2DB-8CFF-FA1351093407}"/>
          </ac:picMkLst>
        </pc:picChg>
        <pc:picChg chg="mod">
          <ac:chgData name="Marta Klopotowska" userId="eac6eb22-5f14-46b4-a4ea-a86e6e8c4acc" providerId="ADAL" clId="{10A7C7E1-FCF0-4812-A64E-9106CDBDE2A0}" dt="2024-02-15T19:34:58.144" v="518" actId="1076"/>
          <ac:picMkLst>
            <pc:docMk/>
            <pc:sldMk cId="108616402" sldId="989"/>
            <ac:picMk id="34" creationId="{B89F81BE-359E-0DBA-E565-EDE84F5D99AD}"/>
          </ac:picMkLst>
        </pc:picChg>
        <pc:picChg chg="mod">
          <ac:chgData name="Marta Klopotowska" userId="eac6eb22-5f14-46b4-a4ea-a86e6e8c4acc" providerId="ADAL" clId="{10A7C7E1-FCF0-4812-A64E-9106CDBDE2A0}" dt="2024-02-15T19:34:58.144" v="518" actId="1076"/>
          <ac:picMkLst>
            <pc:docMk/>
            <pc:sldMk cId="108616402" sldId="989"/>
            <ac:picMk id="35" creationId="{E7E786D1-CDB3-5FF8-9370-B29433338A9E}"/>
          </ac:picMkLst>
        </pc:picChg>
        <pc:picChg chg="mod">
          <ac:chgData name="Marta Klopotowska" userId="eac6eb22-5f14-46b4-a4ea-a86e6e8c4acc" providerId="ADAL" clId="{10A7C7E1-FCF0-4812-A64E-9106CDBDE2A0}" dt="2024-02-15T19:34:58.144" v="518" actId="1076"/>
          <ac:picMkLst>
            <pc:docMk/>
            <pc:sldMk cId="108616402" sldId="989"/>
            <ac:picMk id="52" creationId="{D81FF719-E7C2-D4FC-7F49-92C2037CBC78}"/>
          </ac:picMkLst>
        </pc:picChg>
        <pc:picChg chg="mod">
          <ac:chgData name="Marta Klopotowska" userId="eac6eb22-5f14-46b4-a4ea-a86e6e8c4acc" providerId="ADAL" clId="{10A7C7E1-FCF0-4812-A64E-9106CDBDE2A0}" dt="2024-02-15T19:34:58.144" v="518" actId="1076"/>
          <ac:picMkLst>
            <pc:docMk/>
            <pc:sldMk cId="108616402" sldId="989"/>
            <ac:picMk id="53" creationId="{6F96C7F6-3E60-548E-0B46-94441620EB43}"/>
          </ac:picMkLst>
        </pc:picChg>
      </pc:sldChg>
      <pc:sldChg chg="addSp modSp mod">
        <pc:chgData name="Marta Klopotowska" userId="eac6eb22-5f14-46b4-a4ea-a86e6e8c4acc" providerId="ADAL" clId="{10A7C7E1-FCF0-4812-A64E-9106CDBDE2A0}" dt="2024-03-04T18:12:40.209" v="788" actId="207"/>
        <pc:sldMkLst>
          <pc:docMk/>
          <pc:sldMk cId="1256540209" sldId="990"/>
        </pc:sldMkLst>
        <pc:spChg chg="mod">
          <ac:chgData name="Marta Klopotowska" userId="eac6eb22-5f14-46b4-a4ea-a86e6e8c4acc" providerId="ADAL" clId="{10A7C7E1-FCF0-4812-A64E-9106CDBDE2A0}" dt="2024-03-04T18:12:40.209" v="788" actId="207"/>
          <ac:spMkLst>
            <pc:docMk/>
            <pc:sldMk cId="1256540209" sldId="990"/>
            <ac:spMk id="13" creationId="{AF335809-63D5-1465-00C3-AA4B2FE58177}"/>
          </ac:spMkLst>
        </pc:spChg>
        <pc:picChg chg="add mod modCrop">
          <ac:chgData name="Marta Klopotowska" userId="eac6eb22-5f14-46b4-a4ea-a86e6e8c4acc" providerId="ADAL" clId="{10A7C7E1-FCF0-4812-A64E-9106CDBDE2A0}" dt="2024-02-15T18:07:47.032" v="400" actId="732"/>
          <ac:picMkLst>
            <pc:docMk/>
            <pc:sldMk cId="1256540209" sldId="990"/>
            <ac:picMk id="4" creationId="{8241C9EE-6AA5-3A8B-2C55-446EBCD1A371}"/>
          </ac:picMkLst>
        </pc:picChg>
      </pc:sldChg>
      <pc:sldChg chg="addSp delSp modSp del mod">
        <pc:chgData name="Marta Klopotowska" userId="eac6eb22-5f14-46b4-a4ea-a86e6e8c4acc" providerId="ADAL" clId="{10A7C7E1-FCF0-4812-A64E-9106CDBDE2A0}" dt="2024-02-22T13:15:24.572" v="743" actId="47"/>
        <pc:sldMkLst>
          <pc:docMk/>
          <pc:sldMk cId="2810676709" sldId="995"/>
        </pc:sldMkLst>
        <pc:picChg chg="mod">
          <ac:chgData name="Marta Klopotowska" userId="eac6eb22-5f14-46b4-a4ea-a86e6e8c4acc" providerId="ADAL" clId="{10A7C7E1-FCF0-4812-A64E-9106CDBDE2A0}" dt="2024-02-15T17:29:08.189" v="205" actId="1037"/>
          <ac:picMkLst>
            <pc:docMk/>
            <pc:sldMk cId="2810676709" sldId="995"/>
            <ac:picMk id="3" creationId="{2A856E1C-BA9F-967D-1712-C6221C223BA3}"/>
          </ac:picMkLst>
        </pc:picChg>
        <pc:picChg chg="mod">
          <ac:chgData name="Marta Klopotowska" userId="eac6eb22-5f14-46b4-a4ea-a86e6e8c4acc" providerId="ADAL" clId="{10A7C7E1-FCF0-4812-A64E-9106CDBDE2A0}" dt="2024-02-15T17:29:08.189" v="205" actId="1037"/>
          <ac:picMkLst>
            <pc:docMk/>
            <pc:sldMk cId="2810676709" sldId="995"/>
            <ac:picMk id="6" creationId="{8414B639-67B7-3124-7A5E-D10A67FAD4CB}"/>
          </ac:picMkLst>
        </pc:picChg>
        <pc:picChg chg="mod">
          <ac:chgData name="Marta Klopotowska" userId="eac6eb22-5f14-46b4-a4ea-a86e6e8c4acc" providerId="ADAL" clId="{10A7C7E1-FCF0-4812-A64E-9106CDBDE2A0}" dt="2024-02-15T17:29:08.189" v="205" actId="1037"/>
          <ac:picMkLst>
            <pc:docMk/>
            <pc:sldMk cId="2810676709" sldId="995"/>
            <ac:picMk id="7" creationId="{317BDC61-2D01-8018-7AA0-38BE50FC51AD}"/>
          </ac:picMkLst>
        </pc:picChg>
        <pc:picChg chg="mod">
          <ac:chgData name="Marta Klopotowska" userId="eac6eb22-5f14-46b4-a4ea-a86e6e8c4acc" providerId="ADAL" clId="{10A7C7E1-FCF0-4812-A64E-9106CDBDE2A0}" dt="2024-02-15T17:29:08.189" v="205" actId="1037"/>
          <ac:picMkLst>
            <pc:docMk/>
            <pc:sldMk cId="2810676709" sldId="995"/>
            <ac:picMk id="8" creationId="{D2A00FE0-21C1-499F-8023-62B176C8A10E}"/>
          </ac:picMkLst>
        </pc:picChg>
        <pc:picChg chg="mod">
          <ac:chgData name="Marta Klopotowska" userId="eac6eb22-5f14-46b4-a4ea-a86e6e8c4acc" providerId="ADAL" clId="{10A7C7E1-FCF0-4812-A64E-9106CDBDE2A0}" dt="2024-02-15T17:29:08.189" v="205" actId="1037"/>
          <ac:picMkLst>
            <pc:docMk/>
            <pc:sldMk cId="2810676709" sldId="995"/>
            <ac:picMk id="9" creationId="{1E0BD2BD-15C5-2653-BEF8-7BC75EBF02AB}"/>
          </ac:picMkLst>
        </pc:picChg>
        <pc:picChg chg="del mod">
          <ac:chgData name="Marta Klopotowska" userId="eac6eb22-5f14-46b4-a4ea-a86e6e8c4acc" providerId="ADAL" clId="{10A7C7E1-FCF0-4812-A64E-9106CDBDE2A0}" dt="2024-02-15T17:29:26.079" v="206" actId="478"/>
          <ac:picMkLst>
            <pc:docMk/>
            <pc:sldMk cId="2810676709" sldId="995"/>
            <ac:picMk id="10" creationId="{3CFC9EDA-9780-0C53-43F1-98FA08B05B0A}"/>
          </ac:picMkLst>
        </pc:picChg>
        <pc:picChg chg="mod">
          <ac:chgData name="Marta Klopotowska" userId="eac6eb22-5f14-46b4-a4ea-a86e6e8c4acc" providerId="ADAL" clId="{10A7C7E1-FCF0-4812-A64E-9106CDBDE2A0}" dt="2024-02-15T17:29:08.189" v="205" actId="1037"/>
          <ac:picMkLst>
            <pc:docMk/>
            <pc:sldMk cId="2810676709" sldId="995"/>
            <ac:picMk id="11" creationId="{C4609A02-1E01-8BA6-C683-3643C3FF4CB2}"/>
          </ac:picMkLst>
        </pc:picChg>
        <pc:picChg chg="del">
          <ac:chgData name="Marta Klopotowska" userId="eac6eb22-5f14-46b4-a4ea-a86e6e8c4acc" providerId="ADAL" clId="{10A7C7E1-FCF0-4812-A64E-9106CDBDE2A0}" dt="2024-02-15T17:28:53.669" v="191" actId="478"/>
          <ac:picMkLst>
            <pc:docMk/>
            <pc:sldMk cId="2810676709" sldId="995"/>
            <ac:picMk id="12" creationId="{7EC2DABC-073B-BB01-00D1-360483BC58F6}"/>
          </ac:picMkLst>
        </pc:picChg>
        <pc:picChg chg="add mod">
          <ac:chgData name="Marta Klopotowska" userId="eac6eb22-5f14-46b4-a4ea-a86e6e8c4acc" providerId="ADAL" clId="{10A7C7E1-FCF0-4812-A64E-9106CDBDE2A0}" dt="2024-02-15T17:29:08.189" v="205" actId="1037"/>
          <ac:picMkLst>
            <pc:docMk/>
            <pc:sldMk cId="2810676709" sldId="995"/>
            <ac:picMk id="13" creationId="{B1D4DDCF-A64E-AE91-2C57-1ED574E3C5C4}"/>
          </ac:picMkLst>
        </pc:picChg>
        <pc:picChg chg="mod">
          <ac:chgData name="Marta Klopotowska" userId="eac6eb22-5f14-46b4-a4ea-a86e6e8c4acc" providerId="ADAL" clId="{10A7C7E1-FCF0-4812-A64E-9106CDBDE2A0}" dt="2024-02-15T17:29:08.189" v="205" actId="1037"/>
          <ac:picMkLst>
            <pc:docMk/>
            <pc:sldMk cId="2810676709" sldId="995"/>
            <ac:picMk id="14" creationId="{6403EB5D-6790-1F6B-8C3C-CA31A4F7F2B4}"/>
          </ac:picMkLst>
        </pc:picChg>
        <pc:picChg chg="add mod">
          <ac:chgData name="Marta Klopotowska" userId="eac6eb22-5f14-46b4-a4ea-a86e6e8c4acc" providerId="ADAL" clId="{10A7C7E1-FCF0-4812-A64E-9106CDBDE2A0}" dt="2024-02-15T17:29:42.982" v="210" actId="1076"/>
          <ac:picMkLst>
            <pc:docMk/>
            <pc:sldMk cId="2810676709" sldId="995"/>
            <ac:picMk id="15" creationId="{F242A116-6CDC-389D-D271-B2E195090D63}"/>
          </ac:picMkLst>
        </pc:picChg>
        <pc:picChg chg="mod modCrop">
          <ac:chgData name="Marta Klopotowska" userId="eac6eb22-5f14-46b4-a4ea-a86e6e8c4acc" providerId="ADAL" clId="{10A7C7E1-FCF0-4812-A64E-9106CDBDE2A0}" dt="2024-02-15T17:28:22.637" v="190" actId="1076"/>
          <ac:picMkLst>
            <pc:docMk/>
            <pc:sldMk cId="2810676709" sldId="995"/>
            <ac:picMk id="16" creationId="{24D98C0F-8862-D8E1-68BB-F7C165D1BE27}"/>
          </ac:picMkLst>
        </pc:picChg>
        <pc:picChg chg="mod">
          <ac:chgData name="Marta Klopotowska" userId="eac6eb22-5f14-46b4-a4ea-a86e6e8c4acc" providerId="ADAL" clId="{10A7C7E1-FCF0-4812-A64E-9106CDBDE2A0}" dt="2024-02-15T17:29:08.189" v="205" actId="1037"/>
          <ac:picMkLst>
            <pc:docMk/>
            <pc:sldMk cId="2810676709" sldId="995"/>
            <ac:picMk id="53" creationId="{6F96C7F6-3E60-548E-0B46-94441620EB43}"/>
          </ac:picMkLst>
        </pc:picChg>
      </pc:sldChg>
      <pc:sldChg chg="del">
        <pc:chgData name="Marta Klopotowska" userId="eac6eb22-5f14-46b4-a4ea-a86e6e8c4acc" providerId="ADAL" clId="{10A7C7E1-FCF0-4812-A64E-9106CDBDE2A0}" dt="2024-02-15T20:22:06.481" v="650" actId="47"/>
        <pc:sldMkLst>
          <pc:docMk/>
          <pc:sldMk cId="2402131514" sldId="996"/>
        </pc:sldMkLst>
      </pc:sldChg>
      <pc:sldChg chg="addSp delSp modSp add mod">
        <pc:chgData name="Marta Klopotowska" userId="eac6eb22-5f14-46b4-a4ea-a86e6e8c4acc" providerId="ADAL" clId="{10A7C7E1-FCF0-4812-A64E-9106CDBDE2A0}" dt="2024-02-22T13:16:51.789" v="780" actId="1035"/>
        <pc:sldMkLst>
          <pc:docMk/>
          <pc:sldMk cId="1699885769" sldId="997"/>
        </pc:sldMkLst>
        <pc:spChg chg="mod">
          <ac:chgData name="Marta Klopotowska" userId="eac6eb22-5f14-46b4-a4ea-a86e6e8c4acc" providerId="ADAL" clId="{10A7C7E1-FCF0-4812-A64E-9106CDBDE2A0}" dt="2024-02-22T13:15:40.255" v="744" actId="20577"/>
          <ac:spMkLst>
            <pc:docMk/>
            <pc:sldMk cId="1699885769" sldId="997"/>
            <ac:spMk id="2" creationId="{5131E869-F888-E078-7662-83FDB7CB4F48}"/>
          </ac:spMkLst>
        </pc:spChg>
        <pc:spChg chg="mod">
          <ac:chgData name="Marta Klopotowska" userId="eac6eb22-5f14-46b4-a4ea-a86e6e8c4acc" providerId="ADAL" clId="{10A7C7E1-FCF0-4812-A64E-9106CDBDE2A0}" dt="2024-02-15T17:26:01.593" v="185" actId="20577"/>
          <ac:spMkLst>
            <pc:docMk/>
            <pc:sldMk cId="1699885769" sldId="997"/>
            <ac:spMk id="4" creationId="{5CC5C83E-0EA1-F13C-DF86-C99A6AF2B0F1}"/>
          </ac:spMkLst>
        </pc:spChg>
        <pc:grpChg chg="add del mod">
          <ac:chgData name="Marta Klopotowska" userId="eac6eb22-5f14-46b4-a4ea-a86e6e8c4acc" providerId="ADAL" clId="{10A7C7E1-FCF0-4812-A64E-9106CDBDE2A0}" dt="2024-02-22T13:16:06.787" v="746" actId="165"/>
          <ac:grpSpMkLst>
            <pc:docMk/>
            <pc:sldMk cId="1699885769" sldId="997"/>
            <ac:grpSpMk id="8" creationId="{D3D31AD0-34A5-7982-B698-386F0C41D45B}"/>
          </ac:grpSpMkLst>
        </pc:grpChg>
        <pc:grpChg chg="del">
          <ac:chgData name="Marta Klopotowska" userId="eac6eb22-5f14-46b4-a4ea-a86e6e8c4acc" providerId="ADAL" clId="{10A7C7E1-FCF0-4812-A64E-9106CDBDE2A0}" dt="2024-02-15T14:41:53.233" v="95" actId="478"/>
          <ac:grpSpMkLst>
            <pc:docMk/>
            <pc:sldMk cId="1699885769" sldId="997"/>
            <ac:grpSpMk id="22" creationId="{D6E3623D-E145-A280-475C-0D541B89AC9A}"/>
          </ac:grpSpMkLst>
        </pc:grpChg>
        <pc:grpChg chg="add del mod">
          <ac:chgData name="Marta Klopotowska" userId="eac6eb22-5f14-46b4-a4ea-a86e6e8c4acc" providerId="ADAL" clId="{10A7C7E1-FCF0-4812-A64E-9106CDBDE2A0}" dt="2024-02-15T17:14:10.664" v="138" actId="478"/>
          <ac:grpSpMkLst>
            <pc:docMk/>
            <pc:sldMk cId="1699885769" sldId="997"/>
            <ac:grpSpMk id="37" creationId="{5EFECC1A-74A9-A252-EF28-8460F0B30C05}"/>
          </ac:grpSpMkLst>
        </pc:grpChg>
        <pc:picChg chg="del">
          <ac:chgData name="Marta Klopotowska" userId="eac6eb22-5f14-46b4-a4ea-a86e6e8c4acc" providerId="ADAL" clId="{10A7C7E1-FCF0-4812-A64E-9106CDBDE2A0}" dt="2024-02-15T14:41:09.835" v="88" actId="478"/>
          <ac:picMkLst>
            <pc:docMk/>
            <pc:sldMk cId="1699885769" sldId="997"/>
            <ac:picMk id="6" creationId="{D942BE98-9F2C-A99E-D7EE-F0C4B6EB126C}"/>
          </ac:picMkLst>
        </pc:picChg>
        <pc:picChg chg="add mod">
          <ac:chgData name="Marta Klopotowska" userId="eac6eb22-5f14-46b4-a4ea-a86e6e8c4acc" providerId="ADAL" clId="{10A7C7E1-FCF0-4812-A64E-9106CDBDE2A0}" dt="2024-02-15T14:41:24.268" v="94" actId="1076"/>
          <ac:picMkLst>
            <pc:docMk/>
            <pc:sldMk cId="1699885769" sldId="997"/>
            <ac:picMk id="7" creationId="{BB64E649-BEAA-A355-BCAE-67382E5C1BB5}"/>
          </ac:picMkLst>
        </pc:picChg>
        <pc:picChg chg="mod topLvl">
          <ac:chgData name="Marta Klopotowska" userId="eac6eb22-5f14-46b4-a4ea-a86e6e8c4acc" providerId="ADAL" clId="{10A7C7E1-FCF0-4812-A64E-9106CDBDE2A0}" dt="2024-02-22T13:16:06.787" v="746" actId="165"/>
          <ac:picMkLst>
            <pc:docMk/>
            <pc:sldMk cId="1699885769" sldId="997"/>
            <ac:picMk id="9" creationId="{BBA8F5FB-5881-7338-126C-301DDE827DA2}"/>
          </ac:picMkLst>
        </pc:picChg>
        <pc:picChg chg="mod topLvl">
          <ac:chgData name="Marta Klopotowska" userId="eac6eb22-5f14-46b4-a4ea-a86e6e8c4acc" providerId="ADAL" clId="{10A7C7E1-FCF0-4812-A64E-9106CDBDE2A0}" dt="2024-02-22T13:16:29.001" v="773" actId="1076"/>
          <ac:picMkLst>
            <pc:docMk/>
            <pc:sldMk cId="1699885769" sldId="997"/>
            <ac:picMk id="10" creationId="{C569891A-AF0F-D80C-B5D7-021C08C5B03F}"/>
          </ac:picMkLst>
        </pc:picChg>
        <pc:picChg chg="mod topLvl">
          <ac:chgData name="Marta Klopotowska" userId="eac6eb22-5f14-46b4-a4ea-a86e6e8c4acc" providerId="ADAL" clId="{10A7C7E1-FCF0-4812-A64E-9106CDBDE2A0}" dt="2024-02-22T13:16:06.787" v="746" actId="165"/>
          <ac:picMkLst>
            <pc:docMk/>
            <pc:sldMk cId="1699885769" sldId="997"/>
            <ac:picMk id="11" creationId="{F46ABA96-90EE-36D5-536B-6DA5D0F3C890}"/>
          </ac:picMkLst>
        </pc:picChg>
        <pc:picChg chg="mod topLvl">
          <ac:chgData name="Marta Klopotowska" userId="eac6eb22-5f14-46b4-a4ea-a86e6e8c4acc" providerId="ADAL" clId="{10A7C7E1-FCF0-4812-A64E-9106CDBDE2A0}" dt="2024-02-22T13:16:35.374" v="776" actId="1076"/>
          <ac:picMkLst>
            <pc:docMk/>
            <pc:sldMk cId="1699885769" sldId="997"/>
            <ac:picMk id="12" creationId="{3666A055-8BE8-2A54-0B32-10EC4114E401}"/>
          </ac:picMkLst>
        </pc:picChg>
        <pc:picChg chg="mod topLvl">
          <ac:chgData name="Marta Klopotowska" userId="eac6eb22-5f14-46b4-a4ea-a86e6e8c4acc" providerId="ADAL" clId="{10A7C7E1-FCF0-4812-A64E-9106CDBDE2A0}" dt="2024-02-22T13:16:42.159" v="777" actId="1036"/>
          <ac:picMkLst>
            <pc:docMk/>
            <pc:sldMk cId="1699885769" sldId="997"/>
            <ac:picMk id="13" creationId="{26CE6CA1-4CB0-E64F-9F05-E25614B5ACF2}"/>
          </ac:picMkLst>
        </pc:picChg>
        <pc:picChg chg="mod topLvl">
          <ac:chgData name="Marta Klopotowska" userId="eac6eb22-5f14-46b4-a4ea-a86e6e8c4acc" providerId="ADAL" clId="{10A7C7E1-FCF0-4812-A64E-9106CDBDE2A0}" dt="2024-02-22T13:16:06.787" v="746" actId="165"/>
          <ac:picMkLst>
            <pc:docMk/>
            <pc:sldMk cId="1699885769" sldId="997"/>
            <ac:picMk id="14" creationId="{09771C4E-7651-6C76-3EB1-29723E375C9D}"/>
          </ac:picMkLst>
        </pc:picChg>
        <pc:picChg chg="mod topLvl">
          <ac:chgData name="Marta Klopotowska" userId="eac6eb22-5f14-46b4-a4ea-a86e6e8c4acc" providerId="ADAL" clId="{10A7C7E1-FCF0-4812-A64E-9106CDBDE2A0}" dt="2024-02-22T13:16:06.787" v="746" actId="165"/>
          <ac:picMkLst>
            <pc:docMk/>
            <pc:sldMk cId="1699885769" sldId="997"/>
            <ac:picMk id="15" creationId="{B371B39A-F7DF-FC77-F7F6-E0A5CB2CC414}"/>
          </ac:picMkLst>
        </pc:picChg>
        <pc:picChg chg="mod topLvl">
          <ac:chgData name="Marta Klopotowska" userId="eac6eb22-5f14-46b4-a4ea-a86e6e8c4acc" providerId="ADAL" clId="{10A7C7E1-FCF0-4812-A64E-9106CDBDE2A0}" dt="2024-02-22T13:16:06.787" v="746" actId="165"/>
          <ac:picMkLst>
            <pc:docMk/>
            <pc:sldMk cId="1699885769" sldId="997"/>
            <ac:picMk id="16" creationId="{9C532CB2-B7FC-23DA-9B67-9C0F9FB5024E}"/>
          </ac:picMkLst>
        </pc:picChg>
        <pc:picChg chg="mod topLvl">
          <ac:chgData name="Marta Klopotowska" userId="eac6eb22-5f14-46b4-a4ea-a86e6e8c4acc" providerId="ADAL" clId="{10A7C7E1-FCF0-4812-A64E-9106CDBDE2A0}" dt="2024-02-22T13:16:51.789" v="780" actId="1035"/>
          <ac:picMkLst>
            <pc:docMk/>
            <pc:sldMk cId="1699885769" sldId="997"/>
            <ac:picMk id="17" creationId="{0AF19A14-84F5-55C7-A165-FA75488C9A06}"/>
          </ac:picMkLst>
        </pc:picChg>
        <pc:picChg chg="mod topLvl">
          <ac:chgData name="Marta Klopotowska" userId="eac6eb22-5f14-46b4-a4ea-a86e6e8c4acc" providerId="ADAL" clId="{10A7C7E1-FCF0-4812-A64E-9106CDBDE2A0}" dt="2024-02-22T13:16:06.787" v="746" actId="165"/>
          <ac:picMkLst>
            <pc:docMk/>
            <pc:sldMk cId="1699885769" sldId="997"/>
            <ac:picMk id="18" creationId="{CED5C3E0-9B8D-89F6-6E0F-D8293EC75B5C}"/>
          </ac:picMkLst>
        </pc:picChg>
        <pc:picChg chg="mod topLvl">
          <ac:chgData name="Marta Klopotowska" userId="eac6eb22-5f14-46b4-a4ea-a86e6e8c4acc" providerId="ADAL" clId="{10A7C7E1-FCF0-4812-A64E-9106CDBDE2A0}" dt="2024-02-22T13:16:06.787" v="746" actId="165"/>
          <ac:picMkLst>
            <pc:docMk/>
            <pc:sldMk cId="1699885769" sldId="997"/>
            <ac:picMk id="19" creationId="{8342B702-FC0F-0B64-DBD0-EA12ADA2A231}"/>
          </ac:picMkLst>
        </pc:picChg>
        <pc:picChg chg="mod topLvl">
          <ac:chgData name="Marta Klopotowska" userId="eac6eb22-5f14-46b4-a4ea-a86e6e8c4acc" providerId="ADAL" clId="{10A7C7E1-FCF0-4812-A64E-9106CDBDE2A0}" dt="2024-02-22T13:16:31.144" v="774" actId="1076"/>
          <ac:picMkLst>
            <pc:docMk/>
            <pc:sldMk cId="1699885769" sldId="997"/>
            <ac:picMk id="20" creationId="{97B95A26-5986-AF5F-43F3-A3103A786BC7}"/>
          </ac:picMkLst>
        </pc:picChg>
        <pc:picChg chg="mod topLvl">
          <ac:chgData name="Marta Klopotowska" userId="eac6eb22-5f14-46b4-a4ea-a86e6e8c4acc" providerId="ADAL" clId="{10A7C7E1-FCF0-4812-A64E-9106CDBDE2A0}" dt="2024-02-22T13:16:06.787" v="746" actId="165"/>
          <ac:picMkLst>
            <pc:docMk/>
            <pc:sldMk cId="1699885769" sldId="997"/>
            <ac:picMk id="21" creationId="{A27A00EC-D022-D03E-0EC3-6AFCBDDB165A}"/>
          </ac:picMkLst>
        </pc:picChg>
        <pc:picChg chg="del mod topLvl">
          <ac:chgData name="Marta Klopotowska" userId="eac6eb22-5f14-46b4-a4ea-a86e6e8c4acc" providerId="ADAL" clId="{10A7C7E1-FCF0-4812-A64E-9106CDBDE2A0}" dt="2024-02-22T13:16:09.279" v="747" actId="478"/>
          <ac:picMkLst>
            <pc:docMk/>
            <pc:sldMk cId="1699885769" sldId="997"/>
            <ac:picMk id="36" creationId="{5BBEBA78-8D72-7E8F-001D-A320510BA49E}"/>
          </ac:picMkLst>
        </pc:picChg>
        <pc:picChg chg="mod">
          <ac:chgData name="Marta Klopotowska" userId="eac6eb22-5f14-46b4-a4ea-a86e6e8c4acc" providerId="ADAL" clId="{10A7C7E1-FCF0-4812-A64E-9106CDBDE2A0}" dt="2024-02-15T17:14:09.922" v="137" actId="1076"/>
          <ac:picMkLst>
            <pc:docMk/>
            <pc:sldMk cId="1699885769" sldId="997"/>
            <ac:picMk id="38" creationId="{C7D36B99-B6C2-B5FC-E245-A7BF2D2C6E25}"/>
          </ac:picMkLst>
        </pc:picChg>
        <pc:picChg chg="mod">
          <ac:chgData name="Marta Klopotowska" userId="eac6eb22-5f14-46b4-a4ea-a86e6e8c4acc" providerId="ADAL" clId="{10A7C7E1-FCF0-4812-A64E-9106CDBDE2A0}" dt="2024-02-15T17:14:09.922" v="137" actId="1076"/>
          <ac:picMkLst>
            <pc:docMk/>
            <pc:sldMk cId="1699885769" sldId="997"/>
            <ac:picMk id="39" creationId="{1550E8D2-6802-676C-7036-7692EDD5ECDE}"/>
          </ac:picMkLst>
        </pc:picChg>
        <pc:picChg chg="mod">
          <ac:chgData name="Marta Klopotowska" userId="eac6eb22-5f14-46b4-a4ea-a86e6e8c4acc" providerId="ADAL" clId="{10A7C7E1-FCF0-4812-A64E-9106CDBDE2A0}" dt="2024-02-15T17:14:09.922" v="137" actId="1076"/>
          <ac:picMkLst>
            <pc:docMk/>
            <pc:sldMk cId="1699885769" sldId="997"/>
            <ac:picMk id="40" creationId="{79064158-CAB2-BA82-D95D-ED1190268C6F}"/>
          </ac:picMkLst>
        </pc:picChg>
        <pc:picChg chg="mod">
          <ac:chgData name="Marta Klopotowska" userId="eac6eb22-5f14-46b4-a4ea-a86e6e8c4acc" providerId="ADAL" clId="{10A7C7E1-FCF0-4812-A64E-9106CDBDE2A0}" dt="2024-02-15T17:14:09.922" v="137" actId="1076"/>
          <ac:picMkLst>
            <pc:docMk/>
            <pc:sldMk cId="1699885769" sldId="997"/>
            <ac:picMk id="41" creationId="{71DB6EF4-606B-7ED8-EDEB-DB76AA5852DF}"/>
          </ac:picMkLst>
        </pc:picChg>
        <pc:picChg chg="mod">
          <ac:chgData name="Marta Klopotowska" userId="eac6eb22-5f14-46b4-a4ea-a86e6e8c4acc" providerId="ADAL" clId="{10A7C7E1-FCF0-4812-A64E-9106CDBDE2A0}" dt="2024-02-15T17:14:09.922" v="137" actId="1076"/>
          <ac:picMkLst>
            <pc:docMk/>
            <pc:sldMk cId="1699885769" sldId="997"/>
            <ac:picMk id="42" creationId="{563CCC5C-CE72-0278-FBFD-DD1D84ABD417}"/>
          </ac:picMkLst>
        </pc:picChg>
        <pc:picChg chg="mod">
          <ac:chgData name="Marta Klopotowska" userId="eac6eb22-5f14-46b4-a4ea-a86e6e8c4acc" providerId="ADAL" clId="{10A7C7E1-FCF0-4812-A64E-9106CDBDE2A0}" dt="2024-02-15T17:14:09.922" v="137" actId="1076"/>
          <ac:picMkLst>
            <pc:docMk/>
            <pc:sldMk cId="1699885769" sldId="997"/>
            <ac:picMk id="43" creationId="{65E77808-22A2-C21D-2D2D-3AEDBBEA0C4E}"/>
          </ac:picMkLst>
        </pc:picChg>
        <pc:picChg chg="mod">
          <ac:chgData name="Marta Klopotowska" userId="eac6eb22-5f14-46b4-a4ea-a86e6e8c4acc" providerId="ADAL" clId="{10A7C7E1-FCF0-4812-A64E-9106CDBDE2A0}" dt="2024-02-15T17:14:09.922" v="137" actId="1076"/>
          <ac:picMkLst>
            <pc:docMk/>
            <pc:sldMk cId="1699885769" sldId="997"/>
            <ac:picMk id="44" creationId="{738B7BBA-1D4C-F1DA-534C-BED7364DB009}"/>
          </ac:picMkLst>
        </pc:picChg>
        <pc:picChg chg="mod">
          <ac:chgData name="Marta Klopotowska" userId="eac6eb22-5f14-46b4-a4ea-a86e6e8c4acc" providerId="ADAL" clId="{10A7C7E1-FCF0-4812-A64E-9106CDBDE2A0}" dt="2024-02-15T17:14:09.922" v="137" actId="1076"/>
          <ac:picMkLst>
            <pc:docMk/>
            <pc:sldMk cId="1699885769" sldId="997"/>
            <ac:picMk id="45" creationId="{A15AC9E1-6F94-F6A1-FE30-4366F4CC3755}"/>
          </ac:picMkLst>
        </pc:picChg>
        <pc:picChg chg="mod">
          <ac:chgData name="Marta Klopotowska" userId="eac6eb22-5f14-46b4-a4ea-a86e6e8c4acc" providerId="ADAL" clId="{10A7C7E1-FCF0-4812-A64E-9106CDBDE2A0}" dt="2024-02-15T17:14:09.922" v="137" actId="1076"/>
          <ac:picMkLst>
            <pc:docMk/>
            <pc:sldMk cId="1699885769" sldId="997"/>
            <ac:picMk id="46" creationId="{5C878F42-51C3-0A4C-69E2-F76BFCD390C3}"/>
          </ac:picMkLst>
        </pc:picChg>
        <pc:picChg chg="mod">
          <ac:chgData name="Marta Klopotowska" userId="eac6eb22-5f14-46b4-a4ea-a86e6e8c4acc" providerId="ADAL" clId="{10A7C7E1-FCF0-4812-A64E-9106CDBDE2A0}" dt="2024-02-15T17:14:09.922" v="137" actId="1076"/>
          <ac:picMkLst>
            <pc:docMk/>
            <pc:sldMk cId="1699885769" sldId="997"/>
            <ac:picMk id="47" creationId="{0DBC6E04-AC2B-A7A7-7CE3-C3F7CD06ABAB}"/>
          </ac:picMkLst>
        </pc:picChg>
        <pc:picChg chg="mod">
          <ac:chgData name="Marta Klopotowska" userId="eac6eb22-5f14-46b4-a4ea-a86e6e8c4acc" providerId="ADAL" clId="{10A7C7E1-FCF0-4812-A64E-9106CDBDE2A0}" dt="2024-02-15T17:14:09.922" v="137" actId="1076"/>
          <ac:picMkLst>
            <pc:docMk/>
            <pc:sldMk cId="1699885769" sldId="997"/>
            <ac:picMk id="48" creationId="{FD76D81F-498B-1D18-647F-FEDFF219198F}"/>
          </ac:picMkLst>
        </pc:picChg>
        <pc:picChg chg="mod">
          <ac:chgData name="Marta Klopotowska" userId="eac6eb22-5f14-46b4-a4ea-a86e6e8c4acc" providerId="ADAL" clId="{10A7C7E1-FCF0-4812-A64E-9106CDBDE2A0}" dt="2024-02-15T17:14:09.922" v="137" actId="1076"/>
          <ac:picMkLst>
            <pc:docMk/>
            <pc:sldMk cId="1699885769" sldId="997"/>
            <ac:picMk id="49" creationId="{B6396AAA-0C10-2F86-52D9-4AA058A672A8}"/>
          </ac:picMkLst>
        </pc:picChg>
        <pc:picChg chg="mod">
          <ac:chgData name="Marta Klopotowska" userId="eac6eb22-5f14-46b4-a4ea-a86e6e8c4acc" providerId="ADAL" clId="{10A7C7E1-FCF0-4812-A64E-9106CDBDE2A0}" dt="2024-02-15T17:14:09.922" v="137" actId="1076"/>
          <ac:picMkLst>
            <pc:docMk/>
            <pc:sldMk cId="1699885769" sldId="997"/>
            <ac:picMk id="50" creationId="{949CC346-E325-B8DB-3EC2-B0779D3F45C6}"/>
          </ac:picMkLst>
        </pc:picChg>
        <pc:picChg chg="mod">
          <ac:chgData name="Marta Klopotowska" userId="eac6eb22-5f14-46b4-a4ea-a86e6e8c4acc" providerId="ADAL" clId="{10A7C7E1-FCF0-4812-A64E-9106CDBDE2A0}" dt="2024-02-15T17:14:09.922" v="137" actId="1076"/>
          <ac:picMkLst>
            <pc:docMk/>
            <pc:sldMk cId="1699885769" sldId="997"/>
            <ac:picMk id="51" creationId="{5FE5DFB9-5A8D-6C61-6329-45E898D840B4}"/>
          </ac:picMkLst>
        </pc:picChg>
      </pc:sldChg>
      <pc:sldChg chg="add del">
        <pc:chgData name="Marta Klopotowska" userId="eac6eb22-5f14-46b4-a4ea-a86e6e8c4acc" providerId="ADAL" clId="{10A7C7E1-FCF0-4812-A64E-9106CDBDE2A0}" dt="2024-02-15T20:14:39.718" v="614" actId="47"/>
        <pc:sldMkLst>
          <pc:docMk/>
          <pc:sldMk cId="3325657150" sldId="998"/>
        </pc:sldMkLst>
      </pc:sldChg>
      <pc:sldChg chg="add">
        <pc:chgData name="Marta Klopotowska" userId="eac6eb22-5f14-46b4-a4ea-a86e6e8c4acc" providerId="ADAL" clId="{10A7C7E1-FCF0-4812-A64E-9106CDBDE2A0}" dt="2024-02-15T20:11:22.379" v="595"/>
        <pc:sldMkLst>
          <pc:docMk/>
          <pc:sldMk cId="2155843712" sldId="999"/>
        </pc:sldMkLst>
      </pc:sldChg>
      <pc:sldChg chg="add">
        <pc:chgData name="Marta Klopotowska" userId="eac6eb22-5f14-46b4-a4ea-a86e6e8c4acc" providerId="ADAL" clId="{10A7C7E1-FCF0-4812-A64E-9106CDBDE2A0}" dt="2024-02-15T20:11:22.379" v="595"/>
        <pc:sldMkLst>
          <pc:docMk/>
          <pc:sldMk cId="1099278419" sldId="1000"/>
        </pc:sldMkLst>
      </pc:sldChg>
      <pc:sldChg chg="add">
        <pc:chgData name="Marta Klopotowska" userId="eac6eb22-5f14-46b4-a4ea-a86e6e8c4acc" providerId="ADAL" clId="{10A7C7E1-FCF0-4812-A64E-9106CDBDE2A0}" dt="2024-02-15T20:11:22.379" v="595"/>
        <pc:sldMkLst>
          <pc:docMk/>
          <pc:sldMk cId="584796965" sldId="1001"/>
        </pc:sldMkLst>
      </pc:sldChg>
      <pc:sldChg chg="modSp add mod">
        <pc:chgData name="Marta Klopotowska" userId="eac6eb22-5f14-46b4-a4ea-a86e6e8c4acc" providerId="ADAL" clId="{10A7C7E1-FCF0-4812-A64E-9106CDBDE2A0}" dt="2024-02-15T20:16:36.532" v="624" actId="1076"/>
        <pc:sldMkLst>
          <pc:docMk/>
          <pc:sldMk cId="453254364" sldId="1002"/>
        </pc:sldMkLst>
        <pc:spChg chg="mod">
          <ac:chgData name="Marta Klopotowska" userId="eac6eb22-5f14-46b4-a4ea-a86e6e8c4acc" providerId="ADAL" clId="{10A7C7E1-FCF0-4812-A64E-9106CDBDE2A0}" dt="2024-02-15T20:16:36.532" v="624" actId="1076"/>
          <ac:spMkLst>
            <pc:docMk/>
            <pc:sldMk cId="453254364" sldId="1002"/>
            <ac:spMk id="4" creationId="{671A279D-BC60-5B45-2242-F3AB4A013259}"/>
          </ac:spMkLst>
        </pc:spChg>
        <pc:spChg chg="mod">
          <ac:chgData name="Marta Klopotowska" userId="eac6eb22-5f14-46b4-a4ea-a86e6e8c4acc" providerId="ADAL" clId="{10A7C7E1-FCF0-4812-A64E-9106CDBDE2A0}" dt="2024-02-15T20:16:36.532" v="624" actId="1076"/>
          <ac:spMkLst>
            <pc:docMk/>
            <pc:sldMk cId="453254364" sldId="1002"/>
            <ac:spMk id="6" creationId="{8943A396-F7EF-2A91-FC22-E8DF0DCB65A2}"/>
          </ac:spMkLst>
        </pc:spChg>
      </pc:sldChg>
      <pc:sldChg chg="modSp add mod">
        <pc:chgData name="Marta Klopotowska" userId="eac6eb22-5f14-46b4-a4ea-a86e6e8c4acc" providerId="ADAL" clId="{10A7C7E1-FCF0-4812-A64E-9106CDBDE2A0}" dt="2024-02-15T20:17:53.836" v="628" actId="404"/>
        <pc:sldMkLst>
          <pc:docMk/>
          <pc:sldMk cId="2551595227" sldId="1003"/>
        </pc:sldMkLst>
        <pc:spChg chg="mod">
          <ac:chgData name="Marta Klopotowska" userId="eac6eb22-5f14-46b4-a4ea-a86e6e8c4acc" providerId="ADAL" clId="{10A7C7E1-FCF0-4812-A64E-9106CDBDE2A0}" dt="2024-02-15T20:17:53.836" v="628" actId="404"/>
          <ac:spMkLst>
            <pc:docMk/>
            <pc:sldMk cId="2551595227" sldId="1003"/>
            <ac:spMk id="2" creationId="{77052EED-B8DB-5E74-087F-832881363D6A}"/>
          </ac:spMkLst>
        </pc:spChg>
      </pc:sldChg>
      <pc:sldChg chg="modSp add mod">
        <pc:chgData name="Marta Klopotowska" userId="eac6eb22-5f14-46b4-a4ea-a86e6e8c4acc" providerId="ADAL" clId="{10A7C7E1-FCF0-4812-A64E-9106CDBDE2A0}" dt="2024-02-15T20:18:12.689" v="630" actId="108"/>
        <pc:sldMkLst>
          <pc:docMk/>
          <pc:sldMk cId="3337347527" sldId="1004"/>
        </pc:sldMkLst>
        <pc:spChg chg="mod">
          <ac:chgData name="Marta Klopotowska" userId="eac6eb22-5f14-46b4-a4ea-a86e6e8c4acc" providerId="ADAL" clId="{10A7C7E1-FCF0-4812-A64E-9106CDBDE2A0}" dt="2024-02-15T20:18:12.689" v="630" actId="108"/>
          <ac:spMkLst>
            <pc:docMk/>
            <pc:sldMk cId="3337347527" sldId="1004"/>
            <ac:spMk id="2" creationId="{90770B13-5ED5-53AE-CBA9-3E1137866BEE}"/>
          </ac:spMkLst>
        </pc:spChg>
      </pc:sldChg>
      <pc:sldChg chg="modSp add mod">
        <pc:chgData name="Marta Klopotowska" userId="eac6eb22-5f14-46b4-a4ea-a86e6e8c4acc" providerId="ADAL" clId="{10A7C7E1-FCF0-4812-A64E-9106CDBDE2A0}" dt="2024-02-15T20:19:38.612" v="633" actId="207"/>
        <pc:sldMkLst>
          <pc:docMk/>
          <pc:sldMk cId="789027996" sldId="1005"/>
        </pc:sldMkLst>
        <pc:spChg chg="mod">
          <ac:chgData name="Marta Klopotowska" userId="eac6eb22-5f14-46b4-a4ea-a86e6e8c4acc" providerId="ADAL" clId="{10A7C7E1-FCF0-4812-A64E-9106CDBDE2A0}" dt="2024-02-15T20:19:38.612" v="633" actId="207"/>
          <ac:spMkLst>
            <pc:docMk/>
            <pc:sldMk cId="789027996" sldId="1005"/>
            <ac:spMk id="2" creationId="{B62781E3-374F-CC2F-ABAB-587AC25477D0}"/>
          </ac:spMkLst>
        </pc:spChg>
      </pc:sldChg>
      <pc:sldChg chg="modSp add mod">
        <pc:chgData name="Marta Klopotowska" userId="eac6eb22-5f14-46b4-a4ea-a86e6e8c4acc" providerId="ADAL" clId="{10A7C7E1-FCF0-4812-A64E-9106CDBDE2A0}" dt="2024-02-15T20:19:54.996" v="636" actId="207"/>
        <pc:sldMkLst>
          <pc:docMk/>
          <pc:sldMk cId="3305330039" sldId="1006"/>
        </pc:sldMkLst>
        <pc:spChg chg="mod">
          <ac:chgData name="Marta Klopotowska" userId="eac6eb22-5f14-46b4-a4ea-a86e6e8c4acc" providerId="ADAL" clId="{10A7C7E1-FCF0-4812-A64E-9106CDBDE2A0}" dt="2024-02-15T20:19:54.996" v="636" actId="207"/>
          <ac:spMkLst>
            <pc:docMk/>
            <pc:sldMk cId="3305330039" sldId="1006"/>
            <ac:spMk id="2" creationId="{3AB7313D-D95A-300C-EDC9-ECF3C0748783}"/>
          </ac:spMkLst>
        </pc:spChg>
      </pc:sldChg>
      <pc:sldChg chg="modSp add mod">
        <pc:chgData name="Marta Klopotowska" userId="eac6eb22-5f14-46b4-a4ea-a86e6e8c4acc" providerId="ADAL" clId="{10A7C7E1-FCF0-4812-A64E-9106CDBDE2A0}" dt="2024-02-15T20:20:05.523" v="639" actId="207"/>
        <pc:sldMkLst>
          <pc:docMk/>
          <pc:sldMk cId="1167972266" sldId="1007"/>
        </pc:sldMkLst>
        <pc:spChg chg="mod">
          <ac:chgData name="Marta Klopotowska" userId="eac6eb22-5f14-46b4-a4ea-a86e6e8c4acc" providerId="ADAL" clId="{10A7C7E1-FCF0-4812-A64E-9106CDBDE2A0}" dt="2024-02-15T20:20:05.523" v="639" actId="207"/>
          <ac:spMkLst>
            <pc:docMk/>
            <pc:sldMk cId="1167972266" sldId="1007"/>
            <ac:spMk id="2" creationId="{76A2D7F6-1FCF-2B26-02B5-93A9D2E3A142}"/>
          </ac:spMkLst>
        </pc:spChg>
      </pc:sldChg>
      <pc:sldChg chg="modSp add mod">
        <pc:chgData name="Marta Klopotowska" userId="eac6eb22-5f14-46b4-a4ea-a86e6e8c4acc" providerId="ADAL" clId="{10A7C7E1-FCF0-4812-A64E-9106CDBDE2A0}" dt="2024-02-15T20:20:14.372" v="642" actId="207"/>
        <pc:sldMkLst>
          <pc:docMk/>
          <pc:sldMk cId="3658247381" sldId="1008"/>
        </pc:sldMkLst>
        <pc:spChg chg="mod">
          <ac:chgData name="Marta Klopotowska" userId="eac6eb22-5f14-46b4-a4ea-a86e6e8c4acc" providerId="ADAL" clId="{10A7C7E1-FCF0-4812-A64E-9106CDBDE2A0}" dt="2024-02-15T20:20:14.372" v="642" actId="207"/>
          <ac:spMkLst>
            <pc:docMk/>
            <pc:sldMk cId="3658247381" sldId="1008"/>
            <ac:spMk id="2" creationId="{603B6672-5F3B-C2EC-F3D6-84220ED0B946}"/>
          </ac:spMkLst>
        </pc:spChg>
      </pc:sldChg>
      <pc:sldChg chg="add">
        <pc:chgData name="Marta Klopotowska" userId="eac6eb22-5f14-46b4-a4ea-a86e6e8c4acc" providerId="ADAL" clId="{10A7C7E1-FCF0-4812-A64E-9106CDBDE2A0}" dt="2024-02-15T20:11:22.379" v="595"/>
        <pc:sldMkLst>
          <pc:docMk/>
          <pc:sldMk cId="1631210460" sldId="1009"/>
        </pc:sldMkLst>
      </pc:sldChg>
      <pc:sldChg chg="add">
        <pc:chgData name="Marta Klopotowska" userId="eac6eb22-5f14-46b4-a4ea-a86e6e8c4acc" providerId="ADAL" clId="{10A7C7E1-FCF0-4812-A64E-9106CDBDE2A0}" dt="2024-02-15T20:11:22.379" v="595"/>
        <pc:sldMkLst>
          <pc:docMk/>
          <pc:sldMk cId="3035496870" sldId="1010"/>
        </pc:sldMkLst>
      </pc:sldChg>
      <pc:sldChg chg="modSp add mod">
        <pc:chgData name="Marta Klopotowska" userId="eac6eb22-5f14-46b4-a4ea-a86e6e8c4acc" providerId="ADAL" clId="{10A7C7E1-FCF0-4812-A64E-9106CDBDE2A0}" dt="2024-02-15T20:20:26.040" v="644" actId="20577"/>
        <pc:sldMkLst>
          <pc:docMk/>
          <pc:sldMk cId="1570354092" sldId="1011"/>
        </pc:sldMkLst>
        <pc:spChg chg="mod">
          <ac:chgData name="Marta Klopotowska" userId="eac6eb22-5f14-46b4-a4ea-a86e6e8c4acc" providerId="ADAL" clId="{10A7C7E1-FCF0-4812-A64E-9106CDBDE2A0}" dt="2024-02-15T20:20:26.040" v="644" actId="20577"/>
          <ac:spMkLst>
            <pc:docMk/>
            <pc:sldMk cId="1570354092" sldId="1011"/>
            <ac:spMk id="2" creationId="{77052EED-B8DB-5E74-087F-832881363D6A}"/>
          </ac:spMkLst>
        </pc:spChg>
      </pc:sldChg>
      <pc:sldChg chg="modSp add mod">
        <pc:chgData name="Marta Klopotowska" userId="eac6eb22-5f14-46b4-a4ea-a86e6e8c4acc" providerId="ADAL" clId="{10A7C7E1-FCF0-4812-A64E-9106CDBDE2A0}" dt="2024-02-15T20:11:22.689" v="596" actId="27636"/>
        <pc:sldMkLst>
          <pc:docMk/>
          <pc:sldMk cId="3049806184" sldId="1012"/>
        </pc:sldMkLst>
        <pc:spChg chg="mod">
          <ac:chgData name="Marta Klopotowska" userId="eac6eb22-5f14-46b4-a4ea-a86e6e8c4acc" providerId="ADAL" clId="{10A7C7E1-FCF0-4812-A64E-9106CDBDE2A0}" dt="2024-02-15T20:11:22.689" v="596" actId="27636"/>
          <ac:spMkLst>
            <pc:docMk/>
            <pc:sldMk cId="3049806184" sldId="1012"/>
            <ac:spMk id="3" creationId="{8B879C47-02AB-83A8-0771-3084892A76C0}"/>
          </ac:spMkLst>
        </pc:spChg>
      </pc:sldChg>
      <pc:sldChg chg="modSp add mod">
        <pc:chgData name="Marta Klopotowska" userId="eac6eb22-5f14-46b4-a4ea-a86e6e8c4acc" providerId="ADAL" clId="{10A7C7E1-FCF0-4812-A64E-9106CDBDE2A0}" dt="2024-02-15T20:11:22.717" v="597" actId="27636"/>
        <pc:sldMkLst>
          <pc:docMk/>
          <pc:sldMk cId="3194290151" sldId="1013"/>
        </pc:sldMkLst>
        <pc:spChg chg="mod">
          <ac:chgData name="Marta Klopotowska" userId="eac6eb22-5f14-46b4-a4ea-a86e6e8c4acc" providerId="ADAL" clId="{10A7C7E1-FCF0-4812-A64E-9106CDBDE2A0}" dt="2024-02-15T20:11:22.717" v="597" actId="27636"/>
          <ac:spMkLst>
            <pc:docMk/>
            <pc:sldMk cId="3194290151" sldId="1013"/>
            <ac:spMk id="3" creationId="{8B879C47-02AB-83A8-0771-3084892A76C0}"/>
          </ac:spMkLst>
        </pc:spChg>
      </pc:sldChg>
      <pc:sldChg chg="addSp delSp modSp add mod">
        <pc:chgData name="Marta Klopotowska" userId="eac6eb22-5f14-46b4-a4ea-a86e6e8c4acc" providerId="ADAL" clId="{10A7C7E1-FCF0-4812-A64E-9106CDBDE2A0}" dt="2024-02-15T20:24:44.612" v="689" actId="1035"/>
        <pc:sldMkLst>
          <pc:docMk/>
          <pc:sldMk cId="2531279625" sldId="1014"/>
        </pc:sldMkLst>
        <pc:spChg chg="del mod">
          <ac:chgData name="Marta Klopotowska" userId="eac6eb22-5f14-46b4-a4ea-a86e6e8c4acc" providerId="ADAL" clId="{10A7C7E1-FCF0-4812-A64E-9106CDBDE2A0}" dt="2024-02-15T20:22:48.304" v="655" actId="478"/>
          <ac:spMkLst>
            <pc:docMk/>
            <pc:sldMk cId="2531279625" sldId="1014"/>
            <ac:spMk id="2" creationId="{77052EED-B8DB-5E74-087F-832881363D6A}"/>
          </ac:spMkLst>
        </pc:spChg>
        <pc:spChg chg="del mod">
          <ac:chgData name="Marta Klopotowska" userId="eac6eb22-5f14-46b4-a4ea-a86e6e8c4acc" providerId="ADAL" clId="{10A7C7E1-FCF0-4812-A64E-9106CDBDE2A0}" dt="2024-02-15T20:23:28.864" v="665" actId="478"/>
          <ac:spMkLst>
            <pc:docMk/>
            <pc:sldMk cId="2531279625" sldId="1014"/>
            <ac:spMk id="3" creationId="{8B879C47-02AB-83A8-0771-3084892A76C0}"/>
          </ac:spMkLst>
        </pc:spChg>
        <pc:spChg chg="add mod">
          <ac:chgData name="Marta Klopotowska" userId="eac6eb22-5f14-46b4-a4ea-a86e6e8c4acc" providerId="ADAL" clId="{10A7C7E1-FCF0-4812-A64E-9106CDBDE2A0}" dt="2024-02-15T20:22:38.018" v="653"/>
          <ac:spMkLst>
            <pc:docMk/>
            <pc:sldMk cId="2531279625" sldId="1014"/>
            <ac:spMk id="4" creationId="{EE338EFE-E803-9431-ACD0-CE41BC4F6195}"/>
          </ac:spMkLst>
        </pc:spChg>
        <pc:spChg chg="add mod">
          <ac:chgData name="Marta Klopotowska" userId="eac6eb22-5f14-46b4-a4ea-a86e6e8c4acc" providerId="ADAL" clId="{10A7C7E1-FCF0-4812-A64E-9106CDBDE2A0}" dt="2024-02-15T20:23:06.849" v="657"/>
          <ac:spMkLst>
            <pc:docMk/>
            <pc:sldMk cId="2531279625" sldId="1014"/>
            <ac:spMk id="5" creationId="{42B82798-7CA7-D69D-3377-6C59F9AE8517}"/>
          </ac:spMkLst>
        </pc:spChg>
        <pc:spChg chg="add mod">
          <ac:chgData name="Marta Klopotowska" userId="eac6eb22-5f14-46b4-a4ea-a86e6e8c4acc" providerId="ADAL" clId="{10A7C7E1-FCF0-4812-A64E-9106CDBDE2A0}" dt="2024-02-15T20:24:44.612" v="689" actId="1035"/>
          <ac:spMkLst>
            <pc:docMk/>
            <pc:sldMk cId="2531279625" sldId="1014"/>
            <ac:spMk id="6" creationId="{2074A3D0-A037-70EB-B964-91C9893D211D}"/>
          </ac:spMkLst>
        </pc:spChg>
        <pc:picChg chg="add del">
          <ac:chgData name="Marta Klopotowska" userId="eac6eb22-5f14-46b4-a4ea-a86e6e8c4acc" providerId="ADAL" clId="{10A7C7E1-FCF0-4812-A64E-9106CDBDE2A0}" dt="2024-02-15T20:23:26.876" v="664" actId="478"/>
          <ac:picMkLst>
            <pc:docMk/>
            <pc:sldMk cId="2531279625" sldId="1014"/>
            <ac:picMk id="9" creationId="{14001E05-2801-5AEB-6A6A-21AC7EA14A28}"/>
          </ac:picMkLst>
        </pc:picChg>
      </pc:sldChg>
      <pc:sldChg chg="addSp delSp modSp add mod">
        <pc:chgData name="Marta Klopotowska" userId="eac6eb22-5f14-46b4-a4ea-a86e6e8c4acc" providerId="ADAL" clId="{10A7C7E1-FCF0-4812-A64E-9106CDBDE2A0}" dt="2024-02-15T20:24:24.857" v="676" actId="1076"/>
        <pc:sldMkLst>
          <pc:docMk/>
          <pc:sldMk cId="4109920143" sldId="1015"/>
        </pc:sldMkLst>
        <pc:spChg chg="del">
          <ac:chgData name="Marta Klopotowska" userId="eac6eb22-5f14-46b4-a4ea-a86e6e8c4acc" providerId="ADAL" clId="{10A7C7E1-FCF0-4812-A64E-9106CDBDE2A0}" dt="2024-02-15T20:24:12.963" v="672" actId="478"/>
          <ac:spMkLst>
            <pc:docMk/>
            <pc:sldMk cId="4109920143" sldId="1015"/>
            <ac:spMk id="2" creationId="{77052EED-B8DB-5E74-087F-832881363D6A}"/>
          </ac:spMkLst>
        </pc:spChg>
        <pc:spChg chg="mod">
          <ac:chgData name="Marta Klopotowska" userId="eac6eb22-5f14-46b4-a4ea-a86e6e8c4acc" providerId="ADAL" clId="{10A7C7E1-FCF0-4812-A64E-9106CDBDE2A0}" dt="2024-02-15T20:24:24.857" v="676" actId="1076"/>
          <ac:spMkLst>
            <pc:docMk/>
            <pc:sldMk cId="4109920143" sldId="1015"/>
            <ac:spMk id="3" creationId="{8B879C47-02AB-83A8-0771-3084892A76C0}"/>
          </ac:spMkLst>
        </pc:spChg>
        <pc:spChg chg="add mod">
          <ac:chgData name="Marta Klopotowska" userId="eac6eb22-5f14-46b4-a4ea-a86e6e8c4acc" providerId="ADAL" clId="{10A7C7E1-FCF0-4812-A64E-9106CDBDE2A0}" dt="2024-02-15T20:24:10.356" v="671"/>
          <ac:spMkLst>
            <pc:docMk/>
            <pc:sldMk cId="4109920143" sldId="1015"/>
            <ac:spMk id="4" creationId="{B2D69313-00F0-662E-1A25-81ACAB37BE0A}"/>
          </ac:spMkLst>
        </pc:spChg>
        <pc:spChg chg="add del mod">
          <ac:chgData name="Marta Klopotowska" userId="eac6eb22-5f14-46b4-a4ea-a86e6e8c4acc" providerId="ADAL" clId="{10A7C7E1-FCF0-4812-A64E-9106CDBDE2A0}" dt="2024-02-15T20:24:15.841" v="673" actId="478"/>
          <ac:spMkLst>
            <pc:docMk/>
            <pc:sldMk cId="4109920143" sldId="1015"/>
            <ac:spMk id="6" creationId="{A523C577-026B-792B-C9E2-94C47EFDA661}"/>
          </ac:spMkLst>
        </pc:spChg>
        <pc:picChg chg="mod">
          <ac:chgData name="Marta Klopotowska" userId="eac6eb22-5f14-46b4-a4ea-a86e6e8c4acc" providerId="ADAL" clId="{10A7C7E1-FCF0-4812-A64E-9106CDBDE2A0}" dt="2024-02-15T20:24:20.505" v="675" actId="1076"/>
          <ac:picMkLst>
            <pc:docMk/>
            <pc:sldMk cId="4109920143" sldId="1015"/>
            <ac:picMk id="7" creationId="{602A1DDB-DF28-88EC-5FAF-91760323F0EA}"/>
          </ac:picMkLst>
        </pc:picChg>
      </pc:sldChg>
      <pc:sldChg chg="add">
        <pc:chgData name="Marta Klopotowska" userId="eac6eb22-5f14-46b4-a4ea-a86e6e8c4acc" providerId="ADAL" clId="{10A7C7E1-FCF0-4812-A64E-9106CDBDE2A0}" dt="2024-02-15T20:11:22.379" v="595"/>
        <pc:sldMkLst>
          <pc:docMk/>
          <pc:sldMk cId="2411940197" sldId="1016"/>
        </pc:sldMkLst>
      </pc:sldChg>
      <pc:sldChg chg="modSp add mod">
        <pc:chgData name="Marta Klopotowska" userId="eac6eb22-5f14-46b4-a4ea-a86e6e8c4acc" providerId="ADAL" clId="{10A7C7E1-FCF0-4812-A64E-9106CDBDE2A0}" dt="2024-02-15T20:21:13.492" v="649" actId="1076"/>
        <pc:sldMkLst>
          <pc:docMk/>
          <pc:sldMk cId="3213151673" sldId="1017"/>
        </pc:sldMkLst>
        <pc:spChg chg="mod">
          <ac:chgData name="Marta Klopotowska" userId="eac6eb22-5f14-46b4-a4ea-a86e6e8c4acc" providerId="ADAL" clId="{10A7C7E1-FCF0-4812-A64E-9106CDBDE2A0}" dt="2024-02-15T20:21:13.492" v="649" actId="1076"/>
          <ac:spMkLst>
            <pc:docMk/>
            <pc:sldMk cId="3213151673" sldId="1017"/>
            <ac:spMk id="2" creationId="{93D18926-DA5E-721B-9B3C-D50E217861A8}"/>
          </ac:spMkLst>
        </pc:spChg>
      </pc:sldChg>
      <pc:sldMasterChg chg="add addSldLayout">
        <pc:chgData name="Marta Klopotowska" userId="eac6eb22-5f14-46b4-a4ea-a86e6e8c4acc" providerId="ADAL" clId="{10A7C7E1-FCF0-4812-A64E-9106CDBDE2A0}" dt="2024-02-15T20:11:22.296" v="594" actId="27028"/>
        <pc:sldMasterMkLst>
          <pc:docMk/>
          <pc:sldMasterMk cId="2590061840" sldId="2147483660"/>
        </pc:sldMasterMkLst>
        <pc:sldLayoutChg chg="add">
          <pc:chgData name="Marta Klopotowska" userId="eac6eb22-5f14-46b4-a4ea-a86e6e8c4acc" providerId="ADAL" clId="{10A7C7E1-FCF0-4812-A64E-9106CDBDE2A0}" dt="2024-02-15T20:11:22.296" v="594" actId="27028"/>
          <pc:sldLayoutMkLst>
            <pc:docMk/>
            <pc:sldMasterMk cId="2590061840" sldId="2147483660"/>
            <pc:sldLayoutMk cId="794598891" sldId="2147483661"/>
          </pc:sldLayoutMkLst>
        </pc:sldLayoutChg>
        <pc:sldLayoutChg chg="add">
          <pc:chgData name="Marta Klopotowska" userId="eac6eb22-5f14-46b4-a4ea-a86e6e8c4acc" providerId="ADAL" clId="{10A7C7E1-FCF0-4812-A64E-9106CDBDE2A0}" dt="2024-02-15T20:11:22.296" v="594" actId="27028"/>
          <pc:sldLayoutMkLst>
            <pc:docMk/>
            <pc:sldMasterMk cId="2590061840" sldId="2147483660"/>
            <pc:sldLayoutMk cId="2644166716" sldId="2147483662"/>
          </pc:sldLayoutMkLst>
        </pc:sldLayoutChg>
        <pc:sldLayoutChg chg="add">
          <pc:chgData name="Marta Klopotowska" userId="eac6eb22-5f14-46b4-a4ea-a86e6e8c4acc" providerId="ADAL" clId="{10A7C7E1-FCF0-4812-A64E-9106CDBDE2A0}" dt="2024-02-15T20:11:22.296" v="594" actId="27028"/>
          <pc:sldLayoutMkLst>
            <pc:docMk/>
            <pc:sldMasterMk cId="2590061840" sldId="2147483660"/>
            <pc:sldLayoutMk cId="1309188909" sldId="2147483663"/>
          </pc:sldLayoutMkLst>
        </pc:sldLayoutChg>
        <pc:sldLayoutChg chg="add">
          <pc:chgData name="Marta Klopotowska" userId="eac6eb22-5f14-46b4-a4ea-a86e6e8c4acc" providerId="ADAL" clId="{10A7C7E1-FCF0-4812-A64E-9106CDBDE2A0}" dt="2024-02-15T20:11:22.296" v="594" actId="27028"/>
          <pc:sldLayoutMkLst>
            <pc:docMk/>
            <pc:sldMasterMk cId="2590061840" sldId="2147483660"/>
            <pc:sldLayoutMk cId="4289617729" sldId="2147483664"/>
          </pc:sldLayoutMkLst>
        </pc:sldLayoutChg>
        <pc:sldLayoutChg chg="add">
          <pc:chgData name="Marta Klopotowska" userId="eac6eb22-5f14-46b4-a4ea-a86e6e8c4acc" providerId="ADAL" clId="{10A7C7E1-FCF0-4812-A64E-9106CDBDE2A0}" dt="2024-02-15T20:11:22.296" v="594" actId="27028"/>
          <pc:sldLayoutMkLst>
            <pc:docMk/>
            <pc:sldMasterMk cId="2590061840" sldId="2147483660"/>
            <pc:sldLayoutMk cId="875966448" sldId="2147483666"/>
          </pc:sldLayoutMkLst>
        </pc:sldLayoutChg>
        <pc:sldLayoutChg chg="add">
          <pc:chgData name="Marta Klopotowska" userId="eac6eb22-5f14-46b4-a4ea-a86e6e8c4acc" providerId="ADAL" clId="{10A7C7E1-FCF0-4812-A64E-9106CDBDE2A0}" dt="2024-02-15T20:11:22.296" v="594" actId="27028"/>
          <pc:sldLayoutMkLst>
            <pc:docMk/>
            <pc:sldMasterMk cId="2590061840" sldId="2147483660"/>
            <pc:sldLayoutMk cId="2708265346" sldId="2147483667"/>
          </pc:sldLayoutMkLst>
        </pc:sldLayoutChg>
      </pc:sldMasterChg>
      <pc:sldMasterChg chg="add addSldLayout">
        <pc:chgData name="Marta Klopotowska" userId="eac6eb22-5f14-46b4-a4ea-a86e6e8c4acc" providerId="ADAL" clId="{10A7C7E1-FCF0-4812-A64E-9106CDBDE2A0}" dt="2024-02-15T20:11:22.296" v="594" actId="27028"/>
        <pc:sldMasterMkLst>
          <pc:docMk/>
          <pc:sldMasterMk cId="2384887090" sldId="2147483668"/>
        </pc:sldMasterMkLst>
        <pc:sldLayoutChg chg="add">
          <pc:chgData name="Marta Klopotowska" userId="eac6eb22-5f14-46b4-a4ea-a86e6e8c4acc" providerId="ADAL" clId="{10A7C7E1-FCF0-4812-A64E-9106CDBDE2A0}" dt="2024-02-15T20:11:22.296" v="594" actId="27028"/>
          <pc:sldLayoutMkLst>
            <pc:docMk/>
            <pc:sldMasterMk cId="2384887090" sldId="2147483668"/>
            <pc:sldLayoutMk cId="3009161680" sldId="2147483669"/>
          </pc:sldLayoutMkLst>
        </pc:sldLayoutChg>
        <pc:sldLayoutChg chg="add">
          <pc:chgData name="Marta Klopotowska" userId="eac6eb22-5f14-46b4-a4ea-a86e6e8c4acc" providerId="ADAL" clId="{10A7C7E1-FCF0-4812-A64E-9106CDBDE2A0}" dt="2024-02-15T20:11:22.296" v="594" actId="27028"/>
          <pc:sldLayoutMkLst>
            <pc:docMk/>
            <pc:sldMasterMk cId="2384887090" sldId="2147483668"/>
            <pc:sldLayoutMk cId="540025282" sldId="2147483670"/>
          </pc:sldLayoutMkLst>
        </pc:sldLayoutChg>
        <pc:sldLayoutChg chg="add">
          <pc:chgData name="Marta Klopotowska" userId="eac6eb22-5f14-46b4-a4ea-a86e6e8c4acc" providerId="ADAL" clId="{10A7C7E1-FCF0-4812-A64E-9106CDBDE2A0}" dt="2024-02-15T20:11:22.296" v="594" actId="27028"/>
          <pc:sldLayoutMkLst>
            <pc:docMk/>
            <pc:sldMasterMk cId="2384887090" sldId="2147483668"/>
            <pc:sldLayoutMk cId="2225910295" sldId="2147483671"/>
          </pc:sldLayoutMkLst>
        </pc:sldLayoutChg>
        <pc:sldLayoutChg chg="add">
          <pc:chgData name="Marta Klopotowska" userId="eac6eb22-5f14-46b4-a4ea-a86e6e8c4acc" providerId="ADAL" clId="{10A7C7E1-FCF0-4812-A64E-9106CDBDE2A0}" dt="2024-02-15T20:11:22.296" v="594" actId="27028"/>
          <pc:sldLayoutMkLst>
            <pc:docMk/>
            <pc:sldMasterMk cId="2384887090" sldId="2147483668"/>
            <pc:sldLayoutMk cId="1392568201" sldId="2147483672"/>
          </pc:sldLayoutMkLst>
        </pc:sldLayoutChg>
        <pc:sldLayoutChg chg="add">
          <pc:chgData name="Marta Klopotowska" userId="eac6eb22-5f14-46b4-a4ea-a86e6e8c4acc" providerId="ADAL" clId="{10A7C7E1-FCF0-4812-A64E-9106CDBDE2A0}" dt="2024-02-15T20:11:22.296" v="594" actId="27028"/>
          <pc:sldLayoutMkLst>
            <pc:docMk/>
            <pc:sldMasterMk cId="2384887090" sldId="2147483668"/>
            <pc:sldLayoutMk cId="201496101" sldId="2147483673"/>
          </pc:sldLayoutMkLst>
        </pc:sldLayoutChg>
        <pc:sldLayoutChg chg="add">
          <pc:chgData name="Marta Klopotowska" userId="eac6eb22-5f14-46b4-a4ea-a86e6e8c4acc" providerId="ADAL" clId="{10A7C7E1-FCF0-4812-A64E-9106CDBDE2A0}" dt="2024-02-15T20:11:22.296" v="594" actId="27028"/>
          <pc:sldLayoutMkLst>
            <pc:docMk/>
            <pc:sldMasterMk cId="2384887090" sldId="2147483668"/>
            <pc:sldLayoutMk cId="2141664974" sldId="2147483674"/>
          </pc:sldLayoutMkLst>
        </pc:sldLayoutChg>
        <pc:sldLayoutChg chg="add">
          <pc:chgData name="Marta Klopotowska" userId="eac6eb22-5f14-46b4-a4ea-a86e6e8c4acc" providerId="ADAL" clId="{10A7C7E1-FCF0-4812-A64E-9106CDBDE2A0}" dt="2024-02-15T20:11:22.296" v="594" actId="27028"/>
          <pc:sldLayoutMkLst>
            <pc:docMk/>
            <pc:sldMasterMk cId="2384887090" sldId="2147483668"/>
            <pc:sldLayoutMk cId="1470693478" sldId="2147483676"/>
          </pc:sldLayoutMkLst>
        </pc:sldLayoutChg>
        <pc:sldLayoutChg chg="add">
          <pc:chgData name="Marta Klopotowska" userId="eac6eb22-5f14-46b4-a4ea-a86e6e8c4acc" providerId="ADAL" clId="{10A7C7E1-FCF0-4812-A64E-9106CDBDE2A0}" dt="2024-02-15T20:11:22.296" v="594" actId="27028"/>
          <pc:sldLayoutMkLst>
            <pc:docMk/>
            <pc:sldMasterMk cId="2384887090" sldId="2147483668"/>
            <pc:sldLayoutMk cId="1063199883" sldId="2147483677"/>
          </pc:sldLayoutMkLst>
        </pc:sldLayoutChg>
        <pc:sldLayoutChg chg="add">
          <pc:chgData name="Marta Klopotowska" userId="eac6eb22-5f14-46b4-a4ea-a86e6e8c4acc" providerId="ADAL" clId="{10A7C7E1-FCF0-4812-A64E-9106CDBDE2A0}" dt="2024-02-15T20:11:22.296" v="594" actId="27028"/>
          <pc:sldLayoutMkLst>
            <pc:docMk/>
            <pc:sldMasterMk cId="2384887090" sldId="2147483668"/>
            <pc:sldLayoutMk cId="2893906789" sldId="2147483678"/>
          </pc:sldLayoutMkLst>
        </pc:sldLayoutChg>
      </pc:sldMasterChg>
      <pc:sldMasterChg chg="modSp mod">
        <pc:chgData name="Marta Klopotowska" userId="eac6eb22-5f14-46b4-a4ea-a86e6e8c4acc" providerId="ADAL" clId="{10A7C7E1-FCF0-4812-A64E-9106CDBDE2A0}" dt="2024-02-15T17:27:16.126" v="187" actId="20577"/>
        <pc:sldMasterMkLst>
          <pc:docMk/>
          <pc:sldMasterMk cId="756595898" sldId="2147483863"/>
        </pc:sldMasterMkLst>
        <pc:spChg chg="mod">
          <ac:chgData name="Marta Klopotowska" userId="eac6eb22-5f14-46b4-a4ea-a86e6e8c4acc" providerId="ADAL" clId="{10A7C7E1-FCF0-4812-A64E-9106CDBDE2A0}" dt="2024-02-15T17:27:16.126" v="187" actId="20577"/>
          <ac:spMkLst>
            <pc:docMk/>
            <pc:sldMasterMk cId="756595898" sldId="2147483863"/>
            <ac:spMk id="6" creationId="{1F0C379E-C901-4435-91B9-11E96F0DCF77}"/>
          </ac:spMkLst>
        </pc:spChg>
      </pc:sldMasterChg>
    </pc:docChg>
  </pc:docChgLst>
  <pc:docChgLst>
    <pc:chgData name="Marta" userId="eac6eb22-5f14-46b4-a4ea-a86e6e8c4acc" providerId="ADAL" clId="{05229EE5-9720-41BA-8668-264BCE26C431}"/>
    <pc:docChg chg="undo custSel addSld delSld modSld sldOrd addMainMaster">
      <pc:chgData name="Marta" userId="eac6eb22-5f14-46b4-a4ea-a86e6e8c4acc" providerId="ADAL" clId="{05229EE5-9720-41BA-8668-264BCE26C431}" dt="2023-05-30T15:18:21.869" v="1094" actId="14100"/>
      <pc:docMkLst>
        <pc:docMk/>
      </pc:docMkLst>
      <pc:sldChg chg="modSp mod">
        <pc:chgData name="Marta" userId="eac6eb22-5f14-46b4-a4ea-a86e6e8c4acc" providerId="ADAL" clId="{05229EE5-9720-41BA-8668-264BCE26C431}" dt="2023-05-25T12:33:28.654" v="873" actId="1035"/>
        <pc:sldMkLst>
          <pc:docMk/>
          <pc:sldMk cId="2325718728" sldId="257"/>
        </pc:sldMkLst>
        <pc:spChg chg="mod">
          <ac:chgData name="Marta" userId="eac6eb22-5f14-46b4-a4ea-a86e6e8c4acc" providerId="ADAL" clId="{05229EE5-9720-41BA-8668-264BCE26C431}" dt="2023-05-25T12:33:28.654" v="873" actId="1035"/>
          <ac:spMkLst>
            <pc:docMk/>
            <pc:sldMk cId="2325718728" sldId="257"/>
            <ac:spMk id="10" creationId="{6D5EDE2A-40A4-4199-AAF2-68729E10C1E4}"/>
          </ac:spMkLst>
        </pc:spChg>
      </pc:sldChg>
      <pc:sldChg chg="modSp mod">
        <pc:chgData name="Marta" userId="eac6eb22-5f14-46b4-a4ea-a86e6e8c4acc" providerId="ADAL" clId="{05229EE5-9720-41BA-8668-264BCE26C431}" dt="2023-05-25T12:18:41.754" v="494" actId="20577"/>
        <pc:sldMkLst>
          <pc:docMk/>
          <pc:sldMk cId="3246698477" sldId="259"/>
        </pc:sldMkLst>
        <pc:spChg chg="mod">
          <ac:chgData name="Marta" userId="eac6eb22-5f14-46b4-a4ea-a86e6e8c4acc" providerId="ADAL" clId="{05229EE5-9720-41BA-8668-264BCE26C431}" dt="2023-05-25T12:18:41.754" v="494" actId="20577"/>
          <ac:spMkLst>
            <pc:docMk/>
            <pc:sldMk cId="3246698477" sldId="259"/>
            <ac:spMk id="6" creationId="{A0EE4CC9-0880-42C6-9DE7-6F418E1E107B}"/>
          </ac:spMkLst>
        </pc:spChg>
      </pc:sldChg>
      <pc:sldChg chg="addSp delSp modSp mod">
        <pc:chgData name="Marta" userId="eac6eb22-5f14-46b4-a4ea-a86e6e8c4acc" providerId="ADAL" clId="{05229EE5-9720-41BA-8668-264BCE26C431}" dt="2023-05-30T13:40:53.113" v="1067" actId="20577"/>
        <pc:sldMkLst>
          <pc:docMk/>
          <pc:sldMk cId="2693195115" sldId="461"/>
        </pc:sldMkLst>
        <pc:spChg chg="mod">
          <ac:chgData name="Marta" userId="eac6eb22-5f14-46b4-a4ea-a86e6e8c4acc" providerId="ADAL" clId="{05229EE5-9720-41BA-8668-264BCE26C431}" dt="2023-05-25T12:25:05.633" v="693" actId="1076"/>
          <ac:spMkLst>
            <pc:docMk/>
            <pc:sldMk cId="2693195115" sldId="461"/>
            <ac:spMk id="14" creationId="{81CEB081-CD23-4709-BA68-D3043B6010C2}"/>
          </ac:spMkLst>
        </pc:spChg>
        <pc:spChg chg="mod">
          <ac:chgData name="Marta" userId="eac6eb22-5f14-46b4-a4ea-a86e6e8c4acc" providerId="ADAL" clId="{05229EE5-9720-41BA-8668-264BCE26C431}" dt="2023-05-30T13:40:53.113" v="1067" actId="20577"/>
          <ac:spMkLst>
            <pc:docMk/>
            <pc:sldMk cId="2693195115" sldId="461"/>
            <ac:spMk id="16" creationId="{A188A548-96A8-4D2F-8179-7CB96D16B0F5}"/>
          </ac:spMkLst>
        </pc:spChg>
        <pc:picChg chg="del">
          <ac:chgData name="Marta" userId="eac6eb22-5f14-46b4-a4ea-a86e6e8c4acc" providerId="ADAL" clId="{05229EE5-9720-41BA-8668-264BCE26C431}" dt="2023-05-25T12:23:47.962" v="678" actId="478"/>
          <ac:picMkLst>
            <pc:docMk/>
            <pc:sldMk cId="2693195115" sldId="461"/>
            <ac:picMk id="3" creationId="{DF55D54D-2FAD-4035-9909-654CDBE4C669}"/>
          </ac:picMkLst>
        </pc:picChg>
        <pc:picChg chg="add del">
          <ac:chgData name="Marta" userId="eac6eb22-5f14-46b4-a4ea-a86e6e8c4acc" providerId="ADAL" clId="{05229EE5-9720-41BA-8668-264BCE26C431}" dt="2023-05-25T12:24:11.576" v="681" actId="22"/>
          <ac:picMkLst>
            <pc:docMk/>
            <pc:sldMk cId="2693195115" sldId="461"/>
            <ac:picMk id="4" creationId="{7908B565-97F5-4B36-BCE0-8C2976A872CE}"/>
          </ac:picMkLst>
        </pc:picChg>
        <pc:picChg chg="add del">
          <ac:chgData name="Marta" userId="eac6eb22-5f14-46b4-a4ea-a86e6e8c4acc" providerId="ADAL" clId="{05229EE5-9720-41BA-8668-264BCE26C431}" dt="2023-05-25T12:24:21.138" v="683" actId="22"/>
          <ac:picMkLst>
            <pc:docMk/>
            <pc:sldMk cId="2693195115" sldId="461"/>
            <ac:picMk id="6" creationId="{8FD0E97F-5319-4F84-8D55-3C69C1C1D4DF}"/>
          </ac:picMkLst>
        </pc:picChg>
        <pc:picChg chg="del">
          <ac:chgData name="Marta" userId="eac6eb22-5f14-46b4-a4ea-a86e6e8c4acc" providerId="ADAL" clId="{05229EE5-9720-41BA-8668-264BCE26C431}" dt="2023-05-25T12:23:37.818" v="675" actId="478"/>
          <ac:picMkLst>
            <pc:docMk/>
            <pc:sldMk cId="2693195115" sldId="461"/>
            <ac:picMk id="8" creationId="{3DE75E00-19D5-40AB-95C5-AD3F8EEADCB7}"/>
          </ac:picMkLst>
        </pc:picChg>
        <pc:picChg chg="del">
          <ac:chgData name="Marta" userId="eac6eb22-5f14-46b4-a4ea-a86e6e8c4acc" providerId="ADAL" clId="{05229EE5-9720-41BA-8668-264BCE26C431}" dt="2023-05-25T12:24:04.081" v="679" actId="478"/>
          <ac:picMkLst>
            <pc:docMk/>
            <pc:sldMk cId="2693195115" sldId="461"/>
            <ac:picMk id="9" creationId="{0A59F1B1-54CD-4B47-8A09-63EE7FD0CCA3}"/>
          </ac:picMkLst>
        </pc:picChg>
        <pc:picChg chg="add del">
          <ac:chgData name="Marta" userId="eac6eb22-5f14-46b4-a4ea-a86e6e8c4acc" providerId="ADAL" clId="{05229EE5-9720-41BA-8668-264BCE26C431}" dt="2023-05-25T12:24:30.822" v="687" actId="22"/>
          <ac:picMkLst>
            <pc:docMk/>
            <pc:sldMk cId="2693195115" sldId="461"/>
            <ac:picMk id="10" creationId="{336A5788-21A0-46D1-844F-A4BC6120B530}"/>
          </ac:picMkLst>
        </pc:picChg>
        <pc:picChg chg="add mod">
          <ac:chgData name="Marta" userId="eac6eb22-5f14-46b4-a4ea-a86e6e8c4acc" providerId="ADAL" clId="{05229EE5-9720-41BA-8668-264BCE26C431}" dt="2023-05-25T12:24:55.211" v="692" actId="14100"/>
          <ac:picMkLst>
            <pc:docMk/>
            <pc:sldMk cId="2693195115" sldId="461"/>
            <ac:picMk id="17" creationId="{E5AC369B-87DC-4035-AF24-1A6592A737E9}"/>
          </ac:picMkLst>
        </pc:picChg>
      </pc:sldChg>
      <pc:sldChg chg="modSp mod">
        <pc:chgData name="Marta" userId="eac6eb22-5f14-46b4-a4ea-a86e6e8c4acc" providerId="ADAL" clId="{05229EE5-9720-41BA-8668-264BCE26C431}" dt="2023-05-25T12:29:28.425" v="768" actId="6549"/>
        <pc:sldMkLst>
          <pc:docMk/>
          <pc:sldMk cId="2932444859" sldId="756"/>
        </pc:sldMkLst>
        <pc:spChg chg="mod">
          <ac:chgData name="Marta" userId="eac6eb22-5f14-46b4-a4ea-a86e6e8c4acc" providerId="ADAL" clId="{05229EE5-9720-41BA-8668-264BCE26C431}" dt="2023-05-25T12:29:28.425" v="768" actId="6549"/>
          <ac:spMkLst>
            <pc:docMk/>
            <pc:sldMk cId="2932444859" sldId="756"/>
            <ac:spMk id="5" creationId="{9CD6A055-FAD9-4078-9E2C-C6A0AF3B2E80}"/>
          </ac:spMkLst>
        </pc:spChg>
      </pc:sldChg>
      <pc:sldChg chg="modSp mod">
        <pc:chgData name="Marta" userId="eac6eb22-5f14-46b4-a4ea-a86e6e8c4acc" providerId="ADAL" clId="{05229EE5-9720-41BA-8668-264BCE26C431}" dt="2023-05-25T12:17:33.883" v="476" actId="20577"/>
        <pc:sldMkLst>
          <pc:docMk/>
          <pc:sldMk cId="2831553909" sldId="759"/>
        </pc:sldMkLst>
        <pc:spChg chg="mod">
          <ac:chgData name="Marta" userId="eac6eb22-5f14-46b4-a4ea-a86e6e8c4acc" providerId="ADAL" clId="{05229EE5-9720-41BA-8668-264BCE26C431}" dt="2023-05-25T12:17:33.883" v="476" actId="20577"/>
          <ac:spMkLst>
            <pc:docMk/>
            <pc:sldMk cId="2831553909" sldId="759"/>
            <ac:spMk id="5" creationId="{EB730797-5635-4AA2-96F3-8091C412A1A1}"/>
          </ac:spMkLst>
        </pc:spChg>
      </pc:sldChg>
      <pc:sldChg chg="modSp mod">
        <pc:chgData name="Marta" userId="eac6eb22-5f14-46b4-a4ea-a86e6e8c4acc" providerId="ADAL" clId="{05229EE5-9720-41BA-8668-264BCE26C431}" dt="2023-05-30T13:40:36.023" v="1044"/>
        <pc:sldMkLst>
          <pc:docMk/>
          <pc:sldMk cId="3888553813" sldId="879"/>
        </pc:sldMkLst>
        <pc:spChg chg="mod">
          <ac:chgData name="Marta" userId="eac6eb22-5f14-46b4-a4ea-a86e6e8c4acc" providerId="ADAL" clId="{05229EE5-9720-41BA-8668-264BCE26C431}" dt="2023-05-30T13:40:36.023" v="1044"/>
          <ac:spMkLst>
            <pc:docMk/>
            <pc:sldMk cId="3888553813" sldId="879"/>
            <ac:spMk id="2" creationId="{91383D11-DEC4-4BFF-88BB-8FB2206CEB37}"/>
          </ac:spMkLst>
        </pc:spChg>
      </pc:sldChg>
      <pc:sldChg chg="addSp delSp modSp mod">
        <pc:chgData name="Marta" userId="eac6eb22-5f14-46b4-a4ea-a86e6e8c4acc" providerId="ADAL" clId="{05229EE5-9720-41BA-8668-264BCE26C431}" dt="2023-05-25T12:31:32.126" v="837" actId="478"/>
        <pc:sldMkLst>
          <pc:docMk/>
          <pc:sldMk cId="2083658885" sldId="900"/>
        </pc:sldMkLst>
        <pc:spChg chg="del mod">
          <ac:chgData name="Marta" userId="eac6eb22-5f14-46b4-a4ea-a86e6e8c4acc" providerId="ADAL" clId="{05229EE5-9720-41BA-8668-264BCE26C431}" dt="2023-05-25T12:31:28.308" v="835" actId="478"/>
          <ac:spMkLst>
            <pc:docMk/>
            <pc:sldMk cId="2083658885" sldId="900"/>
            <ac:spMk id="5" creationId="{CFC2E158-8C27-4941-811A-C1A53BDF0D0C}"/>
          </ac:spMkLst>
        </pc:spChg>
        <pc:spChg chg="mod">
          <ac:chgData name="Marta" userId="eac6eb22-5f14-46b4-a4ea-a86e6e8c4acc" providerId="ADAL" clId="{05229EE5-9720-41BA-8668-264BCE26C431}" dt="2023-05-25T12:28:27.809" v="740"/>
          <ac:spMkLst>
            <pc:docMk/>
            <pc:sldMk cId="2083658885" sldId="900"/>
            <ac:spMk id="6" creationId="{00000000-0000-0000-0000-000000000000}"/>
          </ac:spMkLst>
        </pc:spChg>
        <pc:spChg chg="add del mod">
          <ac:chgData name="Marta" userId="eac6eb22-5f14-46b4-a4ea-a86e6e8c4acc" providerId="ADAL" clId="{05229EE5-9720-41BA-8668-264BCE26C431}" dt="2023-05-25T12:31:32.126" v="837" actId="478"/>
          <ac:spMkLst>
            <pc:docMk/>
            <pc:sldMk cId="2083658885" sldId="900"/>
            <ac:spMk id="8" creationId="{7308D9DF-E217-4769-87C1-C0FE1908961F}"/>
          </ac:spMkLst>
        </pc:spChg>
        <pc:spChg chg="add">
          <ac:chgData name="Marta" userId="eac6eb22-5f14-46b4-a4ea-a86e6e8c4acc" providerId="ADAL" clId="{05229EE5-9720-41BA-8668-264BCE26C431}" dt="2023-05-25T12:31:28.894" v="836" actId="22"/>
          <ac:spMkLst>
            <pc:docMk/>
            <pc:sldMk cId="2083658885" sldId="900"/>
            <ac:spMk id="9" creationId="{D5156D02-DE5E-4828-9277-3BB59380AFD2}"/>
          </ac:spMkLst>
        </pc:spChg>
        <pc:spChg chg="del mod">
          <ac:chgData name="Marta" userId="eac6eb22-5f14-46b4-a4ea-a86e6e8c4acc" providerId="ADAL" clId="{05229EE5-9720-41BA-8668-264BCE26C431}" dt="2023-05-25T12:31:28.308" v="835" actId="478"/>
          <ac:spMkLst>
            <pc:docMk/>
            <pc:sldMk cId="2083658885" sldId="900"/>
            <ac:spMk id="10" creationId="{66421E13-941D-487E-9F8E-DCFA3FE9C646}"/>
          </ac:spMkLst>
        </pc:spChg>
        <pc:spChg chg="add">
          <ac:chgData name="Marta" userId="eac6eb22-5f14-46b4-a4ea-a86e6e8c4acc" providerId="ADAL" clId="{05229EE5-9720-41BA-8668-264BCE26C431}" dt="2023-05-25T12:31:28.894" v="836" actId="22"/>
          <ac:spMkLst>
            <pc:docMk/>
            <pc:sldMk cId="2083658885" sldId="900"/>
            <ac:spMk id="12" creationId="{11DAE22E-4D02-492E-AB1A-FE14C54735B9}"/>
          </ac:spMkLst>
        </pc:spChg>
        <pc:picChg chg="mod">
          <ac:chgData name="Marta" userId="eac6eb22-5f14-46b4-a4ea-a86e6e8c4acc" providerId="ADAL" clId="{05229EE5-9720-41BA-8668-264BCE26C431}" dt="2023-05-25T12:28:33.427" v="741" actId="1076"/>
          <ac:picMkLst>
            <pc:docMk/>
            <pc:sldMk cId="2083658885" sldId="900"/>
            <ac:picMk id="1028" creationId="{DE054D08-13E2-4B13-897E-D1576C909BE1}"/>
          </ac:picMkLst>
        </pc:picChg>
      </pc:sldChg>
      <pc:sldChg chg="addSp delSp modSp mod">
        <pc:chgData name="Marta" userId="eac6eb22-5f14-46b4-a4ea-a86e6e8c4acc" providerId="ADAL" clId="{05229EE5-9720-41BA-8668-264BCE26C431}" dt="2023-05-25T12:31:48.484" v="843" actId="1038"/>
        <pc:sldMkLst>
          <pc:docMk/>
          <pc:sldMk cId="644561616" sldId="901"/>
        </pc:sldMkLst>
        <pc:spChg chg="mod">
          <ac:chgData name="Marta" userId="eac6eb22-5f14-46b4-a4ea-a86e6e8c4acc" providerId="ADAL" clId="{05229EE5-9720-41BA-8668-264BCE26C431}" dt="2023-05-25T12:31:48.484" v="843" actId="1038"/>
          <ac:spMkLst>
            <pc:docMk/>
            <pc:sldMk cId="644561616" sldId="901"/>
            <ac:spMk id="2" creationId="{0668AD39-1ABD-44F1-B43D-A33ADE8D5FBC}"/>
          </ac:spMkLst>
        </pc:spChg>
        <pc:spChg chg="mod">
          <ac:chgData name="Marta" userId="eac6eb22-5f14-46b4-a4ea-a86e6e8c4acc" providerId="ADAL" clId="{05229EE5-9720-41BA-8668-264BCE26C431}" dt="2023-05-25T12:28:20.625" v="739"/>
          <ac:spMkLst>
            <pc:docMk/>
            <pc:sldMk cId="644561616" sldId="901"/>
            <ac:spMk id="6" creationId="{00000000-0000-0000-0000-000000000000}"/>
          </ac:spMkLst>
        </pc:spChg>
        <pc:spChg chg="add del mod">
          <ac:chgData name="Marta" userId="eac6eb22-5f14-46b4-a4ea-a86e6e8c4acc" providerId="ADAL" clId="{05229EE5-9720-41BA-8668-264BCE26C431}" dt="2023-05-25T12:31:37.996" v="838" actId="478"/>
          <ac:spMkLst>
            <pc:docMk/>
            <pc:sldMk cId="644561616" sldId="901"/>
            <ac:spMk id="7" creationId="{2FDD9940-7840-40BA-BCCF-068749B9F3CE}"/>
          </ac:spMkLst>
        </pc:spChg>
        <pc:spChg chg="add del mod">
          <ac:chgData name="Marta" userId="eac6eb22-5f14-46b4-a4ea-a86e6e8c4acc" providerId="ADAL" clId="{05229EE5-9720-41BA-8668-264BCE26C431}" dt="2023-05-25T12:31:37.996" v="838" actId="478"/>
          <ac:spMkLst>
            <pc:docMk/>
            <pc:sldMk cId="644561616" sldId="901"/>
            <ac:spMk id="8" creationId="{31CCB1AF-C3DA-492F-8DD9-11C2543D7CCE}"/>
          </ac:spMkLst>
        </pc:spChg>
        <pc:spChg chg="mod">
          <ac:chgData name="Marta" userId="eac6eb22-5f14-46b4-a4ea-a86e6e8c4acc" providerId="ADAL" clId="{05229EE5-9720-41BA-8668-264BCE26C431}" dt="2023-05-25T12:30:01.042" v="790" actId="1036"/>
          <ac:spMkLst>
            <pc:docMk/>
            <pc:sldMk cId="644561616" sldId="901"/>
            <ac:spMk id="10" creationId="{66421E13-941D-487E-9F8E-DCFA3FE9C646}"/>
          </ac:spMkLst>
        </pc:spChg>
        <pc:picChg chg="mod">
          <ac:chgData name="Marta" userId="eac6eb22-5f14-46b4-a4ea-a86e6e8c4acc" providerId="ADAL" clId="{05229EE5-9720-41BA-8668-264BCE26C431}" dt="2023-05-25T12:29:10.674" v="749" actId="1076"/>
          <ac:picMkLst>
            <pc:docMk/>
            <pc:sldMk cId="644561616" sldId="901"/>
            <ac:picMk id="5" creationId="{A7CE0624-DE4C-4238-8618-DC619B9FF7AB}"/>
          </ac:picMkLst>
        </pc:picChg>
      </pc:sldChg>
      <pc:sldChg chg="modSp add del mod">
        <pc:chgData name="Marta" userId="eac6eb22-5f14-46b4-a4ea-a86e6e8c4acc" providerId="ADAL" clId="{05229EE5-9720-41BA-8668-264BCE26C431}" dt="2023-05-25T12:18:51.427" v="503" actId="6549"/>
        <pc:sldMkLst>
          <pc:docMk/>
          <pc:sldMk cId="3935080529" sldId="922"/>
        </pc:sldMkLst>
        <pc:spChg chg="mod">
          <ac:chgData name="Marta" userId="eac6eb22-5f14-46b4-a4ea-a86e6e8c4acc" providerId="ADAL" clId="{05229EE5-9720-41BA-8668-264BCE26C431}" dt="2023-05-25T12:18:51.427" v="503" actId="6549"/>
          <ac:spMkLst>
            <pc:docMk/>
            <pc:sldMk cId="3935080529" sldId="922"/>
            <ac:spMk id="4" creationId="{00000000-0000-0000-0000-000000000000}"/>
          </ac:spMkLst>
        </pc:spChg>
      </pc:sldChg>
      <pc:sldChg chg="modSp mod ord">
        <pc:chgData name="Marta" userId="eac6eb22-5f14-46b4-a4ea-a86e6e8c4acc" providerId="ADAL" clId="{05229EE5-9720-41BA-8668-264BCE26C431}" dt="2023-05-25T13:02:32.280" v="1042" actId="20577"/>
        <pc:sldMkLst>
          <pc:docMk/>
          <pc:sldMk cId="2989778967" sldId="952"/>
        </pc:sldMkLst>
        <pc:spChg chg="mod">
          <ac:chgData name="Marta" userId="eac6eb22-5f14-46b4-a4ea-a86e6e8c4acc" providerId="ADAL" clId="{05229EE5-9720-41BA-8668-264BCE26C431}" dt="2023-05-25T12:26:52.650" v="729" actId="1076"/>
          <ac:spMkLst>
            <pc:docMk/>
            <pc:sldMk cId="2989778967" sldId="952"/>
            <ac:spMk id="5" creationId="{E3B8E8E1-4A2D-4783-AFCA-5F22F296D0E1}"/>
          </ac:spMkLst>
        </pc:spChg>
        <pc:spChg chg="mod">
          <ac:chgData name="Marta" userId="eac6eb22-5f14-46b4-a4ea-a86e6e8c4acc" providerId="ADAL" clId="{05229EE5-9720-41BA-8668-264BCE26C431}" dt="2023-05-25T13:02:32.280" v="1042" actId="20577"/>
          <ac:spMkLst>
            <pc:docMk/>
            <pc:sldMk cId="2989778967" sldId="952"/>
            <ac:spMk id="11" creationId="{93918034-9B9D-4596-85F0-9F9E81E42410}"/>
          </ac:spMkLst>
        </pc:spChg>
        <pc:picChg chg="mod">
          <ac:chgData name="Marta" userId="eac6eb22-5f14-46b4-a4ea-a86e6e8c4acc" providerId="ADAL" clId="{05229EE5-9720-41BA-8668-264BCE26C431}" dt="2023-05-25T12:27:16.411" v="730" actId="1076"/>
          <ac:picMkLst>
            <pc:docMk/>
            <pc:sldMk cId="2989778967" sldId="952"/>
            <ac:picMk id="30" creationId="{286D3054-5B0F-42C2-928E-6049B226BABE}"/>
          </ac:picMkLst>
        </pc:picChg>
      </pc:sldChg>
      <pc:sldChg chg="del">
        <pc:chgData name="Marta" userId="eac6eb22-5f14-46b4-a4ea-a86e6e8c4acc" providerId="ADAL" clId="{05229EE5-9720-41BA-8668-264BCE26C431}" dt="2023-05-25T12:01:02.073" v="1" actId="47"/>
        <pc:sldMkLst>
          <pc:docMk/>
          <pc:sldMk cId="3029621600" sldId="953"/>
        </pc:sldMkLst>
      </pc:sldChg>
      <pc:sldChg chg="del">
        <pc:chgData name="Marta" userId="eac6eb22-5f14-46b4-a4ea-a86e6e8c4acc" providerId="ADAL" clId="{05229EE5-9720-41BA-8668-264BCE26C431}" dt="2023-05-25T12:01:03.329" v="2" actId="47"/>
        <pc:sldMkLst>
          <pc:docMk/>
          <pc:sldMk cId="3593586213" sldId="954"/>
        </pc:sldMkLst>
      </pc:sldChg>
      <pc:sldChg chg="del">
        <pc:chgData name="Marta" userId="eac6eb22-5f14-46b4-a4ea-a86e6e8c4acc" providerId="ADAL" clId="{05229EE5-9720-41BA-8668-264BCE26C431}" dt="2023-05-25T12:01:04.036" v="3" actId="47"/>
        <pc:sldMkLst>
          <pc:docMk/>
          <pc:sldMk cId="2307580226" sldId="955"/>
        </pc:sldMkLst>
      </pc:sldChg>
      <pc:sldChg chg="del">
        <pc:chgData name="Marta" userId="eac6eb22-5f14-46b4-a4ea-a86e6e8c4acc" providerId="ADAL" clId="{05229EE5-9720-41BA-8668-264BCE26C431}" dt="2023-05-25T12:01:04.670" v="4" actId="47"/>
        <pc:sldMkLst>
          <pc:docMk/>
          <pc:sldMk cId="3136932328" sldId="956"/>
        </pc:sldMkLst>
      </pc:sldChg>
      <pc:sldChg chg="del">
        <pc:chgData name="Marta" userId="eac6eb22-5f14-46b4-a4ea-a86e6e8c4acc" providerId="ADAL" clId="{05229EE5-9720-41BA-8668-264BCE26C431}" dt="2023-05-25T12:01:05.034" v="5" actId="47"/>
        <pc:sldMkLst>
          <pc:docMk/>
          <pc:sldMk cId="3111360432" sldId="957"/>
        </pc:sldMkLst>
      </pc:sldChg>
      <pc:sldChg chg="del">
        <pc:chgData name="Marta" userId="eac6eb22-5f14-46b4-a4ea-a86e6e8c4acc" providerId="ADAL" clId="{05229EE5-9720-41BA-8668-264BCE26C431}" dt="2023-05-25T12:01:05.348" v="6" actId="47"/>
        <pc:sldMkLst>
          <pc:docMk/>
          <pc:sldMk cId="1693778706" sldId="958"/>
        </pc:sldMkLst>
      </pc:sldChg>
      <pc:sldChg chg="del">
        <pc:chgData name="Marta" userId="eac6eb22-5f14-46b4-a4ea-a86e6e8c4acc" providerId="ADAL" clId="{05229EE5-9720-41BA-8668-264BCE26C431}" dt="2023-05-25T12:01:05.810" v="7" actId="47"/>
        <pc:sldMkLst>
          <pc:docMk/>
          <pc:sldMk cId="212597656" sldId="959"/>
        </pc:sldMkLst>
      </pc:sldChg>
      <pc:sldChg chg="del">
        <pc:chgData name="Marta" userId="eac6eb22-5f14-46b4-a4ea-a86e6e8c4acc" providerId="ADAL" clId="{05229EE5-9720-41BA-8668-264BCE26C431}" dt="2023-05-25T12:01:06.828" v="8" actId="47"/>
        <pc:sldMkLst>
          <pc:docMk/>
          <pc:sldMk cId="3495934290" sldId="960"/>
        </pc:sldMkLst>
      </pc:sldChg>
      <pc:sldChg chg="del">
        <pc:chgData name="Marta" userId="eac6eb22-5f14-46b4-a4ea-a86e6e8c4acc" providerId="ADAL" clId="{05229EE5-9720-41BA-8668-264BCE26C431}" dt="2023-05-25T12:01:07.176" v="9" actId="47"/>
        <pc:sldMkLst>
          <pc:docMk/>
          <pc:sldMk cId="972631450" sldId="961"/>
        </pc:sldMkLst>
      </pc:sldChg>
      <pc:sldChg chg="del">
        <pc:chgData name="Marta" userId="eac6eb22-5f14-46b4-a4ea-a86e6e8c4acc" providerId="ADAL" clId="{05229EE5-9720-41BA-8668-264BCE26C431}" dt="2023-05-25T12:01:08.215" v="10" actId="47"/>
        <pc:sldMkLst>
          <pc:docMk/>
          <pc:sldMk cId="3308747144" sldId="962"/>
        </pc:sldMkLst>
      </pc:sldChg>
      <pc:sldChg chg="del">
        <pc:chgData name="Marta" userId="eac6eb22-5f14-46b4-a4ea-a86e6e8c4acc" providerId="ADAL" clId="{05229EE5-9720-41BA-8668-264BCE26C431}" dt="2023-05-25T12:01:08.517" v="11" actId="47"/>
        <pc:sldMkLst>
          <pc:docMk/>
          <pc:sldMk cId="192651096" sldId="963"/>
        </pc:sldMkLst>
      </pc:sldChg>
      <pc:sldChg chg="del">
        <pc:chgData name="Marta" userId="eac6eb22-5f14-46b4-a4ea-a86e6e8c4acc" providerId="ADAL" clId="{05229EE5-9720-41BA-8668-264BCE26C431}" dt="2023-05-25T12:01:09.586" v="12" actId="47"/>
        <pc:sldMkLst>
          <pc:docMk/>
          <pc:sldMk cId="103283292" sldId="964"/>
        </pc:sldMkLst>
      </pc:sldChg>
      <pc:sldChg chg="del">
        <pc:chgData name="Marta" userId="eac6eb22-5f14-46b4-a4ea-a86e6e8c4acc" providerId="ADAL" clId="{05229EE5-9720-41BA-8668-264BCE26C431}" dt="2023-05-25T12:01:10.022" v="13" actId="47"/>
        <pc:sldMkLst>
          <pc:docMk/>
          <pc:sldMk cId="2645601274" sldId="965"/>
        </pc:sldMkLst>
      </pc:sldChg>
      <pc:sldChg chg="del">
        <pc:chgData name="Marta" userId="eac6eb22-5f14-46b4-a4ea-a86e6e8c4acc" providerId="ADAL" clId="{05229EE5-9720-41BA-8668-264BCE26C431}" dt="2023-05-25T12:01:11.118" v="14" actId="47"/>
        <pc:sldMkLst>
          <pc:docMk/>
          <pc:sldMk cId="2672373936" sldId="966"/>
        </pc:sldMkLst>
      </pc:sldChg>
      <pc:sldChg chg="del">
        <pc:chgData name="Marta" userId="eac6eb22-5f14-46b4-a4ea-a86e6e8c4acc" providerId="ADAL" clId="{05229EE5-9720-41BA-8668-264BCE26C431}" dt="2023-05-25T12:01:11.586" v="15" actId="47"/>
        <pc:sldMkLst>
          <pc:docMk/>
          <pc:sldMk cId="1658788678" sldId="967"/>
        </pc:sldMkLst>
      </pc:sldChg>
      <pc:sldChg chg="del">
        <pc:chgData name="Marta" userId="eac6eb22-5f14-46b4-a4ea-a86e6e8c4acc" providerId="ADAL" clId="{05229EE5-9720-41BA-8668-264BCE26C431}" dt="2023-05-25T12:01:12.136" v="16" actId="47"/>
        <pc:sldMkLst>
          <pc:docMk/>
          <pc:sldMk cId="3965657263" sldId="968"/>
        </pc:sldMkLst>
      </pc:sldChg>
      <pc:sldChg chg="del">
        <pc:chgData name="Marta" userId="eac6eb22-5f14-46b4-a4ea-a86e6e8c4acc" providerId="ADAL" clId="{05229EE5-9720-41BA-8668-264BCE26C431}" dt="2023-05-25T12:01:13.164" v="17" actId="47"/>
        <pc:sldMkLst>
          <pc:docMk/>
          <pc:sldMk cId="1797667902" sldId="969"/>
        </pc:sldMkLst>
      </pc:sldChg>
      <pc:sldChg chg="del">
        <pc:chgData name="Marta" userId="eac6eb22-5f14-46b4-a4ea-a86e6e8c4acc" providerId="ADAL" clId="{05229EE5-9720-41BA-8668-264BCE26C431}" dt="2023-05-25T12:01:13.449" v="18" actId="47"/>
        <pc:sldMkLst>
          <pc:docMk/>
          <pc:sldMk cId="1472789701" sldId="970"/>
        </pc:sldMkLst>
      </pc:sldChg>
      <pc:sldChg chg="del">
        <pc:chgData name="Marta" userId="eac6eb22-5f14-46b4-a4ea-a86e6e8c4acc" providerId="ADAL" clId="{05229EE5-9720-41BA-8668-264BCE26C431}" dt="2023-05-25T12:01:13.700" v="19" actId="47"/>
        <pc:sldMkLst>
          <pc:docMk/>
          <pc:sldMk cId="1194319874" sldId="971"/>
        </pc:sldMkLst>
      </pc:sldChg>
      <pc:sldChg chg="del">
        <pc:chgData name="Marta" userId="eac6eb22-5f14-46b4-a4ea-a86e6e8c4acc" providerId="ADAL" clId="{05229EE5-9720-41BA-8668-264BCE26C431}" dt="2023-05-25T12:01:15.028" v="20" actId="47"/>
        <pc:sldMkLst>
          <pc:docMk/>
          <pc:sldMk cId="382158412" sldId="972"/>
        </pc:sldMkLst>
      </pc:sldChg>
      <pc:sldChg chg="del">
        <pc:chgData name="Marta" userId="eac6eb22-5f14-46b4-a4ea-a86e6e8c4acc" providerId="ADAL" clId="{05229EE5-9720-41BA-8668-264BCE26C431}" dt="2023-05-25T12:01:15.293" v="21" actId="47"/>
        <pc:sldMkLst>
          <pc:docMk/>
          <pc:sldMk cId="1233979311" sldId="973"/>
        </pc:sldMkLst>
      </pc:sldChg>
      <pc:sldChg chg="del">
        <pc:chgData name="Marta" userId="eac6eb22-5f14-46b4-a4ea-a86e6e8c4acc" providerId="ADAL" clId="{05229EE5-9720-41BA-8668-264BCE26C431}" dt="2023-05-25T12:01:15.680" v="22" actId="47"/>
        <pc:sldMkLst>
          <pc:docMk/>
          <pc:sldMk cId="782763121" sldId="974"/>
        </pc:sldMkLst>
      </pc:sldChg>
      <pc:sldChg chg="del">
        <pc:chgData name="Marta" userId="eac6eb22-5f14-46b4-a4ea-a86e6e8c4acc" providerId="ADAL" clId="{05229EE5-9720-41BA-8668-264BCE26C431}" dt="2023-05-25T12:01:17.214" v="23" actId="47"/>
        <pc:sldMkLst>
          <pc:docMk/>
          <pc:sldMk cId="2456177825" sldId="975"/>
        </pc:sldMkLst>
      </pc:sldChg>
      <pc:sldChg chg="del">
        <pc:chgData name="Marta" userId="eac6eb22-5f14-46b4-a4ea-a86e6e8c4acc" providerId="ADAL" clId="{05229EE5-9720-41BA-8668-264BCE26C431}" dt="2023-05-25T12:01:17.542" v="24" actId="47"/>
        <pc:sldMkLst>
          <pc:docMk/>
          <pc:sldMk cId="1047165093" sldId="976"/>
        </pc:sldMkLst>
      </pc:sldChg>
      <pc:sldChg chg="del">
        <pc:chgData name="Marta" userId="eac6eb22-5f14-46b4-a4ea-a86e6e8c4acc" providerId="ADAL" clId="{05229EE5-9720-41BA-8668-264BCE26C431}" dt="2023-05-25T12:01:17.781" v="25" actId="47"/>
        <pc:sldMkLst>
          <pc:docMk/>
          <pc:sldMk cId="563607507" sldId="977"/>
        </pc:sldMkLst>
      </pc:sldChg>
      <pc:sldChg chg="del">
        <pc:chgData name="Marta" userId="eac6eb22-5f14-46b4-a4ea-a86e6e8c4acc" providerId="ADAL" clId="{05229EE5-9720-41BA-8668-264BCE26C431}" dt="2023-05-25T12:01:18.766" v="26" actId="47"/>
        <pc:sldMkLst>
          <pc:docMk/>
          <pc:sldMk cId="1595920557" sldId="978"/>
        </pc:sldMkLst>
      </pc:sldChg>
      <pc:sldChg chg="del">
        <pc:chgData name="Marta" userId="eac6eb22-5f14-46b4-a4ea-a86e6e8c4acc" providerId="ADAL" clId="{05229EE5-9720-41BA-8668-264BCE26C431}" dt="2023-05-25T12:01:18.975" v="27" actId="47"/>
        <pc:sldMkLst>
          <pc:docMk/>
          <pc:sldMk cId="3204506373" sldId="979"/>
        </pc:sldMkLst>
      </pc:sldChg>
      <pc:sldChg chg="del">
        <pc:chgData name="Marta" userId="eac6eb22-5f14-46b4-a4ea-a86e6e8c4acc" providerId="ADAL" clId="{05229EE5-9720-41BA-8668-264BCE26C431}" dt="2023-05-25T12:01:19.136" v="28" actId="47"/>
        <pc:sldMkLst>
          <pc:docMk/>
          <pc:sldMk cId="2843238799" sldId="980"/>
        </pc:sldMkLst>
      </pc:sldChg>
      <pc:sldChg chg="del">
        <pc:chgData name="Marta" userId="eac6eb22-5f14-46b4-a4ea-a86e6e8c4acc" providerId="ADAL" clId="{05229EE5-9720-41BA-8668-264BCE26C431}" dt="2023-05-25T12:01:20.117" v="29" actId="47"/>
        <pc:sldMkLst>
          <pc:docMk/>
          <pc:sldMk cId="3630548908" sldId="981"/>
        </pc:sldMkLst>
      </pc:sldChg>
      <pc:sldChg chg="del">
        <pc:chgData name="Marta" userId="eac6eb22-5f14-46b4-a4ea-a86e6e8c4acc" providerId="ADAL" clId="{05229EE5-9720-41BA-8668-264BCE26C431}" dt="2023-05-25T12:01:20.316" v="30" actId="47"/>
        <pc:sldMkLst>
          <pc:docMk/>
          <pc:sldMk cId="2695511724" sldId="982"/>
        </pc:sldMkLst>
      </pc:sldChg>
      <pc:sldChg chg="del">
        <pc:chgData name="Marta" userId="eac6eb22-5f14-46b4-a4ea-a86e6e8c4acc" providerId="ADAL" clId="{05229EE5-9720-41BA-8668-264BCE26C431}" dt="2023-05-25T12:01:21.740" v="31" actId="47"/>
        <pc:sldMkLst>
          <pc:docMk/>
          <pc:sldMk cId="2589332150" sldId="983"/>
        </pc:sldMkLst>
      </pc:sldChg>
      <pc:sldChg chg="del">
        <pc:chgData name="Marta" userId="eac6eb22-5f14-46b4-a4ea-a86e6e8c4acc" providerId="ADAL" clId="{05229EE5-9720-41BA-8668-264BCE26C431}" dt="2023-05-25T12:01:21.920" v="32" actId="47"/>
        <pc:sldMkLst>
          <pc:docMk/>
          <pc:sldMk cId="2722852899" sldId="984"/>
        </pc:sldMkLst>
      </pc:sldChg>
      <pc:sldChg chg="del">
        <pc:chgData name="Marta" userId="eac6eb22-5f14-46b4-a4ea-a86e6e8c4acc" providerId="ADAL" clId="{05229EE5-9720-41BA-8668-264BCE26C431}" dt="2023-05-25T12:01:22.131" v="33" actId="47"/>
        <pc:sldMkLst>
          <pc:docMk/>
          <pc:sldMk cId="4293130668" sldId="985"/>
        </pc:sldMkLst>
      </pc:sldChg>
      <pc:sldChg chg="del">
        <pc:chgData name="Marta" userId="eac6eb22-5f14-46b4-a4ea-a86e6e8c4acc" providerId="ADAL" clId="{05229EE5-9720-41BA-8668-264BCE26C431}" dt="2023-05-25T12:01:23.701" v="34" actId="47"/>
        <pc:sldMkLst>
          <pc:docMk/>
          <pc:sldMk cId="895553301" sldId="986"/>
        </pc:sldMkLst>
      </pc:sldChg>
      <pc:sldChg chg="addSp delSp modSp mod ord">
        <pc:chgData name="Marta" userId="eac6eb22-5f14-46b4-a4ea-a86e6e8c4acc" providerId="ADAL" clId="{05229EE5-9720-41BA-8668-264BCE26C431}" dt="2023-05-25T12:39:03.381" v="981" actId="1038"/>
        <pc:sldMkLst>
          <pc:docMk/>
          <pc:sldMk cId="711164460" sldId="987"/>
        </pc:sldMkLst>
        <pc:spChg chg="mod">
          <ac:chgData name="Marta" userId="eac6eb22-5f14-46b4-a4ea-a86e6e8c4acc" providerId="ADAL" clId="{05229EE5-9720-41BA-8668-264BCE26C431}" dt="2023-05-25T12:22:04.100" v="638" actId="6549"/>
          <ac:spMkLst>
            <pc:docMk/>
            <pc:sldMk cId="711164460" sldId="987"/>
            <ac:spMk id="11" creationId="{93918034-9B9D-4596-85F0-9F9E81E42410}"/>
          </ac:spMkLst>
        </pc:spChg>
        <pc:grpChg chg="del">
          <ac:chgData name="Marta" userId="eac6eb22-5f14-46b4-a4ea-a86e6e8c4acc" providerId="ADAL" clId="{05229EE5-9720-41BA-8668-264BCE26C431}" dt="2023-05-25T12:37:45.472" v="874" actId="478"/>
          <ac:grpSpMkLst>
            <pc:docMk/>
            <pc:sldMk cId="711164460" sldId="987"/>
            <ac:grpSpMk id="20" creationId="{DFD8D21D-487D-4881-9205-2C0E30B2631F}"/>
          </ac:grpSpMkLst>
        </pc:grpChg>
        <pc:grpChg chg="add del mod">
          <ac:chgData name="Marta" userId="eac6eb22-5f14-46b4-a4ea-a86e6e8c4acc" providerId="ADAL" clId="{05229EE5-9720-41BA-8668-264BCE26C431}" dt="2023-05-25T12:37:54.520" v="877" actId="478"/>
          <ac:grpSpMkLst>
            <pc:docMk/>
            <pc:sldMk cId="711164460" sldId="987"/>
            <ac:grpSpMk id="41" creationId="{CC6B3556-3487-49DF-A177-CC983CAB80FD}"/>
          </ac:grpSpMkLst>
        </pc:grpChg>
        <pc:grpChg chg="add del mod">
          <ac:chgData name="Marta" userId="eac6eb22-5f14-46b4-a4ea-a86e6e8c4acc" providerId="ADAL" clId="{05229EE5-9720-41BA-8668-264BCE26C431}" dt="2023-05-25T12:38:06.116" v="923" actId="478"/>
          <ac:grpSpMkLst>
            <pc:docMk/>
            <pc:sldMk cId="711164460" sldId="987"/>
            <ac:grpSpMk id="63" creationId="{E69334C4-E56F-4583-9B3E-4CEC637A641B}"/>
          </ac:grpSpMkLst>
        </pc:grpChg>
        <pc:grpChg chg="add del mod">
          <ac:chgData name="Marta" userId="eac6eb22-5f14-46b4-a4ea-a86e6e8c4acc" providerId="ADAL" clId="{05229EE5-9720-41BA-8668-264BCE26C431}" dt="2023-05-25T12:38:36.474" v="944" actId="165"/>
          <ac:grpSpMkLst>
            <pc:docMk/>
            <pc:sldMk cId="711164460" sldId="987"/>
            <ac:grpSpMk id="85" creationId="{B0903617-24BE-4AC8-9DAE-136548EFED75}"/>
          </ac:grpSpMkLst>
        </pc:grpChg>
        <pc:picChg chg="mod">
          <ac:chgData name="Marta" userId="eac6eb22-5f14-46b4-a4ea-a86e6e8c4acc" providerId="ADAL" clId="{05229EE5-9720-41BA-8668-264BCE26C431}" dt="2023-05-25T12:37:54.040" v="876" actId="14100"/>
          <ac:picMkLst>
            <pc:docMk/>
            <pc:sldMk cId="711164460" sldId="987"/>
            <ac:picMk id="42" creationId="{82CC5454-58DC-49E9-BEF1-BFD349C22252}"/>
          </ac:picMkLst>
        </pc:picChg>
        <pc:picChg chg="mod">
          <ac:chgData name="Marta" userId="eac6eb22-5f14-46b4-a4ea-a86e6e8c4acc" providerId="ADAL" clId="{05229EE5-9720-41BA-8668-264BCE26C431}" dt="2023-05-25T12:37:54.040" v="876" actId="14100"/>
          <ac:picMkLst>
            <pc:docMk/>
            <pc:sldMk cId="711164460" sldId="987"/>
            <ac:picMk id="43" creationId="{2A0CEF1A-577B-4ABE-A42E-58D07BA04263}"/>
          </ac:picMkLst>
        </pc:picChg>
        <pc:picChg chg="mod">
          <ac:chgData name="Marta" userId="eac6eb22-5f14-46b4-a4ea-a86e6e8c4acc" providerId="ADAL" clId="{05229EE5-9720-41BA-8668-264BCE26C431}" dt="2023-05-25T12:37:54.040" v="876" actId="14100"/>
          <ac:picMkLst>
            <pc:docMk/>
            <pc:sldMk cId="711164460" sldId="987"/>
            <ac:picMk id="44" creationId="{5195943F-981A-4EF4-ACF6-7ACE709101CE}"/>
          </ac:picMkLst>
        </pc:picChg>
        <pc:picChg chg="mod">
          <ac:chgData name="Marta" userId="eac6eb22-5f14-46b4-a4ea-a86e6e8c4acc" providerId="ADAL" clId="{05229EE5-9720-41BA-8668-264BCE26C431}" dt="2023-05-25T12:37:54.040" v="876" actId="14100"/>
          <ac:picMkLst>
            <pc:docMk/>
            <pc:sldMk cId="711164460" sldId="987"/>
            <ac:picMk id="45" creationId="{0490DA0E-9B9C-435E-AADC-3C03C73228A5}"/>
          </ac:picMkLst>
        </pc:picChg>
        <pc:picChg chg="mod">
          <ac:chgData name="Marta" userId="eac6eb22-5f14-46b4-a4ea-a86e6e8c4acc" providerId="ADAL" clId="{05229EE5-9720-41BA-8668-264BCE26C431}" dt="2023-05-25T12:37:54.040" v="876" actId="14100"/>
          <ac:picMkLst>
            <pc:docMk/>
            <pc:sldMk cId="711164460" sldId="987"/>
            <ac:picMk id="46" creationId="{744A4942-1696-4040-BDA5-E754D5E0E2C0}"/>
          </ac:picMkLst>
        </pc:picChg>
        <pc:picChg chg="mod">
          <ac:chgData name="Marta" userId="eac6eb22-5f14-46b4-a4ea-a86e6e8c4acc" providerId="ADAL" clId="{05229EE5-9720-41BA-8668-264BCE26C431}" dt="2023-05-25T12:37:54.040" v="876" actId="14100"/>
          <ac:picMkLst>
            <pc:docMk/>
            <pc:sldMk cId="711164460" sldId="987"/>
            <ac:picMk id="47" creationId="{57D8E15C-68A3-42EA-A493-3447A99901BA}"/>
          </ac:picMkLst>
        </pc:picChg>
        <pc:picChg chg="mod">
          <ac:chgData name="Marta" userId="eac6eb22-5f14-46b4-a4ea-a86e6e8c4acc" providerId="ADAL" clId="{05229EE5-9720-41BA-8668-264BCE26C431}" dt="2023-05-25T12:37:54.040" v="876" actId="14100"/>
          <ac:picMkLst>
            <pc:docMk/>
            <pc:sldMk cId="711164460" sldId="987"/>
            <ac:picMk id="48" creationId="{58BFF301-6E40-4EB6-BEB3-498D1A581EE1}"/>
          </ac:picMkLst>
        </pc:picChg>
        <pc:picChg chg="mod">
          <ac:chgData name="Marta" userId="eac6eb22-5f14-46b4-a4ea-a86e6e8c4acc" providerId="ADAL" clId="{05229EE5-9720-41BA-8668-264BCE26C431}" dt="2023-05-25T12:37:54.040" v="876" actId="14100"/>
          <ac:picMkLst>
            <pc:docMk/>
            <pc:sldMk cId="711164460" sldId="987"/>
            <ac:picMk id="49" creationId="{2D6144E2-20EA-417F-8712-DCAEF5640B33}"/>
          </ac:picMkLst>
        </pc:picChg>
        <pc:picChg chg="mod">
          <ac:chgData name="Marta" userId="eac6eb22-5f14-46b4-a4ea-a86e6e8c4acc" providerId="ADAL" clId="{05229EE5-9720-41BA-8668-264BCE26C431}" dt="2023-05-25T12:37:54.040" v="876" actId="14100"/>
          <ac:picMkLst>
            <pc:docMk/>
            <pc:sldMk cId="711164460" sldId="987"/>
            <ac:picMk id="50" creationId="{88ACC082-00E0-41D5-AF3D-B7657E820EFF}"/>
          </ac:picMkLst>
        </pc:picChg>
        <pc:picChg chg="mod">
          <ac:chgData name="Marta" userId="eac6eb22-5f14-46b4-a4ea-a86e6e8c4acc" providerId="ADAL" clId="{05229EE5-9720-41BA-8668-264BCE26C431}" dt="2023-05-25T12:37:54.040" v="876" actId="14100"/>
          <ac:picMkLst>
            <pc:docMk/>
            <pc:sldMk cId="711164460" sldId="987"/>
            <ac:picMk id="51" creationId="{6954D0A5-A3F4-44B2-A265-B0B9A92A338E}"/>
          </ac:picMkLst>
        </pc:picChg>
        <pc:picChg chg="mod">
          <ac:chgData name="Marta" userId="eac6eb22-5f14-46b4-a4ea-a86e6e8c4acc" providerId="ADAL" clId="{05229EE5-9720-41BA-8668-264BCE26C431}" dt="2023-05-25T12:37:54.040" v="876" actId="14100"/>
          <ac:picMkLst>
            <pc:docMk/>
            <pc:sldMk cId="711164460" sldId="987"/>
            <ac:picMk id="52" creationId="{95DA3FC1-DAB7-4697-9DA9-94F8BB72FD30}"/>
          </ac:picMkLst>
        </pc:picChg>
        <pc:picChg chg="mod">
          <ac:chgData name="Marta" userId="eac6eb22-5f14-46b4-a4ea-a86e6e8c4acc" providerId="ADAL" clId="{05229EE5-9720-41BA-8668-264BCE26C431}" dt="2023-05-25T12:37:54.040" v="876" actId="14100"/>
          <ac:picMkLst>
            <pc:docMk/>
            <pc:sldMk cId="711164460" sldId="987"/>
            <ac:picMk id="53" creationId="{99C352F1-227B-4D45-86B1-FE23DB6446B8}"/>
          </ac:picMkLst>
        </pc:picChg>
        <pc:picChg chg="mod">
          <ac:chgData name="Marta" userId="eac6eb22-5f14-46b4-a4ea-a86e6e8c4acc" providerId="ADAL" clId="{05229EE5-9720-41BA-8668-264BCE26C431}" dt="2023-05-25T12:37:54.040" v="876" actId="14100"/>
          <ac:picMkLst>
            <pc:docMk/>
            <pc:sldMk cId="711164460" sldId="987"/>
            <ac:picMk id="54" creationId="{3D5FB51F-207D-48E4-B810-4062BC2998F8}"/>
          </ac:picMkLst>
        </pc:picChg>
        <pc:picChg chg="mod">
          <ac:chgData name="Marta" userId="eac6eb22-5f14-46b4-a4ea-a86e6e8c4acc" providerId="ADAL" clId="{05229EE5-9720-41BA-8668-264BCE26C431}" dt="2023-05-25T12:37:54.040" v="876" actId="14100"/>
          <ac:picMkLst>
            <pc:docMk/>
            <pc:sldMk cId="711164460" sldId="987"/>
            <ac:picMk id="55" creationId="{B231CD47-F364-45EB-8A14-460C2074814D}"/>
          </ac:picMkLst>
        </pc:picChg>
        <pc:picChg chg="mod">
          <ac:chgData name="Marta" userId="eac6eb22-5f14-46b4-a4ea-a86e6e8c4acc" providerId="ADAL" clId="{05229EE5-9720-41BA-8668-264BCE26C431}" dt="2023-05-25T12:37:54.040" v="876" actId="14100"/>
          <ac:picMkLst>
            <pc:docMk/>
            <pc:sldMk cId="711164460" sldId="987"/>
            <ac:picMk id="56" creationId="{C7DF273B-43FC-495D-B758-AD29620565D3}"/>
          </ac:picMkLst>
        </pc:picChg>
        <pc:picChg chg="mod">
          <ac:chgData name="Marta" userId="eac6eb22-5f14-46b4-a4ea-a86e6e8c4acc" providerId="ADAL" clId="{05229EE5-9720-41BA-8668-264BCE26C431}" dt="2023-05-25T12:37:54.040" v="876" actId="14100"/>
          <ac:picMkLst>
            <pc:docMk/>
            <pc:sldMk cId="711164460" sldId="987"/>
            <ac:picMk id="57" creationId="{10B642EA-2002-4EAA-9F1E-0F79AD06F137}"/>
          </ac:picMkLst>
        </pc:picChg>
        <pc:picChg chg="mod">
          <ac:chgData name="Marta" userId="eac6eb22-5f14-46b4-a4ea-a86e6e8c4acc" providerId="ADAL" clId="{05229EE5-9720-41BA-8668-264BCE26C431}" dt="2023-05-25T12:37:54.040" v="876" actId="14100"/>
          <ac:picMkLst>
            <pc:docMk/>
            <pc:sldMk cId="711164460" sldId="987"/>
            <ac:picMk id="58" creationId="{E05C570E-9471-4928-8A8B-C6D7928F7347}"/>
          </ac:picMkLst>
        </pc:picChg>
        <pc:picChg chg="mod">
          <ac:chgData name="Marta" userId="eac6eb22-5f14-46b4-a4ea-a86e6e8c4acc" providerId="ADAL" clId="{05229EE5-9720-41BA-8668-264BCE26C431}" dt="2023-05-25T12:37:54.040" v="876" actId="14100"/>
          <ac:picMkLst>
            <pc:docMk/>
            <pc:sldMk cId="711164460" sldId="987"/>
            <ac:picMk id="59" creationId="{204FE5B8-99DE-4E31-9FD8-F0BEB0C12CB6}"/>
          </ac:picMkLst>
        </pc:picChg>
        <pc:picChg chg="mod">
          <ac:chgData name="Marta" userId="eac6eb22-5f14-46b4-a4ea-a86e6e8c4acc" providerId="ADAL" clId="{05229EE5-9720-41BA-8668-264BCE26C431}" dt="2023-05-25T12:37:54.040" v="876" actId="14100"/>
          <ac:picMkLst>
            <pc:docMk/>
            <pc:sldMk cId="711164460" sldId="987"/>
            <ac:picMk id="60" creationId="{3DAEC167-ED83-4BDD-93B0-45A7BD19D669}"/>
          </ac:picMkLst>
        </pc:picChg>
        <pc:picChg chg="mod">
          <ac:chgData name="Marta" userId="eac6eb22-5f14-46b4-a4ea-a86e6e8c4acc" providerId="ADAL" clId="{05229EE5-9720-41BA-8668-264BCE26C431}" dt="2023-05-25T12:37:54.040" v="876" actId="14100"/>
          <ac:picMkLst>
            <pc:docMk/>
            <pc:sldMk cId="711164460" sldId="987"/>
            <ac:picMk id="61" creationId="{B9A0DA50-3E60-4559-B2D5-C50FC10B1972}"/>
          </ac:picMkLst>
        </pc:picChg>
        <pc:picChg chg="mod">
          <ac:chgData name="Marta" userId="eac6eb22-5f14-46b4-a4ea-a86e6e8c4acc" providerId="ADAL" clId="{05229EE5-9720-41BA-8668-264BCE26C431}" dt="2023-05-25T12:37:54.040" v="876" actId="14100"/>
          <ac:picMkLst>
            <pc:docMk/>
            <pc:sldMk cId="711164460" sldId="987"/>
            <ac:picMk id="62" creationId="{2C747807-CC9B-4540-81B5-F55F6891E855}"/>
          </ac:picMkLst>
        </pc:picChg>
        <pc:picChg chg="mod">
          <ac:chgData name="Marta" userId="eac6eb22-5f14-46b4-a4ea-a86e6e8c4acc" providerId="ADAL" clId="{05229EE5-9720-41BA-8668-264BCE26C431}" dt="2023-05-25T12:38:04.735" v="922" actId="14100"/>
          <ac:picMkLst>
            <pc:docMk/>
            <pc:sldMk cId="711164460" sldId="987"/>
            <ac:picMk id="64" creationId="{3AF75517-E0B8-425C-B2E5-ED166A2E0240}"/>
          </ac:picMkLst>
        </pc:picChg>
        <pc:picChg chg="mod">
          <ac:chgData name="Marta" userId="eac6eb22-5f14-46b4-a4ea-a86e6e8c4acc" providerId="ADAL" clId="{05229EE5-9720-41BA-8668-264BCE26C431}" dt="2023-05-25T12:38:04.735" v="922" actId="14100"/>
          <ac:picMkLst>
            <pc:docMk/>
            <pc:sldMk cId="711164460" sldId="987"/>
            <ac:picMk id="65" creationId="{7DD989BC-84C8-4569-9F37-DEDE84DF20A2}"/>
          </ac:picMkLst>
        </pc:picChg>
        <pc:picChg chg="mod">
          <ac:chgData name="Marta" userId="eac6eb22-5f14-46b4-a4ea-a86e6e8c4acc" providerId="ADAL" clId="{05229EE5-9720-41BA-8668-264BCE26C431}" dt="2023-05-25T12:38:04.735" v="922" actId="14100"/>
          <ac:picMkLst>
            <pc:docMk/>
            <pc:sldMk cId="711164460" sldId="987"/>
            <ac:picMk id="66" creationId="{0666F938-ABAB-4FBF-8B66-8EEA26B55969}"/>
          </ac:picMkLst>
        </pc:picChg>
        <pc:picChg chg="mod">
          <ac:chgData name="Marta" userId="eac6eb22-5f14-46b4-a4ea-a86e6e8c4acc" providerId="ADAL" clId="{05229EE5-9720-41BA-8668-264BCE26C431}" dt="2023-05-25T12:38:04.735" v="922" actId="14100"/>
          <ac:picMkLst>
            <pc:docMk/>
            <pc:sldMk cId="711164460" sldId="987"/>
            <ac:picMk id="67" creationId="{955949BE-A3B7-4231-9FEB-D4A0F88AB6ED}"/>
          </ac:picMkLst>
        </pc:picChg>
        <pc:picChg chg="mod">
          <ac:chgData name="Marta" userId="eac6eb22-5f14-46b4-a4ea-a86e6e8c4acc" providerId="ADAL" clId="{05229EE5-9720-41BA-8668-264BCE26C431}" dt="2023-05-25T12:38:04.735" v="922" actId="14100"/>
          <ac:picMkLst>
            <pc:docMk/>
            <pc:sldMk cId="711164460" sldId="987"/>
            <ac:picMk id="68" creationId="{202F72A7-B661-417C-9326-17B0862F494C}"/>
          </ac:picMkLst>
        </pc:picChg>
        <pc:picChg chg="mod">
          <ac:chgData name="Marta" userId="eac6eb22-5f14-46b4-a4ea-a86e6e8c4acc" providerId="ADAL" clId="{05229EE5-9720-41BA-8668-264BCE26C431}" dt="2023-05-25T12:38:04.735" v="922" actId="14100"/>
          <ac:picMkLst>
            <pc:docMk/>
            <pc:sldMk cId="711164460" sldId="987"/>
            <ac:picMk id="69" creationId="{5D248B66-CCE5-4466-B3A9-08A464169DF4}"/>
          </ac:picMkLst>
        </pc:picChg>
        <pc:picChg chg="mod">
          <ac:chgData name="Marta" userId="eac6eb22-5f14-46b4-a4ea-a86e6e8c4acc" providerId="ADAL" clId="{05229EE5-9720-41BA-8668-264BCE26C431}" dt="2023-05-25T12:38:04.735" v="922" actId="14100"/>
          <ac:picMkLst>
            <pc:docMk/>
            <pc:sldMk cId="711164460" sldId="987"/>
            <ac:picMk id="70" creationId="{12A60BC8-7DA5-40D2-B4FB-B855362E252F}"/>
          </ac:picMkLst>
        </pc:picChg>
        <pc:picChg chg="mod">
          <ac:chgData name="Marta" userId="eac6eb22-5f14-46b4-a4ea-a86e6e8c4acc" providerId="ADAL" clId="{05229EE5-9720-41BA-8668-264BCE26C431}" dt="2023-05-25T12:38:04.735" v="922" actId="14100"/>
          <ac:picMkLst>
            <pc:docMk/>
            <pc:sldMk cId="711164460" sldId="987"/>
            <ac:picMk id="71" creationId="{DCD9B348-9BCE-465C-83CB-3E84E4C7A886}"/>
          </ac:picMkLst>
        </pc:picChg>
        <pc:picChg chg="mod">
          <ac:chgData name="Marta" userId="eac6eb22-5f14-46b4-a4ea-a86e6e8c4acc" providerId="ADAL" clId="{05229EE5-9720-41BA-8668-264BCE26C431}" dt="2023-05-25T12:38:04.735" v="922" actId="14100"/>
          <ac:picMkLst>
            <pc:docMk/>
            <pc:sldMk cId="711164460" sldId="987"/>
            <ac:picMk id="72" creationId="{954A7BCE-3133-40EE-BA47-D944050AE405}"/>
          </ac:picMkLst>
        </pc:picChg>
        <pc:picChg chg="mod">
          <ac:chgData name="Marta" userId="eac6eb22-5f14-46b4-a4ea-a86e6e8c4acc" providerId="ADAL" clId="{05229EE5-9720-41BA-8668-264BCE26C431}" dt="2023-05-25T12:38:04.735" v="922" actId="14100"/>
          <ac:picMkLst>
            <pc:docMk/>
            <pc:sldMk cId="711164460" sldId="987"/>
            <ac:picMk id="73" creationId="{A81FEE47-590B-4AD3-BC27-3DC9CD1A998E}"/>
          </ac:picMkLst>
        </pc:picChg>
        <pc:picChg chg="mod">
          <ac:chgData name="Marta" userId="eac6eb22-5f14-46b4-a4ea-a86e6e8c4acc" providerId="ADAL" clId="{05229EE5-9720-41BA-8668-264BCE26C431}" dt="2023-05-25T12:38:04.735" v="922" actId="14100"/>
          <ac:picMkLst>
            <pc:docMk/>
            <pc:sldMk cId="711164460" sldId="987"/>
            <ac:picMk id="74" creationId="{982D20D7-A681-4655-8B00-8A4A1132255A}"/>
          </ac:picMkLst>
        </pc:picChg>
        <pc:picChg chg="mod">
          <ac:chgData name="Marta" userId="eac6eb22-5f14-46b4-a4ea-a86e6e8c4acc" providerId="ADAL" clId="{05229EE5-9720-41BA-8668-264BCE26C431}" dt="2023-05-25T12:38:04.735" v="922" actId="14100"/>
          <ac:picMkLst>
            <pc:docMk/>
            <pc:sldMk cId="711164460" sldId="987"/>
            <ac:picMk id="75" creationId="{8D63CC71-4423-4C66-9740-742ACB253FEE}"/>
          </ac:picMkLst>
        </pc:picChg>
        <pc:picChg chg="mod">
          <ac:chgData name="Marta" userId="eac6eb22-5f14-46b4-a4ea-a86e6e8c4acc" providerId="ADAL" clId="{05229EE5-9720-41BA-8668-264BCE26C431}" dt="2023-05-25T12:38:04.735" v="922" actId="14100"/>
          <ac:picMkLst>
            <pc:docMk/>
            <pc:sldMk cId="711164460" sldId="987"/>
            <ac:picMk id="76" creationId="{771046A3-B1CF-43F5-9F06-2D6C5B0AE952}"/>
          </ac:picMkLst>
        </pc:picChg>
        <pc:picChg chg="mod">
          <ac:chgData name="Marta" userId="eac6eb22-5f14-46b4-a4ea-a86e6e8c4acc" providerId="ADAL" clId="{05229EE5-9720-41BA-8668-264BCE26C431}" dt="2023-05-25T12:38:04.735" v="922" actId="14100"/>
          <ac:picMkLst>
            <pc:docMk/>
            <pc:sldMk cId="711164460" sldId="987"/>
            <ac:picMk id="77" creationId="{48C7A631-B326-48ED-842A-1451982774EC}"/>
          </ac:picMkLst>
        </pc:picChg>
        <pc:picChg chg="mod">
          <ac:chgData name="Marta" userId="eac6eb22-5f14-46b4-a4ea-a86e6e8c4acc" providerId="ADAL" clId="{05229EE5-9720-41BA-8668-264BCE26C431}" dt="2023-05-25T12:38:04.735" v="922" actId="14100"/>
          <ac:picMkLst>
            <pc:docMk/>
            <pc:sldMk cId="711164460" sldId="987"/>
            <ac:picMk id="78" creationId="{CB84B6AB-010B-4C03-80A4-72A6A6CC9F6E}"/>
          </ac:picMkLst>
        </pc:picChg>
        <pc:picChg chg="mod">
          <ac:chgData name="Marta" userId="eac6eb22-5f14-46b4-a4ea-a86e6e8c4acc" providerId="ADAL" clId="{05229EE5-9720-41BA-8668-264BCE26C431}" dt="2023-05-25T12:38:04.735" v="922" actId="14100"/>
          <ac:picMkLst>
            <pc:docMk/>
            <pc:sldMk cId="711164460" sldId="987"/>
            <ac:picMk id="79" creationId="{1F112D98-B5AB-491C-A0AE-CC6C55EE3864}"/>
          </ac:picMkLst>
        </pc:picChg>
        <pc:picChg chg="mod">
          <ac:chgData name="Marta" userId="eac6eb22-5f14-46b4-a4ea-a86e6e8c4acc" providerId="ADAL" clId="{05229EE5-9720-41BA-8668-264BCE26C431}" dt="2023-05-25T12:38:04.735" v="922" actId="14100"/>
          <ac:picMkLst>
            <pc:docMk/>
            <pc:sldMk cId="711164460" sldId="987"/>
            <ac:picMk id="80" creationId="{44E8131C-836E-4594-95E8-DB13222EFF5D}"/>
          </ac:picMkLst>
        </pc:picChg>
        <pc:picChg chg="mod">
          <ac:chgData name="Marta" userId="eac6eb22-5f14-46b4-a4ea-a86e6e8c4acc" providerId="ADAL" clId="{05229EE5-9720-41BA-8668-264BCE26C431}" dt="2023-05-25T12:38:04.735" v="922" actId="14100"/>
          <ac:picMkLst>
            <pc:docMk/>
            <pc:sldMk cId="711164460" sldId="987"/>
            <ac:picMk id="81" creationId="{A5615D0A-DF9A-4559-B166-263A6297D2CD}"/>
          </ac:picMkLst>
        </pc:picChg>
        <pc:picChg chg="mod">
          <ac:chgData name="Marta" userId="eac6eb22-5f14-46b4-a4ea-a86e6e8c4acc" providerId="ADAL" clId="{05229EE5-9720-41BA-8668-264BCE26C431}" dt="2023-05-25T12:38:04.735" v="922" actId="14100"/>
          <ac:picMkLst>
            <pc:docMk/>
            <pc:sldMk cId="711164460" sldId="987"/>
            <ac:picMk id="82" creationId="{D76F2249-E83F-4B55-A689-F9A3EA5D34EE}"/>
          </ac:picMkLst>
        </pc:picChg>
        <pc:picChg chg="mod">
          <ac:chgData name="Marta" userId="eac6eb22-5f14-46b4-a4ea-a86e6e8c4acc" providerId="ADAL" clId="{05229EE5-9720-41BA-8668-264BCE26C431}" dt="2023-05-25T12:38:04.735" v="922" actId="14100"/>
          <ac:picMkLst>
            <pc:docMk/>
            <pc:sldMk cId="711164460" sldId="987"/>
            <ac:picMk id="83" creationId="{888EEB6B-1E6D-49C8-9A77-C6809C498D78}"/>
          </ac:picMkLst>
        </pc:picChg>
        <pc:picChg chg="mod">
          <ac:chgData name="Marta" userId="eac6eb22-5f14-46b4-a4ea-a86e6e8c4acc" providerId="ADAL" clId="{05229EE5-9720-41BA-8668-264BCE26C431}" dt="2023-05-25T12:38:04.735" v="922" actId="14100"/>
          <ac:picMkLst>
            <pc:docMk/>
            <pc:sldMk cId="711164460" sldId="987"/>
            <ac:picMk id="84" creationId="{6F00CE6B-AFA6-4B02-AA40-E2A4B80DA80A}"/>
          </ac:picMkLst>
        </pc:picChg>
        <pc:picChg chg="mod topLvl">
          <ac:chgData name="Marta" userId="eac6eb22-5f14-46b4-a4ea-a86e6e8c4acc" providerId="ADAL" clId="{05229EE5-9720-41BA-8668-264BCE26C431}" dt="2023-05-25T12:39:03.381" v="981" actId="1038"/>
          <ac:picMkLst>
            <pc:docMk/>
            <pc:sldMk cId="711164460" sldId="987"/>
            <ac:picMk id="86" creationId="{014C009E-1796-415F-B015-C2F3CDC48A83}"/>
          </ac:picMkLst>
        </pc:picChg>
        <pc:picChg chg="mod topLvl">
          <ac:chgData name="Marta" userId="eac6eb22-5f14-46b4-a4ea-a86e6e8c4acc" providerId="ADAL" clId="{05229EE5-9720-41BA-8668-264BCE26C431}" dt="2023-05-25T12:39:03.381" v="981" actId="1038"/>
          <ac:picMkLst>
            <pc:docMk/>
            <pc:sldMk cId="711164460" sldId="987"/>
            <ac:picMk id="87" creationId="{0AEFF784-B558-4232-8C11-39FD66AE3398}"/>
          </ac:picMkLst>
        </pc:picChg>
        <pc:picChg chg="mod topLvl">
          <ac:chgData name="Marta" userId="eac6eb22-5f14-46b4-a4ea-a86e6e8c4acc" providerId="ADAL" clId="{05229EE5-9720-41BA-8668-264BCE26C431}" dt="2023-05-25T12:39:03.381" v="981" actId="1038"/>
          <ac:picMkLst>
            <pc:docMk/>
            <pc:sldMk cId="711164460" sldId="987"/>
            <ac:picMk id="88" creationId="{C9F8435B-B949-4F32-8F28-67346CCFEC2B}"/>
          </ac:picMkLst>
        </pc:picChg>
        <pc:picChg chg="mod topLvl">
          <ac:chgData name="Marta" userId="eac6eb22-5f14-46b4-a4ea-a86e6e8c4acc" providerId="ADAL" clId="{05229EE5-9720-41BA-8668-264BCE26C431}" dt="2023-05-25T12:39:03.381" v="981" actId="1038"/>
          <ac:picMkLst>
            <pc:docMk/>
            <pc:sldMk cId="711164460" sldId="987"/>
            <ac:picMk id="89" creationId="{5491E45B-C29D-4DBF-87CE-E0F855E6089E}"/>
          </ac:picMkLst>
        </pc:picChg>
        <pc:picChg chg="mod topLvl">
          <ac:chgData name="Marta" userId="eac6eb22-5f14-46b4-a4ea-a86e6e8c4acc" providerId="ADAL" clId="{05229EE5-9720-41BA-8668-264BCE26C431}" dt="2023-05-25T12:39:03.381" v="981" actId="1038"/>
          <ac:picMkLst>
            <pc:docMk/>
            <pc:sldMk cId="711164460" sldId="987"/>
            <ac:picMk id="90" creationId="{4AEF0EC7-484B-4A84-A450-F717253A1CA0}"/>
          </ac:picMkLst>
        </pc:picChg>
        <pc:picChg chg="mod topLvl">
          <ac:chgData name="Marta" userId="eac6eb22-5f14-46b4-a4ea-a86e6e8c4acc" providerId="ADAL" clId="{05229EE5-9720-41BA-8668-264BCE26C431}" dt="2023-05-25T12:39:03.381" v="981" actId="1038"/>
          <ac:picMkLst>
            <pc:docMk/>
            <pc:sldMk cId="711164460" sldId="987"/>
            <ac:picMk id="91" creationId="{33F63348-5D79-4981-9900-B9E41BC0571A}"/>
          </ac:picMkLst>
        </pc:picChg>
        <pc:picChg chg="mod topLvl">
          <ac:chgData name="Marta" userId="eac6eb22-5f14-46b4-a4ea-a86e6e8c4acc" providerId="ADAL" clId="{05229EE5-9720-41BA-8668-264BCE26C431}" dt="2023-05-25T12:39:03.381" v="981" actId="1038"/>
          <ac:picMkLst>
            <pc:docMk/>
            <pc:sldMk cId="711164460" sldId="987"/>
            <ac:picMk id="92" creationId="{FC0CC314-AAD3-4C21-959B-831E381B40B7}"/>
          </ac:picMkLst>
        </pc:picChg>
        <pc:picChg chg="mod topLvl">
          <ac:chgData name="Marta" userId="eac6eb22-5f14-46b4-a4ea-a86e6e8c4acc" providerId="ADAL" clId="{05229EE5-9720-41BA-8668-264BCE26C431}" dt="2023-05-25T12:39:03.381" v="981" actId="1038"/>
          <ac:picMkLst>
            <pc:docMk/>
            <pc:sldMk cId="711164460" sldId="987"/>
            <ac:picMk id="93" creationId="{81E56E5D-DFB9-499C-ADCF-5992E4736091}"/>
          </ac:picMkLst>
        </pc:picChg>
        <pc:picChg chg="mod topLvl">
          <ac:chgData name="Marta" userId="eac6eb22-5f14-46b4-a4ea-a86e6e8c4acc" providerId="ADAL" clId="{05229EE5-9720-41BA-8668-264BCE26C431}" dt="2023-05-25T12:39:03.381" v="981" actId="1038"/>
          <ac:picMkLst>
            <pc:docMk/>
            <pc:sldMk cId="711164460" sldId="987"/>
            <ac:picMk id="94" creationId="{585002B4-E99E-4E8C-A40F-1D575674AFED}"/>
          </ac:picMkLst>
        </pc:picChg>
        <pc:picChg chg="mod topLvl">
          <ac:chgData name="Marta" userId="eac6eb22-5f14-46b4-a4ea-a86e6e8c4acc" providerId="ADAL" clId="{05229EE5-9720-41BA-8668-264BCE26C431}" dt="2023-05-25T12:39:03.381" v="981" actId="1038"/>
          <ac:picMkLst>
            <pc:docMk/>
            <pc:sldMk cId="711164460" sldId="987"/>
            <ac:picMk id="95" creationId="{FE5B1964-6A73-4464-A5AF-729F7C79A8A4}"/>
          </ac:picMkLst>
        </pc:picChg>
        <pc:picChg chg="mod topLvl">
          <ac:chgData name="Marta" userId="eac6eb22-5f14-46b4-a4ea-a86e6e8c4acc" providerId="ADAL" clId="{05229EE5-9720-41BA-8668-264BCE26C431}" dt="2023-05-25T12:39:03.381" v="981" actId="1038"/>
          <ac:picMkLst>
            <pc:docMk/>
            <pc:sldMk cId="711164460" sldId="987"/>
            <ac:picMk id="96" creationId="{6ED57DCE-3FA0-4423-BF65-E044583F42EB}"/>
          </ac:picMkLst>
        </pc:picChg>
        <pc:picChg chg="mod topLvl">
          <ac:chgData name="Marta" userId="eac6eb22-5f14-46b4-a4ea-a86e6e8c4acc" providerId="ADAL" clId="{05229EE5-9720-41BA-8668-264BCE26C431}" dt="2023-05-25T12:39:03.381" v="981" actId="1038"/>
          <ac:picMkLst>
            <pc:docMk/>
            <pc:sldMk cId="711164460" sldId="987"/>
            <ac:picMk id="97" creationId="{C0276811-4007-4C92-ACBB-24D442076DAC}"/>
          </ac:picMkLst>
        </pc:picChg>
        <pc:picChg chg="mod topLvl">
          <ac:chgData name="Marta" userId="eac6eb22-5f14-46b4-a4ea-a86e6e8c4acc" providerId="ADAL" clId="{05229EE5-9720-41BA-8668-264BCE26C431}" dt="2023-05-25T12:39:03.381" v="981" actId="1038"/>
          <ac:picMkLst>
            <pc:docMk/>
            <pc:sldMk cId="711164460" sldId="987"/>
            <ac:picMk id="98" creationId="{89EA7E55-38AF-45EF-9560-7B7E4C205753}"/>
          </ac:picMkLst>
        </pc:picChg>
        <pc:picChg chg="mod topLvl">
          <ac:chgData name="Marta" userId="eac6eb22-5f14-46b4-a4ea-a86e6e8c4acc" providerId="ADAL" clId="{05229EE5-9720-41BA-8668-264BCE26C431}" dt="2023-05-25T12:39:03.381" v="981" actId="1038"/>
          <ac:picMkLst>
            <pc:docMk/>
            <pc:sldMk cId="711164460" sldId="987"/>
            <ac:picMk id="99" creationId="{439839E1-2072-4814-A7AA-852B84514601}"/>
          </ac:picMkLst>
        </pc:picChg>
        <pc:picChg chg="mod topLvl">
          <ac:chgData name="Marta" userId="eac6eb22-5f14-46b4-a4ea-a86e6e8c4acc" providerId="ADAL" clId="{05229EE5-9720-41BA-8668-264BCE26C431}" dt="2023-05-25T12:39:03.381" v="981" actId="1038"/>
          <ac:picMkLst>
            <pc:docMk/>
            <pc:sldMk cId="711164460" sldId="987"/>
            <ac:picMk id="100" creationId="{42814249-03CA-4083-AD0C-4FDB684EC946}"/>
          </ac:picMkLst>
        </pc:picChg>
        <pc:picChg chg="mod topLvl">
          <ac:chgData name="Marta" userId="eac6eb22-5f14-46b4-a4ea-a86e6e8c4acc" providerId="ADAL" clId="{05229EE5-9720-41BA-8668-264BCE26C431}" dt="2023-05-25T12:39:03.381" v="981" actId="1038"/>
          <ac:picMkLst>
            <pc:docMk/>
            <pc:sldMk cId="711164460" sldId="987"/>
            <ac:picMk id="101" creationId="{C0034324-321B-400E-9F8C-BB4018954ECC}"/>
          </ac:picMkLst>
        </pc:picChg>
        <pc:picChg chg="mod topLvl">
          <ac:chgData name="Marta" userId="eac6eb22-5f14-46b4-a4ea-a86e6e8c4acc" providerId="ADAL" clId="{05229EE5-9720-41BA-8668-264BCE26C431}" dt="2023-05-25T12:39:03.381" v="981" actId="1038"/>
          <ac:picMkLst>
            <pc:docMk/>
            <pc:sldMk cId="711164460" sldId="987"/>
            <ac:picMk id="102" creationId="{01022724-98AD-47F4-A14B-1BA40183C4E0}"/>
          </ac:picMkLst>
        </pc:picChg>
        <pc:picChg chg="mod topLvl">
          <ac:chgData name="Marta" userId="eac6eb22-5f14-46b4-a4ea-a86e6e8c4acc" providerId="ADAL" clId="{05229EE5-9720-41BA-8668-264BCE26C431}" dt="2023-05-25T12:39:03.381" v="981" actId="1038"/>
          <ac:picMkLst>
            <pc:docMk/>
            <pc:sldMk cId="711164460" sldId="987"/>
            <ac:picMk id="103" creationId="{C1BAC284-D9B5-4D9A-BE22-5527ACFBC2CE}"/>
          </ac:picMkLst>
        </pc:picChg>
        <pc:picChg chg="mod topLvl">
          <ac:chgData name="Marta" userId="eac6eb22-5f14-46b4-a4ea-a86e6e8c4acc" providerId="ADAL" clId="{05229EE5-9720-41BA-8668-264BCE26C431}" dt="2023-05-25T12:39:03.381" v="981" actId="1038"/>
          <ac:picMkLst>
            <pc:docMk/>
            <pc:sldMk cId="711164460" sldId="987"/>
            <ac:picMk id="104" creationId="{3A039795-52EF-4B10-99DB-2F7FC8033DE8}"/>
          </ac:picMkLst>
        </pc:picChg>
        <pc:picChg chg="mod topLvl">
          <ac:chgData name="Marta" userId="eac6eb22-5f14-46b4-a4ea-a86e6e8c4acc" providerId="ADAL" clId="{05229EE5-9720-41BA-8668-264BCE26C431}" dt="2023-05-25T12:39:03.381" v="981" actId="1038"/>
          <ac:picMkLst>
            <pc:docMk/>
            <pc:sldMk cId="711164460" sldId="987"/>
            <ac:picMk id="105" creationId="{9BEF22E7-8C54-406C-8DDA-258CB9824235}"/>
          </ac:picMkLst>
        </pc:picChg>
        <pc:picChg chg="mod topLvl">
          <ac:chgData name="Marta" userId="eac6eb22-5f14-46b4-a4ea-a86e6e8c4acc" providerId="ADAL" clId="{05229EE5-9720-41BA-8668-264BCE26C431}" dt="2023-05-25T12:39:03.381" v="981" actId="1038"/>
          <ac:picMkLst>
            <pc:docMk/>
            <pc:sldMk cId="711164460" sldId="987"/>
            <ac:picMk id="106" creationId="{DBE0661A-4E87-479F-A12A-66AD164124B9}"/>
          </ac:picMkLst>
        </pc:picChg>
      </pc:sldChg>
      <pc:sldChg chg="delSp modSp add mod">
        <pc:chgData name="Marta" userId="eac6eb22-5f14-46b4-a4ea-a86e6e8c4acc" providerId="ADAL" clId="{05229EE5-9720-41BA-8668-264BCE26C431}" dt="2023-05-25T12:15:58.423" v="465" actId="255"/>
        <pc:sldMkLst>
          <pc:docMk/>
          <pc:sldMk cId="3480434334" sldId="988"/>
        </pc:sldMkLst>
        <pc:spChg chg="mod">
          <ac:chgData name="Marta" userId="eac6eb22-5f14-46b4-a4ea-a86e6e8c4acc" providerId="ADAL" clId="{05229EE5-9720-41BA-8668-264BCE26C431}" dt="2023-05-25T12:15:58.423" v="465" actId="255"/>
          <ac:spMkLst>
            <pc:docMk/>
            <pc:sldMk cId="3480434334" sldId="988"/>
            <ac:spMk id="8" creationId="{6905132D-210A-4783-BB7A-D763FAE872C9}"/>
          </ac:spMkLst>
        </pc:spChg>
        <pc:picChg chg="del">
          <ac:chgData name="Marta" userId="eac6eb22-5f14-46b4-a4ea-a86e6e8c4acc" providerId="ADAL" clId="{05229EE5-9720-41BA-8668-264BCE26C431}" dt="2023-05-25T12:02:06.306" v="44" actId="478"/>
          <ac:picMkLst>
            <pc:docMk/>
            <pc:sldMk cId="3480434334" sldId="988"/>
            <ac:picMk id="7" creationId="{9137AAE6-2CDA-44CD-95E8-05B73E341D3D}"/>
          </ac:picMkLst>
        </pc:picChg>
        <pc:picChg chg="del">
          <ac:chgData name="Marta" userId="eac6eb22-5f14-46b4-a4ea-a86e6e8c4acc" providerId="ADAL" clId="{05229EE5-9720-41BA-8668-264BCE26C431}" dt="2023-05-25T12:02:04.808" v="42" actId="478"/>
          <ac:picMkLst>
            <pc:docMk/>
            <pc:sldMk cId="3480434334" sldId="988"/>
            <ac:picMk id="2050" creationId="{E4459FD2-587E-4BD4-98E7-32057E9CCC83}"/>
          </ac:picMkLst>
        </pc:picChg>
        <pc:picChg chg="del">
          <ac:chgData name="Marta" userId="eac6eb22-5f14-46b4-a4ea-a86e6e8c4acc" providerId="ADAL" clId="{05229EE5-9720-41BA-8668-264BCE26C431}" dt="2023-05-25T12:02:05.504" v="43" actId="478"/>
          <ac:picMkLst>
            <pc:docMk/>
            <pc:sldMk cId="3480434334" sldId="988"/>
            <ac:picMk id="8194" creationId="{B76E08E8-2C79-46C5-A559-5E3C36DB1152}"/>
          </ac:picMkLst>
        </pc:picChg>
      </pc:sldChg>
      <pc:sldChg chg="addSp delSp modSp add mod">
        <pc:chgData name="Marta" userId="eac6eb22-5f14-46b4-a4ea-a86e6e8c4acc" providerId="ADAL" clId="{05229EE5-9720-41BA-8668-264BCE26C431}" dt="2023-05-29T11:27:50.992" v="1043" actId="164"/>
        <pc:sldMkLst>
          <pc:docMk/>
          <pc:sldMk cId="108616402" sldId="989"/>
        </pc:sldMkLst>
        <pc:spChg chg="mod">
          <ac:chgData name="Marta" userId="eac6eb22-5f14-46b4-a4ea-a86e6e8c4acc" providerId="ADAL" clId="{05229EE5-9720-41BA-8668-264BCE26C431}" dt="2023-05-25T12:21:31.282" v="634" actId="20577"/>
          <ac:spMkLst>
            <pc:docMk/>
            <pc:sldMk cId="108616402" sldId="989"/>
            <ac:spMk id="2" creationId="{91383D11-DEC4-4BFF-88BB-8FB2206CEB37}"/>
          </ac:spMkLst>
        </pc:spChg>
        <pc:spChg chg="mod">
          <ac:chgData name="Marta" userId="eac6eb22-5f14-46b4-a4ea-a86e6e8c4acc" providerId="ADAL" clId="{05229EE5-9720-41BA-8668-264BCE26C431}" dt="2023-05-25T12:46:51.646" v="1037" actId="1076"/>
          <ac:spMkLst>
            <pc:docMk/>
            <pc:sldMk cId="108616402" sldId="989"/>
            <ac:spMk id="4" creationId="{E8E02AC0-EA95-4CA2-B250-70F98D25C504}"/>
          </ac:spMkLst>
        </pc:spChg>
        <pc:grpChg chg="add mod">
          <ac:chgData name="Marta" userId="eac6eb22-5f14-46b4-a4ea-a86e6e8c4acc" providerId="ADAL" clId="{05229EE5-9720-41BA-8668-264BCE26C431}" dt="2023-05-29T11:27:50.992" v="1043" actId="164"/>
          <ac:grpSpMkLst>
            <pc:docMk/>
            <pc:sldMk cId="108616402" sldId="989"/>
            <ac:grpSpMk id="7" creationId="{366C808C-7D23-4524-9C80-74B355F73F4C}"/>
          </ac:grpSpMkLst>
        </pc:grpChg>
        <pc:grpChg chg="del">
          <ac:chgData name="Marta" userId="eac6eb22-5f14-46b4-a4ea-a86e6e8c4acc" providerId="ADAL" clId="{05229EE5-9720-41BA-8668-264BCE26C431}" dt="2023-05-25T12:17:26.772" v="474" actId="478"/>
          <ac:grpSpMkLst>
            <pc:docMk/>
            <pc:sldMk cId="108616402" sldId="989"/>
            <ac:grpSpMk id="23" creationId="{C0DFDB5C-AB43-488D-B159-E9079C1F402D}"/>
          </ac:grpSpMkLst>
        </pc:grpChg>
        <pc:picChg chg="add mod">
          <ac:chgData name="Marta" userId="eac6eb22-5f14-46b4-a4ea-a86e6e8c4acc" providerId="ADAL" clId="{05229EE5-9720-41BA-8668-264BCE26C431}" dt="2023-05-29T11:27:50.992" v="1043" actId="164"/>
          <ac:picMkLst>
            <pc:docMk/>
            <pc:sldMk cId="108616402" sldId="989"/>
            <ac:picMk id="3" creationId="{E0000D4B-E602-4174-8771-74C65CEF87DD}"/>
          </ac:picMkLst>
        </pc:picChg>
        <pc:picChg chg="add mod">
          <ac:chgData name="Marta" userId="eac6eb22-5f14-46b4-a4ea-a86e6e8c4acc" providerId="ADAL" clId="{05229EE5-9720-41BA-8668-264BCE26C431}" dt="2023-05-29T11:27:50.992" v="1043" actId="164"/>
          <ac:picMkLst>
            <pc:docMk/>
            <pc:sldMk cId="108616402" sldId="989"/>
            <ac:picMk id="6" creationId="{CD08433A-EEA5-4ECA-B12E-5A1AD8A6D149}"/>
          </ac:picMkLst>
        </pc:picChg>
        <pc:picChg chg="del">
          <ac:chgData name="Marta" userId="eac6eb22-5f14-46b4-a4ea-a86e6e8c4acc" providerId="ADAL" clId="{05229EE5-9720-41BA-8668-264BCE26C431}" dt="2023-05-25T12:17:23.882" v="473" actId="478"/>
          <ac:picMkLst>
            <pc:docMk/>
            <pc:sldMk cId="108616402" sldId="989"/>
            <ac:picMk id="7" creationId="{15468E62-02B8-4B7C-BB62-4553E1094B76}"/>
          </ac:picMkLst>
        </pc:picChg>
        <pc:picChg chg="add mod">
          <ac:chgData name="Marta" userId="eac6eb22-5f14-46b4-a4ea-a86e6e8c4acc" providerId="ADAL" clId="{05229EE5-9720-41BA-8668-264BCE26C431}" dt="2023-05-29T11:27:50.992" v="1043" actId="164"/>
          <ac:picMkLst>
            <pc:docMk/>
            <pc:sldMk cId="108616402" sldId="989"/>
            <ac:picMk id="8" creationId="{4D9C1622-C5F1-416E-B9F7-42C08C0E9819}"/>
          </ac:picMkLst>
        </pc:picChg>
        <pc:picChg chg="add mod">
          <ac:chgData name="Marta" userId="eac6eb22-5f14-46b4-a4ea-a86e6e8c4acc" providerId="ADAL" clId="{05229EE5-9720-41BA-8668-264BCE26C431}" dt="2023-05-29T11:27:50.992" v="1043" actId="164"/>
          <ac:picMkLst>
            <pc:docMk/>
            <pc:sldMk cId="108616402" sldId="989"/>
            <ac:picMk id="9" creationId="{E7845F92-92E6-41D6-8136-A5957DB1B24F}"/>
          </ac:picMkLst>
        </pc:picChg>
        <pc:picChg chg="add del">
          <ac:chgData name="Marta" userId="eac6eb22-5f14-46b4-a4ea-a86e6e8c4acc" providerId="ADAL" clId="{05229EE5-9720-41BA-8668-264BCE26C431}" dt="2023-05-25T12:42:42.390" v="988" actId="478"/>
          <ac:picMkLst>
            <pc:docMk/>
            <pc:sldMk cId="108616402" sldId="989"/>
            <ac:picMk id="10" creationId="{D6F0D4BA-A563-4573-A74E-92BCD95AC7C2}"/>
          </ac:picMkLst>
        </pc:picChg>
        <pc:picChg chg="add mod">
          <ac:chgData name="Marta" userId="eac6eb22-5f14-46b4-a4ea-a86e6e8c4acc" providerId="ADAL" clId="{05229EE5-9720-41BA-8668-264BCE26C431}" dt="2023-05-29T11:27:50.992" v="1043" actId="164"/>
          <ac:picMkLst>
            <pc:docMk/>
            <pc:sldMk cId="108616402" sldId="989"/>
            <ac:picMk id="11" creationId="{3D15D668-7122-4F1E-BFC0-AE5DE40FEEC9}"/>
          </ac:picMkLst>
        </pc:picChg>
        <pc:picChg chg="add mod">
          <ac:chgData name="Marta" userId="eac6eb22-5f14-46b4-a4ea-a86e6e8c4acc" providerId="ADAL" clId="{05229EE5-9720-41BA-8668-264BCE26C431}" dt="2023-05-29T11:27:50.992" v="1043" actId="164"/>
          <ac:picMkLst>
            <pc:docMk/>
            <pc:sldMk cId="108616402" sldId="989"/>
            <ac:picMk id="12" creationId="{39BAA27F-F757-48E8-88CE-2AF19A5417E1}"/>
          </ac:picMkLst>
        </pc:picChg>
        <pc:picChg chg="add del">
          <ac:chgData name="Marta" userId="eac6eb22-5f14-46b4-a4ea-a86e6e8c4acc" providerId="ADAL" clId="{05229EE5-9720-41BA-8668-264BCE26C431}" dt="2023-05-25T12:42:43.209" v="989" actId="478"/>
          <ac:picMkLst>
            <pc:docMk/>
            <pc:sldMk cId="108616402" sldId="989"/>
            <ac:picMk id="13" creationId="{505217AF-A4D5-4B27-9CC0-AF56714A3F20}"/>
          </ac:picMkLst>
        </pc:picChg>
        <pc:picChg chg="add del">
          <ac:chgData name="Marta" userId="eac6eb22-5f14-46b4-a4ea-a86e6e8c4acc" providerId="ADAL" clId="{05229EE5-9720-41BA-8668-264BCE26C431}" dt="2023-05-25T12:42:41.385" v="987" actId="478"/>
          <ac:picMkLst>
            <pc:docMk/>
            <pc:sldMk cId="108616402" sldId="989"/>
            <ac:picMk id="14" creationId="{A29C1421-3EAE-4BD6-88DC-0ADB20EA1C12}"/>
          </ac:picMkLst>
        </pc:picChg>
        <pc:picChg chg="add del">
          <ac:chgData name="Marta" userId="eac6eb22-5f14-46b4-a4ea-a86e6e8c4acc" providerId="ADAL" clId="{05229EE5-9720-41BA-8668-264BCE26C431}" dt="2023-05-25T12:42:34.914" v="986" actId="478"/>
          <ac:picMkLst>
            <pc:docMk/>
            <pc:sldMk cId="108616402" sldId="989"/>
            <ac:picMk id="15" creationId="{F43A48C7-1EAB-41C7-9091-13CFDE725ECD}"/>
          </ac:picMkLst>
        </pc:picChg>
        <pc:picChg chg="add del">
          <ac:chgData name="Marta" userId="eac6eb22-5f14-46b4-a4ea-a86e6e8c4acc" providerId="ADAL" clId="{05229EE5-9720-41BA-8668-264BCE26C431}" dt="2023-05-25T12:42:28.169" v="984" actId="478"/>
          <ac:picMkLst>
            <pc:docMk/>
            <pc:sldMk cId="108616402" sldId="989"/>
            <ac:picMk id="16" creationId="{A3B226DF-0A8E-474B-A000-7A9F3C77BDE4}"/>
          </ac:picMkLst>
        </pc:picChg>
        <pc:picChg chg="add del">
          <ac:chgData name="Marta" userId="eac6eb22-5f14-46b4-a4ea-a86e6e8c4acc" providerId="ADAL" clId="{05229EE5-9720-41BA-8668-264BCE26C431}" dt="2023-05-25T12:42:47.073" v="990" actId="478"/>
          <ac:picMkLst>
            <pc:docMk/>
            <pc:sldMk cId="108616402" sldId="989"/>
            <ac:picMk id="17" creationId="{8B6998CA-5665-4A6E-8B60-BFCAD3EC416D}"/>
          </ac:picMkLst>
        </pc:picChg>
        <pc:picChg chg="add mod">
          <ac:chgData name="Marta" userId="eac6eb22-5f14-46b4-a4ea-a86e6e8c4acc" providerId="ADAL" clId="{05229EE5-9720-41BA-8668-264BCE26C431}" dt="2023-05-29T11:27:50.992" v="1043" actId="164"/>
          <ac:picMkLst>
            <pc:docMk/>
            <pc:sldMk cId="108616402" sldId="989"/>
            <ac:picMk id="18" creationId="{C7CC4E3B-17ED-40E6-8692-D8F851AE9280}"/>
          </ac:picMkLst>
        </pc:picChg>
        <pc:picChg chg="add mod">
          <ac:chgData name="Marta" userId="eac6eb22-5f14-46b4-a4ea-a86e6e8c4acc" providerId="ADAL" clId="{05229EE5-9720-41BA-8668-264BCE26C431}" dt="2023-05-29T11:27:50.992" v="1043" actId="164"/>
          <ac:picMkLst>
            <pc:docMk/>
            <pc:sldMk cId="108616402" sldId="989"/>
            <ac:picMk id="19" creationId="{7636AD48-0776-48BB-AE25-8956AB1850CD}"/>
          </ac:picMkLst>
        </pc:picChg>
        <pc:picChg chg="add mod">
          <ac:chgData name="Marta" userId="eac6eb22-5f14-46b4-a4ea-a86e6e8c4acc" providerId="ADAL" clId="{05229EE5-9720-41BA-8668-264BCE26C431}" dt="2023-05-29T11:27:50.992" v="1043" actId="164"/>
          <ac:picMkLst>
            <pc:docMk/>
            <pc:sldMk cId="108616402" sldId="989"/>
            <ac:picMk id="20" creationId="{2FC5AAA5-3E99-4FD0-B0C6-C69E44F61001}"/>
          </ac:picMkLst>
        </pc:picChg>
        <pc:picChg chg="add mod">
          <ac:chgData name="Marta" userId="eac6eb22-5f14-46b4-a4ea-a86e6e8c4acc" providerId="ADAL" clId="{05229EE5-9720-41BA-8668-264BCE26C431}" dt="2023-05-29T11:27:50.992" v="1043" actId="164"/>
          <ac:picMkLst>
            <pc:docMk/>
            <pc:sldMk cId="108616402" sldId="989"/>
            <ac:picMk id="21" creationId="{F64A45D3-E430-445E-A9ED-FD2E1B4735AB}"/>
          </ac:picMkLst>
        </pc:picChg>
        <pc:picChg chg="add mod">
          <ac:chgData name="Marta" userId="eac6eb22-5f14-46b4-a4ea-a86e6e8c4acc" providerId="ADAL" clId="{05229EE5-9720-41BA-8668-264BCE26C431}" dt="2023-05-29T11:27:50.992" v="1043" actId="164"/>
          <ac:picMkLst>
            <pc:docMk/>
            <pc:sldMk cId="108616402" sldId="989"/>
            <ac:picMk id="55" creationId="{5466DD99-9059-42FD-970E-DEBC22A88BC0}"/>
          </ac:picMkLst>
        </pc:picChg>
        <pc:picChg chg="add del">
          <ac:chgData name="Marta" userId="eac6eb22-5f14-46b4-a4ea-a86e6e8c4acc" providerId="ADAL" clId="{05229EE5-9720-41BA-8668-264BCE26C431}" dt="2023-05-25T12:42:49.114" v="991" actId="478"/>
          <ac:picMkLst>
            <pc:docMk/>
            <pc:sldMk cId="108616402" sldId="989"/>
            <ac:picMk id="57" creationId="{FF67F561-CB70-4385-ABB0-B44C8415DCEE}"/>
          </ac:picMkLst>
        </pc:picChg>
        <pc:picChg chg="add del">
          <ac:chgData name="Marta" userId="eac6eb22-5f14-46b4-a4ea-a86e6e8c4acc" providerId="ADAL" clId="{05229EE5-9720-41BA-8668-264BCE26C431}" dt="2023-05-25T12:42:31.792" v="985" actId="478"/>
          <ac:picMkLst>
            <pc:docMk/>
            <pc:sldMk cId="108616402" sldId="989"/>
            <ac:picMk id="59" creationId="{B7B71B21-B552-4F2F-A259-59F9AD0C7B02}"/>
          </ac:picMkLst>
        </pc:picChg>
        <pc:picChg chg="add del">
          <ac:chgData name="Marta" userId="eac6eb22-5f14-46b4-a4ea-a86e6e8c4acc" providerId="ADAL" clId="{05229EE5-9720-41BA-8668-264BCE26C431}" dt="2023-05-25T12:42:24.165" v="983" actId="478"/>
          <ac:picMkLst>
            <pc:docMk/>
            <pc:sldMk cId="108616402" sldId="989"/>
            <ac:picMk id="61" creationId="{0529E588-F378-4C7D-A878-736F5E5E3DD9}"/>
          </ac:picMkLst>
        </pc:picChg>
        <pc:picChg chg="add del">
          <ac:chgData name="Marta" userId="eac6eb22-5f14-46b4-a4ea-a86e6e8c4acc" providerId="ADAL" clId="{05229EE5-9720-41BA-8668-264BCE26C431}" dt="2023-05-25T12:42:50.432" v="992" actId="478"/>
          <ac:picMkLst>
            <pc:docMk/>
            <pc:sldMk cId="108616402" sldId="989"/>
            <ac:picMk id="63" creationId="{737DECF2-FC1B-43AC-B90F-A67BAE480486}"/>
          </ac:picMkLst>
        </pc:picChg>
        <pc:picChg chg="add del mod">
          <ac:chgData name="Marta" userId="eac6eb22-5f14-46b4-a4ea-a86e6e8c4acc" providerId="ADAL" clId="{05229EE5-9720-41BA-8668-264BCE26C431}" dt="2023-05-25T12:44:40.393" v="1006" actId="478"/>
          <ac:picMkLst>
            <pc:docMk/>
            <pc:sldMk cId="108616402" sldId="989"/>
            <ac:picMk id="1026" creationId="{FD592685-0607-4A98-A534-659A576540A4}"/>
          </ac:picMkLst>
        </pc:picChg>
        <pc:picChg chg="add mod">
          <ac:chgData name="Marta" userId="eac6eb22-5f14-46b4-a4ea-a86e6e8c4acc" providerId="ADAL" clId="{05229EE5-9720-41BA-8668-264BCE26C431}" dt="2023-05-25T12:46:51.131" v="1036" actId="1076"/>
          <ac:picMkLst>
            <pc:docMk/>
            <pc:sldMk cId="108616402" sldId="989"/>
            <ac:picMk id="1028" creationId="{4EFA279D-9929-429A-A43A-3C4907035184}"/>
          </ac:picMkLst>
        </pc:picChg>
      </pc:sldChg>
      <pc:sldChg chg="add">
        <pc:chgData name="Marta" userId="eac6eb22-5f14-46b4-a4ea-a86e6e8c4acc" providerId="ADAL" clId="{05229EE5-9720-41BA-8668-264BCE26C431}" dt="2023-05-30T15:10:59.840" v="1069"/>
        <pc:sldMkLst>
          <pc:docMk/>
          <pc:sldMk cId="2308534407" sldId="990"/>
        </pc:sldMkLst>
      </pc:sldChg>
      <pc:sldChg chg="add">
        <pc:chgData name="Marta" userId="eac6eb22-5f14-46b4-a4ea-a86e6e8c4acc" providerId="ADAL" clId="{05229EE5-9720-41BA-8668-264BCE26C431}" dt="2023-05-30T15:10:59.840" v="1069"/>
        <pc:sldMkLst>
          <pc:docMk/>
          <pc:sldMk cId="1053257416" sldId="991"/>
        </pc:sldMkLst>
      </pc:sldChg>
      <pc:sldChg chg="add">
        <pc:chgData name="Marta" userId="eac6eb22-5f14-46b4-a4ea-a86e6e8c4acc" providerId="ADAL" clId="{05229EE5-9720-41BA-8668-264BCE26C431}" dt="2023-05-30T15:10:59.840" v="1069"/>
        <pc:sldMkLst>
          <pc:docMk/>
          <pc:sldMk cId="3928838535" sldId="992"/>
        </pc:sldMkLst>
      </pc:sldChg>
      <pc:sldChg chg="add">
        <pc:chgData name="Marta" userId="eac6eb22-5f14-46b4-a4ea-a86e6e8c4acc" providerId="ADAL" clId="{05229EE5-9720-41BA-8668-264BCE26C431}" dt="2023-05-30T15:10:59.840" v="1069"/>
        <pc:sldMkLst>
          <pc:docMk/>
          <pc:sldMk cId="3722223942" sldId="993"/>
        </pc:sldMkLst>
      </pc:sldChg>
      <pc:sldChg chg="modSp add mod">
        <pc:chgData name="Marta" userId="eac6eb22-5f14-46b4-a4ea-a86e6e8c4acc" providerId="ADAL" clId="{05229EE5-9720-41BA-8668-264BCE26C431}" dt="2023-05-30T15:15:11.440" v="1083" actId="14100"/>
        <pc:sldMkLst>
          <pc:docMk/>
          <pc:sldMk cId="2866169334" sldId="994"/>
        </pc:sldMkLst>
        <pc:spChg chg="mod">
          <ac:chgData name="Marta" userId="eac6eb22-5f14-46b4-a4ea-a86e6e8c4acc" providerId="ADAL" clId="{05229EE5-9720-41BA-8668-264BCE26C431}" dt="2023-05-30T15:15:04.581" v="1081" actId="14100"/>
          <ac:spMkLst>
            <pc:docMk/>
            <pc:sldMk cId="2866169334" sldId="994"/>
            <ac:spMk id="196" creationId="{00000000-0000-0000-0000-000000000000}"/>
          </ac:spMkLst>
        </pc:spChg>
        <pc:spChg chg="mod">
          <ac:chgData name="Marta" userId="eac6eb22-5f14-46b4-a4ea-a86e6e8c4acc" providerId="ADAL" clId="{05229EE5-9720-41BA-8668-264BCE26C431}" dt="2023-05-30T15:15:11.440" v="1083" actId="14100"/>
          <ac:spMkLst>
            <pc:docMk/>
            <pc:sldMk cId="2866169334" sldId="994"/>
            <ac:spMk id="198" creationId="{00000000-0000-0000-0000-000000000000}"/>
          </ac:spMkLst>
        </pc:spChg>
        <pc:spChg chg="mod">
          <ac:chgData name="Marta" userId="eac6eb22-5f14-46b4-a4ea-a86e6e8c4acc" providerId="ADAL" clId="{05229EE5-9720-41BA-8668-264BCE26C431}" dt="2023-05-30T15:15:07.711" v="1082" actId="14100"/>
          <ac:spMkLst>
            <pc:docMk/>
            <pc:sldMk cId="2866169334" sldId="994"/>
            <ac:spMk id="199" creationId="{00000000-0000-0000-0000-000000000000}"/>
          </ac:spMkLst>
        </pc:spChg>
        <pc:spChg chg="mod">
          <ac:chgData name="Marta" userId="eac6eb22-5f14-46b4-a4ea-a86e6e8c4acc" providerId="ADAL" clId="{05229EE5-9720-41BA-8668-264BCE26C431}" dt="2023-05-30T15:15:02.389" v="1080" actId="14100"/>
          <ac:spMkLst>
            <pc:docMk/>
            <pc:sldMk cId="2866169334" sldId="994"/>
            <ac:spMk id="200" creationId="{00000000-0000-0000-0000-000000000000}"/>
          </ac:spMkLst>
        </pc:spChg>
      </pc:sldChg>
      <pc:sldChg chg="add">
        <pc:chgData name="Marta" userId="eac6eb22-5f14-46b4-a4ea-a86e6e8c4acc" providerId="ADAL" clId="{05229EE5-9720-41BA-8668-264BCE26C431}" dt="2023-05-30T15:10:59.840" v="1069"/>
        <pc:sldMkLst>
          <pc:docMk/>
          <pc:sldMk cId="80385301" sldId="995"/>
        </pc:sldMkLst>
      </pc:sldChg>
      <pc:sldChg chg="add">
        <pc:chgData name="Marta" userId="eac6eb22-5f14-46b4-a4ea-a86e6e8c4acc" providerId="ADAL" clId="{05229EE5-9720-41BA-8668-264BCE26C431}" dt="2023-05-30T15:10:59.840" v="1069"/>
        <pc:sldMkLst>
          <pc:docMk/>
          <pc:sldMk cId="1230364690" sldId="996"/>
        </pc:sldMkLst>
      </pc:sldChg>
      <pc:sldChg chg="modSp add mod">
        <pc:chgData name="Marta" userId="eac6eb22-5f14-46b4-a4ea-a86e6e8c4acc" providerId="ADAL" clId="{05229EE5-9720-41BA-8668-264BCE26C431}" dt="2023-05-30T15:11:00.187" v="1078" actId="27636"/>
        <pc:sldMkLst>
          <pc:docMk/>
          <pc:sldMk cId="3443136104" sldId="997"/>
        </pc:sldMkLst>
        <pc:spChg chg="mod">
          <ac:chgData name="Marta" userId="eac6eb22-5f14-46b4-a4ea-a86e6e8c4acc" providerId="ADAL" clId="{05229EE5-9720-41BA-8668-264BCE26C431}" dt="2023-05-30T15:11:00.166" v="1077" actId="27636"/>
          <ac:spMkLst>
            <pc:docMk/>
            <pc:sldMk cId="3443136104" sldId="997"/>
            <ac:spMk id="222" creationId="{00000000-0000-0000-0000-000000000000}"/>
          </ac:spMkLst>
        </pc:spChg>
        <pc:spChg chg="mod">
          <ac:chgData name="Marta" userId="eac6eb22-5f14-46b4-a4ea-a86e6e8c4acc" providerId="ADAL" clId="{05229EE5-9720-41BA-8668-264BCE26C431}" dt="2023-05-30T15:11:00.187" v="1078" actId="27636"/>
          <ac:spMkLst>
            <pc:docMk/>
            <pc:sldMk cId="3443136104" sldId="997"/>
            <ac:spMk id="223" creationId="{00000000-0000-0000-0000-000000000000}"/>
          </ac:spMkLst>
        </pc:spChg>
      </pc:sldChg>
      <pc:sldChg chg="add">
        <pc:chgData name="Marta" userId="eac6eb22-5f14-46b4-a4ea-a86e6e8c4acc" providerId="ADAL" clId="{05229EE5-9720-41BA-8668-264BCE26C431}" dt="2023-05-30T15:10:59.840" v="1069"/>
        <pc:sldMkLst>
          <pc:docMk/>
          <pc:sldMk cId="2847579029" sldId="998"/>
        </pc:sldMkLst>
      </pc:sldChg>
      <pc:sldChg chg="modSp add mod">
        <pc:chgData name="Marta" userId="eac6eb22-5f14-46b4-a4ea-a86e6e8c4acc" providerId="ADAL" clId="{05229EE5-9720-41BA-8668-264BCE26C431}" dt="2023-05-30T15:11:00.213" v="1079" actId="27636"/>
        <pc:sldMkLst>
          <pc:docMk/>
          <pc:sldMk cId="2678451642" sldId="999"/>
        </pc:sldMkLst>
        <pc:spChg chg="mod">
          <ac:chgData name="Marta" userId="eac6eb22-5f14-46b4-a4ea-a86e6e8c4acc" providerId="ADAL" clId="{05229EE5-9720-41BA-8668-264BCE26C431}" dt="2023-05-30T15:11:00.213" v="1079" actId="27636"/>
          <ac:spMkLst>
            <pc:docMk/>
            <pc:sldMk cId="2678451642" sldId="999"/>
            <ac:spMk id="239" creationId="{00000000-0000-0000-0000-000000000000}"/>
          </ac:spMkLst>
        </pc:spChg>
      </pc:sldChg>
      <pc:sldChg chg="add">
        <pc:chgData name="Marta" userId="eac6eb22-5f14-46b4-a4ea-a86e6e8c4acc" providerId="ADAL" clId="{05229EE5-9720-41BA-8668-264BCE26C431}" dt="2023-05-30T15:10:59.840" v="1069"/>
        <pc:sldMkLst>
          <pc:docMk/>
          <pc:sldMk cId="857221949" sldId="1000"/>
        </pc:sldMkLst>
      </pc:sldChg>
      <pc:sldChg chg="add">
        <pc:chgData name="Marta" userId="eac6eb22-5f14-46b4-a4ea-a86e6e8c4acc" providerId="ADAL" clId="{05229EE5-9720-41BA-8668-264BCE26C431}" dt="2023-05-30T15:10:59.840" v="1069"/>
        <pc:sldMkLst>
          <pc:docMk/>
          <pc:sldMk cId="3735552932" sldId="1001"/>
        </pc:sldMkLst>
      </pc:sldChg>
      <pc:sldChg chg="modSp add mod">
        <pc:chgData name="Marta" userId="eac6eb22-5f14-46b4-a4ea-a86e6e8c4acc" providerId="ADAL" clId="{05229EE5-9720-41BA-8668-264BCE26C431}" dt="2023-05-30T15:10:59.925" v="1070" actId="27636"/>
        <pc:sldMkLst>
          <pc:docMk/>
          <pc:sldMk cId="3123483821" sldId="1002"/>
        </pc:sldMkLst>
        <pc:spChg chg="mod">
          <ac:chgData name="Marta" userId="eac6eb22-5f14-46b4-a4ea-a86e6e8c4acc" providerId="ADAL" clId="{05229EE5-9720-41BA-8668-264BCE26C431}" dt="2023-05-30T15:10:59.925" v="1070" actId="27636"/>
          <ac:spMkLst>
            <pc:docMk/>
            <pc:sldMk cId="3123483821" sldId="1002"/>
            <ac:spMk id="270" creationId="{00000000-0000-0000-0000-000000000000}"/>
          </ac:spMkLst>
        </pc:spChg>
      </pc:sldChg>
      <pc:sldChg chg="add">
        <pc:chgData name="Marta" userId="eac6eb22-5f14-46b4-a4ea-a86e6e8c4acc" providerId="ADAL" clId="{05229EE5-9720-41BA-8668-264BCE26C431}" dt="2023-05-30T15:10:59.840" v="1069"/>
        <pc:sldMkLst>
          <pc:docMk/>
          <pc:sldMk cId="3609873019" sldId="1003"/>
        </pc:sldMkLst>
      </pc:sldChg>
      <pc:sldChg chg="modSp add mod">
        <pc:chgData name="Marta" userId="eac6eb22-5f14-46b4-a4ea-a86e6e8c4acc" providerId="ADAL" clId="{05229EE5-9720-41BA-8668-264BCE26C431}" dt="2023-05-30T15:16:08.090" v="1085" actId="255"/>
        <pc:sldMkLst>
          <pc:docMk/>
          <pc:sldMk cId="1540302760" sldId="1004"/>
        </pc:sldMkLst>
        <pc:spChg chg="mod">
          <ac:chgData name="Marta" userId="eac6eb22-5f14-46b4-a4ea-a86e6e8c4acc" providerId="ADAL" clId="{05229EE5-9720-41BA-8668-264BCE26C431}" dt="2023-05-30T15:16:08.090" v="1085" actId="255"/>
          <ac:spMkLst>
            <pc:docMk/>
            <pc:sldMk cId="1540302760" sldId="1004"/>
            <ac:spMk id="291" creationId="{00000000-0000-0000-0000-000000000000}"/>
          </ac:spMkLst>
        </pc:spChg>
        <pc:spChg chg="mod">
          <ac:chgData name="Marta" userId="eac6eb22-5f14-46b4-a4ea-a86e6e8c4acc" providerId="ADAL" clId="{05229EE5-9720-41BA-8668-264BCE26C431}" dt="2023-05-30T15:11:00.011" v="1072" actId="27636"/>
          <ac:spMkLst>
            <pc:docMk/>
            <pc:sldMk cId="1540302760" sldId="1004"/>
            <ac:spMk id="293" creationId="{00000000-0000-0000-0000-000000000000}"/>
          </ac:spMkLst>
        </pc:spChg>
      </pc:sldChg>
      <pc:sldChg chg="add">
        <pc:chgData name="Marta" userId="eac6eb22-5f14-46b4-a4ea-a86e6e8c4acc" providerId="ADAL" clId="{05229EE5-9720-41BA-8668-264BCE26C431}" dt="2023-05-30T15:10:59.840" v="1069"/>
        <pc:sldMkLst>
          <pc:docMk/>
          <pc:sldMk cId="2191058268" sldId="1005"/>
        </pc:sldMkLst>
      </pc:sldChg>
      <pc:sldChg chg="add">
        <pc:chgData name="Marta" userId="eac6eb22-5f14-46b4-a4ea-a86e6e8c4acc" providerId="ADAL" clId="{05229EE5-9720-41BA-8668-264BCE26C431}" dt="2023-05-30T15:10:59.840" v="1069"/>
        <pc:sldMkLst>
          <pc:docMk/>
          <pc:sldMk cId="3036893986" sldId="1006"/>
        </pc:sldMkLst>
      </pc:sldChg>
      <pc:sldChg chg="modSp add mod">
        <pc:chgData name="Marta" userId="eac6eb22-5f14-46b4-a4ea-a86e6e8c4acc" providerId="ADAL" clId="{05229EE5-9720-41BA-8668-264BCE26C431}" dt="2023-05-30T15:16:57.617" v="1091" actId="1076"/>
        <pc:sldMkLst>
          <pc:docMk/>
          <pc:sldMk cId="1967001636" sldId="1007"/>
        </pc:sldMkLst>
        <pc:spChg chg="mod">
          <ac:chgData name="Marta" userId="eac6eb22-5f14-46b4-a4ea-a86e6e8c4acc" providerId="ADAL" clId="{05229EE5-9720-41BA-8668-264BCE26C431}" dt="2023-05-30T15:16:30.521" v="1086" actId="1076"/>
          <ac:spMkLst>
            <pc:docMk/>
            <pc:sldMk cId="1967001636" sldId="1007"/>
            <ac:spMk id="334" creationId="{00000000-0000-0000-0000-000000000000}"/>
          </ac:spMkLst>
        </pc:spChg>
        <pc:spChg chg="mod">
          <ac:chgData name="Marta" userId="eac6eb22-5f14-46b4-a4ea-a86e6e8c4acc" providerId="ADAL" clId="{05229EE5-9720-41BA-8668-264BCE26C431}" dt="2023-05-30T15:16:42.423" v="1089" actId="1076"/>
          <ac:spMkLst>
            <pc:docMk/>
            <pc:sldMk cId="1967001636" sldId="1007"/>
            <ac:spMk id="335" creationId="{00000000-0000-0000-0000-000000000000}"/>
          </ac:spMkLst>
        </pc:spChg>
        <pc:spChg chg="mod">
          <ac:chgData name="Marta" userId="eac6eb22-5f14-46b4-a4ea-a86e6e8c4acc" providerId="ADAL" clId="{05229EE5-9720-41BA-8668-264BCE26C431}" dt="2023-05-30T15:16:52.559" v="1090" actId="1076"/>
          <ac:spMkLst>
            <pc:docMk/>
            <pc:sldMk cId="1967001636" sldId="1007"/>
            <ac:spMk id="336" creationId="{00000000-0000-0000-0000-000000000000}"/>
          </ac:spMkLst>
        </pc:spChg>
        <pc:spChg chg="mod">
          <ac:chgData name="Marta" userId="eac6eb22-5f14-46b4-a4ea-a86e6e8c4acc" providerId="ADAL" clId="{05229EE5-9720-41BA-8668-264BCE26C431}" dt="2023-05-30T15:16:57.617" v="1091" actId="1076"/>
          <ac:spMkLst>
            <pc:docMk/>
            <pc:sldMk cId="1967001636" sldId="1007"/>
            <ac:spMk id="337" creationId="{00000000-0000-0000-0000-000000000000}"/>
          </ac:spMkLst>
        </pc:spChg>
        <pc:spChg chg="mod">
          <ac:chgData name="Marta" userId="eac6eb22-5f14-46b4-a4ea-a86e6e8c4acc" providerId="ADAL" clId="{05229EE5-9720-41BA-8668-264BCE26C431}" dt="2023-05-30T15:16:35.475" v="1088" actId="1076"/>
          <ac:spMkLst>
            <pc:docMk/>
            <pc:sldMk cId="1967001636" sldId="1007"/>
            <ac:spMk id="339" creationId="{00000000-0000-0000-0000-000000000000}"/>
          </ac:spMkLst>
        </pc:spChg>
        <pc:spChg chg="mod">
          <ac:chgData name="Marta" userId="eac6eb22-5f14-46b4-a4ea-a86e6e8c4acc" providerId="ADAL" clId="{05229EE5-9720-41BA-8668-264BCE26C431}" dt="2023-05-30T15:11:00.029" v="1074" actId="27636"/>
          <ac:spMkLst>
            <pc:docMk/>
            <pc:sldMk cId="1967001636" sldId="1007"/>
            <ac:spMk id="341" creationId="{00000000-0000-0000-0000-000000000000}"/>
          </ac:spMkLst>
        </pc:spChg>
      </pc:sldChg>
      <pc:sldChg chg="add">
        <pc:chgData name="Marta" userId="eac6eb22-5f14-46b4-a4ea-a86e6e8c4acc" providerId="ADAL" clId="{05229EE5-9720-41BA-8668-264BCE26C431}" dt="2023-05-30T15:10:59.840" v="1069"/>
        <pc:sldMkLst>
          <pc:docMk/>
          <pc:sldMk cId="4246699109" sldId="1008"/>
        </pc:sldMkLst>
      </pc:sldChg>
      <pc:sldChg chg="add">
        <pc:chgData name="Marta" userId="eac6eb22-5f14-46b4-a4ea-a86e6e8c4acc" providerId="ADAL" clId="{05229EE5-9720-41BA-8668-264BCE26C431}" dt="2023-05-30T15:10:59.840" v="1069"/>
        <pc:sldMkLst>
          <pc:docMk/>
          <pc:sldMk cId="428251868" sldId="1009"/>
        </pc:sldMkLst>
      </pc:sldChg>
      <pc:sldChg chg="add">
        <pc:chgData name="Marta" userId="eac6eb22-5f14-46b4-a4ea-a86e6e8c4acc" providerId="ADAL" clId="{05229EE5-9720-41BA-8668-264BCE26C431}" dt="2023-05-30T15:10:59.840" v="1069"/>
        <pc:sldMkLst>
          <pc:docMk/>
          <pc:sldMk cId="4018001641" sldId="1010"/>
        </pc:sldMkLst>
      </pc:sldChg>
      <pc:sldChg chg="add">
        <pc:chgData name="Marta" userId="eac6eb22-5f14-46b4-a4ea-a86e6e8c4acc" providerId="ADAL" clId="{05229EE5-9720-41BA-8668-264BCE26C431}" dt="2023-05-30T15:10:59.840" v="1069"/>
        <pc:sldMkLst>
          <pc:docMk/>
          <pc:sldMk cId="2826531272" sldId="1011"/>
        </pc:sldMkLst>
      </pc:sldChg>
      <pc:sldChg chg="add">
        <pc:chgData name="Marta" userId="eac6eb22-5f14-46b4-a4ea-a86e6e8c4acc" providerId="ADAL" clId="{05229EE5-9720-41BA-8668-264BCE26C431}" dt="2023-05-30T15:10:59.840" v="1069"/>
        <pc:sldMkLst>
          <pc:docMk/>
          <pc:sldMk cId="3105156766" sldId="1012"/>
        </pc:sldMkLst>
      </pc:sldChg>
      <pc:sldChg chg="modSp add mod">
        <pc:chgData name="Marta" userId="eac6eb22-5f14-46b4-a4ea-a86e6e8c4acc" providerId="ADAL" clId="{05229EE5-9720-41BA-8668-264BCE26C431}" dt="2023-05-30T15:11:00.046" v="1075" actId="27636"/>
        <pc:sldMkLst>
          <pc:docMk/>
          <pc:sldMk cId="3779646572" sldId="1013"/>
        </pc:sldMkLst>
        <pc:spChg chg="mod">
          <ac:chgData name="Marta" userId="eac6eb22-5f14-46b4-a4ea-a86e6e8c4acc" providerId="ADAL" clId="{05229EE5-9720-41BA-8668-264BCE26C431}" dt="2023-05-30T15:11:00.046" v="1075" actId="27636"/>
          <ac:spMkLst>
            <pc:docMk/>
            <pc:sldMk cId="3779646572" sldId="1013"/>
            <ac:spMk id="416" creationId="{00000000-0000-0000-0000-000000000000}"/>
          </ac:spMkLst>
        </pc:spChg>
      </pc:sldChg>
      <pc:sldChg chg="add">
        <pc:chgData name="Marta" userId="eac6eb22-5f14-46b4-a4ea-a86e6e8c4acc" providerId="ADAL" clId="{05229EE5-9720-41BA-8668-264BCE26C431}" dt="2023-05-30T15:10:59.840" v="1069"/>
        <pc:sldMkLst>
          <pc:docMk/>
          <pc:sldMk cId="125429836" sldId="1014"/>
        </pc:sldMkLst>
      </pc:sldChg>
      <pc:sldChg chg="add">
        <pc:chgData name="Marta" userId="eac6eb22-5f14-46b4-a4ea-a86e6e8c4acc" providerId="ADAL" clId="{05229EE5-9720-41BA-8668-264BCE26C431}" dt="2023-05-30T15:10:59.840" v="1069"/>
        <pc:sldMkLst>
          <pc:docMk/>
          <pc:sldMk cId="2418893544" sldId="1015"/>
        </pc:sldMkLst>
      </pc:sldChg>
      <pc:sldChg chg="add">
        <pc:chgData name="Marta" userId="eac6eb22-5f14-46b4-a4ea-a86e6e8c4acc" providerId="ADAL" clId="{05229EE5-9720-41BA-8668-264BCE26C431}" dt="2023-05-30T15:10:59.840" v="1069"/>
        <pc:sldMkLst>
          <pc:docMk/>
          <pc:sldMk cId="898854638" sldId="1016"/>
        </pc:sldMkLst>
      </pc:sldChg>
      <pc:sldChg chg="add">
        <pc:chgData name="Marta" userId="eac6eb22-5f14-46b4-a4ea-a86e6e8c4acc" providerId="ADAL" clId="{05229EE5-9720-41BA-8668-264BCE26C431}" dt="2023-05-30T15:10:59.840" v="1069"/>
        <pc:sldMkLst>
          <pc:docMk/>
          <pc:sldMk cId="403917079" sldId="1017"/>
        </pc:sldMkLst>
      </pc:sldChg>
      <pc:sldChg chg="add">
        <pc:chgData name="Marta" userId="eac6eb22-5f14-46b4-a4ea-a86e6e8c4acc" providerId="ADAL" clId="{05229EE5-9720-41BA-8668-264BCE26C431}" dt="2023-05-30T15:10:59.840" v="1069"/>
        <pc:sldMkLst>
          <pc:docMk/>
          <pc:sldMk cId="3457313978" sldId="1018"/>
        </pc:sldMkLst>
      </pc:sldChg>
      <pc:sldChg chg="add">
        <pc:chgData name="Marta" userId="eac6eb22-5f14-46b4-a4ea-a86e6e8c4acc" providerId="ADAL" clId="{05229EE5-9720-41BA-8668-264BCE26C431}" dt="2023-05-30T15:10:59.840" v="1069"/>
        <pc:sldMkLst>
          <pc:docMk/>
          <pc:sldMk cId="4074105474" sldId="1019"/>
        </pc:sldMkLst>
      </pc:sldChg>
      <pc:sldChg chg="add">
        <pc:chgData name="Marta" userId="eac6eb22-5f14-46b4-a4ea-a86e6e8c4acc" providerId="ADAL" clId="{05229EE5-9720-41BA-8668-264BCE26C431}" dt="2023-05-30T15:10:59.840" v="1069"/>
        <pc:sldMkLst>
          <pc:docMk/>
          <pc:sldMk cId="899815171" sldId="1020"/>
        </pc:sldMkLst>
      </pc:sldChg>
      <pc:sldChg chg="modSp add mod">
        <pc:chgData name="Marta" userId="eac6eb22-5f14-46b4-a4ea-a86e6e8c4acc" providerId="ADAL" clId="{05229EE5-9720-41BA-8668-264BCE26C431}" dt="2023-05-30T15:18:03.418" v="1093" actId="255"/>
        <pc:sldMkLst>
          <pc:docMk/>
          <pc:sldMk cId="1799090744" sldId="1021"/>
        </pc:sldMkLst>
        <pc:spChg chg="mod">
          <ac:chgData name="Marta" userId="eac6eb22-5f14-46b4-a4ea-a86e6e8c4acc" providerId="ADAL" clId="{05229EE5-9720-41BA-8668-264BCE26C431}" dt="2023-05-30T15:18:03.418" v="1093" actId="255"/>
          <ac:spMkLst>
            <pc:docMk/>
            <pc:sldMk cId="1799090744" sldId="1021"/>
            <ac:spMk id="509" creationId="{00000000-0000-0000-0000-000000000000}"/>
          </ac:spMkLst>
        </pc:spChg>
      </pc:sldChg>
      <pc:sldChg chg="add">
        <pc:chgData name="Marta" userId="eac6eb22-5f14-46b4-a4ea-a86e6e8c4acc" providerId="ADAL" clId="{05229EE5-9720-41BA-8668-264BCE26C431}" dt="2023-05-30T15:10:59.840" v="1069"/>
        <pc:sldMkLst>
          <pc:docMk/>
          <pc:sldMk cId="3216292695" sldId="1022"/>
        </pc:sldMkLst>
      </pc:sldChg>
      <pc:sldChg chg="modSp add mod">
        <pc:chgData name="Marta" userId="eac6eb22-5f14-46b4-a4ea-a86e6e8c4acc" providerId="ADAL" clId="{05229EE5-9720-41BA-8668-264BCE26C431}" dt="2023-05-30T15:18:21.869" v="1094" actId="14100"/>
        <pc:sldMkLst>
          <pc:docMk/>
          <pc:sldMk cId="595130010" sldId="1023"/>
        </pc:sldMkLst>
        <pc:spChg chg="mod">
          <ac:chgData name="Marta" userId="eac6eb22-5f14-46b4-a4ea-a86e6e8c4acc" providerId="ADAL" clId="{05229EE5-9720-41BA-8668-264BCE26C431}" dt="2023-05-30T15:18:21.869" v="1094" actId="14100"/>
          <ac:spMkLst>
            <pc:docMk/>
            <pc:sldMk cId="595130010" sldId="1023"/>
            <ac:spMk id="528" creationId="{00000000-0000-0000-0000-000000000000}"/>
          </ac:spMkLst>
        </pc:spChg>
      </pc:sldChg>
      <pc:sldChg chg="add">
        <pc:chgData name="Marta" userId="eac6eb22-5f14-46b4-a4ea-a86e6e8c4acc" providerId="ADAL" clId="{05229EE5-9720-41BA-8668-264BCE26C431}" dt="2023-05-30T15:10:59.840" v="1069"/>
        <pc:sldMkLst>
          <pc:docMk/>
          <pc:sldMk cId="215479163" sldId="1024"/>
        </pc:sldMkLst>
      </pc:sldChg>
      <pc:sldMasterChg chg="add addSldLayout">
        <pc:chgData name="Marta" userId="eac6eb22-5f14-46b4-a4ea-a86e6e8c4acc" providerId="ADAL" clId="{05229EE5-9720-41BA-8668-264BCE26C431}" dt="2023-05-30T15:10:58.797" v="1068" actId="27028"/>
        <pc:sldMasterMkLst>
          <pc:docMk/>
          <pc:sldMasterMk cId="0" sldId="2147483688"/>
        </pc:sldMasterMkLst>
        <pc:sldLayoutChg chg="add">
          <pc:chgData name="Marta" userId="eac6eb22-5f14-46b4-a4ea-a86e6e8c4acc" providerId="ADAL" clId="{05229EE5-9720-41BA-8668-264BCE26C431}" dt="2023-05-30T15:10:58.797" v="1068" actId="27028"/>
          <pc:sldLayoutMkLst>
            <pc:docMk/>
            <pc:sldMasterMk cId="0" sldId="2147483688"/>
            <pc:sldLayoutMk cId="0" sldId="2147483648"/>
          </pc:sldLayoutMkLst>
        </pc:sldLayoutChg>
        <pc:sldLayoutChg chg="add">
          <pc:chgData name="Marta" userId="eac6eb22-5f14-46b4-a4ea-a86e6e8c4acc" providerId="ADAL" clId="{05229EE5-9720-41BA-8668-264BCE26C431}" dt="2023-05-30T15:10:58.797" v="1068" actId="27028"/>
          <pc:sldLayoutMkLst>
            <pc:docMk/>
            <pc:sldMasterMk cId="0" sldId="2147483688"/>
            <pc:sldLayoutMk cId="0" sldId="2147483649"/>
          </pc:sldLayoutMkLst>
        </pc:sldLayoutChg>
        <pc:sldLayoutChg chg="add">
          <pc:chgData name="Marta" userId="eac6eb22-5f14-46b4-a4ea-a86e6e8c4acc" providerId="ADAL" clId="{05229EE5-9720-41BA-8668-264BCE26C431}" dt="2023-05-30T15:10:58.797" v="1068" actId="27028"/>
          <pc:sldLayoutMkLst>
            <pc:docMk/>
            <pc:sldMasterMk cId="0" sldId="2147483688"/>
            <pc:sldLayoutMk cId="0" sldId="2147483650"/>
          </pc:sldLayoutMkLst>
        </pc:sldLayoutChg>
        <pc:sldLayoutChg chg="add">
          <pc:chgData name="Marta" userId="eac6eb22-5f14-46b4-a4ea-a86e6e8c4acc" providerId="ADAL" clId="{05229EE5-9720-41BA-8668-264BCE26C431}" dt="2023-05-30T15:10:58.797" v="1068" actId="27028"/>
          <pc:sldLayoutMkLst>
            <pc:docMk/>
            <pc:sldMasterMk cId="0" sldId="2147483688"/>
            <pc:sldLayoutMk cId="0" sldId="2147483651"/>
          </pc:sldLayoutMkLst>
        </pc:sldLayoutChg>
        <pc:sldLayoutChg chg="add">
          <pc:chgData name="Marta" userId="eac6eb22-5f14-46b4-a4ea-a86e6e8c4acc" providerId="ADAL" clId="{05229EE5-9720-41BA-8668-264BCE26C431}" dt="2023-05-30T15:10:58.797" v="1068" actId="27028"/>
          <pc:sldLayoutMkLst>
            <pc:docMk/>
            <pc:sldMasterMk cId="0" sldId="2147483688"/>
            <pc:sldLayoutMk cId="0" sldId="2147483652"/>
          </pc:sldLayoutMkLst>
        </pc:sldLayoutChg>
        <pc:sldLayoutChg chg="add">
          <pc:chgData name="Marta" userId="eac6eb22-5f14-46b4-a4ea-a86e6e8c4acc" providerId="ADAL" clId="{05229EE5-9720-41BA-8668-264BCE26C431}" dt="2023-05-30T15:10:58.797" v="1068" actId="27028"/>
          <pc:sldLayoutMkLst>
            <pc:docMk/>
            <pc:sldMasterMk cId="0" sldId="2147483688"/>
            <pc:sldLayoutMk cId="0" sldId="2147483653"/>
          </pc:sldLayoutMkLst>
        </pc:sldLayoutChg>
        <pc:sldLayoutChg chg="add">
          <pc:chgData name="Marta" userId="eac6eb22-5f14-46b4-a4ea-a86e6e8c4acc" providerId="ADAL" clId="{05229EE5-9720-41BA-8668-264BCE26C431}" dt="2023-05-30T15:10:58.797" v="1068" actId="27028"/>
          <pc:sldLayoutMkLst>
            <pc:docMk/>
            <pc:sldMasterMk cId="0" sldId="2147483688"/>
            <pc:sldLayoutMk cId="0" sldId="2147483654"/>
          </pc:sldLayoutMkLst>
        </pc:sldLayoutChg>
        <pc:sldLayoutChg chg="add">
          <pc:chgData name="Marta" userId="eac6eb22-5f14-46b4-a4ea-a86e6e8c4acc" providerId="ADAL" clId="{05229EE5-9720-41BA-8668-264BCE26C431}" dt="2023-05-30T15:10:58.797" v="1068" actId="27028"/>
          <pc:sldLayoutMkLst>
            <pc:docMk/>
            <pc:sldMasterMk cId="0" sldId="2147483688"/>
            <pc:sldLayoutMk cId="0" sldId="2147483655"/>
          </pc:sldLayoutMkLst>
        </pc:sldLayoutChg>
        <pc:sldLayoutChg chg="add">
          <pc:chgData name="Marta" userId="eac6eb22-5f14-46b4-a4ea-a86e6e8c4acc" providerId="ADAL" clId="{05229EE5-9720-41BA-8668-264BCE26C431}" dt="2023-05-30T15:10:58.797" v="1068" actId="27028"/>
          <pc:sldLayoutMkLst>
            <pc:docMk/>
            <pc:sldMasterMk cId="0" sldId="2147483688"/>
            <pc:sldLayoutMk cId="0" sldId="2147483656"/>
          </pc:sldLayoutMkLst>
        </pc:sldLayoutChg>
        <pc:sldLayoutChg chg="add">
          <pc:chgData name="Marta" userId="eac6eb22-5f14-46b4-a4ea-a86e6e8c4acc" providerId="ADAL" clId="{05229EE5-9720-41BA-8668-264BCE26C431}" dt="2023-05-30T15:10:58.797" v="1068" actId="27028"/>
          <pc:sldLayoutMkLst>
            <pc:docMk/>
            <pc:sldMasterMk cId="0" sldId="2147483688"/>
            <pc:sldLayoutMk cId="0" sldId="2147483657"/>
          </pc:sldLayoutMkLst>
        </pc:sldLayoutChg>
        <pc:sldLayoutChg chg="add">
          <pc:chgData name="Marta" userId="eac6eb22-5f14-46b4-a4ea-a86e6e8c4acc" providerId="ADAL" clId="{05229EE5-9720-41BA-8668-264BCE26C431}" dt="2023-05-30T15:10:58.797" v="1068" actId="27028"/>
          <pc:sldLayoutMkLst>
            <pc:docMk/>
            <pc:sldMasterMk cId="0" sldId="2147483688"/>
            <pc:sldLayoutMk cId="0" sldId="2147483658"/>
          </pc:sldLayoutMkLst>
        </pc:sldLayoutChg>
        <pc:sldLayoutChg chg="add">
          <pc:chgData name="Marta" userId="eac6eb22-5f14-46b4-a4ea-a86e6e8c4acc" providerId="ADAL" clId="{05229EE5-9720-41BA-8668-264BCE26C431}" dt="2023-05-30T15:10:58.797" v="1068" actId="27028"/>
          <pc:sldLayoutMkLst>
            <pc:docMk/>
            <pc:sldMasterMk cId="0" sldId="2147483688"/>
            <pc:sldLayoutMk cId="0" sldId="2147483659"/>
          </pc:sldLayoutMkLst>
        </pc:sldLayoutChg>
        <pc:sldLayoutChg chg="add">
          <pc:chgData name="Marta" userId="eac6eb22-5f14-46b4-a4ea-a86e6e8c4acc" providerId="ADAL" clId="{05229EE5-9720-41BA-8668-264BCE26C431}" dt="2023-05-30T15:10:58.797" v="1068" actId="27028"/>
          <pc:sldLayoutMkLst>
            <pc:docMk/>
            <pc:sldMasterMk cId="0" sldId="2147483688"/>
            <pc:sldLayoutMk cId="0" sldId="2147483660"/>
          </pc:sldLayoutMkLst>
        </pc:sldLayoutChg>
      </pc:sldMasterChg>
      <pc:sldMasterChg chg="add addSldLayout">
        <pc:chgData name="Marta" userId="eac6eb22-5f14-46b4-a4ea-a86e6e8c4acc" providerId="ADAL" clId="{05229EE5-9720-41BA-8668-264BCE26C431}" dt="2023-05-30T15:10:58.797" v="1068" actId="27028"/>
        <pc:sldMasterMkLst>
          <pc:docMk/>
          <pc:sldMasterMk cId="0" sldId="2147483689"/>
        </pc:sldMasterMkLst>
        <pc:sldLayoutChg chg="add">
          <pc:chgData name="Marta" userId="eac6eb22-5f14-46b4-a4ea-a86e6e8c4acc" providerId="ADAL" clId="{05229EE5-9720-41BA-8668-264BCE26C431}" dt="2023-05-30T15:10:58.797" v="1068" actId="27028"/>
          <pc:sldLayoutMkLst>
            <pc:docMk/>
            <pc:sldMasterMk cId="0" sldId="2147483689"/>
            <pc:sldLayoutMk cId="0" sldId="2147483661"/>
          </pc:sldLayoutMkLst>
        </pc:sldLayoutChg>
        <pc:sldLayoutChg chg="add">
          <pc:chgData name="Marta" userId="eac6eb22-5f14-46b4-a4ea-a86e6e8c4acc" providerId="ADAL" clId="{05229EE5-9720-41BA-8668-264BCE26C431}" dt="2023-05-30T15:10:58.797" v="1068" actId="27028"/>
          <pc:sldLayoutMkLst>
            <pc:docMk/>
            <pc:sldMasterMk cId="0" sldId="2147483689"/>
            <pc:sldLayoutMk cId="0" sldId="2147483662"/>
          </pc:sldLayoutMkLst>
        </pc:sldLayoutChg>
        <pc:sldLayoutChg chg="add">
          <pc:chgData name="Marta" userId="eac6eb22-5f14-46b4-a4ea-a86e6e8c4acc" providerId="ADAL" clId="{05229EE5-9720-41BA-8668-264BCE26C431}" dt="2023-05-30T15:10:58.797" v="1068" actId="27028"/>
          <pc:sldLayoutMkLst>
            <pc:docMk/>
            <pc:sldMasterMk cId="0" sldId="2147483689"/>
            <pc:sldLayoutMk cId="0" sldId="2147483663"/>
          </pc:sldLayoutMkLst>
        </pc:sldLayoutChg>
        <pc:sldLayoutChg chg="add">
          <pc:chgData name="Marta" userId="eac6eb22-5f14-46b4-a4ea-a86e6e8c4acc" providerId="ADAL" clId="{05229EE5-9720-41BA-8668-264BCE26C431}" dt="2023-05-30T15:10:58.797" v="1068" actId="27028"/>
          <pc:sldLayoutMkLst>
            <pc:docMk/>
            <pc:sldMasterMk cId="0" sldId="2147483689"/>
            <pc:sldLayoutMk cId="0" sldId="2147483664"/>
          </pc:sldLayoutMkLst>
        </pc:sldLayoutChg>
        <pc:sldLayoutChg chg="add">
          <pc:chgData name="Marta" userId="eac6eb22-5f14-46b4-a4ea-a86e6e8c4acc" providerId="ADAL" clId="{05229EE5-9720-41BA-8668-264BCE26C431}" dt="2023-05-30T15:10:58.797" v="1068" actId="27028"/>
          <pc:sldLayoutMkLst>
            <pc:docMk/>
            <pc:sldMasterMk cId="0" sldId="2147483689"/>
            <pc:sldLayoutMk cId="0" sldId="2147483665"/>
          </pc:sldLayoutMkLst>
        </pc:sldLayoutChg>
        <pc:sldLayoutChg chg="add">
          <pc:chgData name="Marta" userId="eac6eb22-5f14-46b4-a4ea-a86e6e8c4acc" providerId="ADAL" clId="{05229EE5-9720-41BA-8668-264BCE26C431}" dt="2023-05-30T15:10:58.797" v="1068" actId="27028"/>
          <pc:sldLayoutMkLst>
            <pc:docMk/>
            <pc:sldMasterMk cId="0" sldId="2147483689"/>
            <pc:sldLayoutMk cId="0" sldId="2147483666"/>
          </pc:sldLayoutMkLst>
        </pc:sldLayoutChg>
        <pc:sldLayoutChg chg="add">
          <pc:chgData name="Marta" userId="eac6eb22-5f14-46b4-a4ea-a86e6e8c4acc" providerId="ADAL" clId="{05229EE5-9720-41BA-8668-264BCE26C431}" dt="2023-05-30T15:10:58.797" v="1068" actId="27028"/>
          <pc:sldLayoutMkLst>
            <pc:docMk/>
            <pc:sldMasterMk cId="0" sldId="2147483689"/>
            <pc:sldLayoutMk cId="0" sldId="2147483667"/>
          </pc:sldLayoutMkLst>
        </pc:sldLayoutChg>
        <pc:sldLayoutChg chg="add">
          <pc:chgData name="Marta" userId="eac6eb22-5f14-46b4-a4ea-a86e6e8c4acc" providerId="ADAL" clId="{05229EE5-9720-41BA-8668-264BCE26C431}" dt="2023-05-30T15:10:58.797" v="1068" actId="27028"/>
          <pc:sldLayoutMkLst>
            <pc:docMk/>
            <pc:sldMasterMk cId="0" sldId="2147483689"/>
            <pc:sldLayoutMk cId="0" sldId="2147483668"/>
          </pc:sldLayoutMkLst>
        </pc:sldLayoutChg>
        <pc:sldLayoutChg chg="add">
          <pc:chgData name="Marta" userId="eac6eb22-5f14-46b4-a4ea-a86e6e8c4acc" providerId="ADAL" clId="{05229EE5-9720-41BA-8668-264BCE26C431}" dt="2023-05-30T15:10:58.797" v="1068" actId="27028"/>
          <pc:sldLayoutMkLst>
            <pc:docMk/>
            <pc:sldMasterMk cId="0" sldId="2147483689"/>
            <pc:sldLayoutMk cId="0" sldId="2147483669"/>
          </pc:sldLayoutMkLst>
        </pc:sldLayoutChg>
        <pc:sldLayoutChg chg="add">
          <pc:chgData name="Marta" userId="eac6eb22-5f14-46b4-a4ea-a86e6e8c4acc" providerId="ADAL" clId="{05229EE5-9720-41BA-8668-264BCE26C431}" dt="2023-05-30T15:10:58.797" v="1068" actId="27028"/>
          <pc:sldLayoutMkLst>
            <pc:docMk/>
            <pc:sldMasterMk cId="0" sldId="2147483689"/>
            <pc:sldLayoutMk cId="0" sldId="2147483670"/>
          </pc:sldLayoutMkLst>
        </pc:sldLayoutChg>
        <pc:sldLayoutChg chg="add">
          <pc:chgData name="Marta" userId="eac6eb22-5f14-46b4-a4ea-a86e6e8c4acc" providerId="ADAL" clId="{05229EE5-9720-41BA-8668-264BCE26C431}" dt="2023-05-30T15:10:58.797" v="1068" actId="27028"/>
          <pc:sldLayoutMkLst>
            <pc:docMk/>
            <pc:sldMasterMk cId="0" sldId="2147483689"/>
            <pc:sldLayoutMk cId="0" sldId="2147483671"/>
          </pc:sldLayoutMkLst>
        </pc:sldLayoutChg>
        <pc:sldLayoutChg chg="add">
          <pc:chgData name="Marta" userId="eac6eb22-5f14-46b4-a4ea-a86e6e8c4acc" providerId="ADAL" clId="{05229EE5-9720-41BA-8668-264BCE26C431}" dt="2023-05-30T15:10:58.797" v="1068" actId="27028"/>
          <pc:sldLayoutMkLst>
            <pc:docMk/>
            <pc:sldMasterMk cId="0" sldId="2147483689"/>
            <pc:sldLayoutMk cId="0" sldId="2147483672"/>
          </pc:sldLayoutMkLst>
        </pc:sldLayoutChg>
        <pc:sldLayoutChg chg="add">
          <pc:chgData name="Marta" userId="eac6eb22-5f14-46b4-a4ea-a86e6e8c4acc" providerId="ADAL" clId="{05229EE5-9720-41BA-8668-264BCE26C431}" dt="2023-05-30T15:10:58.797" v="1068" actId="27028"/>
          <pc:sldLayoutMkLst>
            <pc:docMk/>
            <pc:sldMasterMk cId="0" sldId="2147483689"/>
            <pc:sldLayoutMk cId="0" sldId="2147483673"/>
          </pc:sldLayoutMkLst>
        </pc:sldLayoutChg>
        <pc:sldLayoutChg chg="add">
          <pc:chgData name="Marta" userId="eac6eb22-5f14-46b4-a4ea-a86e6e8c4acc" providerId="ADAL" clId="{05229EE5-9720-41BA-8668-264BCE26C431}" dt="2023-05-30T15:10:58.797" v="1068" actId="27028"/>
          <pc:sldLayoutMkLst>
            <pc:docMk/>
            <pc:sldMasterMk cId="0" sldId="2147483689"/>
            <pc:sldLayoutMk cId="0" sldId="2147483674"/>
          </pc:sldLayoutMkLst>
        </pc:sldLayoutChg>
      </pc:sldMasterChg>
      <pc:sldMasterChg chg="add addSldLayout">
        <pc:chgData name="Marta" userId="eac6eb22-5f14-46b4-a4ea-a86e6e8c4acc" providerId="ADAL" clId="{05229EE5-9720-41BA-8668-264BCE26C431}" dt="2023-05-30T15:10:58.797" v="1068" actId="27028"/>
        <pc:sldMasterMkLst>
          <pc:docMk/>
          <pc:sldMasterMk cId="0" sldId="2147483690"/>
        </pc:sldMasterMkLst>
        <pc:sldLayoutChg chg="add">
          <pc:chgData name="Marta" userId="eac6eb22-5f14-46b4-a4ea-a86e6e8c4acc" providerId="ADAL" clId="{05229EE5-9720-41BA-8668-264BCE26C431}" dt="2023-05-30T15:10:58.797" v="1068" actId="27028"/>
          <pc:sldLayoutMkLst>
            <pc:docMk/>
            <pc:sldMasterMk cId="0" sldId="2147483690"/>
            <pc:sldLayoutMk cId="0" sldId="2147483675"/>
          </pc:sldLayoutMkLst>
        </pc:sldLayoutChg>
        <pc:sldLayoutChg chg="add">
          <pc:chgData name="Marta" userId="eac6eb22-5f14-46b4-a4ea-a86e6e8c4acc" providerId="ADAL" clId="{05229EE5-9720-41BA-8668-264BCE26C431}" dt="2023-05-30T15:10:58.797" v="1068" actId="27028"/>
          <pc:sldLayoutMkLst>
            <pc:docMk/>
            <pc:sldMasterMk cId="0" sldId="2147483690"/>
            <pc:sldLayoutMk cId="0" sldId="2147483676"/>
          </pc:sldLayoutMkLst>
        </pc:sldLayoutChg>
        <pc:sldLayoutChg chg="add">
          <pc:chgData name="Marta" userId="eac6eb22-5f14-46b4-a4ea-a86e6e8c4acc" providerId="ADAL" clId="{05229EE5-9720-41BA-8668-264BCE26C431}" dt="2023-05-30T15:10:58.797" v="1068" actId="27028"/>
          <pc:sldLayoutMkLst>
            <pc:docMk/>
            <pc:sldMasterMk cId="0" sldId="2147483690"/>
            <pc:sldLayoutMk cId="0" sldId="2147483677"/>
          </pc:sldLayoutMkLst>
        </pc:sldLayoutChg>
        <pc:sldLayoutChg chg="add">
          <pc:chgData name="Marta" userId="eac6eb22-5f14-46b4-a4ea-a86e6e8c4acc" providerId="ADAL" clId="{05229EE5-9720-41BA-8668-264BCE26C431}" dt="2023-05-30T15:10:58.797" v="1068" actId="27028"/>
          <pc:sldLayoutMkLst>
            <pc:docMk/>
            <pc:sldMasterMk cId="0" sldId="2147483690"/>
            <pc:sldLayoutMk cId="0" sldId="2147483678"/>
          </pc:sldLayoutMkLst>
        </pc:sldLayoutChg>
        <pc:sldLayoutChg chg="add">
          <pc:chgData name="Marta" userId="eac6eb22-5f14-46b4-a4ea-a86e6e8c4acc" providerId="ADAL" clId="{05229EE5-9720-41BA-8668-264BCE26C431}" dt="2023-05-30T15:10:58.797" v="1068" actId="27028"/>
          <pc:sldLayoutMkLst>
            <pc:docMk/>
            <pc:sldMasterMk cId="0" sldId="2147483690"/>
            <pc:sldLayoutMk cId="0" sldId="2147483679"/>
          </pc:sldLayoutMkLst>
        </pc:sldLayoutChg>
        <pc:sldLayoutChg chg="add">
          <pc:chgData name="Marta" userId="eac6eb22-5f14-46b4-a4ea-a86e6e8c4acc" providerId="ADAL" clId="{05229EE5-9720-41BA-8668-264BCE26C431}" dt="2023-05-30T15:10:58.797" v="1068" actId="27028"/>
          <pc:sldLayoutMkLst>
            <pc:docMk/>
            <pc:sldMasterMk cId="0" sldId="2147483690"/>
            <pc:sldLayoutMk cId="0" sldId="2147483680"/>
          </pc:sldLayoutMkLst>
        </pc:sldLayoutChg>
        <pc:sldLayoutChg chg="add">
          <pc:chgData name="Marta" userId="eac6eb22-5f14-46b4-a4ea-a86e6e8c4acc" providerId="ADAL" clId="{05229EE5-9720-41BA-8668-264BCE26C431}" dt="2023-05-30T15:10:58.797" v="1068" actId="27028"/>
          <pc:sldLayoutMkLst>
            <pc:docMk/>
            <pc:sldMasterMk cId="0" sldId="2147483690"/>
            <pc:sldLayoutMk cId="0" sldId="2147483681"/>
          </pc:sldLayoutMkLst>
        </pc:sldLayoutChg>
        <pc:sldLayoutChg chg="add">
          <pc:chgData name="Marta" userId="eac6eb22-5f14-46b4-a4ea-a86e6e8c4acc" providerId="ADAL" clId="{05229EE5-9720-41BA-8668-264BCE26C431}" dt="2023-05-30T15:10:58.797" v="1068" actId="27028"/>
          <pc:sldLayoutMkLst>
            <pc:docMk/>
            <pc:sldMasterMk cId="0" sldId="2147483690"/>
            <pc:sldLayoutMk cId="0" sldId="2147483682"/>
          </pc:sldLayoutMkLst>
        </pc:sldLayoutChg>
        <pc:sldLayoutChg chg="add">
          <pc:chgData name="Marta" userId="eac6eb22-5f14-46b4-a4ea-a86e6e8c4acc" providerId="ADAL" clId="{05229EE5-9720-41BA-8668-264BCE26C431}" dt="2023-05-30T15:10:58.797" v="1068" actId="27028"/>
          <pc:sldLayoutMkLst>
            <pc:docMk/>
            <pc:sldMasterMk cId="0" sldId="2147483690"/>
            <pc:sldLayoutMk cId="0" sldId="2147483683"/>
          </pc:sldLayoutMkLst>
        </pc:sldLayoutChg>
        <pc:sldLayoutChg chg="add">
          <pc:chgData name="Marta" userId="eac6eb22-5f14-46b4-a4ea-a86e6e8c4acc" providerId="ADAL" clId="{05229EE5-9720-41BA-8668-264BCE26C431}" dt="2023-05-30T15:10:58.797" v="1068" actId="27028"/>
          <pc:sldLayoutMkLst>
            <pc:docMk/>
            <pc:sldMasterMk cId="0" sldId="2147483690"/>
            <pc:sldLayoutMk cId="0" sldId="2147483684"/>
          </pc:sldLayoutMkLst>
        </pc:sldLayoutChg>
        <pc:sldLayoutChg chg="add">
          <pc:chgData name="Marta" userId="eac6eb22-5f14-46b4-a4ea-a86e6e8c4acc" providerId="ADAL" clId="{05229EE5-9720-41BA-8668-264BCE26C431}" dt="2023-05-30T15:10:58.797" v="1068" actId="27028"/>
          <pc:sldLayoutMkLst>
            <pc:docMk/>
            <pc:sldMasterMk cId="0" sldId="2147483690"/>
            <pc:sldLayoutMk cId="0" sldId="2147483685"/>
          </pc:sldLayoutMkLst>
        </pc:sldLayoutChg>
        <pc:sldLayoutChg chg="add">
          <pc:chgData name="Marta" userId="eac6eb22-5f14-46b4-a4ea-a86e6e8c4acc" providerId="ADAL" clId="{05229EE5-9720-41BA-8668-264BCE26C431}" dt="2023-05-30T15:10:58.797" v="1068" actId="27028"/>
          <pc:sldLayoutMkLst>
            <pc:docMk/>
            <pc:sldMasterMk cId="0" sldId="2147483690"/>
            <pc:sldLayoutMk cId="0" sldId="2147483686"/>
          </pc:sldLayoutMkLst>
        </pc:sldLayoutChg>
        <pc:sldLayoutChg chg="add">
          <pc:chgData name="Marta" userId="eac6eb22-5f14-46b4-a4ea-a86e6e8c4acc" providerId="ADAL" clId="{05229EE5-9720-41BA-8668-264BCE26C431}" dt="2023-05-30T15:10:58.797" v="1068" actId="27028"/>
          <pc:sldLayoutMkLst>
            <pc:docMk/>
            <pc:sldMasterMk cId="0" sldId="2147483690"/>
            <pc:sldLayoutMk cId="0" sldId="2147483687"/>
          </pc:sldLayoutMkLst>
        </pc:sldLayoutChg>
      </pc:sldMasterChg>
      <pc:sldMasterChg chg="delSldLayout">
        <pc:chgData name="Marta" userId="eac6eb22-5f14-46b4-a4ea-a86e6e8c4acc" providerId="ADAL" clId="{05229EE5-9720-41BA-8668-264BCE26C431}" dt="2023-05-25T12:01:23.701" v="34" actId="47"/>
        <pc:sldMasterMkLst>
          <pc:docMk/>
          <pc:sldMasterMk cId="0" sldId="2147484363"/>
        </pc:sldMasterMkLst>
        <pc:sldLayoutChg chg="del">
          <pc:chgData name="Marta" userId="eac6eb22-5f14-46b4-a4ea-a86e6e8c4acc" providerId="ADAL" clId="{05229EE5-9720-41BA-8668-264BCE26C431}" dt="2023-05-25T12:01:23.701" v="34" actId="47"/>
          <pc:sldLayoutMkLst>
            <pc:docMk/>
            <pc:sldMasterMk cId="0" sldId="2147484363"/>
            <pc:sldLayoutMk cId="1961934937" sldId="2147485777"/>
          </pc:sldLayoutMkLst>
        </pc:sldLayoutChg>
        <pc:sldLayoutChg chg="del">
          <pc:chgData name="Marta" userId="eac6eb22-5f14-46b4-a4ea-a86e6e8c4acc" providerId="ADAL" clId="{05229EE5-9720-41BA-8668-264BCE26C431}" dt="2023-05-25T12:01:15.680" v="22" actId="47"/>
          <pc:sldLayoutMkLst>
            <pc:docMk/>
            <pc:sldMasterMk cId="0" sldId="2147484363"/>
            <pc:sldLayoutMk cId="429745974" sldId="2147485781"/>
          </pc:sldLayoutMkLst>
        </pc:sldLayoutChg>
      </pc:sldMasterChg>
    </pc:docChg>
  </pc:docChgLst>
  <pc:docChgLst>
    <pc:chgData name="Marta Klopotowska" userId="eac6eb22-5f14-46b4-a4ea-a86e6e8c4acc" providerId="ADAL" clId="{90768685-9C02-4E26-B744-D33074AF986D}"/>
    <pc:docChg chg="undo redo custSel addSld delSld modSld sldOrd delMainMaster">
      <pc:chgData name="Marta Klopotowska" userId="eac6eb22-5f14-46b4-a4ea-a86e6e8c4acc" providerId="ADAL" clId="{90768685-9C02-4E26-B744-D33074AF986D}" dt="2024-08-13T13:46:21.603" v="562" actId="47"/>
      <pc:docMkLst>
        <pc:docMk/>
      </pc:docMkLst>
      <pc:sldChg chg="modSp mod">
        <pc:chgData name="Marta Klopotowska" userId="eac6eb22-5f14-46b4-a4ea-a86e6e8c4acc" providerId="ADAL" clId="{90768685-9C02-4E26-B744-D33074AF986D}" dt="2024-08-09T11:53:01.374" v="543" actId="14100"/>
        <pc:sldMkLst>
          <pc:docMk/>
          <pc:sldMk cId="2325718728" sldId="257"/>
        </pc:sldMkLst>
        <pc:spChg chg="mod">
          <ac:chgData name="Marta Klopotowska" userId="eac6eb22-5f14-46b4-a4ea-a86e6e8c4acc" providerId="ADAL" clId="{90768685-9C02-4E26-B744-D33074AF986D}" dt="2024-08-09T11:53:01.374" v="543" actId="14100"/>
          <ac:spMkLst>
            <pc:docMk/>
            <pc:sldMk cId="2325718728" sldId="257"/>
            <ac:spMk id="10" creationId="{6D5EDE2A-40A4-4199-AAF2-68729E10C1E4}"/>
          </ac:spMkLst>
        </pc:spChg>
      </pc:sldChg>
      <pc:sldChg chg="modSp mod">
        <pc:chgData name="Marta Klopotowska" userId="eac6eb22-5f14-46b4-a4ea-a86e6e8c4acc" providerId="ADAL" clId="{90768685-9C02-4E26-B744-D33074AF986D}" dt="2024-08-09T12:08:42.741" v="559" actId="20577"/>
        <pc:sldMkLst>
          <pc:docMk/>
          <pc:sldMk cId="3528939462" sldId="258"/>
        </pc:sldMkLst>
        <pc:spChg chg="mod">
          <ac:chgData name="Marta Klopotowska" userId="eac6eb22-5f14-46b4-a4ea-a86e6e8c4acc" providerId="ADAL" clId="{90768685-9C02-4E26-B744-D33074AF986D}" dt="2024-08-06T15:46:57.622" v="297"/>
          <ac:spMkLst>
            <pc:docMk/>
            <pc:sldMk cId="3528939462" sldId="258"/>
            <ac:spMk id="4" creationId="{00000000-0000-0000-0000-000000000000}"/>
          </ac:spMkLst>
        </pc:spChg>
        <pc:spChg chg="mod">
          <ac:chgData name="Marta Klopotowska" userId="eac6eb22-5f14-46b4-a4ea-a86e6e8c4acc" providerId="ADAL" clId="{90768685-9C02-4E26-B744-D33074AF986D}" dt="2024-08-09T12:08:42.741" v="559" actId="20577"/>
          <ac:spMkLst>
            <pc:docMk/>
            <pc:sldMk cId="3528939462" sldId="258"/>
            <ac:spMk id="19" creationId="{BFA5C62F-C11C-404A-926C-35704A67471C}"/>
          </ac:spMkLst>
        </pc:spChg>
      </pc:sldChg>
      <pc:sldChg chg="modSp mod">
        <pc:chgData name="Marta Klopotowska" userId="eac6eb22-5f14-46b4-a4ea-a86e6e8c4acc" providerId="ADAL" clId="{90768685-9C02-4E26-B744-D33074AF986D}" dt="2024-08-09T11:53:19.857" v="553" actId="20577"/>
        <pc:sldMkLst>
          <pc:docMk/>
          <pc:sldMk cId="3246698477" sldId="259"/>
        </pc:sldMkLst>
        <pc:spChg chg="mod">
          <ac:chgData name="Marta Klopotowska" userId="eac6eb22-5f14-46b4-a4ea-a86e6e8c4acc" providerId="ADAL" clId="{90768685-9C02-4E26-B744-D33074AF986D}" dt="2024-08-06T15:46:43.491" v="294"/>
          <ac:spMkLst>
            <pc:docMk/>
            <pc:sldMk cId="3246698477" sldId="259"/>
            <ac:spMk id="3" creationId="{00000000-0000-0000-0000-000000000000}"/>
          </ac:spMkLst>
        </pc:spChg>
        <pc:spChg chg="mod">
          <ac:chgData name="Marta Klopotowska" userId="eac6eb22-5f14-46b4-a4ea-a86e6e8c4acc" providerId="ADAL" clId="{90768685-9C02-4E26-B744-D33074AF986D}" dt="2024-08-09T11:53:19.857" v="553" actId="20577"/>
          <ac:spMkLst>
            <pc:docMk/>
            <pc:sldMk cId="3246698477" sldId="259"/>
            <ac:spMk id="6" creationId="{A0EE4CC9-0880-42C6-9DE7-6F418E1E107B}"/>
          </ac:spMkLst>
        </pc:spChg>
      </pc:sldChg>
      <pc:sldChg chg="addSp delSp modSp mod">
        <pc:chgData name="Marta Klopotowska" userId="eac6eb22-5f14-46b4-a4ea-a86e6e8c4acc" providerId="ADAL" clId="{90768685-9C02-4E26-B744-D33074AF986D}" dt="2024-08-07T12:13:17.672" v="442" actId="20577"/>
        <pc:sldMkLst>
          <pc:docMk/>
          <pc:sldMk cId="65980272" sldId="443"/>
        </pc:sldMkLst>
        <pc:spChg chg="mod">
          <ac:chgData name="Marta Klopotowska" userId="eac6eb22-5f14-46b4-a4ea-a86e6e8c4acc" providerId="ADAL" clId="{90768685-9C02-4E26-B744-D33074AF986D}" dt="2024-08-07T12:13:17.672" v="442" actId="20577"/>
          <ac:spMkLst>
            <pc:docMk/>
            <pc:sldMk cId="65980272" sldId="443"/>
            <ac:spMk id="6" creationId="{00000000-0000-0000-0000-000000000000}"/>
          </ac:spMkLst>
        </pc:spChg>
        <pc:picChg chg="add del mod">
          <ac:chgData name="Marta Klopotowska" userId="eac6eb22-5f14-46b4-a4ea-a86e6e8c4acc" providerId="ADAL" clId="{90768685-9C02-4E26-B744-D33074AF986D}" dt="2024-08-06T15:55:40.887" v="433" actId="1035"/>
          <ac:picMkLst>
            <pc:docMk/>
            <pc:sldMk cId="65980272" sldId="443"/>
            <ac:picMk id="5" creationId="{C66CD473-32E1-BB54-DD54-F2C2BCCDDE27}"/>
          </ac:picMkLst>
        </pc:picChg>
      </pc:sldChg>
      <pc:sldChg chg="addSp delSp modSp mod">
        <pc:chgData name="Marta Klopotowska" userId="eac6eb22-5f14-46b4-a4ea-a86e6e8c4acc" providerId="ADAL" clId="{90768685-9C02-4E26-B744-D33074AF986D}" dt="2024-08-06T15:36:26.764" v="152" actId="27636"/>
        <pc:sldMkLst>
          <pc:docMk/>
          <pc:sldMk cId="2693195115" sldId="461"/>
        </pc:sldMkLst>
        <pc:spChg chg="mod">
          <ac:chgData name="Marta Klopotowska" userId="eac6eb22-5f14-46b4-a4ea-a86e6e8c4acc" providerId="ADAL" clId="{90768685-9C02-4E26-B744-D33074AF986D}" dt="2024-08-06T15:36:26.764" v="152" actId="27636"/>
          <ac:spMkLst>
            <pc:docMk/>
            <pc:sldMk cId="2693195115" sldId="461"/>
            <ac:spMk id="3" creationId="{2C0F5AD8-9335-7C70-008A-6B213BFA6424}"/>
          </ac:spMkLst>
        </pc:spChg>
        <pc:spChg chg="mod">
          <ac:chgData name="Marta Klopotowska" userId="eac6eb22-5f14-46b4-a4ea-a86e6e8c4acc" providerId="ADAL" clId="{90768685-9C02-4E26-B744-D33074AF986D}" dt="2024-08-06T15:36:15.929" v="150" actId="27636"/>
          <ac:spMkLst>
            <pc:docMk/>
            <pc:sldMk cId="2693195115" sldId="461"/>
            <ac:spMk id="14" creationId="{81CEB081-CD23-4709-BA68-D3043B6010C2}"/>
          </ac:spMkLst>
        </pc:spChg>
        <pc:picChg chg="del">
          <ac:chgData name="Marta Klopotowska" userId="eac6eb22-5f14-46b4-a4ea-a86e6e8c4acc" providerId="ADAL" clId="{90768685-9C02-4E26-B744-D33074AF986D}" dt="2024-08-06T15:33:38.754" v="85" actId="478"/>
          <ac:picMkLst>
            <pc:docMk/>
            <pc:sldMk cId="2693195115" sldId="461"/>
            <ac:picMk id="2" creationId="{4265BD63-37C4-0C05-9F78-21FCF7E1CE30}"/>
          </ac:picMkLst>
        </pc:picChg>
        <pc:picChg chg="add mod">
          <ac:chgData name="Marta Klopotowska" userId="eac6eb22-5f14-46b4-a4ea-a86e6e8c4acc" providerId="ADAL" clId="{90768685-9C02-4E26-B744-D33074AF986D}" dt="2024-08-06T15:33:46.243" v="88" actId="14100"/>
          <ac:picMkLst>
            <pc:docMk/>
            <pc:sldMk cId="2693195115" sldId="461"/>
            <ac:picMk id="5" creationId="{F472344D-6440-B47F-403C-1628E08B0937}"/>
          </ac:picMkLst>
        </pc:picChg>
      </pc:sldChg>
      <pc:sldChg chg="modSp mod">
        <pc:chgData name="Marta Klopotowska" userId="eac6eb22-5f14-46b4-a4ea-a86e6e8c4acc" providerId="ADAL" clId="{90768685-9C02-4E26-B744-D33074AF986D}" dt="2024-08-07T13:06:55.308" v="525" actId="20577"/>
        <pc:sldMkLst>
          <pc:docMk/>
          <pc:sldMk cId="2932444859" sldId="756"/>
        </pc:sldMkLst>
        <pc:spChg chg="mod">
          <ac:chgData name="Marta Klopotowska" userId="eac6eb22-5f14-46b4-a4ea-a86e6e8c4acc" providerId="ADAL" clId="{90768685-9C02-4E26-B744-D33074AF986D}" dt="2024-08-07T13:06:55.308" v="525" actId="20577"/>
          <ac:spMkLst>
            <pc:docMk/>
            <pc:sldMk cId="2932444859" sldId="756"/>
            <ac:spMk id="4" creationId="{00000000-0000-0000-0000-000000000000}"/>
          </ac:spMkLst>
        </pc:spChg>
        <pc:spChg chg="mod">
          <ac:chgData name="Marta Klopotowska" userId="eac6eb22-5f14-46b4-a4ea-a86e6e8c4acc" providerId="ADAL" clId="{90768685-9C02-4E26-B744-D33074AF986D}" dt="2024-08-06T15:48:40.199" v="311" actId="20577"/>
          <ac:spMkLst>
            <pc:docMk/>
            <pc:sldMk cId="2932444859" sldId="756"/>
            <ac:spMk id="5" creationId="{9CD6A055-FAD9-4078-9E2C-C6A0AF3B2E80}"/>
          </ac:spMkLst>
        </pc:spChg>
      </pc:sldChg>
      <pc:sldChg chg="modSp mod">
        <pc:chgData name="Marta Klopotowska" userId="eac6eb22-5f14-46b4-a4ea-a86e6e8c4acc" providerId="ADAL" clId="{90768685-9C02-4E26-B744-D33074AF986D}" dt="2024-08-07T13:06:48.908" v="520" actId="20577"/>
        <pc:sldMkLst>
          <pc:docMk/>
          <pc:sldMk cId="2237924450" sldId="895"/>
        </pc:sldMkLst>
        <pc:spChg chg="mod">
          <ac:chgData name="Marta Klopotowska" userId="eac6eb22-5f14-46b4-a4ea-a86e6e8c4acc" providerId="ADAL" clId="{90768685-9C02-4E26-B744-D33074AF986D}" dt="2024-08-07T13:06:48.908" v="520" actId="20577"/>
          <ac:spMkLst>
            <pc:docMk/>
            <pc:sldMk cId="2237924450" sldId="895"/>
            <ac:spMk id="6" creationId="{00000000-0000-0000-0000-000000000000}"/>
          </ac:spMkLst>
        </pc:spChg>
      </pc:sldChg>
      <pc:sldChg chg="modSp mod">
        <pc:chgData name="Marta Klopotowska" userId="eac6eb22-5f14-46b4-a4ea-a86e6e8c4acc" providerId="ADAL" clId="{90768685-9C02-4E26-B744-D33074AF986D}" dt="2024-08-13T13:42:52.349" v="561"/>
        <pc:sldMkLst>
          <pc:docMk/>
          <pc:sldMk cId="644561616" sldId="901"/>
        </pc:sldMkLst>
        <pc:spChg chg="mod">
          <ac:chgData name="Marta Klopotowska" userId="eac6eb22-5f14-46b4-a4ea-a86e6e8c4acc" providerId="ADAL" clId="{90768685-9C02-4E26-B744-D33074AF986D}" dt="2024-08-07T12:45:28.720" v="506" actId="1076"/>
          <ac:spMkLst>
            <pc:docMk/>
            <pc:sldMk cId="644561616" sldId="901"/>
            <ac:spMk id="5" creationId="{0684A995-F67B-936D-92B4-DACCE9FBA26B}"/>
          </ac:spMkLst>
        </pc:spChg>
        <pc:spChg chg="mod">
          <ac:chgData name="Marta Klopotowska" userId="eac6eb22-5f14-46b4-a4ea-a86e6e8c4acc" providerId="ADAL" clId="{90768685-9C02-4E26-B744-D33074AF986D}" dt="2024-08-13T13:42:52.349" v="561"/>
          <ac:spMkLst>
            <pc:docMk/>
            <pc:sldMk cId="644561616" sldId="901"/>
            <ac:spMk id="6" creationId="{00000000-0000-0000-0000-000000000000}"/>
          </ac:spMkLst>
        </pc:spChg>
      </pc:sldChg>
      <pc:sldChg chg="modSp mod">
        <pc:chgData name="Marta Klopotowska" userId="eac6eb22-5f14-46b4-a4ea-a86e6e8c4acc" providerId="ADAL" clId="{90768685-9C02-4E26-B744-D33074AF986D}" dt="2024-08-06T15:31:03.747" v="21" actId="20577"/>
        <pc:sldMkLst>
          <pc:docMk/>
          <pc:sldMk cId="3935080529" sldId="922"/>
        </pc:sldMkLst>
        <pc:spChg chg="mod">
          <ac:chgData name="Marta Klopotowska" userId="eac6eb22-5f14-46b4-a4ea-a86e6e8c4acc" providerId="ADAL" clId="{90768685-9C02-4E26-B744-D33074AF986D}" dt="2024-08-06T15:31:03.747" v="21" actId="20577"/>
          <ac:spMkLst>
            <pc:docMk/>
            <pc:sldMk cId="3935080529" sldId="922"/>
            <ac:spMk id="4" creationId="{00000000-0000-0000-0000-000000000000}"/>
          </ac:spMkLst>
        </pc:spChg>
      </pc:sldChg>
      <pc:sldChg chg="delSp modSp del mod ord">
        <pc:chgData name="Marta Klopotowska" userId="eac6eb22-5f14-46b4-a4ea-a86e6e8c4acc" providerId="ADAL" clId="{90768685-9C02-4E26-B744-D33074AF986D}" dt="2024-08-13T13:46:21.603" v="562" actId="47"/>
        <pc:sldMkLst>
          <pc:docMk/>
          <pc:sldMk cId="1308667555" sldId="944"/>
        </pc:sldMkLst>
        <pc:spChg chg="mod">
          <ac:chgData name="Marta Klopotowska" userId="eac6eb22-5f14-46b4-a4ea-a86e6e8c4acc" providerId="ADAL" clId="{90768685-9C02-4E26-B744-D33074AF986D}" dt="2024-08-07T13:06:41.162" v="518" actId="20577"/>
          <ac:spMkLst>
            <pc:docMk/>
            <pc:sldMk cId="1308667555" sldId="944"/>
            <ac:spMk id="4" creationId="{4B2387F2-AF13-9D4C-EC40-D1A5B5B36972}"/>
          </ac:spMkLst>
        </pc:spChg>
        <pc:spChg chg="mod">
          <ac:chgData name="Marta Klopotowska" userId="eac6eb22-5f14-46b4-a4ea-a86e6e8c4acc" providerId="ADAL" clId="{90768685-9C02-4E26-B744-D33074AF986D}" dt="2024-08-06T15:56:05.612" v="438" actId="255"/>
          <ac:spMkLst>
            <pc:docMk/>
            <pc:sldMk cId="1308667555" sldId="944"/>
            <ac:spMk id="5" creationId="{21A32215-95DE-3BEC-A41F-25B76DF230F1}"/>
          </ac:spMkLst>
        </pc:spChg>
        <pc:spChg chg="mod">
          <ac:chgData name="Marta Klopotowska" userId="eac6eb22-5f14-46b4-a4ea-a86e6e8c4acc" providerId="ADAL" clId="{90768685-9C02-4E26-B744-D33074AF986D}" dt="2024-08-07T12:13:20.086" v="443" actId="6549"/>
          <ac:spMkLst>
            <pc:docMk/>
            <pc:sldMk cId="1308667555" sldId="944"/>
            <ac:spMk id="6" creationId="{00000000-0000-0000-0000-000000000000}"/>
          </ac:spMkLst>
        </pc:spChg>
        <pc:spChg chg="del mod">
          <ac:chgData name="Marta Klopotowska" userId="eac6eb22-5f14-46b4-a4ea-a86e6e8c4acc" providerId="ADAL" clId="{90768685-9C02-4E26-B744-D33074AF986D}" dt="2024-08-06T15:55:45.420" v="434" actId="478"/>
          <ac:spMkLst>
            <pc:docMk/>
            <pc:sldMk cId="1308667555" sldId="944"/>
            <ac:spMk id="8" creationId="{A3D2E960-52EF-5542-6CDD-2D9D0C28ECD7}"/>
          </ac:spMkLst>
        </pc:spChg>
      </pc:sldChg>
      <pc:sldChg chg="modSp mod">
        <pc:chgData name="Marta Klopotowska" userId="eac6eb22-5f14-46b4-a4ea-a86e6e8c4acc" providerId="ADAL" clId="{90768685-9C02-4E26-B744-D33074AF986D}" dt="2024-08-09T12:03:52.013" v="554"/>
        <pc:sldMkLst>
          <pc:docMk/>
          <pc:sldMk cId="2989778967" sldId="952"/>
        </pc:sldMkLst>
        <pc:spChg chg="mod">
          <ac:chgData name="Marta Klopotowska" userId="eac6eb22-5f14-46b4-a4ea-a86e6e8c4acc" providerId="ADAL" clId="{90768685-9C02-4E26-B744-D33074AF986D}" dt="2024-08-09T12:03:52.013" v="554"/>
          <ac:spMkLst>
            <pc:docMk/>
            <pc:sldMk cId="2989778967" sldId="952"/>
            <ac:spMk id="3" creationId="{2FCF0CC0-3854-0EC7-BC64-655C62D99ECB}"/>
          </ac:spMkLst>
        </pc:spChg>
        <pc:spChg chg="mod">
          <ac:chgData name="Marta Klopotowska" userId="eac6eb22-5f14-46b4-a4ea-a86e6e8c4acc" providerId="ADAL" clId="{90768685-9C02-4E26-B744-D33074AF986D}" dt="2024-08-07T12:59:43.731" v="508" actId="1076"/>
          <ac:spMkLst>
            <pc:docMk/>
            <pc:sldMk cId="2989778967" sldId="952"/>
            <ac:spMk id="5" creationId="{E3B8E8E1-4A2D-4783-AFCA-5F22F296D0E1}"/>
          </ac:spMkLst>
        </pc:spChg>
        <pc:spChg chg="mod">
          <ac:chgData name="Marta Klopotowska" userId="eac6eb22-5f14-46b4-a4ea-a86e6e8c4acc" providerId="ADAL" clId="{90768685-9C02-4E26-B744-D33074AF986D}" dt="2024-08-06T15:48:31.354" v="303"/>
          <ac:spMkLst>
            <pc:docMk/>
            <pc:sldMk cId="2989778967" sldId="952"/>
            <ac:spMk id="11" creationId="{93918034-9B9D-4596-85F0-9F9E81E42410}"/>
          </ac:spMkLst>
        </pc:spChg>
        <pc:spChg chg="mod">
          <ac:chgData name="Marta Klopotowska" userId="eac6eb22-5f14-46b4-a4ea-a86e6e8c4acc" providerId="ADAL" clId="{90768685-9C02-4E26-B744-D33074AF986D}" dt="2024-08-06T15:40:00.460" v="209" actId="1035"/>
          <ac:spMkLst>
            <pc:docMk/>
            <pc:sldMk cId="2989778967" sldId="952"/>
            <ac:spMk id="36" creationId="{E400DFB1-2DAF-4260-B8BB-A3DBD5B7BB6E}"/>
          </ac:spMkLst>
        </pc:spChg>
        <pc:spChg chg="mod">
          <ac:chgData name="Marta Klopotowska" userId="eac6eb22-5f14-46b4-a4ea-a86e6e8c4acc" providerId="ADAL" clId="{90768685-9C02-4E26-B744-D33074AF986D}" dt="2024-08-06T15:40:00.460" v="209" actId="1035"/>
          <ac:spMkLst>
            <pc:docMk/>
            <pc:sldMk cId="2989778967" sldId="952"/>
            <ac:spMk id="38" creationId="{D5B6834D-986A-40DB-BB44-CA58A4D1ED09}"/>
          </ac:spMkLst>
        </pc:spChg>
        <pc:picChg chg="mod">
          <ac:chgData name="Marta Klopotowska" userId="eac6eb22-5f14-46b4-a4ea-a86e6e8c4acc" providerId="ADAL" clId="{90768685-9C02-4E26-B744-D33074AF986D}" dt="2024-08-06T15:40:00.460" v="209" actId="1035"/>
          <ac:picMkLst>
            <pc:docMk/>
            <pc:sldMk cId="2989778967" sldId="952"/>
            <ac:picMk id="4" creationId="{F114EBE4-BB71-0121-144E-449ADD8924D8}"/>
          </ac:picMkLst>
        </pc:picChg>
        <pc:picChg chg="mod">
          <ac:chgData name="Marta Klopotowska" userId="eac6eb22-5f14-46b4-a4ea-a86e6e8c4acc" providerId="ADAL" clId="{90768685-9C02-4E26-B744-D33074AF986D}" dt="2024-08-06T15:40:00.460" v="209" actId="1035"/>
          <ac:picMkLst>
            <pc:docMk/>
            <pc:sldMk cId="2989778967" sldId="952"/>
            <ac:picMk id="32" creationId="{B22171F1-4ECB-4A70-9CD8-87A22F1E81B7}"/>
          </ac:picMkLst>
        </pc:picChg>
        <pc:picChg chg="mod">
          <ac:chgData name="Marta Klopotowska" userId="eac6eb22-5f14-46b4-a4ea-a86e6e8c4acc" providerId="ADAL" clId="{90768685-9C02-4E26-B744-D33074AF986D}" dt="2024-08-06T15:40:00.460" v="209" actId="1035"/>
          <ac:picMkLst>
            <pc:docMk/>
            <pc:sldMk cId="2989778967" sldId="952"/>
            <ac:picMk id="34" creationId="{7775C7B0-5794-4CDE-BBA0-514BAF6968F3}"/>
          </ac:picMkLst>
        </pc:picChg>
      </pc:sldChg>
      <pc:sldChg chg="addSp delSp modSp add mod">
        <pc:chgData name="Marta Klopotowska" userId="eac6eb22-5f14-46b4-a4ea-a86e6e8c4acc" providerId="ADAL" clId="{90768685-9C02-4E26-B744-D33074AF986D}" dt="2024-08-07T13:06:31.597" v="510" actId="20577"/>
        <pc:sldMkLst>
          <pc:docMk/>
          <pc:sldMk cId="1256540209" sldId="990"/>
        </pc:sldMkLst>
        <pc:spChg chg="mod">
          <ac:chgData name="Marta Klopotowska" userId="eac6eb22-5f14-46b4-a4ea-a86e6e8c4acc" providerId="ADAL" clId="{90768685-9C02-4E26-B744-D33074AF986D}" dt="2024-08-07T13:06:31.597" v="510" actId="20577"/>
          <ac:spMkLst>
            <pc:docMk/>
            <pc:sldMk cId="1256540209" sldId="990"/>
            <ac:spMk id="12" creationId="{1A84132B-5DA4-035C-E6A3-8E8B0307C29E}"/>
          </ac:spMkLst>
        </pc:spChg>
        <pc:spChg chg="mod">
          <ac:chgData name="Marta Klopotowska" userId="eac6eb22-5f14-46b4-a4ea-a86e6e8c4acc" providerId="ADAL" clId="{90768685-9C02-4E26-B744-D33074AF986D}" dt="2024-08-06T15:45:06.088" v="287" actId="20577"/>
          <ac:spMkLst>
            <pc:docMk/>
            <pc:sldMk cId="1256540209" sldId="990"/>
            <ac:spMk id="13" creationId="{AF335809-63D5-1465-00C3-AA4B2FE58177}"/>
          </ac:spMkLst>
        </pc:spChg>
        <pc:picChg chg="del mod">
          <ac:chgData name="Marta Klopotowska" userId="eac6eb22-5f14-46b4-a4ea-a86e6e8c4acc" providerId="ADAL" clId="{90768685-9C02-4E26-B744-D33074AF986D}" dt="2024-08-06T15:44:27.649" v="252" actId="478"/>
          <ac:picMkLst>
            <pc:docMk/>
            <pc:sldMk cId="1256540209" sldId="990"/>
            <ac:picMk id="4" creationId="{8241C9EE-6AA5-3A8B-2C55-446EBCD1A371}"/>
          </ac:picMkLst>
        </pc:picChg>
        <pc:picChg chg="add mod">
          <ac:chgData name="Marta Klopotowska" userId="eac6eb22-5f14-46b4-a4ea-a86e6e8c4acc" providerId="ADAL" clId="{90768685-9C02-4E26-B744-D33074AF986D}" dt="2024-08-06T15:44:44.444" v="260" actId="1076"/>
          <ac:picMkLst>
            <pc:docMk/>
            <pc:sldMk cId="1256540209" sldId="990"/>
            <ac:picMk id="5" creationId="{9A089816-09A9-E191-E9E5-B6C9A8EED045}"/>
          </ac:picMkLst>
        </pc:picChg>
        <pc:picChg chg="del mod">
          <ac:chgData name="Marta Klopotowska" userId="eac6eb22-5f14-46b4-a4ea-a86e6e8c4acc" providerId="ADAL" clId="{90768685-9C02-4E26-B744-D33074AF986D}" dt="2024-08-06T15:44:36.074" v="257" actId="478"/>
          <ac:picMkLst>
            <pc:docMk/>
            <pc:sldMk cId="1256540209" sldId="990"/>
            <ac:picMk id="17" creationId="{4B4CE285-A4F4-F5FC-419D-ADC680D15E8E}"/>
          </ac:picMkLst>
        </pc:picChg>
      </pc:sldChg>
      <pc:sldChg chg="modSp mod">
        <pc:chgData name="Marta Klopotowska" userId="eac6eb22-5f14-46b4-a4ea-a86e6e8c4acc" providerId="ADAL" clId="{90768685-9C02-4E26-B744-D33074AF986D}" dt="2024-08-13T13:42:44.016" v="560"/>
        <pc:sldMkLst>
          <pc:docMk/>
          <pc:sldMk cId="1699885769" sldId="997"/>
        </pc:sldMkLst>
        <pc:spChg chg="mod">
          <ac:chgData name="Marta Klopotowska" userId="eac6eb22-5f14-46b4-a4ea-a86e6e8c4acc" providerId="ADAL" clId="{90768685-9C02-4E26-B744-D33074AF986D}" dt="2024-08-13T13:42:44.016" v="560"/>
          <ac:spMkLst>
            <pc:docMk/>
            <pc:sldMk cId="1699885769" sldId="997"/>
            <ac:spMk id="2" creationId="{5131E869-F888-E078-7662-83FDB7CB4F48}"/>
          </ac:spMkLst>
        </pc:spChg>
      </pc:sldChg>
      <pc:sldChg chg="del">
        <pc:chgData name="Marta Klopotowska" userId="eac6eb22-5f14-46b4-a4ea-a86e6e8c4acc" providerId="ADAL" clId="{90768685-9C02-4E26-B744-D33074AF986D}" dt="2024-08-06T15:36:51.662" v="153" actId="47"/>
        <pc:sldMkLst>
          <pc:docMk/>
          <pc:sldMk cId="299325950" sldId="1019"/>
        </pc:sldMkLst>
      </pc:sldChg>
      <pc:sldChg chg="del">
        <pc:chgData name="Marta Klopotowska" userId="eac6eb22-5f14-46b4-a4ea-a86e6e8c4acc" providerId="ADAL" clId="{90768685-9C02-4E26-B744-D33074AF986D}" dt="2024-08-06T15:36:52.879" v="154" actId="47"/>
        <pc:sldMkLst>
          <pc:docMk/>
          <pc:sldMk cId="3420503072" sldId="1020"/>
        </pc:sldMkLst>
      </pc:sldChg>
      <pc:sldChg chg="del">
        <pc:chgData name="Marta Klopotowska" userId="eac6eb22-5f14-46b4-a4ea-a86e6e8c4acc" providerId="ADAL" clId="{90768685-9C02-4E26-B744-D33074AF986D}" dt="2024-08-06T15:36:53.577" v="155" actId="47"/>
        <pc:sldMkLst>
          <pc:docMk/>
          <pc:sldMk cId="1321260459" sldId="1021"/>
        </pc:sldMkLst>
      </pc:sldChg>
      <pc:sldChg chg="del">
        <pc:chgData name="Marta Klopotowska" userId="eac6eb22-5f14-46b4-a4ea-a86e6e8c4acc" providerId="ADAL" clId="{90768685-9C02-4E26-B744-D33074AF986D}" dt="2024-08-06T15:36:54.914" v="156" actId="47"/>
        <pc:sldMkLst>
          <pc:docMk/>
          <pc:sldMk cId="2791954791" sldId="1022"/>
        </pc:sldMkLst>
      </pc:sldChg>
      <pc:sldChg chg="del">
        <pc:chgData name="Marta Klopotowska" userId="eac6eb22-5f14-46b4-a4ea-a86e6e8c4acc" providerId="ADAL" clId="{90768685-9C02-4E26-B744-D33074AF986D}" dt="2024-08-06T15:36:55.455" v="157" actId="47"/>
        <pc:sldMkLst>
          <pc:docMk/>
          <pc:sldMk cId="970253565" sldId="1023"/>
        </pc:sldMkLst>
      </pc:sldChg>
      <pc:sldChg chg="del">
        <pc:chgData name="Marta Klopotowska" userId="eac6eb22-5f14-46b4-a4ea-a86e6e8c4acc" providerId="ADAL" clId="{90768685-9C02-4E26-B744-D33074AF986D}" dt="2024-08-06T15:36:56.064" v="158" actId="47"/>
        <pc:sldMkLst>
          <pc:docMk/>
          <pc:sldMk cId="3023531434" sldId="1024"/>
        </pc:sldMkLst>
      </pc:sldChg>
      <pc:sldChg chg="del">
        <pc:chgData name="Marta Klopotowska" userId="eac6eb22-5f14-46b4-a4ea-a86e6e8c4acc" providerId="ADAL" clId="{90768685-9C02-4E26-B744-D33074AF986D}" dt="2024-08-06T15:36:58.072" v="159" actId="47"/>
        <pc:sldMkLst>
          <pc:docMk/>
          <pc:sldMk cId="273126813" sldId="1025"/>
        </pc:sldMkLst>
      </pc:sldChg>
      <pc:sldChg chg="del">
        <pc:chgData name="Marta Klopotowska" userId="eac6eb22-5f14-46b4-a4ea-a86e6e8c4acc" providerId="ADAL" clId="{90768685-9C02-4E26-B744-D33074AF986D}" dt="2024-08-06T15:36:58.798" v="160" actId="47"/>
        <pc:sldMkLst>
          <pc:docMk/>
          <pc:sldMk cId="1113998678" sldId="1026"/>
        </pc:sldMkLst>
      </pc:sldChg>
      <pc:sldChg chg="del">
        <pc:chgData name="Marta Klopotowska" userId="eac6eb22-5f14-46b4-a4ea-a86e6e8c4acc" providerId="ADAL" clId="{90768685-9C02-4E26-B744-D33074AF986D}" dt="2024-08-06T15:36:59.411" v="161" actId="47"/>
        <pc:sldMkLst>
          <pc:docMk/>
          <pc:sldMk cId="3422100647" sldId="1027"/>
        </pc:sldMkLst>
      </pc:sldChg>
      <pc:sldChg chg="del">
        <pc:chgData name="Marta Klopotowska" userId="eac6eb22-5f14-46b4-a4ea-a86e6e8c4acc" providerId="ADAL" clId="{90768685-9C02-4E26-B744-D33074AF986D}" dt="2024-08-06T15:36:59.889" v="162" actId="47"/>
        <pc:sldMkLst>
          <pc:docMk/>
          <pc:sldMk cId="4089603124" sldId="1028"/>
        </pc:sldMkLst>
      </pc:sldChg>
      <pc:sldChg chg="del">
        <pc:chgData name="Marta Klopotowska" userId="eac6eb22-5f14-46b4-a4ea-a86e6e8c4acc" providerId="ADAL" clId="{90768685-9C02-4E26-B744-D33074AF986D}" dt="2024-08-06T15:37:01.026" v="163" actId="47"/>
        <pc:sldMkLst>
          <pc:docMk/>
          <pc:sldMk cId="1885597104" sldId="1029"/>
        </pc:sldMkLst>
      </pc:sldChg>
      <pc:sldChg chg="del">
        <pc:chgData name="Marta Klopotowska" userId="eac6eb22-5f14-46b4-a4ea-a86e6e8c4acc" providerId="ADAL" clId="{90768685-9C02-4E26-B744-D33074AF986D}" dt="2024-08-06T15:37:01.504" v="164" actId="47"/>
        <pc:sldMkLst>
          <pc:docMk/>
          <pc:sldMk cId="485514302" sldId="1030"/>
        </pc:sldMkLst>
      </pc:sldChg>
      <pc:sldChg chg="del">
        <pc:chgData name="Marta Klopotowska" userId="eac6eb22-5f14-46b4-a4ea-a86e6e8c4acc" providerId="ADAL" clId="{90768685-9C02-4E26-B744-D33074AF986D}" dt="2024-08-06T15:37:02.280" v="165" actId="47"/>
        <pc:sldMkLst>
          <pc:docMk/>
          <pc:sldMk cId="4284273803" sldId="1031"/>
        </pc:sldMkLst>
      </pc:sldChg>
      <pc:sldChg chg="del">
        <pc:chgData name="Marta Klopotowska" userId="eac6eb22-5f14-46b4-a4ea-a86e6e8c4acc" providerId="ADAL" clId="{90768685-9C02-4E26-B744-D33074AF986D}" dt="2024-08-06T15:37:03.114" v="166" actId="47"/>
        <pc:sldMkLst>
          <pc:docMk/>
          <pc:sldMk cId="3558754271" sldId="1032"/>
        </pc:sldMkLst>
      </pc:sldChg>
      <pc:sldChg chg="del">
        <pc:chgData name="Marta Klopotowska" userId="eac6eb22-5f14-46b4-a4ea-a86e6e8c4acc" providerId="ADAL" clId="{90768685-9C02-4E26-B744-D33074AF986D}" dt="2024-08-06T15:37:04.101" v="167" actId="47"/>
        <pc:sldMkLst>
          <pc:docMk/>
          <pc:sldMk cId="3069406722" sldId="1033"/>
        </pc:sldMkLst>
      </pc:sldChg>
      <pc:sldChg chg="del">
        <pc:chgData name="Marta Klopotowska" userId="eac6eb22-5f14-46b4-a4ea-a86e6e8c4acc" providerId="ADAL" clId="{90768685-9C02-4E26-B744-D33074AF986D}" dt="2024-08-06T15:37:04.675" v="168" actId="47"/>
        <pc:sldMkLst>
          <pc:docMk/>
          <pc:sldMk cId="763559131" sldId="1034"/>
        </pc:sldMkLst>
      </pc:sldChg>
      <pc:sldChg chg="del">
        <pc:chgData name="Marta Klopotowska" userId="eac6eb22-5f14-46b4-a4ea-a86e6e8c4acc" providerId="ADAL" clId="{90768685-9C02-4E26-B744-D33074AF986D}" dt="2024-08-06T15:37:06.207" v="169" actId="47"/>
        <pc:sldMkLst>
          <pc:docMk/>
          <pc:sldMk cId="3123354839" sldId="1035"/>
        </pc:sldMkLst>
      </pc:sldChg>
      <pc:sldChg chg="del">
        <pc:chgData name="Marta Klopotowska" userId="eac6eb22-5f14-46b4-a4ea-a86e6e8c4acc" providerId="ADAL" clId="{90768685-9C02-4E26-B744-D33074AF986D}" dt="2024-08-06T15:37:06.757" v="170" actId="47"/>
        <pc:sldMkLst>
          <pc:docMk/>
          <pc:sldMk cId="1169063689" sldId="1036"/>
        </pc:sldMkLst>
      </pc:sldChg>
      <pc:sldChg chg="del">
        <pc:chgData name="Marta Klopotowska" userId="eac6eb22-5f14-46b4-a4ea-a86e6e8c4acc" providerId="ADAL" clId="{90768685-9C02-4E26-B744-D33074AF986D}" dt="2024-08-06T15:37:07.440" v="171" actId="47"/>
        <pc:sldMkLst>
          <pc:docMk/>
          <pc:sldMk cId="2992202989" sldId="1037"/>
        </pc:sldMkLst>
      </pc:sldChg>
      <pc:sldChg chg="del">
        <pc:chgData name="Marta Klopotowska" userId="eac6eb22-5f14-46b4-a4ea-a86e6e8c4acc" providerId="ADAL" clId="{90768685-9C02-4E26-B744-D33074AF986D}" dt="2024-08-06T15:37:08.328" v="172" actId="47"/>
        <pc:sldMkLst>
          <pc:docMk/>
          <pc:sldMk cId="1896263720" sldId="1038"/>
        </pc:sldMkLst>
      </pc:sldChg>
      <pc:sldChg chg="del">
        <pc:chgData name="Marta Klopotowska" userId="eac6eb22-5f14-46b4-a4ea-a86e6e8c4acc" providerId="ADAL" clId="{90768685-9C02-4E26-B744-D33074AF986D}" dt="2024-08-06T15:37:09.695" v="173" actId="47"/>
        <pc:sldMkLst>
          <pc:docMk/>
          <pc:sldMk cId="3114186881" sldId="1039"/>
        </pc:sldMkLst>
      </pc:sldChg>
      <pc:sldChg chg="del">
        <pc:chgData name="Marta Klopotowska" userId="eac6eb22-5f14-46b4-a4ea-a86e6e8c4acc" providerId="ADAL" clId="{90768685-9C02-4E26-B744-D33074AF986D}" dt="2024-08-06T15:37:10.471" v="174" actId="47"/>
        <pc:sldMkLst>
          <pc:docMk/>
          <pc:sldMk cId="2218707419" sldId="1040"/>
        </pc:sldMkLst>
      </pc:sldChg>
      <pc:sldChg chg="del">
        <pc:chgData name="Marta Klopotowska" userId="eac6eb22-5f14-46b4-a4ea-a86e6e8c4acc" providerId="ADAL" clId="{90768685-9C02-4E26-B744-D33074AF986D}" dt="2024-08-06T15:37:11.879" v="175" actId="47"/>
        <pc:sldMkLst>
          <pc:docMk/>
          <pc:sldMk cId="1967344957" sldId="1041"/>
        </pc:sldMkLst>
      </pc:sldChg>
      <pc:sldMasterChg chg="del delSldLayout">
        <pc:chgData name="Marta Klopotowska" userId="eac6eb22-5f14-46b4-a4ea-a86e6e8c4acc" providerId="ADAL" clId="{90768685-9C02-4E26-B744-D33074AF986D}" dt="2024-08-06T15:37:11.879" v="175" actId="47"/>
        <pc:sldMasterMkLst>
          <pc:docMk/>
          <pc:sldMasterMk cId="3866489497" sldId="2147483648"/>
        </pc:sldMasterMkLst>
        <pc:sldLayoutChg chg="del">
          <pc:chgData name="Marta Klopotowska" userId="eac6eb22-5f14-46b4-a4ea-a86e6e8c4acc" providerId="ADAL" clId="{90768685-9C02-4E26-B744-D33074AF986D}" dt="2024-08-06T15:37:11.879" v="175" actId="47"/>
          <pc:sldLayoutMkLst>
            <pc:docMk/>
            <pc:sldMasterMk cId="3866489497" sldId="2147483648"/>
            <pc:sldLayoutMk cId="2258741238" sldId="2147483650"/>
          </pc:sldLayoutMkLst>
        </pc:sldLayoutChg>
        <pc:sldLayoutChg chg="del">
          <pc:chgData name="Marta Klopotowska" userId="eac6eb22-5f14-46b4-a4ea-a86e6e8c4acc" providerId="ADAL" clId="{90768685-9C02-4E26-B744-D33074AF986D}" dt="2024-08-06T15:37:11.879" v="175" actId="47"/>
          <pc:sldLayoutMkLst>
            <pc:docMk/>
            <pc:sldMasterMk cId="3866489497" sldId="2147483648"/>
            <pc:sldLayoutMk cId="3070789869" sldId="2147483654"/>
          </pc:sldLayoutMkLst>
        </pc:sldLayoutChg>
        <pc:sldLayoutChg chg="del">
          <pc:chgData name="Marta Klopotowska" userId="eac6eb22-5f14-46b4-a4ea-a86e6e8c4acc" providerId="ADAL" clId="{90768685-9C02-4E26-B744-D33074AF986D}" dt="2024-08-06T15:37:11.879" v="175" actId="47"/>
          <pc:sldLayoutMkLst>
            <pc:docMk/>
            <pc:sldMasterMk cId="3866489497" sldId="2147483648"/>
            <pc:sldLayoutMk cId="1597234983" sldId="2147483655"/>
          </pc:sldLayoutMkLst>
        </pc:sldLayoutChg>
        <pc:sldLayoutChg chg="del">
          <pc:chgData name="Marta Klopotowska" userId="eac6eb22-5f14-46b4-a4ea-a86e6e8c4acc" providerId="ADAL" clId="{90768685-9C02-4E26-B744-D33074AF986D}" dt="2024-08-06T15:37:10.471" v="174" actId="47"/>
          <pc:sldLayoutMkLst>
            <pc:docMk/>
            <pc:sldMasterMk cId="3866489497" sldId="2147483648"/>
            <pc:sldLayoutMk cId="3735584220" sldId="2147483657"/>
          </pc:sldLayoutMkLst>
        </pc:sldLayoutChg>
        <pc:sldLayoutChg chg="del">
          <pc:chgData name="Marta Klopotowska" userId="eac6eb22-5f14-46b4-a4ea-a86e6e8c4acc" providerId="ADAL" clId="{90768685-9C02-4E26-B744-D33074AF986D}" dt="2024-08-06T15:37:06.207" v="169" actId="47"/>
          <pc:sldLayoutMkLst>
            <pc:docMk/>
            <pc:sldMasterMk cId="3866489497" sldId="2147483648"/>
            <pc:sldLayoutMk cId="2329628558" sldId="2147483660"/>
          </pc:sldLayoutMkLst>
        </pc:sldLayoutChg>
      </pc:sldMasterChg>
      <pc:sldMasterChg chg="del delSldLayout">
        <pc:chgData name="Marta Klopotowska" userId="eac6eb22-5f14-46b4-a4ea-a86e6e8c4acc" providerId="ADAL" clId="{90768685-9C02-4E26-B744-D33074AF986D}" dt="2024-08-06T15:37:06.757" v="170" actId="47"/>
        <pc:sldMasterMkLst>
          <pc:docMk/>
          <pc:sldMasterMk cId="3695750870" sldId="2147483679"/>
        </pc:sldMasterMkLst>
        <pc:sldLayoutChg chg="del">
          <pc:chgData name="Marta Klopotowska" userId="eac6eb22-5f14-46b4-a4ea-a86e6e8c4acc" providerId="ADAL" clId="{90768685-9C02-4E26-B744-D33074AF986D}" dt="2024-08-06T15:37:06.757" v="170" actId="47"/>
          <pc:sldLayoutMkLst>
            <pc:docMk/>
            <pc:sldMasterMk cId="3695750870" sldId="2147483679"/>
            <pc:sldLayoutMk cId="1215322826" sldId="2147483680"/>
          </pc:sldLayoutMkLst>
        </pc:sldLayoutChg>
        <pc:sldLayoutChg chg="del">
          <pc:chgData name="Marta Klopotowska" userId="eac6eb22-5f14-46b4-a4ea-a86e6e8c4acc" providerId="ADAL" clId="{90768685-9C02-4E26-B744-D33074AF986D}" dt="2024-08-06T15:37:06.757" v="170" actId="47"/>
          <pc:sldLayoutMkLst>
            <pc:docMk/>
            <pc:sldMasterMk cId="3695750870" sldId="2147483679"/>
            <pc:sldLayoutMk cId="2792403300" sldId="2147483681"/>
          </pc:sldLayoutMkLst>
        </pc:sldLayoutChg>
        <pc:sldLayoutChg chg="del">
          <pc:chgData name="Marta Klopotowska" userId="eac6eb22-5f14-46b4-a4ea-a86e6e8c4acc" providerId="ADAL" clId="{90768685-9C02-4E26-B744-D33074AF986D}" dt="2024-08-06T15:37:06.757" v="170" actId="47"/>
          <pc:sldLayoutMkLst>
            <pc:docMk/>
            <pc:sldMasterMk cId="3695750870" sldId="2147483679"/>
            <pc:sldLayoutMk cId="1234903137" sldId="2147483682"/>
          </pc:sldLayoutMkLst>
        </pc:sldLayoutChg>
        <pc:sldLayoutChg chg="del">
          <pc:chgData name="Marta Klopotowska" userId="eac6eb22-5f14-46b4-a4ea-a86e6e8c4acc" providerId="ADAL" clId="{90768685-9C02-4E26-B744-D33074AF986D}" dt="2024-08-06T15:37:06.757" v="170" actId="47"/>
          <pc:sldLayoutMkLst>
            <pc:docMk/>
            <pc:sldMasterMk cId="3695750870" sldId="2147483679"/>
            <pc:sldLayoutMk cId="2124993247" sldId="2147483683"/>
          </pc:sldLayoutMkLst>
        </pc:sldLayoutChg>
        <pc:sldLayoutChg chg="del">
          <pc:chgData name="Marta Klopotowska" userId="eac6eb22-5f14-46b4-a4ea-a86e6e8c4acc" providerId="ADAL" clId="{90768685-9C02-4E26-B744-D33074AF986D}" dt="2024-08-06T15:37:06.757" v="170" actId="47"/>
          <pc:sldLayoutMkLst>
            <pc:docMk/>
            <pc:sldMasterMk cId="3695750870" sldId="2147483679"/>
            <pc:sldLayoutMk cId="3372589422" sldId="2147483684"/>
          </pc:sldLayoutMkLst>
        </pc:sldLayoutChg>
        <pc:sldLayoutChg chg="del">
          <pc:chgData name="Marta Klopotowska" userId="eac6eb22-5f14-46b4-a4ea-a86e6e8c4acc" providerId="ADAL" clId="{90768685-9C02-4E26-B744-D33074AF986D}" dt="2024-08-06T15:37:06.757" v="170" actId="47"/>
          <pc:sldLayoutMkLst>
            <pc:docMk/>
            <pc:sldMasterMk cId="3695750870" sldId="2147483679"/>
            <pc:sldLayoutMk cId="3705769592" sldId="2147483685"/>
          </pc:sldLayoutMkLst>
        </pc:sldLayoutChg>
        <pc:sldLayoutChg chg="del">
          <pc:chgData name="Marta Klopotowska" userId="eac6eb22-5f14-46b4-a4ea-a86e6e8c4acc" providerId="ADAL" clId="{90768685-9C02-4E26-B744-D33074AF986D}" dt="2024-08-06T15:37:06.757" v="170" actId="47"/>
          <pc:sldLayoutMkLst>
            <pc:docMk/>
            <pc:sldMasterMk cId="3695750870" sldId="2147483679"/>
            <pc:sldLayoutMk cId="1658660188" sldId="2147483686"/>
          </pc:sldLayoutMkLst>
        </pc:sldLayoutChg>
        <pc:sldLayoutChg chg="del">
          <pc:chgData name="Marta Klopotowska" userId="eac6eb22-5f14-46b4-a4ea-a86e6e8c4acc" providerId="ADAL" clId="{90768685-9C02-4E26-B744-D33074AF986D}" dt="2024-08-06T15:37:06.757" v="170" actId="47"/>
          <pc:sldLayoutMkLst>
            <pc:docMk/>
            <pc:sldMasterMk cId="3695750870" sldId="2147483679"/>
            <pc:sldLayoutMk cId="2979968674" sldId="2147483687"/>
          </pc:sldLayoutMkLst>
        </pc:sldLayoutChg>
        <pc:sldLayoutChg chg="del">
          <pc:chgData name="Marta Klopotowska" userId="eac6eb22-5f14-46b4-a4ea-a86e6e8c4acc" providerId="ADAL" clId="{90768685-9C02-4E26-B744-D33074AF986D}" dt="2024-08-06T15:37:06.757" v="170" actId="47"/>
          <pc:sldLayoutMkLst>
            <pc:docMk/>
            <pc:sldMasterMk cId="3695750870" sldId="2147483679"/>
            <pc:sldLayoutMk cId="2243759998" sldId="2147483688"/>
          </pc:sldLayoutMkLst>
        </pc:sldLayoutChg>
        <pc:sldLayoutChg chg="del">
          <pc:chgData name="Marta Klopotowska" userId="eac6eb22-5f14-46b4-a4ea-a86e6e8c4acc" providerId="ADAL" clId="{90768685-9C02-4E26-B744-D33074AF986D}" dt="2024-08-06T15:37:06.757" v="170" actId="47"/>
          <pc:sldLayoutMkLst>
            <pc:docMk/>
            <pc:sldMasterMk cId="3695750870" sldId="2147483679"/>
            <pc:sldLayoutMk cId="2275822659" sldId="2147483689"/>
          </pc:sldLayoutMkLst>
        </pc:sldLayoutChg>
        <pc:sldLayoutChg chg="del">
          <pc:chgData name="Marta Klopotowska" userId="eac6eb22-5f14-46b4-a4ea-a86e6e8c4acc" providerId="ADAL" clId="{90768685-9C02-4E26-B744-D33074AF986D}" dt="2024-08-06T15:37:06.757" v="170" actId="47"/>
          <pc:sldLayoutMkLst>
            <pc:docMk/>
            <pc:sldMasterMk cId="3695750870" sldId="2147483679"/>
            <pc:sldLayoutMk cId="1592917861" sldId="2147483690"/>
          </pc:sldLayoutMkLst>
        </pc:sldLayoutChg>
      </pc:sldMasterChg>
      <pc:sldMasterChg chg="del delSldLayout">
        <pc:chgData name="Marta Klopotowska" userId="eac6eb22-5f14-46b4-a4ea-a86e6e8c4acc" providerId="ADAL" clId="{90768685-9C02-4E26-B744-D33074AF986D}" dt="2024-08-06T15:37:07.440" v="171" actId="47"/>
        <pc:sldMasterMkLst>
          <pc:docMk/>
          <pc:sldMasterMk cId="2310403876" sldId="2147483692"/>
        </pc:sldMasterMkLst>
        <pc:sldLayoutChg chg="del">
          <pc:chgData name="Marta Klopotowska" userId="eac6eb22-5f14-46b4-a4ea-a86e6e8c4acc" providerId="ADAL" clId="{90768685-9C02-4E26-B744-D33074AF986D}" dt="2024-08-06T15:37:07.440" v="171" actId="47"/>
          <pc:sldLayoutMkLst>
            <pc:docMk/>
            <pc:sldMasterMk cId="2310403876" sldId="2147483692"/>
            <pc:sldLayoutMk cId="4284229816" sldId="2147483693"/>
          </pc:sldLayoutMkLst>
        </pc:sldLayoutChg>
        <pc:sldLayoutChg chg="del">
          <pc:chgData name="Marta Klopotowska" userId="eac6eb22-5f14-46b4-a4ea-a86e6e8c4acc" providerId="ADAL" clId="{90768685-9C02-4E26-B744-D33074AF986D}" dt="2024-08-06T15:37:07.440" v="171" actId="47"/>
          <pc:sldLayoutMkLst>
            <pc:docMk/>
            <pc:sldMasterMk cId="2310403876" sldId="2147483692"/>
            <pc:sldLayoutMk cId="4044981514" sldId="2147483694"/>
          </pc:sldLayoutMkLst>
        </pc:sldLayoutChg>
        <pc:sldLayoutChg chg="del">
          <pc:chgData name="Marta Klopotowska" userId="eac6eb22-5f14-46b4-a4ea-a86e6e8c4acc" providerId="ADAL" clId="{90768685-9C02-4E26-B744-D33074AF986D}" dt="2024-08-06T15:37:07.440" v="171" actId="47"/>
          <pc:sldLayoutMkLst>
            <pc:docMk/>
            <pc:sldMasterMk cId="2310403876" sldId="2147483692"/>
            <pc:sldLayoutMk cId="1158060396" sldId="2147483695"/>
          </pc:sldLayoutMkLst>
        </pc:sldLayoutChg>
        <pc:sldLayoutChg chg="del">
          <pc:chgData name="Marta Klopotowska" userId="eac6eb22-5f14-46b4-a4ea-a86e6e8c4acc" providerId="ADAL" clId="{90768685-9C02-4E26-B744-D33074AF986D}" dt="2024-08-06T15:37:07.440" v="171" actId="47"/>
          <pc:sldLayoutMkLst>
            <pc:docMk/>
            <pc:sldMasterMk cId="2310403876" sldId="2147483692"/>
            <pc:sldLayoutMk cId="2513480150" sldId="2147483696"/>
          </pc:sldLayoutMkLst>
        </pc:sldLayoutChg>
        <pc:sldLayoutChg chg="del">
          <pc:chgData name="Marta Klopotowska" userId="eac6eb22-5f14-46b4-a4ea-a86e6e8c4acc" providerId="ADAL" clId="{90768685-9C02-4E26-B744-D33074AF986D}" dt="2024-08-06T15:37:07.440" v="171" actId="47"/>
          <pc:sldLayoutMkLst>
            <pc:docMk/>
            <pc:sldMasterMk cId="2310403876" sldId="2147483692"/>
            <pc:sldLayoutMk cId="3103392569" sldId="2147483697"/>
          </pc:sldLayoutMkLst>
        </pc:sldLayoutChg>
        <pc:sldLayoutChg chg="del">
          <pc:chgData name="Marta Klopotowska" userId="eac6eb22-5f14-46b4-a4ea-a86e6e8c4acc" providerId="ADAL" clId="{90768685-9C02-4E26-B744-D33074AF986D}" dt="2024-08-06T15:37:07.440" v="171" actId="47"/>
          <pc:sldLayoutMkLst>
            <pc:docMk/>
            <pc:sldMasterMk cId="2310403876" sldId="2147483692"/>
            <pc:sldLayoutMk cId="524634326" sldId="2147483698"/>
          </pc:sldLayoutMkLst>
        </pc:sldLayoutChg>
      </pc:sldMasterChg>
    </pc:docChg>
  </pc:docChgLst>
  <pc:docChgLst>
    <pc:chgData name="Marta Klopotowska" userId="eac6eb22-5f14-46b4-a4ea-a86e6e8c4acc" providerId="ADAL" clId="{6B3F2589-2144-46EC-A4A3-33467D08D360}"/>
    <pc:docChg chg="undo redo custSel addSld delSld modSld delMainMaster">
      <pc:chgData name="Marta Klopotowska" userId="eac6eb22-5f14-46b4-a4ea-a86e6e8c4acc" providerId="ADAL" clId="{6B3F2589-2144-46EC-A4A3-33467D08D360}" dt="2023-11-15T17:36:57.401" v="1180"/>
      <pc:docMkLst>
        <pc:docMk/>
      </pc:docMkLst>
      <pc:sldChg chg="del">
        <pc:chgData name="Marta Klopotowska" userId="eac6eb22-5f14-46b4-a4ea-a86e6e8c4acc" providerId="ADAL" clId="{6B3F2589-2144-46EC-A4A3-33467D08D360}" dt="2023-11-15T15:19:55.350" v="464" actId="47"/>
        <pc:sldMkLst>
          <pc:docMk/>
          <pc:sldMk cId="0" sldId="256"/>
        </pc:sldMkLst>
      </pc:sldChg>
      <pc:sldChg chg="modSp mod">
        <pc:chgData name="Marta Klopotowska" userId="eac6eb22-5f14-46b4-a4ea-a86e6e8c4acc" providerId="ADAL" clId="{6B3F2589-2144-46EC-A4A3-33467D08D360}" dt="2023-11-15T17:36:31.679" v="1150" actId="20577"/>
        <pc:sldMkLst>
          <pc:docMk/>
          <pc:sldMk cId="2325718728" sldId="257"/>
        </pc:sldMkLst>
        <pc:spChg chg="mod">
          <ac:chgData name="Marta Klopotowska" userId="eac6eb22-5f14-46b4-a4ea-a86e6e8c4acc" providerId="ADAL" clId="{6B3F2589-2144-46EC-A4A3-33467D08D360}" dt="2023-11-15T17:07:03.018" v="1100" actId="6549"/>
          <ac:spMkLst>
            <pc:docMk/>
            <pc:sldMk cId="2325718728" sldId="257"/>
            <ac:spMk id="4" creationId="{00000000-0000-0000-0000-000000000000}"/>
          </ac:spMkLst>
        </pc:spChg>
        <pc:spChg chg="mod">
          <ac:chgData name="Marta Klopotowska" userId="eac6eb22-5f14-46b4-a4ea-a86e6e8c4acc" providerId="ADAL" clId="{6B3F2589-2144-46EC-A4A3-33467D08D360}" dt="2023-11-15T17:36:31.679" v="1150" actId="20577"/>
          <ac:spMkLst>
            <pc:docMk/>
            <pc:sldMk cId="2325718728" sldId="257"/>
            <ac:spMk id="10" creationId="{6D5EDE2A-40A4-4199-AAF2-68729E10C1E4}"/>
          </ac:spMkLst>
        </pc:spChg>
      </pc:sldChg>
      <pc:sldChg chg="modSp mod">
        <pc:chgData name="Marta Klopotowska" userId="eac6eb22-5f14-46b4-a4ea-a86e6e8c4acc" providerId="ADAL" clId="{6B3F2589-2144-46EC-A4A3-33467D08D360}" dt="2023-11-15T16:18:52.913" v="617" actId="6549"/>
        <pc:sldMkLst>
          <pc:docMk/>
          <pc:sldMk cId="3246698477" sldId="259"/>
        </pc:sldMkLst>
        <pc:spChg chg="mod">
          <ac:chgData name="Marta Klopotowska" userId="eac6eb22-5f14-46b4-a4ea-a86e6e8c4acc" providerId="ADAL" clId="{6B3F2589-2144-46EC-A4A3-33467D08D360}" dt="2023-11-15T16:18:52.913" v="617" actId="6549"/>
          <ac:spMkLst>
            <pc:docMk/>
            <pc:sldMk cId="3246698477" sldId="259"/>
            <ac:spMk id="6" creationId="{A0EE4CC9-0880-42C6-9DE7-6F418E1E107B}"/>
          </ac:spMkLst>
        </pc:spChg>
      </pc:sldChg>
      <pc:sldChg chg="modSp mod">
        <pc:chgData name="Marta Klopotowska" userId="eac6eb22-5f14-46b4-a4ea-a86e6e8c4acc" providerId="ADAL" clId="{6B3F2589-2144-46EC-A4A3-33467D08D360}" dt="2023-11-15T17:36:50" v="1179" actId="20577"/>
        <pc:sldMkLst>
          <pc:docMk/>
          <pc:sldMk cId="65980272" sldId="443"/>
        </pc:sldMkLst>
        <pc:spChg chg="mod">
          <ac:chgData name="Marta Klopotowska" userId="eac6eb22-5f14-46b4-a4ea-a86e6e8c4acc" providerId="ADAL" clId="{6B3F2589-2144-46EC-A4A3-33467D08D360}" dt="2023-11-15T17:36:50" v="1179" actId="20577"/>
          <ac:spMkLst>
            <pc:docMk/>
            <pc:sldMk cId="65980272" sldId="443"/>
            <ac:spMk id="6" creationId="{00000000-0000-0000-0000-000000000000}"/>
          </ac:spMkLst>
        </pc:spChg>
      </pc:sldChg>
      <pc:sldChg chg="addSp delSp modSp mod modClrScheme chgLayout">
        <pc:chgData name="Marta Klopotowska" userId="eac6eb22-5f14-46b4-a4ea-a86e6e8c4acc" providerId="ADAL" clId="{6B3F2589-2144-46EC-A4A3-33467D08D360}" dt="2023-11-15T16:25:09.729" v="738" actId="20577"/>
        <pc:sldMkLst>
          <pc:docMk/>
          <pc:sldMk cId="2693195115" sldId="461"/>
        </pc:sldMkLst>
        <pc:spChg chg="del mod ord">
          <ac:chgData name="Marta Klopotowska" userId="eac6eb22-5f14-46b4-a4ea-a86e6e8c4acc" providerId="ADAL" clId="{6B3F2589-2144-46EC-A4A3-33467D08D360}" dt="2023-11-15T16:22:11.849" v="714" actId="478"/>
          <ac:spMkLst>
            <pc:docMk/>
            <pc:sldMk cId="2693195115" sldId="461"/>
            <ac:spMk id="2" creationId="{4618E137-D22B-B7E3-9D11-9535C4CFBB1D}"/>
          </ac:spMkLst>
        </pc:spChg>
        <pc:spChg chg="add mod">
          <ac:chgData name="Marta Klopotowska" userId="eac6eb22-5f14-46b4-a4ea-a86e6e8c4acc" providerId="ADAL" clId="{6B3F2589-2144-46EC-A4A3-33467D08D360}" dt="2023-11-15T16:25:09.729" v="738" actId="20577"/>
          <ac:spMkLst>
            <pc:docMk/>
            <pc:sldMk cId="2693195115" sldId="461"/>
            <ac:spMk id="7" creationId="{2120AB85-4437-1759-C5DD-98A725F4D345}"/>
          </ac:spMkLst>
        </pc:spChg>
        <pc:spChg chg="mod ord">
          <ac:chgData name="Marta Klopotowska" userId="eac6eb22-5f14-46b4-a4ea-a86e6e8c4acc" providerId="ADAL" clId="{6B3F2589-2144-46EC-A4A3-33467D08D360}" dt="2023-11-15T16:22:02.918" v="699" actId="14100"/>
          <ac:spMkLst>
            <pc:docMk/>
            <pc:sldMk cId="2693195115" sldId="461"/>
            <ac:spMk id="14" creationId="{81CEB081-CD23-4709-BA68-D3043B6010C2}"/>
          </ac:spMkLst>
        </pc:spChg>
        <pc:spChg chg="del mod">
          <ac:chgData name="Marta Klopotowska" userId="eac6eb22-5f14-46b4-a4ea-a86e6e8c4acc" providerId="ADAL" clId="{6B3F2589-2144-46EC-A4A3-33467D08D360}" dt="2023-11-15T16:24:03.782" v="724" actId="478"/>
          <ac:spMkLst>
            <pc:docMk/>
            <pc:sldMk cId="2693195115" sldId="461"/>
            <ac:spMk id="16" creationId="{A188A548-96A8-4D2F-8179-7CB96D16B0F5}"/>
          </ac:spMkLst>
        </pc:spChg>
        <pc:spChg chg="add del mod">
          <ac:chgData name="Marta Klopotowska" userId="eac6eb22-5f14-46b4-a4ea-a86e6e8c4acc" providerId="ADAL" clId="{6B3F2589-2144-46EC-A4A3-33467D08D360}" dt="2023-11-15T16:21:25.350" v="673" actId="26606"/>
          <ac:spMkLst>
            <pc:docMk/>
            <pc:sldMk cId="2693195115" sldId="461"/>
            <ac:spMk id="21" creationId="{736CF56D-0A89-5659-40AC-F0B9A1B59704}"/>
          </ac:spMkLst>
        </pc:spChg>
        <pc:spChg chg="add del mod">
          <ac:chgData name="Marta Klopotowska" userId="eac6eb22-5f14-46b4-a4ea-a86e6e8c4acc" providerId="ADAL" clId="{6B3F2589-2144-46EC-A4A3-33467D08D360}" dt="2023-11-15T16:21:27.171" v="675" actId="26606"/>
          <ac:spMkLst>
            <pc:docMk/>
            <pc:sldMk cId="2693195115" sldId="461"/>
            <ac:spMk id="23" creationId="{2D747220-3C0C-B3D6-61A1-2F2B31624E6D}"/>
          </ac:spMkLst>
        </pc:spChg>
        <pc:spChg chg="add del mod">
          <ac:chgData name="Marta Klopotowska" userId="eac6eb22-5f14-46b4-a4ea-a86e6e8c4acc" providerId="ADAL" clId="{6B3F2589-2144-46EC-A4A3-33467D08D360}" dt="2023-11-15T16:21:28.662" v="677" actId="26606"/>
          <ac:spMkLst>
            <pc:docMk/>
            <pc:sldMk cId="2693195115" sldId="461"/>
            <ac:spMk id="25" creationId="{BB0A0CAC-F644-3E06-020E-9851B637A490}"/>
          </ac:spMkLst>
        </pc:spChg>
        <pc:spChg chg="add del mod">
          <ac:chgData name="Marta Klopotowska" userId="eac6eb22-5f14-46b4-a4ea-a86e6e8c4acc" providerId="ADAL" clId="{6B3F2589-2144-46EC-A4A3-33467D08D360}" dt="2023-11-15T16:21:30.168" v="679" actId="26606"/>
          <ac:spMkLst>
            <pc:docMk/>
            <pc:sldMk cId="2693195115" sldId="461"/>
            <ac:spMk id="27" creationId="{5375DC84-8DC4-ED35-259A-88A4E58BAAF0}"/>
          </ac:spMkLst>
        </pc:spChg>
        <pc:spChg chg="add del mod">
          <ac:chgData name="Marta Klopotowska" userId="eac6eb22-5f14-46b4-a4ea-a86e6e8c4acc" providerId="ADAL" clId="{6B3F2589-2144-46EC-A4A3-33467D08D360}" dt="2023-11-15T16:21:31.469" v="681" actId="26606"/>
          <ac:spMkLst>
            <pc:docMk/>
            <pc:sldMk cId="2693195115" sldId="461"/>
            <ac:spMk id="29" creationId="{D621330F-BBB3-74E2-6F3E-6D72CD3D941A}"/>
          </ac:spMkLst>
        </pc:spChg>
        <pc:spChg chg="add del mod">
          <ac:chgData name="Marta Klopotowska" userId="eac6eb22-5f14-46b4-a4ea-a86e6e8c4acc" providerId="ADAL" clId="{6B3F2589-2144-46EC-A4A3-33467D08D360}" dt="2023-11-15T16:21:32.862" v="683" actId="26606"/>
          <ac:spMkLst>
            <pc:docMk/>
            <pc:sldMk cId="2693195115" sldId="461"/>
            <ac:spMk id="31" creationId="{5375DC84-8DC4-ED35-259A-88A4E58BAAF0}"/>
          </ac:spMkLst>
        </pc:spChg>
        <pc:spChg chg="add del mod">
          <ac:chgData name="Marta Klopotowska" userId="eac6eb22-5f14-46b4-a4ea-a86e6e8c4acc" providerId="ADAL" clId="{6B3F2589-2144-46EC-A4A3-33467D08D360}" dt="2023-11-15T16:21:33.677" v="685" actId="26606"/>
          <ac:spMkLst>
            <pc:docMk/>
            <pc:sldMk cId="2693195115" sldId="461"/>
            <ac:spMk id="33" creationId="{BB0A0CAC-F644-3E06-020E-9851B637A490}"/>
          </ac:spMkLst>
        </pc:spChg>
        <pc:spChg chg="add del mod">
          <ac:chgData name="Marta Klopotowska" userId="eac6eb22-5f14-46b4-a4ea-a86e6e8c4acc" providerId="ADAL" clId="{6B3F2589-2144-46EC-A4A3-33467D08D360}" dt="2023-11-15T16:21:36.273" v="687" actId="26606"/>
          <ac:spMkLst>
            <pc:docMk/>
            <pc:sldMk cId="2693195115" sldId="461"/>
            <ac:spMk id="35" creationId="{2D747220-3C0C-B3D6-61A1-2F2B31624E6D}"/>
          </ac:spMkLst>
        </pc:spChg>
        <pc:spChg chg="add del mod">
          <ac:chgData name="Marta Klopotowska" userId="eac6eb22-5f14-46b4-a4ea-a86e6e8c4acc" providerId="ADAL" clId="{6B3F2589-2144-46EC-A4A3-33467D08D360}" dt="2023-11-15T16:21:37.457" v="689" actId="26606"/>
          <ac:spMkLst>
            <pc:docMk/>
            <pc:sldMk cId="2693195115" sldId="461"/>
            <ac:spMk id="37" creationId="{736CF56D-0A89-5659-40AC-F0B9A1B59704}"/>
          </ac:spMkLst>
        </pc:spChg>
        <pc:spChg chg="add del mod">
          <ac:chgData name="Marta Klopotowska" userId="eac6eb22-5f14-46b4-a4ea-a86e6e8c4acc" providerId="ADAL" clId="{6B3F2589-2144-46EC-A4A3-33467D08D360}" dt="2023-11-15T16:21:41.156" v="691" actId="26606"/>
          <ac:spMkLst>
            <pc:docMk/>
            <pc:sldMk cId="2693195115" sldId="461"/>
            <ac:spMk id="39" creationId="{E7EFCC76-1D46-63DF-1DD2-84C516CFD6D9}"/>
          </ac:spMkLst>
        </pc:spChg>
        <pc:spChg chg="add del mod">
          <ac:chgData name="Marta Klopotowska" userId="eac6eb22-5f14-46b4-a4ea-a86e6e8c4acc" providerId="ADAL" clId="{6B3F2589-2144-46EC-A4A3-33467D08D360}" dt="2023-11-15T16:21:43.164" v="693" actId="26606"/>
          <ac:spMkLst>
            <pc:docMk/>
            <pc:sldMk cId="2693195115" sldId="461"/>
            <ac:spMk id="41" creationId="{F92D642F-EE72-75BC-4C9E-9E57351AA962}"/>
          </ac:spMkLst>
        </pc:spChg>
        <pc:spChg chg="add del mod">
          <ac:chgData name="Marta Klopotowska" userId="eac6eb22-5f14-46b4-a4ea-a86e6e8c4acc" providerId="ADAL" clId="{6B3F2589-2144-46EC-A4A3-33467D08D360}" dt="2023-11-15T16:21:48.630" v="695" actId="26606"/>
          <ac:spMkLst>
            <pc:docMk/>
            <pc:sldMk cId="2693195115" sldId="461"/>
            <ac:spMk id="43" creationId="{E7EFCC76-1D46-63DF-1DD2-84C516CFD6D9}"/>
          </ac:spMkLst>
        </pc:spChg>
        <pc:spChg chg="add mod">
          <ac:chgData name="Marta Klopotowska" userId="eac6eb22-5f14-46b4-a4ea-a86e6e8c4acc" providerId="ADAL" clId="{6B3F2589-2144-46EC-A4A3-33467D08D360}" dt="2023-11-15T16:21:48.639" v="696" actId="26606"/>
          <ac:spMkLst>
            <pc:docMk/>
            <pc:sldMk cId="2693195115" sldId="461"/>
            <ac:spMk id="45" creationId="{2D747220-3C0C-B3D6-61A1-2F2B31624E6D}"/>
          </ac:spMkLst>
        </pc:spChg>
        <pc:grpChg chg="del">
          <ac:chgData name="Marta Klopotowska" userId="eac6eb22-5f14-46b4-a4ea-a86e6e8c4acc" providerId="ADAL" clId="{6B3F2589-2144-46EC-A4A3-33467D08D360}" dt="2023-11-15T16:19:53.167" v="635" actId="478"/>
          <ac:grpSpMkLst>
            <pc:docMk/>
            <pc:sldMk cId="2693195115" sldId="461"/>
            <ac:grpSpMk id="9" creationId="{BE22E9AA-2FC6-622C-CC21-1ADC6BBC9061}"/>
          </ac:grpSpMkLst>
        </pc:grpChg>
        <pc:picChg chg="add mod">
          <ac:chgData name="Marta Klopotowska" userId="eac6eb22-5f14-46b4-a4ea-a86e6e8c4acc" providerId="ADAL" clId="{6B3F2589-2144-46EC-A4A3-33467D08D360}" dt="2023-11-15T16:22:06.960" v="713" actId="1035"/>
          <ac:picMkLst>
            <pc:docMk/>
            <pc:sldMk cId="2693195115" sldId="461"/>
            <ac:picMk id="5" creationId="{4E7C01CA-22E2-F048-42BE-7DAC1B6AB40E}"/>
          </ac:picMkLst>
        </pc:picChg>
      </pc:sldChg>
      <pc:sldChg chg="addSp delSp modSp mod">
        <pc:chgData name="Marta Klopotowska" userId="eac6eb22-5f14-46b4-a4ea-a86e6e8c4acc" providerId="ADAL" clId="{6B3F2589-2144-46EC-A4A3-33467D08D360}" dt="2023-11-15T16:28:43.445" v="847" actId="1076"/>
        <pc:sldMkLst>
          <pc:docMk/>
          <pc:sldMk cId="2932444859" sldId="756"/>
        </pc:sldMkLst>
        <pc:spChg chg="mod">
          <ac:chgData name="Marta Klopotowska" userId="eac6eb22-5f14-46b4-a4ea-a86e6e8c4acc" providerId="ADAL" clId="{6B3F2589-2144-46EC-A4A3-33467D08D360}" dt="2023-11-15T16:27:17.603" v="804" actId="20577"/>
          <ac:spMkLst>
            <pc:docMk/>
            <pc:sldMk cId="2932444859" sldId="756"/>
            <ac:spMk id="5" creationId="{9CD6A055-FAD9-4078-9E2C-C6A0AF3B2E80}"/>
          </ac:spMkLst>
        </pc:spChg>
        <pc:picChg chg="add del mod">
          <ac:chgData name="Marta Klopotowska" userId="eac6eb22-5f14-46b4-a4ea-a86e6e8c4acc" providerId="ADAL" clId="{6B3F2589-2144-46EC-A4A3-33467D08D360}" dt="2023-11-15T16:28:07.848" v="809" actId="931"/>
          <ac:picMkLst>
            <pc:docMk/>
            <pc:sldMk cId="2932444859" sldId="756"/>
            <ac:picMk id="7" creationId="{C112EDB4-B914-6227-9C9A-4E42A80AD524}"/>
          </ac:picMkLst>
        </pc:picChg>
        <pc:picChg chg="del mod">
          <ac:chgData name="Marta Klopotowska" userId="eac6eb22-5f14-46b4-a4ea-a86e6e8c4acc" providerId="ADAL" clId="{6B3F2589-2144-46EC-A4A3-33467D08D360}" dt="2023-11-15T16:28:33.148" v="817" actId="478"/>
          <ac:picMkLst>
            <pc:docMk/>
            <pc:sldMk cId="2932444859" sldId="756"/>
            <ac:picMk id="8" creationId="{4D398041-7850-736E-2B45-C52A4956A476}"/>
          </ac:picMkLst>
        </pc:picChg>
        <pc:picChg chg="add del mod">
          <ac:chgData name="Marta Klopotowska" userId="eac6eb22-5f14-46b4-a4ea-a86e6e8c4acc" providerId="ADAL" clId="{6B3F2589-2144-46EC-A4A3-33467D08D360}" dt="2023-11-15T16:28:43.445" v="847" actId="1076"/>
          <ac:picMkLst>
            <pc:docMk/>
            <pc:sldMk cId="2932444859" sldId="756"/>
            <ac:picMk id="10" creationId="{1E528182-A452-CB19-4820-0A2B55C7C584}"/>
          </ac:picMkLst>
        </pc:picChg>
      </pc:sldChg>
      <pc:sldChg chg="modSp mod">
        <pc:chgData name="Marta Klopotowska" userId="eac6eb22-5f14-46b4-a4ea-a86e6e8c4acc" providerId="ADAL" clId="{6B3F2589-2144-46EC-A4A3-33467D08D360}" dt="2023-11-15T16:52:28.936" v="1091" actId="20577"/>
        <pc:sldMkLst>
          <pc:docMk/>
          <pc:sldMk cId="644561616" sldId="901"/>
        </pc:sldMkLst>
        <pc:spChg chg="mod">
          <ac:chgData name="Marta Klopotowska" userId="eac6eb22-5f14-46b4-a4ea-a86e6e8c4acc" providerId="ADAL" clId="{6B3F2589-2144-46EC-A4A3-33467D08D360}" dt="2023-11-15T16:52:28.936" v="1091" actId="20577"/>
          <ac:spMkLst>
            <pc:docMk/>
            <pc:sldMk cId="644561616" sldId="901"/>
            <ac:spMk id="2" creationId="{0668AD39-1ABD-44F1-B43D-A33ADE8D5FBC}"/>
          </ac:spMkLst>
        </pc:spChg>
        <pc:spChg chg="mod">
          <ac:chgData name="Marta Klopotowska" userId="eac6eb22-5f14-46b4-a4ea-a86e6e8c4acc" providerId="ADAL" clId="{6B3F2589-2144-46EC-A4A3-33467D08D360}" dt="2023-11-15T16:46:07.536" v="1051" actId="1036"/>
          <ac:spMkLst>
            <pc:docMk/>
            <pc:sldMk cId="644561616" sldId="901"/>
            <ac:spMk id="10" creationId="{66421E13-941D-487E-9F8E-DCFA3FE9C646}"/>
          </ac:spMkLst>
        </pc:spChg>
        <pc:picChg chg="mod">
          <ac:chgData name="Marta Klopotowska" userId="eac6eb22-5f14-46b4-a4ea-a86e6e8c4acc" providerId="ADAL" clId="{6B3F2589-2144-46EC-A4A3-33467D08D360}" dt="2023-11-15T16:46:15.959" v="1069" actId="1036"/>
          <ac:picMkLst>
            <pc:docMk/>
            <pc:sldMk cId="644561616" sldId="901"/>
            <ac:picMk id="4" creationId="{1FC101C4-BFBC-19EB-468D-89F0E4F220AA}"/>
          </ac:picMkLst>
        </pc:picChg>
      </pc:sldChg>
      <pc:sldChg chg="modSp mod">
        <pc:chgData name="Marta Klopotowska" userId="eac6eb22-5f14-46b4-a4ea-a86e6e8c4acc" providerId="ADAL" clId="{6B3F2589-2144-46EC-A4A3-33467D08D360}" dt="2023-11-15T15:01:21.864" v="97" actId="6549"/>
        <pc:sldMkLst>
          <pc:docMk/>
          <pc:sldMk cId="3935080529" sldId="922"/>
        </pc:sldMkLst>
        <pc:spChg chg="mod">
          <ac:chgData name="Marta Klopotowska" userId="eac6eb22-5f14-46b4-a4ea-a86e6e8c4acc" providerId="ADAL" clId="{6B3F2589-2144-46EC-A4A3-33467D08D360}" dt="2023-11-15T15:01:21.864" v="97" actId="6549"/>
          <ac:spMkLst>
            <pc:docMk/>
            <pc:sldMk cId="3935080529" sldId="922"/>
            <ac:spMk id="4" creationId="{00000000-0000-0000-0000-000000000000}"/>
          </ac:spMkLst>
        </pc:spChg>
      </pc:sldChg>
      <pc:sldChg chg="modSp mod">
        <pc:chgData name="Marta Klopotowska" userId="eac6eb22-5f14-46b4-a4ea-a86e6e8c4acc" providerId="ADAL" clId="{6B3F2589-2144-46EC-A4A3-33467D08D360}" dt="2023-11-15T17:07:04.651" v="1102" actId="6549"/>
        <pc:sldMkLst>
          <pc:docMk/>
          <pc:sldMk cId="2989778967" sldId="952"/>
        </pc:sldMkLst>
        <pc:spChg chg="mod">
          <ac:chgData name="Marta Klopotowska" userId="eac6eb22-5f14-46b4-a4ea-a86e6e8c4acc" providerId="ADAL" clId="{6B3F2589-2144-46EC-A4A3-33467D08D360}" dt="2023-11-15T17:07:04.651" v="1102" actId="6549"/>
          <ac:spMkLst>
            <pc:docMk/>
            <pc:sldMk cId="2989778967" sldId="952"/>
            <ac:spMk id="5" creationId="{E3B8E8E1-4A2D-4783-AFCA-5F22F296D0E1}"/>
          </ac:spMkLst>
        </pc:spChg>
        <pc:picChg chg="mod">
          <ac:chgData name="Marta Klopotowska" userId="eac6eb22-5f14-46b4-a4ea-a86e6e8c4acc" providerId="ADAL" clId="{6B3F2589-2144-46EC-A4A3-33467D08D360}" dt="2023-11-15T16:36:43.922" v="930" actId="1035"/>
          <ac:picMkLst>
            <pc:docMk/>
            <pc:sldMk cId="2989778967" sldId="952"/>
            <ac:picMk id="4" creationId="{F114EBE4-BB71-0121-144E-449ADD8924D8}"/>
          </ac:picMkLst>
        </pc:picChg>
      </pc:sldChg>
      <pc:sldChg chg="modSp mod">
        <pc:chgData name="Marta Klopotowska" userId="eac6eb22-5f14-46b4-a4ea-a86e6e8c4acc" providerId="ADAL" clId="{6B3F2589-2144-46EC-A4A3-33467D08D360}" dt="2023-11-15T17:36:57.401" v="1180"/>
        <pc:sldMkLst>
          <pc:docMk/>
          <pc:sldMk cId="3480434334" sldId="988"/>
        </pc:sldMkLst>
        <pc:spChg chg="mod">
          <ac:chgData name="Marta Klopotowska" userId="eac6eb22-5f14-46b4-a4ea-a86e6e8c4acc" providerId="ADAL" clId="{6B3F2589-2144-46EC-A4A3-33467D08D360}" dt="2023-11-15T17:36:57.401" v="1180"/>
          <ac:spMkLst>
            <pc:docMk/>
            <pc:sldMk cId="3480434334" sldId="988"/>
            <ac:spMk id="12" creationId="{BD0D72B1-B394-7C17-C587-FA7375E7A7E1}"/>
          </ac:spMkLst>
        </pc:spChg>
      </pc:sldChg>
      <pc:sldChg chg="addSp delSp modSp mod">
        <pc:chgData name="Marta Klopotowska" userId="eac6eb22-5f14-46b4-a4ea-a86e6e8c4acc" providerId="ADAL" clId="{6B3F2589-2144-46EC-A4A3-33467D08D360}" dt="2023-11-15T15:01:38.356" v="99" actId="20577"/>
        <pc:sldMkLst>
          <pc:docMk/>
          <pc:sldMk cId="108616402" sldId="989"/>
        </pc:sldMkLst>
        <pc:spChg chg="mod">
          <ac:chgData name="Marta Klopotowska" userId="eac6eb22-5f14-46b4-a4ea-a86e6e8c4acc" providerId="ADAL" clId="{6B3F2589-2144-46EC-A4A3-33467D08D360}" dt="2023-11-15T15:01:38.356" v="99" actId="20577"/>
          <ac:spMkLst>
            <pc:docMk/>
            <pc:sldMk cId="108616402" sldId="989"/>
            <ac:spMk id="2" creationId="{91383D11-DEC4-4BFF-88BB-8FB2206CEB37}"/>
          </ac:spMkLst>
        </pc:spChg>
        <pc:grpChg chg="add del mod">
          <ac:chgData name="Marta Klopotowska" userId="eac6eb22-5f14-46b4-a4ea-a86e6e8c4acc" providerId="ADAL" clId="{6B3F2589-2144-46EC-A4A3-33467D08D360}" dt="2023-11-15T14:57:07.268" v="4" actId="478"/>
          <ac:grpSpMkLst>
            <pc:docMk/>
            <pc:sldMk cId="108616402" sldId="989"/>
            <ac:grpSpMk id="3" creationId="{054632A8-AB15-3948-6DEF-58C278936DD0}"/>
          </ac:grpSpMkLst>
        </pc:grpChg>
        <pc:grpChg chg="add mod">
          <ac:chgData name="Marta Klopotowska" userId="eac6eb22-5f14-46b4-a4ea-a86e6e8c4acc" providerId="ADAL" clId="{6B3F2589-2144-46EC-A4A3-33467D08D360}" dt="2023-11-15T15:00:30.155" v="46" actId="1035"/>
          <ac:grpSpMkLst>
            <pc:docMk/>
            <pc:sldMk cId="108616402" sldId="989"/>
            <ac:grpSpMk id="22" creationId="{36D1630C-9C9C-D1A1-E6D8-4C72FF896B26}"/>
          </ac:grpSpMkLst>
        </pc:grpChg>
        <pc:picChg chg="mod">
          <ac:chgData name="Marta Klopotowska" userId="eac6eb22-5f14-46b4-a4ea-a86e6e8c4acc" providerId="ADAL" clId="{6B3F2589-2144-46EC-A4A3-33467D08D360}" dt="2023-11-15T14:57:04.926" v="2" actId="1076"/>
          <ac:picMkLst>
            <pc:docMk/>
            <pc:sldMk cId="108616402" sldId="989"/>
            <ac:picMk id="6" creationId="{BEC0C879-5D04-76D9-0974-F14373ACDE7B}"/>
          </ac:picMkLst>
        </pc:picChg>
        <pc:picChg chg="mod">
          <ac:chgData name="Marta Klopotowska" userId="eac6eb22-5f14-46b4-a4ea-a86e6e8c4acc" providerId="ADAL" clId="{6B3F2589-2144-46EC-A4A3-33467D08D360}" dt="2023-11-15T14:57:04.926" v="2" actId="1076"/>
          <ac:picMkLst>
            <pc:docMk/>
            <pc:sldMk cId="108616402" sldId="989"/>
            <ac:picMk id="7" creationId="{EFD647BB-F634-D126-8703-F5A99227CD2B}"/>
          </ac:picMkLst>
        </pc:picChg>
        <pc:picChg chg="mod">
          <ac:chgData name="Marta Klopotowska" userId="eac6eb22-5f14-46b4-a4ea-a86e6e8c4acc" providerId="ADAL" clId="{6B3F2589-2144-46EC-A4A3-33467D08D360}" dt="2023-11-15T14:57:04.926" v="2" actId="1076"/>
          <ac:picMkLst>
            <pc:docMk/>
            <pc:sldMk cId="108616402" sldId="989"/>
            <ac:picMk id="8" creationId="{3650E8A3-FAA8-36DF-2A0D-6A86447C0ADF}"/>
          </ac:picMkLst>
        </pc:picChg>
        <pc:picChg chg="mod">
          <ac:chgData name="Marta Klopotowska" userId="eac6eb22-5f14-46b4-a4ea-a86e6e8c4acc" providerId="ADAL" clId="{6B3F2589-2144-46EC-A4A3-33467D08D360}" dt="2023-11-15T14:57:04.926" v="2" actId="1076"/>
          <ac:picMkLst>
            <pc:docMk/>
            <pc:sldMk cId="108616402" sldId="989"/>
            <ac:picMk id="9" creationId="{2DA60422-9C01-7AE8-8F22-5686F4A3EB3C}"/>
          </ac:picMkLst>
        </pc:picChg>
        <pc:picChg chg="mod">
          <ac:chgData name="Marta Klopotowska" userId="eac6eb22-5f14-46b4-a4ea-a86e6e8c4acc" providerId="ADAL" clId="{6B3F2589-2144-46EC-A4A3-33467D08D360}" dt="2023-11-15T14:57:04.926" v="2" actId="1076"/>
          <ac:picMkLst>
            <pc:docMk/>
            <pc:sldMk cId="108616402" sldId="989"/>
            <ac:picMk id="10" creationId="{631AE9C6-D141-25F8-371C-602433F19366}"/>
          </ac:picMkLst>
        </pc:picChg>
        <pc:picChg chg="del mod">
          <ac:chgData name="Marta Klopotowska" userId="eac6eb22-5f14-46b4-a4ea-a86e6e8c4acc" providerId="ADAL" clId="{6B3F2589-2144-46EC-A4A3-33467D08D360}" dt="2023-11-15T14:57:05.734" v="3" actId="478"/>
          <ac:picMkLst>
            <pc:docMk/>
            <pc:sldMk cId="108616402" sldId="989"/>
            <ac:picMk id="11" creationId="{70215669-36A4-AE86-5F9C-533EE4545B94}"/>
          </ac:picMkLst>
        </pc:picChg>
        <pc:picChg chg="mod">
          <ac:chgData name="Marta Klopotowska" userId="eac6eb22-5f14-46b4-a4ea-a86e6e8c4acc" providerId="ADAL" clId="{6B3F2589-2144-46EC-A4A3-33467D08D360}" dt="2023-11-15T14:57:04.926" v="2" actId="1076"/>
          <ac:picMkLst>
            <pc:docMk/>
            <pc:sldMk cId="108616402" sldId="989"/>
            <ac:picMk id="12" creationId="{C5F9C106-F125-5D53-B301-88E4DCB31EDA}"/>
          </ac:picMkLst>
        </pc:picChg>
        <pc:picChg chg="mod modCrop">
          <ac:chgData name="Marta Klopotowska" userId="eac6eb22-5f14-46b4-a4ea-a86e6e8c4acc" providerId="ADAL" clId="{6B3F2589-2144-46EC-A4A3-33467D08D360}" dt="2023-11-15T15:00:22.725" v="43" actId="732"/>
          <ac:picMkLst>
            <pc:docMk/>
            <pc:sldMk cId="108616402" sldId="989"/>
            <ac:picMk id="13" creationId="{F7915991-6564-9C75-61A6-1B46B17BA8AE}"/>
          </ac:picMkLst>
        </pc:picChg>
        <pc:picChg chg="mod">
          <ac:chgData name="Marta Klopotowska" userId="eac6eb22-5f14-46b4-a4ea-a86e6e8c4acc" providerId="ADAL" clId="{6B3F2589-2144-46EC-A4A3-33467D08D360}" dt="2023-11-15T14:57:04.926" v="2" actId="1076"/>
          <ac:picMkLst>
            <pc:docMk/>
            <pc:sldMk cId="108616402" sldId="989"/>
            <ac:picMk id="14" creationId="{F69A8F77-5894-73C5-AEF1-AB1C4AA6E7E7}"/>
          </ac:picMkLst>
        </pc:picChg>
        <pc:picChg chg="mod">
          <ac:chgData name="Marta Klopotowska" userId="eac6eb22-5f14-46b4-a4ea-a86e6e8c4acc" providerId="ADAL" clId="{6B3F2589-2144-46EC-A4A3-33467D08D360}" dt="2023-11-15T14:57:04.926" v="2" actId="1076"/>
          <ac:picMkLst>
            <pc:docMk/>
            <pc:sldMk cId="108616402" sldId="989"/>
            <ac:picMk id="15" creationId="{AD32C1FA-D939-4118-F814-B9927432EA49}"/>
          </ac:picMkLst>
        </pc:picChg>
        <pc:picChg chg="mod">
          <ac:chgData name="Marta Klopotowska" userId="eac6eb22-5f14-46b4-a4ea-a86e6e8c4acc" providerId="ADAL" clId="{6B3F2589-2144-46EC-A4A3-33467D08D360}" dt="2023-11-15T14:57:04.926" v="2" actId="1076"/>
          <ac:picMkLst>
            <pc:docMk/>
            <pc:sldMk cId="108616402" sldId="989"/>
            <ac:picMk id="16" creationId="{0BAF374D-0F56-B06A-3DDE-33DE8C36A635}"/>
          </ac:picMkLst>
        </pc:picChg>
        <pc:picChg chg="mod">
          <ac:chgData name="Marta Klopotowska" userId="eac6eb22-5f14-46b4-a4ea-a86e6e8c4acc" providerId="ADAL" clId="{6B3F2589-2144-46EC-A4A3-33467D08D360}" dt="2023-11-15T14:57:04.926" v="2" actId="1076"/>
          <ac:picMkLst>
            <pc:docMk/>
            <pc:sldMk cId="108616402" sldId="989"/>
            <ac:picMk id="17" creationId="{0B595B5E-E65C-4B2F-45A3-492A61414B12}"/>
          </ac:picMkLst>
        </pc:picChg>
        <pc:picChg chg="mod">
          <ac:chgData name="Marta Klopotowska" userId="eac6eb22-5f14-46b4-a4ea-a86e6e8c4acc" providerId="ADAL" clId="{6B3F2589-2144-46EC-A4A3-33467D08D360}" dt="2023-11-15T14:57:04.926" v="2" actId="1076"/>
          <ac:picMkLst>
            <pc:docMk/>
            <pc:sldMk cId="108616402" sldId="989"/>
            <ac:picMk id="18" creationId="{BE0D7429-E2A7-2742-1CFD-3CEF015CDA21}"/>
          </ac:picMkLst>
        </pc:picChg>
        <pc:picChg chg="mod">
          <ac:chgData name="Marta Klopotowska" userId="eac6eb22-5f14-46b4-a4ea-a86e6e8c4acc" providerId="ADAL" clId="{6B3F2589-2144-46EC-A4A3-33467D08D360}" dt="2023-11-15T14:57:04.926" v="2" actId="1076"/>
          <ac:picMkLst>
            <pc:docMk/>
            <pc:sldMk cId="108616402" sldId="989"/>
            <ac:picMk id="19" creationId="{5461D39F-12EE-2D5E-92AF-DF72F4FF172B}"/>
          </ac:picMkLst>
        </pc:picChg>
        <pc:picChg chg="mod">
          <ac:chgData name="Marta Klopotowska" userId="eac6eb22-5f14-46b4-a4ea-a86e6e8c4acc" providerId="ADAL" clId="{6B3F2589-2144-46EC-A4A3-33467D08D360}" dt="2023-11-15T14:57:04.926" v="2" actId="1076"/>
          <ac:picMkLst>
            <pc:docMk/>
            <pc:sldMk cId="108616402" sldId="989"/>
            <ac:picMk id="20" creationId="{06BD6DCC-AB03-3B4E-3501-4F26FBD81D7E}"/>
          </ac:picMkLst>
        </pc:picChg>
        <pc:picChg chg="mod">
          <ac:chgData name="Marta Klopotowska" userId="eac6eb22-5f14-46b4-a4ea-a86e6e8c4acc" providerId="ADAL" clId="{6B3F2589-2144-46EC-A4A3-33467D08D360}" dt="2023-11-15T14:57:04.926" v="2" actId="1076"/>
          <ac:picMkLst>
            <pc:docMk/>
            <pc:sldMk cId="108616402" sldId="989"/>
            <ac:picMk id="21" creationId="{A6C3751C-9D48-22B7-7DAA-25F592D22D56}"/>
          </ac:picMkLst>
        </pc:picChg>
        <pc:picChg chg="mod">
          <ac:chgData name="Marta Klopotowska" userId="eac6eb22-5f14-46b4-a4ea-a86e6e8c4acc" providerId="ADAL" clId="{6B3F2589-2144-46EC-A4A3-33467D08D360}" dt="2023-11-15T15:00:30.155" v="46" actId="1035"/>
          <ac:picMkLst>
            <pc:docMk/>
            <pc:sldMk cId="108616402" sldId="989"/>
            <ac:picMk id="23" creationId="{2DE72603-0E66-C11F-DB7D-9FB8BF490369}"/>
          </ac:picMkLst>
        </pc:picChg>
        <pc:picChg chg="mod">
          <ac:chgData name="Marta Klopotowska" userId="eac6eb22-5f14-46b4-a4ea-a86e6e8c4acc" providerId="ADAL" clId="{6B3F2589-2144-46EC-A4A3-33467D08D360}" dt="2023-11-15T15:00:30.155" v="46" actId="1035"/>
          <ac:picMkLst>
            <pc:docMk/>
            <pc:sldMk cId="108616402" sldId="989"/>
            <ac:picMk id="24" creationId="{D519B2C9-4227-1962-0482-7545A8EF9ED4}"/>
          </ac:picMkLst>
        </pc:picChg>
        <pc:picChg chg="mod">
          <ac:chgData name="Marta Klopotowska" userId="eac6eb22-5f14-46b4-a4ea-a86e6e8c4acc" providerId="ADAL" clId="{6B3F2589-2144-46EC-A4A3-33467D08D360}" dt="2023-11-15T15:00:30.155" v="46" actId="1035"/>
          <ac:picMkLst>
            <pc:docMk/>
            <pc:sldMk cId="108616402" sldId="989"/>
            <ac:picMk id="25" creationId="{6B5AECE4-EE37-0ABE-803C-73732566F630}"/>
          </ac:picMkLst>
        </pc:picChg>
        <pc:picChg chg="mod">
          <ac:chgData name="Marta Klopotowska" userId="eac6eb22-5f14-46b4-a4ea-a86e6e8c4acc" providerId="ADAL" clId="{6B3F2589-2144-46EC-A4A3-33467D08D360}" dt="2023-11-15T15:00:30.155" v="46" actId="1035"/>
          <ac:picMkLst>
            <pc:docMk/>
            <pc:sldMk cId="108616402" sldId="989"/>
            <ac:picMk id="26" creationId="{B7F19DFF-3F0E-7576-F149-FF620D3334E0}"/>
          </ac:picMkLst>
        </pc:picChg>
        <pc:picChg chg="mod">
          <ac:chgData name="Marta Klopotowska" userId="eac6eb22-5f14-46b4-a4ea-a86e6e8c4acc" providerId="ADAL" clId="{6B3F2589-2144-46EC-A4A3-33467D08D360}" dt="2023-11-15T15:00:30.155" v="46" actId="1035"/>
          <ac:picMkLst>
            <pc:docMk/>
            <pc:sldMk cId="108616402" sldId="989"/>
            <ac:picMk id="27" creationId="{06714BB4-C92D-415F-D1F5-29FAD46F38B5}"/>
          </ac:picMkLst>
        </pc:picChg>
        <pc:picChg chg="mod">
          <ac:chgData name="Marta Klopotowska" userId="eac6eb22-5f14-46b4-a4ea-a86e6e8c4acc" providerId="ADAL" clId="{6B3F2589-2144-46EC-A4A3-33467D08D360}" dt="2023-11-15T15:00:30.155" v="46" actId="1035"/>
          <ac:picMkLst>
            <pc:docMk/>
            <pc:sldMk cId="108616402" sldId="989"/>
            <ac:picMk id="28" creationId="{BC840C76-4749-257F-4BB1-ACB30446FF58}"/>
          </ac:picMkLst>
        </pc:picChg>
        <pc:picChg chg="mod">
          <ac:chgData name="Marta Klopotowska" userId="eac6eb22-5f14-46b4-a4ea-a86e6e8c4acc" providerId="ADAL" clId="{6B3F2589-2144-46EC-A4A3-33467D08D360}" dt="2023-11-15T15:00:30.155" v="46" actId="1035"/>
          <ac:picMkLst>
            <pc:docMk/>
            <pc:sldMk cId="108616402" sldId="989"/>
            <ac:picMk id="29" creationId="{1882E4EF-0B86-0007-6F3D-C1447B330BC0}"/>
          </ac:picMkLst>
        </pc:picChg>
        <pc:picChg chg="mod">
          <ac:chgData name="Marta Klopotowska" userId="eac6eb22-5f14-46b4-a4ea-a86e6e8c4acc" providerId="ADAL" clId="{6B3F2589-2144-46EC-A4A3-33467D08D360}" dt="2023-11-15T15:00:30.155" v="46" actId="1035"/>
          <ac:picMkLst>
            <pc:docMk/>
            <pc:sldMk cId="108616402" sldId="989"/>
            <ac:picMk id="30" creationId="{B339ECE7-CF9F-C585-5FCC-7ED363902085}"/>
          </ac:picMkLst>
        </pc:picChg>
        <pc:picChg chg="mod">
          <ac:chgData name="Marta Klopotowska" userId="eac6eb22-5f14-46b4-a4ea-a86e6e8c4acc" providerId="ADAL" clId="{6B3F2589-2144-46EC-A4A3-33467D08D360}" dt="2023-11-15T15:00:30.155" v="46" actId="1035"/>
          <ac:picMkLst>
            <pc:docMk/>
            <pc:sldMk cId="108616402" sldId="989"/>
            <ac:picMk id="31" creationId="{D5A20F17-FF5F-AA0E-0DEC-85D71196E4B2}"/>
          </ac:picMkLst>
        </pc:picChg>
        <pc:picChg chg="mod">
          <ac:chgData name="Marta Klopotowska" userId="eac6eb22-5f14-46b4-a4ea-a86e6e8c4acc" providerId="ADAL" clId="{6B3F2589-2144-46EC-A4A3-33467D08D360}" dt="2023-11-15T15:00:30.155" v="46" actId="1035"/>
          <ac:picMkLst>
            <pc:docMk/>
            <pc:sldMk cId="108616402" sldId="989"/>
            <ac:picMk id="32" creationId="{AA067249-DA9C-ACA6-4421-AD385FA9987B}"/>
          </ac:picMkLst>
        </pc:picChg>
        <pc:picChg chg="mod">
          <ac:chgData name="Marta Klopotowska" userId="eac6eb22-5f14-46b4-a4ea-a86e6e8c4acc" providerId="ADAL" clId="{6B3F2589-2144-46EC-A4A3-33467D08D360}" dt="2023-11-15T15:00:30.155" v="46" actId="1035"/>
          <ac:picMkLst>
            <pc:docMk/>
            <pc:sldMk cId="108616402" sldId="989"/>
            <ac:picMk id="33" creationId="{629F7A29-EE56-C2DB-8CFF-FA1351093407}"/>
          </ac:picMkLst>
        </pc:picChg>
        <pc:picChg chg="mod">
          <ac:chgData name="Marta Klopotowska" userId="eac6eb22-5f14-46b4-a4ea-a86e6e8c4acc" providerId="ADAL" clId="{6B3F2589-2144-46EC-A4A3-33467D08D360}" dt="2023-11-15T15:00:30.155" v="46" actId="1035"/>
          <ac:picMkLst>
            <pc:docMk/>
            <pc:sldMk cId="108616402" sldId="989"/>
            <ac:picMk id="34" creationId="{B89F81BE-359E-0DBA-E565-EDE84F5D99AD}"/>
          </ac:picMkLst>
        </pc:picChg>
        <pc:picChg chg="mod">
          <ac:chgData name="Marta Klopotowska" userId="eac6eb22-5f14-46b4-a4ea-a86e6e8c4acc" providerId="ADAL" clId="{6B3F2589-2144-46EC-A4A3-33467D08D360}" dt="2023-11-15T15:00:30.155" v="46" actId="1035"/>
          <ac:picMkLst>
            <pc:docMk/>
            <pc:sldMk cId="108616402" sldId="989"/>
            <ac:picMk id="35" creationId="{E7E786D1-CDB3-5FF8-9370-B29433338A9E}"/>
          </ac:picMkLst>
        </pc:picChg>
        <pc:picChg chg="del">
          <ac:chgData name="Marta Klopotowska" userId="eac6eb22-5f14-46b4-a4ea-a86e6e8c4acc" providerId="ADAL" clId="{6B3F2589-2144-46EC-A4A3-33467D08D360}" dt="2023-11-15T14:52:41.569" v="0" actId="478"/>
          <ac:picMkLst>
            <pc:docMk/>
            <pc:sldMk cId="108616402" sldId="989"/>
            <ac:picMk id="36" creationId="{6E2D5EFD-B088-F132-3A52-9CC370F049D1}"/>
          </ac:picMkLst>
        </pc:picChg>
        <pc:picChg chg="del">
          <ac:chgData name="Marta Klopotowska" userId="eac6eb22-5f14-46b4-a4ea-a86e6e8c4acc" providerId="ADAL" clId="{6B3F2589-2144-46EC-A4A3-33467D08D360}" dt="2023-11-15T14:52:41.569" v="0" actId="478"/>
          <ac:picMkLst>
            <pc:docMk/>
            <pc:sldMk cId="108616402" sldId="989"/>
            <ac:picMk id="37" creationId="{3074DD54-6482-9306-A968-8ADC710FA649}"/>
          </ac:picMkLst>
        </pc:picChg>
        <pc:picChg chg="del">
          <ac:chgData name="Marta Klopotowska" userId="eac6eb22-5f14-46b4-a4ea-a86e6e8c4acc" providerId="ADAL" clId="{6B3F2589-2144-46EC-A4A3-33467D08D360}" dt="2023-11-15T14:52:41.569" v="0" actId="478"/>
          <ac:picMkLst>
            <pc:docMk/>
            <pc:sldMk cId="108616402" sldId="989"/>
            <ac:picMk id="38" creationId="{555C8F5A-3EDD-1EAA-6EDB-68D3AA0F297C}"/>
          </ac:picMkLst>
        </pc:picChg>
        <pc:picChg chg="del">
          <ac:chgData name="Marta Klopotowska" userId="eac6eb22-5f14-46b4-a4ea-a86e6e8c4acc" providerId="ADAL" clId="{6B3F2589-2144-46EC-A4A3-33467D08D360}" dt="2023-11-15T14:52:41.569" v="0" actId="478"/>
          <ac:picMkLst>
            <pc:docMk/>
            <pc:sldMk cId="108616402" sldId="989"/>
            <ac:picMk id="39" creationId="{0CA331F7-0F58-F9EC-4F20-580D3385155E}"/>
          </ac:picMkLst>
        </pc:picChg>
        <pc:picChg chg="del">
          <ac:chgData name="Marta Klopotowska" userId="eac6eb22-5f14-46b4-a4ea-a86e6e8c4acc" providerId="ADAL" clId="{6B3F2589-2144-46EC-A4A3-33467D08D360}" dt="2023-11-15T14:52:41.569" v="0" actId="478"/>
          <ac:picMkLst>
            <pc:docMk/>
            <pc:sldMk cId="108616402" sldId="989"/>
            <ac:picMk id="40" creationId="{684FF2B9-B4E7-A094-DE0B-5503B5CF3EAA}"/>
          </ac:picMkLst>
        </pc:picChg>
        <pc:picChg chg="del">
          <ac:chgData name="Marta Klopotowska" userId="eac6eb22-5f14-46b4-a4ea-a86e6e8c4acc" providerId="ADAL" clId="{6B3F2589-2144-46EC-A4A3-33467D08D360}" dt="2023-11-15T14:52:41.569" v="0" actId="478"/>
          <ac:picMkLst>
            <pc:docMk/>
            <pc:sldMk cId="108616402" sldId="989"/>
            <ac:picMk id="41" creationId="{F4D2436B-CCC6-8505-90A7-C11975CE653A}"/>
          </ac:picMkLst>
        </pc:picChg>
        <pc:picChg chg="del">
          <ac:chgData name="Marta Klopotowska" userId="eac6eb22-5f14-46b4-a4ea-a86e6e8c4acc" providerId="ADAL" clId="{6B3F2589-2144-46EC-A4A3-33467D08D360}" dt="2023-11-15T14:52:41.569" v="0" actId="478"/>
          <ac:picMkLst>
            <pc:docMk/>
            <pc:sldMk cId="108616402" sldId="989"/>
            <ac:picMk id="42" creationId="{77B81306-45D5-CB98-F8BE-A37B57CCAFD8}"/>
          </ac:picMkLst>
        </pc:picChg>
        <pc:picChg chg="del">
          <ac:chgData name="Marta Klopotowska" userId="eac6eb22-5f14-46b4-a4ea-a86e6e8c4acc" providerId="ADAL" clId="{6B3F2589-2144-46EC-A4A3-33467D08D360}" dt="2023-11-15T14:52:41.569" v="0" actId="478"/>
          <ac:picMkLst>
            <pc:docMk/>
            <pc:sldMk cId="108616402" sldId="989"/>
            <ac:picMk id="43" creationId="{7CE76E89-DF97-3618-AEAF-021F69FFBD91}"/>
          </ac:picMkLst>
        </pc:picChg>
        <pc:picChg chg="del">
          <ac:chgData name="Marta Klopotowska" userId="eac6eb22-5f14-46b4-a4ea-a86e6e8c4acc" providerId="ADAL" clId="{6B3F2589-2144-46EC-A4A3-33467D08D360}" dt="2023-11-15T14:52:41.569" v="0" actId="478"/>
          <ac:picMkLst>
            <pc:docMk/>
            <pc:sldMk cId="108616402" sldId="989"/>
            <ac:picMk id="44" creationId="{E1273632-B21D-E35D-A023-04B704836100}"/>
          </ac:picMkLst>
        </pc:picChg>
        <pc:picChg chg="del">
          <ac:chgData name="Marta Klopotowska" userId="eac6eb22-5f14-46b4-a4ea-a86e6e8c4acc" providerId="ADAL" clId="{6B3F2589-2144-46EC-A4A3-33467D08D360}" dt="2023-11-15T14:52:41.569" v="0" actId="478"/>
          <ac:picMkLst>
            <pc:docMk/>
            <pc:sldMk cId="108616402" sldId="989"/>
            <ac:picMk id="45" creationId="{C6F320BF-FD09-CA37-8291-811178E9FA75}"/>
          </ac:picMkLst>
        </pc:picChg>
        <pc:picChg chg="del">
          <ac:chgData name="Marta Klopotowska" userId="eac6eb22-5f14-46b4-a4ea-a86e6e8c4acc" providerId="ADAL" clId="{6B3F2589-2144-46EC-A4A3-33467D08D360}" dt="2023-11-15T14:52:41.569" v="0" actId="478"/>
          <ac:picMkLst>
            <pc:docMk/>
            <pc:sldMk cId="108616402" sldId="989"/>
            <ac:picMk id="46" creationId="{5564A815-0C87-CBAD-0F92-3053F4A2D85C}"/>
          </ac:picMkLst>
        </pc:picChg>
        <pc:picChg chg="del">
          <ac:chgData name="Marta Klopotowska" userId="eac6eb22-5f14-46b4-a4ea-a86e6e8c4acc" providerId="ADAL" clId="{6B3F2589-2144-46EC-A4A3-33467D08D360}" dt="2023-11-15T14:52:41.569" v="0" actId="478"/>
          <ac:picMkLst>
            <pc:docMk/>
            <pc:sldMk cId="108616402" sldId="989"/>
            <ac:picMk id="47" creationId="{CE409C06-9FB4-7708-46D9-45E0574E57A9}"/>
          </ac:picMkLst>
        </pc:picChg>
        <pc:picChg chg="del">
          <ac:chgData name="Marta Klopotowska" userId="eac6eb22-5f14-46b4-a4ea-a86e6e8c4acc" providerId="ADAL" clId="{6B3F2589-2144-46EC-A4A3-33467D08D360}" dt="2023-11-15T14:52:41.569" v="0" actId="478"/>
          <ac:picMkLst>
            <pc:docMk/>
            <pc:sldMk cId="108616402" sldId="989"/>
            <ac:picMk id="48" creationId="{1BA311A5-94B4-B7C9-879B-B6FEDA98C4E2}"/>
          </ac:picMkLst>
        </pc:picChg>
        <pc:picChg chg="del">
          <ac:chgData name="Marta Klopotowska" userId="eac6eb22-5f14-46b4-a4ea-a86e6e8c4acc" providerId="ADAL" clId="{6B3F2589-2144-46EC-A4A3-33467D08D360}" dt="2023-11-15T14:52:41.569" v="0" actId="478"/>
          <ac:picMkLst>
            <pc:docMk/>
            <pc:sldMk cId="108616402" sldId="989"/>
            <ac:picMk id="49" creationId="{C29E61B1-9B7B-EB4A-8152-EF046A3BC49C}"/>
          </ac:picMkLst>
        </pc:picChg>
        <pc:picChg chg="del">
          <ac:chgData name="Marta Klopotowska" userId="eac6eb22-5f14-46b4-a4ea-a86e6e8c4acc" providerId="ADAL" clId="{6B3F2589-2144-46EC-A4A3-33467D08D360}" dt="2023-11-15T14:52:41.569" v="0" actId="478"/>
          <ac:picMkLst>
            <pc:docMk/>
            <pc:sldMk cId="108616402" sldId="989"/>
            <ac:picMk id="50" creationId="{A371C1AB-87B6-79F6-4DAA-57CCA31D2FBB}"/>
          </ac:picMkLst>
        </pc:picChg>
        <pc:picChg chg="del">
          <ac:chgData name="Marta Klopotowska" userId="eac6eb22-5f14-46b4-a4ea-a86e6e8c4acc" providerId="ADAL" clId="{6B3F2589-2144-46EC-A4A3-33467D08D360}" dt="2023-11-15T14:52:41.569" v="0" actId="478"/>
          <ac:picMkLst>
            <pc:docMk/>
            <pc:sldMk cId="108616402" sldId="989"/>
            <ac:picMk id="51" creationId="{24F55D3B-DDD3-9C14-2123-B30D49C8105E}"/>
          </ac:picMkLst>
        </pc:picChg>
        <pc:picChg chg="mod">
          <ac:chgData name="Marta Klopotowska" userId="eac6eb22-5f14-46b4-a4ea-a86e6e8c4acc" providerId="ADAL" clId="{6B3F2589-2144-46EC-A4A3-33467D08D360}" dt="2023-11-15T15:00:30.155" v="46" actId="1035"/>
          <ac:picMkLst>
            <pc:docMk/>
            <pc:sldMk cId="108616402" sldId="989"/>
            <ac:picMk id="52" creationId="{D81FF719-E7C2-D4FC-7F49-92C2037CBC78}"/>
          </ac:picMkLst>
        </pc:picChg>
        <pc:picChg chg="mod">
          <ac:chgData name="Marta Klopotowska" userId="eac6eb22-5f14-46b4-a4ea-a86e6e8c4acc" providerId="ADAL" clId="{6B3F2589-2144-46EC-A4A3-33467D08D360}" dt="2023-11-15T15:00:30.155" v="46" actId="1035"/>
          <ac:picMkLst>
            <pc:docMk/>
            <pc:sldMk cId="108616402" sldId="989"/>
            <ac:picMk id="53" creationId="{6F96C7F6-3E60-548E-0B46-94441620EB43}"/>
          </ac:picMkLst>
        </pc:picChg>
      </pc:sldChg>
      <pc:sldChg chg="modSp mod">
        <pc:chgData name="Marta Klopotowska" userId="eac6eb22-5f14-46b4-a4ea-a86e6e8c4acc" providerId="ADAL" clId="{6B3F2589-2144-46EC-A4A3-33467D08D360}" dt="2023-11-15T16:30:12.898" v="878" actId="20577"/>
        <pc:sldMkLst>
          <pc:docMk/>
          <pc:sldMk cId="1256540209" sldId="990"/>
        </pc:sldMkLst>
        <pc:spChg chg="mod">
          <ac:chgData name="Marta Klopotowska" userId="eac6eb22-5f14-46b4-a4ea-a86e6e8c4acc" providerId="ADAL" clId="{6B3F2589-2144-46EC-A4A3-33467D08D360}" dt="2023-11-15T16:30:12.898" v="878" actId="20577"/>
          <ac:spMkLst>
            <pc:docMk/>
            <pc:sldMk cId="1256540209" sldId="990"/>
            <ac:spMk id="13" creationId="{AF335809-63D5-1465-00C3-AA4B2FE58177}"/>
          </ac:spMkLst>
        </pc:spChg>
      </pc:sldChg>
      <pc:sldChg chg="del modNotes">
        <pc:chgData name="Marta Klopotowska" userId="eac6eb22-5f14-46b4-a4ea-a86e6e8c4acc" providerId="ADAL" clId="{6B3F2589-2144-46EC-A4A3-33467D08D360}" dt="2023-11-15T15:19:50.527" v="460" actId="47"/>
        <pc:sldMkLst>
          <pc:docMk/>
          <pc:sldMk cId="0" sldId="991"/>
        </pc:sldMkLst>
      </pc:sldChg>
      <pc:sldChg chg="del modNotes">
        <pc:chgData name="Marta Klopotowska" userId="eac6eb22-5f14-46b4-a4ea-a86e6e8c4acc" providerId="ADAL" clId="{6B3F2589-2144-46EC-A4A3-33467D08D360}" dt="2023-11-15T15:19:51.404" v="461" actId="47"/>
        <pc:sldMkLst>
          <pc:docMk/>
          <pc:sldMk cId="0" sldId="992"/>
        </pc:sldMkLst>
      </pc:sldChg>
      <pc:sldChg chg="del modNotes">
        <pc:chgData name="Marta Klopotowska" userId="eac6eb22-5f14-46b4-a4ea-a86e6e8c4acc" providerId="ADAL" clId="{6B3F2589-2144-46EC-A4A3-33467D08D360}" dt="2023-11-15T15:19:52.951" v="462" actId="47"/>
        <pc:sldMkLst>
          <pc:docMk/>
          <pc:sldMk cId="0" sldId="993"/>
        </pc:sldMkLst>
      </pc:sldChg>
      <pc:sldChg chg="del modNotes">
        <pc:chgData name="Marta Klopotowska" userId="eac6eb22-5f14-46b4-a4ea-a86e6e8c4acc" providerId="ADAL" clId="{6B3F2589-2144-46EC-A4A3-33467D08D360}" dt="2023-11-15T15:19:54.035" v="463" actId="47"/>
        <pc:sldMkLst>
          <pc:docMk/>
          <pc:sldMk cId="0" sldId="994"/>
        </pc:sldMkLst>
      </pc:sldChg>
      <pc:sldChg chg="add del">
        <pc:chgData name="Marta Klopotowska" userId="eac6eb22-5f14-46b4-a4ea-a86e6e8c4acc" providerId="ADAL" clId="{6B3F2589-2144-46EC-A4A3-33467D08D360}" dt="2023-11-15T15:02:12.751" v="101" actId="47"/>
        <pc:sldMkLst>
          <pc:docMk/>
          <pc:sldMk cId="1775411995" sldId="995"/>
        </pc:sldMkLst>
      </pc:sldChg>
      <pc:sldChg chg="addSp delSp modSp add mod">
        <pc:chgData name="Marta Klopotowska" userId="eac6eb22-5f14-46b4-a4ea-a86e6e8c4acc" providerId="ADAL" clId="{6B3F2589-2144-46EC-A4A3-33467D08D360}" dt="2023-11-15T16:24:49.961" v="736" actId="14100"/>
        <pc:sldMkLst>
          <pc:docMk/>
          <pc:sldMk cId="2810676709" sldId="995"/>
        </pc:sldMkLst>
        <pc:spChg chg="mod">
          <ac:chgData name="Marta Klopotowska" userId="eac6eb22-5f14-46b4-a4ea-a86e6e8c4acc" providerId="ADAL" clId="{6B3F2589-2144-46EC-A4A3-33467D08D360}" dt="2023-11-15T15:18:51.145" v="459" actId="20577"/>
          <ac:spMkLst>
            <pc:docMk/>
            <pc:sldMk cId="2810676709" sldId="995"/>
            <ac:spMk id="2" creationId="{91383D11-DEC4-4BFF-88BB-8FB2206CEB37}"/>
          </ac:spMkLst>
        </pc:spChg>
        <pc:spChg chg="mod">
          <ac:chgData name="Marta Klopotowska" userId="eac6eb22-5f14-46b4-a4ea-a86e6e8c4acc" providerId="ADAL" clId="{6B3F2589-2144-46EC-A4A3-33467D08D360}" dt="2023-11-15T16:24:49.961" v="736" actId="14100"/>
          <ac:spMkLst>
            <pc:docMk/>
            <pc:sldMk cId="2810676709" sldId="995"/>
            <ac:spMk id="4" creationId="{E8E02AC0-EA95-4CA2-B250-70F98D25C504}"/>
          </ac:spMkLst>
        </pc:spChg>
        <pc:grpChg chg="add del mod">
          <ac:chgData name="Marta Klopotowska" userId="eac6eb22-5f14-46b4-a4ea-a86e6e8c4acc" providerId="ADAL" clId="{6B3F2589-2144-46EC-A4A3-33467D08D360}" dt="2023-11-15T15:14:21.536" v="140" actId="165"/>
          <ac:grpSpMkLst>
            <pc:docMk/>
            <pc:sldMk cId="2810676709" sldId="995"/>
            <ac:grpSpMk id="15" creationId="{ABAC323C-E56E-B734-7EC1-6FDAAF185709}"/>
          </ac:grpSpMkLst>
        </pc:grpChg>
        <pc:grpChg chg="del">
          <ac:chgData name="Marta Klopotowska" userId="eac6eb22-5f14-46b4-a4ea-a86e6e8c4acc" providerId="ADAL" clId="{6B3F2589-2144-46EC-A4A3-33467D08D360}" dt="2023-11-15T15:12:51.305" v="103" actId="165"/>
          <ac:grpSpMkLst>
            <pc:docMk/>
            <pc:sldMk cId="2810676709" sldId="995"/>
            <ac:grpSpMk id="22" creationId="{36D1630C-9C9C-D1A1-E6D8-4C72FF896B26}"/>
          </ac:grpSpMkLst>
        </pc:grpChg>
        <pc:picChg chg="add mod topLvl">
          <ac:chgData name="Marta Klopotowska" userId="eac6eb22-5f14-46b4-a4ea-a86e6e8c4acc" providerId="ADAL" clId="{6B3F2589-2144-46EC-A4A3-33467D08D360}" dt="2023-11-15T15:17:04.240" v="335" actId="1035"/>
          <ac:picMkLst>
            <pc:docMk/>
            <pc:sldMk cId="2810676709" sldId="995"/>
            <ac:picMk id="3" creationId="{2A856E1C-BA9F-967D-1712-C6221C223BA3}"/>
          </ac:picMkLst>
        </pc:picChg>
        <pc:picChg chg="add mod topLvl">
          <ac:chgData name="Marta Klopotowska" userId="eac6eb22-5f14-46b4-a4ea-a86e6e8c4acc" providerId="ADAL" clId="{6B3F2589-2144-46EC-A4A3-33467D08D360}" dt="2023-11-15T15:17:17.366" v="379" actId="1038"/>
          <ac:picMkLst>
            <pc:docMk/>
            <pc:sldMk cId="2810676709" sldId="995"/>
            <ac:picMk id="6" creationId="{8414B639-67B7-3124-7A5E-D10A67FAD4CB}"/>
          </ac:picMkLst>
        </pc:picChg>
        <pc:picChg chg="add mod topLvl">
          <ac:chgData name="Marta Klopotowska" userId="eac6eb22-5f14-46b4-a4ea-a86e6e8c4acc" providerId="ADAL" clId="{6B3F2589-2144-46EC-A4A3-33467D08D360}" dt="2023-11-15T15:16:08.240" v="257" actId="1035"/>
          <ac:picMkLst>
            <pc:docMk/>
            <pc:sldMk cId="2810676709" sldId="995"/>
            <ac:picMk id="7" creationId="{317BDC61-2D01-8018-7AA0-38BE50FC51AD}"/>
          </ac:picMkLst>
        </pc:picChg>
        <pc:picChg chg="add mod topLvl">
          <ac:chgData name="Marta Klopotowska" userId="eac6eb22-5f14-46b4-a4ea-a86e6e8c4acc" providerId="ADAL" clId="{6B3F2589-2144-46EC-A4A3-33467D08D360}" dt="2023-11-15T15:17:09.762" v="356" actId="1038"/>
          <ac:picMkLst>
            <pc:docMk/>
            <pc:sldMk cId="2810676709" sldId="995"/>
            <ac:picMk id="8" creationId="{D2A00FE0-21C1-499F-8023-62B176C8A10E}"/>
          </ac:picMkLst>
        </pc:picChg>
        <pc:picChg chg="add mod topLvl">
          <ac:chgData name="Marta Klopotowska" userId="eac6eb22-5f14-46b4-a4ea-a86e6e8c4acc" providerId="ADAL" clId="{6B3F2589-2144-46EC-A4A3-33467D08D360}" dt="2023-11-15T15:17:12.513" v="365" actId="1037"/>
          <ac:picMkLst>
            <pc:docMk/>
            <pc:sldMk cId="2810676709" sldId="995"/>
            <ac:picMk id="9" creationId="{1E0BD2BD-15C5-2653-BEF8-7BC75EBF02AB}"/>
          </ac:picMkLst>
        </pc:picChg>
        <pc:picChg chg="add mod topLvl">
          <ac:chgData name="Marta Klopotowska" userId="eac6eb22-5f14-46b4-a4ea-a86e6e8c4acc" providerId="ADAL" clId="{6B3F2589-2144-46EC-A4A3-33467D08D360}" dt="2023-11-15T15:17:20.447" v="385" actId="1038"/>
          <ac:picMkLst>
            <pc:docMk/>
            <pc:sldMk cId="2810676709" sldId="995"/>
            <ac:picMk id="10" creationId="{3CFC9EDA-9780-0C53-43F1-98FA08B05B0A}"/>
          </ac:picMkLst>
        </pc:picChg>
        <pc:picChg chg="add mod topLvl">
          <ac:chgData name="Marta Klopotowska" userId="eac6eb22-5f14-46b4-a4ea-a86e6e8c4acc" providerId="ADAL" clId="{6B3F2589-2144-46EC-A4A3-33467D08D360}" dt="2023-11-15T15:17:02.480" v="334" actId="1036"/>
          <ac:picMkLst>
            <pc:docMk/>
            <pc:sldMk cId="2810676709" sldId="995"/>
            <ac:picMk id="11" creationId="{C4609A02-1E01-8BA6-C683-3643C3FF4CB2}"/>
          </ac:picMkLst>
        </pc:picChg>
        <pc:picChg chg="add mod topLvl">
          <ac:chgData name="Marta Klopotowska" userId="eac6eb22-5f14-46b4-a4ea-a86e6e8c4acc" providerId="ADAL" clId="{6B3F2589-2144-46EC-A4A3-33467D08D360}" dt="2023-11-15T15:16:57.464" v="306" actId="1038"/>
          <ac:picMkLst>
            <pc:docMk/>
            <pc:sldMk cId="2810676709" sldId="995"/>
            <ac:picMk id="12" creationId="{7EC2DABC-073B-BB01-00D1-360483BC58F6}"/>
          </ac:picMkLst>
        </pc:picChg>
        <pc:picChg chg="del">
          <ac:chgData name="Marta Klopotowska" userId="eac6eb22-5f14-46b4-a4ea-a86e6e8c4acc" providerId="ADAL" clId="{6B3F2589-2144-46EC-A4A3-33467D08D360}" dt="2023-11-15T15:16:29.991" v="260" actId="478"/>
          <ac:picMkLst>
            <pc:docMk/>
            <pc:sldMk cId="2810676709" sldId="995"/>
            <ac:picMk id="13" creationId="{F7915991-6564-9C75-61A6-1B46B17BA8AE}"/>
          </ac:picMkLst>
        </pc:picChg>
        <pc:picChg chg="add mod topLvl">
          <ac:chgData name="Marta Klopotowska" userId="eac6eb22-5f14-46b4-a4ea-a86e6e8c4acc" providerId="ADAL" clId="{6B3F2589-2144-46EC-A4A3-33467D08D360}" dt="2023-11-15T15:16:03.520" v="253" actId="1035"/>
          <ac:picMkLst>
            <pc:docMk/>
            <pc:sldMk cId="2810676709" sldId="995"/>
            <ac:picMk id="14" creationId="{6403EB5D-6790-1F6B-8C3C-CA31A4F7F2B4}"/>
          </ac:picMkLst>
        </pc:picChg>
        <pc:picChg chg="add mod">
          <ac:chgData name="Marta Klopotowska" userId="eac6eb22-5f14-46b4-a4ea-a86e6e8c4acc" providerId="ADAL" clId="{6B3F2589-2144-46EC-A4A3-33467D08D360}" dt="2023-11-15T15:16:49.033" v="281" actId="1037"/>
          <ac:picMkLst>
            <pc:docMk/>
            <pc:sldMk cId="2810676709" sldId="995"/>
            <ac:picMk id="16" creationId="{24D98C0F-8862-D8E1-68BB-F7C165D1BE27}"/>
          </ac:picMkLst>
        </pc:picChg>
        <pc:picChg chg="del mod topLvl">
          <ac:chgData name="Marta Klopotowska" userId="eac6eb22-5f14-46b4-a4ea-a86e6e8c4acc" providerId="ADAL" clId="{6B3F2589-2144-46EC-A4A3-33467D08D360}" dt="2023-11-15T15:12:57.868" v="107" actId="478"/>
          <ac:picMkLst>
            <pc:docMk/>
            <pc:sldMk cId="2810676709" sldId="995"/>
            <ac:picMk id="23" creationId="{2DE72603-0E66-C11F-DB7D-9FB8BF490369}"/>
          </ac:picMkLst>
        </pc:picChg>
        <pc:picChg chg="del mod topLvl">
          <ac:chgData name="Marta Klopotowska" userId="eac6eb22-5f14-46b4-a4ea-a86e6e8c4acc" providerId="ADAL" clId="{6B3F2589-2144-46EC-A4A3-33467D08D360}" dt="2023-11-15T15:12:57.868" v="107" actId="478"/>
          <ac:picMkLst>
            <pc:docMk/>
            <pc:sldMk cId="2810676709" sldId="995"/>
            <ac:picMk id="24" creationId="{D519B2C9-4227-1962-0482-7545A8EF9ED4}"/>
          </ac:picMkLst>
        </pc:picChg>
        <pc:picChg chg="del mod topLvl">
          <ac:chgData name="Marta Klopotowska" userId="eac6eb22-5f14-46b4-a4ea-a86e6e8c4acc" providerId="ADAL" clId="{6B3F2589-2144-46EC-A4A3-33467D08D360}" dt="2023-11-15T15:12:54.437" v="104" actId="478"/>
          <ac:picMkLst>
            <pc:docMk/>
            <pc:sldMk cId="2810676709" sldId="995"/>
            <ac:picMk id="25" creationId="{6B5AECE4-EE37-0ABE-803C-73732566F630}"/>
          </ac:picMkLst>
        </pc:picChg>
        <pc:picChg chg="del mod topLvl">
          <ac:chgData name="Marta Klopotowska" userId="eac6eb22-5f14-46b4-a4ea-a86e6e8c4acc" providerId="ADAL" clId="{6B3F2589-2144-46EC-A4A3-33467D08D360}" dt="2023-11-15T15:12:57.868" v="107" actId="478"/>
          <ac:picMkLst>
            <pc:docMk/>
            <pc:sldMk cId="2810676709" sldId="995"/>
            <ac:picMk id="26" creationId="{B7F19DFF-3F0E-7576-F149-FF620D3334E0}"/>
          </ac:picMkLst>
        </pc:picChg>
        <pc:picChg chg="del mod topLvl">
          <ac:chgData name="Marta Klopotowska" userId="eac6eb22-5f14-46b4-a4ea-a86e6e8c4acc" providerId="ADAL" clId="{6B3F2589-2144-46EC-A4A3-33467D08D360}" dt="2023-11-15T15:12:57.868" v="107" actId="478"/>
          <ac:picMkLst>
            <pc:docMk/>
            <pc:sldMk cId="2810676709" sldId="995"/>
            <ac:picMk id="27" creationId="{06714BB4-C92D-415F-D1F5-29FAD46F38B5}"/>
          </ac:picMkLst>
        </pc:picChg>
        <pc:picChg chg="del mod topLvl">
          <ac:chgData name="Marta Klopotowska" userId="eac6eb22-5f14-46b4-a4ea-a86e6e8c4acc" providerId="ADAL" clId="{6B3F2589-2144-46EC-A4A3-33467D08D360}" dt="2023-11-15T15:12:57.868" v="107" actId="478"/>
          <ac:picMkLst>
            <pc:docMk/>
            <pc:sldMk cId="2810676709" sldId="995"/>
            <ac:picMk id="28" creationId="{BC840C76-4749-257F-4BB1-ACB30446FF58}"/>
          </ac:picMkLst>
        </pc:picChg>
        <pc:picChg chg="del mod topLvl">
          <ac:chgData name="Marta Klopotowska" userId="eac6eb22-5f14-46b4-a4ea-a86e6e8c4acc" providerId="ADAL" clId="{6B3F2589-2144-46EC-A4A3-33467D08D360}" dt="2023-11-15T15:12:59.601" v="109" actId="478"/>
          <ac:picMkLst>
            <pc:docMk/>
            <pc:sldMk cId="2810676709" sldId="995"/>
            <ac:picMk id="29" creationId="{1882E4EF-0B86-0007-6F3D-C1447B330BC0}"/>
          </ac:picMkLst>
        </pc:picChg>
        <pc:picChg chg="del mod topLvl">
          <ac:chgData name="Marta Klopotowska" userId="eac6eb22-5f14-46b4-a4ea-a86e6e8c4acc" providerId="ADAL" clId="{6B3F2589-2144-46EC-A4A3-33467D08D360}" dt="2023-11-15T15:12:57.868" v="107" actId="478"/>
          <ac:picMkLst>
            <pc:docMk/>
            <pc:sldMk cId="2810676709" sldId="995"/>
            <ac:picMk id="30" creationId="{B339ECE7-CF9F-C585-5FCC-7ED363902085}"/>
          </ac:picMkLst>
        </pc:picChg>
        <pc:picChg chg="del mod topLvl">
          <ac:chgData name="Marta Klopotowska" userId="eac6eb22-5f14-46b4-a4ea-a86e6e8c4acc" providerId="ADAL" clId="{6B3F2589-2144-46EC-A4A3-33467D08D360}" dt="2023-11-15T15:12:55.551" v="105" actId="478"/>
          <ac:picMkLst>
            <pc:docMk/>
            <pc:sldMk cId="2810676709" sldId="995"/>
            <ac:picMk id="31" creationId="{D5A20F17-FF5F-AA0E-0DEC-85D71196E4B2}"/>
          </ac:picMkLst>
        </pc:picChg>
        <pc:picChg chg="del mod topLvl">
          <ac:chgData name="Marta Klopotowska" userId="eac6eb22-5f14-46b4-a4ea-a86e6e8c4acc" providerId="ADAL" clId="{6B3F2589-2144-46EC-A4A3-33467D08D360}" dt="2023-11-15T15:12:58.834" v="108" actId="478"/>
          <ac:picMkLst>
            <pc:docMk/>
            <pc:sldMk cId="2810676709" sldId="995"/>
            <ac:picMk id="32" creationId="{AA067249-DA9C-ACA6-4421-AD385FA9987B}"/>
          </ac:picMkLst>
        </pc:picChg>
        <pc:picChg chg="del mod topLvl">
          <ac:chgData name="Marta Klopotowska" userId="eac6eb22-5f14-46b4-a4ea-a86e6e8c4acc" providerId="ADAL" clId="{6B3F2589-2144-46EC-A4A3-33467D08D360}" dt="2023-11-15T15:12:56.260" v="106" actId="478"/>
          <ac:picMkLst>
            <pc:docMk/>
            <pc:sldMk cId="2810676709" sldId="995"/>
            <ac:picMk id="33" creationId="{629F7A29-EE56-C2DB-8CFF-FA1351093407}"/>
          </ac:picMkLst>
        </pc:picChg>
        <pc:picChg chg="del mod topLvl">
          <ac:chgData name="Marta Klopotowska" userId="eac6eb22-5f14-46b4-a4ea-a86e6e8c4acc" providerId="ADAL" clId="{6B3F2589-2144-46EC-A4A3-33467D08D360}" dt="2023-11-15T15:12:57.868" v="107" actId="478"/>
          <ac:picMkLst>
            <pc:docMk/>
            <pc:sldMk cId="2810676709" sldId="995"/>
            <ac:picMk id="34" creationId="{B89F81BE-359E-0DBA-E565-EDE84F5D99AD}"/>
          </ac:picMkLst>
        </pc:picChg>
        <pc:picChg chg="del mod topLvl">
          <ac:chgData name="Marta Klopotowska" userId="eac6eb22-5f14-46b4-a4ea-a86e6e8c4acc" providerId="ADAL" clId="{6B3F2589-2144-46EC-A4A3-33467D08D360}" dt="2023-11-15T15:12:57.868" v="107" actId="478"/>
          <ac:picMkLst>
            <pc:docMk/>
            <pc:sldMk cId="2810676709" sldId="995"/>
            <ac:picMk id="35" creationId="{E7E786D1-CDB3-5FF8-9370-B29433338A9E}"/>
          </ac:picMkLst>
        </pc:picChg>
        <pc:picChg chg="del mod topLvl">
          <ac:chgData name="Marta Klopotowska" userId="eac6eb22-5f14-46b4-a4ea-a86e6e8c4acc" providerId="ADAL" clId="{6B3F2589-2144-46EC-A4A3-33467D08D360}" dt="2023-11-15T15:12:57.868" v="107" actId="478"/>
          <ac:picMkLst>
            <pc:docMk/>
            <pc:sldMk cId="2810676709" sldId="995"/>
            <ac:picMk id="52" creationId="{D81FF719-E7C2-D4FC-7F49-92C2037CBC78}"/>
          </ac:picMkLst>
        </pc:picChg>
        <pc:picChg chg="mod topLvl">
          <ac:chgData name="Marta Klopotowska" userId="eac6eb22-5f14-46b4-a4ea-a86e6e8c4acc" providerId="ADAL" clId="{6B3F2589-2144-46EC-A4A3-33467D08D360}" dt="2023-11-15T15:17:30.824" v="398" actId="1036"/>
          <ac:picMkLst>
            <pc:docMk/>
            <pc:sldMk cId="2810676709" sldId="995"/>
            <ac:picMk id="53" creationId="{6F96C7F6-3E60-548E-0B46-94441620EB43}"/>
          </ac:picMkLst>
        </pc:picChg>
      </pc:sldChg>
      <pc:sldChg chg="addSp delSp modSp add mod modClrScheme chgLayout">
        <pc:chgData name="Marta Klopotowska" userId="eac6eb22-5f14-46b4-a4ea-a86e6e8c4acc" providerId="ADAL" clId="{6B3F2589-2144-46EC-A4A3-33467D08D360}" dt="2023-11-15T16:47:07.090" v="1073" actId="1076"/>
        <pc:sldMkLst>
          <pc:docMk/>
          <pc:sldMk cId="2402131514" sldId="996"/>
        </pc:sldMkLst>
        <pc:spChg chg="del">
          <ac:chgData name="Marta Klopotowska" userId="eac6eb22-5f14-46b4-a4ea-a86e6e8c4acc" providerId="ADAL" clId="{6B3F2589-2144-46EC-A4A3-33467D08D360}" dt="2023-11-15T15:20:31.272" v="489" actId="478"/>
          <ac:spMkLst>
            <pc:docMk/>
            <pc:sldMk cId="2402131514" sldId="996"/>
            <ac:spMk id="3" creationId="{00000000-0000-0000-0000-000000000000}"/>
          </ac:spMkLst>
        </pc:spChg>
        <pc:spChg chg="mod ord">
          <ac:chgData name="Marta Klopotowska" userId="eac6eb22-5f14-46b4-a4ea-a86e6e8c4acc" providerId="ADAL" clId="{6B3F2589-2144-46EC-A4A3-33467D08D360}" dt="2023-11-15T16:47:07.090" v="1073" actId="1076"/>
          <ac:spMkLst>
            <pc:docMk/>
            <pc:sldMk cId="2402131514" sldId="996"/>
            <ac:spMk id="4" creationId="{00000000-0000-0000-0000-000000000000}"/>
          </ac:spMkLst>
        </pc:spChg>
        <pc:spChg chg="add del mod">
          <ac:chgData name="Marta Klopotowska" userId="eac6eb22-5f14-46b4-a4ea-a86e6e8c4acc" providerId="ADAL" clId="{6B3F2589-2144-46EC-A4A3-33467D08D360}" dt="2023-11-15T15:20:40.381" v="490" actId="478"/>
          <ac:spMkLst>
            <pc:docMk/>
            <pc:sldMk cId="2402131514" sldId="996"/>
            <ac:spMk id="5" creationId="{3543017F-A65B-40C0-0E1E-393D801D9AE4}"/>
          </ac:spMkLst>
        </pc:spChg>
        <pc:spChg chg="add del mod ord">
          <ac:chgData name="Marta Klopotowska" userId="eac6eb22-5f14-46b4-a4ea-a86e6e8c4acc" providerId="ADAL" clId="{6B3F2589-2144-46EC-A4A3-33467D08D360}" dt="2023-11-15T16:47:03.853" v="1072" actId="478"/>
          <ac:spMkLst>
            <pc:docMk/>
            <pc:sldMk cId="2402131514" sldId="996"/>
            <ac:spMk id="6" creationId="{9BECBCED-A30B-EA2E-5478-F4F5B2E9D7A1}"/>
          </ac:spMkLst>
        </pc:spChg>
      </pc:sldChg>
      <pc:sldMasterChg chg="del delSldLayout">
        <pc:chgData name="Marta Klopotowska" userId="eac6eb22-5f14-46b4-a4ea-a86e6e8c4acc" providerId="ADAL" clId="{6B3F2589-2144-46EC-A4A3-33467D08D360}" dt="2023-11-15T15:19:55.350" v="464" actId="47"/>
        <pc:sldMasterMkLst>
          <pc:docMk/>
          <pc:sldMasterMk cId="2736640129" sldId="2147483972"/>
        </pc:sldMasterMkLst>
        <pc:sldLayoutChg chg="del">
          <pc:chgData name="Marta Klopotowska" userId="eac6eb22-5f14-46b4-a4ea-a86e6e8c4acc" providerId="ADAL" clId="{6B3F2589-2144-46EC-A4A3-33467D08D360}" dt="2023-11-15T15:19:55.350" v="464" actId="47"/>
          <pc:sldLayoutMkLst>
            <pc:docMk/>
            <pc:sldMasterMk cId="2736640129" sldId="2147483972"/>
            <pc:sldLayoutMk cId="4245484151" sldId="2147483973"/>
          </pc:sldLayoutMkLst>
        </pc:sldLayoutChg>
        <pc:sldLayoutChg chg="del">
          <pc:chgData name="Marta Klopotowska" userId="eac6eb22-5f14-46b4-a4ea-a86e6e8c4acc" providerId="ADAL" clId="{6B3F2589-2144-46EC-A4A3-33467D08D360}" dt="2023-11-15T15:19:55.350" v="464" actId="47"/>
          <pc:sldLayoutMkLst>
            <pc:docMk/>
            <pc:sldMasterMk cId="2736640129" sldId="2147483972"/>
            <pc:sldLayoutMk cId="1550479883" sldId="2147483974"/>
          </pc:sldLayoutMkLst>
        </pc:sldLayoutChg>
        <pc:sldLayoutChg chg="del">
          <pc:chgData name="Marta Klopotowska" userId="eac6eb22-5f14-46b4-a4ea-a86e6e8c4acc" providerId="ADAL" clId="{6B3F2589-2144-46EC-A4A3-33467D08D360}" dt="2023-11-15T15:19:55.350" v="464" actId="47"/>
          <pc:sldLayoutMkLst>
            <pc:docMk/>
            <pc:sldMasterMk cId="2736640129" sldId="2147483972"/>
            <pc:sldLayoutMk cId="981073774" sldId="2147483975"/>
          </pc:sldLayoutMkLst>
        </pc:sldLayoutChg>
        <pc:sldLayoutChg chg="del">
          <pc:chgData name="Marta Klopotowska" userId="eac6eb22-5f14-46b4-a4ea-a86e6e8c4acc" providerId="ADAL" clId="{6B3F2589-2144-46EC-A4A3-33467D08D360}" dt="2023-11-15T15:19:55.350" v="464" actId="47"/>
          <pc:sldLayoutMkLst>
            <pc:docMk/>
            <pc:sldMasterMk cId="2736640129" sldId="2147483972"/>
            <pc:sldLayoutMk cId="3809144855" sldId="2147483976"/>
          </pc:sldLayoutMkLst>
        </pc:sldLayoutChg>
        <pc:sldLayoutChg chg="del">
          <pc:chgData name="Marta Klopotowska" userId="eac6eb22-5f14-46b4-a4ea-a86e6e8c4acc" providerId="ADAL" clId="{6B3F2589-2144-46EC-A4A3-33467D08D360}" dt="2023-11-15T15:19:55.350" v="464" actId="47"/>
          <pc:sldLayoutMkLst>
            <pc:docMk/>
            <pc:sldMasterMk cId="2736640129" sldId="2147483972"/>
            <pc:sldLayoutMk cId="4243684428" sldId="2147483977"/>
          </pc:sldLayoutMkLst>
        </pc:sldLayoutChg>
        <pc:sldLayoutChg chg="del">
          <pc:chgData name="Marta Klopotowska" userId="eac6eb22-5f14-46b4-a4ea-a86e6e8c4acc" providerId="ADAL" clId="{6B3F2589-2144-46EC-A4A3-33467D08D360}" dt="2023-11-15T15:19:55.350" v="464" actId="47"/>
          <pc:sldLayoutMkLst>
            <pc:docMk/>
            <pc:sldMasterMk cId="2736640129" sldId="2147483972"/>
            <pc:sldLayoutMk cId="1395112365" sldId="2147483978"/>
          </pc:sldLayoutMkLst>
        </pc:sldLayoutChg>
        <pc:sldLayoutChg chg="del">
          <pc:chgData name="Marta Klopotowska" userId="eac6eb22-5f14-46b4-a4ea-a86e6e8c4acc" providerId="ADAL" clId="{6B3F2589-2144-46EC-A4A3-33467D08D360}" dt="2023-11-15T15:19:55.350" v="464" actId="47"/>
          <pc:sldLayoutMkLst>
            <pc:docMk/>
            <pc:sldMasterMk cId="2736640129" sldId="2147483972"/>
            <pc:sldLayoutMk cId="3789727620" sldId="2147483979"/>
          </pc:sldLayoutMkLst>
        </pc:sldLayoutChg>
        <pc:sldLayoutChg chg="del">
          <pc:chgData name="Marta Klopotowska" userId="eac6eb22-5f14-46b4-a4ea-a86e6e8c4acc" providerId="ADAL" clId="{6B3F2589-2144-46EC-A4A3-33467D08D360}" dt="2023-11-15T15:19:55.350" v="464" actId="47"/>
          <pc:sldLayoutMkLst>
            <pc:docMk/>
            <pc:sldMasterMk cId="2736640129" sldId="2147483972"/>
            <pc:sldLayoutMk cId="3094675440" sldId="2147483980"/>
          </pc:sldLayoutMkLst>
        </pc:sldLayoutChg>
        <pc:sldLayoutChg chg="del">
          <pc:chgData name="Marta Klopotowska" userId="eac6eb22-5f14-46b4-a4ea-a86e6e8c4acc" providerId="ADAL" clId="{6B3F2589-2144-46EC-A4A3-33467D08D360}" dt="2023-11-15T15:19:55.350" v="464" actId="47"/>
          <pc:sldLayoutMkLst>
            <pc:docMk/>
            <pc:sldMasterMk cId="2736640129" sldId="2147483972"/>
            <pc:sldLayoutMk cId="547156473" sldId="2147483981"/>
          </pc:sldLayoutMkLst>
        </pc:sldLayoutChg>
        <pc:sldLayoutChg chg="del">
          <pc:chgData name="Marta Klopotowska" userId="eac6eb22-5f14-46b4-a4ea-a86e6e8c4acc" providerId="ADAL" clId="{6B3F2589-2144-46EC-A4A3-33467D08D360}" dt="2023-11-15T15:19:55.350" v="464" actId="47"/>
          <pc:sldLayoutMkLst>
            <pc:docMk/>
            <pc:sldMasterMk cId="2736640129" sldId="2147483972"/>
            <pc:sldLayoutMk cId="2628751681" sldId="2147483982"/>
          </pc:sldLayoutMkLst>
        </pc:sldLayoutChg>
        <pc:sldLayoutChg chg="del">
          <pc:chgData name="Marta Klopotowska" userId="eac6eb22-5f14-46b4-a4ea-a86e6e8c4acc" providerId="ADAL" clId="{6B3F2589-2144-46EC-A4A3-33467D08D360}" dt="2023-11-15T15:19:55.350" v="464" actId="47"/>
          <pc:sldLayoutMkLst>
            <pc:docMk/>
            <pc:sldMasterMk cId="2736640129" sldId="2147483972"/>
            <pc:sldLayoutMk cId="2679345428" sldId="2147483983"/>
          </pc:sldLayoutMkLst>
        </pc:sldLayoutChg>
      </pc:sldMasterChg>
      <pc:sldMasterChg chg="del delSldLayout">
        <pc:chgData name="Marta Klopotowska" userId="eac6eb22-5f14-46b4-a4ea-a86e6e8c4acc" providerId="ADAL" clId="{6B3F2589-2144-46EC-A4A3-33467D08D360}" dt="2023-11-15T15:19:54.035" v="463" actId="47"/>
        <pc:sldMasterMkLst>
          <pc:docMk/>
          <pc:sldMasterMk cId="460819119" sldId="2147483984"/>
        </pc:sldMasterMkLst>
        <pc:sldLayoutChg chg="del">
          <pc:chgData name="Marta Klopotowska" userId="eac6eb22-5f14-46b4-a4ea-a86e6e8c4acc" providerId="ADAL" clId="{6B3F2589-2144-46EC-A4A3-33467D08D360}" dt="2023-11-15T15:19:54.035" v="463" actId="47"/>
          <pc:sldLayoutMkLst>
            <pc:docMk/>
            <pc:sldMasterMk cId="460819119" sldId="2147483984"/>
            <pc:sldLayoutMk cId="130735442" sldId="2147483985"/>
          </pc:sldLayoutMkLst>
        </pc:sldLayoutChg>
        <pc:sldLayoutChg chg="del">
          <pc:chgData name="Marta Klopotowska" userId="eac6eb22-5f14-46b4-a4ea-a86e6e8c4acc" providerId="ADAL" clId="{6B3F2589-2144-46EC-A4A3-33467D08D360}" dt="2023-11-15T15:19:54.035" v="463" actId="47"/>
          <pc:sldLayoutMkLst>
            <pc:docMk/>
            <pc:sldMasterMk cId="460819119" sldId="2147483984"/>
            <pc:sldLayoutMk cId="1550250479" sldId="2147483986"/>
          </pc:sldLayoutMkLst>
        </pc:sldLayoutChg>
        <pc:sldLayoutChg chg="del">
          <pc:chgData name="Marta Klopotowska" userId="eac6eb22-5f14-46b4-a4ea-a86e6e8c4acc" providerId="ADAL" clId="{6B3F2589-2144-46EC-A4A3-33467D08D360}" dt="2023-11-15T15:19:52.951" v="462" actId="47"/>
          <pc:sldLayoutMkLst>
            <pc:docMk/>
            <pc:sldMasterMk cId="460819119" sldId="2147483984"/>
            <pc:sldLayoutMk cId="2230313413" sldId="2147483987"/>
          </pc:sldLayoutMkLst>
        </pc:sldLayoutChg>
        <pc:sldLayoutChg chg="del">
          <pc:chgData name="Marta Klopotowska" userId="eac6eb22-5f14-46b4-a4ea-a86e6e8c4acc" providerId="ADAL" clId="{6B3F2589-2144-46EC-A4A3-33467D08D360}" dt="2023-11-15T15:19:54.035" v="463" actId="47"/>
          <pc:sldLayoutMkLst>
            <pc:docMk/>
            <pc:sldMasterMk cId="460819119" sldId="2147483984"/>
            <pc:sldLayoutMk cId="4126014037" sldId="2147483988"/>
          </pc:sldLayoutMkLst>
        </pc:sldLayoutChg>
        <pc:sldLayoutChg chg="del">
          <pc:chgData name="Marta Klopotowska" userId="eac6eb22-5f14-46b4-a4ea-a86e6e8c4acc" providerId="ADAL" clId="{6B3F2589-2144-46EC-A4A3-33467D08D360}" dt="2023-11-15T15:19:54.035" v="463" actId="47"/>
          <pc:sldLayoutMkLst>
            <pc:docMk/>
            <pc:sldMasterMk cId="460819119" sldId="2147483984"/>
            <pc:sldLayoutMk cId="1460099514" sldId="2147483989"/>
          </pc:sldLayoutMkLst>
        </pc:sldLayoutChg>
        <pc:sldLayoutChg chg="del">
          <pc:chgData name="Marta Klopotowska" userId="eac6eb22-5f14-46b4-a4ea-a86e6e8c4acc" providerId="ADAL" clId="{6B3F2589-2144-46EC-A4A3-33467D08D360}" dt="2023-11-15T15:19:54.035" v="463" actId="47"/>
          <pc:sldLayoutMkLst>
            <pc:docMk/>
            <pc:sldMasterMk cId="460819119" sldId="2147483984"/>
            <pc:sldLayoutMk cId="800432193" sldId="2147483990"/>
          </pc:sldLayoutMkLst>
        </pc:sldLayoutChg>
        <pc:sldLayoutChg chg="del">
          <pc:chgData name="Marta Klopotowska" userId="eac6eb22-5f14-46b4-a4ea-a86e6e8c4acc" providerId="ADAL" clId="{6B3F2589-2144-46EC-A4A3-33467D08D360}" dt="2023-11-15T15:19:54.035" v="463" actId="47"/>
          <pc:sldLayoutMkLst>
            <pc:docMk/>
            <pc:sldMasterMk cId="460819119" sldId="2147483984"/>
            <pc:sldLayoutMk cId="2707873020" sldId="2147483991"/>
          </pc:sldLayoutMkLst>
        </pc:sldLayoutChg>
        <pc:sldLayoutChg chg="del">
          <pc:chgData name="Marta Klopotowska" userId="eac6eb22-5f14-46b4-a4ea-a86e6e8c4acc" providerId="ADAL" clId="{6B3F2589-2144-46EC-A4A3-33467D08D360}" dt="2023-11-15T15:19:54.035" v="463" actId="47"/>
          <pc:sldLayoutMkLst>
            <pc:docMk/>
            <pc:sldMasterMk cId="460819119" sldId="2147483984"/>
            <pc:sldLayoutMk cId="1571826099" sldId="2147483992"/>
          </pc:sldLayoutMkLst>
        </pc:sldLayoutChg>
        <pc:sldLayoutChg chg="del">
          <pc:chgData name="Marta Klopotowska" userId="eac6eb22-5f14-46b4-a4ea-a86e6e8c4acc" providerId="ADAL" clId="{6B3F2589-2144-46EC-A4A3-33467D08D360}" dt="2023-11-15T15:19:54.035" v="463" actId="47"/>
          <pc:sldLayoutMkLst>
            <pc:docMk/>
            <pc:sldMasterMk cId="460819119" sldId="2147483984"/>
            <pc:sldLayoutMk cId="3242887751" sldId="2147483993"/>
          </pc:sldLayoutMkLst>
        </pc:sldLayoutChg>
        <pc:sldLayoutChg chg="del">
          <pc:chgData name="Marta Klopotowska" userId="eac6eb22-5f14-46b4-a4ea-a86e6e8c4acc" providerId="ADAL" clId="{6B3F2589-2144-46EC-A4A3-33467D08D360}" dt="2023-11-15T15:19:54.035" v="463" actId="47"/>
          <pc:sldLayoutMkLst>
            <pc:docMk/>
            <pc:sldMasterMk cId="460819119" sldId="2147483984"/>
            <pc:sldLayoutMk cId="1585331735" sldId="2147483994"/>
          </pc:sldLayoutMkLst>
        </pc:sldLayoutChg>
        <pc:sldLayoutChg chg="del">
          <pc:chgData name="Marta Klopotowska" userId="eac6eb22-5f14-46b4-a4ea-a86e6e8c4acc" providerId="ADAL" clId="{6B3F2589-2144-46EC-A4A3-33467D08D360}" dt="2023-11-15T15:19:54.035" v="463" actId="47"/>
          <pc:sldLayoutMkLst>
            <pc:docMk/>
            <pc:sldMasterMk cId="460819119" sldId="2147483984"/>
            <pc:sldLayoutMk cId="2254091160" sldId="2147483995"/>
          </pc:sldLayoutMkLst>
        </pc:sldLayoutChg>
      </pc:sldMasterChg>
    </pc:docChg>
  </pc:docChgLst>
  <pc:docChgLst>
    <pc:chgData name="Marta" userId="eac6eb22-5f14-46b4-a4ea-a86e6e8c4acc" providerId="ADAL" clId="{AFD316D4-03FD-4717-AF64-9D0B15480139}"/>
    <pc:docChg chg="undo custSel addSld delSld modSld sldOrd addMainMaster delMainMaster">
      <pc:chgData name="Marta" userId="eac6eb22-5f14-46b4-a4ea-a86e6e8c4acc" providerId="ADAL" clId="{AFD316D4-03FD-4717-AF64-9D0B15480139}" dt="2022-11-10T18:46:48.855" v="2017"/>
      <pc:docMkLst>
        <pc:docMk/>
      </pc:docMkLst>
      <pc:sldChg chg="modSp mod">
        <pc:chgData name="Marta" userId="eac6eb22-5f14-46b4-a4ea-a86e6e8c4acc" providerId="ADAL" clId="{AFD316D4-03FD-4717-AF64-9D0B15480139}" dt="2022-11-10T14:30:47.795" v="1989" actId="255"/>
        <pc:sldMkLst>
          <pc:docMk/>
          <pc:sldMk cId="2325718728" sldId="257"/>
        </pc:sldMkLst>
        <pc:spChg chg="mod">
          <ac:chgData name="Marta" userId="eac6eb22-5f14-46b4-a4ea-a86e6e8c4acc" providerId="ADAL" clId="{AFD316D4-03FD-4717-AF64-9D0B15480139}" dt="2022-11-10T14:30:47.795" v="1989" actId="255"/>
          <ac:spMkLst>
            <pc:docMk/>
            <pc:sldMk cId="2325718728" sldId="257"/>
            <ac:spMk id="10" creationId="{6D5EDE2A-40A4-4199-AAF2-68729E10C1E4}"/>
          </ac:spMkLst>
        </pc:spChg>
        <pc:picChg chg="mod">
          <ac:chgData name="Marta" userId="eac6eb22-5f14-46b4-a4ea-a86e6e8c4acc" providerId="ADAL" clId="{AFD316D4-03FD-4717-AF64-9D0B15480139}" dt="2022-10-25T15:47:12.393" v="371" actId="1076"/>
          <ac:picMkLst>
            <pc:docMk/>
            <pc:sldMk cId="2325718728" sldId="257"/>
            <ac:picMk id="3" creationId="{B7C8E147-0753-4CE0-AFEF-9DC7AB03098B}"/>
          </ac:picMkLst>
        </pc:picChg>
      </pc:sldChg>
      <pc:sldChg chg="addSp delSp modSp mod">
        <pc:chgData name="Marta" userId="eac6eb22-5f14-46b4-a4ea-a86e6e8c4acc" providerId="ADAL" clId="{AFD316D4-03FD-4717-AF64-9D0B15480139}" dt="2022-11-07T17:18:43.585" v="1684" actId="20577"/>
        <pc:sldMkLst>
          <pc:docMk/>
          <pc:sldMk cId="3528939462" sldId="258"/>
        </pc:sldMkLst>
        <pc:spChg chg="add mod">
          <ac:chgData name="Marta" userId="eac6eb22-5f14-46b4-a4ea-a86e6e8c4acc" providerId="ADAL" clId="{AFD316D4-03FD-4717-AF64-9D0B15480139}" dt="2022-11-04T12:35:13.357" v="1519" actId="1076"/>
          <ac:spMkLst>
            <pc:docMk/>
            <pc:sldMk cId="3528939462" sldId="258"/>
            <ac:spMk id="3" creationId="{F6BAC5C6-1DD2-48EF-8DEB-72595E31DFE8}"/>
          </ac:spMkLst>
        </pc:spChg>
        <pc:spChg chg="mod">
          <ac:chgData name="Marta" userId="eac6eb22-5f14-46b4-a4ea-a86e6e8c4acc" providerId="ADAL" clId="{AFD316D4-03FD-4717-AF64-9D0B15480139}" dt="2022-11-07T17:18:43.585" v="1684" actId="20577"/>
          <ac:spMkLst>
            <pc:docMk/>
            <pc:sldMk cId="3528939462" sldId="258"/>
            <ac:spMk id="4" creationId="{00000000-0000-0000-0000-000000000000}"/>
          </ac:spMkLst>
        </pc:spChg>
        <pc:spChg chg="mod">
          <ac:chgData name="Marta" userId="eac6eb22-5f14-46b4-a4ea-a86e6e8c4acc" providerId="ADAL" clId="{AFD316D4-03FD-4717-AF64-9D0B15480139}" dt="2022-11-04T12:35:13.357" v="1519" actId="1076"/>
          <ac:spMkLst>
            <pc:docMk/>
            <pc:sldMk cId="3528939462" sldId="258"/>
            <ac:spMk id="31" creationId="{0FFFDE97-0F33-4DAA-A8FB-638701428683}"/>
          </ac:spMkLst>
        </pc:spChg>
        <pc:spChg chg="mod">
          <ac:chgData name="Marta" userId="eac6eb22-5f14-46b4-a4ea-a86e6e8c4acc" providerId="ADAL" clId="{AFD316D4-03FD-4717-AF64-9D0B15480139}" dt="2022-11-04T12:35:13.357" v="1519" actId="1076"/>
          <ac:spMkLst>
            <pc:docMk/>
            <pc:sldMk cId="3528939462" sldId="258"/>
            <ac:spMk id="37" creationId="{C86F1097-EA2C-443A-BCFA-1FDC47FB3B35}"/>
          </ac:spMkLst>
        </pc:spChg>
        <pc:spChg chg="mod">
          <ac:chgData name="Marta" userId="eac6eb22-5f14-46b4-a4ea-a86e6e8c4acc" providerId="ADAL" clId="{AFD316D4-03FD-4717-AF64-9D0B15480139}" dt="2022-11-04T12:35:13.357" v="1519" actId="1076"/>
          <ac:spMkLst>
            <pc:docMk/>
            <pc:sldMk cId="3528939462" sldId="258"/>
            <ac:spMk id="42" creationId="{BC18B817-EC74-4D59-9375-5B8440D38BE8}"/>
          </ac:spMkLst>
        </pc:spChg>
        <pc:grpChg chg="add mod">
          <ac:chgData name="Marta" userId="eac6eb22-5f14-46b4-a4ea-a86e6e8c4acc" providerId="ADAL" clId="{AFD316D4-03FD-4717-AF64-9D0B15480139}" dt="2022-11-04T12:35:13.357" v="1519" actId="1076"/>
          <ac:grpSpMkLst>
            <pc:docMk/>
            <pc:sldMk cId="3528939462" sldId="258"/>
            <ac:grpSpMk id="5" creationId="{F506FF1D-C7B6-4673-BB69-0C7D22AF2438}"/>
          </ac:grpSpMkLst>
        </pc:grpChg>
        <pc:picChg chg="mod">
          <ac:chgData name="Marta" userId="eac6eb22-5f14-46b4-a4ea-a86e6e8c4acc" providerId="ADAL" clId="{AFD316D4-03FD-4717-AF64-9D0B15480139}" dt="2022-11-04T12:35:13.357" v="1519" actId="1076"/>
          <ac:picMkLst>
            <pc:docMk/>
            <pc:sldMk cId="3528939462" sldId="258"/>
            <ac:picMk id="2" creationId="{B934E16E-BECC-4A57-8DBD-7B9E3C27B31F}"/>
          </ac:picMkLst>
        </pc:picChg>
        <pc:picChg chg="mod">
          <ac:chgData name="Marta" userId="eac6eb22-5f14-46b4-a4ea-a86e6e8c4acc" providerId="ADAL" clId="{AFD316D4-03FD-4717-AF64-9D0B15480139}" dt="2022-11-04T12:35:13.357" v="1519" actId="1076"/>
          <ac:picMkLst>
            <pc:docMk/>
            <pc:sldMk cId="3528939462" sldId="258"/>
            <ac:picMk id="35" creationId="{22CB4335-C959-482C-8398-30BC363FB760}"/>
          </ac:picMkLst>
        </pc:picChg>
        <pc:picChg chg="mod">
          <ac:chgData name="Marta" userId="eac6eb22-5f14-46b4-a4ea-a86e6e8c4acc" providerId="ADAL" clId="{AFD316D4-03FD-4717-AF64-9D0B15480139}" dt="2022-11-04T12:35:13.357" v="1519" actId="1076"/>
          <ac:picMkLst>
            <pc:docMk/>
            <pc:sldMk cId="3528939462" sldId="258"/>
            <ac:picMk id="36" creationId="{940EAE47-5ED3-4190-AE81-60E67EA43EE0}"/>
          </ac:picMkLst>
        </pc:picChg>
        <pc:picChg chg="mod">
          <ac:chgData name="Marta" userId="eac6eb22-5f14-46b4-a4ea-a86e6e8c4acc" providerId="ADAL" clId="{AFD316D4-03FD-4717-AF64-9D0B15480139}" dt="2022-11-04T12:35:13.357" v="1519" actId="1076"/>
          <ac:picMkLst>
            <pc:docMk/>
            <pc:sldMk cId="3528939462" sldId="258"/>
            <ac:picMk id="40" creationId="{917B7615-CBAC-4B21-8CAF-E917F2B9D40C}"/>
          </ac:picMkLst>
        </pc:picChg>
        <pc:picChg chg="mod">
          <ac:chgData name="Marta" userId="eac6eb22-5f14-46b4-a4ea-a86e6e8c4acc" providerId="ADAL" clId="{AFD316D4-03FD-4717-AF64-9D0B15480139}" dt="2022-11-04T12:35:13.357" v="1519" actId="1076"/>
          <ac:picMkLst>
            <pc:docMk/>
            <pc:sldMk cId="3528939462" sldId="258"/>
            <ac:picMk id="41" creationId="{ACA6A063-31BC-4A91-9C62-478ABE9B4F5F}"/>
          </ac:picMkLst>
        </pc:picChg>
        <pc:picChg chg="mod">
          <ac:chgData name="Marta" userId="eac6eb22-5f14-46b4-a4ea-a86e6e8c4acc" providerId="ADAL" clId="{AFD316D4-03FD-4717-AF64-9D0B15480139}" dt="2022-11-04T12:35:13.357" v="1519" actId="1076"/>
          <ac:picMkLst>
            <pc:docMk/>
            <pc:sldMk cId="3528939462" sldId="258"/>
            <ac:picMk id="43" creationId="{DC581594-6A58-4E61-837A-FED11E50D6CE}"/>
          </ac:picMkLst>
        </pc:picChg>
        <pc:picChg chg="add del mod">
          <ac:chgData name="Marta" userId="eac6eb22-5f14-46b4-a4ea-a86e6e8c4acc" providerId="ADAL" clId="{AFD316D4-03FD-4717-AF64-9D0B15480139}" dt="2022-10-20T12:39:05.882" v="162" actId="478"/>
          <ac:picMkLst>
            <pc:docMk/>
            <pc:sldMk cId="3528939462" sldId="258"/>
            <ac:picMk id="1026" creationId="{EB52FF4D-A5DB-4856-BB55-9167EBADD8F8}"/>
          </ac:picMkLst>
        </pc:picChg>
        <pc:picChg chg="add del mod">
          <ac:chgData name="Marta" userId="eac6eb22-5f14-46b4-a4ea-a86e6e8c4acc" providerId="ADAL" clId="{AFD316D4-03FD-4717-AF64-9D0B15480139}" dt="2022-10-20T12:39:05.882" v="162" actId="478"/>
          <ac:picMkLst>
            <pc:docMk/>
            <pc:sldMk cId="3528939462" sldId="258"/>
            <ac:picMk id="1028" creationId="{57FCEB74-469F-4203-8F33-E521416C6955}"/>
          </ac:picMkLst>
        </pc:picChg>
        <pc:picChg chg="add del">
          <ac:chgData name="Marta" userId="eac6eb22-5f14-46b4-a4ea-a86e6e8c4acc" providerId="ADAL" clId="{AFD316D4-03FD-4717-AF64-9D0B15480139}" dt="2022-10-20T12:39:05.882" v="162" actId="478"/>
          <ac:picMkLst>
            <pc:docMk/>
            <pc:sldMk cId="3528939462" sldId="258"/>
            <ac:picMk id="1030" creationId="{9E6156CE-5207-45E4-9EE3-A38B4A88D446}"/>
          </ac:picMkLst>
        </pc:picChg>
        <pc:picChg chg="add del mod">
          <ac:chgData name="Marta" userId="eac6eb22-5f14-46b4-a4ea-a86e6e8c4acc" providerId="ADAL" clId="{AFD316D4-03FD-4717-AF64-9D0B15480139}" dt="2022-10-20T12:41:28.953" v="253" actId="478"/>
          <ac:picMkLst>
            <pc:docMk/>
            <pc:sldMk cId="3528939462" sldId="258"/>
            <ac:picMk id="1032" creationId="{D938C78C-C703-4796-BDF2-90B313E044B8}"/>
          </ac:picMkLst>
        </pc:picChg>
        <pc:picChg chg="add mod">
          <ac:chgData name="Marta" userId="eac6eb22-5f14-46b4-a4ea-a86e6e8c4acc" providerId="ADAL" clId="{AFD316D4-03FD-4717-AF64-9D0B15480139}" dt="2022-11-04T12:35:13.357" v="1519" actId="1076"/>
          <ac:picMkLst>
            <pc:docMk/>
            <pc:sldMk cId="3528939462" sldId="258"/>
            <ac:picMk id="1034" creationId="{FBC34BE5-F826-4F2A-8193-2E55BA20139E}"/>
          </ac:picMkLst>
        </pc:picChg>
        <pc:picChg chg="add mod">
          <ac:chgData name="Marta" userId="eac6eb22-5f14-46b4-a4ea-a86e6e8c4acc" providerId="ADAL" clId="{AFD316D4-03FD-4717-AF64-9D0B15480139}" dt="2022-11-04T12:35:13.357" v="1519" actId="1076"/>
          <ac:picMkLst>
            <pc:docMk/>
            <pc:sldMk cId="3528939462" sldId="258"/>
            <ac:picMk id="1036" creationId="{A1275E03-2E3F-41B2-8846-6E0BB2E1FD5C}"/>
          </ac:picMkLst>
        </pc:picChg>
      </pc:sldChg>
      <pc:sldChg chg="modSp mod">
        <pc:chgData name="Marta" userId="eac6eb22-5f14-46b4-a4ea-a86e6e8c4acc" providerId="ADAL" clId="{AFD316D4-03FD-4717-AF64-9D0B15480139}" dt="2022-10-25T16:47:14.558" v="1290" actId="6549"/>
        <pc:sldMkLst>
          <pc:docMk/>
          <pc:sldMk cId="3246698477" sldId="259"/>
        </pc:sldMkLst>
        <pc:spChg chg="mod">
          <ac:chgData name="Marta" userId="eac6eb22-5f14-46b4-a4ea-a86e6e8c4acc" providerId="ADAL" clId="{AFD316D4-03FD-4717-AF64-9D0B15480139}" dt="2022-10-25T16:45:12.123" v="1236" actId="20577"/>
          <ac:spMkLst>
            <pc:docMk/>
            <pc:sldMk cId="3246698477" sldId="259"/>
            <ac:spMk id="3" creationId="{00000000-0000-0000-0000-000000000000}"/>
          </ac:spMkLst>
        </pc:spChg>
        <pc:spChg chg="mod">
          <ac:chgData name="Marta" userId="eac6eb22-5f14-46b4-a4ea-a86e6e8c4acc" providerId="ADAL" clId="{AFD316D4-03FD-4717-AF64-9D0B15480139}" dt="2022-10-25T16:47:14.558" v="1290" actId="6549"/>
          <ac:spMkLst>
            <pc:docMk/>
            <pc:sldMk cId="3246698477" sldId="259"/>
            <ac:spMk id="6" creationId="{A0EE4CC9-0880-42C6-9DE7-6F418E1E107B}"/>
          </ac:spMkLst>
        </pc:spChg>
      </pc:sldChg>
      <pc:sldChg chg="modSp mod">
        <pc:chgData name="Marta" userId="eac6eb22-5f14-46b4-a4ea-a86e6e8c4acc" providerId="ADAL" clId="{AFD316D4-03FD-4717-AF64-9D0B15480139}" dt="2022-10-25T16:45:50.325" v="1258" actId="20577"/>
        <pc:sldMkLst>
          <pc:docMk/>
          <pc:sldMk cId="65980272" sldId="443"/>
        </pc:sldMkLst>
        <pc:spChg chg="mod">
          <ac:chgData name="Marta" userId="eac6eb22-5f14-46b4-a4ea-a86e6e8c4acc" providerId="ADAL" clId="{AFD316D4-03FD-4717-AF64-9D0B15480139}" dt="2022-10-25T16:45:50.325" v="1258" actId="20577"/>
          <ac:spMkLst>
            <pc:docMk/>
            <pc:sldMk cId="65980272" sldId="443"/>
            <ac:spMk id="6" creationId="{00000000-0000-0000-0000-000000000000}"/>
          </ac:spMkLst>
        </pc:spChg>
      </pc:sldChg>
      <pc:sldChg chg="addSp delSp modSp mod">
        <pc:chgData name="Marta" userId="eac6eb22-5f14-46b4-a4ea-a86e6e8c4acc" providerId="ADAL" clId="{AFD316D4-03FD-4717-AF64-9D0B15480139}" dt="2022-10-25T16:47:33.959" v="1292" actId="1076"/>
        <pc:sldMkLst>
          <pc:docMk/>
          <pc:sldMk cId="2693195115" sldId="461"/>
        </pc:sldMkLst>
        <pc:spChg chg="mod">
          <ac:chgData name="Marta" userId="eac6eb22-5f14-46b4-a4ea-a86e6e8c4acc" providerId="ADAL" clId="{AFD316D4-03FD-4717-AF64-9D0B15480139}" dt="2022-10-25T16:47:33.959" v="1292" actId="1076"/>
          <ac:spMkLst>
            <pc:docMk/>
            <pc:sldMk cId="2693195115" sldId="461"/>
            <ac:spMk id="14" creationId="{81CEB081-CD23-4709-BA68-D3043B6010C2}"/>
          </ac:spMkLst>
        </pc:spChg>
        <pc:spChg chg="mod">
          <ac:chgData name="Marta" userId="eac6eb22-5f14-46b4-a4ea-a86e6e8c4acc" providerId="ADAL" clId="{AFD316D4-03FD-4717-AF64-9D0B15480139}" dt="2022-10-25T16:45:27.526" v="1248" actId="20577"/>
          <ac:spMkLst>
            <pc:docMk/>
            <pc:sldMk cId="2693195115" sldId="461"/>
            <ac:spMk id="16" creationId="{A188A548-96A8-4D2F-8179-7CB96D16B0F5}"/>
          </ac:spMkLst>
        </pc:spChg>
        <pc:picChg chg="del">
          <ac:chgData name="Marta" userId="eac6eb22-5f14-46b4-a4ea-a86e6e8c4acc" providerId="ADAL" clId="{AFD316D4-03FD-4717-AF64-9D0B15480139}" dt="2022-10-25T15:51:22.410" v="422" actId="478"/>
          <ac:picMkLst>
            <pc:docMk/>
            <pc:sldMk cId="2693195115" sldId="461"/>
            <ac:picMk id="3" creationId="{9C1A4AB0-7B2A-4D27-B61E-7351F72373D1}"/>
          </ac:picMkLst>
        </pc:picChg>
        <pc:picChg chg="add mod">
          <ac:chgData name="Marta" userId="eac6eb22-5f14-46b4-a4ea-a86e6e8c4acc" providerId="ADAL" clId="{AFD316D4-03FD-4717-AF64-9D0B15480139}" dt="2022-10-25T15:51:25.970" v="426" actId="962"/>
          <ac:picMkLst>
            <pc:docMk/>
            <pc:sldMk cId="2693195115" sldId="461"/>
            <ac:picMk id="4" creationId="{958E86EE-DAFF-4DB5-B3F8-7F51496FECAC}"/>
          </ac:picMkLst>
        </pc:picChg>
      </pc:sldChg>
      <pc:sldChg chg="modSp mod">
        <pc:chgData name="Marta" userId="eac6eb22-5f14-46b4-a4ea-a86e6e8c4acc" providerId="ADAL" clId="{AFD316D4-03FD-4717-AF64-9D0B15480139}" dt="2022-10-25T16:46:03.759" v="1278" actId="20577"/>
        <pc:sldMkLst>
          <pc:docMk/>
          <pc:sldMk cId="2932444859" sldId="756"/>
        </pc:sldMkLst>
        <pc:spChg chg="mod">
          <ac:chgData name="Marta" userId="eac6eb22-5f14-46b4-a4ea-a86e6e8c4acc" providerId="ADAL" clId="{AFD316D4-03FD-4717-AF64-9D0B15480139}" dt="2022-10-25T16:46:03.759" v="1278" actId="20577"/>
          <ac:spMkLst>
            <pc:docMk/>
            <pc:sldMk cId="2932444859" sldId="756"/>
            <ac:spMk id="4" creationId="{00000000-0000-0000-0000-000000000000}"/>
          </ac:spMkLst>
        </pc:spChg>
        <pc:spChg chg="mod">
          <ac:chgData name="Marta" userId="eac6eb22-5f14-46b4-a4ea-a86e6e8c4acc" providerId="ADAL" clId="{AFD316D4-03FD-4717-AF64-9D0B15480139}" dt="2022-10-25T15:56:43.395" v="559" actId="20577"/>
          <ac:spMkLst>
            <pc:docMk/>
            <pc:sldMk cId="2932444859" sldId="756"/>
            <ac:spMk id="5" creationId="{9CD6A055-FAD9-4078-9E2C-C6A0AF3B2E80}"/>
          </ac:spMkLst>
        </pc:spChg>
      </pc:sldChg>
      <pc:sldChg chg="modSp mod">
        <pc:chgData name="Marta" userId="eac6eb22-5f14-46b4-a4ea-a86e6e8c4acc" providerId="ADAL" clId="{AFD316D4-03FD-4717-AF64-9D0B15480139}" dt="2022-10-25T16:45:22.390" v="1244" actId="20577"/>
        <pc:sldMkLst>
          <pc:docMk/>
          <pc:sldMk cId="2831553909" sldId="759"/>
        </pc:sldMkLst>
        <pc:spChg chg="mod">
          <ac:chgData name="Marta" userId="eac6eb22-5f14-46b4-a4ea-a86e6e8c4acc" providerId="ADAL" clId="{AFD316D4-03FD-4717-AF64-9D0B15480139}" dt="2022-10-25T16:45:20.589" v="1242" actId="20577"/>
          <ac:spMkLst>
            <pc:docMk/>
            <pc:sldMk cId="2831553909" sldId="759"/>
            <ac:spMk id="5" creationId="{EB730797-5635-4AA2-96F3-8091C412A1A1}"/>
          </ac:spMkLst>
        </pc:spChg>
        <pc:spChg chg="mod">
          <ac:chgData name="Marta" userId="eac6eb22-5f14-46b4-a4ea-a86e6e8c4acc" providerId="ADAL" clId="{AFD316D4-03FD-4717-AF64-9D0B15480139}" dt="2022-10-25T16:45:22.390" v="1244" actId="20577"/>
          <ac:spMkLst>
            <pc:docMk/>
            <pc:sldMk cId="2831553909" sldId="759"/>
            <ac:spMk id="11" creationId="{93918034-9B9D-4596-85F0-9F9E81E42410}"/>
          </ac:spMkLst>
        </pc:spChg>
      </pc:sldChg>
      <pc:sldChg chg="addSp delSp modSp mod">
        <pc:chgData name="Marta" userId="eac6eb22-5f14-46b4-a4ea-a86e6e8c4acc" providerId="ADAL" clId="{AFD316D4-03FD-4717-AF64-9D0B15480139}" dt="2022-11-04T13:25:43.355" v="1642" actId="20577"/>
        <pc:sldMkLst>
          <pc:docMk/>
          <pc:sldMk cId="3888553813" sldId="879"/>
        </pc:sldMkLst>
        <pc:spChg chg="mod">
          <ac:chgData name="Marta" userId="eac6eb22-5f14-46b4-a4ea-a86e6e8c4acc" providerId="ADAL" clId="{AFD316D4-03FD-4717-AF64-9D0B15480139}" dt="2022-11-04T13:25:43.355" v="1642" actId="20577"/>
          <ac:spMkLst>
            <pc:docMk/>
            <pc:sldMk cId="3888553813" sldId="879"/>
            <ac:spMk id="2" creationId="{91383D11-DEC4-4BFF-88BB-8FB2206CEB37}"/>
          </ac:spMkLst>
        </pc:spChg>
        <pc:spChg chg="mod">
          <ac:chgData name="Marta" userId="eac6eb22-5f14-46b4-a4ea-a86e6e8c4acc" providerId="ADAL" clId="{AFD316D4-03FD-4717-AF64-9D0B15480139}" dt="2022-11-04T13:08:28.234" v="1560" actId="1076"/>
          <ac:spMkLst>
            <pc:docMk/>
            <pc:sldMk cId="3888553813" sldId="879"/>
            <ac:spMk id="4" creationId="{E8E02AC0-EA95-4CA2-B250-70F98D25C504}"/>
          </ac:spMkLst>
        </pc:spChg>
        <pc:grpChg chg="del">
          <ac:chgData name="Marta" userId="eac6eb22-5f14-46b4-a4ea-a86e6e8c4acc" providerId="ADAL" clId="{AFD316D4-03FD-4717-AF64-9D0B15480139}" dt="2022-10-25T15:49:36.139" v="380" actId="478"/>
          <ac:grpSpMkLst>
            <pc:docMk/>
            <pc:sldMk cId="3888553813" sldId="879"/>
            <ac:grpSpMk id="3" creationId="{8880A93C-99DE-4753-A6E6-6FFC1E0D6E7C}"/>
          </ac:grpSpMkLst>
        </pc:grpChg>
        <pc:grpChg chg="add del mod">
          <ac:chgData name="Marta" userId="eac6eb22-5f14-46b4-a4ea-a86e6e8c4acc" providerId="ADAL" clId="{AFD316D4-03FD-4717-AF64-9D0B15480139}" dt="2022-11-04T13:03:17.849" v="1522" actId="478"/>
          <ac:grpSpMkLst>
            <pc:docMk/>
            <pc:sldMk cId="3888553813" sldId="879"/>
            <ac:grpSpMk id="14" creationId="{3F7CA44D-E13C-462F-802E-0B6E05F651C2}"/>
          </ac:grpSpMkLst>
        </pc:grpChg>
        <pc:grpChg chg="add del mod">
          <ac:chgData name="Marta" userId="eac6eb22-5f14-46b4-a4ea-a86e6e8c4acc" providerId="ADAL" clId="{AFD316D4-03FD-4717-AF64-9D0B15480139}" dt="2022-11-04T13:03:29.767" v="1525" actId="478"/>
          <ac:grpSpMkLst>
            <pc:docMk/>
            <pc:sldMk cId="3888553813" sldId="879"/>
            <ac:grpSpMk id="30" creationId="{22A95820-6F0A-46C0-9059-6C8C389B30CB}"/>
          </ac:grpSpMkLst>
        </pc:grpChg>
        <pc:grpChg chg="add mod">
          <ac:chgData name="Marta" userId="eac6eb22-5f14-46b4-a4ea-a86e6e8c4acc" providerId="ADAL" clId="{AFD316D4-03FD-4717-AF64-9D0B15480139}" dt="2022-11-04T13:08:17.471" v="1559" actId="1076"/>
          <ac:grpSpMkLst>
            <pc:docMk/>
            <pc:sldMk cId="3888553813" sldId="879"/>
            <ac:grpSpMk id="47" creationId="{12F49A18-3ACD-45B8-B8FC-D866C251123B}"/>
          </ac:grpSpMkLst>
        </pc:grpChg>
        <pc:picChg chg="mod">
          <ac:chgData name="Marta" userId="eac6eb22-5f14-46b4-a4ea-a86e6e8c4acc" providerId="ADAL" clId="{AFD316D4-03FD-4717-AF64-9D0B15480139}" dt="2022-10-25T15:50:01.523" v="406" actId="1037"/>
          <ac:picMkLst>
            <pc:docMk/>
            <pc:sldMk cId="3888553813" sldId="879"/>
            <ac:picMk id="7" creationId="{15468E62-02B8-4B7C-BB62-4553E1094B76}"/>
          </ac:picMkLst>
        </pc:picChg>
        <pc:picChg chg="mod">
          <ac:chgData name="Marta" userId="eac6eb22-5f14-46b4-a4ea-a86e6e8c4acc" providerId="ADAL" clId="{AFD316D4-03FD-4717-AF64-9D0B15480139}" dt="2022-10-25T15:49:56.189" v="389" actId="1076"/>
          <ac:picMkLst>
            <pc:docMk/>
            <pc:sldMk cId="3888553813" sldId="879"/>
            <ac:picMk id="15" creationId="{9DB2DBDA-262E-4C32-B2BD-3DECF9408857}"/>
          </ac:picMkLst>
        </pc:picChg>
        <pc:picChg chg="mod">
          <ac:chgData name="Marta" userId="eac6eb22-5f14-46b4-a4ea-a86e6e8c4acc" providerId="ADAL" clId="{AFD316D4-03FD-4717-AF64-9D0B15480139}" dt="2022-10-25T15:49:56.189" v="389" actId="1076"/>
          <ac:picMkLst>
            <pc:docMk/>
            <pc:sldMk cId="3888553813" sldId="879"/>
            <ac:picMk id="16" creationId="{94782A2C-0BC2-4629-B239-677160E8DFBA}"/>
          </ac:picMkLst>
        </pc:picChg>
        <pc:picChg chg="mod">
          <ac:chgData name="Marta" userId="eac6eb22-5f14-46b4-a4ea-a86e6e8c4acc" providerId="ADAL" clId="{AFD316D4-03FD-4717-AF64-9D0B15480139}" dt="2022-10-25T15:49:56.189" v="389" actId="1076"/>
          <ac:picMkLst>
            <pc:docMk/>
            <pc:sldMk cId="3888553813" sldId="879"/>
            <ac:picMk id="17" creationId="{7081DF83-6194-4FEB-8767-74F5D8F0485C}"/>
          </ac:picMkLst>
        </pc:picChg>
        <pc:picChg chg="mod">
          <ac:chgData name="Marta" userId="eac6eb22-5f14-46b4-a4ea-a86e6e8c4acc" providerId="ADAL" clId="{AFD316D4-03FD-4717-AF64-9D0B15480139}" dt="2022-10-25T15:49:56.189" v="389" actId="1076"/>
          <ac:picMkLst>
            <pc:docMk/>
            <pc:sldMk cId="3888553813" sldId="879"/>
            <ac:picMk id="18" creationId="{B3988AF7-CADC-41D2-9344-CC2B7483A596}"/>
          </ac:picMkLst>
        </pc:picChg>
        <pc:picChg chg="mod">
          <ac:chgData name="Marta" userId="eac6eb22-5f14-46b4-a4ea-a86e6e8c4acc" providerId="ADAL" clId="{AFD316D4-03FD-4717-AF64-9D0B15480139}" dt="2022-10-25T15:49:56.189" v="389" actId="1076"/>
          <ac:picMkLst>
            <pc:docMk/>
            <pc:sldMk cId="3888553813" sldId="879"/>
            <ac:picMk id="19" creationId="{233125E4-4E52-463A-A069-23EC91F2FCA6}"/>
          </ac:picMkLst>
        </pc:picChg>
        <pc:picChg chg="mod">
          <ac:chgData name="Marta" userId="eac6eb22-5f14-46b4-a4ea-a86e6e8c4acc" providerId="ADAL" clId="{AFD316D4-03FD-4717-AF64-9D0B15480139}" dt="2022-10-25T15:49:56.189" v="389" actId="1076"/>
          <ac:picMkLst>
            <pc:docMk/>
            <pc:sldMk cId="3888553813" sldId="879"/>
            <ac:picMk id="20" creationId="{04E459C2-0E81-48BB-A752-493C3F6D4236}"/>
          </ac:picMkLst>
        </pc:picChg>
        <pc:picChg chg="mod">
          <ac:chgData name="Marta" userId="eac6eb22-5f14-46b4-a4ea-a86e6e8c4acc" providerId="ADAL" clId="{AFD316D4-03FD-4717-AF64-9D0B15480139}" dt="2022-10-25T15:49:56.189" v="389" actId="1076"/>
          <ac:picMkLst>
            <pc:docMk/>
            <pc:sldMk cId="3888553813" sldId="879"/>
            <ac:picMk id="21" creationId="{5FA75797-4CC3-4187-83E6-65107BC44028}"/>
          </ac:picMkLst>
        </pc:picChg>
        <pc:picChg chg="mod">
          <ac:chgData name="Marta" userId="eac6eb22-5f14-46b4-a4ea-a86e6e8c4acc" providerId="ADAL" clId="{AFD316D4-03FD-4717-AF64-9D0B15480139}" dt="2022-10-25T15:49:56.189" v="389" actId="1076"/>
          <ac:picMkLst>
            <pc:docMk/>
            <pc:sldMk cId="3888553813" sldId="879"/>
            <ac:picMk id="22" creationId="{A0869E98-5597-46EB-8493-4630D09EEF7B}"/>
          </ac:picMkLst>
        </pc:picChg>
        <pc:picChg chg="mod">
          <ac:chgData name="Marta" userId="eac6eb22-5f14-46b4-a4ea-a86e6e8c4acc" providerId="ADAL" clId="{AFD316D4-03FD-4717-AF64-9D0B15480139}" dt="2022-10-25T15:49:56.189" v="389" actId="1076"/>
          <ac:picMkLst>
            <pc:docMk/>
            <pc:sldMk cId="3888553813" sldId="879"/>
            <ac:picMk id="23" creationId="{AA96714A-B905-491E-BA1D-2101334D4B98}"/>
          </ac:picMkLst>
        </pc:picChg>
        <pc:picChg chg="mod">
          <ac:chgData name="Marta" userId="eac6eb22-5f14-46b4-a4ea-a86e6e8c4acc" providerId="ADAL" clId="{AFD316D4-03FD-4717-AF64-9D0B15480139}" dt="2022-10-25T15:49:56.189" v="389" actId="1076"/>
          <ac:picMkLst>
            <pc:docMk/>
            <pc:sldMk cId="3888553813" sldId="879"/>
            <ac:picMk id="24" creationId="{07D67002-3849-443A-9C86-006FB5F9AD79}"/>
          </ac:picMkLst>
        </pc:picChg>
        <pc:picChg chg="mod">
          <ac:chgData name="Marta" userId="eac6eb22-5f14-46b4-a4ea-a86e6e8c4acc" providerId="ADAL" clId="{AFD316D4-03FD-4717-AF64-9D0B15480139}" dt="2022-10-25T15:49:56.189" v="389" actId="1076"/>
          <ac:picMkLst>
            <pc:docMk/>
            <pc:sldMk cId="3888553813" sldId="879"/>
            <ac:picMk id="25" creationId="{C97C637A-2D83-4C74-9B9A-5AAB4131B8ED}"/>
          </ac:picMkLst>
        </pc:picChg>
        <pc:picChg chg="mod">
          <ac:chgData name="Marta" userId="eac6eb22-5f14-46b4-a4ea-a86e6e8c4acc" providerId="ADAL" clId="{AFD316D4-03FD-4717-AF64-9D0B15480139}" dt="2022-10-25T15:49:56.189" v="389" actId="1076"/>
          <ac:picMkLst>
            <pc:docMk/>
            <pc:sldMk cId="3888553813" sldId="879"/>
            <ac:picMk id="26" creationId="{43560666-97BC-432C-8779-51F61A24212C}"/>
          </ac:picMkLst>
        </pc:picChg>
        <pc:picChg chg="mod">
          <ac:chgData name="Marta" userId="eac6eb22-5f14-46b4-a4ea-a86e6e8c4acc" providerId="ADAL" clId="{AFD316D4-03FD-4717-AF64-9D0B15480139}" dt="2022-10-25T15:49:56.189" v="389" actId="1076"/>
          <ac:picMkLst>
            <pc:docMk/>
            <pc:sldMk cId="3888553813" sldId="879"/>
            <ac:picMk id="27" creationId="{03399E48-5571-416D-BA56-1A5BBE52D675}"/>
          </ac:picMkLst>
        </pc:picChg>
        <pc:picChg chg="mod">
          <ac:chgData name="Marta" userId="eac6eb22-5f14-46b4-a4ea-a86e6e8c4acc" providerId="ADAL" clId="{AFD316D4-03FD-4717-AF64-9D0B15480139}" dt="2022-10-25T15:49:56.189" v="389" actId="1076"/>
          <ac:picMkLst>
            <pc:docMk/>
            <pc:sldMk cId="3888553813" sldId="879"/>
            <ac:picMk id="28" creationId="{34633367-C4A3-48AF-9F73-F411532411AB}"/>
          </ac:picMkLst>
        </pc:picChg>
        <pc:picChg chg="mod">
          <ac:chgData name="Marta" userId="eac6eb22-5f14-46b4-a4ea-a86e6e8c4acc" providerId="ADAL" clId="{AFD316D4-03FD-4717-AF64-9D0B15480139}" dt="2022-10-25T15:49:56.189" v="389" actId="1076"/>
          <ac:picMkLst>
            <pc:docMk/>
            <pc:sldMk cId="3888553813" sldId="879"/>
            <ac:picMk id="29" creationId="{9F88C5F7-9468-434A-83B6-BD27C7D2FC1D}"/>
          </ac:picMkLst>
        </pc:picChg>
        <pc:picChg chg="mod">
          <ac:chgData name="Marta" userId="eac6eb22-5f14-46b4-a4ea-a86e6e8c4acc" providerId="ADAL" clId="{AFD316D4-03FD-4717-AF64-9D0B15480139}" dt="2022-11-04T13:03:28.006" v="1524" actId="14100"/>
          <ac:picMkLst>
            <pc:docMk/>
            <pc:sldMk cId="3888553813" sldId="879"/>
            <ac:picMk id="31" creationId="{A8DC724C-8B94-4589-AAE9-21F62991DF5C}"/>
          </ac:picMkLst>
        </pc:picChg>
        <pc:picChg chg="mod">
          <ac:chgData name="Marta" userId="eac6eb22-5f14-46b4-a4ea-a86e6e8c4acc" providerId="ADAL" clId="{AFD316D4-03FD-4717-AF64-9D0B15480139}" dt="2022-11-04T13:03:28.006" v="1524" actId="14100"/>
          <ac:picMkLst>
            <pc:docMk/>
            <pc:sldMk cId="3888553813" sldId="879"/>
            <ac:picMk id="32" creationId="{E19B57B0-BEE8-46F5-AAC0-AC549304ED27}"/>
          </ac:picMkLst>
        </pc:picChg>
        <pc:picChg chg="mod">
          <ac:chgData name="Marta" userId="eac6eb22-5f14-46b4-a4ea-a86e6e8c4acc" providerId="ADAL" clId="{AFD316D4-03FD-4717-AF64-9D0B15480139}" dt="2022-11-04T13:03:28.006" v="1524" actId="14100"/>
          <ac:picMkLst>
            <pc:docMk/>
            <pc:sldMk cId="3888553813" sldId="879"/>
            <ac:picMk id="33" creationId="{2E9E31AE-0A37-441D-A89A-C6F965170891}"/>
          </ac:picMkLst>
        </pc:picChg>
        <pc:picChg chg="mod">
          <ac:chgData name="Marta" userId="eac6eb22-5f14-46b4-a4ea-a86e6e8c4acc" providerId="ADAL" clId="{AFD316D4-03FD-4717-AF64-9D0B15480139}" dt="2022-11-04T13:03:28.006" v="1524" actId="14100"/>
          <ac:picMkLst>
            <pc:docMk/>
            <pc:sldMk cId="3888553813" sldId="879"/>
            <ac:picMk id="34" creationId="{4B91A9CD-0AD1-4BC7-B5CD-A82C0018813D}"/>
          </ac:picMkLst>
        </pc:picChg>
        <pc:picChg chg="mod">
          <ac:chgData name="Marta" userId="eac6eb22-5f14-46b4-a4ea-a86e6e8c4acc" providerId="ADAL" clId="{AFD316D4-03FD-4717-AF64-9D0B15480139}" dt="2022-11-04T13:03:28.006" v="1524" actId="14100"/>
          <ac:picMkLst>
            <pc:docMk/>
            <pc:sldMk cId="3888553813" sldId="879"/>
            <ac:picMk id="35" creationId="{68AEC175-6044-43EB-9FEC-48AEF085829F}"/>
          </ac:picMkLst>
        </pc:picChg>
        <pc:picChg chg="mod">
          <ac:chgData name="Marta" userId="eac6eb22-5f14-46b4-a4ea-a86e6e8c4acc" providerId="ADAL" clId="{AFD316D4-03FD-4717-AF64-9D0B15480139}" dt="2022-11-04T13:03:28.006" v="1524" actId="14100"/>
          <ac:picMkLst>
            <pc:docMk/>
            <pc:sldMk cId="3888553813" sldId="879"/>
            <ac:picMk id="36" creationId="{2E5C19AA-6B9E-4A9F-B8E8-B075AC0033B4}"/>
          </ac:picMkLst>
        </pc:picChg>
        <pc:picChg chg="mod">
          <ac:chgData name="Marta" userId="eac6eb22-5f14-46b4-a4ea-a86e6e8c4acc" providerId="ADAL" clId="{AFD316D4-03FD-4717-AF64-9D0B15480139}" dt="2022-11-04T13:03:28.006" v="1524" actId="14100"/>
          <ac:picMkLst>
            <pc:docMk/>
            <pc:sldMk cId="3888553813" sldId="879"/>
            <ac:picMk id="37" creationId="{EC4E5B90-7F5B-4987-A08C-8C1773592711}"/>
          </ac:picMkLst>
        </pc:picChg>
        <pc:picChg chg="mod">
          <ac:chgData name="Marta" userId="eac6eb22-5f14-46b4-a4ea-a86e6e8c4acc" providerId="ADAL" clId="{AFD316D4-03FD-4717-AF64-9D0B15480139}" dt="2022-11-04T13:03:28.006" v="1524" actId="14100"/>
          <ac:picMkLst>
            <pc:docMk/>
            <pc:sldMk cId="3888553813" sldId="879"/>
            <ac:picMk id="38" creationId="{885B6868-B385-4A60-9924-392FF27C2FD3}"/>
          </ac:picMkLst>
        </pc:picChg>
        <pc:picChg chg="mod">
          <ac:chgData name="Marta" userId="eac6eb22-5f14-46b4-a4ea-a86e6e8c4acc" providerId="ADAL" clId="{AFD316D4-03FD-4717-AF64-9D0B15480139}" dt="2022-11-04T13:03:28.006" v="1524" actId="14100"/>
          <ac:picMkLst>
            <pc:docMk/>
            <pc:sldMk cId="3888553813" sldId="879"/>
            <ac:picMk id="39" creationId="{60A2109E-5C55-4D36-9CAD-FBEDAB905F7F}"/>
          </ac:picMkLst>
        </pc:picChg>
        <pc:picChg chg="mod">
          <ac:chgData name="Marta" userId="eac6eb22-5f14-46b4-a4ea-a86e6e8c4acc" providerId="ADAL" clId="{AFD316D4-03FD-4717-AF64-9D0B15480139}" dt="2022-11-04T13:03:28.006" v="1524" actId="14100"/>
          <ac:picMkLst>
            <pc:docMk/>
            <pc:sldMk cId="3888553813" sldId="879"/>
            <ac:picMk id="40" creationId="{D28CAC6D-BF52-42ED-B3A8-3A09AC42AF07}"/>
          </ac:picMkLst>
        </pc:picChg>
        <pc:picChg chg="mod">
          <ac:chgData name="Marta" userId="eac6eb22-5f14-46b4-a4ea-a86e6e8c4acc" providerId="ADAL" clId="{AFD316D4-03FD-4717-AF64-9D0B15480139}" dt="2022-11-04T13:03:28.006" v="1524" actId="14100"/>
          <ac:picMkLst>
            <pc:docMk/>
            <pc:sldMk cId="3888553813" sldId="879"/>
            <ac:picMk id="41" creationId="{D280B283-D723-4D0E-951F-558F6DF4D2F0}"/>
          </ac:picMkLst>
        </pc:picChg>
        <pc:picChg chg="mod">
          <ac:chgData name="Marta" userId="eac6eb22-5f14-46b4-a4ea-a86e6e8c4acc" providerId="ADAL" clId="{AFD316D4-03FD-4717-AF64-9D0B15480139}" dt="2022-11-04T13:03:28.006" v="1524" actId="14100"/>
          <ac:picMkLst>
            <pc:docMk/>
            <pc:sldMk cId="3888553813" sldId="879"/>
            <ac:picMk id="42" creationId="{78CF4FDC-FA44-42D3-95C1-CEA00BC62407}"/>
          </ac:picMkLst>
        </pc:picChg>
        <pc:picChg chg="mod">
          <ac:chgData name="Marta" userId="eac6eb22-5f14-46b4-a4ea-a86e6e8c4acc" providerId="ADAL" clId="{AFD316D4-03FD-4717-AF64-9D0B15480139}" dt="2022-11-04T13:03:28.006" v="1524" actId="14100"/>
          <ac:picMkLst>
            <pc:docMk/>
            <pc:sldMk cId="3888553813" sldId="879"/>
            <ac:picMk id="43" creationId="{68942938-6392-4423-80B3-DB31FC27797A}"/>
          </ac:picMkLst>
        </pc:picChg>
        <pc:picChg chg="mod">
          <ac:chgData name="Marta" userId="eac6eb22-5f14-46b4-a4ea-a86e6e8c4acc" providerId="ADAL" clId="{AFD316D4-03FD-4717-AF64-9D0B15480139}" dt="2022-11-04T13:03:28.006" v="1524" actId="14100"/>
          <ac:picMkLst>
            <pc:docMk/>
            <pc:sldMk cId="3888553813" sldId="879"/>
            <ac:picMk id="44" creationId="{27A8935C-1E3C-45EB-B580-B6E44F99650F}"/>
          </ac:picMkLst>
        </pc:picChg>
        <pc:picChg chg="mod">
          <ac:chgData name="Marta" userId="eac6eb22-5f14-46b4-a4ea-a86e6e8c4acc" providerId="ADAL" clId="{AFD316D4-03FD-4717-AF64-9D0B15480139}" dt="2022-11-04T13:03:28.006" v="1524" actId="14100"/>
          <ac:picMkLst>
            <pc:docMk/>
            <pc:sldMk cId="3888553813" sldId="879"/>
            <ac:picMk id="45" creationId="{C2D6AAC0-6BA2-4BD5-9972-3B2C40DC830C}"/>
          </ac:picMkLst>
        </pc:picChg>
        <pc:picChg chg="mod">
          <ac:chgData name="Marta" userId="eac6eb22-5f14-46b4-a4ea-a86e6e8c4acc" providerId="ADAL" clId="{AFD316D4-03FD-4717-AF64-9D0B15480139}" dt="2022-11-04T13:03:28.006" v="1524" actId="14100"/>
          <ac:picMkLst>
            <pc:docMk/>
            <pc:sldMk cId="3888553813" sldId="879"/>
            <ac:picMk id="46" creationId="{2D06845A-EAF0-439B-B451-8E3FFCAD89FD}"/>
          </ac:picMkLst>
        </pc:picChg>
        <pc:picChg chg="mod">
          <ac:chgData name="Marta" userId="eac6eb22-5f14-46b4-a4ea-a86e6e8c4acc" providerId="ADAL" clId="{AFD316D4-03FD-4717-AF64-9D0B15480139}" dt="2022-11-04T13:08:17.471" v="1559" actId="1076"/>
          <ac:picMkLst>
            <pc:docMk/>
            <pc:sldMk cId="3888553813" sldId="879"/>
            <ac:picMk id="48" creationId="{C0F15E17-D2E8-486A-86FB-4E2830703059}"/>
          </ac:picMkLst>
        </pc:picChg>
        <pc:picChg chg="mod">
          <ac:chgData name="Marta" userId="eac6eb22-5f14-46b4-a4ea-a86e6e8c4acc" providerId="ADAL" clId="{AFD316D4-03FD-4717-AF64-9D0B15480139}" dt="2022-11-04T13:08:17.471" v="1559" actId="1076"/>
          <ac:picMkLst>
            <pc:docMk/>
            <pc:sldMk cId="3888553813" sldId="879"/>
            <ac:picMk id="49" creationId="{473CDC7B-C985-46DD-A1EA-4F2D1F775AF5}"/>
          </ac:picMkLst>
        </pc:picChg>
        <pc:picChg chg="mod">
          <ac:chgData name="Marta" userId="eac6eb22-5f14-46b4-a4ea-a86e6e8c4acc" providerId="ADAL" clId="{AFD316D4-03FD-4717-AF64-9D0B15480139}" dt="2022-11-04T13:08:17.471" v="1559" actId="1076"/>
          <ac:picMkLst>
            <pc:docMk/>
            <pc:sldMk cId="3888553813" sldId="879"/>
            <ac:picMk id="50" creationId="{0E1F8C25-D036-4157-8E87-D53A7E89CC10}"/>
          </ac:picMkLst>
        </pc:picChg>
        <pc:picChg chg="mod">
          <ac:chgData name="Marta" userId="eac6eb22-5f14-46b4-a4ea-a86e6e8c4acc" providerId="ADAL" clId="{AFD316D4-03FD-4717-AF64-9D0B15480139}" dt="2022-11-04T13:08:17.471" v="1559" actId="1076"/>
          <ac:picMkLst>
            <pc:docMk/>
            <pc:sldMk cId="3888553813" sldId="879"/>
            <ac:picMk id="51" creationId="{A7231985-645B-41D9-BDE6-BEC51CD08633}"/>
          </ac:picMkLst>
        </pc:picChg>
        <pc:picChg chg="mod">
          <ac:chgData name="Marta" userId="eac6eb22-5f14-46b4-a4ea-a86e6e8c4acc" providerId="ADAL" clId="{AFD316D4-03FD-4717-AF64-9D0B15480139}" dt="2022-11-04T13:08:17.471" v="1559" actId="1076"/>
          <ac:picMkLst>
            <pc:docMk/>
            <pc:sldMk cId="3888553813" sldId="879"/>
            <ac:picMk id="52" creationId="{14725E75-E64B-45A8-A7E6-521270E7EE69}"/>
          </ac:picMkLst>
        </pc:picChg>
        <pc:picChg chg="mod">
          <ac:chgData name="Marta" userId="eac6eb22-5f14-46b4-a4ea-a86e6e8c4acc" providerId="ADAL" clId="{AFD316D4-03FD-4717-AF64-9D0B15480139}" dt="2022-11-04T13:08:17.471" v="1559" actId="1076"/>
          <ac:picMkLst>
            <pc:docMk/>
            <pc:sldMk cId="3888553813" sldId="879"/>
            <ac:picMk id="53" creationId="{C980D958-CEA0-4CC2-AE19-BC553C64A28D}"/>
          </ac:picMkLst>
        </pc:picChg>
        <pc:picChg chg="mod">
          <ac:chgData name="Marta" userId="eac6eb22-5f14-46b4-a4ea-a86e6e8c4acc" providerId="ADAL" clId="{AFD316D4-03FD-4717-AF64-9D0B15480139}" dt="2022-11-04T13:08:17.471" v="1559" actId="1076"/>
          <ac:picMkLst>
            <pc:docMk/>
            <pc:sldMk cId="3888553813" sldId="879"/>
            <ac:picMk id="54" creationId="{22B9037E-5E88-49B5-BF85-F06BD97C1315}"/>
          </ac:picMkLst>
        </pc:picChg>
        <pc:picChg chg="mod">
          <ac:chgData name="Marta" userId="eac6eb22-5f14-46b4-a4ea-a86e6e8c4acc" providerId="ADAL" clId="{AFD316D4-03FD-4717-AF64-9D0B15480139}" dt="2022-11-04T13:08:17.471" v="1559" actId="1076"/>
          <ac:picMkLst>
            <pc:docMk/>
            <pc:sldMk cId="3888553813" sldId="879"/>
            <ac:picMk id="55" creationId="{6489C00F-2724-4B62-89EB-A03407B7B331}"/>
          </ac:picMkLst>
        </pc:picChg>
        <pc:picChg chg="mod">
          <ac:chgData name="Marta" userId="eac6eb22-5f14-46b4-a4ea-a86e6e8c4acc" providerId="ADAL" clId="{AFD316D4-03FD-4717-AF64-9D0B15480139}" dt="2022-11-04T13:08:17.471" v="1559" actId="1076"/>
          <ac:picMkLst>
            <pc:docMk/>
            <pc:sldMk cId="3888553813" sldId="879"/>
            <ac:picMk id="56" creationId="{5ADD381C-0C78-4918-B022-E2F5BCCC1782}"/>
          </ac:picMkLst>
        </pc:picChg>
        <pc:picChg chg="mod">
          <ac:chgData name="Marta" userId="eac6eb22-5f14-46b4-a4ea-a86e6e8c4acc" providerId="ADAL" clId="{AFD316D4-03FD-4717-AF64-9D0B15480139}" dt="2022-11-04T13:08:17.471" v="1559" actId="1076"/>
          <ac:picMkLst>
            <pc:docMk/>
            <pc:sldMk cId="3888553813" sldId="879"/>
            <ac:picMk id="57" creationId="{DE10DC88-401D-456D-96BD-B28470ADD73A}"/>
          </ac:picMkLst>
        </pc:picChg>
        <pc:picChg chg="mod">
          <ac:chgData name="Marta" userId="eac6eb22-5f14-46b4-a4ea-a86e6e8c4acc" providerId="ADAL" clId="{AFD316D4-03FD-4717-AF64-9D0B15480139}" dt="2022-11-04T13:08:17.471" v="1559" actId="1076"/>
          <ac:picMkLst>
            <pc:docMk/>
            <pc:sldMk cId="3888553813" sldId="879"/>
            <ac:picMk id="58" creationId="{0BCE39E8-E40E-40B4-9002-E7B0C8E6295B}"/>
          </ac:picMkLst>
        </pc:picChg>
        <pc:picChg chg="mod">
          <ac:chgData name="Marta" userId="eac6eb22-5f14-46b4-a4ea-a86e6e8c4acc" providerId="ADAL" clId="{AFD316D4-03FD-4717-AF64-9D0B15480139}" dt="2022-11-04T13:08:17.471" v="1559" actId="1076"/>
          <ac:picMkLst>
            <pc:docMk/>
            <pc:sldMk cId="3888553813" sldId="879"/>
            <ac:picMk id="59" creationId="{A004885F-3C27-49B0-8F1D-FEF43A3B305C}"/>
          </ac:picMkLst>
        </pc:picChg>
        <pc:picChg chg="mod">
          <ac:chgData name="Marta" userId="eac6eb22-5f14-46b4-a4ea-a86e6e8c4acc" providerId="ADAL" clId="{AFD316D4-03FD-4717-AF64-9D0B15480139}" dt="2022-11-04T13:08:17.471" v="1559" actId="1076"/>
          <ac:picMkLst>
            <pc:docMk/>
            <pc:sldMk cId="3888553813" sldId="879"/>
            <ac:picMk id="60" creationId="{28A26862-3C12-4B26-A675-7F4CA2D7E534}"/>
          </ac:picMkLst>
        </pc:picChg>
        <pc:picChg chg="mod">
          <ac:chgData name="Marta" userId="eac6eb22-5f14-46b4-a4ea-a86e6e8c4acc" providerId="ADAL" clId="{AFD316D4-03FD-4717-AF64-9D0B15480139}" dt="2022-11-04T13:08:17.471" v="1559" actId="1076"/>
          <ac:picMkLst>
            <pc:docMk/>
            <pc:sldMk cId="3888553813" sldId="879"/>
            <ac:picMk id="61" creationId="{EB7A7F79-EB97-4952-8739-F910C887B2C9}"/>
          </ac:picMkLst>
        </pc:picChg>
        <pc:picChg chg="mod">
          <ac:chgData name="Marta" userId="eac6eb22-5f14-46b4-a4ea-a86e6e8c4acc" providerId="ADAL" clId="{AFD316D4-03FD-4717-AF64-9D0B15480139}" dt="2022-11-04T13:08:17.471" v="1559" actId="1076"/>
          <ac:picMkLst>
            <pc:docMk/>
            <pc:sldMk cId="3888553813" sldId="879"/>
            <ac:picMk id="62" creationId="{E7102BAA-F1F8-4AEB-B63E-6A635778B95A}"/>
          </ac:picMkLst>
        </pc:picChg>
        <pc:picChg chg="mod">
          <ac:chgData name="Marta" userId="eac6eb22-5f14-46b4-a4ea-a86e6e8c4acc" providerId="ADAL" clId="{AFD316D4-03FD-4717-AF64-9D0B15480139}" dt="2022-11-04T13:08:17.471" v="1559" actId="1076"/>
          <ac:picMkLst>
            <pc:docMk/>
            <pc:sldMk cId="3888553813" sldId="879"/>
            <ac:picMk id="63" creationId="{3290530D-B92F-4197-B75C-11B06B328E73}"/>
          </ac:picMkLst>
        </pc:picChg>
      </pc:sldChg>
      <pc:sldChg chg="modSp mod">
        <pc:chgData name="Marta" userId="eac6eb22-5f14-46b4-a4ea-a86e6e8c4acc" providerId="ADAL" clId="{AFD316D4-03FD-4717-AF64-9D0B15480139}" dt="2022-10-25T16:57:03.590" v="1463" actId="1076"/>
        <pc:sldMkLst>
          <pc:docMk/>
          <pc:sldMk cId="2237924450" sldId="895"/>
        </pc:sldMkLst>
        <pc:spChg chg="mod">
          <ac:chgData name="Marta" userId="eac6eb22-5f14-46b4-a4ea-a86e6e8c4acc" providerId="ADAL" clId="{AFD316D4-03FD-4717-AF64-9D0B15480139}" dt="2022-10-25T16:45:52.165" v="1260" actId="20577"/>
          <ac:spMkLst>
            <pc:docMk/>
            <pc:sldMk cId="2237924450" sldId="895"/>
            <ac:spMk id="6" creationId="{00000000-0000-0000-0000-000000000000}"/>
          </ac:spMkLst>
        </pc:spChg>
        <pc:spChg chg="mod">
          <ac:chgData name="Marta" userId="eac6eb22-5f14-46b4-a4ea-a86e6e8c4acc" providerId="ADAL" clId="{AFD316D4-03FD-4717-AF64-9D0B15480139}" dt="2022-10-25T16:57:03.590" v="1463" actId="1076"/>
          <ac:spMkLst>
            <pc:docMk/>
            <pc:sldMk cId="2237924450" sldId="895"/>
            <ac:spMk id="8" creationId="{FB4EB544-78AD-4A22-A560-DDE5B1C53C69}"/>
          </ac:spMkLst>
        </pc:spChg>
      </pc:sldChg>
      <pc:sldChg chg="addSp delSp modSp mod">
        <pc:chgData name="Marta" userId="eac6eb22-5f14-46b4-a4ea-a86e6e8c4acc" providerId="ADAL" clId="{AFD316D4-03FD-4717-AF64-9D0B15480139}" dt="2022-11-04T12:38:45.083" v="1521" actId="478"/>
        <pc:sldMkLst>
          <pc:docMk/>
          <pc:sldMk cId="599796722" sldId="896"/>
        </pc:sldMkLst>
        <pc:spChg chg="mod">
          <ac:chgData name="Marta" userId="eac6eb22-5f14-46b4-a4ea-a86e6e8c4acc" providerId="ADAL" clId="{AFD316D4-03FD-4717-AF64-9D0B15480139}" dt="2022-10-25T15:53:59.032" v="493" actId="1036"/>
          <ac:spMkLst>
            <pc:docMk/>
            <pc:sldMk cId="599796722" sldId="896"/>
            <ac:spMk id="2" creationId="{F49F4E2B-EEB0-4736-A001-E9CD8947E750}"/>
          </ac:spMkLst>
        </pc:spChg>
        <pc:spChg chg="mod">
          <ac:chgData name="Marta" userId="eac6eb22-5f14-46b4-a4ea-a86e6e8c4acc" providerId="ADAL" clId="{AFD316D4-03FD-4717-AF64-9D0B15480139}" dt="2022-10-25T15:53:50.483" v="486" actId="1036"/>
          <ac:spMkLst>
            <pc:docMk/>
            <pc:sldMk cId="599796722" sldId="896"/>
            <ac:spMk id="4" creationId="{CB0389FB-E397-40A7-A3DE-E485F87B66D1}"/>
          </ac:spMkLst>
        </pc:spChg>
        <pc:spChg chg="mod">
          <ac:chgData name="Marta" userId="eac6eb22-5f14-46b4-a4ea-a86e6e8c4acc" providerId="ADAL" clId="{AFD316D4-03FD-4717-AF64-9D0B15480139}" dt="2022-10-25T16:45:30.558" v="1250" actId="20577"/>
          <ac:spMkLst>
            <pc:docMk/>
            <pc:sldMk cId="599796722" sldId="896"/>
            <ac:spMk id="6" creationId="{00000000-0000-0000-0000-000000000000}"/>
          </ac:spMkLst>
        </pc:spChg>
        <pc:spChg chg="add del mod">
          <ac:chgData name="Marta" userId="eac6eb22-5f14-46b4-a4ea-a86e6e8c4acc" providerId="ADAL" clId="{AFD316D4-03FD-4717-AF64-9D0B15480139}" dt="2022-11-04T12:38:42.949" v="1520" actId="478"/>
          <ac:spMkLst>
            <pc:docMk/>
            <pc:sldMk cId="599796722" sldId="896"/>
            <ac:spMk id="8" creationId="{41D70494-A3EC-4FDE-8330-3BC13EFF570B}"/>
          </ac:spMkLst>
        </pc:spChg>
        <pc:spChg chg="add del mod">
          <ac:chgData name="Marta" userId="eac6eb22-5f14-46b4-a4ea-a86e6e8c4acc" providerId="ADAL" clId="{AFD316D4-03FD-4717-AF64-9D0B15480139}" dt="2022-11-04T12:38:45.083" v="1521" actId="478"/>
          <ac:spMkLst>
            <pc:docMk/>
            <pc:sldMk cId="599796722" sldId="896"/>
            <ac:spMk id="9" creationId="{E8BDA170-8F15-429C-87CF-330F6CC29115}"/>
          </ac:spMkLst>
        </pc:spChg>
        <pc:spChg chg="mod">
          <ac:chgData name="Marta" userId="eac6eb22-5f14-46b4-a4ea-a86e6e8c4acc" providerId="ADAL" clId="{AFD316D4-03FD-4717-AF64-9D0B15480139}" dt="2022-10-25T16:45:32.719" v="1252" actId="20577"/>
          <ac:spMkLst>
            <pc:docMk/>
            <pc:sldMk cId="599796722" sldId="896"/>
            <ac:spMk id="10" creationId="{66421E13-941D-487E-9F8E-DCFA3FE9C646}"/>
          </ac:spMkLst>
        </pc:spChg>
      </pc:sldChg>
      <pc:sldChg chg="modSp del mod">
        <pc:chgData name="Marta" userId="eac6eb22-5f14-46b4-a4ea-a86e6e8c4acc" providerId="ADAL" clId="{AFD316D4-03FD-4717-AF64-9D0B15480139}" dt="2022-10-25T15:54:10.049" v="504" actId="47"/>
        <pc:sldMkLst>
          <pc:docMk/>
          <pc:sldMk cId="4038287201" sldId="898"/>
        </pc:sldMkLst>
        <pc:spChg chg="mod">
          <ac:chgData name="Marta" userId="eac6eb22-5f14-46b4-a4ea-a86e6e8c4acc" providerId="ADAL" clId="{AFD316D4-03FD-4717-AF64-9D0B15480139}" dt="2022-10-25T15:52:57.315" v="459" actId="20577"/>
          <ac:spMkLst>
            <pc:docMk/>
            <pc:sldMk cId="4038287201" sldId="898"/>
            <ac:spMk id="10" creationId="{66421E13-941D-487E-9F8E-DCFA3FE9C646}"/>
          </ac:spMkLst>
        </pc:spChg>
      </pc:sldChg>
      <pc:sldChg chg="addSp delSp modSp mod">
        <pc:chgData name="Marta" userId="eac6eb22-5f14-46b4-a4ea-a86e6e8c4acc" providerId="ADAL" clId="{AFD316D4-03FD-4717-AF64-9D0B15480139}" dt="2022-10-25T16:45:56.909" v="1270" actId="20577"/>
        <pc:sldMkLst>
          <pc:docMk/>
          <pc:sldMk cId="2083658885" sldId="900"/>
        </pc:sldMkLst>
        <pc:spChg chg="add del">
          <ac:chgData name="Marta" userId="eac6eb22-5f14-46b4-a4ea-a86e6e8c4acc" providerId="ADAL" clId="{AFD316D4-03FD-4717-AF64-9D0B15480139}" dt="2022-10-25T15:54:58.500" v="523" actId="478"/>
          <ac:spMkLst>
            <pc:docMk/>
            <pc:sldMk cId="2083658885" sldId="900"/>
            <ac:spMk id="5" creationId="{DFE4A45C-F9B2-4C3A-9F2B-6FBCD6310EA0}"/>
          </ac:spMkLst>
        </pc:spChg>
        <pc:spChg chg="mod">
          <ac:chgData name="Marta" userId="eac6eb22-5f14-46b4-a4ea-a86e6e8c4acc" providerId="ADAL" clId="{AFD316D4-03FD-4717-AF64-9D0B15480139}" dt="2022-10-25T16:45:54.087" v="1263" actId="20577"/>
          <ac:spMkLst>
            <pc:docMk/>
            <pc:sldMk cId="2083658885" sldId="900"/>
            <ac:spMk id="6" creationId="{00000000-0000-0000-0000-000000000000}"/>
          </ac:spMkLst>
        </pc:spChg>
        <pc:spChg chg="add mod">
          <ac:chgData name="Marta" userId="eac6eb22-5f14-46b4-a4ea-a86e6e8c4acc" providerId="ADAL" clId="{AFD316D4-03FD-4717-AF64-9D0B15480139}" dt="2022-10-25T15:56:07.402" v="535" actId="1076"/>
          <ac:spMkLst>
            <pc:docMk/>
            <pc:sldMk cId="2083658885" sldId="900"/>
            <ac:spMk id="7" creationId="{7D3C80B4-DEB1-45A9-95C8-852C7B323BB7}"/>
          </ac:spMkLst>
        </pc:spChg>
        <pc:spChg chg="mod">
          <ac:chgData name="Marta" userId="eac6eb22-5f14-46b4-a4ea-a86e6e8c4acc" providerId="ADAL" clId="{AFD316D4-03FD-4717-AF64-9D0B15480139}" dt="2022-10-25T16:45:56.909" v="1270" actId="20577"/>
          <ac:spMkLst>
            <pc:docMk/>
            <pc:sldMk cId="2083658885" sldId="900"/>
            <ac:spMk id="10" creationId="{66421E13-941D-487E-9F8E-DCFA3FE9C646}"/>
          </ac:spMkLst>
        </pc:spChg>
        <pc:spChg chg="del">
          <ac:chgData name="Marta" userId="eac6eb22-5f14-46b4-a4ea-a86e6e8c4acc" providerId="ADAL" clId="{AFD316D4-03FD-4717-AF64-9D0B15480139}" dt="2022-10-25T15:54:40.574" v="520" actId="478"/>
          <ac:spMkLst>
            <pc:docMk/>
            <pc:sldMk cId="2083658885" sldId="900"/>
            <ac:spMk id="11" creationId="{DA7EEBFE-F760-42B4-8A68-B7B73A901C3F}"/>
          </ac:spMkLst>
        </pc:spChg>
        <pc:picChg chg="mod">
          <ac:chgData name="Marta" userId="eac6eb22-5f14-46b4-a4ea-a86e6e8c4acc" providerId="ADAL" clId="{AFD316D4-03FD-4717-AF64-9D0B15480139}" dt="2022-10-25T15:56:02.725" v="534" actId="1076"/>
          <ac:picMkLst>
            <pc:docMk/>
            <pc:sldMk cId="2083658885" sldId="900"/>
            <ac:picMk id="1028" creationId="{DE054D08-13E2-4B13-897E-D1576C909BE1}"/>
          </ac:picMkLst>
        </pc:picChg>
      </pc:sldChg>
      <pc:sldChg chg="addSp delSp modSp mod">
        <pc:chgData name="Marta" userId="eac6eb22-5f14-46b4-a4ea-a86e6e8c4acc" providerId="ADAL" clId="{AFD316D4-03FD-4717-AF64-9D0B15480139}" dt="2022-10-25T16:46:00.965" v="1276" actId="20577"/>
        <pc:sldMkLst>
          <pc:docMk/>
          <pc:sldMk cId="644561616" sldId="901"/>
        </pc:sldMkLst>
        <pc:spChg chg="del">
          <ac:chgData name="Marta" userId="eac6eb22-5f14-46b4-a4ea-a86e6e8c4acc" providerId="ADAL" clId="{AFD316D4-03FD-4717-AF64-9D0B15480139}" dt="2022-10-25T15:54:55.818" v="522" actId="478"/>
          <ac:spMkLst>
            <pc:docMk/>
            <pc:sldMk cId="644561616" sldId="901"/>
            <ac:spMk id="2" creationId="{F49F4E2B-EEB0-4736-A001-E9CD8947E750}"/>
          </ac:spMkLst>
        </pc:spChg>
        <pc:spChg chg="del">
          <ac:chgData name="Marta" userId="eac6eb22-5f14-46b4-a4ea-a86e6e8c4acc" providerId="ADAL" clId="{AFD316D4-03FD-4717-AF64-9D0B15480139}" dt="2022-10-25T16:19:52.641" v="1153" actId="478"/>
          <ac:spMkLst>
            <pc:docMk/>
            <pc:sldMk cId="644561616" sldId="901"/>
            <ac:spMk id="4" creationId="{CB0389FB-E397-40A7-A3DE-E485F87B66D1}"/>
          </ac:spMkLst>
        </pc:spChg>
        <pc:spChg chg="mod">
          <ac:chgData name="Marta" userId="eac6eb22-5f14-46b4-a4ea-a86e6e8c4acc" providerId="ADAL" clId="{AFD316D4-03FD-4717-AF64-9D0B15480139}" dt="2022-10-25T16:46:00.965" v="1276" actId="20577"/>
          <ac:spMkLst>
            <pc:docMk/>
            <pc:sldMk cId="644561616" sldId="901"/>
            <ac:spMk id="6" creationId="{00000000-0000-0000-0000-000000000000}"/>
          </ac:spMkLst>
        </pc:spChg>
        <pc:spChg chg="add mod">
          <ac:chgData name="Marta" userId="eac6eb22-5f14-46b4-a4ea-a86e6e8c4acc" providerId="ADAL" clId="{AFD316D4-03FD-4717-AF64-9D0B15480139}" dt="2022-10-25T16:25:27.606" v="1176" actId="14100"/>
          <ac:spMkLst>
            <pc:docMk/>
            <pc:sldMk cId="644561616" sldId="901"/>
            <ac:spMk id="7" creationId="{026EDB2F-72D9-4D18-802D-6EF32D1A02C0}"/>
          </ac:spMkLst>
        </pc:spChg>
        <pc:spChg chg="mod">
          <ac:chgData name="Marta" userId="eac6eb22-5f14-46b4-a4ea-a86e6e8c4acc" providerId="ADAL" clId="{AFD316D4-03FD-4717-AF64-9D0B15480139}" dt="2022-10-25T16:45:59.035" v="1273" actId="20577"/>
          <ac:spMkLst>
            <pc:docMk/>
            <pc:sldMk cId="644561616" sldId="901"/>
            <ac:spMk id="10" creationId="{66421E13-941D-487E-9F8E-DCFA3FE9C646}"/>
          </ac:spMkLst>
        </pc:spChg>
        <pc:picChg chg="mod">
          <ac:chgData name="Marta" userId="eac6eb22-5f14-46b4-a4ea-a86e6e8c4acc" providerId="ADAL" clId="{AFD316D4-03FD-4717-AF64-9D0B15480139}" dt="2022-10-25T16:19:44.371" v="1151" actId="1076"/>
          <ac:picMkLst>
            <pc:docMk/>
            <pc:sldMk cId="644561616" sldId="901"/>
            <ac:picMk id="5" creationId="{A7CE0624-DE4C-4238-8618-DC619B9FF7AB}"/>
          </ac:picMkLst>
        </pc:picChg>
      </pc:sldChg>
      <pc:sldChg chg="modSp mod">
        <pc:chgData name="Marta" userId="eac6eb22-5f14-46b4-a4ea-a86e6e8c4acc" providerId="ADAL" clId="{AFD316D4-03FD-4717-AF64-9D0B15480139}" dt="2022-10-25T16:50:45.860" v="1382" actId="1035"/>
        <pc:sldMkLst>
          <pc:docMk/>
          <pc:sldMk cId="3935080529" sldId="922"/>
        </pc:sldMkLst>
        <pc:spChg chg="mod">
          <ac:chgData name="Marta" userId="eac6eb22-5f14-46b4-a4ea-a86e6e8c4acc" providerId="ADAL" clId="{AFD316D4-03FD-4717-AF64-9D0B15480139}" dt="2022-10-25T16:50:45.860" v="1382" actId="1035"/>
          <ac:spMkLst>
            <pc:docMk/>
            <pc:sldMk cId="3935080529" sldId="922"/>
            <ac:spMk id="3" creationId="{00000000-0000-0000-0000-000000000000}"/>
          </ac:spMkLst>
        </pc:spChg>
        <pc:spChg chg="mod">
          <ac:chgData name="Marta" userId="eac6eb22-5f14-46b4-a4ea-a86e6e8c4acc" providerId="ADAL" clId="{AFD316D4-03FD-4717-AF64-9D0B15480139}" dt="2022-10-25T16:29:26.989" v="1190" actId="20577"/>
          <ac:spMkLst>
            <pc:docMk/>
            <pc:sldMk cId="3935080529" sldId="922"/>
            <ac:spMk id="4" creationId="{00000000-0000-0000-0000-000000000000}"/>
          </ac:spMkLst>
        </pc:spChg>
      </pc:sldChg>
      <pc:sldChg chg="modSp del mod">
        <pc:chgData name="Marta" userId="eac6eb22-5f14-46b4-a4ea-a86e6e8c4acc" providerId="ADAL" clId="{AFD316D4-03FD-4717-AF64-9D0B15480139}" dt="2022-10-25T15:47:39.768" v="373" actId="47"/>
        <pc:sldMkLst>
          <pc:docMk/>
          <pc:sldMk cId="1299094855" sldId="938"/>
        </pc:sldMkLst>
        <pc:spChg chg="mod">
          <ac:chgData name="Marta" userId="eac6eb22-5f14-46b4-a4ea-a86e6e8c4acc" providerId="ADAL" clId="{AFD316D4-03FD-4717-AF64-9D0B15480139}" dt="2022-10-20T12:35:41.900" v="54" actId="6549"/>
          <ac:spMkLst>
            <pc:docMk/>
            <pc:sldMk cId="1299094855" sldId="938"/>
            <ac:spMk id="3" creationId="{1FC80CA5-1235-4AB9-BDC1-C52EEA552639}"/>
          </ac:spMkLst>
        </pc:spChg>
      </pc:sldChg>
      <pc:sldChg chg="del">
        <pc:chgData name="Marta" userId="eac6eb22-5f14-46b4-a4ea-a86e6e8c4acc" providerId="ADAL" clId="{AFD316D4-03FD-4717-AF64-9D0B15480139}" dt="2022-10-25T15:51:58.567" v="430" actId="47"/>
        <pc:sldMkLst>
          <pc:docMk/>
          <pc:sldMk cId="2413251912" sldId="939"/>
        </pc:sldMkLst>
      </pc:sldChg>
      <pc:sldChg chg="del">
        <pc:chgData name="Marta" userId="eac6eb22-5f14-46b4-a4ea-a86e6e8c4acc" providerId="ADAL" clId="{AFD316D4-03FD-4717-AF64-9D0B15480139}" dt="2022-10-25T15:51:59.481" v="431" actId="47"/>
        <pc:sldMkLst>
          <pc:docMk/>
          <pc:sldMk cId="1642664914" sldId="940"/>
        </pc:sldMkLst>
      </pc:sldChg>
      <pc:sldChg chg="del">
        <pc:chgData name="Marta" userId="eac6eb22-5f14-46b4-a4ea-a86e6e8c4acc" providerId="ADAL" clId="{AFD316D4-03FD-4717-AF64-9D0B15480139}" dt="2022-10-25T15:52:00.237" v="432" actId="47"/>
        <pc:sldMkLst>
          <pc:docMk/>
          <pc:sldMk cId="468619527" sldId="941"/>
        </pc:sldMkLst>
      </pc:sldChg>
      <pc:sldChg chg="del">
        <pc:chgData name="Marta" userId="eac6eb22-5f14-46b4-a4ea-a86e6e8c4acc" providerId="ADAL" clId="{AFD316D4-03FD-4717-AF64-9D0B15480139}" dt="2022-10-25T15:52:01.049" v="433" actId="47"/>
        <pc:sldMkLst>
          <pc:docMk/>
          <pc:sldMk cId="2523332612" sldId="942"/>
        </pc:sldMkLst>
      </pc:sldChg>
      <pc:sldChg chg="del">
        <pc:chgData name="Marta" userId="eac6eb22-5f14-46b4-a4ea-a86e6e8c4acc" providerId="ADAL" clId="{AFD316D4-03FD-4717-AF64-9D0B15480139}" dt="2022-10-25T15:52:02.650" v="434" actId="47"/>
        <pc:sldMkLst>
          <pc:docMk/>
          <pc:sldMk cId="3960225318" sldId="943"/>
        </pc:sldMkLst>
      </pc:sldChg>
      <pc:sldChg chg="del">
        <pc:chgData name="Marta" userId="eac6eb22-5f14-46b4-a4ea-a86e6e8c4acc" providerId="ADAL" clId="{AFD316D4-03FD-4717-AF64-9D0B15480139}" dt="2022-10-25T15:52:03.935" v="435" actId="47"/>
        <pc:sldMkLst>
          <pc:docMk/>
          <pc:sldMk cId="3386605956" sldId="944"/>
        </pc:sldMkLst>
      </pc:sldChg>
      <pc:sldChg chg="del">
        <pc:chgData name="Marta" userId="eac6eb22-5f14-46b4-a4ea-a86e6e8c4acc" providerId="ADAL" clId="{AFD316D4-03FD-4717-AF64-9D0B15480139}" dt="2022-10-25T15:52:04.464" v="436" actId="47"/>
        <pc:sldMkLst>
          <pc:docMk/>
          <pc:sldMk cId="3763748483" sldId="945"/>
        </pc:sldMkLst>
      </pc:sldChg>
      <pc:sldChg chg="del">
        <pc:chgData name="Marta" userId="eac6eb22-5f14-46b4-a4ea-a86e6e8c4acc" providerId="ADAL" clId="{AFD316D4-03FD-4717-AF64-9D0B15480139}" dt="2022-10-25T15:52:04.849" v="437" actId="47"/>
        <pc:sldMkLst>
          <pc:docMk/>
          <pc:sldMk cId="3400019634" sldId="946"/>
        </pc:sldMkLst>
      </pc:sldChg>
      <pc:sldChg chg="del">
        <pc:chgData name="Marta" userId="eac6eb22-5f14-46b4-a4ea-a86e6e8c4acc" providerId="ADAL" clId="{AFD316D4-03FD-4717-AF64-9D0B15480139}" dt="2022-10-25T15:52:05.427" v="438" actId="47"/>
        <pc:sldMkLst>
          <pc:docMk/>
          <pc:sldMk cId="2269033203" sldId="947"/>
        </pc:sldMkLst>
      </pc:sldChg>
      <pc:sldChg chg="del">
        <pc:chgData name="Marta" userId="eac6eb22-5f14-46b4-a4ea-a86e6e8c4acc" providerId="ADAL" clId="{AFD316D4-03FD-4717-AF64-9D0B15480139}" dt="2022-10-25T15:52:05.791" v="439" actId="47"/>
        <pc:sldMkLst>
          <pc:docMk/>
          <pc:sldMk cId="1043217292" sldId="948"/>
        </pc:sldMkLst>
      </pc:sldChg>
      <pc:sldChg chg="del">
        <pc:chgData name="Marta" userId="eac6eb22-5f14-46b4-a4ea-a86e6e8c4acc" providerId="ADAL" clId="{AFD316D4-03FD-4717-AF64-9D0B15480139}" dt="2022-10-25T15:52:06.267" v="440" actId="47"/>
        <pc:sldMkLst>
          <pc:docMk/>
          <pc:sldMk cId="3822490668" sldId="949"/>
        </pc:sldMkLst>
      </pc:sldChg>
      <pc:sldChg chg="modSp del mod">
        <pc:chgData name="Marta" userId="eac6eb22-5f14-46b4-a4ea-a86e6e8c4acc" providerId="ADAL" clId="{AFD316D4-03FD-4717-AF64-9D0B15480139}" dt="2022-10-25T15:50:38.440" v="415" actId="47"/>
        <pc:sldMkLst>
          <pc:docMk/>
          <pc:sldMk cId="2680908893" sldId="950"/>
        </pc:sldMkLst>
        <pc:spChg chg="mod">
          <ac:chgData name="Marta" userId="eac6eb22-5f14-46b4-a4ea-a86e6e8c4acc" providerId="ADAL" clId="{AFD316D4-03FD-4717-AF64-9D0B15480139}" dt="2022-10-25T15:50:19.869" v="410" actId="20577"/>
          <ac:spMkLst>
            <pc:docMk/>
            <pc:sldMk cId="2680908893" sldId="950"/>
            <ac:spMk id="2" creationId="{91383D11-DEC4-4BFF-88BB-8FB2206CEB37}"/>
          </ac:spMkLst>
        </pc:spChg>
        <pc:spChg chg="mod">
          <ac:chgData name="Marta" userId="eac6eb22-5f14-46b4-a4ea-a86e6e8c4acc" providerId="ADAL" clId="{AFD316D4-03FD-4717-AF64-9D0B15480139}" dt="2022-10-25T15:50:26.164" v="414" actId="20577"/>
          <ac:spMkLst>
            <pc:docMk/>
            <pc:sldMk cId="2680908893" sldId="950"/>
            <ac:spMk id="4" creationId="{E8E02AC0-EA95-4CA2-B250-70F98D25C504}"/>
          </ac:spMkLst>
        </pc:spChg>
      </pc:sldChg>
      <pc:sldChg chg="modSp mod">
        <pc:chgData name="Marta" userId="eac6eb22-5f14-46b4-a4ea-a86e6e8c4acc" providerId="ADAL" clId="{AFD316D4-03FD-4717-AF64-9D0B15480139}" dt="2022-10-25T16:56:36.109" v="1453" actId="14100"/>
        <pc:sldMkLst>
          <pc:docMk/>
          <pc:sldMk cId="965821948" sldId="951"/>
        </pc:sldMkLst>
        <pc:spChg chg="mod">
          <ac:chgData name="Marta" userId="eac6eb22-5f14-46b4-a4ea-a86e6e8c4acc" providerId="ADAL" clId="{AFD316D4-03FD-4717-AF64-9D0B15480139}" dt="2022-10-25T16:45:48.437" v="1256" actId="20577"/>
          <ac:spMkLst>
            <pc:docMk/>
            <pc:sldMk cId="965821948" sldId="951"/>
            <ac:spMk id="6" creationId="{00000000-0000-0000-0000-000000000000}"/>
          </ac:spMkLst>
        </pc:spChg>
        <pc:spChg chg="mod">
          <ac:chgData name="Marta" userId="eac6eb22-5f14-46b4-a4ea-a86e6e8c4acc" providerId="ADAL" clId="{AFD316D4-03FD-4717-AF64-9D0B15480139}" dt="2022-10-25T16:56:36.109" v="1453" actId="14100"/>
          <ac:spMkLst>
            <pc:docMk/>
            <pc:sldMk cId="965821948" sldId="951"/>
            <ac:spMk id="10" creationId="{66421E13-941D-487E-9F8E-DCFA3FE9C646}"/>
          </ac:spMkLst>
        </pc:spChg>
      </pc:sldChg>
      <pc:sldChg chg="add del">
        <pc:chgData name="Marta" userId="eac6eb22-5f14-46b4-a4ea-a86e6e8c4acc" providerId="ADAL" clId="{AFD316D4-03FD-4717-AF64-9D0B15480139}" dt="2022-10-25T15:58:38.073" v="561"/>
        <pc:sldMkLst>
          <pc:docMk/>
          <pc:sldMk cId="2206918705" sldId="952"/>
        </pc:sldMkLst>
      </pc:sldChg>
      <pc:sldChg chg="addSp delSp modSp add mod">
        <pc:chgData name="Marta" userId="eac6eb22-5f14-46b4-a4ea-a86e6e8c4acc" providerId="ADAL" clId="{AFD316D4-03FD-4717-AF64-9D0B15480139}" dt="2022-11-10T14:40:22.792" v="1994" actId="122"/>
        <pc:sldMkLst>
          <pc:docMk/>
          <pc:sldMk cId="2989778967" sldId="952"/>
        </pc:sldMkLst>
        <pc:spChg chg="add del">
          <ac:chgData name="Marta" userId="eac6eb22-5f14-46b4-a4ea-a86e6e8c4acc" providerId="ADAL" clId="{AFD316D4-03FD-4717-AF64-9D0B15480139}" dt="2022-10-25T16:00:01.328" v="569" actId="22"/>
          <ac:spMkLst>
            <pc:docMk/>
            <pc:sldMk cId="2989778967" sldId="952"/>
            <ac:spMk id="3" creationId="{59B66835-4F9E-4A7E-9AA9-C2BF2C7FC948}"/>
          </ac:spMkLst>
        </pc:spChg>
        <pc:spChg chg="add mod">
          <ac:chgData name="Marta" userId="eac6eb22-5f14-46b4-a4ea-a86e6e8c4acc" providerId="ADAL" clId="{AFD316D4-03FD-4717-AF64-9D0B15480139}" dt="2022-11-10T14:40:22.792" v="1994" actId="122"/>
          <ac:spMkLst>
            <pc:docMk/>
            <pc:sldMk cId="2989778967" sldId="952"/>
            <ac:spMk id="3" creationId="{C5D0A81D-BB54-457A-8AD9-76363F50697A}"/>
          </ac:spMkLst>
        </pc:spChg>
        <pc:spChg chg="del">
          <ac:chgData name="Marta" userId="eac6eb22-5f14-46b4-a4ea-a86e6e8c4acc" providerId="ADAL" clId="{AFD316D4-03FD-4717-AF64-9D0B15480139}" dt="2022-10-25T16:00:06.040" v="570" actId="478"/>
          <ac:spMkLst>
            <pc:docMk/>
            <pc:sldMk cId="2989778967" sldId="952"/>
            <ac:spMk id="5" creationId="{EB730797-5635-4AA2-96F3-8091C412A1A1}"/>
          </ac:spMkLst>
        </pc:spChg>
        <pc:spChg chg="mod">
          <ac:chgData name="Marta" userId="eac6eb22-5f14-46b4-a4ea-a86e6e8c4acc" providerId="ADAL" clId="{AFD316D4-03FD-4717-AF64-9D0B15480139}" dt="2022-10-25T16:45:24.992" v="1246" actId="20577"/>
          <ac:spMkLst>
            <pc:docMk/>
            <pc:sldMk cId="2989778967" sldId="952"/>
            <ac:spMk id="11" creationId="{93918034-9B9D-4596-85F0-9F9E81E42410}"/>
          </ac:spMkLst>
        </pc:spChg>
        <pc:spChg chg="add del">
          <ac:chgData name="Marta" userId="eac6eb22-5f14-46b4-a4ea-a86e6e8c4acc" providerId="ADAL" clId="{AFD316D4-03FD-4717-AF64-9D0B15480139}" dt="2022-10-25T16:00:01.328" v="569" actId="22"/>
          <ac:spMkLst>
            <pc:docMk/>
            <pc:sldMk cId="2989778967" sldId="952"/>
            <ac:spMk id="25" creationId="{B8408E0E-2F21-40D4-B052-3F7ECC466044}"/>
          </ac:spMkLst>
        </pc:spChg>
        <pc:spChg chg="add del mod">
          <ac:chgData name="Marta" userId="eac6eb22-5f14-46b4-a4ea-a86e6e8c4acc" providerId="ADAL" clId="{AFD316D4-03FD-4717-AF64-9D0B15480139}" dt="2022-10-25T16:00:07.921" v="571" actId="478"/>
          <ac:spMkLst>
            <pc:docMk/>
            <pc:sldMk cId="2989778967" sldId="952"/>
            <ac:spMk id="26" creationId="{61CD8CD9-5E86-4A2A-A10D-AB8F0AE15B4D}"/>
          </ac:spMkLst>
        </pc:spChg>
        <pc:spChg chg="add del">
          <ac:chgData name="Marta" userId="eac6eb22-5f14-46b4-a4ea-a86e6e8c4acc" providerId="ADAL" clId="{AFD316D4-03FD-4717-AF64-9D0B15480139}" dt="2022-10-25T16:00:14.637" v="573" actId="478"/>
          <ac:spMkLst>
            <pc:docMk/>
            <pc:sldMk cId="2989778967" sldId="952"/>
            <ac:spMk id="28" creationId="{DB3264F1-10EE-464A-8B38-6775300E86C5}"/>
          </ac:spMkLst>
        </pc:spChg>
        <pc:spChg chg="add mod">
          <ac:chgData name="Marta" userId="eac6eb22-5f14-46b4-a4ea-a86e6e8c4acc" providerId="ADAL" clId="{AFD316D4-03FD-4717-AF64-9D0B15480139}" dt="2022-11-07T17:57:40.756" v="1941" actId="1036"/>
          <ac:spMkLst>
            <pc:docMk/>
            <pc:sldMk cId="2989778967" sldId="952"/>
            <ac:spMk id="36" creationId="{E400DFB1-2DAF-4260-B8BB-A3DBD5B7BB6E}"/>
          </ac:spMkLst>
        </pc:spChg>
        <pc:spChg chg="add mod">
          <ac:chgData name="Marta" userId="eac6eb22-5f14-46b4-a4ea-a86e6e8c4acc" providerId="ADAL" clId="{AFD316D4-03FD-4717-AF64-9D0B15480139}" dt="2022-11-07T17:57:40.756" v="1941" actId="1036"/>
          <ac:spMkLst>
            <pc:docMk/>
            <pc:sldMk cId="2989778967" sldId="952"/>
            <ac:spMk id="38" creationId="{D5B6834D-986A-40DB-BB44-CA58A4D1ED09}"/>
          </ac:spMkLst>
        </pc:spChg>
        <pc:grpChg chg="del">
          <ac:chgData name="Marta" userId="eac6eb22-5f14-46b4-a4ea-a86e6e8c4acc" providerId="ADAL" clId="{AFD316D4-03FD-4717-AF64-9D0B15480139}" dt="2022-10-25T16:00:06.040" v="570" actId="478"/>
          <ac:grpSpMkLst>
            <pc:docMk/>
            <pc:sldMk cId="2989778967" sldId="952"/>
            <ac:grpSpMk id="8" creationId="{F438350F-1641-4B77-9B57-55FFED062487}"/>
          </ac:grpSpMkLst>
        </pc:grpChg>
        <pc:picChg chg="add del">
          <ac:chgData name="Marta" userId="eac6eb22-5f14-46b4-a4ea-a86e6e8c4acc" providerId="ADAL" clId="{AFD316D4-03FD-4717-AF64-9D0B15480139}" dt="2022-10-25T16:00:01.328" v="569" actId="22"/>
          <ac:picMkLst>
            <pc:docMk/>
            <pc:sldMk cId="2989778967" sldId="952"/>
            <ac:picMk id="4" creationId="{43E53576-F97F-40A3-866D-B95E4B24F827}"/>
          </ac:picMkLst>
        </pc:picChg>
        <pc:picChg chg="add del">
          <ac:chgData name="Marta" userId="eac6eb22-5f14-46b4-a4ea-a86e6e8c4acc" providerId="ADAL" clId="{AFD316D4-03FD-4717-AF64-9D0B15480139}" dt="2022-10-25T16:00:01.328" v="569" actId="22"/>
          <ac:picMkLst>
            <pc:docMk/>
            <pc:sldMk cId="2989778967" sldId="952"/>
            <ac:picMk id="6" creationId="{91FC9134-73CB-4129-AECA-3A92ED9B32D2}"/>
          </ac:picMkLst>
        </pc:picChg>
        <pc:picChg chg="del">
          <ac:chgData name="Marta" userId="eac6eb22-5f14-46b4-a4ea-a86e6e8c4acc" providerId="ADAL" clId="{AFD316D4-03FD-4717-AF64-9D0B15480139}" dt="2022-10-25T16:00:06.040" v="570" actId="478"/>
          <ac:picMkLst>
            <pc:docMk/>
            <pc:sldMk cId="2989778967" sldId="952"/>
            <ac:picMk id="7" creationId="{0EEB6480-4F51-4686-931F-BCC5EEA1E35D}"/>
          </ac:picMkLst>
        </pc:picChg>
        <pc:picChg chg="add del">
          <ac:chgData name="Marta" userId="eac6eb22-5f14-46b4-a4ea-a86e6e8c4acc" providerId="ADAL" clId="{AFD316D4-03FD-4717-AF64-9D0B15480139}" dt="2022-10-25T16:00:01.328" v="569" actId="22"/>
          <ac:picMkLst>
            <pc:docMk/>
            <pc:sldMk cId="2989778967" sldId="952"/>
            <ac:picMk id="10" creationId="{B3F64951-71E3-4437-B77B-0C452223054F}"/>
          </ac:picMkLst>
        </pc:picChg>
        <pc:picChg chg="add mod">
          <ac:chgData name="Marta" userId="eac6eb22-5f14-46b4-a4ea-a86e6e8c4acc" providerId="ADAL" clId="{AFD316D4-03FD-4717-AF64-9D0B15480139}" dt="2022-11-07T17:57:40.756" v="1941" actId="1036"/>
          <ac:picMkLst>
            <pc:docMk/>
            <pc:sldMk cId="2989778967" sldId="952"/>
            <ac:picMk id="30" creationId="{286D3054-5B0F-42C2-928E-6049B226BABE}"/>
          </ac:picMkLst>
        </pc:picChg>
        <pc:picChg chg="add mod">
          <ac:chgData name="Marta" userId="eac6eb22-5f14-46b4-a4ea-a86e6e8c4acc" providerId="ADAL" clId="{AFD316D4-03FD-4717-AF64-9D0B15480139}" dt="2022-11-07T17:57:40.756" v="1941" actId="1036"/>
          <ac:picMkLst>
            <pc:docMk/>
            <pc:sldMk cId="2989778967" sldId="952"/>
            <ac:picMk id="32" creationId="{B22171F1-4ECB-4A70-9CD8-87A22F1E81B7}"/>
          </ac:picMkLst>
        </pc:picChg>
        <pc:picChg chg="add mod">
          <ac:chgData name="Marta" userId="eac6eb22-5f14-46b4-a4ea-a86e6e8c4acc" providerId="ADAL" clId="{AFD316D4-03FD-4717-AF64-9D0B15480139}" dt="2022-11-07T17:57:40.756" v="1941" actId="1036"/>
          <ac:picMkLst>
            <pc:docMk/>
            <pc:sldMk cId="2989778967" sldId="952"/>
            <ac:picMk id="34" creationId="{7775C7B0-5794-4CDE-BBA0-514BAF6968F3}"/>
          </ac:picMkLst>
        </pc:picChg>
      </pc:sldChg>
      <pc:sldChg chg="addSp delSp modSp add mod ord">
        <pc:chgData name="Marta" userId="eac6eb22-5f14-46b4-a4ea-a86e6e8c4acc" providerId="ADAL" clId="{AFD316D4-03FD-4717-AF64-9D0B15480139}" dt="2022-11-07T17:18:47.944" v="1686" actId="20577"/>
        <pc:sldMkLst>
          <pc:docMk/>
          <pc:sldMk cId="3914778552" sldId="953"/>
        </pc:sldMkLst>
        <pc:spChg chg="mod topLvl">
          <ac:chgData name="Marta" userId="eac6eb22-5f14-46b4-a4ea-a86e6e8c4acc" providerId="ADAL" clId="{AFD316D4-03FD-4717-AF64-9D0B15480139}" dt="2022-10-25T16:37:52.425" v="1197" actId="1076"/>
          <ac:spMkLst>
            <pc:docMk/>
            <pc:sldMk cId="3914778552" sldId="953"/>
            <ac:spMk id="3" creationId="{F6BAC5C6-1DD2-48EF-8DEB-72595E31DFE8}"/>
          </ac:spMkLst>
        </pc:spChg>
        <pc:spChg chg="mod">
          <ac:chgData name="Marta" userId="eac6eb22-5f14-46b4-a4ea-a86e6e8c4acc" providerId="ADAL" clId="{AFD316D4-03FD-4717-AF64-9D0B15480139}" dt="2022-11-07T17:18:47.944" v="1686" actId="20577"/>
          <ac:spMkLst>
            <pc:docMk/>
            <pc:sldMk cId="3914778552" sldId="953"/>
            <ac:spMk id="4" creationId="{00000000-0000-0000-0000-000000000000}"/>
          </ac:spMkLst>
        </pc:spChg>
        <pc:spChg chg="add mod">
          <ac:chgData name="Marta" userId="eac6eb22-5f14-46b4-a4ea-a86e6e8c4acc" providerId="ADAL" clId="{AFD316D4-03FD-4717-AF64-9D0B15480139}" dt="2022-10-25T16:52:22.661" v="1389" actId="20577"/>
          <ac:spMkLst>
            <pc:docMk/>
            <pc:sldMk cId="3914778552" sldId="953"/>
            <ac:spMk id="6" creationId="{5D35F84B-4578-43D9-9132-435B81524FF1}"/>
          </ac:spMkLst>
        </pc:spChg>
        <pc:spChg chg="del">
          <ac:chgData name="Marta" userId="eac6eb22-5f14-46b4-a4ea-a86e6e8c4acc" providerId="ADAL" clId="{AFD316D4-03FD-4717-AF64-9D0B15480139}" dt="2022-10-25T16:33:03.824" v="1192" actId="478"/>
          <ac:spMkLst>
            <pc:docMk/>
            <pc:sldMk cId="3914778552" sldId="953"/>
            <ac:spMk id="19" creationId="{BFA5C62F-C11C-404A-926C-35704A67471C}"/>
          </ac:spMkLst>
        </pc:spChg>
        <pc:spChg chg="add del">
          <ac:chgData name="Marta" userId="eac6eb22-5f14-46b4-a4ea-a86e6e8c4acc" providerId="ADAL" clId="{AFD316D4-03FD-4717-AF64-9D0B15480139}" dt="2022-10-25T16:43:37.547" v="1209" actId="22"/>
          <ac:spMkLst>
            <pc:docMk/>
            <pc:sldMk cId="3914778552" sldId="953"/>
            <ac:spMk id="21" creationId="{BD664552-9811-4494-A4C8-A0F55058E5FD}"/>
          </ac:spMkLst>
        </pc:spChg>
        <pc:spChg chg="add mod">
          <ac:chgData name="Marta" userId="eac6eb22-5f14-46b4-a4ea-a86e6e8c4acc" providerId="ADAL" clId="{AFD316D4-03FD-4717-AF64-9D0B15480139}" dt="2022-11-04T12:34:08.077" v="1517" actId="6549"/>
          <ac:spMkLst>
            <pc:docMk/>
            <pc:sldMk cId="3914778552" sldId="953"/>
            <ac:spMk id="23" creationId="{ED9B893C-1DA7-4831-9137-EBD0A25A378A}"/>
          </ac:spMkLst>
        </pc:spChg>
        <pc:spChg chg="del mod topLvl">
          <ac:chgData name="Marta" userId="eac6eb22-5f14-46b4-a4ea-a86e6e8c4acc" providerId="ADAL" clId="{AFD316D4-03FD-4717-AF64-9D0B15480139}" dt="2022-10-25T16:33:32.417" v="1194" actId="478"/>
          <ac:spMkLst>
            <pc:docMk/>
            <pc:sldMk cId="3914778552" sldId="953"/>
            <ac:spMk id="31" creationId="{0FFFDE97-0F33-4DAA-A8FB-638701428683}"/>
          </ac:spMkLst>
        </pc:spChg>
        <pc:spChg chg="del mod topLvl">
          <ac:chgData name="Marta" userId="eac6eb22-5f14-46b4-a4ea-a86e6e8c4acc" providerId="ADAL" clId="{AFD316D4-03FD-4717-AF64-9D0B15480139}" dt="2022-10-25T16:33:32.417" v="1194" actId="478"/>
          <ac:spMkLst>
            <pc:docMk/>
            <pc:sldMk cId="3914778552" sldId="953"/>
            <ac:spMk id="37" creationId="{C86F1097-EA2C-443A-BCFA-1FDC47FB3B35}"/>
          </ac:spMkLst>
        </pc:spChg>
        <pc:spChg chg="del mod topLvl">
          <ac:chgData name="Marta" userId="eac6eb22-5f14-46b4-a4ea-a86e6e8c4acc" providerId="ADAL" clId="{AFD316D4-03FD-4717-AF64-9D0B15480139}" dt="2022-10-25T16:33:32.417" v="1194" actId="478"/>
          <ac:spMkLst>
            <pc:docMk/>
            <pc:sldMk cId="3914778552" sldId="953"/>
            <ac:spMk id="42" creationId="{BC18B817-EC74-4D59-9375-5B8440D38BE8}"/>
          </ac:spMkLst>
        </pc:spChg>
        <pc:grpChg chg="del">
          <ac:chgData name="Marta" userId="eac6eb22-5f14-46b4-a4ea-a86e6e8c4acc" providerId="ADAL" clId="{AFD316D4-03FD-4717-AF64-9D0B15480139}" dt="2022-10-25T16:33:27.742" v="1193" actId="165"/>
          <ac:grpSpMkLst>
            <pc:docMk/>
            <pc:sldMk cId="3914778552" sldId="953"/>
            <ac:grpSpMk id="5" creationId="{F506FF1D-C7B6-4673-BB69-0C7D22AF2438}"/>
          </ac:grpSpMkLst>
        </pc:grpChg>
        <pc:picChg chg="del mod topLvl">
          <ac:chgData name="Marta" userId="eac6eb22-5f14-46b4-a4ea-a86e6e8c4acc" providerId="ADAL" clId="{AFD316D4-03FD-4717-AF64-9D0B15480139}" dt="2022-10-25T16:33:32.417" v="1194" actId="478"/>
          <ac:picMkLst>
            <pc:docMk/>
            <pc:sldMk cId="3914778552" sldId="953"/>
            <ac:picMk id="2" creationId="{B934E16E-BECC-4A57-8DBD-7B9E3C27B31F}"/>
          </ac:picMkLst>
        </pc:picChg>
        <pc:picChg chg="del mod topLvl">
          <ac:chgData name="Marta" userId="eac6eb22-5f14-46b4-a4ea-a86e6e8c4acc" providerId="ADAL" clId="{AFD316D4-03FD-4717-AF64-9D0B15480139}" dt="2022-10-25T16:33:32.417" v="1194" actId="478"/>
          <ac:picMkLst>
            <pc:docMk/>
            <pc:sldMk cId="3914778552" sldId="953"/>
            <ac:picMk id="35" creationId="{22CB4335-C959-482C-8398-30BC363FB760}"/>
          </ac:picMkLst>
        </pc:picChg>
        <pc:picChg chg="del mod topLvl">
          <ac:chgData name="Marta" userId="eac6eb22-5f14-46b4-a4ea-a86e6e8c4acc" providerId="ADAL" clId="{AFD316D4-03FD-4717-AF64-9D0B15480139}" dt="2022-10-25T16:33:32.417" v="1194" actId="478"/>
          <ac:picMkLst>
            <pc:docMk/>
            <pc:sldMk cId="3914778552" sldId="953"/>
            <ac:picMk id="36" creationId="{940EAE47-5ED3-4190-AE81-60E67EA43EE0}"/>
          </ac:picMkLst>
        </pc:picChg>
        <pc:picChg chg="del mod topLvl">
          <ac:chgData name="Marta" userId="eac6eb22-5f14-46b4-a4ea-a86e6e8c4acc" providerId="ADAL" clId="{AFD316D4-03FD-4717-AF64-9D0B15480139}" dt="2022-10-25T16:33:32.417" v="1194" actId="478"/>
          <ac:picMkLst>
            <pc:docMk/>
            <pc:sldMk cId="3914778552" sldId="953"/>
            <ac:picMk id="40" creationId="{917B7615-CBAC-4B21-8CAF-E917F2B9D40C}"/>
          </ac:picMkLst>
        </pc:picChg>
        <pc:picChg chg="del mod topLvl">
          <ac:chgData name="Marta" userId="eac6eb22-5f14-46b4-a4ea-a86e6e8c4acc" providerId="ADAL" clId="{AFD316D4-03FD-4717-AF64-9D0B15480139}" dt="2022-10-25T16:33:32.417" v="1194" actId="478"/>
          <ac:picMkLst>
            <pc:docMk/>
            <pc:sldMk cId="3914778552" sldId="953"/>
            <ac:picMk id="41" creationId="{ACA6A063-31BC-4A91-9C62-478ABE9B4F5F}"/>
          </ac:picMkLst>
        </pc:picChg>
        <pc:picChg chg="del mod topLvl">
          <ac:chgData name="Marta" userId="eac6eb22-5f14-46b4-a4ea-a86e6e8c4acc" providerId="ADAL" clId="{AFD316D4-03FD-4717-AF64-9D0B15480139}" dt="2022-10-25T16:33:32.417" v="1194" actId="478"/>
          <ac:picMkLst>
            <pc:docMk/>
            <pc:sldMk cId="3914778552" sldId="953"/>
            <ac:picMk id="43" creationId="{DC581594-6A58-4E61-837A-FED11E50D6CE}"/>
          </ac:picMkLst>
        </pc:picChg>
        <pc:picChg chg="mod topLvl">
          <ac:chgData name="Marta" userId="eac6eb22-5f14-46b4-a4ea-a86e6e8c4acc" providerId="ADAL" clId="{AFD316D4-03FD-4717-AF64-9D0B15480139}" dt="2022-10-25T16:37:52.425" v="1197" actId="1076"/>
          <ac:picMkLst>
            <pc:docMk/>
            <pc:sldMk cId="3914778552" sldId="953"/>
            <ac:picMk id="1034" creationId="{FBC34BE5-F826-4F2A-8193-2E55BA20139E}"/>
          </ac:picMkLst>
        </pc:picChg>
        <pc:picChg chg="mod topLvl">
          <ac:chgData name="Marta" userId="eac6eb22-5f14-46b4-a4ea-a86e6e8c4acc" providerId="ADAL" clId="{AFD316D4-03FD-4717-AF64-9D0B15480139}" dt="2022-10-25T16:37:52.425" v="1197" actId="1076"/>
          <ac:picMkLst>
            <pc:docMk/>
            <pc:sldMk cId="3914778552" sldId="953"/>
            <ac:picMk id="1036" creationId="{A1275E03-2E3F-41B2-8846-6E0BB2E1FD5C}"/>
          </ac:picMkLst>
        </pc:picChg>
      </pc:sldChg>
      <pc:sldChg chg="add del">
        <pc:chgData name="Marta" userId="eac6eb22-5f14-46b4-a4ea-a86e6e8c4acc" providerId="ADAL" clId="{AFD316D4-03FD-4717-AF64-9D0B15480139}" dt="2022-11-10T18:46:48.855" v="2017"/>
        <pc:sldMkLst>
          <pc:docMk/>
          <pc:sldMk cId="398580207" sldId="954"/>
        </pc:sldMkLst>
      </pc:sldChg>
      <pc:sldChg chg="add del">
        <pc:chgData name="Marta" userId="eac6eb22-5f14-46b4-a4ea-a86e6e8c4acc" providerId="ADAL" clId="{AFD316D4-03FD-4717-AF64-9D0B15480139}" dt="2022-11-10T18:46:48.855" v="2017"/>
        <pc:sldMkLst>
          <pc:docMk/>
          <pc:sldMk cId="283885636" sldId="955"/>
        </pc:sldMkLst>
      </pc:sldChg>
      <pc:sldChg chg="add del">
        <pc:chgData name="Marta" userId="eac6eb22-5f14-46b4-a4ea-a86e6e8c4acc" providerId="ADAL" clId="{AFD316D4-03FD-4717-AF64-9D0B15480139}" dt="2022-11-10T18:46:48.855" v="2017"/>
        <pc:sldMkLst>
          <pc:docMk/>
          <pc:sldMk cId="2209209823" sldId="956"/>
        </pc:sldMkLst>
      </pc:sldChg>
      <pc:sldChg chg="add del">
        <pc:chgData name="Marta" userId="eac6eb22-5f14-46b4-a4ea-a86e6e8c4acc" providerId="ADAL" clId="{AFD316D4-03FD-4717-AF64-9D0B15480139}" dt="2022-11-10T18:46:48.855" v="2017"/>
        <pc:sldMkLst>
          <pc:docMk/>
          <pc:sldMk cId="374147207" sldId="957"/>
        </pc:sldMkLst>
      </pc:sldChg>
      <pc:sldChg chg="add del">
        <pc:chgData name="Marta" userId="eac6eb22-5f14-46b4-a4ea-a86e6e8c4acc" providerId="ADAL" clId="{AFD316D4-03FD-4717-AF64-9D0B15480139}" dt="2022-11-10T18:46:48.855" v="2017"/>
        <pc:sldMkLst>
          <pc:docMk/>
          <pc:sldMk cId="3244059987" sldId="958"/>
        </pc:sldMkLst>
      </pc:sldChg>
      <pc:sldChg chg="add del">
        <pc:chgData name="Marta" userId="eac6eb22-5f14-46b4-a4ea-a86e6e8c4acc" providerId="ADAL" clId="{AFD316D4-03FD-4717-AF64-9D0B15480139}" dt="2022-11-10T18:46:48.855" v="2017"/>
        <pc:sldMkLst>
          <pc:docMk/>
          <pc:sldMk cId="2192591689" sldId="959"/>
        </pc:sldMkLst>
      </pc:sldChg>
      <pc:sldChg chg="add del">
        <pc:chgData name="Marta" userId="eac6eb22-5f14-46b4-a4ea-a86e6e8c4acc" providerId="ADAL" clId="{AFD316D4-03FD-4717-AF64-9D0B15480139}" dt="2022-11-10T18:46:48.855" v="2017"/>
        <pc:sldMkLst>
          <pc:docMk/>
          <pc:sldMk cId="364998370" sldId="960"/>
        </pc:sldMkLst>
      </pc:sldChg>
      <pc:sldChg chg="add">
        <pc:chgData name="Marta" userId="eac6eb22-5f14-46b4-a4ea-a86e6e8c4acc" providerId="ADAL" clId="{AFD316D4-03FD-4717-AF64-9D0B15480139}" dt="2022-11-10T18:46:48.855" v="2017"/>
        <pc:sldMkLst>
          <pc:docMk/>
          <pc:sldMk cId="2492469601" sldId="961"/>
        </pc:sldMkLst>
      </pc:sldChg>
      <pc:sldChg chg="add del">
        <pc:chgData name="Marta" userId="eac6eb22-5f14-46b4-a4ea-a86e6e8c4acc" providerId="ADAL" clId="{AFD316D4-03FD-4717-AF64-9D0B15480139}" dt="2022-11-10T18:46:13.890" v="2004" actId="47"/>
        <pc:sldMkLst>
          <pc:docMk/>
          <pc:sldMk cId="2708285903" sldId="961"/>
        </pc:sldMkLst>
      </pc:sldChg>
      <pc:sldChg chg="add del">
        <pc:chgData name="Marta" userId="eac6eb22-5f14-46b4-a4ea-a86e6e8c4acc" providerId="ADAL" clId="{AFD316D4-03FD-4717-AF64-9D0B15480139}" dt="2022-11-10T18:46:14.211" v="2005" actId="47"/>
        <pc:sldMkLst>
          <pc:docMk/>
          <pc:sldMk cId="1790337116" sldId="962"/>
        </pc:sldMkLst>
      </pc:sldChg>
      <pc:sldChg chg="add">
        <pc:chgData name="Marta" userId="eac6eb22-5f14-46b4-a4ea-a86e6e8c4acc" providerId="ADAL" clId="{AFD316D4-03FD-4717-AF64-9D0B15480139}" dt="2022-11-10T18:46:48.855" v="2017"/>
        <pc:sldMkLst>
          <pc:docMk/>
          <pc:sldMk cId="2902380137" sldId="962"/>
        </pc:sldMkLst>
      </pc:sldChg>
      <pc:sldChg chg="add del">
        <pc:chgData name="Marta" userId="eac6eb22-5f14-46b4-a4ea-a86e6e8c4acc" providerId="ADAL" clId="{AFD316D4-03FD-4717-AF64-9D0B15480139}" dt="2022-11-10T18:46:15.095" v="2006" actId="47"/>
        <pc:sldMkLst>
          <pc:docMk/>
          <pc:sldMk cId="381481925" sldId="963"/>
        </pc:sldMkLst>
      </pc:sldChg>
      <pc:sldChg chg="add">
        <pc:chgData name="Marta" userId="eac6eb22-5f14-46b4-a4ea-a86e6e8c4acc" providerId="ADAL" clId="{AFD316D4-03FD-4717-AF64-9D0B15480139}" dt="2022-11-10T18:46:48.855" v="2017"/>
        <pc:sldMkLst>
          <pc:docMk/>
          <pc:sldMk cId="3442353386" sldId="963"/>
        </pc:sldMkLst>
      </pc:sldChg>
      <pc:sldChg chg="add">
        <pc:chgData name="Marta" userId="eac6eb22-5f14-46b4-a4ea-a86e6e8c4acc" providerId="ADAL" clId="{AFD316D4-03FD-4717-AF64-9D0B15480139}" dt="2022-11-10T18:46:48.855" v="2017"/>
        <pc:sldMkLst>
          <pc:docMk/>
          <pc:sldMk cId="476444821" sldId="964"/>
        </pc:sldMkLst>
      </pc:sldChg>
      <pc:sldChg chg="add del">
        <pc:chgData name="Marta" userId="eac6eb22-5f14-46b4-a4ea-a86e6e8c4acc" providerId="ADAL" clId="{AFD316D4-03FD-4717-AF64-9D0B15480139}" dt="2022-11-10T18:46:15.664" v="2007" actId="47"/>
        <pc:sldMkLst>
          <pc:docMk/>
          <pc:sldMk cId="1841821729" sldId="964"/>
        </pc:sldMkLst>
      </pc:sldChg>
      <pc:sldChg chg="add del">
        <pc:chgData name="Marta" userId="eac6eb22-5f14-46b4-a4ea-a86e6e8c4acc" providerId="ADAL" clId="{AFD316D4-03FD-4717-AF64-9D0B15480139}" dt="2022-11-10T18:46:16.240" v="2008" actId="47"/>
        <pc:sldMkLst>
          <pc:docMk/>
          <pc:sldMk cId="639487372" sldId="965"/>
        </pc:sldMkLst>
      </pc:sldChg>
      <pc:sldChg chg="add">
        <pc:chgData name="Marta" userId="eac6eb22-5f14-46b4-a4ea-a86e6e8c4acc" providerId="ADAL" clId="{AFD316D4-03FD-4717-AF64-9D0B15480139}" dt="2022-11-10T18:46:48.855" v="2017"/>
        <pc:sldMkLst>
          <pc:docMk/>
          <pc:sldMk cId="3615078468" sldId="965"/>
        </pc:sldMkLst>
      </pc:sldChg>
      <pc:sldChg chg="add">
        <pc:chgData name="Marta" userId="eac6eb22-5f14-46b4-a4ea-a86e6e8c4acc" providerId="ADAL" clId="{AFD316D4-03FD-4717-AF64-9D0B15480139}" dt="2022-11-10T18:46:48.855" v="2017"/>
        <pc:sldMkLst>
          <pc:docMk/>
          <pc:sldMk cId="2243693834" sldId="966"/>
        </pc:sldMkLst>
      </pc:sldChg>
      <pc:sldChg chg="add del">
        <pc:chgData name="Marta" userId="eac6eb22-5f14-46b4-a4ea-a86e6e8c4acc" providerId="ADAL" clId="{AFD316D4-03FD-4717-AF64-9D0B15480139}" dt="2022-11-10T18:46:16.942" v="2009" actId="47"/>
        <pc:sldMkLst>
          <pc:docMk/>
          <pc:sldMk cId="2492469601" sldId="966"/>
        </pc:sldMkLst>
      </pc:sldChg>
      <pc:sldChg chg="add del">
        <pc:chgData name="Marta" userId="eac6eb22-5f14-46b4-a4ea-a86e6e8c4acc" providerId="ADAL" clId="{AFD316D4-03FD-4717-AF64-9D0B15480139}" dt="2022-11-10T18:46:17.903" v="2010" actId="47"/>
        <pc:sldMkLst>
          <pc:docMk/>
          <pc:sldMk cId="2902380137" sldId="967"/>
        </pc:sldMkLst>
      </pc:sldChg>
      <pc:sldChg chg="add">
        <pc:chgData name="Marta" userId="eac6eb22-5f14-46b4-a4ea-a86e6e8c4acc" providerId="ADAL" clId="{AFD316D4-03FD-4717-AF64-9D0B15480139}" dt="2022-11-10T18:46:48.855" v="2017"/>
        <pc:sldMkLst>
          <pc:docMk/>
          <pc:sldMk cId="3499553274" sldId="967"/>
        </pc:sldMkLst>
      </pc:sldChg>
      <pc:sldChg chg="add del">
        <pc:chgData name="Marta" userId="eac6eb22-5f14-46b4-a4ea-a86e6e8c4acc" providerId="ADAL" clId="{AFD316D4-03FD-4717-AF64-9D0B15480139}" dt="2022-11-10T18:46:18.356" v="2011" actId="47"/>
        <pc:sldMkLst>
          <pc:docMk/>
          <pc:sldMk cId="3442353386" sldId="968"/>
        </pc:sldMkLst>
      </pc:sldChg>
      <pc:sldChg chg="add del">
        <pc:chgData name="Marta" userId="eac6eb22-5f14-46b4-a4ea-a86e6e8c4acc" providerId="ADAL" clId="{AFD316D4-03FD-4717-AF64-9D0B15480139}" dt="2022-11-10T18:46:19.033" v="2012" actId="47"/>
        <pc:sldMkLst>
          <pc:docMk/>
          <pc:sldMk cId="476444821" sldId="969"/>
        </pc:sldMkLst>
      </pc:sldChg>
      <pc:sldChg chg="add del">
        <pc:chgData name="Marta" userId="eac6eb22-5f14-46b4-a4ea-a86e6e8c4acc" providerId="ADAL" clId="{AFD316D4-03FD-4717-AF64-9D0B15480139}" dt="2022-11-10T18:46:19.693" v="2013" actId="47"/>
        <pc:sldMkLst>
          <pc:docMk/>
          <pc:sldMk cId="3615078468" sldId="970"/>
        </pc:sldMkLst>
      </pc:sldChg>
      <pc:sldChg chg="add del">
        <pc:chgData name="Marta" userId="eac6eb22-5f14-46b4-a4ea-a86e6e8c4acc" providerId="ADAL" clId="{AFD316D4-03FD-4717-AF64-9D0B15480139}" dt="2022-11-10T18:46:20.114" v="2014" actId="47"/>
        <pc:sldMkLst>
          <pc:docMk/>
          <pc:sldMk cId="2243693834" sldId="971"/>
        </pc:sldMkLst>
      </pc:sldChg>
      <pc:sldChg chg="add del">
        <pc:chgData name="Marta" userId="eac6eb22-5f14-46b4-a4ea-a86e6e8c4acc" providerId="ADAL" clId="{AFD316D4-03FD-4717-AF64-9D0B15480139}" dt="2022-11-10T18:46:21.505" v="2015" actId="47"/>
        <pc:sldMkLst>
          <pc:docMk/>
          <pc:sldMk cId="3499553274" sldId="972"/>
        </pc:sldMkLst>
      </pc:sldChg>
      <pc:sldMasterChg chg="del delSldLayout">
        <pc:chgData name="Marta" userId="eac6eb22-5f14-46b4-a4ea-a86e6e8c4acc" providerId="ADAL" clId="{AFD316D4-03FD-4717-AF64-9D0B15480139}" dt="2022-10-25T15:52:06.267" v="440" actId="47"/>
        <pc:sldMasterMkLst>
          <pc:docMk/>
          <pc:sldMasterMk cId="1943259863" sldId="2147483648"/>
        </pc:sldMasterMkLst>
        <pc:sldLayoutChg chg="del">
          <pc:chgData name="Marta" userId="eac6eb22-5f14-46b4-a4ea-a86e6e8c4acc" providerId="ADAL" clId="{AFD316D4-03FD-4717-AF64-9D0B15480139}" dt="2022-10-25T15:52:06.267" v="440" actId="47"/>
          <pc:sldLayoutMkLst>
            <pc:docMk/>
            <pc:sldMasterMk cId="1943259863" sldId="2147483648"/>
            <pc:sldLayoutMk cId="798862757" sldId="2147483649"/>
          </pc:sldLayoutMkLst>
        </pc:sldLayoutChg>
        <pc:sldLayoutChg chg="del">
          <pc:chgData name="Marta" userId="eac6eb22-5f14-46b4-a4ea-a86e6e8c4acc" providerId="ADAL" clId="{AFD316D4-03FD-4717-AF64-9D0B15480139}" dt="2022-10-25T15:52:06.267" v="440" actId="47"/>
          <pc:sldLayoutMkLst>
            <pc:docMk/>
            <pc:sldMasterMk cId="1943259863" sldId="2147483648"/>
            <pc:sldLayoutMk cId="3112444112" sldId="2147483650"/>
          </pc:sldLayoutMkLst>
        </pc:sldLayoutChg>
        <pc:sldLayoutChg chg="del">
          <pc:chgData name="Marta" userId="eac6eb22-5f14-46b4-a4ea-a86e6e8c4acc" providerId="ADAL" clId="{AFD316D4-03FD-4717-AF64-9D0B15480139}" dt="2022-10-25T15:52:06.267" v="440" actId="47"/>
          <pc:sldLayoutMkLst>
            <pc:docMk/>
            <pc:sldMasterMk cId="1943259863" sldId="2147483648"/>
            <pc:sldLayoutMk cId="3506778040" sldId="2147483651"/>
          </pc:sldLayoutMkLst>
        </pc:sldLayoutChg>
        <pc:sldLayoutChg chg="del">
          <pc:chgData name="Marta" userId="eac6eb22-5f14-46b4-a4ea-a86e6e8c4acc" providerId="ADAL" clId="{AFD316D4-03FD-4717-AF64-9D0B15480139}" dt="2022-10-25T15:52:06.267" v="440" actId="47"/>
          <pc:sldLayoutMkLst>
            <pc:docMk/>
            <pc:sldMasterMk cId="1943259863" sldId="2147483648"/>
            <pc:sldLayoutMk cId="4044567947" sldId="2147483652"/>
          </pc:sldLayoutMkLst>
        </pc:sldLayoutChg>
        <pc:sldLayoutChg chg="del">
          <pc:chgData name="Marta" userId="eac6eb22-5f14-46b4-a4ea-a86e6e8c4acc" providerId="ADAL" clId="{AFD316D4-03FD-4717-AF64-9D0B15480139}" dt="2022-10-25T15:52:06.267" v="440" actId="47"/>
          <pc:sldLayoutMkLst>
            <pc:docMk/>
            <pc:sldMasterMk cId="1943259863" sldId="2147483648"/>
            <pc:sldLayoutMk cId="1667374130" sldId="2147483656"/>
          </pc:sldLayoutMkLst>
        </pc:sldLayoutChg>
        <pc:sldLayoutChg chg="del">
          <pc:chgData name="Marta" userId="eac6eb22-5f14-46b4-a4ea-a86e6e8c4acc" providerId="ADAL" clId="{AFD316D4-03FD-4717-AF64-9D0B15480139}" dt="2022-10-25T15:52:06.267" v="440" actId="47"/>
          <pc:sldLayoutMkLst>
            <pc:docMk/>
            <pc:sldMasterMk cId="1943259863" sldId="2147483648"/>
            <pc:sldLayoutMk cId="571200442" sldId="2147483668"/>
          </pc:sldLayoutMkLst>
        </pc:sldLayoutChg>
      </pc:sldMasterChg>
      <pc:sldMasterChg chg="add del addSldLayout delSldLayout">
        <pc:chgData name="Marta" userId="eac6eb22-5f14-46b4-a4ea-a86e6e8c4acc" providerId="ADAL" clId="{AFD316D4-03FD-4717-AF64-9D0B15480139}" dt="2022-11-10T18:46:48.812" v="2016" actId="27028"/>
        <pc:sldMasterMkLst>
          <pc:docMk/>
          <pc:sldMasterMk cId="1045474246" sldId="2147483715"/>
        </pc:sldMasterMkLst>
        <pc:sldLayoutChg chg="add del">
          <pc:chgData name="Marta" userId="eac6eb22-5f14-46b4-a4ea-a86e6e8c4acc" providerId="ADAL" clId="{AFD316D4-03FD-4717-AF64-9D0B15480139}" dt="2022-11-10T18:46:48.812" v="2016" actId="27028"/>
          <pc:sldLayoutMkLst>
            <pc:docMk/>
            <pc:sldMasterMk cId="1045474246" sldId="2147483715"/>
            <pc:sldLayoutMk cId="915105766" sldId="2147483678"/>
          </pc:sldLayoutMkLst>
        </pc:sldLayoutChg>
        <pc:sldLayoutChg chg="add del">
          <pc:chgData name="Marta" userId="eac6eb22-5f14-46b4-a4ea-a86e6e8c4acc" providerId="ADAL" clId="{AFD316D4-03FD-4717-AF64-9D0B15480139}" dt="2022-11-10T18:46:48.812" v="2016" actId="27028"/>
          <pc:sldLayoutMkLst>
            <pc:docMk/>
            <pc:sldMasterMk cId="1045474246" sldId="2147483715"/>
            <pc:sldLayoutMk cId="574452768" sldId="2147483716"/>
          </pc:sldLayoutMkLst>
        </pc:sldLayoutChg>
        <pc:sldLayoutChg chg="add del">
          <pc:chgData name="Marta" userId="eac6eb22-5f14-46b4-a4ea-a86e6e8c4acc" providerId="ADAL" clId="{AFD316D4-03FD-4717-AF64-9D0B15480139}" dt="2022-11-10T18:46:48.812" v="2016" actId="27028"/>
          <pc:sldLayoutMkLst>
            <pc:docMk/>
            <pc:sldMasterMk cId="1045474246" sldId="2147483715"/>
            <pc:sldLayoutMk cId="406094147" sldId="2147483717"/>
          </pc:sldLayoutMkLst>
        </pc:sldLayoutChg>
        <pc:sldLayoutChg chg="add del">
          <pc:chgData name="Marta" userId="eac6eb22-5f14-46b4-a4ea-a86e6e8c4acc" providerId="ADAL" clId="{AFD316D4-03FD-4717-AF64-9D0B15480139}" dt="2022-11-10T18:46:48.812" v="2016" actId="27028"/>
          <pc:sldLayoutMkLst>
            <pc:docMk/>
            <pc:sldMasterMk cId="1045474246" sldId="2147483715"/>
            <pc:sldLayoutMk cId="1374301174" sldId="2147483718"/>
          </pc:sldLayoutMkLst>
        </pc:sldLayoutChg>
        <pc:sldLayoutChg chg="add del">
          <pc:chgData name="Marta" userId="eac6eb22-5f14-46b4-a4ea-a86e6e8c4acc" providerId="ADAL" clId="{AFD316D4-03FD-4717-AF64-9D0B15480139}" dt="2022-11-10T18:46:48.812" v="2016" actId="27028"/>
          <pc:sldLayoutMkLst>
            <pc:docMk/>
            <pc:sldMasterMk cId="1045474246" sldId="2147483715"/>
            <pc:sldLayoutMk cId="783934380" sldId="2147483720"/>
          </pc:sldLayoutMkLst>
        </pc:sldLayoutChg>
        <pc:sldLayoutChg chg="add del">
          <pc:chgData name="Marta" userId="eac6eb22-5f14-46b4-a4ea-a86e6e8c4acc" providerId="ADAL" clId="{AFD316D4-03FD-4717-AF64-9D0B15480139}" dt="2022-11-10T18:46:48.812" v="2016" actId="27028"/>
          <pc:sldLayoutMkLst>
            <pc:docMk/>
            <pc:sldMasterMk cId="1045474246" sldId="2147483715"/>
            <pc:sldLayoutMk cId="968118721" sldId="2147483721"/>
          </pc:sldLayoutMkLst>
        </pc:sldLayoutChg>
        <pc:sldLayoutChg chg="add del">
          <pc:chgData name="Marta" userId="eac6eb22-5f14-46b4-a4ea-a86e6e8c4acc" providerId="ADAL" clId="{AFD316D4-03FD-4717-AF64-9D0B15480139}" dt="2022-11-10T18:46:48.812" v="2016" actId="27028"/>
          <pc:sldLayoutMkLst>
            <pc:docMk/>
            <pc:sldMasterMk cId="1045474246" sldId="2147483715"/>
            <pc:sldLayoutMk cId="3858613626" sldId="2147483722"/>
          </pc:sldLayoutMkLst>
        </pc:sldLayoutChg>
        <pc:sldLayoutChg chg="add del">
          <pc:chgData name="Marta" userId="eac6eb22-5f14-46b4-a4ea-a86e6e8c4acc" providerId="ADAL" clId="{AFD316D4-03FD-4717-AF64-9D0B15480139}" dt="2022-11-10T18:46:48.812" v="2016" actId="27028"/>
          <pc:sldLayoutMkLst>
            <pc:docMk/>
            <pc:sldMasterMk cId="1045474246" sldId="2147483715"/>
            <pc:sldLayoutMk cId="120459408" sldId="2147483723"/>
          </pc:sldLayoutMkLst>
        </pc:sldLayoutChg>
      </pc:sldMasterChg>
    </pc:docChg>
  </pc:docChgLst>
  <pc:docChgLst>
    <pc:chgData name="Marta Klopotowska" userId="eac6eb22-5f14-46b4-a4ea-a86e6e8c4acc" providerId="ADAL" clId="{6964A34F-6B33-4C9E-9770-55A1FA9F95BC}"/>
    <pc:docChg chg="undo redo custSel addSld delSld modSld delMainMaster modMainMaster">
      <pc:chgData name="Marta Klopotowska" userId="eac6eb22-5f14-46b4-a4ea-a86e6e8c4acc" providerId="ADAL" clId="{6964A34F-6B33-4C9E-9770-55A1FA9F95BC}" dt="2023-08-21T15:29:52.140" v="1602" actId="14100"/>
      <pc:docMkLst>
        <pc:docMk/>
      </pc:docMkLst>
      <pc:sldChg chg="delSp modSp mod">
        <pc:chgData name="Marta Klopotowska" userId="eac6eb22-5f14-46b4-a4ea-a86e6e8c4acc" providerId="ADAL" clId="{6964A34F-6B33-4C9E-9770-55A1FA9F95BC}" dt="2023-08-21T15:29:52.140" v="1602" actId="14100"/>
        <pc:sldMkLst>
          <pc:docMk/>
          <pc:sldMk cId="2325718728" sldId="257"/>
        </pc:sldMkLst>
        <pc:spChg chg="mod">
          <ac:chgData name="Marta Klopotowska" userId="eac6eb22-5f14-46b4-a4ea-a86e6e8c4acc" providerId="ADAL" clId="{6964A34F-6B33-4C9E-9770-55A1FA9F95BC}" dt="2023-08-21T13:48:59.365" v="1590"/>
          <ac:spMkLst>
            <pc:docMk/>
            <pc:sldMk cId="2325718728" sldId="257"/>
            <ac:spMk id="4" creationId="{00000000-0000-0000-0000-000000000000}"/>
          </ac:spMkLst>
        </pc:spChg>
        <pc:spChg chg="mod ord">
          <ac:chgData name="Marta Klopotowska" userId="eac6eb22-5f14-46b4-a4ea-a86e6e8c4acc" providerId="ADAL" clId="{6964A34F-6B33-4C9E-9770-55A1FA9F95BC}" dt="2023-08-21T15:29:52.140" v="1602" actId="14100"/>
          <ac:spMkLst>
            <pc:docMk/>
            <pc:sldMk cId="2325718728" sldId="257"/>
            <ac:spMk id="10" creationId="{6D5EDE2A-40A4-4199-AAF2-68729E10C1E4}"/>
          </ac:spMkLst>
        </pc:spChg>
        <pc:picChg chg="del">
          <ac:chgData name="Marta Klopotowska" userId="eac6eb22-5f14-46b4-a4ea-a86e6e8c4acc" providerId="ADAL" clId="{6964A34F-6B33-4C9E-9770-55A1FA9F95BC}" dt="2023-08-17T12:11:33.092" v="812" actId="478"/>
          <ac:picMkLst>
            <pc:docMk/>
            <pc:sldMk cId="2325718728" sldId="257"/>
            <ac:picMk id="3" creationId="{B7C8E147-0753-4CE0-AFEF-9DC7AB03098B}"/>
          </ac:picMkLst>
        </pc:picChg>
        <pc:picChg chg="del">
          <ac:chgData name="Marta Klopotowska" userId="eac6eb22-5f14-46b4-a4ea-a86e6e8c4acc" providerId="ADAL" clId="{6964A34F-6B33-4C9E-9770-55A1FA9F95BC}" dt="2023-08-17T12:11:28.835" v="811" actId="478"/>
          <ac:picMkLst>
            <pc:docMk/>
            <pc:sldMk cId="2325718728" sldId="257"/>
            <ac:picMk id="6" creationId="{7C81BE09-C71E-4F07-8A84-0E2EECE05AFC}"/>
          </ac:picMkLst>
        </pc:picChg>
      </pc:sldChg>
      <pc:sldChg chg="modSp mod">
        <pc:chgData name="Marta Klopotowska" userId="eac6eb22-5f14-46b4-a4ea-a86e6e8c4acc" providerId="ADAL" clId="{6964A34F-6B33-4C9E-9770-55A1FA9F95BC}" dt="2023-08-18T17:23:42.371" v="1576" actId="255"/>
        <pc:sldMkLst>
          <pc:docMk/>
          <pc:sldMk cId="3528939462" sldId="258"/>
        </pc:sldMkLst>
        <pc:spChg chg="mod">
          <ac:chgData name="Marta Klopotowska" userId="eac6eb22-5f14-46b4-a4ea-a86e6e8c4acc" providerId="ADAL" clId="{6964A34F-6B33-4C9E-9770-55A1FA9F95BC}" dt="2023-08-18T17:23:42.371" v="1576" actId="255"/>
          <ac:spMkLst>
            <pc:docMk/>
            <pc:sldMk cId="3528939462" sldId="258"/>
            <ac:spMk id="4" creationId="{00000000-0000-0000-0000-000000000000}"/>
          </ac:spMkLst>
        </pc:spChg>
        <pc:spChg chg="mod">
          <ac:chgData name="Marta Klopotowska" userId="eac6eb22-5f14-46b4-a4ea-a86e6e8c4acc" providerId="ADAL" clId="{6964A34F-6B33-4C9E-9770-55A1FA9F95BC}" dt="2023-08-17T12:13:28.751" v="905" actId="20577"/>
          <ac:spMkLst>
            <pc:docMk/>
            <pc:sldMk cId="3528939462" sldId="258"/>
            <ac:spMk id="19" creationId="{BFA5C62F-C11C-404A-926C-35704A67471C}"/>
          </ac:spMkLst>
        </pc:spChg>
      </pc:sldChg>
      <pc:sldChg chg="modSp mod">
        <pc:chgData name="Marta Klopotowska" userId="eac6eb22-5f14-46b4-a4ea-a86e6e8c4acc" providerId="ADAL" clId="{6964A34F-6B33-4C9E-9770-55A1FA9F95BC}" dt="2023-08-18T17:23:59.314" v="1578" actId="255"/>
        <pc:sldMkLst>
          <pc:docMk/>
          <pc:sldMk cId="3246698477" sldId="259"/>
        </pc:sldMkLst>
        <pc:spChg chg="mod">
          <ac:chgData name="Marta Klopotowska" userId="eac6eb22-5f14-46b4-a4ea-a86e6e8c4acc" providerId="ADAL" clId="{6964A34F-6B33-4C9E-9770-55A1FA9F95BC}" dt="2023-08-18T17:23:59.314" v="1578" actId="255"/>
          <ac:spMkLst>
            <pc:docMk/>
            <pc:sldMk cId="3246698477" sldId="259"/>
            <ac:spMk id="3" creationId="{00000000-0000-0000-0000-000000000000}"/>
          </ac:spMkLst>
        </pc:spChg>
        <pc:spChg chg="mod">
          <ac:chgData name="Marta Klopotowska" userId="eac6eb22-5f14-46b4-a4ea-a86e6e8c4acc" providerId="ADAL" clId="{6964A34F-6B33-4C9E-9770-55A1FA9F95BC}" dt="2023-08-17T12:43:58.904" v="1440" actId="1076"/>
          <ac:spMkLst>
            <pc:docMk/>
            <pc:sldMk cId="3246698477" sldId="259"/>
            <ac:spMk id="6" creationId="{A0EE4CC9-0880-42C6-9DE7-6F418E1E107B}"/>
          </ac:spMkLst>
        </pc:spChg>
      </pc:sldChg>
      <pc:sldChg chg="addSp delSp modSp mod">
        <pc:chgData name="Marta Klopotowska" userId="eac6eb22-5f14-46b4-a4ea-a86e6e8c4acc" providerId="ADAL" clId="{6964A34F-6B33-4C9E-9770-55A1FA9F95BC}" dt="2023-08-18T17:24:35.467" v="1584" actId="255"/>
        <pc:sldMkLst>
          <pc:docMk/>
          <pc:sldMk cId="65980272" sldId="443"/>
        </pc:sldMkLst>
        <pc:spChg chg="mod">
          <ac:chgData name="Marta Klopotowska" userId="eac6eb22-5f14-46b4-a4ea-a86e6e8c4acc" providerId="ADAL" clId="{6964A34F-6B33-4C9E-9770-55A1FA9F95BC}" dt="2023-08-18T17:24:35.467" v="1584" actId="255"/>
          <ac:spMkLst>
            <pc:docMk/>
            <pc:sldMk cId="65980272" sldId="443"/>
            <ac:spMk id="6" creationId="{00000000-0000-0000-0000-000000000000}"/>
          </ac:spMkLst>
        </pc:spChg>
        <pc:spChg chg="mod">
          <ac:chgData name="Marta Klopotowska" userId="eac6eb22-5f14-46b4-a4ea-a86e6e8c4acc" providerId="ADAL" clId="{6964A34F-6B33-4C9E-9770-55A1FA9F95BC}" dt="2023-08-17T13:17:30.932" v="1549" actId="20577"/>
          <ac:spMkLst>
            <pc:docMk/>
            <pc:sldMk cId="65980272" sldId="443"/>
            <ac:spMk id="8" creationId="{6905132D-210A-4783-BB7A-D763FAE872C9}"/>
          </ac:spMkLst>
        </pc:spChg>
        <pc:picChg chg="add mod">
          <ac:chgData name="Marta Klopotowska" userId="eac6eb22-5f14-46b4-a4ea-a86e6e8c4acc" providerId="ADAL" clId="{6964A34F-6B33-4C9E-9770-55A1FA9F95BC}" dt="2023-08-17T13:16:54.406" v="1509" actId="1076"/>
          <ac:picMkLst>
            <pc:docMk/>
            <pc:sldMk cId="65980272" sldId="443"/>
            <ac:picMk id="4" creationId="{06612A43-7A42-B155-67C9-4DCF2E027A5A}"/>
          </ac:picMkLst>
        </pc:picChg>
        <pc:picChg chg="del">
          <ac:chgData name="Marta Klopotowska" userId="eac6eb22-5f14-46b4-a4ea-a86e6e8c4acc" providerId="ADAL" clId="{6964A34F-6B33-4C9E-9770-55A1FA9F95BC}" dt="2023-08-17T13:16:49.760" v="1507" actId="478"/>
          <ac:picMkLst>
            <pc:docMk/>
            <pc:sldMk cId="65980272" sldId="443"/>
            <ac:picMk id="7" creationId="{9137AAE6-2CDA-44CD-95E8-05B73E341D3D}"/>
          </ac:picMkLst>
        </pc:picChg>
        <pc:picChg chg="add mod">
          <ac:chgData name="Marta Klopotowska" userId="eac6eb22-5f14-46b4-a4ea-a86e6e8c4acc" providerId="ADAL" clId="{6964A34F-6B33-4C9E-9770-55A1FA9F95BC}" dt="2023-08-17T13:16:51.200" v="1508" actId="1076"/>
          <ac:picMkLst>
            <pc:docMk/>
            <pc:sldMk cId="65980272" sldId="443"/>
            <ac:picMk id="9" creationId="{EBD5EE02-D2AC-423D-FDD8-2EC8CF248F44}"/>
          </ac:picMkLst>
        </pc:picChg>
        <pc:picChg chg="del">
          <ac:chgData name="Marta Klopotowska" userId="eac6eb22-5f14-46b4-a4ea-a86e6e8c4acc" providerId="ADAL" clId="{6964A34F-6B33-4C9E-9770-55A1FA9F95BC}" dt="2023-08-17T13:16:39.197" v="1502" actId="478"/>
          <ac:picMkLst>
            <pc:docMk/>
            <pc:sldMk cId="65980272" sldId="443"/>
            <ac:picMk id="2050" creationId="{E4459FD2-587E-4BD4-98E7-32057E9CCC83}"/>
          </ac:picMkLst>
        </pc:picChg>
        <pc:picChg chg="del">
          <ac:chgData name="Marta Klopotowska" userId="eac6eb22-5f14-46b4-a4ea-a86e6e8c4acc" providerId="ADAL" clId="{6964A34F-6B33-4C9E-9770-55A1FA9F95BC}" dt="2023-08-17T13:15:12.380" v="1496" actId="478"/>
          <ac:picMkLst>
            <pc:docMk/>
            <pc:sldMk cId="65980272" sldId="443"/>
            <ac:picMk id="8194" creationId="{B76E08E8-2C79-46C5-A559-5E3C36DB1152}"/>
          </ac:picMkLst>
        </pc:picChg>
      </pc:sldChg>
      <pc:sldChg chg="addSp delSp modSp mod">
        <pc:chgData name="Marta Klopotowska" userId="eac6eb22-5f14-46b4-a4ea-a86e6e8c4acc" providerId="ADAL" clId="{6964A34F-6B33-4C9E-9770-55A1FA9F95BC}" dt="2023-08-18T17:20:08.827" v="1569" actId="478"/>
        <pc:sldMkLst>
          <pc:docMk/>
          <pc:sldMk cId="2693195115" sldId="461"/>
        </pc:sldMkLst>
        <pc:spChg chg="add mod">
          <ac:chgData name="Marta Klopotowska" userId="eac6eb22-5f14-46b4-a4ea-a86e6e8c4acc" providerId="ADAL" clId="{6964A34F-6B33-4C9E-9770-55A1FA9F95BC}" dt="2023-08-17T11:55:51.322" v="269" actId="1036"/>
          <ac:spMkLst>
            <pc:docMk/>
            <pc:sldMk cId="2693195115" sldId="461"/>
            <ac:spMk id="2" creationId="{4618E137-D22B-B7E3-9D11-9535C4CFBB1D}"/>
          </ac:spMkLst>
        </pc:spChg>
        <pc:spChg chg="mod">
          <ac:chgData name="Marta Klopotowska" userId="eac6eb22-5f14-46b4-a4ea-a86e6e8c4acc" providerId="ADAL" clId="{6964A34F-6B33-4C9E-9770-55A1FA9F95BC}" dt="2023-08-17T12:39:27.971" v="1314" actId="1036"/>
          <ac:spMkLst>
            <pc:docMk/>
            <pc:sldMk cId="2693195115" sldId="461"/>
            <ac:spMk id="14" creationId="{81CEB081-CD23-4709-BA68-D3043B6010C2}"/>
          </ac:spMkLst>
        </pc:spChg>
        <pc:spChg chg="del">
          <ac:chgData name="Marta Klopotowska" userId="eac6eb22-5f14-46b4-a4ea-a86e6e8c4acc" providerId="ADAL" clId="{6964A34F-6B33-4C9E-9770-55A1FA9F95BC}" dt="2023-08-17T11:55:34.115" v="265" actId="478"/>
          <ac:spMkLst>
            <pc:docMk/>
            <pc:sldMk cId="2693195115" sldId="461"/>
            <ac:spMk id="15" creationId="{B212BD0D-B987-4648-9162-07B9DD67B990}"/>
          </ac:spMkLst>
        </pc:spChg>
        <pc:spChg chg="mod">
          <ac:chgData name="Marta Klopotowska" userId="eac6eb22-5f14-46b4-a4ea-a86e6e8c4acc" providerId="ADAL" clId="{6964A34F-6B33-4C9E-9770-55A1FA9F95BC}" dt="2023-08-17T12:39:45.070" v="1355" actId="20577"/>
          <ac:spMkLst>
            <pc:docMk/>
            <pc:sldMk cId="2693195115" sldId="461"/>
            <ac:spMk id="16" creationId="{A188A548-96A8-4D2F-8179-7CB96D16B0F5}"/>
          </ac:spMkLst>
        </pc:spChg>
        <pc:grpChg chg="add mod">
          <ac:chgData name="Marta Klopotowska" userId="eac6eb22-5f14-46b4-a4ea-a86e6e8c4acc" providerId="ADAL" clId="{6964A34F-6B33-4C9E-9770-55A1FA9F95BC}" dt="2023-08-17T12:43:14.502" v="1410" actId="1076"/>
          <ac:grpSpMkLst>
            <pc:docMk/>
            <pc:sldMk cId="2693195115" sldId="461"/>
            <ac:grpSpMk id="9" creationId="{BE22E9AA-2FC6-622C-CC21-1ADC6BBC9061}"/>
          </ac:grpSpMkLst>
        </pc:grpChg>
        <pc:picChg chg="del">
          <ac:chgData name="Marta Klopotowska" userId="eac6eb22-5f14-46b4-a4ea-a86e6e8c4acc" providerId="ADAL" clId="{6964A34F-6B33-4C9E-9770-55A1FA9F95BC}" dt="2023-08-18T17:20:08.827" v="1569" actId="478"/>
          <ac:picMkLst>
            <pc:docMk/>
            <pc:sldMk cId="2693195115" sldId="461"/>
            <ac:picMk id="3" creationId="{90F60CEA-296A-223E-FA55-49AC34FCCC5B}"/>
          </ac:picMkLst>
        </pc:picChg>
        <pc:picChg chg="add mod">
          <ac:chgData name="Marta Klopotowska" userId="eac6eb22-5f14-46b4-a4ea-a86e6e8c4acc" providerId="ADAL" clId="{6964A34F-6B33-4C9E-9770-55A1FA9F95BC}" dt="2023-08-17T12:43:09.462" v="1396" actId="164"/>
          <ac:picMkLst>
            <pc:docMk/>
            <pc:sldMk cId="2693195115" sldId="461"/>
            <ac:picMk id="4" creationId="{274EBFB8-4FCA-73DA-0FD4-3222E9242E49}"/>
          </ac:picMkLst>
        </pc:picChg>
        <pc:picChg chg="add mod modCrop">
          <ac:chgData name="Marta Klopotowska" userId="eac6eb22-5f14-46b4-a4ea-a86e6e8c4acc" providerId="ADAL" clId="{6964A34F-6B33-4C9E-9770-55A1FA9F95BC}" dt="2023-08-17T12:43:09.462" v="1396" actId="164"/>
          <ac:picMkLst>
            <pc:docMk/>
            <pc:sldMk cId="2693195115" sldId="461"/>
            <ac:picMk id="6" creationId="{2C7990D6-9F51-A940-D398-E1CB6CC19F68}"/>
          </ac:picMkLst>
        </pc:picChg>
        <pc:picChg chg="add mod modCrop">
          <ac:chgData name="Marta Klopotowska" userId="eac6eb22-5f14-46b4-a4ea-a86e6e8c4acc" providerId="ADAL" clId="{6964A34F-6B33-4C9E-9770-55A1FA9F95BC}" dt="2023-08-17T12:43:09.462" v="1396" actId="164"/>
          <ac:picMkLst>
            <pc:docMk/>
            <pc:sldMk cId="2693195115" sldId="461"/>
            <ac:picMk id="8" creationId="{8AF5EC5C-E4DC-8D4E-5151-CA0E6CBE7DA9}"/>
          </ac:picMkLst>
        </pc:picChg>
        <pc:picChg chg="del">
          <ac:chgData name="Marta Klopotowska" userId="eac6eb22-5f14-46b4-a4ea-a86e6e8c4acc" providerId="ADAL" clId="{6964A34F-6B33-4C9E-9770-55A1FA9F95BC}" dt="2023-08-17T12:38:46.452" v="1297" actId="478"/>
          <ac:picMkLst>
            <pc:docMk/>
            <pc:sldMk cId="2693195115" sldId="461"/>
            <ac:picMk id="17" creationId="{E5AC369B-87DC-4035-AF24-1A6592A737E9}"/>
          </ac:picMkLst>
        </pc:picChg>
        <pc:picChg chg="add del mod">
          <ac:chgData name="Marta Klopotowska" userId="eac6eb22-5f14-46b4-a4ea-a86e6e8c4acc" providerId="ADAL" clId="{6964A34F-6B33-4C9E-9770-55A1FA9F95BC}" dt="2023-08-17T12:41:26.242" v="1371" actId="478"/>
          <ac:picMkLst>
            <pc:docMk/>
            <pc:sldMk cId="2693195115" sldId="461"/>
            <ac:picMk id="4098" creationId="{2590F821-C14A-7A7D-E335-F84B02DDD19C}"/>
          </ac:picMkLst>
        </pc:picChg>
      </pc:sldChg>
      <pc:sldChg chg="addSp delSp modSp mod">
        <pc:chgData name="Marta Klopotowska" userId="eac6eb22-5f14-46b4-a4ea-a86e6e8c4acc" providerId="ADAL" clId="{6964A34F-6B33-4C9E-9770-55A1FA9F95BC}" dt="2023-08-18T17:25:06.020" v="1589" actId="255"/>
        <pc:sldMkLst>
          <pc:docMk/>
          <pc:sldMk cId="2932444859" sldId="756"/>
        </pc:sldMkLst>
        <pc:spChg chg="mod">
          <ac:chgData name="Marta Klopotowska" userId="eac6eb22-5f14-46b4-a4ea-a86e6e8c4acc" providerId="ADAL" clId="{6964A34F-6B33-4C9E-9770-55A1FA9F95BC}" dt="2023-08-17T11:58:59.517" v="456" actId="3626"/>
          <ac:spMkLst>
            <pc:docMk/>
            <pc:sldMk cId="2932444859" sldId="756"/>
            <ac:spMk id="3" creationId="{00000000-0000-0000-0000-000000000000}"/>
          </ac:spMkLst>
        </pc:spChg>
        <pc:spChg chg="mod">
          <ac:chgData name="Marta Klopotowska" userId="eac6eb22-5f14-46b4-a4ea-a86e6e8c4acc" providerId="ADAL" clId="{6964A34F-6B33-4C9E-9770-55A1FA9F95BC}" dt="2023-08-18T17:25:06.020" v="1589" actId="255"/>
          <ac:spMkLst>
            <pc:docMk/>
            <pc:sldMk cId="2932444859" sldId="756"/>
            <ac:spMk id="4" creationId="{00000000-0000-0000-0000-000000000000}"/>
          </ac:spMkLst>
        </pc:spChg>
        <pc:spChg chg="mod">
          <ac:chgData name="Marta Klopotowska" userId="eac6eb22-5f14-46b4-a4ea-a86e6e8c4acc" providerId="ADAL" clId="{6964A34F-6B33-4C9E-9770-55A1FA9F95BC}" dt="2023-08-17T12:36:12.236" v="1229" actId="20577"/>
          <ac:spMkLst>
            <pc:docMk/>
            <pc:sldMk cId="2932444859" sldId="756"/>
            <ac:spMk id="5" creationId="{9CD6A055-FAD9-4078-9E2C-C6A0AF3B2E80}"/>
          </ac:spMkLst>
        </pc:spChg>
        <pc:picChg chg="del">
          <ac:chgData name="Marta Klopotowska" userId="eac6eb22-5f14-46b4-a4ea-a86e6e8c4acc" providerId="ADAL" clId="{6964A34F-6B33-4C9E-9770-55A1FA9F95BC}" dt="2023-08-17T11:57:36.451" v="398" actId="478"/>
          <ac:picMkLst>
            <pc:docMk/>
            <pc:sldMk cId="2932444859" sldId="756"/>
            <ac:picMk id="7" creationId="{574274C9-DB05-4BB5-B7E1-F66B66496370}"/>
          </ac:picMkLst>
        </pc:picChg>
        <pc:picChg chg="add mod">
          <ac:chgData name="Marta Klopotowska" userId="eac6eb22-5f14-46b4-a4ea-a86e6e8c4acc" providerId="ADAL" clId="{6964A34F-6B33-4C9E-9770-55A1FA9F95BC}" dt="2023-08-17T11:58:52.672" v="454" actId="1076"/>
          <ac:picMkLst>
            <pc:docMk/>
            <pc:sldMk cId="2932444859" sldId="756"/>
            <ac:picMk id="8" creationId="{4D398041-7850-736E-2B45-C52A4956A476}"/>
          </ac:picMkLst>
        </pc:picChg>
      </pc:sldChg>
      <pc:sldChg chg="del">
        <pc:chgData name="Marta Klopotowska" userId="eac6eb22-5f14-46b4-a4ea-a86e6e8c4acc" providerId="ADAL" clId="{6964A34F-6B33-4C9E-9770-55A1FA9F95BC}" dt="2023-08-17T11:33:21.274" v="2" actId="47"/>
        <pc:sldMkLst>
          <pc:docMk/>
          <pc:sldMk cId="2831553909" sldId="759"/>
        </pc:sldMkLst>
      </pc:sldChg>
      <pc:sldChg chg="del">
        <pc:chgData name="Marta Klopotowska" userId="eac6eb22-5f14-46b4-a4ea-a86e6e8c4acc" providerId="ADAL" clId="{6964A34F-6B33-4C9E-9770-55A1FA9F95BC}" dt="2023-08-17T11:33:00.912" v="1" actId="47"/>
        <pc:sldMkLst>
          <pc:docMk/>
          <pc:sldMk cId="3888553813" sldId="879"/>
        </pc:sldMkLst>
      </pc:sldChg>
      <pc:sldChg chg="addSp delSp modSp mod">
        <pc:chgData name="Marta Klopotowska" userId="eac6eb22-5f14-46b4-a4ea-a86e6e8c4acc" providerId="ADAL" clId="{6964A34F-6B33-4C9E-9770-55A1FA9F95BC}" dt="2023-08-18T17:24:48.738" v="1586" actId="255"/>
        <pc:sldMkLst>
          <pc:docMk/>
          <pc:sldMk cId="2237924450" sldId="895"/>
        </pc:sldMkLst>
        <pc:spChg chg="mod">
          <ac:chgData name="Marta Klopotowska" userId="eac6eb22-5f14-46b4-a4ea-a86e6e8c4acc" providerId="ADAL" clId="{6964A34F-6B33-4C9E-9770-55A1FA9F95BC}" dt="2023-08-18T17:24:48.738" v="1586" actId="255"/>
          <ac:spMkLst>
            <pc:docMk/>
            <pc:sldMk cId="2237924450" sldId="895"/>
            <ac:spMk id="6" creationId="{00000000-0000-0000-0000-000000000000}"/>
          </ac:spMkLst>
        </pc:spChg>
        <pc:spChg chg="mod">
          <ac:chgData name="Marta Klopotowska" userId="eac6eb22-5f14-46b4-a4ea-a86e6e8c4acc" providerId="ADAL" clId="{6964A34F-6B33-4C9E-9770-55A1FA9F95BC}" dt="2023-08-17T13:19:17.251" v="1566" actId="1076"/>
          <ac:spMkLst>
            <pc:docMk/>
            <pc:sldMk cId="2237924450" sldId="895"/>
            <ac:spMk id="8" creationId="{FB4EB544-78AD-4A22-A560-DDE5B1C53C69}"/>
          </ac:spMkLst>
        </pc:spChg>
        <pc:picChg chg="del">
          <ac:chgData name="Marta Klopotowska" userId="eac6eb22-5f14-46b4-a4ea-a86e6e8c4acc" providerId="ADAL" clId="{6964A34F-6B33-4C9E-9770-55A1FA9F95BC}" dt="2023-08-17T12:29:18.265" v="1070" actId="478"/>
          <ac:picMkLst>
            <pc:docMk/>
            <pc:sldMk cId="2237924450" sldId="895"/>
            <ac:picMk id="9" creationId="{26627D9F-9F91-45E5-B42D-2396C085223D}"/>
          </ac:picMkLst>
        </pc:picChg>
        <pc:picChg chg="add mod">
          <ac:chgData name="Marta Klopotowska" userId="eac6eb22-5f14-46b4-a4ea-a86e6e8c4acc" providerId="ADAL" clId="{6964A34F-6B33-4C9E-9770-55A1FA9F95BC}" dt="2023-08-17T13:19:14.581" v="1565" actId="1076"/>
          <ac:picMkLst>
            <pc:docMk/>
            <pc:sldMk cId="2237924450" sldId="895"/>
            <ac:picMk id="1026" creationId="{C920E88E-DD99-6CC7-E157-151A848E4AAB}"/>
          </ac:picMkLst>
        </pc:picChg>
      </pc:sldChg>
      <pc:sldChg chg="addSp delSp modSp del mod">
        <pc:chgData name="Marta Klopotowska" userId="eac6eb22-5f14-46b4-a4ea-a86e6e8c4acc" providerId="ADAL" clId="{6964A34F-6B33-4C9E-9770-55A1FA9F95BC}" dt="2023-08-17T12:32:46.928" v="1095" actId="47"/>
        <pc:sldMkLst>
          <pc:docMk/>
          <pc:sldMk cId="2083658885" sldId="900"/>
        </pc:sldMkLst>
        <pc:spChg chg="mod">
          <ac:chgData name="Marta Klopotowska" userId="eac6eb22-5f14-46b4-a4ea-a86e6e8c4acc" providerId="ADAL" clId="{6964A34F-6B33-4C9E-9770-55A1FA9F95BC}" dt="2023-08-17T11:45:50.362" v="43" actId="27636"/>
          <ac:spMkLst>
            <pc:docMk/>
            <pc:sldMk cId="2083658885" sldId="900"/>
            <ac:spMk id="9" creationId="{D5156D02-DE5E-4828-9277-3BB59380AFD2}"/>
          </ac:spMkLst>
        </pc:spChg>
        <pc:picChg chg="del">
          <ac:chgData name="Marta Klopotowska" userId="eac6eb22-5f14-46b4-a4ea-a86e6e8c4acc" providerId="ADAL" clId="{6964A34F-6B33-4C9E-9770-55A1FA9F95BC}" dt="2023-08-17T12:31:03.836" v="1082" actId="478"/>
          <ac:picMkLst>
            <pc:docMk/>
            <pc:sldMk cId="2083658885" sldId="900"/>
            <ac:picMk id="1028" creationId="{DE054D08-13E2-4B13-897E-D1576C909BE1}"/>
          </ac:picMkLst>
        </pc:picChg>
        <pc:picChg chg="add mod">
          <ac:chgData name="Marta Klopotowska" userId="eac6eb22-5f14-46b4-a4ea-a86e6e8c4acc" providerId="ADAL" clId="{6964A34F-6B33-4C9E-9770-55A1FA9F95BC}" dt="2023-08-17T12:31:10.727" v="1085" actId="1076"/>
          <ac:picMkLst>
            <pc:docMk/>
            <pc:sldMk cId="2083658885" sldId="900"/>
            <ac:picMk id="2050" creationId="{F3426662-7E43-DC79-499F-DE4D96233E55}"/>
          </ac:picMkLst>
        </pc:picChg>
      </pc:sldChg>
      <pc:sldChg chg="addSp delSp modSp mod">
        <pc:chgData name="Marta Klopotowska" userId="eac6eb22-5f14-46b4-a4ea-a86e6e8c4acc" providerId="ADAL" clId="{6964A34F-6B33-4C9E-9770-55A1FA9F95BC}" dt="2023-08-18T17:25:00.134" v="1588" actId="255"/>
        <pc:sldMkLst>
          <pc:docMk/>
          <pc:sldMk cId="644561616" sldId="901"/>
        </pc:sldMkLst>
        <pc:spChg chg="mod">
          <ac:chgData name="Marta Klopotowska" userId="eac6eb22-5f14-46b4-a4ea-a86e6e8c4acc" providerId="ADAL" clId="{6964A34F-6B33-4C9E-9770-55A1FA9F95BC}" dt="2023-08-18T16:52:15.094" v="1568" actId="1076"/>
          <ac:spMkLst>
            <pc:docMk/>
            <pc:sldMk cId="644561616" sldId="901"/>
            <ac:spMk id="2" creationId="{0668AD39-1ABD-44F1-B43D-A33ADE8D5FBC}"/>
          </ac:spMkLst>
        </pc:spChg>
        <pc:spChg chg="mod">
          <ac:chgData name="Marta Klopotowska" userId="eac6eb22-5f14-46b4-a4ea-a86e6e8c4acc" providerId="ADAL" clId="{6964A34F-6B33-4C9E-9770-55A1FA9F95BC}" dt="2023-08-18T17:25:00.134" v="1588" actId="255"/>
          <ac:spMkLst>
            <pc:docMk/>
            <pc:sldMk cId="644561616" sldId="901"/>
            <ac:spMk id="6" creationId="{00000000-0000-0000-0000-000000000000}"/>
          </ac:spMkLst>
        </pc:spChg>
        <pc:spChg chg="mod">
          <ac:chgData name="Marta Klopotowska" userId="eac6eb22-5f14-46b4-a4ea-a86e6e8c4acc" providerId="ADAL" clId="{6964A34F-6B33-4C9E-9770-55A1FA9F95BC}" dt="2023-08-17T12:35:53.589" v="1226" actId="1076"/>
          <ac:spMkLst>
            <pc:docMk/>
            <pc:sldMk cId="644561616" sldId="901"/>
            <ac:spMk id="10" creationId="{66421E13-941D-487E-9F8E-DCFA3FE9C646}"/>
          </ac:spMkLst>
        </pc:spChg>
        <pc:graphicFrameChg chg="add del mod">
          <ac:chgData name="Marta Klopotowska" userId="eac6eb22-5f14-46b4-a4ea-a86e6e8c4acc" providerId="ADAL" clId="{6964A34F-6B33-4C9E-9770-55A1FA9F95BC}" dt="2023-08-17T12:34:47.269" v="1211" actId="478"/>
          <ac:graphicFrameMkLst>
            <pc:docMk/>
            <pc:sldMk cId="644561616" sldId="901"/>
            <ac:graphicFrameMk id="7" creationId="{7F515DCC-3F1E-EA13-CC6C-60EC5D79A16D}"/>
          </ac:graphicFrameMkLst>
        </pc:graphicFrameChg>
        <pc:picChg chg="add mod">
          <ac:chgData name="Marta Klopotowska" userId="eac6eb22-5f14-46b4-a4ea-a86e6e8c4acc" providerId="ADAL" clId="{6964A34F-6B33-4C9E-9770-55A1FA9F95BC}" dt="2023-08-17T12:32:33.687" v="1088" actId="1076"/>
          <ac:picMkLst>
            <pc:docMk/>
            <pc:sldMk cId="644561616" sldId="901"/>
            <ac:picMk id="4" creationId="{1FC101C4-BFBC-19EB-468D-89F0E4F220AA}"/>
          </ac:picMkLst>
        </pc:picChg>
        <pc:picChg chg="del">
          <ac:chgData name="Marta Klopotowska" userId="eac6eb22-5f14-46b4-a4ea-a86e6e8c4acc" providerId="ADAL" clId="{6964A34F-6B33-4C9E-9770-55A1FA9F95BC}" dt="2023-08-17T12:32:29.077" v="1086" actId="478"/>
          <ac:picMkLst>
            <pc:docMk/>
            <pc:sldMk cId="644561616" sldId="901"/>
            <ac:picMk id="5" creationId="{A7CE0624-DE4C-4238-8618-DC619B9FF7AB}"/>
          </ac:picMkLst>
        </pc:picChg>
      </pc:sldChg>
      <pc:sldChg chg="modSp mod">
        <pc:chgData name="Marta Klopotowska" userId="eac6eb22-5f14-46b4-a4ea-a86e6e8c4acc" providerId="ADAL" clId="{6964A34F-6B33-4C9E-9770-55A1FA9F95BC}" dt="2023-08-17T12:01:43.684" v="589" actId="14100"/>
        <pc:sldMkLst>
          <pc:docMk/>
          <pc:sldMk cId="3935080529" sldId="922"/>
        </pc:sldMkLst>
        <pc:spChg chg="mod">
          <ac:chgData name="Marta Klopotowska" userId="eac6eb22-5f14-46b4-a4ea-a86e6e8c4acc" providerId="ADAL" clId="{6964A34F-6B33-4C9E-9770-55A1FA9F95BC}" dt="2023-08-17T12:00:37.706" v="543" actId="1036"/>
          <ac:spMkLst>
            <pc:docMk/>
            <pc:sldMk cId="3935080529" sldId="922"/>
            <ac:spMk id="3" creationId="{00000000-0000-0000-0000-000000000000}"/>
          </ac:spMkLst>
        </pc:spChg>
        <pc:spChg chg="mod">
          <ac:chgData name="Marta Klopotowska" userId="eac6eb22-5f14-46b4-a4ea-a86e6e8c4acc" providerId="ADAL" clId="{6964A34F-6B33-4C9E-9770-55A1FA9F95BC}" dt="2023-08-17T12:01:43.684" v="589" actId="14100"/>
          <ac:spMkLst>
            <pc:docMk/>
            <pc:sldMk cId="3935080529" sldId="922"/>
            <ac:spMk id="4" creationId="{00000000-0000-0000-0000-000000000000}"/>
          </ac:spMkLst>
        </pc:spChg>
      </pc:sldChg>
      <pc:sldChg chg="del">
        <pc:chgData name="Marta Klopotowska" userId="eac6eb22-5f14-46b4-a4ea-a86e6e8c4acc" providerId="ADAL" clId="{6964A34F-6B33-4C9E-9770-55A1FA9F95BC}" dt="2023-08-17T11:33:47.278" v="38" actId="47"/>
        <pc:sldMkLst>
          <pc:docMk/>
          <pc:sldMk cId="2429168279" sldId="937"/>
        </pc:sldMkLst>
      </pc:sldChg>
      <pc:sldChg chg="addSp delSp modSp mod">
        <pc:chgData name="Marta Klopotowska" userId="eac6eb22-5f14-46b4-a4ea-a86e6e8c4acc" providerId="ADAL" clId="{6964A34F-6B33-4C9E-9770-55A1FA9F95BC}" dt="2023-08-18T17:24:24.085" v="1582" actId="255"/>
        <pc:sldMkLst>
          <pc:docMk/>
          <pc:sldMk cId="2989778967" sldId="952"/>
        </pc:sldMkLst>
        <pc:spChg chg="mod">
          <ac:chgData name="Marta Klopotowska" userId="eac6eb22-5f14-46b4-a4ea-a86e6e8c4acc" providerId="ADAL" clId="{6964A34F-6B33-4C9E-9770-55A1FA9F95BC}" dt="2023-08-17T13:10:09.935" v="1485" actId="20577"/>
          <ac:spMkLst>
            <pc:docMk/>
            <pc:sldMk cId="2989778967" sldId="952"/>
            <ac:spMk id="5" creationId="{E3B8E8E1-4A2D-4783-AFCA-5F22F296D0E1}"/>
          </ac:spMkLst>
        </pc:spChg>
        <pc:spChg chg="mod">
          <ac:chgData name="Marta Klopotowska" userId="eac6eb22-5f14-46b4-a4ea-a86e6e8c4acc" providerId="ADAL" clId="{6964A34F-6B33-4C9E-9770-55A1FA9F95BC}" dt="2023-08-18T17:24:24.085" v="1582" actId="255"/>
          <ac:spMkLst>
            <pc:docMk/>
            <pc:sldMk cId="2989778967" sldId="952"/>
            <ac:spMk id="11" creationId="{93918034-9B9D-4596-85F0-9F9E81E42410}"/>
          </ac:spMkLst>
        </pc:spChg>
        <pc:spChg chg="mod">
          <ac:chgData name="Marta Klopotowska" userId="eac6eb22-5f14-46b4-a4ea-a86e6e8c4acc" providerId="ADAL" clId="{6964A34F-6B33-4C9E-9770-55A1FA9F95BC}" dt="2023-08-17T12:37:33.021" v="1272" actId="6549"/>
          <ac:spMkLst>
            <pc:docMk/>
            <pc:sldMk cId="2989778967" sldId="952"/>
            <ac:spMk id="38" creationId="{D5B6834D-986A-40DB-BB44-CA58A4D1ED09}"/>
          </ac:spMkLst>
        </pc:spChg>
        <pc:picChg chg="add mod ord">
          <ac:chgData name="Marta Klopotowska" userId="eac6eb22-5f14-46b4-a4ea-a86e6e8c4acc" providerId="ADAL" clId="{6964A34F-6B33-4C9E-9770-55A1FA9F95BC}" dt="2023-08-17T12:37:48.215" v="1273" actId="1076"/>
          <ac:picMkLst>
            <pc:docMk/>
            <pc:sldMk cId="2989778967" sldId="952"/>
            <ac:picMk id="4" creationId="{F114EBE4-BB71-0121-144E-449ADD8924D8}"/>
          </ac:picMkLst>
        </pc:picChg>
        <pc:picChg chg="del">
          <ac:chgData name="Marta Klopotowska" userId="eac6eb22-5f14-46b4-a4ea-a86e6e8c4acc" providerId="ADAL" clId="{6964A34F-6B33-4C9E-9770-55A1FA9F95BC}" dt="2023-08-17T12:37:12.233" v="1253" actId="478"/>
          <ac:picMkLst>
            <pc:docMk/>
            <pc:sldMk cId="2989778967" sldId="952"/>
            <ac:picMk id="30" creationId="{286D3054-5B0F-42C2-928E-6049B226BABE}"/>
          </ac:picMkLst>
        </pc:picChg>
        <pc:picChg chg="mod">
          <ac:chgData name="Marta Klopotowska" userId="eac6eb22-5f14-46b4-a4ea-a86e6e8c4acc" providerId="ADAL" clId="{6964A34F-6B33-4C9E-9770-55A1FA9F95BC}" dt="2023-08-17T12:37:57.885" v="1280" actId="1036"/>
          <ac:picMkLst>
            <pc:docMk/>
            <pc:sldMk cId="2989778967" sldId="952"/>
            <ac:picMk id="32" creationId="{B22171F1-4ECB-4A70-9CD8-87A22F1E81B7}"/>
          </ac:picMkLst>
        </pc:picChg>
        <pc:picChg chg="mod">
          <ac:chgData name="Marta Klopotowska" userId="eac6eb22-5f14-46b4-a4ea-a86e6e8c4acc" providerId="ADAL" clId="{6964A34F-6B33-4C9E-9770-55A1FA9F95BC}" dt="2023-08-17T12:37:57.885" v="1280" actId="1036"/>
          <ac:picMkLst>
            <pc:docMk/>
            <pc:sldMk cId="2989778967" sldId="952"/>
            <ac:picMk id="34" creationId="{7775C7B0-5794-4CDE-BBA0-514BAF6968F3}"/>
          </ac:picMkLst>
        </pc:picChg>
      </pc:sldChg>
      <pc:sldChg chg="del">
        <pc:chgData name="Marta Klopotowska" userId="eac6eb22-5f14-46b4-a4ea-a86e6e8c4acc" providerId="ADAL" clId="{6964A34F-6B33-4C9E-9770-55A1FA9F95BC}" dt="2023-08-17T11:32:48.292" v="0" actId="47"/>
        <pc:sldMkLst>
          <pc:docMk/>
          <pc:sldMk cId="711164460" sldId="987"/>
        </pc:sldMkLst>
      </pc:sldChg>
      <pc:sldChg chg="addSp delSp modSp mod modClrScheme chgLayout">
        <pc:chgData name="Marta Klopotowska" userId="eac6eb22-5f14-46b4-a4ea-a86e6e8c4acc" providerId="ADAL" clId="{6964A34F-6B33-4C9E-9770-55A1FA9F95BC}" dt="2023-08-18T17:24:53.154" v="1587" actId="255"/>
        <pc:sldMkLst>
          <pc:docMk/>
          <pc:sldMk cId="3480434334" sldId="988"/>
        </pc:sldMkLst>
        <pc:spChg chg="mod ord">
          <ac:chgData name="Marta Klopotowska" userId="eac6eb22-5f14-46b4-a4ea-a86e6e8c4acc" providerId="ADAL" clId="{6964A34F-6B33-4C9E-9770-55A1FA9F95BC}" dt="2023-08-17T12:26:10.866" v="1025" actId="26606"/>
          <ac:spMkLst>
            <pc:docMk/>
            <pc:sldMk cId="3480434334" sldId="988"/>
            <ac:spMk id="2" creationId="{CA9A0781-BFB3-4827-8F74-2629FB5CF485}"/>
          </ac:spMkLst>
        </pc:spChg>
        <pc:spChg chg="del mod">
          <ac:chgData name="Marta Klopotowska" userId="eac6eb22-5f14-46b4-a4ea-a86e6e8c4acc" providerId="ADAL" clId="{6964A34F-6B33-4C9E-9770-55A1FA9F95BC}" dt="2023-08-17T12:26:47.964" v="1051" actId="478"/>
          <ac:spMkLst>
            <pc:docMk/>
            <pc:sldMk cId="3480434334" sldId="988"/>
            <ac:spMk id="6" creationId="{00000000-0000-0000-0000-000000000000}"/>
          </ac:spMkLst>
        </pc:spChg>
        <pc:spChg chg="mod">
          <ac:chgData name="Marta Klopotowska" userId="eac6eb22-5f14-46b4-a4ea-a86e6e8c4acc" providerId="ADAL" clId="{6964A34F-6B33-4C9E-9770-55A1FA9F95BC}" dt="2023-08-17T13:18:58.952" v="1564" actId="14100"/>
          <ac:spMkLst>
            <pc:docMk/>
            <pc:sldMk cId="3480434334" sldId="988"/>
            <ac:spMk id="8" creationId="{6905132D-210A-4783-BB7A-D763FAE872C9}"/>
          </ac:spMkLst>
        </pc:spChg>
        <pc:spChg chg="add del mod">
          <ac:chgData name="Marta Klopotowska" userId="eac6eb22-5f14-46b4-a4ea-a86e6e8c4acc" providerId="ADAL" clId="{6964A34F-6B33-4C9E-9770-55A1FA9F95BC}" dt="2023-08-17T12:26:46.355" v="1050"/>
          <ac:spMkLst>
            <pc:docMk/>
            <pc:sldMk cId="3480434334" sldId="988"/>
            <ac:spMk id="9" creationId="{D370BF4D-0E18-4C17-E1F5-EA41C3836144}"/>
          </ac:spMkLst>
        </pc:spChg>
        <pc:spChg chg="add del mod">
          <ac:chgData name="Marta Klopotowska" userId="eac6eb22-5f14-46b4-a4ea-a86e6e8c4acc" providerId="ADAL" clId="{6964A34F-6B33-4C9E-9770-55A1FA9F95BC}" dt="2023-08-17T12:26:49.772" v="1052" actId="478"/>
          <ac:spMkLst>
            <pc:docMk/>
            <pc:sldMk cId="3480434334" sldId="988"/>
            <ac:spMk id="11" creationId="{4D1D2559-A6E3-58EC-78F3-3029E6176045}"/>
          </ac:spMkLst>
        </pc:spChg>
        <pc:spChg chg="add mod">
          <ac:chgData name="Marta Klopotowska" userId="eac6eb22-5f14-46b4-a4ea-a86e6e8c4acc" providerId="ADAL" clId="{6964A34F-6B33-4C9E-9770-55A1FA9F95BC}" dt="2023-08-18T17:24:53.154" v="1587" actId="255"/>
          <ac:spMkLst>
            <pc:docMk/>
            <pc:sldMk cId="3480434334" sldId="988"/>
            <ac:spMk id="12" creationId="{BD0D72B1-B394-7C17-C587-FA7375E7A7E1}"/>
          </ac:spMkLst>
        </pc:spChg>
        <pc:spChg chg="add mod">
          <ac:chgData name="Marta Klopotowska" userId="eac6eb22-5f14-46b4-a4ea-a86e6e8c4acc" providerId="ADAL" clId="{6964A34F-6B33-4C9E-9770-55A1FA9F95BC}" dt="2023-08-17T13:18:54.244" v="1562" actId="1076"/>
          <ac:spMkLst>
            <pc:docMk/>
            <pc:sldMk cId="3480434334" sldId="988"/>
            <ac:spMk id="13" creationId="{18254F99-C251-2DEE-C728-4F1B54D92A35}"/>
          </ac:spMkLst>
        </pc:spChg>
        <pc:picChg chg="add del mod">
          <ac:chgData name="Marta Klopotowska" userId="eac6eb22-5f14-46b4-a4ea-a86e6e8c4acc" providerId="ADAL" clId="{6964A34F-6B33-4C9E-9770-55A1FA9F95BC}" dt="2023-08-17T12:22:31.813" v="973" actId="478"/>
          <ac:picMkLst>
            <pc:docMk/>
            <pc:sldMk cId="3480434334" sldId="988"/>
            <ac:picMk id="4" creationId="{33E1D97E-18A0-9D38-AABF-C3A3319DF0D5}"/>
          </ac:picMkLst>
        </pc:picChg>
        <pc:picChg chg="add mod">
          <ac:chgData name="Marta Klopotowska" userId="eac6eb22-5f14-46b4-a4ea-a86e6e8c4acc" providerId="ADAL" clId="{6964A34F-6B33-4C9E-9770-55A1FA9F95BC}" dt="2023-08-17T13:18:56.545" v="1563" actId="1076"/>
          <ac:picMkLst>
            <pc:docMk/>
            <pc:sldMk cId="3480434334" sldId="988"/>
            <ac:picMk id="7" creationId="{B5802423-C607-07A9-E999-E59C068DEDCC}"/>
          </ac:picMkLst>
        </pc:picChg>
      </pc:sldChg>
      <pc:sldChg chg="addSp delSp modSp mod">
        <pc:chgData name="Marta Klopotowska" userId="eac6eb22-5f14-46b4-a4ea-a86e6e8c4acc" providerId="ADAL" clId="{6964A34F-6B33-4C9E-9770-55A1FA9F95BC}" dt="2023-08-18T17:24:10.589" v="1581" actId="255"/>
        <pc:sldMkLst>
          <pc:docMk/>
          <pc:sldMk cId="108616402" sldId="989"/>
        </pc:sldMkLst>
        <pc:spChg chg="mod">
          <ac:chgData name="Marta Klopotowska" userId="eac6eb22-5f14-46b4-a4ea-a86e6e8c4acc" providerId="ADAL" clId="{6964A34F-6B33-4C9E-9770-55A1FA9F95BC}" dt="2023-08-18T17:24:10.589" v="1581" actId="255"/>
          <ac:spMkLst>
            <pc:docMk/>
            <pc:sldMk cId="108616402" sldId="989"/>
            <ac:spMk id="2" creationId="{91383D11-DEC4-4BFF-88BB-8FB2206CEB37}"/>
          </ac:spMkLst>
        </pc:spChg>
        <pc:spChg chg="mod">
          <ac:chgData name="Marta Klopotowska" userId="eac6eb22-5f14-46b4-a4ea-a86e6e8c4acc" providerId="ADAL" clId="{6964A34F-6B33-4C9E-9770-55A1FA9F95BC}" dt="2023-08-17T12:43:45.701" v="1438" actId="20577"/>
          <ac:spMkLst>
            <pc:docMk/>
            <pc:sldMk cId="108616402" sldId="989"/>
            <ac:spMk id="4" creationId="{E8E02AC0-EA95-4CA2-B250-70F98D25C504}"/>
          </ac:spMkLst>
        </pc:spChg>
        <pc:grpChg chg="del">
          <ac:chgData name="Marta Klopotowska" userId="eac6eb22-5f14-46b4-a4ea-a86e6e8c4acc" providerId="ADAL" clId="{6964A34F-6B33-4C9E-9770-55A1FA9F95BC}" dt="2023-08-17T12:15:55.262" v="935" actId="478"/>
          <ac:grpSpMkLst>
            <pc:docMk/>
            <pc:sldMk cId="108616402" sldId="989"/>
            <ac:grpSpMk id="7" creationId="{366C808C-7D23-4524-9C80-74B355F73F4C}"/>
          </ac:grpSpMkLst>
        </pc:grpChg>
        <pc:picChg chg="add mod ord">
          <ac:chgData name="Marta Klopotowska" userId="eac6eb22-5f14-46b4-a4ea-a86e6e8c4acc" providerId="ADAL" clId="{6964A34F-6B33-4C9E-9770-55A1FA9F95BC}" dt="2023-08-17T12:15:50.435" v="933" actId="171"/>
          <ac:picMkLst>
            <pc:docMk/>
            <pc:sldMk cId="108616402" sldId="989"/>
            <ac:picMk id="13" creationId="{F7915991-6564-9C75-61A6-1B46B17BA8AE}"/>
          </ac:picMkLst>
        </pc:picChg>
        <pc:picChg chg="add del mod">
          <ac:chgData name="Marta Klopotowska" userId="eac6eb22-5f14-46b4-a4ea-a86e6e8c4acc" providerId="ADAL" clId="{6964A34F-6B33-4C9E-9770-55A1FA9F95BC}" dt="2023-08-17T12:16:43.725" v="938" actId="478"/>
          <ac:picMkLst>
            <pc:docMk/>
            <pc:sldMk cId="108616402" sldId="989"/>
            <ac:picMk id="15" creationId="{349DFA09-ECA2-D2D3-2250-B7223971E5F1}"/>
          </ac:picMkLst>
        </pc:picChg>
        <pc:picChg chg="add del mod">
          <ac:chgData name="Marta Klopotowska" userId="eac6eb22-5f14-46b4-a4ea-a86e6e8c4acc" providerId="ADAL" clId="{6964A34F-6B33-4C9E-9770-55A1FA9F95BC}" dt="2023-08-17T12:17:49.121" v="942"/>
          <ac:picMkLst>
            <pc:docMk/>
            <pc:sldMk cId="108616402" sldId="989"/>
            <ac:picMk id="16" creationId="{DC89958B-6E4C-E25B-A19E-6DC9D6C3F713}"/>
          </ac:picMkLst>
        </pc:picChg>
        <pc:picChg chg="add del mod">
          <ac:chgData name="Marta Klopotowska" userId="eac6eb22-5f14-46b4-a4ea-a86e6e8c4acc" providerId="ADAL" clId="{6964A34F-6B33-4C9E-9770-55A1FA9F95BC}" dt="2023-08-17T12:17:49.121" v="942"/>
          <ac:picMkLst>
            <pc:docMk/>
            <pc:sldMk cId="108616402" sldId="989"/>
            <ac:picMk id="17" creationId="{DFE9BDE9-DDE1-DBE5-46C0-03166C4F76ED}"/>
          </ac:picMkLst>
        </pc:picChg>
        <pc:picChg chg="add del mod">
          <ac:chgData name="Marta Klopotowska" userId="eac6eb22-5f14-46b4-a4ea-a86e6e8c4acc" providerId="ADAL" clId="{6964A34F-6B33-4C9E-9770-55A1FA9F95BC}" dt="2023-08-17T12:17:49.121" v="942"/>
          <ac:picMkLst>
            <pc:docMk/>
            <pc:sldMk cId="108616402" sldId="989"/>
            <ac:picMk id="22" creationId="{97A8A98F-28F2-F99D-A359-E55543B3F40E}"/>
          </ac:picMkLst>
        </pc:picChg>
        <pc:picChg chg="add del mod">
          <ac:chgData name="Marta Klopotowska" userId="eac6eb22-5f14-46b4-a4ea-a86e6e8c4acc" providerId="ADAL" clId="{6964A34F-6B33-4C9E-9770-55A1FA9F95BC}" dt="2023-08-17T12:17:49.121" v="942"/>
          <ac:picMkLst>
            <pc:docMk/>
            <pc:sldMk cId="108616402" sldId="989"/>
            <ac:picMk id="23" creationId="{641619AC-24B1-07F2-CFAE-DAF0C5486FB5}"/>
          </ac:picMkLst>
        </pc:picChg>
        <pc:picChg chg="add del mod">
          <ac:chgData name="Marta Klopotowska" userId="eac6eb22-5f14-46b4-a4ea-a86e6e8c4acc" providerId="ADAL" clId="{6964A34F-6B33-4C9E-9770-55A1FA9F95BC}" dt="2023-08-17T12:17:49.121" v="942"/>
          <ac:picMkLst>
            <pc:docMk/>
            <pc:sldMk cId="108616402" sldId="989"/>
            <ac:picMk id="24" creationId="{4323260C-D0C1-6B9A-142F-CFAF8F423F32}"/>
          </ac:picMkLst>
        </pc:picChg>
        <pc:picChg chg="add del mod">
          <ac:chgData name="Marta Klopotowska" userId="eac6eb22-5f14-46b4-a4ea-a86e6e8c4acc" providerId="ADAL" clId="{6964A34F-6B33-4C9E-9770-55A1FA9F95BC}" dt="2023-08-17T12:17:49.121" v="942"/>
          <ac:picMkLst>
            <pc:docMk/>
            <pc:sldMk cId="108616402" sldId="989"/>
            <ac:picMk id="25" creationId="{846E9461-DC4D-3B71-94A8-68C49B20F6D5}"/>
          </ac:picMkLst>
        </pc:picChg>
        <pc:picChg chg="add del mod">
          <ac:chgData name="Marta Klopotowska" userId="eac6eb22-5f14-46b4-a4ea-a86e6e8c4acc" providerId="ADAL" clId="{6964A34F-6B33-4C9E-9770-55A1FA9F95BC}" dt="2023-08-17T12:17:49.121" v="942"/>
          <ac:picMkLst>
            <pc:docMk/>
            <pc:sldMk cId="108616402" sldId="989"/>
            <ac:picMk id="26" creationId="{1C0CA8C5-4F2E-0047-35EB-EF852E849414}"/>
          </ac:picMkLst>
        </pc:picChg>
        <pc:picChg chg="add del mod">
          <ac:chgData name="Marta Klopotowska" userId="eac6eb22-5f14-46b4-a4ea-a86e6e8c4acc" providerId="ADAL" clId="{6964A34F-6B33-4C9E-9770-55A1FA9F95BC}" dt="2023-08-17T12:17:49.121" v="942"/>
          <ac:picMkLst>
            <pc:docMk/>
            <pc:sldMk cId="108616402" sldId="989"/>
            <ac:picMk id="27" creationId="{7D87287D-7019-5D2E-0701-48158596559F}"/>
          </ac:picMkLst>
        </pc:picChg>
        <pc:picChg chg="add del mod">
          <ac:chgData name="Marta Klopotowska" userId="eac6eb22-5f14-46b4-a4ea-a86e6e8c4acc" providerId="ADAL" clId="{6964A34F-6B33-4C9E-9770-55A1FA9F95BC}" dt="2023-08-17T12:17:49.121" v="942"/>
          <ac:picMkLst>
            <pc:docMk/>
            <pc:sldMk cId="108616402" sldId="989"/>
            <ac:picMk id="28" creationId="{5B20A82E-EC70-F840-E2C6-3927535E6E64}"/>
          </ac:picMkLst>
        </pc:picChg>
        <pc:picChg chg="add del mod">
          <ac:chgData name="Marta Klopotowska" userId="eac6eb22-5f14-46b4-a4ea-a86e6e8c4acc" providerId="ADAL" clId="{6964A34F-6B33-4C9E-9770-55A1FA9F95BC}" dt="2023-08-17T12:17:49.121" v="942"/>
          <ac:picMkLst>
            <pc:docMk/>
            <pc:sldMk cId="108616402" sldId="989"/>
            <ac:picMk id="29" creationId="{8A3CCA89-4859-0A03-04BE-2B5BF3CABBB5}"/>
          </ac:picMkLst>
        </pc:picChg>
        <pc:picChg chg="add del mod">
          <ac:chgData name="Marta Klopotowska" userId="eac6eb22-5f14-46b4-a4ea-a86e6e8c4acc" providerId="ADAL" clId="{6964A34F-6B33-4C9E-9770-55A1FA9F95BC}" dt="2023-08-17T12:17:49.121" v="942"/>
          <ac:picMkLst>
            <pc:docMk/>
            <pc:sldMk cId="108616402" sldId="989"/>
            <ac:picMk id="30" creationId="{C700E2B7-13A0-0B91-D185-1AC7E47FCE8A}"/>
          </ac:picMkLst>
        </pc:picChg>
        <pc:picChg chg="add del mod">
          <ac:chgData name="Marta Klopotowska" userId="eac6eb22-5f14-46b4-a4ea-a86e6e8c4acc" providerId="ADAL" clId="{6964A34F-6B33-4C9E-9770-55A1FA9F95BC}" dt="2023-08-17T12:17:49.121" v="942"/>
          <ac:picMkLst>
            <pc:docMk/>
            <pc:sldMk cId="108616402" sldId="989"/>
            <ac:picMk id="31" creationId="{94F56CBE-E170-2E69-0EDE-AE8333662108}"/>
          </ac:picMkLst>
        </pc:picChg>
        <pc:picChg chg="add del mod">
          <ac:chgData name="Marta Klopotowska" userId="eac6eb22-5f14-46b4-a4ea-a86e6e8c4acc" providerId="ADAL" clId="{6964A34F-6B33-4C9E-9770-55A1FA9F95BC}" dt="2023-08-17T12:17:49.121" v="942"/>
          <ac:picMkLst>
            <pc:docMk/>
            <pc:sldMk cId="108616402" sldId="989"/>
            <ac:picMk id="32" creationId="{40996DC5-6F5C-8B9E-7B43-643A5CB4D636}"/>
          </ac:picMkLst>
        </pc:picChg>
        <pc:picChg chg="add del mod">
          <ac:chgData name="Marta Klopotowska" userId="eac6eb22-5f14-46b4-a4ea-a86e6e8c4acc" providerId="ADAL" clId="{6964A34F-6B33-4C9E-9770-55A1FA9F95BC}" dt="2023-08-17T12:17:49.121" v="942"/>
          <ac:picMkLst>
            <pc:docMk/>
            <pc:sldMk cId="108616402" sldId="989"/>
            <ac:picMk id="33" creationId="{5B4C7D10-2628-01EE-2C85-25F48C510B4A}"/>
          </ac:picMkLst>
        </pc:picChg>
        <pc:picChg chg="add del mod">
          <ac:chgData name="Marta Klopotowska" userId="eac6eb22-5f14-46b4-a4ea-a86e6e8c4acc" providerId="ADAL" clId="{6964A34F-6B33-4C9E-9770-55A1FA9F95BC}" dt="2023-08-17T12:17:49.121" v="942"/>
          <ac:picMkLst>
            <pc:docMk/>
            <pc:sldMk cId="108616402" sldId="989"/>
            <ac:picMk id="34" creationId="{FE00D25D-2B15-440B-FD0E-029F501EB601}"/>
          </ac:picMkLst>
        </pc:picChg>
        <pc:picChg chg="add del mod">
          <ac:chgData name="Marta Klopotowska" userId="eac6eb22-5f14-46b4-a4ea-a86e6e8c4acc" providerId="ADAL" clId="{6964A34F-6B33-4C9E-9770-55A1FA9F95BC}" dt="2023-08-17T12:17:49.121" v="942"/>
          <ac:picMkLst>
            <pc:docMk/>
            <pc:sldMk cId="108616402" sldId="989"/>
            <ac:picMk id="35" creationId="{0C116D69-E789-360F-94D0-249A504783A4}"/>
          </ac:picMkLst>
        </pc:picChg>
        <pc:picChg chg="add mod">
          <ac:chgData name="Marta Klopotowska" userId="eac6eb22-5f14-46b4-a4ea-a86e6e8c4acc" providerId="ADAL" clId="{6964A34F-6B33-4C9E-9770-55A1FA9F95BC}" dt="2023-08-17T12:19:48.572" v="959" actId="1076"/>
          <ac:picMkLst>
            <pc:docMk/>
            <pc:sldMk cId="108616402" sldId="989"/>
            <ac:picMk id="36" creationId="{6E2D5EFD-B088-F132-3A52-9CC370F049D1}"/>
          </ac:picMkLst>
        </pc:picChg>
        <pc:picChg chg="add mod">
          <ac:chgData name="Marta Klopotowska" userId="eac6eb22-5f14-46b4-a4ea-a86e6e8c4acc" providerId="ADAL" clId="{6964A34F-6B33-4C9E-9770-55A1FA9F95BC}" dt="2023-08-17T12:19:31.672" v="949" actId="1076"/>
          <ac:picMkLst>
            <pc:docMk/>
            <pc:sldMk cId="108616402" sldId="989"/>
            <ac:picMk id="37" creationId="{3074DD54-6482-9306-A968-8ADC710FA649}"/>
          </ac:picMkLst>
        </pc:picChg>
        <pc:picChg chg="add mod">
          <ac:chgData name="Marta Klopotowska" userId="eac6eb22-5f14-46b4-a4ea-a86e6e8c4acc" providerId="ADAL" clId="{6964A34F-6B33-4C9E-9770-55A1FA9F95BC}" dt="2023-08-17T12:19:50.642" v="960" actId="1076"/>
          <ac:picMkLst>
            <pc:docMk/>
            <pc:sldMk cId="108616402" sldId="989"/>
            <ac:picMk id="38" creationId="{555C8F5A-3EDD-1EAA-6EDB-68D3AA0F297C}"/>
          </ac:picMkLst>
        </pc:picChg>
        <pc:picChg chg="add mod">
          <ac:chgData name="Marta Klopotowska" userId="eac6eb22-5f14-46b4-a4ea-a86e6e8c4acc" providerId="ADAL" clId="{6964A34F-6B33-4C9E-9770-55A1FA9F95BC}" dt="2023-08-17T12:19:35.810" v="952" actId="1076"/>
          <ac:picMkLst>
            <pc:docMk/>
            <pc:sldMk cId="108616402" sldId="989"/>
            <ac:picMk id="39" creationId="{0CA331F7-0F58-F9EC-4F20-580D3385155E}"/>
          </ac:picMkLst>
        </pc:picChg>
        <pc:picChg chg="add mod">
          <ac:chgData name="Marta Klopotowska" userId="eac6eb22-5f14-46b4-a4ea-a86e6e8c4acc" providerId="ADAL" clId="{6964A34F-6B33-4C9E-9770-55A1FA9F95BC}" dt="2023-08-17T12:19:29.261" v="948" actId="1076"/>
          <ac:picMkLst>
            <pc:docMk/>
            <pc:sldMk cId="108616402" sldId="989"/>
            <ac:picMk id="40" creationId="{684FF2B9-B4E7-A094-DE0B-5503B5CF3EAA}"/>
          </ac:picMkLst>
        </pc:picChg>
        <pc:picChg chg="add mod">
          <ac:chgData name="Marta Klopotowska" userId="eac6eb22-5f14-46b4-a4ea-a86e6e8c4acc" providerId="ADAL" clId="{6964A34F-6B33-4C9E-9770-55A1FA9F95BC}" dt="2023-08-17T12:19:40.244" v="954" actId="1076"/>
          <ac:picMkLst>
            <pc:docMk/>
            <pc:sldMk cId="108616402" sldId="989"/>
            <ac:picMk id="41" creationId="{F4D2436B-CCC6-8505-90A7-C11975CE653A}"/>
          </ac:picMkLst>
        </pc:picChg>
        <pc:picChg chg="add mod">
          <ac:chgData name="Marta Klopotowska" userId="eac6eb22-5f14-46b4-a4ea-a86e6e8c4acc" providerId="ADAL" clId="{6964A34F-6B33-4C9E-9770-55A1FA9F95BC}" dt="2023-08-17T12:19:27.094" v="947" actId="1076"/>
          <ac:picMkLst>
            <pc:docMk/>
            <pc:sldMk cId="108616402" sldId="989"/>
            <ac:picMk id="42" creationId="{77B81306-45D5-CB98-F8BE-A37B57CCAFD8}"/>
          </ac:picMkLst>
        </pc:picChg>
        <pc:picChg chg="add mod">
          <ac:chgData name="Marta Klopotowska" userId="eac6eb22-5f14-46b4-a4ea-a86e6e8c4acc" providerId="ADAL" clId="{6964A34F-6B33-4C9E-9770-55A1FA9F95BC}" dt="2023-08-17T12:20:09.085" v="967" actId="1037"/>
          <ac:picMkLst>
            <pc:docMk/>
            <pc:sldMk cId="108616402" sldId="989"/>
            <ac:picMk id="43" creationId="{7CE76E89-DF97-3618-AEAF-021F69FFBD91}"/>
          </ac:picMkLst>
        </pc:picChg>
        <pc:picChg chg="add mod">
          <ac:chgData name="Marta Klopotowska" userId="eac6eb22-5f14-46b4-a4ea-a86e6e8c4acc" providerId="ADAL" clId="{6964A34F-6B33-4C9E-9770-55A1FA9F95BC}" dt="2023-08-17T12:19:38.872" v="953" actId="1076"/>
          <ac:picMkLst>
            <pc:docMk/>
            <pc:sldMk cId="108616402" sldId="989"/>
            <ac:picMk id="44" creationId="{E1273632-B21D-E35D-A023-04B704836100}"/>
          </ac:picMkLst>
        </pc:picChg>
        <pc:picChg chg="add mod">
          <ac:chgData name="Marta Klopotowska" userId="eac6eb22-5f14-46b4-a4ea-a86e6e8c4acc" providerId="ADAL" clId="{6964A34F-6B33-4C9E-9770-55A1FA9F95BC}" dt="2023-08-17T12:19:23.624" v="946" actId="1076"/>
          <ac:picMkLst>
            <pc:docMk/>
            <pc:sldMk cId="108616402" sldId="989"/>
            <ac:picMk id="45" creationId="{C6F320BF-FD09-CA37-8291-811178E9FA75}"/>
          </ac:picMkLst>
        </pc:picChg>
        <pc:picChg chg="add mod">
          <ac:chgData name="Marta Klopotowska" userId="eac6eb22-5f14-46b4-a4ea-a86e6e8c4acc" providerId="ADAL" clId="{6964A34F-6B33-4C9E-9770-55A1FA9F95BC}" dt="2023-08-17T12:20:08.084" v="966" actId="1037"/>
          <ac:picMkLst>
            <pc:docMk/>
            <pc:sldMk cId="108616402" sldId="989"/>
            <ac:picMk id="46" creationId="{5564A815-0C87-CBAD-0F92-3053F4A2D85C}"/>
          </ac:picMkLst>
        </pc:picChg>
        <pc:picChg chg="add mod">
          <ac:chgData name="Marta Klopotowska" userId="eac6eb22-5f14-46b4-a4ea-a86e6e8c4acc" providerId="ADAL" clId="{6964A34F-6B33-4C9E-9770-55A1FA9F95BC}" dt="2023-08-17T12:19:20.290" v="945" actId="14100"/>
          <ac:picMkLst>
            <pc:docMk/>
            <pc:sldMk cId="108616402" sldId="989"/>
            <ac:picMk id="47" creationId="{CE409C06-9FB4-7708-46D9-45E0574E57A9}"/>
          </ac:picMkLst>
        </pc:picChg>
        <pc:picChg chg="add mod">
          <ac:chgData name="Marta Klopotowska" userId="eac6eb22-5f14-46b4-a4ea-a86e6e8c4acc" providerId="ADAL" clId="{6964A34F-6B33-4C9E-9770-55A1FA9F95BC}" dt="2023-08-17T12:19:52.708" v="961" actId="1076"/>
          <ac:picMkLst>
            <pc:docMk/>
            <pc:sldMk cId="108616402" sldId="989"/>
            <ac:picMk id="48" creationId="{1BA311A5-94B4-B7C9-879B-B6FEDA98C4E2}"/>
          </ac:picMkLst>
        </pc:picChg>
        <pc:picChg chg="add mod">
          <ac:chgData name="Marta Klopotowska" userId="eac6eb22-5f14-46b4-a4ea-a86e6e8c4acc" providerId="ADAL" clId="{6964A34F-6B33-4C9E-9770-55A1FA9F95BC}" dt="2023-08-17T12:19:57.517" v="963" actId="1076"/>
          <ac:picMkLst>
            <pc:docMk/>
            <pc:sldMk cId="108616402" sldId="989"/>
            <ac:picMk id="49" creationId="{C29E61B1-9B7B-EB4A-8152-EF046A3BC49C}"/>
          </ac:picMkLst>
        </pc:picChg>
        <pc:picChg chg="add mod">
          <ac:chgData name="Marta Klopotowska" userId="eac6eb22-5f14-46b4-a4ea-a86e6e8c4acc" providerId="ADAL" clId="{6964A34F-6B33-4C9E-9770-55A1FA9F95BC}" dt="2023-08-17T12:19:54.367" v="962" actId="1076"/>
          <ac:picMkLst>
            <pc:docMk/>
            <pc:sldMk cId="108616402" sldId="989"/>
            <ac:picMk id="50" creationId="{A371C1AB-87B6-79F6-4DAA-57CCA31D2FBB}"/>
          </ac:picMkLst>
        </pc:picChg>
        <pc:picChg chg="add mod">
          <ac:chgData name="Marta Klopotowska" userId="eac6eb22-5f14-46b4-a4ea-a86e6e8c4acc" providerId="ADAL" clId="{6964A34F-6B33-4C9E-9770-55A1FA9F95BC}" dt="2023-08-17T12:19:59.498" v="964" actId="1076"/>
          <ac:picMkLst>
            <pc:docMk/>
            <pc:sldMk cId="108616402" sldId="989"/>
            <ac:picMk id="51" creationId="{24F55D3B-DDD3-9C14-2123-B30D49C8105E}"/>
          </ac:picMkLst>
        </pc:picChg>
        <pc:picChg chg="del">
          <ac:chgData name="Marta Klopotowska" userId="eac6eb22-5f14-46b4-a4ea-a86e6e8c4acc" providerId="ADAL" clId="{6964A34F-6B33-4C9E-9770-55A1FA9F95BC}" dt="2023-08-17T12:15:52.588" v="934" actId="478"/>
          <ac:picMkLst>
            <pc:docMk/>
            <pc:sldMk cId="108616402" sldId="989"/>
            <ac:picMk id="1028" creationId="{4EFA279D-9929-429A-A43A-3C4907035184}"/>
          </ac:picMkLst>
        </pc:picChg>
      </pc:sldChg>
      <pc:sldChg chg="addSp delSp modSp add mod">
        <pc:chgData name="Marta Klopotowska" userId="eac6eb22-5f14-46b4-a4ea-a86e6e8c4acc" providerId="ADAL" clId="{6964A34F-6B33-4C9E-9770-55A1FA9F95BC}" dt="2023-08-18T17:24:30.204" v="1583" actId="255"/>
        <pc:sldMkLst>
          <pc:docMk/>
          <pc:sldMk cId="1256540209" sldId="990"/>
        </pc:sldMkLst>
        <pc:spChg chg="add del">
          <ac:chgData name="Marta Klopotowska" userId="eac6eb22-5f14-46b4-a4ea-a86e6e8c4acc" providerId="ADAL" clId="{6964A34F-6B33-4C9E-9770-55A1FA9F95BC}" dt="2023-08-17T12:03:11.473" v="595" actId="478"/>
          <ac:spMkLst>
            <pc:docMk/>
            <pc:sldMk cId="1256540209" sldId="990"/>
            <ac:spMk id="2" creationId="{B23BD385-FF7E-4567-AB86-449A08CBBB1C}"/>
          </ac:spMkLst>
        </pc:spChg>
        <pc:spChg chg="add del mod">
          <ac:chgData name="Marta Klopotowska" userId="eac6eb22-5f14-46b4-a4ea-a86e6e8c4acc" providerId="ADAL" clId="{6964A34F-6B33-4C9E-9770-55A1FA9F95BC}" dt="2023-08-17T12:03:04.310" v="593"/>
          <ac:spMkLst>
            <pc:docMk/>
            <pc:sldMk cId="1256540209" sldId="990"/>
            <ac:spMk id="3" creationId="{68A0FDFC-E55C-A817-5526-F20CDB3AFA99}"/>
          </ac:spMkLst>
        </pc:spChg>
        <pc:spChg chg="add del mod">
          <ac:chgData name="Marta Klopotowska" userId="eac6eb22-5f14-46b4-a4ea-a86e6e8c4acc" providerId="ADAL" clId="{6964A34F-6B33-4C9E-9770-55A1FA9F95BC}" dt="2023-08-17T12:03:04.310" v="593"/>
          <ac:spMkLst>
            <pc:docMk/>
            <pc:sldMk cId="1256540209" sldId="990"/>
            <ac:spMk id="4" creationId="{5614CFA1-ECFE-5288-046A-ABF952D68E26}"/>
          </ac:spMkLst>
        </pc:spChg>
        <pc:spChg chg="add del">
          <ac:chgData name="Marta Klopotowska" userId="eac6eb22-5f14-46b4-a4ea-a86e6e8c4acc" providerId="ADAL" clId="{6964A34F-6B33-4C9E-9770-55A1FA9F95BC}" dt="2023-08-17T12:03:15.819" v="596" actId="478"/>
          <ac:spMkLst>
            <pc:docMk/>
            <pc:sldMk cId="1256540209" sldId="990"/>
            <ac:spMk id="5" creationId="{E3B8E8E1-4A2D-4783-AFCA-5F22F296D0E1}"/>
          </ac:spMkLst>
        </pc:spChg>
        <pc:spChg chg="add del mod">
          <ac:chgData name="Marta Klopotowska" userId="eac6eb22-5f14-46b4-a4ea-a86e6e8c4acc" providerId="ADAL" clId="{6964A34F-6B33-4C9E-9770-55A1FA9F95BC}" dt="2023-08-17T12:03:04.310" v="593"/>
          <ac:spMkLst>
            <pc:docMk/>
            <pc:sldMk cId="1256540209" sldId="990"/>
            <ac:spMk id="6" creationId="{37F47DC4-0832-F0AF-62B1-68408A6C7F63}"/>
          </ac:spMkLst>
        </pc:spChg>
        <pc:spChg chg="add del mod">
          <ac:chgData name="Marta Klopotowska" userId="eac6eb22-5f14-46b4-a4ea-a86e6e8c4acc" providerId="ADAL" clId="{6964A34F-6B33-4C9E-9770-55A1FA9F95BC}" dt="2023-08-17T12:03:04.310" v="593"/>
          <ac:spMkLst>
            <pc:docMk/>
            <pc:sldMk cId="1256540209" sldId="990"/>
            <ac:spMk id="7" creationId="{F1DC0332-6480-5933-6752-C8601A7883B3}"/>
          </ac:spMkLst>
        </pc:spChg>
        <pc:spChg chg="add del mod">
          <ac:chgData name="Marta Klopotowska" userId="eac6eb22-5f14-46b4-a4ea-a86e6e8c4acc" providerId="ADAL" clId="{6964A34F-6B33-4C9E-9770-55A1FA9F95BC}" dt="2023-08-17T12:03:11.473" v="595" actId="478"/>
          <ac:spMkLst>
            <pc:docMk/>
            <pc:sldMk cId="1256540209" sldId="990"/>
            <ac:spMk id="9" creationId="{82616ABC-88D9-5D5D-401A-86DB40A68014}"/>
          </ac:spMkLst>
        </pc:spChg>
        <pc:spChg chg="add del mod">
          <ac:chgData name="Marta Klopotowska" userId="eac6eb22-5f14-46b4-a4ea-a86e6e8c4acc" providerId="ADAL" clId="{6964A34F-6B33-4C9E-9770-55A1FA9F95BC}" dt="2023-08-17T12:03:18.585" v="597" actId="478"/>
          <ac:spMkLst>
            <pc:docMk/>
            <pc:sldMk cId="1256540209" sldId="990"/>
            <ac:spMk id="10" creationId="{B21C1ECE-55C4-B119-7724-F71FD2F68B5F}"/>
          </ac:spMkLst>
        </pc:spChg>
        <pc:spChg chg="add del">
          <ac:chgData name="Marta Klopotowska" userId="eac6eb22-5f14-46b4-a4ea-a86e6e8c4acc" providerId="ADAL" clId="{6964A34F-6B33-4C9E-9770-55A1FA9F95BC}" dt="2023-08-17T12:03:15.819" v="596" actId="478"/>
          <ac:spMkLst>
            <pc:docMk/>
            <pc:sldMk cId="1256540209" sldId="990"/>
            <ac:spMk id="11" creationId="{93918034-9B9D-4596-85F0-9F9E81E42410}"/>
          </ac:spMkLst>
        </pc:spChg>
        <pc:spChg chg="add mod">
          <ac:chgData name="Marta Klopotowska" userId="eac6eb22-5f14-46b4-a4ea-a86e6e8c4acc" providerId="ADAL" clId="{6964A34F-6B33-4C9E-9770-55A1FA9F95BC}" dt="2023-08-18T17:24:30.204" v="1583" actId="255"/>
          <ac:spMkLst>
            <pc:docMk/>
            <pc:sldMk cId="1256540209" sldId="990"/>
            <ac:spMk id="12" creationId="{1A84132B-5DA4-035C-E6A3-8E8B0307C29E}"/>
          </ac:spMkLst>
        </pc:spChg>
        <pc:spChg chg="add mod">
          <ac:chgData name="Marta Klopotowska" userId="eac6eb22-5f14-46b4-a4ea-a86e6e8c4acc" providerId="ADAL" clId="{6964A34F-6B33-4C9E-9770-55A1FA9F95BC}" dt="2023-08-17T12:03:30.353" v="598"/>
          <ac:spMkLst>
            <pc:docMk/>
            <pc:sldMk cId="1256540209" sldId="990"/>
            <ac:spMk id="13" creationId="{AF335809-63D5-1465-00C3-AA4B2FE58177}"/>
          </ac:spMkLst>
        </pc:spChg>
        <pc:spChg chg="add mod">
          <ac:chgData name="Marta Klopotowska" userId="eac6eb22-5f14-46b4-a4ea-a86e6e8c4acc" providerId="ADAL" clId="{6964A34F-6B33-4C9E-9770-55A1FA9F95BC}" dt="2023-08-17T12:06:57.546" v="641" actId="20577"/>
          <ac:spMkLst>
            <pc:docMk/>
            <pc:sldMk cId="1256540209" sldId="990"/>
            <ac:spMk id="14" creationId="{44B7220F-4656-D3E1-96AF-AC56A748029D}"/>
          </ac:spMkLst>
        </pc:spChg>
        <pc:spChg chg="add del">
          <ac:chgData name="Marta Klopotowska" userId="eac6eb22-5f14-46b4-a4ea-a86e6e8c4acc" providerId="ADAL" clId="{6964A34F-6B33-4C9E-9770-55A1FA9F95BC}" dt="2023-08-17T12:03:15.819" v="596" actId="478"/>
          <ac:spMkLst>
            <pc:docMk/>
            <pc:sldMk cId="1256540209" sldId="990"/>
            <ac:spMk id="36" creationId="{E400DFB1-2DAF-4260-B8BB-A3DBD5B7BB6E}"/>
          </ac:spMkLst>
        </pc:spChg>
        <pc:spChg chg="add del">
          <ac:chgData name="Marta Klopotowska" userId="eac6eb22-5f14-46b4-a4ea-a86e6e8c4acc" providerId="ADAL" clId="{6964A34F-6B33-4C9E-9770-55A1FA9F95BC}" dt="2023-08-17T12:03:15.819" v="596" actId="478"/>
          <ac:spMkLst>
            <pc:docMk/>
            <pc:sldMk cId="1256540209" sldId="990"/>
            <ac:spMk id="38" creationId="{D5B6834D-986A-40DB-BB44-CA58A4D1ED09}"/>
          </ac:spMkLst>
        </pc:spChg>
        <pc:picChg chg="add del mod">
          <ac:chgData name="Marta Klopotowska" userId="eac6eb22-5f14-46b4-a4ea-a86e6e8c4acc" providerId="ADAL" clId="{6964A34F-6B33-4C9E-9770-55A1FA9F95BC}" dt="2023-08-17T12:03:04.310" v="593"/>
          <ac:picMkLst>
            <pc:docMk/>
            <pc:sldMk cId="1256540209" sldId="990"/>
            <ac:picMk id="8" creationId="{5C00A230-BCEF-93E3-7451-BF556B2881AD}"/>
          </ac:picMkLst>
        </pc:picChg>
        <pc:picChg chg="add del mod">
          <ac:chgData name="Marta Klopotowska" userId="eac6eb22-5f14-46b4-a4ea-a86e6e8c4acc" providerId="ADAL" clId="{6964A34F-6B33-4C9E-9770-55A1FA9F95BC}" dt="2023-08-17T12:06:35.916" v="637" actId="478"/>
          <ac:picMkLst>
            <pc:docMk/>
            <pc:sldMk cId="1256540209" sldId="990"/>
            <ac:picMk id="15" creationId="{CCC1813C-A9B8-BAAC-8DF8-7DE708004172}"/>
          </ac:picMkLst>
        </pc:picChg>
        <pc:picChg chg="add mod ord">
          <ac:chgData name="Marta Klopotowska" userId="eac6eb22-5f14-46b4-a4ea-a86e6e8c4acc" providerId="ADAL" clId="{6964A34F-6B33-4C9E-9770-55A1FA9F95BC}" dt="2023-08-17T12:06:34.103" v="636" actId="108"/>
          <ac:picMkLst>
            <pc:docMk/>
            <pc:sldMk cId="1256540209" sldId="990"/>
            <ac:picMk id="17" creationId="{4B4CE285-A4F4-F5FC-419D-ADC680D15E8E}"/>
          </ac:picMkLst>
        </pc:picChg>
        <pc:picChg chg="add del">
          <ac:chgData name="Marta Klopotowska" userId="eac6eb22-5f14-46b4-a4ea-a86e6e8c4acc" providerId="ADAL" clId="{6964A34F-6B33-4C9E-9770-55A1FA9F95BC}" dt="2023-08-17T12:03:15.819" v="596" actId="478"/>
          <ac:picMkLst>
            <pc:docMk/>
            <pc:sldMk cId="1256540209" sldId="990"/>
            <ac:picMk id="30" creationId="{286D3054-5B0F-42C2-928E-6049B226BABE}"/>
          </ac:picMkLst>
        </pc:picChg>
        <pc:picChg chg="add del">
          <ac:chgData name="Marta Klopotowska" userId="eac6eb22-5f14-46b4-a4ea-a86e6e8c4acc" providerId="ADAL" clId="{6964A34F-6B33-4C9E-9770-55A1FA9F95BC}" dt="2023-08-17T12:03:15.819" v="596" actId="478"/>
          <ac:picMkLst>
            <pc:docMk/>
            <pc:sldMk cId="1256540209" sldId="990"/>
            <ac:picMk id="32" creationId="{B22171F1-4ECB-4A70-9CD8-87A22F1E81B7}"/>
          </ac:picMkLst>
        </pc:picChg>
        <pc:picChg chg="add del">
          <ac:chgData name="Marta Klopotowska" userId="eac6eb22-5f14-46b4-a4ea-a86e6e8c4acc" providerId="ADAL" clId="{6964A34F-6B33-4C9E-9770-55A1FA9F95BC}" dt="2023-08-17T12:03:15.819" v="596" actId="478"/>
          <ac:picMkLst>
            <pc:docMk/>
            <pc:sldMk cId="1256540209" sldId="990"/>
            <ac:picMk id="34" creationId="{7775C7B0-5794-4CDE-BBA0-514BAF6968F3}"/>
          </ac:picMkLst>
        </pc:picChg>
      </pc:sldChg>
      <pc:sldChg chg="del">
        <pc:chgData name="Marta Klopotowska" userId="eac6eb22-5f14-46b4-a4ea-a86e6e8c4acc" providerId="ADAL" clId="{6964A34F-6B33-4C9E-9770-55A1FA9F95BC}" dt="2023-08-17T11:33:24.984" v="3" actId="47"/>
        <pc:sldMkLst>
          <pc:docMk/>
          <pc:sldMk cId="2308534407" sldId="990"/>
        </pc:sldMkLst>
      </pc:sldChg>
      <pc:sldChg chg="add del">
        <pc:chgData name="Marta Klopotowska" userId="eac6eb22-5f14-46b4-a4ea-a86e6e8c4acc" providerId="ADAL" clId="{6964A34F-6B33-4C9E-9770-55A1FA9F95BC}" dt="2023-08-18T17:20:59.619" v="1572" actId="47"/>
        <pc:sldMkLst>
          <pc:docMk/>
          <pc:sldMk cId="0" sldId="991"/>
        </pc:sldMkLst>
      </pc:sldChg>
      <pc:sldChg chg="del">
        <pc:chgData name="Marta Klopotowska" userId="eac6eb22-5f14-46b4-a4ea-a86e6e8c4acc" providerId="ADAL" clId="{6964A34F-6B33-4C9E-9770-55A1FA9F95BC}" dt="2023-08-17T11:33:25.775" v="4" actId="47"/>
        <pc:sldMkLst>
          <pc:docMk/>
          <pc:sldMk cId="1053257416" sldId="991"/>
        </pc:sldMkLst>
      </pc:sldChg>
      <pc:sldChg chg="del">
        <pc:chgData name="Marta Klopotowska" userId="eac6eb22-5f14-46b4-a4ea-a86e6e8c4acc" providerId="ADAL" clId="{6964A34F-6B33-4C9E-9770-55A1FA9F95BC}" dt="2023-08-17T11:33:26.469" v="5" actId="47"/>
        <pc:sldMkLst>
          <pc:docMk/>
          <pc:sldMk cId="3928838535" sldId="992"/>
        </pc:sldMkLst>
      </pc:sldChg>
      <pc:sldChg chg="del">
        <pc:chgData name="Marta Klopotowska" userId="eac6eb22-5f14-46b4-a4ea-a86e6e8c4acc" providerId="ADAL" clId="{6964A34F-6B33-4C9E-9770-55A1FA9F95BC}" dt="2023-08-17T11:33:26.786" v="6" actId="47"/>
        <pc:sldMkLst>
          <pc:docMk/>
          <pc:sldMk cId="3722223942" sldId="993"/>
        </pc:sldMkLst>
      </pc:sldChg>
      <pc:sldChg chg="del">
        <pc:chgData name="Marta Klopotowska" userId="eac6eb22-5f14-46b4-a4ea-a86e6e8c4acc" providerId="ADAL" clId="{6964A34F-6B33-4C9E-9770-55A1FA9F95BC}" dt="2023-08-17T11:33:27.340" v="7" actId="47"/>
        <pc:sldMkLst>
          <pc:docMk/>
          <pc:sldMk cId="2866169334" sldId="994"/>
        </pc:sldMkLst>
      </pc:sldChg>
      <pc:sldChg chg="del">
        <pc:chgData name="Marta Klopotowska" userId="eac6eb22-5f14-46b4-a4ea-a86e6e8c4acc" providerId="ADAL" clId="{6964A34F-6B33-4C9E-9770-55A1FA9F95BC}" dt="2023-08-17T11:33:27.655" v="8" actId="47"/>
        <pc:sldMkLst>
          <pc:docMk/>
          <pc:sldMk cId="80385301" sldId="995"/>
        </pc:sldMkLst>
      </pc:sldChg>
      <pc:sldChg chg="del">
        <pc:chgData name="Marta Klopotowska" userId="eac6eb22-5f14-46b4-a4ea-a86e6e8c4acc" providerId="ADAL" clId="{6964A34F-6B33-4C9E-9770-55A1FA9F95BC}" dt="2023-08-17T11:33:27.937" v="9" actId="47"/>
        <pc:sldMkLst>
          <pc:docMk/>
          <pc:sldMk cId="1230364690" sldId="996"/>
        </pc:sldMkLst>
      </pc:sldChg>
      <pc:sldChg chg="del">
        <pc:chgData name="Marta Klopotowska" userId="eac6eb22-5f14-46b4-a4ea-a86e6e8c4acc" providerId="ADAL" clId="{6964A34F-6B33-4C9E-9770-55A1FA9F95BC}" dt="2023-08-17T11:33:28.218" v="10" actId="47"/>
        <pc:sldMkLst>
          <pc:docMk/>
          <pc:sldMk cId="3443136104" sldId="997"/>
        </pc:sldMkLst>
      </pc:sldChg>
      <pc:sldChg chg="del">
        <pc:chgData name="Marta Klopotowska" userId="eac6eb22-5f14-46b4-a4ea-a86e6e8c4acc" providerId="ADAL" clId="{6964A34F-6B33-4C9E-9770-55A1FA9F95BC}" dt="2023-08-17T11:33:28.746" v="11" actId="47"/>
        <pc:sldMkLst>
          <pc:docMk/>
          <pc:sldMk cId="2847579029" sldId="998"/>
        </pc:sldMkLst>
      </pc:sldChg>
      <pc:sldChg chg="del">
        <pc:chgData name="Marta Klopotowska" userId="eac6eb22-5f14-46b4-a4ea-a86e6e8c4acc" providerId="ADAL" clId="{6964A34F-6B33-4C9E-9770-55A1FA9F95BC}" dt="2023-08-17T11:33:29.011" v="12" actId="47"/>
        <pc:sldMkLst>
          <pc:docMk/>
          <pc:sldMk cId="2678451642" sldId="999"/>
        </pc:sldMkLst>
      </pc:sldChg>
      <pc:sldChg chg="del">
        <pc:chgData name="Marta Klopotowska" userId="eac6eb22-5f14-46b4-a4ea-a86e6e8c4acc" providerId="ADAL" clId="{6964A34F-6B33-4C9E-9770-55A1FA9F95BC}" dt="2023-08-17T11:33:29.237" v="13" actId="47"/>
        <pc:sldMkLst>
          <pc:docMk/>
          <pc:sldMk cId="857221949" sldId="1000"/>
        </pc:sldMkLst>
      </pc:sldChg>
      <pc:sldChg chg="del">
        <pc:chgData name="Marta Klopotowska" userId="eac6eb22-5f14-46b4-a4ea-a86e6e8c4acc" providerId="ADAL" clId="{6964A34F-6B33-4C9E-9770-55A1FA9F95BC}" dt="2023-08-17T11:33:30.489" v="14" actId="47"/>
        <pc:sldMkLst>
          <pc:docMk/>
          <pc:sldMk cId="3735552932" sldId="1001"/>
        </pc:sldMkLst>
      </pc:sldChg>
      <pc:sldChg chg="del">
        <pc:chgData name="Marta Klopotowska" userId="eac6eb22-5f14-46b4-a4ea-a86e6e8c4acc" providerId="ADAL" clId="{6964A34F-6B33-4C9E-9770-55A1FA9F95BC}" dt="2023-08-17T11:33:30.846" v="15" actId="47"/>
        <pc:sldMkLst>
          <pc:docMk/>
          <pc:sldMk cId="3123483821" sldId="1002"/>
        </pc:sldMkLst>
      </pc:sldChg>
      <pc:sldChg chg="del">
        <pc:chgData name="Marta Klopotowska" userId="eac6eb22-5f14-46b4-a4ea-a86e6e8c4acc" providerId="ADAL" clId="{6964A34F-6B33-4C9E-9770-55A1FA9F95BC}" dt="2023-08-17T11:33:31.707" v="16" actId="47"/>
        <pc:sldMkLst>
          <pc:docMk/>
          <pc:sldMk cId="3609873019" sldId="1003"/>
        </pc:sldMkLst>
      </pc:sldChg>
      <pc:sldChg chg="del">
        <pc:chgData name="Marta Klopotowska" userId="eac6eb22-5f14-46b4-a4ea-a86e6e8c4acc" providerId="ADAL" clId="{6964A34F-6B33-4C9E-9770-55A1FA9F95BC}" dt="2023-08-17T11:33:32.025" v="17" actId="47"/>
        <pc:sldMkLst>
          <pc:docMk/>
          <pc:sldMk cId="1540302760" sldId="1004"/>
        </pc:sldMkLst>
      </pc:sldChg>
      <pc:sldChg chg="del">
        <pc:chgData name="Marta Klopotowska" userId="eac6eb22-5f14-46b4-a4ea-a86e6e8c4acc" providerId="ADAL" clId="{6964A34F-6B33-4C9E-9770-55A1FA9F95BC}" dt="2023-08-17T11:33:32.308" v="18" actId="47"/>
        <pc:sldMkLst>
          <pc:docMk/>
          <pc:sldMk cId="2191058268" sldId="1005"/>
        </pc:sldMkLst>
      </pc:sldChg>
      <pc:sldChg chg="del">
        <pc:chgData name="Marta Klopotowska" userId="eac6eb22-5f14-46b4-a4ea-a86e6e8c4acc" providerId="ADAL" clId="{6964A34F-6B33-4C9E-9770-55A1FA9F95BC}" dt="2023-08-17T11:33:33.326" v="19" actId="47"/>
        <pc:sldMkLst>
          <pc:docMk/>
          <pc:sldMk cId="3036893986" sldId="1006"/>
        </pc:sldMkLst>
      </pc:sldChg>
      <pc:sldChg chg="del">
        <pc:chgData name="Marta Klopotowska" userId="eac6eb22-5f14-46b4-a4ea-a86e6e8c4acc" providerId="ADAL" clId="{6964A34F-6B33-4C9E-9770-55A1FA9F95BC}" dt="2023-08-17T11:33:33.614" v="20" actId="47"/>
        <pc:sldMkLst>
          <pc:docMk/>
          <pc:sldMk cId="1967001636" sldId="1007"/>
        </pc:sldMkLst>
      </pc:sldChg>
      <pc:sldChg chg="del">
        <pc:chgData name="Marta Klopotowska" userId="eac6eb22-5f14-46b4-a4ea-a86e6e8c4acc" providerId="ADAL" clId="{6964A34F-6B33-4C9E-9770-55A1FA9F95BC}" dt="2023-08-17T11:33:33.940" v="21" actId="47"/>
        <pc:sldMkLst>
          <pc:docMk/>
          <pc:sldMk cId="4246699109" sldId="1008"/>
        </pc:sldMkLst>
      </pc:sldChg>
      <pc:sldChg chg="del">
        <pc:chgData name="Marta Klopotowska" userId="eac6eb22-5f14-46b4-a4ea-a86e6e8c4acc" providerId="ADAL" clId="{6964A34F-6B33-4C9E-9770-55A1FA9F95BC}" dt="2023-08-17T11:33:34.905" v="22" actId="47"/>
        <pc:sldMkLst>
          <pc:docMk/>
          <pc:sldMk cId="428251868" sldId="1009"/>
        </pc:sldMkLst>
      </pc:sldChg>
      <pc:sldChg chg="del">
        <pc:chgData name="Marta Klopotowska" userId="eac6eb22-5f14-46b4-a4ea-a86e6e8c4acc" providerId="ADAL" clId="{6964A34F-6B33-4C9E-9770-55A1FA9F95BC}" dt="2023-08-17T11:33:35.242" v="23" actId="47"/>
        <pc:sldMkLst>
          <pc:docMk/>
          <pc:sldMk cId="4018001641" sldId="1010"/>
        </pc:sldMkLst>
      </pc:sldChg>
      <pc:sldChg chg="del">
        <pc:chgData name="Marta Klopotowska" userId="eac6eb22-5f14-46b4-a4ea-a86e6e8c4acc" providerId="ADAL" clId="{6964A34F-6B33-4C9E-9770-55A1FA9F95BC}" dt="2023-08-17T11:33:35.715" v="24" actId="47"/>
        <pc:sldMkLst>
          <pc:docMk/>
          <pc:sldMk cId="2826531272" sldId="1011"/>
        </pc:sldMkLst>
      </pc:sldChg>
      <pc:sldChg chg="del">
        <pc:chgData name="Marta Klopotowska" userId="eac6eb22-5f14-46b4-a4ea-a86e6e8c4acc" providerId="ADAL" clId="{6964A34F-6B33-4C9E-9770-55A1FA9F95BC}" dt="2023-08-17T11:33:36.653" v="25" actId="47"/>
        <pc:sldMkLst>
          <pc:docMk/>
          <pc:sldMk cId="3105156766" sldId="1012"/>
        </pc:sldMkLst>
      </pc:sldChg>
      <pc:sldChg chg="del">
        <pc:chgData name="Marta Klopotowska" userId="eac6eb22-5f14-46b4-a4ea-a86e6e8c4acc" providerId="ADAL" clId="{6964A34F-6B33-4C9E-9770-55A1FA9F95BC}" dt="2023-08-17T11:33:37.008" v="26" actId="47"/>
        <pc:sldMkLst>
          <pc:docMk/>
          <pc:sldMk cId="3779646572" sldId="1013"/>
        </pc:sldMkLst>
      </pc:sldChg>
      <pc:sldChg chg="del">
        <pc:chgData name="Marta Klopotowska" userId="eac6eb22-5f14-46b4-a4ea-a86e6e8c4acc" providerId="ADAL" clId="{6964A34F-6B33-4C9E-9770-55A1FA9F95BC}" dt="2023-08-17T11:33:37.489" v="27" actId="47"/>
        <pc:sldMkLst>
          <pc:docMk/>
          <pc:sldMk cId="125429836" sldId="1014"/>
        </pc:sldMkLst>
      </pc:sldChg>
      <pc:sldChg chg="del">
        <pc:chgData name="Marta Klopotowska" userId="eac6eb22-5f14-46b4-a4ea-a86e6e8c4acc" providerId="ADAL" clId="{6964A34F-6B33-4C9E-9770-55A1FA9F95BC}" dt="2023-08-17T11:33:37.880" v="28" actId="47"/>
        <pc:sldMkLst>
          <pc:docMk/>
          <pc:sldMk cId="2418893544" sldId="1015"/>
        </pc:sldMkLst>
      </pc:sldChg>
      <pc:sldChg chg="del">
        <pc:chgData name="Marta Klopotowska" userId="eac6eb22-5f14-46b4-a4ea-a86e6e8c4acc" providerId="ADAL" clId="{6964A34F-6B33-4C9E-9770-55A1FA9F95BC}" dt="2023-08-17T11:33:38.195" v="29" actId="47"/>
        <pc:sldMkLst>
          <pc:docMk/>
          <pc:sldMk cId="898854638" sldId="1016"/>
        </pc:sldMkLst>
      </pc:sldChg>
      <pc:sldChg chg="del">
        <pc:chgData name="Marta Klopotowska" userId="eac6eb22-5f14-46b4-a4ea-a86e6e8c4acc" providerId="ADAL" clId="{6964A34F-6B33-4C9E-9770-55A1FA9F95BC}" dt="2023-08-17T11:33:38.680" v="30" actId="47"/>
        <pc:sldMkLst>
          <pc:docMk/>
          <pc:sldMk cId="403917079" sldId="1017"/>
        </pc:sldMkLst>
      </pc:sldChg>
      <pc:sldChg chg="del">
        <pc:chgData name="Marta Klopotowska" userId="eac6eb22-5f14-46b4-a4ea-a86e6e8c4acc" providerId="ADAL" clId="{6964A34F-6B33-4C9E-9770-55A1FA9F95BC}" dt="2023-08-17T11:33:39.135" v="31" actId="47"/>
        <pc:sldMkLst>
          <pc:docMk/>
          <pc:sldMk cId="3457313978" sldId="1018"/>
        </pc:sldMkLst>
      </pc:sldChg>
      <pc:sldChg chg="del">
        <pc:chgData name="Marta Klopotowska" userId="eac6eb22-5f14-46b4-a4ea-a86e6e8c4acc" providerId="ADAL" clId="{6964A34F-6B33-4C9E-9770-55A1FA9F95BC}" dt="2023-08-17T11:33:39.885" v="32" actId="47"/>
        <pc:sldMkLst>
          <pc:docMk/>
          <pc:sldMk cId="4074105474" sldId="1019"/>
        </pc:sldMkLst>
      </pc:sldChg>
      <pc:sldChg chg="del">
        <pc:chgData name="Marta Klopotowska" userId="eac6eb22-5f14-46b4-a4ea-a86e6e8c4acc" providerId="ADAL" clId="{6964A34F-6B33-4C9E-9770-55A1FA9F95BC}" dt="2023-08-17T11:33:40.998" v="33" actId="47"/>
        <pc:sldMkLst>
          <pc:docMk/>
          <pc:sldMk cId="899815171" sldId="1020"/>
        </pc:sldMkLst>
      </pc:sldChg>
      <pc:sldChg chg="del">
        <pc:chgData name="Marta Klopotowska" userId="eac6eb22-5f14-46b4-a4ea-a86e6e8c4acc" providerId="ADAL" clId="{6964A34F-6B33-4C9E-9770-55A1FA9F95BC}" dt="2023-08-17T11:33:41.550" v="34" actId="47"/>
        <pc:sldMkLst>
          <pc:docMk/>
          <pc:sldMk cId="1799090744" sldId="1021"/>
        </pc:sldMkLst>
      </pc:sldChg>
      <pc:sldChg chg="del">
        <pc:chgData name="Marta Klopotowska" userId="eac6eb22-5f14-46b4-a4ea-a86e6e8c4acc" providerId="ADAL" clId="{6964A34F-6B33-4C9E-9770-55A1FA9F95BC}" dt="2023-08-17T11:33:42.146" v="35" actId="47"/>
        <pc:sldMkLst>
          <pc:docMk/>
          <pc:sldMk cId="3216292695" sldId="1022"/>
        </pc:sldMkLst>
      </pc:sldChg>
      <pc:sldChg chg="del">
        <pc:chgData name="Marta Klopotowska" userId="eac6eb22-5f14-46b4-a4ea-a86e6e8c4acc" providerId="ADAL" clId="{6964A34F-6B33-4C9E-9770-55A1FA9F95BC}" dt="2023-08-17T11:33:43.145" v="36" actId="47"/>
        <pc:sldMkLst>
          <pc:docMk/>
          <pc:sldMk cId="595130010" sldId="1023"/>
        </pc:sldMkLst>
      </pc:sldChg>
      <pc:sldChg chg="del">
        <pc:chgData name="Marta Klopotowska" userId="eac6eb22-5f14-46b4-a4ea-a86e6e8c4acc" providerId="ADAL" clId="{6964A34F-6B33-4C9E-9770-55A1FA9F95BC}" dt="2023-08-17T11:33:44.275" v="37" actId="47"/>
        <pc:sldMkLst>
          <pc:docMk/>
          <pc:sldMk cId="215479163" sldId="1024"/>
        </pc:sldMkLst>
      </pc:sldChg>
      <pc:sldMasterChg chg="del delSldLayout">
        <pc:chgData name="Marta Klopotowska" userId="eac6eb22-5f14-46b4-a4ea-a86e6e8c4acc" providerId="ADAL" clId="{6964A34F-6B33-4C9E-9770-55A1FA9F95BC}" dt="2023-08-17T11:33:44.275" v="37" actId="47"/>
        <pc:sldMasterMkLst>
          <pc:docMk/>
          <pc:sldMasterMk cId="0" sldId="2147483688"/>
        </pc:sldMasterMkLst>
        <pc:sldLayoutChg chg="del">
          <pc:chgData name="Marta Klopotowska" userId="eac6eb22-5f14-46b4-a4ea-a86e6e8c4acc" providerId="ADAL" clId="{6964A34F-6B33-4C9E-9770-55A1FA9F95BC}" dt="2023-08-17T11:33:44.275" v="37" actId="47"/>
          <pc:sldLayoutMkLst>
            <pc:docMk/>
            <pc:sldMasterMk cId="0" sldId="2147483688"/>
            <pc:sldLayoutMk cId="0" sldId="2147483648"/>
          </pc:sldLayoutMkLst>
        </pc:sldLayoutChg>
        <pc:sldLayoutChg chg="del">
          <pc:chgData name="Marta Klopotowska" userId="eac6eb22-5f14-46b4-a4ea-a86e6e8c4acc" providerId="ADAL" clId="{6964A34F-6B33-4C9E-9770-55A1FA9F95BC}" dt="2023-08-17T11:33:44.275" v="37" actId="47"/>
          <pc:sldLayoutMkLst>
            <pc:docMk/>
            <pc:sldMasterMk cId="0" sldId="2147483688"/>
            <pc:sldLayoutMk cId="0" sldId="2147483649"/>
          </pc:sldLayoutMkLst>
        </pc:sldLayoutChg>
        <pc:sldLayoutChg chg="del">
          <pc:chgData name="Marta Klopotowska" userId="eac6eb22-5f14-46b4-a4ea-a86e6e8c4acc" providerId="ADAL" clId="{6964A34F-6B33-4C9E-9770-55A1FA9F95BC}" dt="2023-08-17T11:33:43.145" v="36" actId="47"/>
          <pc:sldLayoutMkLst>
            <pc:docMk/>
            <pc:sldMasterMk cId="0" sldId="2147483688"/>
            <pc:sldLayoutMk cId="0" sldId="2147483650"/>
          </pc:sldLayoutMkLst>
        </pc:sldLayoutChg>
        <pc:sldLayoutChg chg="del">
          <pc:chgData name="Marta Klopotowska" userId="eac6eb22-5f14-46b4-a4ea-a86e6e8c4acc" providerId="ADAL" clId="{6964A34F-6B33-4C9E-9770-55A1FA9F95BC}" dt="2023-08-17T11:33:44.275" v="37" actId="47"/>
          <pc:sldLayoutMkLst>
            <pc:docMk/>
            <pc:sldMasterMk cId="0" sldId="2147483688"/>
            <pc:sldLayoutMk cId="0" sldId="2147483651"/>
          </pc:sldLayoutMkLst>
        </pc:sldLayoutChg>
        <pc:sldLayoutChg chg="del">
          <pc:chgData name="Marta Klopotowska" userId="eac6eb22-5f14-46b4-a4ea-a86e6e8c4acc" providerId="ADAL" clId="{6964A34F-6B33-4C9E-9770-55A1FA9F95BC}" dt="2023-08-17T11:33:44.275" v="37" actId="47"/>
          <pc:sldLayoutMkLst>
            <pc:docMk/>
            <pc:sldMasterMk cId="0" sldId="2147483688"/>
            <pc:sldLayoutMk cId="0" sldId="2147483652"/>
          </pc:sldLayoutMkLst>
        </pc:sldLayoutChg>
        <pc:sldLayoutChg chg="del">
          <pc:chgData name="Marta Klopotowska" userId="eac6eb22-5f14-46b4-a4ea-a86e6e8c4acc" providerId="ADAL" clId="{6964A34F-6B33-4C9E-9770-55A1FA9F95BC}" dt="2023-08-17T11:33:44.275" v="37" actId="47"/>
          <pc:sldLayoutMkLst>
            <pc:docMk/>
            <pc:sldMasterMk cId="0" sldId="2147483688"/>
            <pc:sldLayoutMk cId="0" sldId="2147483653"/>
          </pc:sldLayoutMkLst>
        </pc:sldLayoutChg>
        <pc:sldLayoutChg chg="del">
          <pc:chgData name="Marta Klopotowska" userId="eac6eb22-5f14-46b4-a4ea-a86e6e8c4acc" providerId="ADAL" clId="{6964A34F-6B33-4C9E-9770-55A1FA9F95BC}" dt="2023-08-17T11:33:44.275" v="37" actId="47"/>
          <pc:sldLayoutMkLst>
            <pc:docMk/>
            <pc:sldMasterMk cId="0" sldId="2147483688"/>
            <pc:sldLayoutMk cId="0" sldId="2147483654"/>
          </pc:sldLayoutMkLst>
        </pc:sldLayoutChg>
        <pc:sldLayoutChg chg="del">
          <pc:chgData name="Marta Klopotowska" userId="eac6eb22-5f14-46b4-a4ea-a86e6e8c4acc" providerId="ADAL" clId="{6964A34F-6B33-4C9E-9770-55A1FA9F95BC}" dt="2023-08-17T11:33:44.275" v="37" actId="47"/>
          <pc:sldLayoutMkLst>
            <pc:docMk/>
            <pc:sldMasterMk cId="0" sldId="2147483688"/>
            <pc:sldLayoutMk cId="0" sldId="2147483655"/>
          </pc:sldLayoutMkLst>
        </pc:sldLayoutChg>
        <pc:sldLayoutChg chg="del">
          <pc:chgData name="Marta Klopotowska" userId="eac6eb22-5f14-46b4-a4ea-a86e6e8c4acc" providerId="ADAL" clId="{6964A34F-6B33-4C9E-9770-55A1FA9F95BC}" dt="2023-08-17T11:33:44.275" v="37" actId="47"/>
          <pc:sldLayoutMkLst>
            <pc:docMk/>
            <pc:sldMasterMk cId="0" sldId="2147483688"/>
            <pc:sldLayoutMk cId="0" sldId="2147483656"/>
          </pc:sldLayoutMkLst>
        </pc:sldLayoutChg>
        <pc:sldLayoutChg chg="del">
          <pc:chgData name="Marta Klopotowska" userId="eac6eb22-5f14-46b4-a4ea-a86e6e8c4acc" providerId="ADAL" clId="{6964A34F-6B33-4C9E-9770-55A1FA9F95BC}" dt="2023-08-17T11:33:44.275" v="37" actId="47"/>
          <pc:sldLayoutMkLst>
            <pc:docMk/>
            <pc:sldMasterMk cId="0" sldId="2147483688"/>
            <pc:sldLayoutMk cId="0" sldId="2147483657"/>
          </pc:sldLayoutMkLst>
        </pc:sldLayoutChg>
        <pc:sldLayoutChg chg="del">
          <pc:chgData name="Marta Klopotowska" userId="eac6eb22-5f14-46b4-a4ea-a86e6e8c4acc" providerId="ADAL" clId="{6964A34F-6B33-4C9E-9770-55A1FA9F95BC}" dt="2023-08-17T11:33:44.275" v="37" actId="47"/>
          <pc:sldLayoutMkLst>
            <pc:docMk/>
            <pc:sldMasterMk cId="0" sldId="2147483688"/>
            <pc:sldLayoutMk cId="0" sldId="2147483658"/>
          </pc:sldLayoutMkLst>
        </pc:sldLayoutChg>
        <pc:sldLayoutChg chg="del">
          <pc:chgData name="Marta Klopotowska" userId="eac6eb22-5f14-46b4-a4ea-a86e6e8c4acc" providerId="ADAL" clId="{6964A34F-6B33-4C9E-9770-55A1FA9F95BC}" dt="2023-08-17T11:33:37.489" v="27" actId="47"/>
          <pc:sldLayoutMkLst>
            <pc:docMk/>
            <pc:sldMasterMk cId="0" sldId="2147483688"/>
            <pc:sldLayoutMk cId="0" sldId="2147483659"/>
          </pc:sldLayoutMkLst>
        </pc:sldLayoutChg>
        <pc:sldLayoutChg chg="del">
          <pc:chgData name="Marta Klopotowska" userId="eac6eb22-5f14-46b4-a4ea-a86e6e8c4acc" providerId="ADAL" clId="{6964A34F-6B33-4C9E-9770-55A1FA9F95BC}" dt="2023-08-17T11:33:38.195" v="29" actId="47"/>
          <pc:sldLayoutMkLst>
            <pc:docMk/>
            <pc:sldMasterMk cId="0" sldId="2147483688"/>
            <pc:sldLayoutMk cId="0" sldId="2147483660"/>
          </pc:sldLayoutMkLst>
        </pc:sldLayoutChg>
      </pc:sldMasterChg>
      <pc:sldMasterChg chg="del delSldLayout">
        <pc:chgData name="Marta Klopotowska" userId="eac6eb22-5f14-46b4-a4ea-a86e6e8c4acc" providerId="ADAL" clId="{6964A34F-6B33-4C9E-9770-55A1FA9F95BC}" dt="2023-08-17T11:33:26.786" v="6" actId="47"/>
        <pc:sldMasterMkLst>
          <pc:docMk/>
          <pc:sldMasterMk cId="0" sldId="2147483689"/>
        </pc:sldMasterMkLst>
        <pc:sldLayoutChg chg="del">
          <pc:chgData name="Marta Klopotowska" userId="eac6eb22-5f14-46b4-a4ea-a86e6e8c4acc" providerId="ADAL" clId="{6964A34F-6B33-4C9E-9770-55A1FA9F95BC}" dt="2023-08-17T11:33:25.775" v="4" actId="47"/>
          <pc:sldLayoutMkLst>
            <pc:docMk/>
            <pc:sldMasterMk cId="0" sldId="2147483689"/>
            <pc:sldLayoutMk cId="0" sldId="2147483661"/>
          </pc:sldLayoutMkLst>
        </pc:sldLayoutChg>
        <pc:sldLayoutChg chg="del">
          <pc:chgData name="Marta Klopotowska" userId="eac6eb22-5f14-46b4-a4ea-a86e6e8c4acc" providerId="ADAL" clId="{6964A34F-6B33-4C9E-9770-55A1FA9F95BC}" dt="2023-08-17T11:33:26.786" v="6" actId="47"/>
          <pc:sldLayoutMkLst>
            <pc:docMk/>
            <pc:sldMasterMk cId="0" sldId="2147483689"/>
            <pc:sldLayoutMk cId="0" sldId="2147483662"/>
          </pc:sldLayoutMkLst>
        </pc:sldLayoutChg>
        <pc:sldLayoutChg chg="del">
          <pc:chgData name="Marta Klopotowska" userId="eac6eb22-5f14-46b4-a4ea-a86e6e8c4acc" providerId="ADAL" clId="{6964A34F-6B33-4C9E-9770-55A1FA9F95BC}" dt="2023-08-17T11:33:26.786" v="6" actId="47"/>
          <pc:sldLayoutMkLst>
            <pc:docMk/>
            <pc:sldMasterMk cId="0" sldId="2147483689"/>
            <pc:sldLayoutMk cId="0" sldId="2147483663"/>
          </pc:sldLayoutMkLst>
        </pc:sldLayoutChg>
        <pc:sldLayoutChg chg="del">
          <pc:chgData name="Marta Klopotowska" userId="eac6eb22-5f14-46b4-a4ea-a86e6e8c4acc" providerId="ADAL" clId="{6964A34F-6B33-4C9E-9770-55A1FA9F95BC}" dt="2023-08-17T11:33:26.786" v="6" actId="47"/>
          <pc:sldLayoutMkLst>
            <pc:docMk/>
            <pc:sldMasterMk cId="0" sldId="2147483689"/>
            <pc:sldLayoutMk cId="0" sldId="2147483664"/>
          </pc:sldLayoutMkLst>
        </pc:sldLayoutChg>
        <pc:sldLayoutChg chg="del">
          <pc:chgData name="Marta Klopotowska" userId="eac6eb22-5f14-46b4-a4ea-a86e6e8c4acc" providerId="ADAL" clId="{6964A34F-6B33-4C9E-9770-55A1FA9F95BC}" dt="2023-08-17T11:33:26.786" v="6" actId="47"/>
          <pc:sldLayoutMkLst>
            <pc:docMk/>
            <pc:sldMasterMk cId="0" sldId="2147483689"/>
            <pc:sldLayoutMk cId="0" sldId="2147483665"/>
          </pc:sldLayoutMkLst>
        </pc:sldLayoutChg>
        <pc:sldLayoutChg chg="del">
          <pc:chgData name="Marta Klopotowska" userId="eac6eb22-5f14-46b4-a4ea-a86e6e8c4acc" providerId="ADAL" clId="{6964A34F-6B33-4C9E-9770-55A1FA9F95BC}" dt="2023-08-17T11:33:26.786" v="6" actId="47"/>
          <pc:sldLayoutMkLst>
            <pc:docMk/>
            <pc:sldMasterMk cId="0" sldId="2147483689"/>
            <pc:sldLayoutMk cId="0" sldId="2147483666"/>
          </pc:sldLayoutMkLst>
        </pc:sldLayoutChg>
        <pc:sldLayoutChg chg="del">
          <pc:chgData name="Marta Klopotowska" userId="eac6eb22-5f14-46b4-a4ea-a86e6e8c4acc" providerId="ADAL" clId="{6964A34F-6B33-4C9E-9770-55A1FA9F95BC}" dt="2023-08-17T11:33:26.786" v="6" actId="47"/>
          <pc:sldLayoutMkLst>
            <pc:docMk/>
            <pc:sldMasterMk cId="0" sldId="2147483689"/>
            <pc:sldLayoutMk cId="0" sldId="2147483667"/>
          </pc:sldLayoutMkLst>
        </pc:sldLayoutChg>
        <pc:sldLayoutChg chg="del">
          <pc:chgData name="Marta Klopotowska" userId="eac6eb22-5f14-46b4-a4ea-a86e6e8c4acc" providerId="ADAL" clId="{6964A34F-6B33-4C9E-9770-55A1FA9F95BC}" dt="2023-08-17T11:33:26.786" v="6" actId="47"/>
          <pc:sldLayoutMkLst>
            <pc:docMk/>
            <pc:sldMasterMk cId="0" sldId="2147483689"/>
            <pc:sldLayoutMk cId="0" sldId="2147483668"/>
          </pc:sldLayoutMkLst>
        </pc:sldLayoutChg>
        <pc:sldLayoutChg chg="del">
          <pc:chgData name="Marta Klopotowska" userId="eac6eb22-5f14-46b4-a4ea-a86e6e8c4acc" providerId="ADAL" clId="{6964A34F-6B33-4C9E-9770-55A1FA9F95BC}" dt="2023-08-17T11:33:26.786" v="6" actId="47"/>
          <pc:sldLayoutMkLst>
            <pc:docMk/>
            <pc:sldMasterMk cId="0" sldId="2147483689"/>
            <pc:sldLayoutMk cId="0" sldId="2147483669"/>
          </pc:sldLayoutMkLst>
        </pc:sldLayoutChg>
        <pc:sldLayoutChg chg="del">
          <pc:chgData name="Marta Klopotowska" userId="eac6eb22-5f14-46b4-a4ea-a86e6e8c4acc" providerId="ADAL" clId="{6964A34F-6B33-4C9E-9770-55A1FA9F95BC}" dt="2023-08-17T11:33:26.786" v="6" actId="47"/>
          <pc:sldLayoutMkLst>
            <pc:docMk/>
            <pc:sldMasterMk cId="0" sldId="2147483689"/>
            <pc:sldLayoutMk cId="0" sldId="2147483670"/>
          </pc:sldLayoutMkLst>
        </pc:sldLayoutChg>
        <pc:sldLayoutChg chg="del">
          <pc:chgData name="Marta Klopotowska" userId="eac6eb22-5f14-46b4-a4ea-a86e6e8c4acc" providerId="ADAL" clId="{6964A34F-6B33-4C9E-9770-55A1FA9F95BC}" dt="2023-08-17T11:33:26.786" v="6" actId="47"/>
          <pc:sldLayoutMkLst>
            <pc:docMk/>
            <pc:sldMasterMk cId="0" sldId="2147483689"/>
            <pc:sldLayoutMk cId="0" sldId="2147483671"/>
          </pc:sldLayoutMkLst>
        </pc:sldLayoutChg>
        <pc:sldLayoutChg chg="del">
          <pc:chgData name="Marta Klopotowska" userId="eac6eb22-5f14-46b4-a4ea-a86e6e8c4acc" providerId="ADAL" clId="{6964A34F-6B33-4C9E-9770-55A1FA9F95BC}" dt="2023-08-17T11:33:26.786" v="6" actId="47"/>
          <pc:sldLayoutMkLst>
            <pc:docMk/>
            <pc:sldMasterMk cId="0" sldId="2147483689"/>
            <pc:sldLayoutMk cId="0" sldId="2147483672"/>
          </pc:sldLayoutMkLst>
        </pc:sldLayoutChg>
        <pc:sldLayoutChg chg="del">
          <pc:chgData name="Marta Klopotowska" userId="eac6eb22-5f14-46b4-a4ea-a86e6e8c4acc" providerId="ADAL" clId="{6964A34F-6B33-4C9E-9770-55A1FA9F95BC}" dt="2023-08-17T11:33:26.786" v="6" actId="47"/>
          <pc:sldLayoutMkLst>
            <pc:docMk/>
            <pc:sldMasterMk cId="0" sldId="2147483689"/>
            <pc:sldLayoutMk cId="0" sldId="2147483673"/>
          </pc:sldLayoutMkLst>
        </pc:sldLayoutChg>
        <pc:sldLayoutChg chg="del">
          <pc:chgData name="Marta Klopotowska" userId="eac6eb22-5f14-46b4-a4ea-a86e6e8c4acc" providerId="ADAL" clId="{6964A34F-6B33-4C9E-9770-55A1FA9F95BC}" dt="2023-08-17T11:33:26.786" v="6" actId="47"/>
          <pc:sldLayoutMkLst>
            <pc:docMk/>
            <pc:sldMasterMk cId="0" sldId="2147483689"/>
            <pc:sldLayoutMk cId="0" sldId="2147483674"/>
          </pc:sldLayoutMkLst>
        </pc:sldLayoutChg>
      </pc:sldMasterChg>
      <pc:sldMasterChg chg="del delSldLayout">
        <pc:chgData name="Marta Klopotowska" userId="eac6eb22-5f14-46b4-a4ea-a86e6e8c4acc" providerId="ADAL" clId="{6964A34F-6B33-4C9E-9770-55A1FA9F95BC}" dt="2023-08-17T11:33:32.308" v="18" actId="47"/>
        <pc:sldMasterMkLst>
          <pc:docMk/>
          <pc:sldMasterMk cId="0" sldId="2147483690"/>
        </pc:sldMasterMkLst>
        <pc:sldLayoutChg chg="del">
          <pc:chgData name="Marta Klopotowska" userId="eac6eb22-5f14-46b4-a4ea-a86e6e8c4acc" providerId="ADAL" clId="{6964A34F-6B33-4C9E-9770-55A1FA9F95BC}" dt="2023-08-17T11:33:27.340" v="7" actId="47"/>
          <pc:sldLayoutMkLst>
            <pc:docMk/>
            <pc:sldMasterMk cId="0" sldId="2147483690"/>
            <pc:sldLayoutMk cId="0" sldId="2147483675"/>
          </pc:sldLayoutMkLst>
        </pc:sldLayoutChg>
        <pc:sldLayoutChg chg="del">
          <pc:chgData name="Marta Klopotowska" userId="eac6eb22-5f14-46b4-a4ea-a86e6e8c4acc" providerId="ADAL" clId="{6964A34F-6B33-4C9E-9770-55A1FA9F95BC}" dt="2023-08-17T11:33:32.308" v="18" actId="47"/>
          <pc:sldLayoutMkLst>
            <pc:docMk/>
            <pc:sldMasterMk cId="0" sldId="2147483690"/>
            <pc:sldLayoutMk cId="0" sldId="2147483676"/>
          </pc:sldLayoutMkLst>
        </pc:sldLayoutChg>
        <pc:sldLayoutChg chg="del">
          <pc:chgData name="Marta Klopotowska" userId="eac6eb22-5f14-46b4-a4ea-a86e6e8c4acc" providerId="ADAL" clId="{6964A34F-6B33-4C9E-9770-55A1FA9F95BC}" dt="2023-08-17T11:33:32.308" v="18" actId="47"/>
          <pc:sldLayoutMkLst>
            <pc:docMk/>
            <pc:sldMasterMk cId="0" sldId="2147483690"/>
            <pc:sldLayoutMk cId="0" sldId="2147483677"/>
          </pc:sldLayoutMkLst>
        </pc:sldLayoutChg>
        <pc:sldLayoutChg chg="del">
          <pc:chgData name="Marta Klopotowska" userId="eac6eb22-5f14-46b4-a4ea-a86e6e8c4acc" providerId="ADAL" clId="{6964A34F-6B33-4C9E-9770-55A1FA9F95BC}" dt="2023-08-17T11:33:32.308" v="18" actId="47"/>
          <pc:sldLayoutMkLst>
            <pc:docMk/>
            <pc:sldMasterMk cId="0" sldId="2147483690"/>
            <pc:sldLayoutMk cId="0" sldId="2147483678"/>
          </pc:sldLayoutMkLst>
        </pc:sldLayoutChg>
        <pc:sldLayoutChg chg="del">
          <pc:chgData name="Marta Klopotowska" userId="eac6eb22-5f14-46b4-a4ea-a86e6e8c4acc" providerId="ADAL" clId="{6964A34F-6B33-4C9E-9770-55A1FA9F95BC}" dt="2023-08-17T11:33:32.308" v="18" actId="47"/>
          <pc:sldLayoutMkLst>
            <pc:docMk/>
            <pc:sldMasterMk cId="0" sldId="2147483690"/>
            <pc:sldLayoutMk cId="0" sldId="2147483679"/>
          </pc:sldLayoutMkLst>
        </pc:sldLayoutChg>
        <pc:sldLayoutChg chg="del">
          <pc:chgData name="Marta Klopotowska" userId="eac6eb22-5f14-46b4-a4ea-a86e6e8c4acc" providerId="ADAL" clId="{6964A34F-6B33-4C9E-9770-55A1FA9F95BC}" dt="2023-08-17T11:33:32.308" v="18" actId="47"/>
          <pc:sldLayoutMkLst>
            <pc:docMk/>
            <pc:sldMasterMk cId="0" sldId="2147483690"/>
            <pc:sldLayoutMk cId="0" sldId="2147483680"/>
          </pc:sldLayoutMkLst>
        </pc:sldLayoutChg>
        <pc:sldLayoutChg chg="del">
          <pc:chgData name="Marta Klopotowska" userId="eac6eb22-5f14-46b4-a4ea-a86e6e8c4acc" providerId="ADAL" clId="{6964A34F-6B33-4C9E-9770-55A1FA9F95BC}" dt="2023-08-17T11:33:32.308" v="18" actId="47"/>
          <pc:sldLayoutMkLst>
            <pc:docMk/>
            <pc:sldMasterMk cId="0" sldId="2147483690"/>
            <pc:sldLayoutMk cId="0" sldId="2147483681"/>
          </pc:sldLayoutMkLst>
        </pc:sldLayoutChg>
        <pc:sldLayoutChg chg="del">
          <pc:chgData name="Marta Klopotowska" userId="eac6eb22-5f14-46b4-a4ea-a86e6e8c4acc" providerId="ADAL" clId="{6964A34F-6B33-4C9E-9770-55A1FA9F95BC}" dt="2023-08-17T11:33:32.308" v="18" actId="47"/>
          <pc:sldLayoutMkLst>
            <pc:docMk/>
            <pc:sldMasterMk cId="0" sldId="2147483690"/>
            <pc:sldLayoutMk cId="0" sldId="2147483682"/>
          </pc:sldLayoutMkLst>
        </pc:sldLayoutChg>
        <pc:sldLayoutChg chg="del">
          <pc:chgData name="Marta Klopotowska" userId="eac6eb22-5f14-46b4-a4ea-a86e6e8c4acc" providerId="ADAL" clId="{6964A34F-6B33-4C9E-9770-55A1FA9F95BC}" dt="2023-08-17T11:33:32.308" v="18" actId="47"/>
          <pc:sldLayoutMkLst>
            <pc:docMk/>
            <pc:sldMasterMk cId="0" sldId="2147483690"/>
            <pc:sldLayoutMk cId="0" sldId="2147483683"/>
          </pc:sldLayoutMkLst>
        </pc:sldLayoutChg>
        <pc:sldLayoutChg chg="del">
          <pc:chgData name="Marta Klopotowska" userId="eac6eb22-5f14-46b4-a4ea-a86e6e8c4acc" providerId="ADAL" clId="{6964A34F-6B33-4C9E-9770-55A1FA9F95BC}" dt="2023-08-17T11:33:32.308" v="18" actId="47"/>
          <pc:sldLayoutMkLst>
            <pc:docMk/>
            <pc:sldMasterMk cId="0" sldId="2147483690"/>
            <pc:sldLayoutMk cId="0" sldId="2147483684"/>
          </pc:sldLayoutMkLst>
        </pc:sldLayoutChg>
        <pc:sldLayoutChg chg="del">
          <pc:chgData name="Marta Klopotowska" userId="eac6eb22-5f14-46b4-a4ea-a86e6e8c4acc" providerId="ADAL" clId="{6964A34F-6B33-4C9E-9770-55A1FA9F95BC}" dt="2023-08-17T11:33:32.308" v="18" actId="47"/>
          <pc:sldLayoutMkLst>
            <pc:docMk/>
            <pc:sldMasterMk cId="0" sldId="2147483690"/>
            <pc:sldLayoutMk cId="0" sldId="2147483685"/>
          </pc:sldLayoutMkLst>
        </pc:sldLayoutChg>
        <pc:sldLayoutChg chg="del">
          <pc:chgData name="Marta Klopotowska" userId="eac6eb22-5f14-46b4-a4ea-a86e6e8c4acc" providerId="ADAL" clId="{6964A34F-6B33-4C9E-9770-55A1FA9F95BC}" dt="2023-08-17T11:33:32.308" v="18" actId="47"/>
          <pc:sldLayoutMkLst>
            <pc:docMk/>
            <pc:sldMasterMk cId="0" sldId="2147483690"/>
            <pc:sldLayoutMk cId="0" sldId="2147483686"/>
          </pc:sldLayoutMkLst>
        </pc:sldLayoutChg>
        <pc:sldLayoutChg chg="del">
          <pc:chgData name="Marta Klopotowska" userId="eac6eb22-5f14-46b4-a4ea-a86e6e8c4acc" providerId="ADAL" clId="{6964A34F-6B33-4C9E-9770-55A1FA9F95BC}" dt="2023-08-17T11:33:32.308" v="18" actId="47"/>
          <pc:sldLayoutMkLst>
            <pc:docMk/>
            <pc:sldMasterMk cId="0" sldId="2147483690"/>
            <pc:sldLayoutMk cId="0" sldId="2147483687"/>
          </pc:sldLayoutMkLst>
        </pc:sldLayoutChg>
      </pc:sldMasterChg>
      <pc:sldMasterChg chg="addSp delSp modSp mod delSldLayout modSldLayout">
        <pc:chgData name="Marta Klopotowska" userId="eac6eb22-5f14-46b4-a4ea-a86e6e8c4acc" providerId="ADAL" clId="{6964A34F-6B33-4C9E-9770-55A1FA9F95BC}" dt="2023-08-17T12:00:26.115" v="536" actId="1036"/>
        <pc:sldMasterMkLst>
          <pc:docMk/>
          <pc:sldMasterMk cId="756595898" sldId="2147483863"/>
        </pc:sldMasterMkLst>
        <pc:spChg chg="mod">
          <ac:chgData name="Marta Klopotowska" userId="eac6eb22-5f14-46b4-a4ea-a86e6e8c4acc" providerId="ADAL" clId="{6964A34F-6B33-4C9E-9770-55A1FA9F95BC}" dt="2023-08-17T11:50:01.702" v="132" actId="1076"/>
          <ac:spMkLst>
            <pc:docMk/>
            <pc:sldMasterMk cId="756595898" sldId="2147483863"/>
            <ac:spMk id="5" creationId="{CD570C52-4A05-1744-BCD2-0537DC4DCF4C}"/>
          </ac:spMkLst>
        </pc:spChg>
        <pc:spChg chg="mod">
          <ac:chgData name="Marta Klopotowska" userId="eac6eb22-5f14-46b4-a4ea-a86e6e8c4acc" providerId="ADAL" clId="{6964A34F-6B33-4C9E-9770-55A1FA9F95BC}" dt="2023-08-17T11:55:06.321" v="264" actId="20577"/>
          <ac:spMkLst>
            <pc:docMk/>
            <pc:sldMasterMk cId="756595898" sldId="2147483863"/>
            <ac:spMk id="6" creationId="{1F0C379E-C901-4435-91B9-11E96F0DCF77}"/>
          </ac:spMkLst>
        </pc:spChg>
        <pc:spChg chg="del mod">
          <ac:chgData name="Marta Klopotowska" userId="eac6eb22-5f14-46b4-a4ea-a86e6e8c4acc" providerId="ADAL" clId="{6964A34F-6B33-4C9E-9770-55A1FA9F95BC}" dt="2023-08-17T11:50:09.372" v="134" actId="478"/>
          <ac:spMkLst>
            <pc:docMk/>
            <pc:sldMasterMk cId="756595898" sldId="2147483863"/>
            <ac:spMk id="7" creationId="{BF7F3BB7-785A-472F-A1CF-99123EAC823F}"/>
          </ac:spMkLst>
        </pc:spChg>
        <pc:picChg chg="add del mod">
          <ac:chgData name="Marta Klopotowska" userId="eac6eb22-5f14-46b4-a4ea-a86e6e8c4acc" providerId="ADAL" clId="{6964A34F-6B33-4C9E-9770-55A1FA9F95BC}" dt="2023-08-17T11:45:50.180" v="42" actId="931"/>
          <ac:picMkLst>
            <pc:docMk/>
            <pc:sldMasterMk cId="756595898" sldId="2147483863"/>
            <ac:picMk id="10" creationId="{FF09A5B8-BCAB-402A-24FC-C77787A1582D}"/>
          </ac:picMkLst>
        </pc:picChg>
        <pc:picChg chg="del mod">
          <ac:chgData name="Marta Klopotowska" userId="eac6eb22-5f14-46b4-a4ea-a86e6e8c4acc" providerId="ADAL" clId="{6964A34F-6B33-4C9E-9770-55A1FA9F95BC}" dt="2023-08-17T11:47:12.876" v="58" actId="478"/>
          <ac:picMkLst>
            <pc:docMk/>
            <pc:sldMasterMk cId="756595898" sldId="2147483863"/>
            <ac:picMk id="12" creationId="{F12435D7-A441-4D20-90BC-C55C6D221C9B}"/>
          </ac:picMkLst>
        </pc:picChg>
        <pc:picChg chg="add mod modCrop">
          <ac:chgData name="Marta Klopotowska" userId="eac6eb22-5f14-46b4-a4ea-a86e6e8c4acc" providerId="ADAL" clId="{6964A34F-6B33-4C9E-9770-55A1FA9F95BC}" dt="2023-08-17T11:47:11.137" v="57" actId="1076"/>
          <ac:picMkLst>
            <pc:docMk/>
            <pc:sldMasterMk cId="756595898" sldId="2147483863"/>
            <ac:picMk id="13" creationId="{B6C91078-2118-2809-CFEA-A7DB55092E15}"/>
          </ac:picMkLst>
        </pc:picChg>
        <pc:picChg chg="add mod">
          <ac:chgData name="Marta Klopotowska" userId="eac6eb22-5f14-46b4-a4ea-a86e6e8c4acc" providerId="ADAL" clId="{6964A34F-6B33-4C9E-9770-55A1FA9F95BC}" dt="2023-08-17T11:48:44.181" v="64" actId="1076"/>
          <ac:picMkLst>
            <pc:docMk/>
            <pc:sldMasterMk cId="756595898" sldId="2147483863"/>
            <ac:picMk id="15" creationId="{FEBDC93A-DAC2-9A24-306B-0548E1768D44}"/>
          </ac:picMkLst>
        </pc:picChg>
        <pc:picChg chg="del">
          <ac:chgData name="Marta Klopotowska" userId="eac6eb22-5f14-46b4-a4ea-a86e6e8c4acc" providerId="ADAL" clId="{6964A34F-6B33-4C9E-9770-55A1FA9F95BC}" dt="2023-08-17T11:48:40.363" v="63" actId="478"/>
          <ac:picMkLst>
            <pc:docMk/>
            <pc:sldMasterMk cId="756595898" sldId="2147483863"/>
            <ac:picMk id="1026" creationId="{4A74054E-1324-4A20-B250-C5551AC32888}"/>
          </ac:picMkLst>
        </pc:picChg>
        <pc:sldLayoutChg chg="addSp delSp modSp mod">
          <pc:chgData name="Marta Klopotowska" userId="eac6eb22-5f14-46b4-a4ea-a86e6e8c4acc" providerId="ADAL" clId="{6964A34F-6B33-4C9E-9770-55A1FA9F95BC}" dt="2023-08-17T12:00:26.115" v="536" actId="1036"/>
          <pc:sldLayoutMkLst>
            <pc:docMk/>
            <pc:sldMasterMk cId="756595898" sldId="2147483863"/>
            <pc:sldLayoutMk cId="856583799" sldId="2147483864"/>
          </pc:sldLayoutMkLst>
          <pc:spChg chg="add mod">
            <ac:chgData name="Marta Klopotowska" userId="eac6eb22-5f14-46b4-a4ea-a86e6e8c4acc" providerId="ADAL" clId="{6964A34F-6B33-4C9E-9770-55A1FA9F95BC}" dt="2023-08-17T12:00:26.115" v="536" actId="1036"/>
            <ac:spMkLst>
              <pc:docMk/>
              <pc:sldMasterMk cId="756595898" sldId="2147483863"/>
              <pc:sldLayoutMk cId="856583799" sldId="2147483864"/>
              <ac:spMk id="6" creationId="{2BE06196-A858-08D9-526D-6D3FA1FD507B}"/>
            </ac:spMkLst>
          </pc:spChg>
          <pc:spChg chg="del">
            <ac:chgData name="Marta Klopotowska" userId="eac6eb22-5f14-46b4-a4ea-a86e6e8c4acc" providerId="ADAL" clId="{6964A34F-6B33-4C9E-9770-55A1FA9F95BC}" dt="2023-08-17T11:53:17.214" v="239" actId="478"/>
            <ac:spMkLst>
              <pc:docMk/>
              <pc:sldMasterMk cId="756595898" sldId="2147483863"/>
              <pc:sldLayoutMk cId="856583799" sldId="2147483864"/>
              <ac:spMk id="17" creationId="{09403CD3-73B7-4C73-B45B-3E3F6B817136}"/>
            </ac:spMkLst>
          </pc:spChg>
          <pc:picChg chg="add mod modCrop">
            <ac:chgData name="Marta Klopotowska" userId="eac6eb22-5f14-46b4-a4ea-a86e6e8c4acc" providerId="ADAL" clId="{6964A34F-6B33-4C9E-9770-55A1FA9F95BC}" dt="2023-08-17T11:53:57.280" v="243" actId="14100"/>
            <ac:picMkLst>
              <pc:docMk/>
              <pc:sldMasterMk cId="756595898" sldId="2147483863"/>
              <pc:sldLayoutMk cId="856583799" sldId="2147483864"/>
              <ac:picMk id="5" creationId="{850A6038-68C7-09B0-82A5-D17492A2D786}"/>
            </ac:picMkLst>
          </pc:picChg>
          <pc:picChg chg="mod modCrop">
            <ac:chgData name="Marta Klopotowska" userId="eac6eb22-5f14-46b4-a4ea-a86e6e8c4acc" providerId="ADAL" clId="{6964A34F-6B33-4C9E-9770-55A1FA9F95BC}" dt="2023-08-17T12:00:26.115" v="536" actId="1036"/>
            <ac:picMkLst>
              <pc:docMk/>
              <pc:sldMasterMk cId="756595898" sldId="2147483863"/>
              <pc:sldLayoutMk cId="856583799" sldId="2147483864"/>
              <ac:picMk id="13" creationId="{00000000-0000-0000-0000-000000000000}"/>
            </ac:picMkLst>
          </pc:picChg>
          <pc:picChg chg="del mod">
            <ac:chgData name="Marta Klopotowska" userId="eac6eb22-5f14-46b4-a4ea-a86e6e8c4acc" providerId="ADAL" clId="{6964A34F-6B33-4C9E-9770-55A1FA9F95BC}" dt="2023-08-17T11:52:54.938" v="229" actId="478"/>
            <ac:picMkLst>
              <pc:docMk/>
              <pc:sldMasterMk cId="756595898" sldId="2147483863"/>
              <pc:sldLayoutMk cId="856583799" sldId="2147483864"/>
              <ac:picMk id="14" creationId="{00000000-0000-0000-0000-000000000000}"/>
            </ac:picMkLst>
          </pc:picChg>
          <pc:picChg chg="del">
            <ac:chgData name="Marta Klopotowska" userId="eac6eb22-5f14-46b4-a4ea-a86e6e8c4acc" providerId="ADAL" clId="{6964A34F-6B33-4C9E-9770-55A1FA9F95BC}" dt="2023-08-17T11:51:56.226" v="146" actId="478"/>
            <ac:picMkLst>
              <pc:docMk/>
              <pc:sldMasterMk cId="756595898" sldId="2147483863"/>
              <pc:sldLayoutMk cId="856583799" sldId="2147483864"/>
              <ac:picMk id="15" creationId="{7B275C16-FC74-442C-8007-1C833F80D831}"/>
            </ac:picMkLst>
          </pc:picChg>
        </pc:sldLayoutChg>
        <pc:sldLayoutChg chg="addSp delSp modSp mod">
          <pc:chgData name="Marta Klopotowska" userId="eac6eb22-5f14-46b4-a4ea-a86e6e8c4acc" providerId="ADAL" clId="{6964A34F-6B33-4C9E-9770-55A1FA9F95BC}" dt="2023-08-17T11:54:04.406" v="246" actId="1076"/>
          <pc:sldLayoutMkLst>
            <pc:docMk/>
            <pc:sldMasterMk cId="756595898" sldId="2147483863"/>
            <pc:sldLayoutMk cId="2021023952" sldId="2147483865"/>
          </pc:sldLayoutMkLst>
          <pc:spChg chg="del">
            <ac:chgData name="Marta Klopotowska" userId="eac6eb22-5f14-46b4-a4ea-a86e6e8c4acc" providerId="ADAL" clId="{6964A34F-6B33-4C9E-9770-55A1FA9F95BC}" dt="2023-08-17T11:53:47.898" v="242" actId="478"/>
            <ac:spMkLst>
              <pc:docMk/>
              <pc:sldMasterMk cId="756595898" sldId="2147483863"/>
              <pc:sldLayoutMk cId="2021023952" sldId="2147483865"/>
              <ac:spMk id="10" creationId="{915A414C-E130-42D6-BDED-5BBE832C0C8C}"/>
            </ac:spMkLst>
          </pc:spChg>
          <pc:picChg chg="del">
            <ac:chgData name="Marta Klopotowska" userId="eac6eb22-5f14-46b4-a4ea-a86e6e8c4acc" providerId="ADAL" clId="{6964A34F-6B33-4C9E-9770-55A1FA9F95BC}" dt="2023-08-17T11:54:00.911" v="244" actId="478"/>
            <ac:picMkLst>
              <pc:docMk/>
              <pc:sldMasterMk cId="756595898" sldId="2147483863"/>
              <pc:sldLayoutMk cId="2021023952" sldId="2147483865"/>
              <ac:picMk id="4" creationId="{D357958E-635D-4DD7-AA83-9855C1234095}"/>
            </ac:picMkLst>
          </pc:picChg>
          <pc:picChg chg="add mod">
            <ac:chgData name="Marta Klopotowska" userId="eac6eb22-5f14-46b4-a4ea-a86e6e8c4acc" providerId="ADAL" clId="{6964A34F-6B33-4C9E-9770-55A1FA9F95BC}" dt="2023-08-17T11:54:04.406" v="246" actId="1076"/>
            <ac:picMkLst>
              <pc:docMk/>
              <pc:sldMasterMk cId="756595898" sldId="2147483863"/>
              <pc:sldLayoutMk cId="2021023952" sldId="2147483865"/>
              <ac:picMk id="5" creationId="{BDC1DA3C-89DA-0213-219A-73CB82160F60}"/>
            </ac:picMkLst>
          </pc:picChg>
        </pc:sldLayoutChg>
        <pc:sldLayoutChg chg="addSp delSp modSp mod">
          <pc:chgData name="Marta Klopotowska" userId="eac6eb22-5f14-46b4-a4ea-a86e6e8c4acc" providerId="ADAL" clId="{6964A34F-6B33-4C9E-9770-55A1FA9F95BC}" dt="2023-08-17T11:54:32.033" v="248"/>
          <pc:sldLayoutMkLst>
            <pc:docMk/>
            <pc:sldMasterMk cId="756595898" sldId="2147483863"/>
            <pc:sldLayoutMk cId="1989468253" sldId="2147483964"/>
          </pc:sldLayoutMkLst>
          <pc:spChg chg="add mod">
            <ac:chgData name="Marta Klopotowska" userId="eac6eb22-5f14-46b4-a4ea-a86e6e8c4acc" providerId="ADAL" clId="{6964A34F-6B33-4C9E-9770-55A1FA9F95BC}" dt="2023-08-17T11:54:32.033" v="248"/>
            <ac:spMkLst>
              <pc:docMk/>
              <pc:sldMasterMk cId="756595898" sldId="2147483863"/>
              <pc:sldLayoutMk cId="1989468253" sldId="2147483964"/>
              <ac:spMk id="4" creationId="{C061DDF7-9294-1BFB-A1A6-16E49E7184C7}"/>
            </ac:spMkLst>
          </pc:spChg>
          <pc:spChg chg="del">
            <ac:chgData name="Marta Klopotowska" userId="eac6eb22-5f14-46b4-a4ea-a86e6e8c4acc" providerId="ADAL" clId="{6964A34F-6B33-4C9E-9770-55A1FA9F95BC}" dt="2023-08-17T11:54:28.442" v="247" actId="478"/>
            <ac:spMkLst>
              <pc:docMk/>
              <pc:sldMasterMk cId="756595898" sldId="2147483863"/>
              <pc:sldLayoutMk cId="1989468253" sldId="2147483964"/>
              <ac:spMk id="7" creationId="{98D6F8ED-E774-4B23-8842-A836F41B6F88}"/>
            </ac:spMkLst>
          </pc:spChg>
        </pc:sldLayoutChg>
        <pc:sldLayoutChg chg="addSp delSp modSp mod">
          <pc:chgData name="Marta Klopotowska" userId="eac6eb22-5f14-46b4-a4ea-a86e6e8c4acc" providerId="ADAL" clId="{6964A34F-6B33-4C9E-9770-55A1FA9F95BC}" dt="2023-08-17T11:54:37.925" v="250"/>
          <pc:sldLayoutMkLst>
            <pc:docMk/>
            <pc:sldMasterMk cId="756595898" sldId="2147483863"/>
            <pc:sldLayoutMk cId="2788932436" sldId="2147483968"/>
          </pc:sldLayoutMkLst>
          <pc:spChg chg="add mod">
            <ac:chgData name="Marta Klopotowska" userId="eac6eb22-5f14-46b4-a4ea-a86e6e8c4acc" providerId="ADAL" clId="{6964A34F-6B33-4C9E-9770-55A1FA9F95BC}" dt="2023-08-17T11:54:37.925" v="250"/>
            <ac:spMkLst>
              <pc:docMk/>
              <pc:sldMasterMk cId="756595898" sldId="2147483863"/>
              <pc:sldLayoutMk cId="2788932436" sldId="2147483968"/>
              <ac:spMk id="2" creationId="{96957083-1CA8-4D59-0F5F-2C66E8FD66A6}"/>
            </ac:spMkLst>
          </pc:spChg>
          <pc:spChg chg="del">
            <ac:chgData name="Marta Klopotowska" userId="eac6eb22-5f14-46b4-a4ea-a86e6e8c4acc" providerId="ADAL" clId="{6964A34F-6B33-4C9E-9770-55A1FA9F95BC}" dt="2023-08-17T11:54:36.770" v="249" actId="478"/>
            <ac:spMkLst>
              <pc:docMk/>
              <pc:sldMasterMk cId="756595898" sldId="2147483863"/>
              <pc:sldLayoutMk cId="2788932436" sldId="2147483968"/>
              <ac:spMk id="6" creationId="{EE135D95-A65F-4CE6-9FA9-017EFC4C9C5E}"/>
            </ac:spMkLst>
          </pc:spChg>
        </pc:sldLayoutChg>
        <pc:sldLayoutChg chg="addSp modSp">
          <pc:chgData name="Marta Klopotowska" userId="eac6eb22-5f14-46b4-a4ea-a86e6e8c4acc" providerId="ADAL" clId="{6964A34F-6B33-4C9E-9770-55A1FA9F95BC}" dt="2023-08-17T11:54:41.076" v="251"/>
          <pc:sldLayoutMkLst>
            <pc:docMk/>
            <pc:sldMasterMk cId="756595898" sldId="2147483863"/>
            <pc:sldLayoutMk cId="3020730654" sldId="2147483970"/>
          </pc:sldLayoutMkLst>
          <pc:spChg chg="add mod">
            <ac:chgData name="Marta Klopotowska" userId="eac6eb22-5f14-46b4-a4ea-a86e6e8c4acc" providerId="ADAL" clId="{6964A34F-6B33-4C9E-9770-55A1FA9F95BC}" dt="2023-08-17T11:54:41.076" v="251"/>
            <ac:spMkLst>
              <pc:docMk/>
              <pc:sldMasterMk cId="756595898" sldId="2147483863"/>
              <pc:sldLayoutMk cId="3020730654" sldId="2147483970"/>
              <ac:spMk id="4" creationId="{7D075CA9-1B88-0DD7-8697-527572C38D0A}"/>
            </ac:spMkLst>
          </pc:spChg>
        </pc:sldLayoutChg>
        <pc:sldLayoutChg chg="addSp modSp">
          <pc:chgData name="Marta Klopotowska" userId="eac6eb22-5f14-46b4-a4ea-a86e6e8c4acc" providerId="ADAL" clId="{6964A34F-6B33-4C9E-9770-55A1FA9F95BC}" dt="2023-08-17T11:54:42.690" v="252"/>
          <pc:sldLayoutMkLst>
            <pc:docMk/>
            <pc:sldMasterMk cId="756595898" sldId="2147483863"/>
            <pc:sldLayoutMk cId="183486273" sldId="2147483971"/>
          </pc:sldLayoutMkLst>
          <pc:spChg chg="add mod">
            <ac:chgData name="Marta Klopotowska" userId="eac6eb22-5f14-46b4-a4ea-a86e6e8c4acc" providerId="ADAL" clId="{6964A34F-6B33-4C9E-9770-55A1FA9F95BC}" dt="2023-08-17T11:54:42.690" v="252"/>
            <ac:spMkLst>
              <pc:docMk/>
              <pc:sldMasterMk cId="756595898" sldId="2147483863"/>
              <pc:sldLayoutMk cId="183486273" sldId="2147483971"/>
              <ac:spMk id="4" creationId="{EF51A344-76AC-C763-7E45-1A4E1B9C4577}"/>
            </ac:spMkLst>
          </pc:spChg>
        </pc:sldLayoutChg>
        <pc:sldLayoutChg chg="del">
          <pc:chgData name="Marta Klopotowska" userId="eac6eb22-5f14-46b4-a4ea-a86e6e8c4acc" providerId="ADAL" clId="{6964A34F-6B33-4C9E-9770-55A1FA9F95BC}" dt="2023-08-17T11:54:46.372" v="253" actId="2696"/>
          <pc:sldLayoutMkLst>
            <pc:docMk/>
            <pc:sldMasterMk cId="756595898" sldId="2147483863"/>
            <pc:sldLayoutMk cId="2859129073" sldId="2147483972"/>
          </pc:sldLayoutMkLst>
        </pc:sldLayoutChg>
      </pc:sldMasterChg>
      <pc:sldMasterChg chg="del delSldLayout">
        <pc:chgData name="Marta Klopotowska" userId="eac6eb22-5f14-46b4-a4ea-a86e6e8c4acc" providerId="ADAL" clId="{6964A34F-6B33-4C9E-9770-55A1FA9F95BC}" dt="2023-08-17T11:54:49.074" v="256" actId="2696"/>
        <pc:sldMasterMkLst>
          <pc:docMk/>
          <pc:sldMasterMk cId="0" sldId="2147484363"/>
        </pc:sldMasterMkLst>
        <pc:sldLayoutChg chg="del">
          <pc:chgData name="Marta Klopotowska" userId="eac6eb22-5f14-46b4-a4ea-a86e6e8c4acc" providerId="ADAL" clId="{6964A34F-6B33-4C9E-9770-55A1FA9F95BC}" dt="2023-08-17T11:54:49.065" v="255" actId="2696"/>
          <pc:sldLayoutMkLst>
            <pc:docMk/>
            <pc:sldMasterMk cId="0" sldId="2147484363"/>
            <pc:sldLayoutMk cId="1068957002" sldId="2147485775"/>
          </pc:sldLayoutMkLst>
        </pc:sldLayoutChg>
        <pc:sldLayoutChg chg="del">
          <pc:chgData name="Marta Klopotowska" userId="eac6eb22-5f14-46b4-a4ea-a86e6e8c4acc" providerId="ADAL" clId="{6964A34F-6B33-4C9E-9770-55A1FA9F95BC}" dt="2023-08-17T11:54:49.059" v="254" actId="2696"/>
          <pc:sldLayoutMkLst>
            <pc:docMk/>
            <pc:sldMasterMk cId="0" sldId="2147484363"/>
            <pc:sldLayoutMk cId="1405630579" sldId="2147485776"/>
          </pc:sldLayoutMkLst>
        </pc:sldLayoutChg>
      </pc:sldMasterChg>
      <pc:sldMasterChg chg="del delSldLayout">
        <pc:chgData name="Marta Klopotowska" userId="eac6eb22-5f14-46b4-a4ea-a86e6e8c4acc" providerId="ADAL" clId="{6964A34F-6B33-4C9E-9770-55A1FA9F95BC}" dt="2023-08-17T11:54:50.365" v="258" actId="2696"/>
        <pc:sldMasterMkLst>
          <pc:docMk/>
          <pc:sldMasterMk cId="0" sldId="2147484387"/>
        </pc:sldMasterMkLst>
        <pc:sldLayoutChg chg="del">
          <pc:chgData name="Marta Klopotowska" userId="eac6eb22-5f14-46b4-a4ea-a86e6e8c4acc" providerId="ADAL" clId="{6964A34F-6B33-4C9E-9770-55A1FA9F95BC}" dt="2023-08-17T11:54:50.356" v="257" actId="2696"/>
          <pc:sldLayoutMkLst>
            <pc:docMk/>
            <pc:sldMasterMk cId="0" sldId="2147484387"/>
            <pc:sldLayoutMk cId="3549065593" sldId="2147485782"/>
          </pc:sldLayoutMkLst>
        </pc:sldLayoutChg>
      </pc:sldMasterChg>
    </pc:docChg>
  </pc:docChgLst>
  <pc:docChgLst>
    <pc:chgData name="Marta" userId="eac6eb22-5f14-46b4-a4ea-a86e6e8c4acc" providerId="ADAL" clId="{6A11B075-55F7-4093-928F-661E86CC41D9}"/>
    <pc:docChg chg="undo custSel addSld delSld modSld addMainMaster delMainMaster addSection delSection">
      <pc:chgData name="Marta" userId="eac6eb22-5f14-46b4-a4ea-a86e6e8c4acc" providerId="ADAL" clId="{6A11B075-55F7-4093-928F-661E86CC41D9}" dt="2021-12-07T17:21:34.560" v="1216" actId="20577"/>
      <pc:docMkLst>
        <pc:docMk/>
      </pc:docMkLst>
      <pc:sldChg chg="modSp mod">
        <pc:chgData name="Marta" userId="eac6eb22-5f14-46b4-a4ea-a86e6e8c4acc" providerId="ADAL" clId="{6A11B075-55F7-4093-928F-661E86CC41D9}" dt="2021-11-11T13:35:55.738" v="19" actId="20577"/>
        <pc:sldMkLst>
          <pc:docMk/>
          <pc:sldMk cId="573922979" sldId="256"/>
        </pc:sldMkLst>
        <pc:spChg chg="mod">
          <ac:chgData name="Marta" userId="eac6eb22-5f14-46b4-a4ea-a86e6e8c4acc" providerId="ADAL" clId="{6A11B075-55F7-4093-928F-661E86CC41D9}" dt="2021-11-11T13:35:55.738" v="19" actId="20577"/>
          <ac:spMkLst>
            <pc:docMk/>
            <pc:sldMk cId="573922979" sldId="256"/>
            <ac:spMk id="4" creationId="{00000000-0000-0000-0000-000000000000}"/>
          </ac:spMkLst>
        </pc:spChg>
      </pc:sldChg>
      <pc:sldChg chg="modSp mod">
        <pc:chgData name="Marta" userId="eac6eb22-5f14-46b4-a4ea-a86e6e8c4acc" providerId="ADAL" clId="{6A11B075-55F7-4093-928F-661E86CC41D9}" dt="2021-12-07T16:28:01.549" v="1161" actId="14100"/>
        <pc:sldMkLst>
          <pc:docMk/>
          <pc:sldMk cId="2325718728" sldId="257"/>
        </pc:sldMkLst>
        <pc:spChg chg="mod">
          <ac:chgData name="Marta" userId="eac6eb22-5f14-46b4-a4ea-a86e6e8c4acc" providerId="ADAL" clId="{6A11B075-55F7-4093-928F-661E86CC41D9}" dt="2021-12-07T16:28:01.549" v="1161" actId="14100"/>
          <ac:spMkLst>
            <pc:docMk/>
            <pc:sldMk cId="2325718728" sldId="257"/>
            <ac:spMk id="10" creationId="{6D5EDE2A-40A4-4199-AAF2-68729E10C1E4}"/>
          </ac:spMkLst>
        </pc:spChg>
      </pc:sldChg>
      <pc:sldChg chg="modSp mod">
        <pc:chgData name="Marta" userId="eac6eb22-5f14-46b4-a4ea-a86e6e8c4acc" providerId="ADAL" clId="{6A11B075-55F7-4093-928F-661E86CC41D9}" dt="2021-11-11T13:38:27.838" v="112" actId="20577"/>
        <pc:sldMkLst>
          <pc:docMk/>
          <pc:sldMk cId="3246698477" sldId="259"/>
        </pc:sldMkLst>
        <pc:spChg chg="mod">
          <ac:chgData name="Marta" userId="eac6eb22-5f14-46b4-a4ea-a86e6e8c4acc" providerId="ADAL" clId="{6A11B075-55F7-4093-928F-661E86CC41D9}" dt="2021-11-11T13:38:27.838" v="112" actId="20577"/>
          <ac:spMkLst>
            <pc:docMk/>
            <pc:sldMk cId="3246698477" sldId="259"/>
            <ac:spMk id="6" creationId="{A0EE4CC9-0880-42C6-9DE7-6F418E1E107B}"/>
          </ac:spMkLst>
        </pc:spChg>
      </pc:sldChg>
      <pc:sldChg chg="add del modNotes">
        <pc:chgData name="Marta" userId="eac6eb22-5f14-46b4-a4ea-a86e6e8c4acc" providerId="ADAL" clId="{6A11B075-55F7-4093-928F-661E86CC41D9}" dt="2021-12-06T13:49:54.843" v="616" actId="27636"/>
        <pc:sldMkLst>
          <pc:docMk/>
          <pc:sldMk cId="0" sldId="260"/>
        </pc:sldMkLst>
      </pc:sldChg>
      <pc:sldChg chg="add del modNotes">
        <pc:chgData name="Marta" userId="eac6eb22-5f14-46b4-a4ea-a86e6e8c4acc" providerId="ADAL" clId="{6A11B075-55F7-4093-928F-661E86CC41D9}" dt="2021-12-06T13:49:54.852" v="617" actId="27636"/>
        <pc:sldMkLst>
          <pc:docMk/>
          <pc:sldMk cId="0" sldId="261"/>
        </pc:sldMkLst>
      </pc:sldChg>
      <pc:sldChg chg="add del modNotes">
        <pc:chgData name="Marta" userId="eac6eb22-5f14-46b4-a4ea-a86e6e8c4acc" providerId="ADAL" clId="{6A11B075-55F7-4093-928F-661E86CC41D9}" dt="2021-12-06T13:49:54.861" v="618" actId="27636"/>
        <pc:sldMkLst>
          <pc:docMk/>
          <pc:sldMk cId="0" sldId="262"/>
        </pc:sldMkLst>
      </pc:sldChg>
      <pc:sldChg chg="add del modNotes">
        <pc:chgData name="Marta" userId="eac6eb22-5f14-46b4-a4ea-a86e6e8c4acc" providerId="ADAL" clId="{6A11B075-55F7-4093-928F-661E86CC41D9}" dt="2021-12-06T13:49:54.869" v="619" actId="27636"/>
        <pc:sldMkLst>
          <pc:docMk/>
          <pc:sldMk cId="0" sldId="263"/>
        </pc:sldMkLst>
      </pc:sldChg>
      <pc:sldChg chg="add del modNotes">
        <pc:chgData name="Marta" userId="eac6eb22-5f14-46b4-a4ea-a86e6e8c4acc" providerId="ADAL" clId="{6A11B075-55F7-4093-928F-661E86CC41D9}" dt="2021-12-06T13:49:54.877" v="620" actId="27636"/>
        <pc:sldMkLst>
          <pc:docMk/>
          <pc:sldMk cId="0" sldId="264"/>
        </pc:sldMkLst>
      </pc:sldChg>
      <pc:sldChg chg="add del modNotes">
        <pc:chgData name="Marta" userId="eac6eb22-5f14-46b4-a4ea-a86e6e8c4acc" providerId="ADAL" clId="{6A11B075-55F7-4093-928F-661E86CC41D9}" dt="2021-12-06T13:49:54.885" v="621" actId="27636"/>
        <pc:sldMkLst>
          <pc:docMk/>
          <pc:sldMk cId="0" sldId="265"/>
        </pc:sldMkLst>
      </pc:sldChg>
      <pc:sldChg chg="add del modNotes">
        <pc:chgData name="Marta" userId="eac6eb22-5f14-46b4-a4ea-a86e6e8c4acc" providerId="ADAL" clId="{6A11B075-55F7-4093-928F-661E86CC41D9}" dt="2021-12-06T13:49:54.894" v="622" actId="27636"/>
        <pc:sldMkLst>
          <pc:docMk/>
          <pc:sldMk cId="0" sldId="266"/>
        </pc:sldMkLst>
      </pc:sldChg>
      <pc:sldChg chg="del">
        <pc:chgData name="Marta" userId="eac6eb22-5f14-46b4-a4ea-a86e6e8c4acc" providerId="ADAL" clId="{6A11B075-55F7-4093-928F-661E86CC41D9}" dt="2021-11-11T13:43:16.462" v="197" actId="2696"/>
        <pc:sldMkLst>
          <pc:docMk/>
          <pc:sldMk cId="24055706" sldId="266"/>
        </pc:sldMkLst>
      </pc:sldChg>
      <pc:sldChg chg="add del modNotes">
        <pc:chgData name="Marta" userId="eac6eb22-5f14-46b4-a4ea-a86e6e8c4acc" providerId="ADAL" clId="{6A11B075-55F7-4093-928F-661E86CC41D9}" dt="2021-12-06T13:49:54.902" v="623" actId="27636"/>
        <pc:sldMkLst>
          <pc:docMk/>
          <pc:sldMk cId="0" sldId="267"/>
        </pc:sldMkLst>
      </pc:sldChg>
      <pc:sldChg chg="add del modNotes">
        <pc:chgData name="Marta" userId="eac6eb22-5f14-46b4-a4ea-a86e6e8c4acc" providerId="ADAL" clId="{6A11B075-55F7-4093-928F-661E86CC41D9}" dt="2021-12-06T13:49:54.912" v="624" actId="27636"/>
        <pc:sldMkLst>
          <pc:docMk/>
          <pc:sldMk cId="0" sldId="268"/>
        </pc:sldMkLst>
      </pc:sldChg>
      <pc:sldChg chg="add del modNotes">
        <pc:chgData name="Marta" userId="eac6eb22-5f14-46b4-a4ea-a86e6e8c4acc" providerId="ADAL" clId="{6A11B075-55F7-4093-928F-661E86CC41D9}" dt="2021-12-06T13:49:54.920" v="625" actId="27636"/>
        <pc:sldMkLst>
          <pc:docMk/>
          <pc:sldMk cId="0" sldId="269"/>
        </pc:sldMkLst>
      </pc:sldChg>
      <pc:sldChg chg="add del modNotes">
        <pc:chgData name="Marta" userId="eac6eb22-5f14-46b4-a4ea-a86e6e8c4acc" providerId="ADAL" clId="{6A11B075-55F7-4093-928F-661E86CC41D9}" dt="2021-12-06T13:49:54.928" v="626" actId="27636"/>
        <pc:sldMkLst>
          <pc:docMk/>
          <pc:sldMk cId="0" sldId="270"/>
        </pc:sldMkLst>
      </pc:sldChg>
      <pc:sldChg chg="add del modNotes">
        <pc:chgData name="Marta" userId="eac6eb22-5f14-46b4-a4ea-a86e6e8c4acc" providerId="ADAL" clId="{6A11B075-55F7-4093-928F-661E86CC41D9}" dt="2021-12-06T13:49:54.937" v="627" actId="27636"/>
        <pc:sldMkLst>
          <pc:docMk/>
          <pc:sldMk cId="0" sldId="271"/>
        </pc:sldMkLst>
      </pc:sldChg>
      <pc:sldChg chg="add del modNotes">
        <pc:chgData name="Marta" userId="eac6eb22-5f14-46b4-a4ea-a86e6e8c4acc" providerId="ADAL" clId="{6A11B075-55F7-4093-928F-661E86CC41D9}" dt="2021-12-06T13:49:54.946" v="628" actId="27636"/>
        <pc:sldMkLst>
          <pc:docMk/>
          <pc:sldMk cId="0" sldId="272"/>
        </pc:sldMkLst>
      </pc:sldChg>
      <pc:sldChg chg="del">
        <pc:chgData name="Marta" userId="eac6eb22-5f14-46b4-a4ea-a86e6e8c4acc" providerId="ADAL" clId="{6A11B075-55F7-4093-928F-661E86CC41D9}" dt="2021-11-11T13:43:16.462" v="197" actId="2696"/>
        <pc:sldMkLst>
          <pc:docMk/>
          <pc:sldMk cId="1033159892" sldId="272"/>
        </pc:sldMkLst>
      </pc:sldChg>
      <pc:sldChg chg="add del modNotes">
        <pc:chgData name="Marta" userId="eac6eb22-5f14-46b4-a4ea-a86e6e8c4acc" providerId="ADAL" clId="{6A11B075-55F7-4093-928F-661E86CC41D9}" dt="2021-12-06T13:49:54.954" v="629" actId="27636"/>
        <pc:sldMkLst>
          <pc:docMk/>
          <pc:sldMk cId="0" sldId="273"/>
        </pc:sldMkLst>
      </pc:sldChg>
      <pc:sldChg chg="del">
        <pc:chgData name="Marta" userId="eac6eb22-5f14-46b4-a4ea-a86e6e8c4acc" providerId="ADAL" clId="{6A11B075-55F7-4093-928F-661E86CC41D9}" dt="2021-11-11T13:43:16.462" v="197" actId="2696"/>
        <pc:sldMkLst>
          <pc:docMk/>
          <pc:sldMk cId="277662275" sldId="273"/>
        </pc:sldMkLst>
      </pc:sldChg>
      <pc:sldChg chg="add del modNotes">
        <pc:chgData name="Marta" userId="eac6eb22-5f14-46b4-a4ea-a86e6e8c4acc" providerId="ADAL" clId="{6A11B075-55F7-4093-928F-661E86CC41D9}" dt="2021-12-06T13:49:54.963" v="630" actId="27636"/>
        <pc:sldMkLst>
          <pc:docMk/>
          <pc:sldMk cId="0" sldId="274"/>
        </pc:sldMkLst>
      </pc:sldChg>
      <pc:sldChg chg="del">
        <pc:chgData name="Marta" userId="eac6eb22-5f14-46b4-a4ea-a86e6e8c4acc" providerId="ADAL" clId="{6A11B075-55F7-4093-928F-661E86CC41D9}" dt="2021-11-11T13:43:16.462" v="197" actId="2696"/>
        <pc:sldMkLst>
          <pc:docMk/>
          <pc:sldMk cId="2102328758" sldId="274"/>
        </pc:sldMkLst>
      </pc:sldChg>
      <pc:sldChg chg="add del modNotes">
        <pc:chgData name="Marta" userId="eac6eb22-5f14-46b4-a4ea-a86e6e8c4acc" providerId="ADAL" clId="{6A11B075-55F7-4093-928F-661E86CC41D9}" dt="2021-12-06T13:49:54.970" v="631" actId="27636"/>
        <pc:sldMkLst>
          <pc:docMk/>
          <pc:sldMk cId="0" sldId="275"/>
        </pc:sldMkLst>
      </pc:sldChg>
      <pc:sldChg chg="del">
        <pc:chgData name="Marta" userId="eac6eb22-5f14-46b4-a4ea-a86e6e8c4acc" providerId="ADAL" clId="{6A11B075-55F7-4093-928F-661E86CC41D9}" dt="2021-11-11T13:43:16.462" v="197" actId="2696"/>
        <pc:sldMkLst>
          <pc:docMk/>
          <pc:sldMk cId="810840618" sldId="275"/>
        </pc:sldMkLst>
      </pc:sldChg>
      <pc:sldChg chg="add del modNotes">
        <pc:chgData name="Marta" userId="eac6eb22-5f14-46b4-a4ea-a86e6e8c4acc" providerId="ADAL" clId="{6A11B075-55F7-4093-928F-661E86CC41D9}" dt="2021-12-06T13:49:54.978" v="632" actId="27636"/>
        <pc:sldMkLst>
          <pc:docMk/>
          <pc:sldMk cId="0" sldId="276"/>
        </pc:sldMkLst>
      </pc:sldChg>
      <pc:sldChg chg="del">
        <pc:chgData name="Marta" userId="eac6eb22-5f14-46b4-a4ea-a86e6e8c4acc" providerId="ADAL" clId="{6A11B075-55F7-4093-928F-661E86CC41D9}" dt="2021-11-11T13:43:16.462" v="197" actId="2696"/>
        <pc:sldMkLst>
          <pc:docMk/>
          <pc:sldMk cId="3817157051" sldId="276"/>
        </pc:sldMkLst>
      </pc:sldChg>
      <pc:sldChg chg="add del modNotes">
        <pc:chgData name="Marta" userId="eac6eb22-5f14-46b4-a4ea-a86e6e8c4acc" providerId="ADAL" clId="{6A11B075-55F7-4093-928F-661E86CC41D9}" dt="2021-12-06T13:49:54.986" v="633" actId="27636"/>
        <pc:sldMkLst>
          <pc:docMk/>
          <pc:sldMk cId="0" sldId="277"/>
        </pc:sldMkLst>
      </pc:sldChg>
      <pc:sldChg chg="del">
        <pc:chgData name="Marta" userId="eac6eb22-5f14-46b4-a4ea-a86e6e8c4acc" providerId="ADAL" clId="{6A11B075-55F7-4093-928F-661E86CC41D9}" dt="2021-11-11T13:43:16.462" v="197" actId="2696"/>
        <pc:sldMkLst>
          <pc:docMk/>
          <pc:sldMk cId="845316378" sldId="277"/>
        </pc:sldMkLst>
      </pc:sldChg>
      <pc:sldChg chg="add del modNotes">
        <pc:chgData name="Marta" userId="eac6eb22-5f14-46b4-a4ea-a86e6e8c4acc" providerId="ADAL" clId="{6A11B075-55F7-4093-928F-661E86CC41D9}" dt="2021-12-06T13:49:54.993" v="634" actId="27636"/>
        <pc:sldMkLst>
          <pc:docMk/>
          <pc:sldMk cId="0" sldId="278"/>
        </pc:sldMkLst>
      </pc:sldChg>
      <pc:sldChg chg="add del modNotes">
        <pc:chgData name="Marta" userId="eac6eb22-5f14-46b4-a4ea-a86e6e8c4acc" providerId="ADAL" clId="{6A11B075-55F7-4093-928F-661E86CC41D9}" dt="2021-12-06T13:49:55" v="635" actId="27636"/>
        <pc:sldMkLst>
          <pc:docMk/>
          <pc:sldMk cId="0" sldId="279"/>
        </pc:sldMkLst>
      </pc:sldChg>
      <pc:sldChg chg="add del modNotes">
        <pc:chgData name="Marta" userId="eac6eb22-5f14-46b4-a4ea-a86e6e8c4acc" providerId="ADAL" clId="{6A11B075-55F7-4093-928F-661E86CC41D9}" dt="2021-12-06T13:49:55.015" v="636" actId="27636"/>
        <pc:sldMkLst>
          <pc:docMk/>
          <pc:sldMk cId="0" sldId="280"/>
        </pc:sldMkLst>
      </pc:sldChg>
      <pc:sldChg chg="del">
        <pc:chgData name="Marta" userId="eac6eb22-5f14-46b4-a4ea-a86e6e8c4acc" providerId="ADAL" clId="{6A11B075-55F7-4093-928F-661E86CC41D9}" dt="2021-11-11T13:43:16.462" v="197" actId="2696"/>
        <pc:sldMkLst>
          <pc:docMk/>
          <pc:sldMk cId="3184647834" sldId="280"/>
        </pc:sldMkLst>
      </pc:sldChg>
      <pc:sldChg chg="del">
        <pc:chgData name="Marta" userId="eac6eb22-5f14-46b4-a4ea-a86e6e8c4acc" providerId="ADAL" clId="{6A11B075-55F7-4093-928F-661E86CC41D9}" dt="2021-11-11T13:43:16.462" v="197" actId="2696"/>
        <pc:sldMkLst>
          <pc:docMk/>
          <pc:sldMk cId="3645085013" sldId="281"/>
        </pc:sldMkLst>
      </pc:sldChg>
      <pc:sldChg chg="del">
        <pc:chgData name="Marta" userId="eac6eb22-5f14-46b4-a4ea-a86e6e8c4acc" providerId="ADAL" clId="{6A11B075-55F7-4093-928F-661E86CC41D9}" dt="2021-11-11T13:43:16.462" v="197" actId="2696"/>
        <pc:sldMkLst>
          <pc:docMk/>
          <pc:sldMk cId="3927574453" sldId="282"/>
        </pc:sldMkLst>
      </pc:sldChg>
      <pc:sldChg chg="del">
        <pc:chgData name="Marta" userId="eac6eb22-5f14-46b4-a4ea-a86e6e8c4acc" providerId="ADAL" clId="{6A11B075-55F7-4093-928F-661E86CC41D9}" dt="2021-11-11T13:43:16.462" v="197" actId="2696"/>
        <pc:sldMkLst>
          <pc:docMk/>
          <pc:sldMk cId="3612526392" sldId="300"/>
        </pc:sldMkLst>
      </pc:sldChg>
      <pc:sldChg chg="del">
        <pc:chgData name="Marta" userId="eac6eb22-5f14-46b4-a4ea-a86e6e8c4acc" providerId="ADAL" clId="{6A11B075-55F7-4093-928F-661E86CC41D9}" dt="2021-11-11T13:43:16.462" v="197" actId="2696"/>
        <pc:sldMkLst>
          <pc:docMk/>
          <pc:sldMk cId="3781590986" sldId="303"/>
        </pc:sldMkLst>
      </pc:sldChg>
      <pc:sldChg chg="del">
        <pc:chgData name="Marta" userId="eac6eb22-5f14-46b4-a4ea-a86e6e8c4acc" providerId="ADAL" clId="{6A11B075-55F7-4093-928F-661E86CC41D9}" dt="2021-11-11T13:43:16.462" v="197" actId="2696"/>
        <pc:sldMkLst>
          <pc:docMk/>
          <pc:sldMk cId="820641223" sldId="304"/>
        </pc:sldMkLst>
      </pc:sldChg>
      <pc:sldChg chg="del">
        <pc:chgData name="Marta" userId="eac6eb22-5f14-46b4-a4ea-a86e6e8c4acc" providerId="ADAL" clId="{6A11B075-55F7-4093-928F-661E86CC41D9}" dt="2021-11-11T13:43:16.462" v="197" actId="2696"/>
        <pc:sldMkLst>
          <pc:docMk/>
          <pc:sldMk cId="2002320644" sldId="306"/>
        </pc:sldMkLst>
      </pc:sldChg>
      <pc:sldChg chg="del">
        <pc:chgData name="Marta" userId="eac6eb22-5f14-46b4-a4ea-a86e6e8c4acc" providerId="ADAL" clId="{6A11B075-55F7-4093-928F-661E86CC41D9}" dt="2021-11-11T13:43:16.462" v="197" actId="2696"/>
        <pc:sldMkLst>
          <pc:docMk/>
          <pc:sldMk cId="3060349664" sldId="307"/>
        </pc:sldMkLst>
      </pc:sldChg>
      <pc:sldChg chg="del">
        <pc:chgData name="Marta" userId="eac6eb22-5f14-46b4-a4ea-a86e6e8c4acc" providerId="ADAL" clId="{6A11B075-55F7-4093-928F-661E86CC41D9}" dt="2021-11-11T13:43:16.462" v="197" actId="2696"/>
        <pc:sldMkLst>
          <pc:docMk/>
          <pc:sldMk cId="1444970342" sldId="308"/>
        </pc:sldMkLst>
      </pc:sldChg>
      <pc:sldChg chg="del">
        <pc:chgData name="Marta" userId="eac6eb22-5f14-46b4-a4ea-a86e6e8c4acc" providerId="ADAL" clId="{6A11B075-55F7-4093-928F-661E86CC41D9}" dt="2021-11-11T13:43:16.462" v="197" actId="2696"/>
        <pc:sldMkLst>
          <pc:docMk/>
          <pc:sldMk cId="2274806815" sldId="309"/>
        </pc:sldMkLst>
      </pc:sldChg>
      <pc:sldChg chg="del">
        <pc:chgData name="Marta" userId="eac6eb22-5f14-46b4-a4ea-a86e6e8c4acc" providerId="ADAL" clId="{6A11B075-55F7-4093-928F-661E86CC41D9}" dt="2021-11-11T13:43:16.462" v="197" actId="2696"/>
        <pc:sldMkLst>
          <pc:docMk/>
          <pc:sldMk cId="2566255380" sldId="310"/>
        </pc:sldMkLst>
      </pc:sldChg>
      <pc:sldChg chg="del">
        <pc:chgData name="Marta" userId="eac6eb22-5f14-46b4-a4ea-a86e6e8c4acc" providerId="ADAL" clId="{6A11B075-55F7-4093-928F-661E86CC41D9}" dt="2021-11-11T13:43:16.462" v="197" actId="2696"/>
        <pc:sldMkLst>
          <pc:docMk/>
          <pc:sldMk cId="3342761892" sldId="311"/>
        </pc:sldMkLst>
      </pc:sldChg>
      <pc:sldChg chg="del">
        <pc:chgData name="Marta" userId="eac6eb22-5f14-46b4-a4ea-a86e6e8c4acc" providerId="ADAL" clId="{6A11B075-55F7-4093-928F-661E86CC41D9}" dt="2021-11-11T13:43:16.462" v="197" actId="2696"/>
        <pc:sldMkLst>
          <pc:docMk/>
          <pc:sldMk cId="3241508373" sldId="312"/>
        </pc:sldMkLst>
      </pc:sldChg>
      <pc:sldChg chg="del">
        <pc:chgData name="Marta" userId="eac6eb22-5f14-46b4-a4ea-a86e6e8c4acc" providerId="ADAL" clId="{6A11B075-55F7-4093-928F-661E86CC41D9}" dt="2021-11-11T13:43:16.462" v="197" actId="2696"/>
        <pc:sldMkLst>
          <pc:docMk/>
          <pc:sldMk cId="2382696034" sldId="313"/>
        </pc:sldMkLst>
      </pc:sldChg>
      <pc:sldChg chg="del">
        <pc:chgData name="Marta" userId="eac6eb22-5f14-46b4-a4ea-a86e6e8c4acc" providerId="ADAL" clId="{6A11B075-55F7-4093-928F-661E86CC41D9}" dt="2021-11-11T13:43:16.462" v="197" actId="2696"/>
        <pc:sldMkLst>
          <pc:docMk/>
          <pc:sldMk cId="4090473518" sldId="314"/>
        </pc:sldMkLst>
      </pc:sldChg>
      <pc:sldChg chg="del">
        <pc:chgData name="Marta" userId="eac6eb22-5f14-46b4-a4ea-a86e6e8c4acc" providerId="ADAL" clId="{6A11B075-55F7-4093-928F-661E86CC41D9}" dt="2021-11-11T13:43:16.462" v="197" actId="2696"/>
        <pc:sldMkLst>
          <pc:docMk/>
          <pc:sldMk cId="2480905875" sldId="315"/>
        </pc:sldMkLst>
      </pc:sldChg>
      <pc:sldChg chg="del">
        <pc:chgData name="Marta" userId="eac6eb22-5f14-46b4-a4ea-a86e6e8c4acc" providerId="ADAL" clId="{6A11B075-55F7-4093-928F-661E86CC41D9}" dt="2021-11-11T13:43:16.462" v="197" actId="2696"/>
        <pc:sldMkLst>
          <pc:docMk/>
          <pc:sldMk cId="337922122" sldId="317"/>
        </pc:sldMkLst>
      </pc:sldChg>
      <pc:sldChg chg="del">
        <pc:chgData name="Marta" userId="eac6eb22-5f14-46b4-a4ea-a86e6e8c4acc" providerId="ADAL" clId="{6A11B075-55F7-4093-928F-661E86CC41D9}" dt="2021-11-11T13:43:16.462" v="197" actId="2696"/>
        <pc:sldMkLst>
          <pc:docMk/>
          <pc:sldMk cId="3636245411" sldId="383"/>
        </pc:sldMkLst>
      </pc:sldChg>
      <pc:sldChg chg="del">
        <pc:chgData name="Marta" userId="eac6eb22-5f14-46b4-a4ea-a86e6e8c4acc" providerId="ADAL" clId="{6A11B075-55F7-4093-928F-661E86CC41D9}" dt="2021-11-11T13:43:16.462" v="197" actId="2696"/>
        <pc:sldMkLst>
          <pc:docMk/>
          <pc:sldMk cId="3149240990" sldId="402"/>
        </pc:sldMkLst>
      </pc:sldChg>
      <pc:sldChg chg="del">
        <pc:chgData name="Marta" userId="eac6eb22-5f14-46b4-a4ea-a86e6e8c4acc" providerId="ADAL" clId="{6A11B075-55F7-4093-928F-661E86CC41D9}" dt="2021-11-11T13:43:16.462" v="197" actId="2696"/>
        <pc:sldMkLst>
          <pc:docMk/>
          <pc:sldMk cId="3997003595" sldId="403"/>
        </pc:sldMkLst>
      </pc:sldChg>
      <pc:sldChg chg="del">
        <pc:chgData name="Marta" userId="eac6eb22-5f14-46b4-a4ea-a86e6e8c4acc" providerId="ADAL" clId="{6A11B075-55F7-4093-928F-661E86CC41D9}" dt="2021-11-11T13:43:16.462" v="197" actId="2696"/>
        <pc:sldMkLst>
          <pc:docMk/>
          <pc:sldMk cId="2673223902" sldId="404"/>
        </pc:sldMkLst>
      </pc:sldChg>
      <pc:sldChg chg="del">
        <pc:chgData name="Marta" userId="eac6eb22-5f14-46b4-a4ea-a86e6e8c4acc" providerId="ADAL" clId="{6A11B075-55F7-4093-928F-661E86CC41D9}" dt="2021-11-11T13:43:16.462" v="197" actId="2696"/>
        <pc:sldMkLst>
          <pc:docMk/>
          <pc:sldMk cId="2328248931" sldId="405"/>
        </pc:sldMkLst>
      </pc:sldChg>
      <pc:sldChg chg="del">
        <pc:chgData name="Marta" userId="eac6eb22-5f14-46b4-a4ea-a86e6e8c4acc" providerId="ADAL" clId="{6A11B075-55F7-4093-928F-661E86CC41D9}" dt="2021-11-11T13:43:16.462" v="197" actId="2696"/>
        <pc:sldMkLst>
          <pc:docMk/>
          <pc:sldMk cId="1901064434" sldId="406"/>
        </pc:sldMkLst>
      </pc:sldChg>
      <pc:sldChg chg="del">
        <pc:chgData name="Marta" userId="eac6eb22-5f14-46b4-a4ea-a86e6e8c4acc" providerId="ADAL" clId="{6A11B075-55F7-4093-928F-661E86CC41D9}" dt="2021-11-11T13:43:16.462" v="197" actId="2696"/>
        <pc:sldMkLst>
          <pc:docMk/>
          <pc:sldMk cId="3970851802" sldId="446"/>
        </pc:sldMkLst>
      </pc:sldChg>
      <pc:sldChg chg="addSp delSp modSp mod">
        <pc:chgData name="Marta" userId="eac6eb22-5f14-46b4-a4ea-a86e6e8c4acc" providerId="ADAL" clId="{6A11B075-55F7-4093-928F-661E86CC41D9}" dt="2021-12-07T17:21:34.560" v="1216" actId="20577"/>
        <pc:sldMkLst>
          <pc:docMk/>
          <pc:sldMk cId="2693195115" sldId="461"/>
        </pc:sldMkLst>
        <pc:spChg chg="add del mod ord">
          <ac:chgData name="Marta" userId="eac6eb22-5f14-46b4-a4ea-a86e6e8c4acc" providerId="ADAL" clId="{6A11B075-55F7-4093-928F-661E86CC41D9}" dt="2021-11-11T14:02:44.341" v="445" actId="478"/>
          <ac:spMkLst>
            <pc:docMk/>
            <pc:sldMk cId="2693195115" sldId="461"/>
            <ac:spMk id="4" creationId="{A73E9FA9-7726-4337-8AF7-AF81AE00EC78}"/>
          </ac:spMkLst>
        </pc:spChg>
        <pc:spChg chg="add mod">
          <ac:chgData name="Marta" userId="eac6eb22-5f14-46b4-a4ea-a86e6e8c4acc" providerId="ADAL" clId="{6A11B075-55F7-4093-928F-661E86CC41D9}" dt="2021-12-07T16:14:13.196" v="1083" actId="120"/>
          <ac:spMkLst>
            <pc:docMk/>
            <pc:sldMk cId="2693195115" sldId="461"/>
            <ac:spMk id="4" creationId="{FDB68BBA-EE61-4113-AD58-6F96D333105C}"/>
          </ac:spMkLst>
        </pc:spChg>
        <pc:spChg chg="add mod">
          <ac:chgData name="Marta" userId="eac6eb22-5f14-46b4-a4ea-a86e6e8c4acc" providerId="ADAL" clId="{6A11B075-55F7-4093-928F-661E86CC41D9}" dt="2021-12-07T16:14:13.196" v="1083" actId="120"/>
          <ac:spMkLst>
            <pc:docMk/>
            <pc:sldMk cId="2693195115" sldId="461"/>
            <ac:spMk id="10" creationId="{12386575-8FA1-4E4B-8076-656559653B6E}"/>
          </ac:spMkLst>
        </pc:spChg>
        <pc:spChg chg="mod">
          <ac:chgData name="Marta" userId="eac6eb22-5f14-46b4-a4ea-a86e6e8c4acc" providerId="ADAL" clId="{6A11B075-55F7-4093-928F-661E86CC41D9}" dt="2021-12-07T17:21:34.560" v="1216" actId="20577"/>
          <ac:spMkLst>
            <pc:docMk/>
            <pc:sldMk cId="2693195115" sldId="461"/>
            <ac:spMk id="14" creationId="{81CEB081-CD23-4709-BA68-D3043B6010C2}"/>
          </ac:spMkLst>
        </pc:spChg>
        <pc:spChg chg="mod">
          <ac:chgData name="Marta" userId="eac6eb22-5f14-46b4-a4ea-a86e6e8c4acc" providerId="ADAL" clId="{6A11B075-55F7-4093-928F-661E86CC41D9}" dt="2021-12-06T15:30:53.017" v="644"/>
          <ac:spMkLst>
            <pc:docMk/>
            <pc:sldMk cId="2693195115" sldId="461"/>
            <ac:spMk id="16" creationId="{A188A548-96A8-4D2F-8179-7CB96D16B0F5}"/>
          </ac:spMkLst>
        </pc:spChg>
        <pc:grpChg chg="add mod">
          <ac:chgData name="Marta" userId="eac6eb22-5f14-46b4-a4ea-a86e6e8c4acc" providerId="ADAL" clId="{6A11B075-55F7-4093-928F-661E86CC41D9}" dt="2021-12-07T16:11:46.204" v="1082" actId="164"/>
          <ac:grpSpMkLst>
            <pc:docMk/>
            <pc:sldMk cId="2693195115" sldId="461"/>
            <ac:grpSpMk id="2" creationId="{C79CE5A5-5DF8-401C-A93E-78CC4FBBC76C}"/>
          </ac:grpSpMkLst>
        </pc:grpChg>
        <pc:picChg chg="add del mod">
          <ac:chgData name="Marta" userId="eac6eb22-5f14-46b4-a4ea-a86e6e8c4acc" providerId="ADAL" clId="{6A11B075-55F7-4093-928F-661E86CC41D9}" dt="2021-12-07T16:01:34.165" v="1050" actId="478"/>
          <ac:picMkLst>
            <pc:docMk/>
            <pc:sldMk cId="2693195115" sldId="461"/>
            <ac:picMk id="3" creationId="{0A01A819-6941-4C3D-AB15-E23267640927}"/>
          </ac:picMkLst>
        </pc:picChg>
        <pc:picChg chg="add del mod">
          <ac:chgData name="Marta" userId="eac6eb22-5f14-46b4-a4ea-a86e6e8c4acc" providerId="ADAL" clId="{6A11B075-55F7-4093-928F-661E86CC41D9}" dt="2021-11-11T13:40:56.414" v="134" actId="478"/>
          <ac:picMkLst>
            <pc:docMk/>
            <pc:sldMk cId="2693195115" sldId="461"/>
            <ac:picMk id="3" creationId="{411BEC32-161D-4BBC-9FFF-DD2FB29D6334}"/>
          </ac:picMkLst>
        </pc:picChg>
        <pc:picChg chg="add del mod">
          <ac:chgData name="Marta" userId="eac6eb22-5f14-46b4-a4ea-a86e6e8c4acc" providerId="ADAL" clId="{6A11B075-55F7-4093-928F-661E86CC41D9}" dt="2021-11-11T13:41:52.598" v="184" actId="478"/>
          <ac:picMkLst>
            <pc:docMk/>
            <pc:sldMk cId="2693195115" sldId="461"/>
            <ac:picMk id="6" creationId="{54013BE9-93C1-457D-B9D8-A5CE760F7B7E}"/>
          </ac:picMkLst>
        </pc:picChg>
        <pc:picChg chg="add mod">
          <ac:chgData name="Marta" userId="eac6eb22-5f14-46b4-a4ea-a86e6e8c4acc" providerId="ADAL" clId="{6A11B075-55F7-4093-928F-661E86CC41D9}" dt="2021-12-07T16:11:46.204" v="1082" actId="164"/>
          <ac:picMkLst>
            <pc:docMk/>
            <pc:sldMk cId="2693195115" sldId="461"/>
            <ac:picMk id="6" creationId="{9E75CF73-2E8F-4C6C-A071-BF38167A90A5}"/>
          </ac:picMkLst>
        </pc:picChg>
        <pc:picChg chg="add mod modCrop">
          <ac:chgData name="Marta" userId="eac6eb22-5f14-46b4-a4ea-a86e6e8c4acc" providerId="ADAL" clId="{6A11B075-55F7-4093-928F-661E86CC41D9}" dt="2021-12-07T16:11:46.204" v="1082" actId="164"/>
          <ac:picMkLst>
            <pc:docMk/>
            <pc:sldMk cId="2693195115" sldId="461"/>
            <ac:picMk id="8" creationId="{57E88512-9EA3-409D-903E-62C7CEB57C89}"/>
          </ac:picMkLst>
        </pc:picChg>
        <pc:picChg chg="add del mod">
          <ac:chgData name="Marta" userId="eac6eb22-5f14-46b4-a4ea-a86e6e8c4acc" providerId="ADAL" clId="{6A11B075-55F7-4093-928F-661E86CC41D9}" dt="2021-11-11T14:02:44.341" v="445" actId="478"/>
          <ac:picMkLst>
            <pc:docMk/>
            <pc:sldMk cId="2693195115" sldId="461"/>
            <ac:picMk id="8" creationId="{F1735F0F-702F-4173-A7E5-148E85D5A085}"/>
          </ac:picMkLst>
        </pc:picChg>
        <pc:picChg chg="add mod">
          <ac:chgData name="Marta" userId="eac6eb22-5f14-46b4-a4ea-a86e6e8c4acc" providerId="ADAL" clId="{6A11B075-55F7-4093-928F-661E86CC41D9}" dt="2021-12-07T16:11:46.204" v="1082" actId="164"/>
          <ac:picMkLst>
            <pc:docMk/>
            <pc:sldMk cId="2693195115" sldId="461"/>
            <ac:picMk id="9" creationId="{7766D188-48CF-46FC-BEDB-C3CB8583C789}"/>
          </ac:picMkLst>
        </pc:picChg>
        <pc:picChg chg="add mod">
          <ac:chgData name="Marta" userId="eac6eb22-5f14-46b4-a4ea-a86e6e8c4acc" providerId="ADAL" clId="{6A11B075-55F7-4093-928F-661E86CC41D9}" dt="2021-12-07T16:11:46.204" v="1082" actId="164"/>
          <ac:picMkLst>
            <pc:docMk/>
            <pc:sldMk cId="2693195115" sldId="461"/>
            <ac:picMk id="13" creationId="{1A52AD2F-2D7F-4E23-B285-7EDB38483C34}"/>
          </ac:picMkLst>
        </pc:picChg>
        <pc:picChg chg="del">
          <ac:chgData name="Marta" userId="eac6eb22-5f14-46b4-a4ea-a86e6e8c4acc" providerId="ADAL" clId="{6A11B075-55F7-4093-928F-661E86CC41D9}" dt="2021-11-11T13:39:20.480" v="113" actId="478"/>
          <ac:picMkLst>
            <pc:docMk/>
            <pc:sldMk cId="2693195115" sldId="461"/>
            <ac:picMk id="17" creationId="{8C1CD154-B1CD-40BB-B4D4-127D55F083B6}"/>
          </ac:picMkLst>
        </pc:picChg>
        <pc:picChg chg="del">
          <ac:chgData name="Marta" userId="eac6eb22-5f14-46b4-a4ea-a86e6e8c4acc" providerId="ADAL" clId="{6A11B075-55F7-4093-928F-661E86CC41D9}" dt="2021-11-11T13:42:43.565" v="196" actId="478"/>
          <ac:picMkLst>
            <pc:docMk/>
            <pc:sldMk cId="2693195115" sldId="461"/>
            <ac:picMk id="18" creationId="{1B32A7DD-4CA4-4E37-B4F8-972AA1FE39CB}"/>
          </ac:picMkLst>
        </pc:picChg>
      </pc:sldChg>
      <pc:sldChg chg="del">
        <pc:chgData name="Marta" userId="eac6eb22-5f14-46b4-a4ea-a86e6e8c4acc" providerId="ADAL" clId="{6A11B075-55F7-4093-928F-661E86CC41D9}" dt="2021-11-11T13:44:42.599" v="212" actId="47"/>
        <pc:sldMkLst>
          <pc:docMk/>
          <pc:sldMk cId="1484635905" sldId="753"/>
        </pc:sldMkLst>
      </pc:sldChg>
      <pc:sldChg chg="modSp mod">
        <pc:chgData name="Marta" userId="eac6eb22-5f14-46b4-a4ea-a86e6e8c4acc" providerId="ADAL" clId="{6A11B075-55F7-4093-928F-661E86CC41D9}" dt="2021-11-15T18:55:27.023" v="453" actId="113"/>
        <pc:sldMkLst>
          <pc:docMk/>
          <pc:sldMk cId="2932444859" sldId="756"/>
        </pc:sldMkLst>
        <pc:spChg chg="mod">
          <ac:chgData name="Marta" userId="eac6eb22-5f14-46b4-a4ea-a86e6e8c4acc" providerId="ADAL" clId="{6A11B075-55F7-4093-928F-661E86CC41D9}" dt="2021-11-15T18:55:27.023" v="453" actId="113"/>
          <ac:spMkLst>
            <pc:docMk/>
            <pc:sldMk cId="2932444859" sldId="756"/>
            <ac:spMk id="8" creationId="{994CAA25-984D-4484-838B-9B092E7155F2}"/>
          </ac:spMkLst>
        </pc:spChg>
      </pc:sldChg>
      <pc:sldChg chg="addSp delSp modSp mod">
        <pc:chgData name="Marta" userId="eac6eb22-5f14-46b4-a4ea-a86e6e8c4acc" providerId="ADAL" clId="{6A11B075-55F7-4093-928F-661E86CC41D9}" dt="2021-12-07T16:02:53.133" v="1079" actId="1076"/>
        <pc:sldMkLst>
          <pc:docMk/>
          <pc:sldMk cId="2545719771" sldId="758"/>
        </pc:sldMkLst>
        <pc:spChg chg="add del mod">
          <ac:chgData name="Marta" userId="eac6eb22-5f14-46b4-a4ea-a86e6e8c4acc" providerId="ADAL" clId="{6A11B075-55F7-4093-928F-661E86CC41D9}" dt="2021-12-07T15:31:35.936" v="1016" actId="478"/>
          <ac:spMkLst>
            <pc:docMk/>
            <pc:sldMk cId="2545719771" sldId="758"/>
            <ac:spMk id="5" creationId="{2C4516AB-8E24-4AC2-A694-027AAAB3155A}"/>
          </ac:spMkLst>
        </pc:spChg>
        <pc:spChg chg="add mod">
          <ac:chgData name="Marta" userId="eac6eb22-5f14-46b4-a4ea-a86e6e8c4acc" providerId="ADAL" clId="{6A11B075-55F7-4093-928F-661E86CC41D9}" dt="2021-12-07T15:32:28.664" v="1026" actId="255"/>
          <ac:spMkLst>
            <pc:docMk/>
            <pc:sldMk cId="2545719771" sldId="758"/>
            <ac:spMk id="8" creationId="{AF806B54-71B7-49E8-BAB6-21E067B417B7}"/>
          </ac:spMkLst>
        </pc:spChg>
        <pc:spChg chg="mod">
          <ac:chgData name="Marta" userId="eac6eb22-5f14-46b4-a4ea-a86e6e8c4acc" providerId="ADAL" clId="{6A11B075-55F7-4093-928F-661E86CC41D9}" dt="2021-12-06T15:31:15.338" v="645"/>
          <ac:spMkLst>
            <pc:docMk/>
            <pc:sldMk cId="2545719771" sldId="758"/>
            <ac:spMk id="10" creationId="{1E23D50A-ACC5-4114-A58D-AE375077ED02}"/>
          </ac:spMkLst>
        </pc:spChg>
        <pc:spChg chg="add mod">
          <ac:chgData name="Marta" userId="eac6eb22-5f14-46b4-a4ea-a86e6e8c4acc" providerId="ADAL" clId="{6A11B075-55F7-4093-928F-661E86CC41D9}" dt="2021-12-07T15:32:22.566" v="1025" actId="255"/>
          <ac:spMkLst>
            <pc:docMk/>
            <pc:sldMk cId="2545719771" sldId="758"/>
            <ac:spMk id="14" creationId="{6DAF72CE-7909-4928-A840-D611A64A151F}"/>
          </ac:spMkLst>
        </pc:spChg>
        <pc:spChg chg="add mod">
          <ac:chgData name="Marta" userId="eac6eb22-5f14-46b4-a4ea-a86e6e8c4acc" providerId="ADAL" clId="{6A11B075-55F7-4093-928F-661E86CC41D9}" dt="2021-12-07T16:02:43.871" v="1077" actId="255"/>
          <ac:spMkLst>
            <pc:docMk/>
            <pc:sldMk cId="2545719771" sldId="758"/>
            <ac:spMk id="23" creationId="{7A52CE67-EE8A-4CAF-BB7D-9AEA9A9219CA}"/>
          </ac:spMkLst>
        </pc:spChg>
        <pc:spChg chg="add mod">
          <ac:chgData name="Marta" userId="eac6eb22-5f14-46b4-a4ea-a86e6e8c4acc" providerId="ADAL" clId="{6A11B075-55F7-4093-928F-661E86CC41D9}" dt="2021-12-07T16:02:48.455" v="1078" actId="255"/>
          <ac:spMkLst>
            <pc:docMk/>
            <pc:sldMk cId="2545719771" sldId="758"/>
            <ac:spMk id="25" creationId="{C919A2A2-B677-437C-A977-1C95C7F674F4}"/>
          </ac:spMkLst>
        </pc:spChg>
        <pc:grpChg chg="add del mod">
          <ac:chgData name="Marta" userId="eac6eb22-5f14-46b4-a4ea-a86e6e8c4acc" providerId="ADAL" clId="{6A11B075-55F7-4093-928F-661E86CC41D9}" dt="2021-12-07T16:02:23.330" v="1072" actId="478"/>
          <ac:grpSpMkLst>
            <pc:docMk/>
            <pc:sldMk cId="2545719771" sldId="758"/>
            <ac:grpSpMk id="19" creationId="{9CF8B616-48A4-4377-AB3E-4751CE687EDE}"/>
          </ac:grpSpMkLst>
        </pc:grpChg>
        <pc:grpChg chg="add mod">
          <ac:chgData name="Marta" userId="eac6eb22-5f14-46b4-a4ea-a86e6e8c4acc" providerId="ADAL" clId="{6A11B075-55F7-4093-928F-661E86CC41D9}" dt="2021-12-07T16:02:39.594" v="1076" actId="1076"/>
          <ac:grpSpMkLst>
            <pc:docMk/>
            <pc:sldMk cId="2545719771" sldId="758"/>
            <ac:grpSpMk id="32" creationId="{6EEE6A49-3D1F-442A-B275-11987EB26FB2}"/>
          </ac:grpSpMkLst>
        </pc:grpChg>
        <pc:picChg chg="del">
          <ac:chgData name="Marta" userId="eac6eb22-5f14-46b4-a4ea-a86e6e8c4acc" providerId="ADAL" clId="{6A11B075-55F7-4093-928F-661E86CC41D9}" dt="2021-11-11T13:43:31.407" v="198" actId="478"/>
          <ac:picMkLst>
            <pc:docMk/>
            <pc:sldMk cId="2545719771" sldId="758"/>
            <ac:picMk id="3" creationId="{49E2599A-1CF7-48B1-9A9D-C5F15A4B5A6F}"/>
          </ac:picMkLst>
        </pc:picChg>
        <pc:picChg chg="add mod">
          <ac:chgData name="Marta" userId="eac6eb22-5f14-46b4-a4ea-a86e6e8c4acc" providerId="ADAL" clId="{6A11B075-55F7-4093-928F-661E86CC41D9}" dt="2021-12-07T15:32:05.912" v="1022" actId="164"/>
          <ac:picMkLst>
            <pc:docMk/>
            <pc:sldMk cId="2545719771" sldId="758"/>
            <ac:picMk id="3" creationId="{67EBCE09-DCCF-45BC-8AF7-945BBF03FB47}"/>
          </ac:picMkLst>
        </pc:picChg>
        <pc:picChg chg="add del mod">
          <ac:chgData name="Marta" userId="eac6eb22-5f14-46b4-a4ea-a86e6e8c4acc" providerId="ADAL" clId="{6A11B075-55F7-4093-928F-661E86CC41D9}" dt="2021-12-07T15:31:35.936" v="1016" actId="478"/>
          <ac:picMkLst>
            <pc:docMk/>
            <pc:sldMk cId="2545719771" sldId="758"/>
            <ac:picMk id="4" creationId="{8A686997-9FDB-4F30-A1D1-0B54B82B1B37}"/>
          </ac:picMkLst>
        </pc:picChg>
        <pc:picChg chg="mod">
          <ac:chgData name="Marta" userId="eac6eb22-5f14-46b4-a4ea-a86e6e8c4acc" providerId="ADAL" clId="{6A11B075-55F7-4093-928F-661E86CC41D9}" dt="2021-12-07T16:02:53.133" v="1079" actId="1076"/>
          <ac:picMkLst>
            <pc:docMk/>
            <pc:sldMk cId="2545719771" sldId="758"/>
            <ac:picMk id="6" creationId="{AB630979-6823-4703-A346-192B8C3220AF}"/>
          </ac:picMkLst>
        </pc:picChg>
        <pc:picChg chg="add mod">
          <ac:chgData name="Marta" userId="eac6eb22-5f14-46b4-a4ea-a86e6e8c4acc" providerId="ADAL" clId="{6A11B075-55F7-4093-928F-661E86CC41D9}" dt="2021-12-07T15:32:05.912" v="1022" actId="164"/>
          <ac:picMkLst>
            <pc:docMk/>
            <pc:sldMk cId="2545719771" sldId="758"/>
            <ac:picMk id="12" creationId="{578D61B2-A97A-4F1F-A2B8-6E14D44F1100}"/>
          </ac:picMkLst>
        </pc:picChg>
        <pc:picChg chg="add mod">
          <ac:chgData name="Marta" userId="eac6eb22-5f14-46b4-a4ea-a86e6e8c4acc" providerId="ADAL" clId="{6A11B075-55F7-4093-928F-661E86CC41D9}" dt="2021-12-07T15:32:05.912" v="1022" actId="164"/>
          <ac:picMkLst>
            <pc:docMk/>
            <pc:sldMk cId="2545719771" sldId="758"/>
            <ac:picMk id="16" creationId="{5382DA54-B2F4-433E-8BB7-65E64EEC2F86}"/>
          </ac:picMkLst>
        </pc:picChg>
        <pc:picChg chg="add mod">
          <ac:chgData name="Marta" userId="eac6eb22-5f14-46b4-a4ea-a86e6e8c4acc" providerId="ADAL" clId="{6A11B075-55F7-4093-928F-661E86CC41D9}" dt="2021-12-07T15:32:05.912" v="1022" actId="164"/>
          <ac:picMkLst>
            <pc:docMk/>
            <pc:sldMk cId="2545719771" sldId="758"/>
            <ac:picMk id="18" creationId="{16A95D8A-230C-4CF9-BE0C-55D2F99347FA}"/>
          </ac:picMkLst>
        </pc:picChg>
        <pc:picChg chg="add mod">
          <ac:chgData name="Marta" userId="eac6eb22-5f14-46b4-a4ea-a86e6e8c4acc" providerId="ADAL" clId="{6A11B075-55F7-4093-928F-661E86CC41D9}" dt="2021-12-07T16:02:29.535" v="1074" actId="164"/>
          <ac:picMkLst>
            <pc:docMk/>
            <pc:sldMk cId="2545719771" sldId="758"/>
            <ac:picMk id="21" creationId="{DD5AC182-DA9D-40AE-A4CF-9EA8C74D59FF}"/>
          </ac:picMkLst>
        </pc:picChg>
        <pc:picChg chg="add mod">
          <ac:chgData name="Marta" userId="eac6eb22-5f14-46b4-a4ea-a86e6e8c4acc" providerId="ADAL" clId="{6A11B075-55F7-4093-928F-661E86CC41D9}" dt="2021-12-07T16:02:29.535" v="1074" actId="164"/>
          <ac:picMkLst>
            <pc:docMk/>
            <pc:sldMk cId="2545719771" sldId="758"/>
            <ac:picMk id="27" creationId="{58C0027B-76C5-4F69-8DD6-3E7A1BC4EA25}"/>
          </ac:picMkLst>
        </pc:picChg>
        <pc:picChg chg="add mod">
          <ac:chgData name="Marta" userId="eac6eb22-5f14-46b4-a4ea-a86e6e8c4acc" providerId="ADAL" clId="{6A11B075-55F7-4093-928F-661E86CC41D9}" dt="2021-12-07T16:02:29.535" v="1074" actId="164"/>
          <ac:picMkLst>
            <pc:docMk/>
            <pc:sldMk cId="2545719771" sldId="758"/>
            <ac:picMk id="29" creationId="{04C9D4DE-4894-4E07-B604-2F4F107E2163}"/>
          </ac:picMkLst>
        </pc:picChg>
        <pc:picChg chg="add mod">
          <ac:chgData name="Marta" userId="eac6eb22-5f14-46b4-a4ea-a86e6e8c4acc" providerId="ADAL" clId="{6A11B075-55F7-4093-928F-661E86CC41D9}" dt="2021-12-07T16:02:29.535" v="1074" actId="164"/>
          <ac:picMkLst>
            <pc:docMk/>
            <pc:sldMk cId="2545719771" sldId="758"/>
            <ac:picMk id="31" creationId="{16E897C5-AB89-471E-AEEF-AB2516B2BF06}"/>
          </ac:picMkLst>
        </pc:picChg>
      </pc:sldChg>
      <pc:sldChg chg="addSp delSp modSp mod">
        <pc:chgData name="Marta" userId="eac6eb22-5f14-46b4-a4ea-a86e6e8c4acc" providerId="ADAL" clId="{6A11B075-55F7-4093-928F-661E86CC41D9}" dt="2021-12-06T15:32:27.869" v="691" actId="20577"/>
        <pc:sldMkLst>
          <pc:docMk/>
          <pc:sldMk cId="2831553909" sldId="759"/>
        </pc:sldMkLst>
        <pc:spChg chg="mod">
          <ac:chgData name="Marta" userId="eac6eb22-5f14-46b4-a4ea-a86e6e8c4acc" providerId="ADAL" clId="{6A11B075-55F7-4093-928F-661E86CC41D9}" dt="2021-12-06T15:32:27.869" v="691" actId="20577"/>
          <ac:spMkLst>
            <pc:docMk/>
            <pc:sldMk cId="2831553909" sldId="759"/>
            <ac:spMk id="11" creationId="{93918034-9B9D-4596-85F0-9F9E81E42410}"/>
          </ac:spMkLst>
        </pc:spChg>
        <pc:grpChg chg="add mod">
          <ac:chgData name="Marta" userId="eac6eb22-5f14-46b4-a4ea-a86e6e8c4acc" providerId="ADAL" clId="{6A11B075-55F7-4093-928F-661E86CC41D9}" dt="2021-12-06T15:30:00.287" v="643" actId="1076"/>
          <ac:grpSpMkLst>
            <pc:docMk/>
            <pc:sldMk cId="2831553909" sldId="759"/>
            <ac:grpSpMk id="8" creationId="{F438350F-1641-4B77-9B57-55FFED062487}"/>
          </ac:grpSpMkLst>
        </pc:grpChg>
        <pc:picChg chg="mod">
          <ac:chgData name="Marta" userId="eac6eb22-5f14-46b4-a4ea-a86e6e8c4acc" providerId="ADAL" clId="{6A11B075-55F7-4093-928F-661E86CC41D9}" dt="2021-12-06T15:30:00.287" v="643" actId="1076"/>
          <ac:picMkLst>
            <pc:docMk/>
            <pc:sldMk cId="2831553909" sldId="759"/>
            <ac:picMk id="9" creationId="{D11346AF-E78E-4AE3-AABF-8F7D496AA5D1}"/>
          </ac:picMkLst>
        </pc:picChg>
        <pc:picChg chg="del">
          <ac:chgData name="Marta" userId="eac6eb22-5f14-46b4-a4ea-a86e6e8c4acc" providerId="ADAL" clId="{6A11B075-55F7-4093-928F-661E86CC41D9}" dt="2021-12-06T15:29:44.761" v="637" actId="478"/>
          <ac:picMkLst>
            <pc:docMk/>
            <pc:sldMk cId="2831553909" sldId="759"/>
            <ac:picMk id="10" creationId="{EF7ADB1E-0A68-432D-96BE-1CF4A71FF290}"/>
          </ac:picMkLst>
        </pc:picChg>
        <pc:picChg chg="mod">
          <ac:chgData name="Marta" userId="eac6eb22-5f14-46b4-a4ea-a86e6e8c4acc" providerId="ADAL" clId="{6A11B075-55F7-4093-928F-661E86CC41D9}" dt="2021-12-06T15:30:00.287" v="643" actId="1076"/>
          <ac:picMkLst>
            <pc:docMk/>
            <pc:sldMk cId="2831553909" sldId="759"/>
            <ac:picMk id="12" creationId="{37D7F50C-D750-4534-BF64-4CB246FDD1C0}"/>
          </ac:picMkLst>
        </pc:picChg>
        <pc:picChg chg="mod">
          <ac:chgData name="Marta" userId="eac6eb22-5f14-46b4-a4ea-a86e6e8c4acc" providerId="ADAL" clId="{6A11B075-55F7-4093-928F-661E86CC41D9}" dt="2021-12-06T15:30:00.287" v="643" actId="1076"/>
          <ac:picMkLst>
            <pc:docMk/>
            <pc:sldMk cId="2831553909" sldId="759"/>
            <ac:picMk id="13" creationId="{01F70CDE-6B12-4426-813B-F1A2ACA80876}"/>
          </ac:picMkLst>
        </pc:picChg>
        <pc:picChg chg="mod">
          <ac:chgData name="Marta" userId="eac6eb22-5f14-46b4-a4ea-a86e6e8c4acc" providerId="ADAL" clId="{6A11B075-55F7-4093-928F-661E86CC41D9}" dt="2021-12-06T15:30:00.287" v="643" actId="1076"/>
          <ac:picMkLst>
            <pc:docMk/>
            <pc:sldMk cId="2831553909" sldId="759"/>
            <ac:picMk id="14" creationId="{9FD46619-36BC-49AD-9714-82831C59435E}"/>
          </ac:picMkLst>
        </pc:picChg>
        <pc:picChg chg="mod">
          <ac:chgData name="Marta" userId="eac6eb22-5f14-46b4-a4ea-a86e6e8c4acc" providerId="ADAL" clId="{6A11B075-55F7-4093-928F-661E86CC41D9}" dt="2021-12-06T15:30:00.287" v="643" actId="1076"/>
          <ac:picMkLst>
            <pc:docMk/>
            <pc:sldMk cId="2831553909" sldId="759"/>
            <ac:picMk id="15" creationId="{0F513A17-C87E-442E-AE35-A789BD6CD053}"/>
          </ac:picMkLst>
        </pc:picChg>
        <pc:picChg chg="mod">
          <ac:chgData name="Marta" userId="eac6eb22-5f14-46b4-a4ea-a86e6e8c4acc" providerId="ADAL" clId="{6A11B075-55F7-4093-928F-661E86CC41D9}" dt="2021-12-06T15:30:00.287" v="643" actId="1076"/>
          <ac:picMkLst>
            <pc:docMk/>
            <pc:sldMk cId="2831553909" sldId="759"/>
            <ac:picMk id="16" creationId="{2504ED78-72DF-49A8-B1FA-D62238191EAD}"/>
          </ac:picMkLst>
        </pc:picChg>
        <pc:picChg chg="mod">
          <ac:chgData name="Marta" userId="eac6eb22-5f14-46b4-a4ea-a86e6e8c4acc" providerId="ADAL" clId="{6A11B075-55F7-4093-928F-661E86CC41D9}" dt="2021-12-06T15:30:00.287" v="643" actId="1076"/>
          <ac:picMkLst>
            <pc:docMk/>
            <pc:sldMk cId="2831553909" sldId="759"/>
            <ac:picMk id="17" creationId="{C38113EE-3FF0-4301-9314-CA43339B268C}"/>
          </ac:picMkLst>
        </pc:picChg>
        <pc:picChg chg="mod">
          <ac:chgData name="Marta" userId="eac6eb22-5f14-46b4-a4ea-a86e6e8c4acc" providerId="ADAL" clId="{6A11B075-55F7-4093-928F-661E86CC41D9}" dt="2021-12-06T15:30:00.287" v="643" actId="1076"/>
          <ac:picMkLst>
            <pc:docMk/>
            <pc:sldMk cId="2831553909" sldId="759"/>
            <ac:picMk id="18" creationId="{2392E44B-9FDE-4A83-B275-AF2BD8FB132E}"/>
          </ac:picMkLst>
        </pc:picChg>
        <pc:picChg chg="mod">
          <ac:chgData name="Marta" userId="eac6eb22-5f14-46b4-a4ea-a86e6e8c4acc" providerId="ADAL" clId="{6A11B075-55F7-4093-928F-661E86CC41D9}" dt="2021-12-06T15:30:00.287" v="643" actId="1076"/>
          <ac:picMkLst>
            <pc:docMk/>
            <pc:sldMk cId="2831553909" sldId="759"/>
            <ac:picMk id="19" creationId="{432378B7-986C-4BEF-A731-897B468A4734}"/>
          </ac:picMkLst>
        </pc:picChg>
      </pc:sldChg>
      <pc:sldChg chg="modSp mod">
        <pc:chgData name="Marta" userId="eac6eb22-5f14-46b4-a4ea-a86e6e8c4acc" providerId="ADAL" clId="{6A11B075-55F7-4093-928F-661E86CC41D9}" dt="2021-12-07T12:00:53.616" v="850"/>
        <pc:sldMkLst>
          <pc:docMk/>
          <pc:sldMk cId="3888553813" sldId="879"/>
        </pc:sldMkLst>
        <pc:spChg chg="mod">
          <ac:chgData name="Marta" userId="eac6eb22-5f14-46b4-a4ea-a86e6e8c4acc" providerId="ADAL" clId="{6A11B075-55F7-4093-928F-661E86CC41D9}" dt="2021-12-07T12:00:53.616" v="850"/>
          <ac:spMkLst>
            <pc:docMk/>
            <pc:sldMk cId="3888553813" sldId="879"/>
            <ac:spMk id="2" creationId="{91383D11-DEC4-4BFF-88BB-8FB2206CEB37}"/>
          </ac:spMkLst>
        </pc:spChg>
      </pc:sldChg>
      <pc:sldChg chg="modSp mod">
        <pc:chgData name="Marta" userId="eac6eb22-5f14-46b4-a4ea-a86e6e8c4acc" providerId="ADAL" clId="{6A11B075-55F7-4093-928F-661E86CC41D9}" dt="2021-11-11T13:44:39.918" v="211" actId="20577"/>
        <pc:sldMkLst>
          <pc:docMk/>
          <pc:sldMk cId="2237924450" sldId="895"/>
        </pc:sldMkLst>
        <pc:spChg chg="mod">
          <ac:chgData name="Marta" userId="eac6eb22-5f14-46b4-a4ea-a86e6e8c4acc" providerId="ADAL" clId="{6A11B075-55F7-4093-928F-661E86CC41D9}" dt="2021-11-11T13:44:39.918" v="211" actId="20577"/>
          <ac:spMkLst>
            <pc:docMk/>
            <pc:sldMk cId="2237924450" sldId="895"/>
            <ac:spMk id="8" creationId="{FB4EB544-78AD-4A22-A560-DDE5B1C53C69}"/>
          </ac:spMkLst>
        </pc:spChg>
      </pc:sldChg>
      <pc:sldChg chg="modSp mod">
        <pc:chgData name="Marta" userId="eac6eb22-5f14-46b4-a4ea-a86e6e8c4acc" providerId="ADAL" clId="{6A11B075-55F7-4093-928F-661E86CC41D9}" dt="2021-12-06T15:37:35.179" v="715" actId="20577"/>
        <pc:sldMkLst>
          <pc:docMk/>
          <pc:sldMk cId="666012649" sldId="897"/>
        </pc:sldMkLst>
        <pc:spChg chg="mod">
          <ac:chgData name="Marta" userId="eac6eb22-5f14-46b4-a4ea-a86e6e8c4acc" providerId="ADAL" clId="{6A11B075-55F7-4093-928F-661E86CC41D9}" dt="2021-12-06T15:37:35.179" v="715" actId="20577"/>
          <ac:spMkLst>
            <pc:docMk/>
            <pc:sldMk cId="666012649" sldId="897"/>
            <ac:spMk id="5" creationId="{DB832933-DA47-427D-A761-B418DA6BFB6A}"/>
          </ac:spMkLst>
        </pc:spChg>
      </pc:sldChg>
      <pc:sldChg chg="addSp delSp modSp mod">
        <pc:chgData name="Marta" userId="eac6eb22-5f14-46b4-a4ea-a86e6e8c4acc" providerId="ADAL" clId="{6A11B075-55F7-4093-928F-661E86CC41D9}" dt="2021-12-07T12:01:51.569" v="852" actId="22"/>
        <pc:sldMkLst>
          <pc:docMk/>
          <pc:sldMk cId="4038287201" sldId="898"/>
        </pc:sldMkLst>
        <pc:spChg chg="add del">
          <ac:chgData name="Marta" userId="eac6eb22-5f14-46b4-a4ea-a86e6e8c4acc" providerId="ADAL" clId="{6A11B075-55F7-4093-928F-661E86CC41D9}" dt="2021-12-07T12:01:51.569" v="852" actId="22"/>
          <ac:spMkLst>
            <pc:docMk/>
            <pc:sldMk cId="4038287201" sldId="898"/>
            <ac:spMk id="9" creationId="{C1BD6CCE-0F80-48B3-9321-91B729520A2B}"/>
          </ac:spMkLst>
        </pc:spChg>
        <pc:spChg chg="mod">
          <ac:chgData name="Marta" userId="eac6eb22-5f14-46b4-a4ea-a86e6e8c4acc" providerId="ADAL" clId="{6A11B075-55F7-4093-928F-661E86CC41D9}" dt="2021-11-11T13:57:04.343" v="416" actId="14100"/>
          <ac:spMkLst>
            <pc:docMk/>
            <pc:sldMk cId="4038287201" sldId="898"/>
            <ac:spMk id="10" creationId="{66421E13-941D-487E-9F8E-DCFA3FE9C646}"/>
          </ac:spMkLst>
        </pc:spChg>
      </pc:sldChg>
      <pc:sldChg chg="delSp modSp mod">
        <pc:chgData name="Marta" userId="eac6eb22-5f14-46b4-a4ea-a86e6e8c4acc" providerId="ADAL" clId="{6A11B075-55F7-4093-928F-661E86CC41D9}" dt="2021-12-06T15:31:39.749" v="646"/>
        <pc:sldMkLst>
          <pc:docMk/>
          <pc:sldMk cId="2083658885" sldId="900"/>
        </pc:sldMkLst>
        <pc:spChg chg="mod">
          <ac:chgData name="Marta" userId="eac6eb22-5f14-46b4-a4ea-a86e6e8c4acc" providerId="ADAL" clId="{6A11B075-55F7-4093-928F-661E86CC41D9}" dt="2021-11-11T13:55:39.894" v="403" actId="14100"/>
          <ac:spMkLst>
            <pc:docMk/>
            <pc:sldMk cId="2083658885" sldId="900"/>
            <ac:spMk id="2" creationId="{F49F4E2B-EEB0-4736-A001-E9CD8947E750}"/>
          </ac:spMkLst>
        </pc:spChg>
        <pc:spChg chg="mod">
          <ac:chgData name="Marta" userId="eac6eb22-5f14-46b4-a4ea-a86e6e8c4acc" providerId="ADAL" clId="{6A11B075-55F7-4093-928F-661E86CC41D9}" dt="2021-12-06T15:31:39.749" v="646"/>
          <ac:spMkLst>
            <pc:docMk/>
            <pc:sldMk cId="2083658885" sldId="900"/>
            <ac:spMk id="6" creationId="{00000000-0000-0000-0000-000000000000}"/>
          </ac:spMkLst>
        </pc:spChg>
        <pc:picChg chg="del mod">
          <ac:chgData name="Marta" userId="eac6eb22-5f14-46b4-a4ea-a86e6e8c4acc" providerId="ADAL" clId="{6A11B075-55F7-4093-928F-661E86CC41D9}" dt="2021-11-11T13:49:03.793" v="323" actId="21"/>
          <ac:picMkLst>
            <pc:docMk/>
            <pc:sldMk cId="2083658885" sldId="900"/>
            <ac:picMk id="3076" creationId="{9A236371-ED4A-4695-B55B-02EF20E85E05}"/>
          </ac:picMkLst>
        </pc:picChg>
      </pc:sldChg>
      <pc:sldChg chg="addSp delSp modSp mod">
        <pc:chgData name="Marta" userId="eac6eb22-5f14-46b4-a4ea-a86e6e8c4acc" providerId="ADAL" clId="{6A11B075-55F7-4093-928F-661E86CC41D9}" dt="2021-12-06T16:47:09.686" v="849" actId="6549"/>
        <pc:sldMkLst>
          <pc:docMk/>
          <pc:sldMk cId="644561616" sldId="901"/>
        </pc:sldMkLst>
        <pc:spChg chg="mod">
          <ac:chgData name="Marta" userId="eac6eb22-5f14-46b4-a4ea-a86e6e8c4acc" providerId="ADAL" clId="{6A11B075-55F7-4093-928F-661E86CC41D9}" dt="2021-12-06T16:47:09.686" v="849" actId="6549"/>
          <ac:spMkLst>
            <pc:docMk/>
            <pc:sldMk cId="644561616" sldId="901"/>
            <ac:spMk id="2" creationId="{F49F4E2B-EEB0-4736-A001-E9CD8947E750}"/>
          </ac:spMkLst>
        </pc:spChg>
        <pc:spChg chg="mod">
          <ac:chgData name="Marta" userId="eac6eb22-5f14-46b4-a4ea-a86e6e8c4acc" providerId="ADAL" clId="{6A11B075-55F7-4093-928F-661E86CC41D9}" dt="2021-12-06T15:31:44.727" v="647"/>
          <ac:spMkLst>
            <pc:docMk/>
            <pc:sldMk cId="644561616" sldId="901"/>
            <ac:spMk id="6" creationId="{00000000-0000-0000-0000-000000000000}"/>
          </ac:spMkLst>
        </pc:spChg>
        <pc:spChg chg="add del">
          <ac:chgData name="Marta" userId="eac6eb22-5f14-46b4-a4ea-a86e6e8c4acc" providerId="ADAL" clId="{6A11B075-55F7-4093-928F-661E86CC41D9}" dt="2021-12-06T16:42:46.982" v="725" actId="22"/>
          <ac:spMkLst>
            <pc:docMk/>
            <pc:sldMk cId="644561616" sldId="901"/>
            <ac:spMk id="9" creationId="{338AEF8A-C6A1-4AAA-A720-08D8E3269E69}"/>
          </ac:spMkLst>
        </pc:spChg>
        <pc:picChg chg="add mod">
          <ac:chgData name="Marta" userId="eac6eb22-5f14-46b4-a4ea-a86e6e8c4acc" providerId="ADAL" clId="{6A11B075-55F7-4093-928F-661E86CC41D9}" dt="2021-12-06T16:43:10.613" v="737" actId="1076"/>
          <ac:picMkLst>
            <pc:docMk/>
            <pc:sldMk cId="644561616" sldId="901"/>
            <ac:picMk id="5" creationId="{A7CE0624-DE4C-4238-8618-DC619B9FF7AB}"/>
          </ac:picMkLst>
        </pc:picChg>
      </pc:sldChg>
      <pc:sldChg chg="add del modNotes">
        <pc:chgData name="Marta" userId="eac6eb22-5f14-46b4-a4ea-a86e6e8c4acc" providerId="ADAL" clId="{6A11B075-55F7-4093-928F-661E86CC41D9}" dt="2021-12-06T13:49:54.799" v="612" actId="27636"/>
        <pc:sldMkLst>
          <pc:docMk/>
          <pc:sldMk cId="0" sldId="902"/>
        </pc:sldMkLst>
      </pc:sldChg>
      <pc:sldChg chg="del">
        <pc:chgData name="Marta" userId="eac6eb22-5f14-46b4-a4ea-a86e6e8c4acc" providerId="ADAL" clId="{6A11B075-55F7-4093-928F-661E86CC41D9}" dt="2021-11-11T13:44:20.713" v="201" actId="47"/>
        <pc:sldMkLst>
          <pc:docMk/>
          <pc:sldMk cId="194278650" sldId="902"/>
        </pc:sldMkLst>
      </pc:sldChg>
      <pc:sldChg chg="modSp add del mod modNotes">
        <pc:chgData name="Marta" userId="eac6eb22-5f14-46b4-a4ea-a86e6e8c4acc" providerId="ADAL" clId="{6A11B075-55F7-4093-928F-661E86CC41D9}" dt="2021-12-06T13:48:56.104" v="578" actId="47"/>
        <pc:sldMkLst>
          <pc:docMk/>
          <pc:sldMk cId="3434878444" sldId="902"/>
        </pc:sldMkLst>
        <pc:spChg chg="mod">
          <ac:chgData name="Marta" userId="eac6eb22-5f14-46b4-a4ea-a86e6e8c4acc" providerId="ADAL" clId="{6A11B075-55F7-4093-928F-661E86CC41D9}" dt="2021-12-06T13:45:28.103" v="541" actId="14100"/>
          <ac:spMkLst>
            <pc:docMk/>
            <pc:sldMk cId="3434878444" sldId="902"/>
            <ac:spMk id="7" creationId="{00000000-0000-0000-0000-000000000000}"/>
          </ac:spMkLst>
        </pc:spChg>
        <pc:spChg chg="mod">
          <ac:chgData name="Marta" userId="eac6eb22-5f14-46b4-a4ea-a86e6e8c4acc" providerId="ADAL" clId="{6A11B075-55F7-4093-928F-661E86CC41D9}" dt="2021-12-06T13:45:23.262" v="539" actId="242"/>
          <ac:spMkLst>
            <pc:docMk/>
            <pc:sldMk cId="3434878444" sldId="902"/>
            <ac:spMk id="8" creationId="{00000000-0000-0000-0000-000000000000}"/>
          </ac:spMkLst>
        </pc:spChg>
        <pc:spChg chg="mod">
          <ac:chgData name="Marta" userId="eac6eb22-5f14-46b4-a4ea-a86e6e8c4acc" providerId="ADAL" clId="{6A11B075-55F7-4093-928F-661E86CC41D9}" dt="2021-12-06T13:45:28.103" v="541" actId="14100"/>
          <ac:spMkLst>
            <pc:docMk/>
            <pc:sldMk cId="3434878444" sldId="902"/>
            <ac:spMk id="9" creationId="{00000000-0000-0000-0000-000000000000}"/>
          </ac:spMkLst>
        </pc:spChg>
        <pc:spChg chg="mod">
          <ac:chgData name="Marta" userId="eac6eb22-5f14-46b4-a4ea-a86e6e8c4acc" providerId="ADAL" clId="{6A11B075-55F7-4093-928F-661E86CC41D9}" dt="2021-12-06T13:45:23.262" v="539" actId="242"/>
          <ac:spMkLst>
            <pc:docMk/>
            <pc:sldMk cId="3434878444" sldId="902"/>
            <ac:spMk id="10" creationId="{00000000-0000-0000-0000-000000000000}"/>
          </ac:spMkLst>
        </pc:spChg>
        <pc:spChg chg="mod">
          <ac:chgData name="Marta" userId="eac6eb22-5f14-46b4-a4ea-a86e6e8c4acc" providerId="ADAL" clId="{6A11B075-55F7-4093-928F-661E86CC41D9}" dt="2021-12-06T13:45:28.103" v="541" actId="14100"/>
          <ac:spMkLst>
            <pc:docMk/>
            <pc:sldMk cId="3434878444" sldId="902"/>
            <ac:spMk id="11" creationId="{00000000-0000-0000-0000-000000000000}"/>
          </ac:spMkLst>
        </pc:spChg>
        <pc:spChg chg="mod">
          <ac:chgData name="Marta" userId="eac6eb22-5f14-46b4-a4ea-a86e6e8c4acc" providerId="ADAL" clId="{6A11B075-55F7-4093-928F-661E86CC41D9}" dt="2021-12-06T13:45:28.103" v="541" actId="14100"/>
          <ac:spMkLst>
            <pc:docMk/>
            <pc:sldMk cId="3434878444" sldId="902"/>
            <ac:spMk id="12" creationId="{00000000-0000-0000-0000-000000000000}"/>
          </ac:spMkLst>
        </pc:spChg>
        <pc:spChg chg="mod">
          <ac:chgData name="Marta" userId="eac6eb22-5f14-46b4-a4ea-a86e6e8c4acc" providerId="ADAL" clId="{6A11B075-55F7-4093-928F-661E86CC41D9}" dt="2021-12-06T13:45:23.262" v="539" actId="242"/>
          <ac:spMkLst>
            <pc:docMk/>
            <pc:sldMk cId="3434878444" sldId="902"/>
            <ac:spMk id="13" creationId="{00000000-0000-0000-0000-000000000000}"/>
          </ac:spMkLst>
        </pc:spChg>
        <pc:spChg chg="mod">
          <ac:chgData name="Marta" userId="eac6eb22-5f14-46b4-a4ea-a86e6e8c4acc" providerId="ADAL" clId="{6A11B075-55F7-4093-928F-661E86CC41D9}" dt="2021-12-06T13:45:36.534" v="543" actId="1076"/>
          <ac:spMkLst>
            <pc:docMk/>
            <pc:sldMk cId="3434878444" sldId="902"/>
            <ac:spMk id="25" creationId="{74B3F4F6-C522-4657-B889-54BC4C29205E}"/>
          </ac:spMkLst>
        </pc:spChg>
      </pc:sldChg>
      <pc:sldChg chg="add del modNotes">
        <pc:chgData name="Marta" userId="eac6eb22-5f14-46b4-a4ea-a86e6e8c4acc" providerId="ADAL" clId="{6A11B075-55F7-4093-928F-661E86CC41D9}" dt="2021-12-06T13:49:54.809" v="613" actId="27636"/>
        <pc:sldMkLst>
          <pc:docMk/>
          <pc:sldMk cId="0" sldId="903"/>
        </pc:sldMkLst>
      </pc:sldChg>
      <pc:sldChg chg="add del modNotes">
        <pc:chgData name="Marta" userId="eac6eb22-5f14-46b4-a4ea-a86e6e8c4acc" providerId="ADAL" clId="{6A11B075-55F7-4093-928F-661E86CC41D9}" dt="2021-12-06T13:48:56.104" v="578" actId="47"/>
        <pc:sldMkLst>
          <pc:docMk/>
          <pc:sldMk cId="2144952297" sldId="903"/>
        </pc:sldMkLst>
      </pc:sldChg>
      <pc:sldChg chg="del">
        <pc:chgData name="Marta" userId="eac6eb22-5f14-46b4-a4ea-a86e6e8c4acc" providerId="ADAL" clId="{6A11B075-55F7-4093-928F-661E86CC41D9}" dt="2021-11-11T13:44:21.311" v="202" actId="47"/>
        <pc:sldMkLst>
          <pc:docMk/>
          <pc:sldMk cId="4016256877" sldId="903"/>
        </pc:sldMkLst>
      </pc:sldChg>
      <pc:sldChg chg="add del modNotes">
        <pc:chgData name="Marta" userId="eac6eb22-5f14-46b4-a4ea-a86e6e8c4acc" providerId="ADAL" clId="{6A11B075-55F7-4093-928F-661E86CC41D9}" dt="2021-12-06T13:49:54.824" v="614" actId="27636"/>
        <pc:sldMkLst>
          <pc:docMk/>
          <pc:sldMk cId="0" sldId="904"/>
        </pc:sldMkLst>
      </pc:sldChg>
      <pc:sldChg chg="add del modNotes">
        <pc:chgData name="Marta" userId="eac6eb22-5f14-46b4-a4ea-a86e6e8c4acc" providerId="ADAL" clId="{6A11B075-55F7-4093-928F-661E86CC41D9}" dt="2021-12-06T13:48:56.104" v="578" actId="47"/>
        <pc:sldMkLst>
          <pc:docMk/>
          <pc:sldMk cId="1825476222" sldId="904"/>
        </pc:sldMkLst>
      </pc:sldChg>
      <pc:sldChg chg="del">
        <pc:chgData name="Marta" userId="eac6eb22-5f14-46b4-a4ea-a86e6e8c4acc" providerId="ADAL" clId="{6A11B075-55F7-4093-928F-661E86CC41D9}" dt="2021-11-11T13:44:22.013" v="203" actId="47"/>
        <pc:sldMkLst>
          <pc:docMk/>
          <pc:sldMk cId="3382726431" sldId="904"/>
        </pc:sldMkLst>
      </pc:sldChg>
      <pc:sldChg chg="add del modNotes">
        <pc:chgData name="Marta" userId="eac6eb22-5f14-46b4-a4ea-a86e6e8c4acc" providerId="ADAL" clId="{6A11B075-55F7-4093-928F-661E86CC41D9}" dt="2021-12-06T13:49:54.835" v="615" actId="27636"/>
        <pc:sldMkLst>
          <pc:docMk/>
          <pc:sldMk cId="0" sldId="905"/>
        </pc:sldMkLst>
      </pc:sldChg>
      <pc:sldChg chg="add del modNotes">
        <pc:chgData name="Marta" userId="eac6eb22-5f14-46b4-a4ea-a86e6e8c4acc" providerId="ADAL" clId="{6A11B075-55F7-4093-928F-661E86CC41D9}" dt="2021-12-06T13:48:56.104" v="578" actId="47"/>
        <pc:sldMkLst>
          <pc:docMk/>
          <pc:sldMk cId="963917617" sldId="905"/>
        </pc:sldMkLst>
      </pc:sldChg>
      <pc:sldChg chg="del">
        <pc:chgData name="Marta" userId="eac6eb22-5f14-46b4-a4ea-a86e6e8c4acc" providerId="ADAL" clId="{6A11B075-55F7-4093-928F-661E86CC41D9}" dt="2021-11-11T13:44:22.766" v="204" actId="47"/>
        <pc:sldMkLst>
          <pc:docMk/>
          <pc:sldMk cId="3129449252" sldId="905"/>
        </pc:sldMkLst>
      </pc:sldChg>
      <pc:sldChg chg="add del modNotes">
        <pc:chgData name="Marta" userId="eac6eb22-5f14-46b4-a4ea-a86e6e8c4acc" providerId="ADAL" clId="{6A11B075-55F7-4093-928F-661E86CC41D9}" dt="2021-12-06T13:48:56.104" v="578" actId="47"/>
        <pc:sldMkLst>
          <pc:docMk/>
          <pc:sldMk cId="1083733181" sldId="906"/>
        </pc:sldMkLst>
      </pc:sldChg>
      <pc:sldChg chg="addSp delSp modSp add mod">
        <pc:chgData name="Marta" userId="eac6eb22-5f14-46b4-a4ea-a86e6e8c4acc" providerId="ADAL" clId="{6A11B075-55F7-4093-928F-661E86CC41D9}" dt="2021-12-06T16:47:02.908" v="846" actId="1076"/>
        <pc:sldMkLst>
          <pc:docMk/>
          <pc:sldMk cId="1324571119" sldId="906"/>
        </pc:sldMkLst>
        <pc:spChg chg="mod">
          <ac:chgData name="Marta" userId="eac6eb22-5f14-46b4-a4ea-a86e6e8c4acc" providerId="ADAL" clId="{6A11B075-55F7-4093-928F-661E86CC41D9}" dt="2021-12-06T16:46:51.874" v="845" actId="20577"/>
          <ac:spMkLst>
            <pc:docMk/>
            <pc:sldMk cId="1324571119" sldId="906"/>
            <ac:spMk id="2" creationId="{F49F4E2B-EEB0-4736-A001-E9CD8947E750}"/>
          </ac:spMkLst>
        </pc:spChg>
        <pc:picChg chg="del">
          <ac:chgData name="Marta" userId="eac6eb22-5f14-46b4-a4ea-a86e6e8c4acc" providerId="ADAL" clId="{6A11B075-55F7-4093-928F-661E86CC41D9}" dt="2021-12-06T16:44:35.324" v="822" actId="478"/>
          <ac:picMkLst>
            <pc:docMk/>
            <pc:sldMk cId="1324571119" sldId="906"/>
            <ac:picMk id="5" creationId="{A7CE0624-DE4C-4238-8618-DC619B9FF7AB}"/>
          </ac:picMkLst>
        </pc:picChg>
        <pc:picChg chg="add mod">
          <ac:chgData name="Marta" userId="eac6eb22-5f14-46b4-a4ea-a86e6e8c4acc" providerId="ADAL" clId="{6A11B075-55F7-4093-928F-661E86CC41D9}" dt="2021-12-06T16:47:02.908" v="846" actId="1076"/>
          <ac:picMkLst>
            <pc:docMk/>
            <pc:sldMk cId="1324571119" sldId="906"/>
            <ac:picMk id="1026" creationId="{E019905E-A7DC-4FF8-B633-AD18D3200365}"/>
          </ac:picMkLst>
        </pc:picChg>
      </pc:sldChg>
      <pc:sldChg chg="del">
        <pc:chgData name="Marta" userId="eac6eb22-5f14-46b4-a4ea-a86e6e8c4acc" providerId="ADAL" clId="{6A11B075-55F7-4093-928F-661E86CC41D9}" dt="2021-11-11T13:44:23.521" v="205" actId="47"/>
        <pc:sldMkLst>
          <pc:docMk/>
          <pc:sldMk cId="2542102399" sldId="906"/>
        </pc:sldMkLst>
      </pc:sldChg>
      <pc:sldChg chg="del">
        <pc:chgData name="Marta" userId="eac6eb22-5f14-46b4-a4ea-a86e6e8c4acc" providerId="ADAL" clId="{6A11B075-55F7-4093-928F-661E86CC41D9}" dt="2021-11-11T13:44:24.146" v="206" actId="47"/>
        <pc:sldMkLst>
          <pc:docMk/>
          <pc:sldMk cId="72049789" sldId="907"/>
        </pc:sldMkLst>
      </pc:sldChg>
      <pc:sldChg chg="modSp add mod">
        <pc:chgData name="Marta" userId="eac6eb22-5f14-46b4-a4ea-a86e6e8c4acc" providerId="ADAL" clId="{6A11B075-55F7-4093-928F-661E86CC41D9}" dt="2021-12-07T12:06:43.502" v="896" actId="20577"/>
        <pc:sldMkLst>
          <pc:docMk/>
          <pc:sldMk cId="1249110522" sldId="907"/>
        </pc:sldMkLst>
        <pc:spChg chg="mod">
          <ac:chgData name="Marta" userId="eac6eb22-5f14-46b4-a4ea-a86e6e8c4acc" providerId="ADAL" clId="{6A11B075-55F7-4093-928F-661E86CC41D9}" dt="2021-12-07T12:06:43.502" v="896" actId="20577"/>
          <ac:spMkLst>
            <pc:docMk/>
            <pc:sldMk cId="1249110522" sldId="907"/>
            <ac:spMk id="2" creationId="{F49F4E2B-EEB0-4736-A001-E9CD8947E750}"/>
          </ac:spMkLst>
        </pc:spChg>
        <pc:spChg chg="mod">
          <ac:chgData name="Marta" userId="eac6eb22-5f14-46b4-a4ea-a86e6e8c4acc" providerId="ADAL" clId="{6A11B075-55F7-4093-928F-661E86CC41D9}" dt="2021-12-07T12:02:38.718" v="855" actId="27636"/>
          <ac:spMkLst>
            <pc:docMk/>
            <pc:sldMk cId="1249110522" sldId="907"/>
            <ac:spMk id="10" creationId="{66421E13-941D-487E-9F8E-DCFA3FE9C646}"/>
          </ac:spMkLst>
        </pc:spChg>
      </pc:sldChg>
      <pc:sldChg chg="add del modNotes">
        <pc:chgData name="Marta" userId="eac6eb22-5f14-46b4-a4ea-a86e6e8c4acc" providerId="ADAL" clId="{6A11B075-55F7-4093-928F-661E86CC41D9}" dt="2021-12-06T13:48:56.104" v="578" actId="47"/>
        <pc:sldMkLst>
          <pc:docMk/>
          <pc:sldMk cId="3731982910" sldId="907"/>
        </pc:sldMkLst>
      </pc:sldChg>
      <pc:sldChg chg="add del modNotes">
        <pc:chgData name="Marta" userId="eac6eb22-5f14-46b4-a4ea-a86e6e8c4acc" providerId="ADAL" clId="{6A11B075-55F7-4093-928F-661E86CC41D9}" dt="2021-12-06T13:48:56.104" v="578" actId="47"/>
        <pc:sldMkLst>
          <pc:docMk/>
          <pc:sldMk cId="2456567945" sldId="908"/>
        </pc:sldMkLst>
      </pc:sldChg>
      <pc:sldChg chg="del">
        <pc:chgData name="Marta" userId="eac6eb22-5f14-46b4-a4ea-a86e6e8c4acc" providerId="ADAL" clId="{6A11B075-55F7-4093-928F-661E86CC41D9}" dt="2021-11-11T13:44:24.675" v="207" actId="47"/>
        <pc:sldMkLst>
          <pc:docMk/>
          <pc:sldMk cId="3427466304" sldId="908"/>
        </pc:sldMkLst>
      </pc:sldChg>
      <pc:sldChg chg="modSp add del mod modNotes">
        <pc:chgData name="Marta" userId="eac6eb22-5f14-46b4-a4ea-a86e6e8c4acc" providerId="ADAL" clId="{6A11B075-55F7-4093-928F-661E86CC41D9}" dt="2021-12-06T13:48:56.104" v="578" actId="47"/>
        <pc:sldMkLst>
          <pc:docMk/>
          <pc:sldMk cId="1430645233" sldId="909"/>
        </pc:sldMkLst>
        <pc:spChg chg="mod">
          <ac:chgData name="Marta" userId="eac6eb22-5f14-46b4-a4ea-a86e6e8c4acc" providerId="ADAL" clId="{6A11B075-55F7-4093-928F-661E86CC41D9}" dt="2021-12-06T13:46:12.871" v="547" actId="14100"/>
          <ac:spMkLst>
            <pc:docMk/>
            <pc:sldMk cId="1430645233" sldId="909"/>
            <ac:spMk id="23" creationId="{00000000-0000-0000-0000-000000000000}"/>
          </ac:spMkLst>
        </pc:spChg>
        <pc:spChg chg="mod">
          <ac:chgData name="Marta" userId="eac6eb22-5f14-46b4-a4ea-a86e6e8c4acc" providerId="ADAL" clId="{6A11B075-55F7-4093-928F-661E86CC41D9}" dt="2021-12-06T13:46:03.722" v="545" actId="14100"/>
          <ac:spMkLst>
            <pc:docMk/>
            <pc:sldMk cId="1430645233" sldId="909"/>
            <ac:spMk id="25" creationId="{00000000-0000-0000-0000-000000000000}"/>
          </ac:spMkLst>
        </pc:spChg>
        <pc:spChg chg="mod">
          <ac:chgData name="Marta" userId="eac6eb22-5f14-46b4-a4ea-a86e6e8c4acc" providerId="ADAL" clId="{6A11B075-55F7-4093-928F-661E86CC41D9}" dt="2021-12-06T13:46:08.304" v="546" actId="14100"/>
          <ac:spMkLst>
            <pc:docMk/>
            <pc:sldMk cId="1430645233" sldId="909"/>
            <ac:spMk id="27" creationId="{00000000-0000-0000-0000-000000000000}"/>
          </ac:spMkLst>
        </pc:spChg>
        <pc:spChg chg="mod">
          <ac:chgData name="Marta" userId="eac6eb22-5f14-46b4-a4ea-a86e6e8c4acc" providerId="ADAL" clId="{6A11B075-55F7-4093-928F-661E86CC41D9}" dt="2021-12-06T13:45:57.929" v="544" actId="14100"/>
          <ac:spMkLst>
            <pc:docMk/>
            <pc:sldMk cId="1430645233" sldId="909"/>
            <ac:spMk id="52" creationId="{00000000-0000-0000-0000-000000000000}"/>
          </ac:spMkLst>
        </pc:spChg>
      </pc:sldChg>
      <pc:sldChg chg="del">
        <pc:chgData name="Marta" userId="eac6eb22-5f14-46b4-a4ea-a86e6e8c4acc" providerId="ADAL" clId="{6A11B075-55F7-4093-928F-661E86CC41D9}" dt="2021-11-11T13:44:25.419" v="208" actId="47"/>
        <pc:sldMkLst>
          <pc:docMk/>
          <pc:sldMk cId="1640007433" sldId="909"/>
        </pc:sldMkLst>
      </pc:sldChg>
      <pc:sldChg chg="add del modNotes">
        <pc:chgData name="Marta" userId="eac6eb22-5f14-46b4-a4ea-a86e6e8c4acc" providerId="ADAL" clId="{6A11B075-55F7-4093-928F-661E86CC41D9}" dt="2021-12-06T13:48:56.104" v="578" actId="47"/>
        <pc:sldMkLst>
          <pc:docMk/>
          <pc:sldMk cId="2293664263" sldId="910"/>
        </pc:sldMkLst>
      </pc:sldChg>
      <pc:sldChg chg="del">
        <pc:chgData name="Marta" userId="eac6eb22-5f14-46b4-a4ea-a86e6e8c4acc" providerId="ADAL" clId="{6A11B075-55F7-4093-928F-661E86CC41D9}" dt="2021-11-11T13:44:25.896" v="209" actId="47"/>
        <pc:sldMkLst>
          <pc:docMk/>
          <pc:sldMk cId="2890627129" sldId="910"/>
        </pc:sldMkLst>
      </pc:sldChg>
      <pc:sldChg chg="delSp modSp add del mod modNotes">
        <pc:chgData name="Marta" userId="eac6eb22-5f14-46b4-a4ea-a86e6e8c4acc" providerId="ADAL" clId="{6A11B075-55F7-4093-928F-661E86CC41D9}" dt="2021-12-06T13:48:56.104" v="578" actId="47"/>
        <pc:sldMkLst>
          <pc:docMk/>
          <pc:sldMk cId="175247831" sldId="911"/>
        </pc:sldMkLst>
        <pc:spChg chg="mod">
          <ac:chgData name="Marta" userId="eac6eb22-5f14-46b4-a4ea-a86e6e8c4acc" providerId="ADAL" clId="{6A11B075-55F7-4093-928F-661E86CC41D9}" dt="2021-12-06T13:47:09.970" v="549" actId="115"/>
          <ac:spMkLst>
            <pc:docMk/>
            <pc:sldMk cId="175247831" sldId="911"/>
            <ac:spMk id="49" creationId="{00000000-0000-0000-0000-000000000000}"/>
          </ac:spMkLst>
        </pc:spChg>
        <pc:spChg chg="del">
          <ac:chgData name="Marta" userId="eac6eb22-5f14-46b4-a4ea-a86e6e8c4acc" providerId="ADAL" clId="{6A11B075-55F7-4093-928F-661E86CC41D9}" dt="2021-12-06T13:47:07.647" v="548" actId="478"/>
          <ac:spMkLst>
            <pc:docMk/>
            <pc:sldMk cId="175247831" sldId="911"/>
            <ac:spMk id="51" creationId="{00000000-0000-0000-0000-000000000000}"/>
          </ac:spMkLst>
        </pc:spChg>
      </pc:sldChg>
      <pc:sldChg chg="del">
        <pc:chgData name="Marta" userId="eac6eb22-5f14-46b4-a4ea-a86e6e8c4acc" providerId="ADAL" clId="{6A11B075-55F7-4093-928F-661E86CC41D9}" dt="2021-11-11T13:43:16.462" v="197" actId="2696"/>
        <pc:sldMkLst>
          <pc:docMk/>
          <pc:sldMk cId="483915065" sldId="911"/>
        </pc:sldMkLst>
      </pc:sldChg>
      <pc:sldChg chg="delSp modSp add del mod modNotes">
        <pc:chgData name="Marta" userId="eac6eb22-5f14-46b4-a4ea-a86e6e8c4acc" providerId="ADAL" clId="{6A11B075-55F7-4093-928F-661E86CC41D9}" dt="2021-12-06T13:48:56.104" v="578" actId="47"/>
        <pc:sldMkLst>
          <pc:docMk/>
          <pc:sldMk cId="246973646" sldId="912"/>
        </pc:sldMkLst>
        <pc:spChg chg="mod">
          <ac:chgData name="Marta" userId="eac6eb22-5f14-46b4-a4ea-a86e6e8c4acc" providerId="ADAL" clId="{6A11B075-55F7-4093-928F-661E86CC41D9}" dt="2021-12-06T13:47:15.938" v="551" actId="115"/>
          <ac:spMkLst>
            <pc:docMk/>
            <pc:sldMk cId="246973646" sldId="912"/>
            <ac:spMk id="46" creationId="{00000000-0000-0000-0000-000000000000}"/>
          </ac:spMkLst>
        </pc:spChg>
        <pc:spChg chg="del">
          <ac:chgData name="Marta" userId="eac6eb22-5f14-46b4-a4ea-a86e6e8c4acc" providerId="ADAL" clId="{6A11B075-55F7-4093-928F-661E86CC41D9}" dt="2021-12-06T13:47:13.902" v="550" actId="478"/>
          <ac:spMkLst>
            <pc:docMk/>
            <pc:sldMk cId="246973646" sldId="912"/>
            <ac:spMk id="48" creationId="{00000000-0000-0000-0000-000000000000}"/>
          </ac:spMkLst>
        </pc:spChg>
      </pc:sldChg>
      <pc:sldChg chg="del">
        <pc:chgData name="Marta" userId="eac6eb22-5f14-46b4-a4ea-a86e6e8c4acc" providerId="ADAL" clId="{6A11B075-55F7-4093-928F-661E86CC41D9}" dt="2021-11-11T13:43:16.462" v="197" actId="2696"/>
        <pc:sldMkLst>
          <pc:docMk/>
          <pc:sldMk cId="2313699525" sldId="912"/>
        </pc:sldMkLst>
      </pc:sldChg>
      <pc:sldChg chg="delSp modSp add del mod modNotes">
        <pc:chgData name="Marta" userId="eac6eb22-5f14-46b4-a4ea-a86e6e8c4acc" providerId="ADAL" clId="{6A11B075-55F7-4093-928F-661E86CC41D9}" dt="2021-12-06T13:48:56.104" v="578" actId="47"/>
        <pc:sldMkLst>
          <pc:docMk/>
          <pc:sldMk cId="592405965" sldId="913"/>
        </pc:sldMkLst>
        <pc:spChg chg="mod">
          <ac:chgData name="Marta" userId="eac6eb22-5f14-46b4-a4ea-a86e6e8c4acc" providerId="ADAL" clId="{6A11B075-55F7-4093-928F-661E86CC41D9}" dt="2021-12-06T13:47:21.565" v="553" actId="115"/>
          <ac:spMkLst>
            <pc:docMk/>
            <pc:sldMk cId="592405965" sldId="913"/>
            <ac:spMk id="51" creationId="{00000000-0000-0000-0000-000000000000}"/>
          </ac:spMkLst>
        </pc:spChg>
        <pc:spChg chg="del">
          <ac:chgData name="Marta" userId="eac6eb22-5f14-46b4-a4ea-a86e6e8c4acc" providerId="ADAL" clId="{6A11B075-55F7-4093-928F-661E86CC41D9}" dt="2021-12-06T13:47:19.085" v="552" actId="478"/>
          <ac:spMkLst>
            <pc:docMk/>
            <pc:sldMk cId="592405965" sldId="913"/>
            <ac:spMk id="53" creationId="{00000000-0000-0000-0000-000000000000}"/>
          </ac:spMkLst>
        </pc:spChg>
      </pc:sldChg>
      <pc:sldChg chg="delSp modSp add del mod modNotes">
        <pc:chgData name="Marta" userId="eac6eb22-5f14-46b4-a4ea-a86e6e8c4acc" providerId="ADAL" clId="{6A11B075-55F7-4093-928F-661E86CC41D9}" dt="2021-12-06T13:48:56.104" v="578" actId="47"/>
        <pc:sldMkLst>
          <pc:docMk/>
          <pc:sldMk cId="4034703913" sldId="914"/>
        </pc:sldMkLst>
        <pc:spChg chg="mod">
          <ac:chgData name="Marta" userId="eac6eb22-5f14-46b4-a4ea-a86e6e8c4acc" providerId="ADAL" clId="{6A11B075-55F7-4093-928F-661E86CC41D9}" dt="2021-12-06T13:47:27.572" v="555" actId="115"/>
          <ac:spMkLst>
            <pc:docMk/>
            <pc:sldMk cId="4034703913" sldId="914"/>
            <ac:spMk id="14" creationId="{00000000-0000-0000-0000-000000000000}"/>
          </ac:spMkLst>
        </pc:spChg>
        <pc:spChg chg="del">
          <ac:chgData name="Marta" userId="eac6eb22-5f14-46b4-a4ea-a86e6e8c4acc" providerId="ADAL" clId="{6A11B075-55F7-4093-928F-661E86CC41D9}" dt="2021-12-06T13:47:25.396" v="554" actId="478"/>
          <ac:spMkLst>
            <pc:docMk/>
            <pc:sldMk cId="4034703913" sldId="914"/>
            <ac:spMk id="16" creationId="{00000000-0000-0000-0000-000000000000}"/>
          </ac:spMkLst>
        </pc:spChg>
      </pc:sldChg>
      <pc:sldChg chg="add del modNotes">
        <pc:chgData name="Marta" userId="eac6eb22-5f14-46b4-a4ea-a86e6e8c4acc" providerId="ADAL" clId="{6A11B075-55F7-4093-928F-661E86CC41D9}" dt="2021-12-06T13:48:56.104" v="578" actId="47"/>
        <pc:sldMkLst>
          <pc:docMk/>
          <pc:sldMk cId="1813491863" sldId="915"/>
        </pc:sldMkLst>
      </pc:sldChg>
      <pc:sldChg chg="delSp modSp add del mod modNotes">
        <pc:chgData name="Marta" userId="eac6eb22-5f14-46b4-a4ea-a86e6e8c4acc" providerId="ADAL" clId="{6A11B075-55F7-4093-928F-661E86CC41D9}" dt="2021-12-06T13:48:56.104" v="578" actId="47"/>
        <pc:sldMkLst>
          <pc:docMk/>
          <pc:sldMk cId="1451443909" sldId="916"/>
        </pc:sldMkLst>
        <pc:spChg chg="mod">
          <ac:chgData name="Marta" userId="eac6eb22-5f14-46b4-a4ea-a86e6e8c4acc" providerId="ADAL" clId="{6A11B075-55F7-4093-928F-661E86CC41D9}" dt="2021-12-06T13:47:38.225" v="557" actId="115"/>
          <ac:spMkLst>
            <pc:docMk/>
            <pc:sldMk cId="1451443909" sldId="916"/>
            <ac:spMk id="53" creationId="{00000000-0000-0000-0000-000000000000}"/>
          </ac:spMkLst>
        </pc:spChg>
        <pc:spChg chg="del">
          <ac:chgData name="Marta" userId="eac6eb22-5f14-46b4-a4ea-a86e6e8c4acc" providerId="ADAL" clId="{6A11B075-55F7-4093-928F-661E86CC41D9}" dt="2021-12-06T13:47:34.573" v="556" actId="478"/>
          <ac:spMkLst>
            <pc:docMk/>
            <pc:sldMk cId="1451443909" sldId="916"/>
            <ac:spMk id="54" creationId="{00000000-0000-0000-0000-000000000000}"/>
          </ac:spMkLst>
        </pc:spChg>
      </pc:sldChg>
      <pc:sldChg chg="delSp add del mod modNotes">
        <pc:chgData name="Marta" userId="eac6eb22-5f14-46b4-a4ea-a86e6e8c4acc" providerId="ADAL" clId="{6A11B075-55F7-4093-928F-661E86CC41D9}" dt="2021-12-06T13:48:56.104" v="578" actId="47"/>
        <pc:sldMkLst>
          <pc:docMk/>
          <pc:sldMk cId="282216603" sldId="917"/>
        </pc:sldMkLst>
        <pc:spChg chg="del">
          <ac:chgData name="Marta" userId="eac6eb22-5f14-46b4-a4ea-a86e6e8c4acc" providerId="ADAL" clId="{6A11B075-55F7-4093-928F-661E86CC41D9}" dt="2021-12-06T13:47:41.263" v="558" actId="478"/>
          <ac:spMkLst>
            <pc:docMk/>
            <pc:sldMk cId="282216603" sldId="917"/>
            <ac:spMk id="48" creationId="{00000000-0000-0000-0000-000000000000}"/>
          </ac:spMkLst>
        </pc:spChg>
      </pc:sldChg>
      <pc:sldChg chg="add del modNotes">
        <pc:chgData name="Marta" userId="eac6eb22-5f14-46b4-a4ea-a86e6e8c4acc" providerId="ADAL" clId="{6A11B075-55F7-4093-928F-661E86CC41D9}" dt="2021-12-06T13:48:56.104" v="578" actId="47"/>
        <pc:sldMkLst>
          <pc:docMk/>
          <pc:sldMk cId="2087133487" sldId="918"/>
        </pc:sldMkLst>
      </pc:sldChg>
      <pc:sldChg chg="add del modNotes">
        <pc:chgData name="Marta" userId="eac6eb22-5f14-46b4-a4ea-a86e6e8c4acc" providerId="ADAL" clId="{6A11B075-55F7-4093-928F-661E86CC41D9}" dt="2021-12-06T13:48:56.104" v="578" actId="47"/>
        <pc:sldMkLst>
          <pc:docMk/>
          <pc:sldMk cId="3976866289" sldId="919"/>
        </pc:sldMkLst>
      </pc:sldChg>
      <pc:sldChg chg="add del modNotes">
        <pc:chgData name="Marta" userId="eac6eb22-5f14-46b4-a4ea-a86e6e8c4acc" providerId="ADAL" clId="{6A11B075-55F7-4093-928F-661E86CC41D9}" dt="2021-12-06T13:48:56.104" v="578" actId="47"/>
        <pc:sldMkLst>
          <pc:docMk/>
          <pc:sldMk cId="2271588095" sldId="920"/>
        </pc:sldMkLst>
      </pc:sldChg>
      <pc:sldChg chg="add del modNotes">
        <pc:chgData name="Marta" userId="eac6eb22-5f14-46b4-a4ea-a86e6e8c4acc" providerId="ADAL" clId="{6A11B075-55F7-4093-928F-661E86CC41D9}" dt="2021-12-06T13:48:56.104" v="578" actId="47"/>
        <pc:sldMkLst>
          <pc:docMk/>
          <pc:sldMk cId="2551085978" sldId="921"/>
        </pc:sldMkLst>
      </pc:sldChg>
      <pc:sldChg chg="add del modNotes">
        <pc:chgData name="Marta" userId="eac6eb22-5f14-46b4-a4ea-a86e6e8c4acc" providerId="ADAL" clId="{6A11B075-55F7-4093-928F-661E86CC41D9}" dt="2021-12-06T13:48:56.104" v="578" actId="47"/>
        <pc:sldMkLst>
          <pc:docMk/>
          <pc:sldMk cId="1010825872" sldId="922"/>
        </pc:sldMkLst>
      </pc:sldChg>
      <pc:sldChg chg="add del modNotes">
        <pc:chgData name="Marta" userId="eac6eb22-5f14-46b4-a4ea-a86e6e8c4acc" providerId="ADAL" clId="{6A11B075-55F7-4093-928F-661E86CC41D9}" dt="2021-12-06T13:48:56.104" v="578" actId="47"/>
        <pc:sldMkLst>
          <pc:docMk/>
          <pc:sldMk cId="1035113140" sldId="923"/>
        </pc:sldMkLst>
      </pc:sldChg>
      <pc:sldChg chg="add del modNotes">
        <pc:chgData name="Marta" userId="eac6eb22-5f14-46b4-a4ea-a86e6e8c4acc" providerId="ADAL" clId="{6A11B075-55F7-4093-928F-661E86CC41D9}" dt="2021-12-06T13:48:56.104" v="578" actId="47"/>
        <pc:sldMkLst>
          <pc:docMk/>
          <pc:sldMk cId="4230429941" sldId="924"/>
        </pc:sldMkLst>
      </pc:sldChg>
      <pc:sldChg chg="add del modNotes">
        <pc:chgData name="Marta" userId="eac6eb22-5f14-46b4-a4ea-a86e6e8c4acc" providerId="ADAL" clId="{6A11B075-55F7-4093-928F-661E86CC41D9}" dt="2021-12-06T13:48:56.104" v="578" actId="47"/>
        <pc:sldMkLst>
          <pc:docMk/>
          <pc:sldMk cId="3226553485" sldId="925"/>
        </pc:sldMkLst>
      </pc:sldChg>
      <pc:sldChg chg="add del modNotes">
        <pc:chgData name="Marta" userId="eac6eb22-5f14-46b4-a4ea-a86e6e8c4acc" providerId="ADAL" clId="{6A11B075-55F7-4093-928F-661E86CC41D9}" dt="2021-12-06T13:48:13.632" v="574"/>
        <pc:sldMkLst>
          <pc:docMk/>
          <pc:sldMk cId="0" sldId="926"/>
        </pc:sldMkLst>
      </pc:sldChg>
      <pc:sldChg chg="add del">
        <pc:chgData name="Marta" userId="eac6eb22-5f14-46b4-a4ea-a86e6e8c4acc" providerId="ADAL" clId="{6A11B075-55F7-4093-928F-661E86CC41D9}" dt="2021-12-06T13:44:30.022" v="508" actId="47"/>
        <pc:sldMkLst>
          <pc:docMk/>
          <pc:sldMk cId="194686565" sldId="926"/>
        </pc:sldMkLst>
      </pc:sldChg>
      <pc:sldChg chg="add del modNotes">
        <pc:chgData name="Marta" userId="eac6eb22-5f14-46b4-a4ea-a86e6e8c4acc" providerId="ADAL" clId="{6A11B075-55F7-4093-928F-661E86CC41D9}" dt="2021-12-06T13:48:13.632" v="574"/>
        <pc:sldMkLst>
          <pc:docMk/>
          <pc:sldMk cId="0" sldId="927"/>
        </pc:sldMkLst>
      </pc:sldChg>
      <pc:sldChg chg="add del modNotes">
        <pc:chgData name="Marta" userId="eac6eb22-5f14-46b4-a4ea-a86e6e8c4acc" providerId="ADAL" clId="{6A11B075-55F7-4093-928F-661E86CC41D9}" dt="2021-12-06T13:48:13.632" v="574"/>
        <pc:sldMkLst>
          <pc:docMk/>
          <pc:sldMk cId="0" sldId="928"/>
        </pc:sldMkLst>
      </pc:sldChg>
      <pc:sldChg chg="add del modNotes">
        <pc:chgData name="Marta" userId="eac6eb22-5f14-46b4-a4ea-a86e6e8c4acc" providerId="ADAL" clId="{6A11B075-55F7-4093-928F-661E86CC41D9}" dt="2021-12-06T13:48:13.632" v="574"/>
        <pc:sldMkLst>
          <pc:docMk/>
          <pc:sldMk cId="0" sldId="929"/>
        </pc:sldMkLst>
      </pc:sldChg>
      <pc:sldChg chg="add del modNotes">
        <pc:chgData name="Marta" userId="eac6eb22-5f14-46b4-a4ea-a86e6e8c4acc" providerId="ADAL" clId="{6A11B075-55F7-4093-928F-661E86CC41D9}" dt="2021-12-06T13:48:13.632" v="574"/>
        <pc:sldMkLst>
          <pc:docMk/>
          <pc:sldMk cId="0" sldId="930"/>
        </pc:sldMkLst>
      </pc:sldChg>
      <pc:sldChg chg="del">
        <pc:chgData name="Marta" userId="eac6eb22-5f14-46b4-a4ea-a86e6e8c4acc" providerId="ADAL" clId="{6A11B075-55F7-4093-928F-661E86CC41D9}" dt="2021-11-11T13:43:16.462" v="197" actId="2696"/>
        <pc:sldMkLst>
          <pc:docMk/>
          <pc:sldMk cId="2621492060" sldId="2146"/>
        </pc:sldMkLst>
      </pc:sldChg>
      <pc:sldChg chg="del">
        <pc:chgData name="Marta" userId="eac6eb22-5f14-46b4-a4ea-a86e6e8c4acc" providerId="ADAL" clId="{6A11B075-55F7-4093-928F-661E86CC41D9}" dt="2021-11-11T13:43:16.462" v="197" actId="2696"/>
        <pc:sldMkLst>
          <pc:docMk/>
          <pc:sldMk cId="4281263991" sldId="2147"/>
        </pc:sldMkLst>
      </pc:sldChg>
      <pc:sldChg chg="del">
        <pc:chgData name="Marta" userId="eac6eb22-5f14-46b4-a4ea-a86e6e8c4acc" providerId="ADAL" clId="{6A11B075-55F7-4093-928F-661E86CC41D9}" dt="2021-11-11T13:43:16.462" v="197" actId="2696"/>
        <pc:sldMkLst>
          <pc:docMk/>
          <pc:sldMk cId="735219569" sldId="2148"/>
        </pc:sldMkLst>
      </pc:sldChg>
      <pc:sldChg chg="del">
        <pc:chgData name="Marta" userId="eac6eb22-5f14-46b4-a4ea-a86e6e8c4acc" providerId="ADAL" clId="{6A11B075-55F7-4093-928F-661E86CC41D9}" dt="2021-11-11T13:43:16.462" v="197" actId="2696"/>
        <pc:sldMkLst>
          <pc:docMk/>
          <pc:sldMk cId="870380988" sldId="2153"/>
        </pc:sldMkLst>
      </pc:sldChg>
      <pc:sldChg chg="del">
        <pc:chgData name="Marta" userId="eac6eb22-5f14-46b4-a4ea-a86e6e8c4acc" providerId="ADAL" clId="{6A11B075-55F7-4093-928F-661E86CC41D9}" dt="2021-11-11T13:43:16.462" v="197" actId="2696"/>
        <pc:sldMkLst>
          <pc:docMk/>
          <pc:sldMk cId="3094483959" sldId="2154"/>
        </pc:sldMkLst>
      </pc:sldChg>
      <pc:sldChg chg="del">
        <pc:chgData name="Marta" userId="eac6eb22-5f14-46b4-a4ea-a86e6e8c4acc" providerId="ADAL" clId="{6A11B075-55F7-4093-928F-661E86CC41D9}" dt="2021-11-11T13:43:16.462" v="197" actId="2696"/>
        <pc:sldMkLst>
          <pc:docMk/>
          <pc:sldMk cId="2764321444" sldId="3589"/>
        </pc:sldMkLst>
      </pc:sldChg>
      <pc:sldChg chg="del">
        <pc:chgData name="Marta" userId="eac6eb22-5f14-46b4-a4ea-a86e6e8c4acc" providerId="ADAL" clId="{6A11B075-55F7-4093-928F-661E86CC41D9}" dt="2021-11-11T13:43:16.462" v="197" actId="2696"/>
        <pc:sldMkLst>
          <pc:docMk/>
          <pc:sldMk cId="3227904390" sldId="3590"/>
        </pc:sldMkLst>
      </pc:sldChg>
      <pc:sldChg chg="del">
        <pc:chgData name="Marta" userId="eac6eb22-5f14-46b4-a4ea-a86e6e8c4acc" providerId="ADAL" clId="{6A11B075-55F7-4093-928F-661E86CC41D9}" dt="2021-11-11T13:43:16.462" v="197" actId="2696"/>
        <pc:sldMkLst>
          <pc:docMk/>
          <pc:sldMk cId="1365319054" sldId="3593"/>
        </pc:sldMkLst>
      </pc:sldChg>
      <pc:sldChg chg="del">
        <pc:chgData name="Marta" userId="eac6eb22-5f14-46b4-a4ea-a86e6e8c4acc" providerId="ADAL" clId="{6A11B075-55F7-4093-928F-661E86CC41D9}" dt="2021-11-11T13:43:16.462" v="197" actId="2696"/>
        <pc:sldMkLst>
          <pc:docMk/>
          <pc:sldMk cId="2391731713" sldId="3595"/>
        </pc:sldMkLst>
      </pc:sldChg>
      <pc:sldChg chg="del">
        <pc:chgData name="Marta" userId="eac6eb22-5f14-46b4-a4ea-a86e6e8c4acc" providerId="ADAL" clId="{6A11B075-55F7-4093-928F-661E86CC41D9}" dt="2021-11-11T13:43:16.462" v="197" actId="2696"/>
        <pc:sldMkLst>
          <pc:docMk/>
          <pc:sldMk cId="299346207" sldId="3596"/>
        </pc:sldMkLst>
      </pc:sldChg>
      <pc:sldChg chg="del">
        <pc:chgData name="Marta" userId="eac6eb22-5f14-46b4-a4ea-a86e6e8c4acc" providerId="ADAL" clId="{6A11B075-55F7-4093-928F-661E86CC41D9}" dt="2021-11-11T13:43:16.462" v="197" actId="2696"/>
        <pc:sldMkLst>
          <pc:docMk/>
          <pc:sldMk cId="2760695504" sldId="3597"/>
        </pc:sldMkLst>
      </pc:sldChg>
      <pc:sldChg chg="del">
        <pc:chgData name="Marta" userId="eac6eb22-5f14-46b4-a4ea-a86e6e8c4acc" providerId="ADAL" clId="{6A11B075-55F7-4093-928F-661E86CC41D9}" dt="2021-11-11T13:43:16.462" v="197" actId="2696"/>
        <pc:sldMkLst>
          <pc:docMk/>
          <pc:sldMk cId="865545707" sldId="3598"/>
        </pc:sldMkLst>
      </pc:sldChg>
      <pc:sldChg chg="del">
        <pc:chgData name="Marta" userId="eac6eb22-5f14-46b4-a4ea-a86e6e8c4acc" providerId="ADAL" clId="{6A11B075-55F7-4093-928F-661E86CC41D9}" dt="2021-11-11T13:43:16.462" v="197" actId="2696"/>
        <pc:sldMkLst>
          <pc:docMk/>
          <pc:sldMk cId="590727366" sldId="3599"/>
        </pc:sldMkLst>
      </pc:sldChg>
      <pc:sldChg chg="del">
        <pc:chgData name="Marta" userId="eac6eb22-5f14-46b4-a4ea-a86e6e8c4acc" providerId="ADAL" clId="{6A11B075-55F7-4093-928F-661E86CC41D9}" dt="2021-11-11T13:43:16.462" v="197" actId="2696"/>
        <pc:sldMkLst>
          <pc:docMk/>
          <pc:sldMk cId="1160348529" sldId="3600"/>
        </pc:sldMkLst>
      </pc:sldChg>
      <pc:sldChg chg="del">
        <pc:chgData name="Marta" userId="eac6eb22-5f14-46b4-a4ea-a86e6e8c4acc" providerId="ADAL" clId="{6A11B075-55F7-4093-928F-661E86CC41D9}" dt="2021-11-11T13:43:16.462" v="197" actId="2696"/>
        <pc:sldMkLst>
          <pc:docMk/>
          <pc:sldMk cId="1723755474" sldId="3614"/>
        </pc:sldMkLst>
      </pc:sldChg>
      <pc:sldChg chg="del">
        <pc:chgData name="Marta" userId="eac6eb22-5f14-46b4-a4ea-a86e6e8c4acc" providerId="ADAL" clId="{6A11B075-55F7-4093-928F-661E86CC41D9}" dt="2021-11-11T13:43:16.462" v="197" actId="2696"/>
        <pc:sldMkLst>
          <pc:docMk/>
          <pc:sldMk cId="3997304861" sldId="3615"/>
        </pc:sldMkLst>
      </pc:sldChg>
      <pc:sldChg chg="del">
        <pc:chgData name="Marta" userId="eac6eb22-5f14-46b4-a4ea-a86e6e8c4acc" providerId="ADAL" clId="{6A11B075-55F7-4093-928F-661E86CC41D9}" dt="2021-11-11T13:43:16.462" v="197" actId="2696"/>
        <pc:sldMkLst>
          <pc:docMk/>
          <pc:sldMk cId="563535205" sldId="3616"/>
        </pc:sldMkLst>
      </pc:sldChg>
      <pc:sldMasterChg chg="add del addSldLayout delSldLayout">
        <pc:chgData name="Marta" userId="eac6eb22-5f14-46b4-a4ea-a86e6e8c4acc" providerId="ADAL" clId="{6A11B075-55F7-4093-928F-661E86CC41D9}" dt="2021-12-06T13:48:56.104" v="578" actId="47"/>
        <pc:sldMasterMkLst>
          <pc:docMk/>
          <pc:sldMasterMk cId="1943259863" sldId="2147483648"/>
        </pc:sldMasterMkLst>
        <pc:sldLayoutChg chg="add del">
          <pc:chgData name="Marta" userId="eac6eb22-5f14-46b4-a4ea-a86e6e8c4acc" providerId="ADAL" clId="{6A11B075-55F7-4093-928F-661E86CC41D9}" dt="2021-12-06T13:48:56.104" v="578" actId="47"/>
          <pc:sldLayoutMkLst>
            <pc:docMk/>
            <pc:sldMasterMk cId="1943259863" sldId="2147483648"/>
            <pc:sldLayoutMk cId="0" sldId="2147483662"/>
          </pc:sldLayoutMkLst>
        </pc:sldLayoutChg>
        <pc:sldLayoutChg chg="add del">
          <pc:chgData name="Marta" userId="eac6eb22-5f14-46b4-a4ea-a86e6e8c4acc" providerId="ADAL" clId="{6A11B075-55F7-4093-928F-661E86CC41D9}" dt="2021-12-06T13:48:56.104" v="578" actId="47"/>
          <pc:sldLayoutMkLst>
            <pc:docMk/>
            <pc:sldMasterMk cId="1943259863" sldId="2147483648"/>
            <pc:sldLayoutMk cId="0" sldId="2147483663"/>
          </pc:sldLayoutMkLst>
        </pc:sldLayoutChg>
        <pc:sldLayoutChg chg="add del">
          <pc:chgData name="Marta" userId="eac6eb22-5f14-46b4-a4ea-a86e6e8c4acc" providerId="ADAL" clId="{6A11B075-55F7-4093-928F-661E86CC41D9}" dt="2021-12-06T13:48:56.104" v="578" actId="47"/>
          <pc:sldLayoutMkLst>
            <pc:docMk/>
            <pc:sldMasterMk cId="1943259863" sldId="2147483648"/>
            <pc:sldLayoutMk cId="0" sldId="2147483664"/>
          </pc:sldLayoutMkLst>
        </pc:sldLayoutChg>
        <pc:sldLayoutChg chg="add del">
          <pc:chgData name="Marta" userId="eac6eb22-5f14-46b4-a4ea-a86e6e8c4acc" providerId="ADAL" clId="{6A11B075-55F7-4093-928F-661E86CC41D9}" dt="2021-12-06T13:48:56.104" v="578" actId="47"/>
          <pc:sldLayoutMkLst>
            <pc:docMk/>
            <pc:sldMasterMk cId="1943259863" sldId="2147483648"/>
            <pc:sldLayoutMk cId="0" sldId="2147483665"/>
          </pc:sldLayoutMkLst>
        </pc:sldLayoutChg>
      </pc:sldMasterChg>
      <pc:sldMasterChg chg="del delSldLayout">
        <pc:chgData name="Marta" userId="eac6eb22-5f14-46b4-a4ea-a86e6e8c4acc" providerId="ADAL" clId="{6A11B075-55F7-4093-928F-661E86CC41D9}" dt="2021-11-11T13:44:25.896" v="209" actId="47"/>
        <pc:sldMasterMkLst>
          <pc:docMk/>
          <pc:sldMasterMk cId="3116267478" sldId="2147483887"/>
        </pc:sldMasterMkLst>
        <pc:sldLayoutChg chg="del">
          <pc:chgData name="Marta" userId="eac6eb22-5f14-46b4-a4ea-a86e6e8c4acc" providerId="ADAL" clId="{6A11B075-55F7-4093-928F-661E86CC41D9}" dt="2021-11-11T13:44:25.896" v="209" actId="47"/>
          <pc:sldLayoutMkLst>
            <pc:docMk/>
            <pc:sldMasterMk cId="3116267478" sldId="2147483887"/>
            <pc:sldLayoutMk cId="1777259898" sldId="2147483870"/>
          </pc:sldLayoutMkLst>
        </pc:sldLayoutChg>
        <pc:sldLayoutChg chg="del">
          <pc:chgData name="Marta" userId="eac6eb22-5f14-46b4-a4ea-a86e6e8c4acc" providerId="ADAL" clId="{6A11B075-55F7-4093-928F-661E86CC41D9}" dt="2021-11-11T13:44:25.896" v="209" actId="47"/>
          <pc:sldLayoutMkLst>
            <pc:docMk/>
            <pc:sldMasterMk cId="3116267478" sldId="2147483887"/>
            <pc:sldLayoutMk cId="2075467724" sldId="2147483888"/>
          </pc:sldLayoutMkLst>
        </pc:sldLayoutChg>
        <pc:sldLayoutChg chg="del">
          <pc:chgData name="Marta" userId="eac6eb22-5f14-46b4-a4ea-a86e6e8c4acc" providerId="ADAL" clId="{6A11B075-55F7-4093-928F-661E86CC41D9}" dt="2021-11-11T13:44:25.896" v="209" actId="47"/>
          <pc:sldLayoutMkLst>
            <pc:docMk/>
            <pc:sldMasterMk cId="3116267478" sldId="2147483887"/>
            <pc:sldLayoutMk cId="2837236623" sldId="2147483894"/>
          </pc:sldLayoutMkLst>
        </pc:sldLayoutChg>
        <pc:sldLayoutChg chg="del">
          <pc:chgData name="Marta" userId="eac6eb22-5f14-46b4-a4ea-a86e6e8c4acc" providerId="ADAL" clId="{6A11B075-55F7-4093-928F-661E86CC41D9}" dt="2021-11-11T13:44:25.419" v="208" actId="47"/>
          <pc:sldLayoutMkLst>
            <pc:docMk/>
            <pc:sldMasterMk cId="3116267478" sldId="2147483887"/>
            <pc:sldLayoutMk cId="2416092903" sldId="2147483899"/>
          </pc:sldLayoutMkLst>
        </pc:sldLayoutChg>
      </pc:sldMasterChg>
      <pc:sldMasterChg chg="del delSldLayout">
        <pc:chgData name="Marta" userId="eac6eb22-5f14-46b4-a4ea-a86e6e8c4acc" providerId="ADAL" clId="{6A11B075-55F7-4093-928F-661E86CC41D9}" dt="2021-12-06T13:49:41.743" v="611" actId="47"/>
        <pc:sldMasterMkLst>
          <pc:docMk/>
          <pc:sldMasterMk cId="1075262556" sldId="2147483970"/>
        </pc:sldMasterMkLst>
        <pc:sldLayoutChg chg="del">
          <pc:chgData name="Marta" userId="eac6eb22-5f14-46b4-a4ea-a86e6e8c4acc" providerId="ADAL" clId="{6A11B075-55F7-4093-928F-661E86CC41D9}" dt="2021-12-06T13:49:41.743" v="611" actId="47"/>
          <pc:sldLayoutMkLst>
            <pc:docMk/>
            <pc:sldMasterMk cId="1075262556" sldId="2147483970"/>
            <pc:sldLayoutMk cId="2131983544" sldId="2147483971"/>
          </pc:sldLayoutMkLst>
        </pc:sldLayoutChg>
        <pc:sldLayoutChg chg="del">
          <pc:chgData name="Marta" userId="eac6eb22-5f14-46b4-a4ea-a86e6e8c4acc" providerId="ADAL" clId="{6A11B075-55F7-4093-928F-661E86CC41D9}" dt="2021-12-06T13:49:41.743" v="611" actId="47"/>
          <pc:sldLayoutMkLst>
            <pc:docMk/>
            <pc:sldMasterMk cId="1075262556" sldId="2147483970"/>
            <pc:sldLayoutMk cId="1309103778" sldId="2147483972"/>
          </pc:sldLayoutMkLst>
        </pc:sldLayoutChg>
        <pc:sldLayoutChg chg="del">
          <pc:chgData name="Marta" userId="eac6eb22-5f14-46b4-a4ea-a86e6e8c4acc" providerId="ADAL" clId="{6A11B075-55F7-4093-928F-661E86CC41D9}" dt="2021-12-06T13:49:41.743" v="611" actId="47"/>
          <pc:sldLayoutMkLst>
            <pc:docMk/>
            <pc:sldMasterMk cId="1075262556" sldId="2147483970"/>
            <pc:sldLayoutMk cId="2997452298" sldId="2147483973"/>
          </pc:sldLayoutMkLst>
        </pc:sldLayoutChg>
        <pc:sldLayoutChg chg="del">
          <pc:chgData name="Marta" userId="eac6eb22-5f14-46b4-a4ea-a86e6e8c4acc" providerId="ADAL" clId="{6A11B075-55F7-4093-928F-661E86CC41D9}" dt="2021-12-06T13:49:41.743" v="611" actId="47"/>
          <pc:sldLayoutMkLst>
            <pc:docMk/>
            <pc:sldMasterMk cId="1075262556" sldId="2147483970"/>
            <pc:sldLayoutMk cId="497711709" sldId="2147483974"/>
          </pc:sldLayoutMkLst>
        </pc:sldLayoutChg>
        <pc:sldLayoutChg chg="del">
          <pc:chgData name="Marta" userId="eac6eb22-5f14-46b4-a4ea-a86e6e8c4acc" providerId="ADAL" clId="{6A11B075-55F7-4093-928F-661E86CC41D9}" dt="2021-12-06T13:49:41.743" v="611" actId="47"/>
          <pc:sldLayoutMkLst>
            <pc:docMk/>
            <pc:sldMasterMk cId="1075262556" sldId="2147483970"/>
            <pc:sldLayoutMk cId="3453579608" sldId="2147483975"/>
          </pc:sldLayoutMkLst>
        </pc:sldLayoutChg>
      </pc:sldMasterChg>
      <pc:sldMasterChg chg="del delSldLayout">
        <pc:chgData name="Marta" userId="eac6eb22-5f14-46b4-a4ea-a86e6e8c4acc" providerId="ADAL" clId="{6A11B075-55F7-4093-928F-661E86CC41D9}" dt="2021-11-11T13:43:16.462" v="197" actId="2696"/>
        <pc:sldMasterMkLst>
          <pc:docMk/>
          <pc:sldMasterMk cId="3610892793" sldId="2147483970"/>
        </pc:sldMasterMkLst>
        <pc:sldLayoutChg chg="del">
          <pc:chgData name="Marta" userId="eac6eb22-5f14-46b4-a4ea-a86e6e8c4acc" providerId="ADAL" clId="{6A11B075-55F7-4093-928F-661E86CC41D9}" dt="2021-11-11T13:43:16.462" v="197" actId="2696"/>
          <pc:sldLayoutMkLst>
            <pc:docMk/>
            <pc:sldMasterMk cId="3610892793" sldId="2147483970"/>
            <pc:sldLayoutMk cId="779227286" sldId="2147483971"/>
          </pc:sldLayoutMkLst>
        </pc:sldLayoutChg>
        <pc:sldLayoutChg chg="del">
          <pc:chgData name="Marta" userId="eac6eb22-5f14-46b4-a4ea-a86e6e8c4acc" providerId="ADAL" clId="{6A11B075-55F7-4093-928F-661E86CC41D9}" dt="2021-11-11T13:43:16.462" v="197" actId="2696"/>
          <pc:sldLayoutMkLst>
            <pc:docMk/>
            <pc:sldMasterMk cId="3610892793" sldId="2147483970"/>
            <pc:sldLayoutMk cId="3061952551" sldId="2147483972"/>
          </pc:sldLayoutMkLst>
        </pc:sldLayoutChg>
        <pc:sldLayoutChg chg="del">
          <pc:chgData name="Marta" userId="eac6eb22-5f14-46b4-a4ea-a86e6e8c4acc" providerId="ADAL" clId="{6A11B075-55F7-4093-928F-661E86CC41D9}" dt="2021-11-11T13:43:16.462" v="197" actId="2696"/>
          <pc:sldLayoutMkLst>
            <pc:docMk/>
            <pc:sldMasterMk cId="3610892793" sldId="2147483970"/>
            <pc:sldLayoutMk cId="1317549779" sldId="2147483973"/>
          </pc:sldLayoutMkLst>
        </pc:sldLayoutChg>
        <pc:sldLayoutChg chg="del">
          <pc:chgData name="Marta" userId="eac6eb22-5f14-46b4-a4ea-a86e6e8c4acc" providerId="ADAL" clId="{6A11B075-55F7-4093-928F-661E86CC41D9}" dt="2021-11-11T13:43:16.462" v="197" actId="2696"/>
          <pc:sldLayoutMkLst>
            <pc:docMk/>
            <pc:sldMasterMk cId="3610892793" sldId="2147483970"/>
            <pc:sldLayoutMk cId="2480684923" sldId="2147483974"/>
          </pc:sldLayoutMkLst>
        </pc:sldLayoutChg>
        <pc:sldLayoutChg chg="del">
          <pc:chgData name="Marta" userId="eac6eb22-5f14-46b4-a4ea-a86e6e8c4acc" providerId="ADAL" clId="{6A11B075-55F7-4093-928F-661E86CC41D9}" dt="2021-11-11T13:43:16.462" v="197" actId="2696"/>
          <pc:sldLayoutMkLst>
            <pc:docMk/>
            <pc:sldMasterMk cId="3610892793" sldId="2147483970"/>
            <pc:sldLayoutMk cId="1926936009" sldId="2147483975"/>
          </pc:sldLayoutMkLst>
        </pc:sldLayoutChg>
        <pc:sldLayoutChg chg="del">
          <pc:chgData name="Marta" userId="eac6eb22-5f14-46b4-a4ea-a86e6e8c4acc" providerId="ADAL" clId="{6A11B075-55F7-4093-928F-661E86CC41D9}" dt="2021-11-11T13:43:16.462" v="197" actId="2696"/>
          <pc:sldLayoutMkLst>
            <pc:docMk/>
            <pc:sldMasterMk cId="3610892793" sldId="2147483970"/>
            <pc:sldLayoutMk cId="3063742794" sldId="2147483976"/>
          </pc:sldLayoutMkLst>
        </pc:sldLayoutChg>
        <pc:sldLayoutChg chg="del">
          <pc:chgData name="Marta" userId="eac6eb22-5f14-46b4-a4ea-a86e6e8c4acc" providerId="ADAL" clId="{6A11B075-55F7-4093-928F-661E86CC41D9}" dt="2021-11-11T13:43:16.462" v="197" actId="2696"/>
          <pc:sldLayoutMkLst>
            <pc:docMk/>
            <pc:sldMasterMk cId="3610892793" sldId="2147483970"/>
            <pc:sldLayoutMk cId="2814770947" sldId="2147483977"/>
          </pc:sldLayoutMkLst>
        </pc:sldLayoutChg>
        <pc:sldLayoutChg chg="del">
          <pc:chgData name="Marta" userId="eac6eb22-5f14-46b4-a4ea-a86e6e8c4acc" providerId="ADAL" clId="{6A11B075-55F7-4093-928F-661E86CC41D9}" dt="2021-11-11T13:43:16.462" v="197" actId="2696"/>
          <pc:sldLayoutMkLst>
            <pc:docMk/>
            <pc:sldMasterMk cId="3610892793" sldId="2147483970"/>
            <pc:sldLayoutMk cId="3647705722" sldId="2147483978"/>
          </pc:sldLayoutMkLst>
        </pc:sldLayoutChg>
        <pc:sldLayoutChg chg="del">
          <pc:chgData name="Marta" userId="eac6eb22-5f14-46b4-a4ea-a86e6e8c4acc" providerId="ADAL" clId="{6A11B075-55F7-4093-928F-661E86CC41D9}" dt="2021-11-11T13:43:16.462" v="197" actId="2696"/>
          <pc:sldLayoutMkLst>
            <pc:docMk/>
            <pc:sldMasterMk cId="3610892793" sldId="2147483970"/>
            <pc:sldLayoutMk cId="1517711802" sldId="2147483979"/>
          </pc:sldLayoutMkLst>
        </pc:sldLayoutChg>
        <pc:sldLayoutChg chg="del">
          <pc:chgData name="Marta" userId="eac6eb22-5f14-46b4-a4ea-a86e6e8c4acc" providerId="ADAL" clId="{6A11B075-55F7-4093-928F-661E86CC41D9}" dt="2021-11-11T13:43:16.462" v="197" actId="2696"/>
          <pc:sldLayoutMkLst>
            <pc:docMk/>
            <pc:sldMasterMk cId="3610892793" sldId="2147483970"/>
            <pc:sldLayoutMk cId="2808011551" sldId="2147483980"/>
          </pc:sldLayoutMkLst>
        </pc:sldLayoutChg>
      </pc:sldMasterChg>
    </pc:docChg>
  </pc:docChgLst>
  <pc:docChgLst>
    <pc:chgData name="Marta Klopotowska" userId="eac6eb22-5f14-46b4-a4ea-a86e6e8c4acc" providerId="ADAL" clId="{2913FC06-FD64-4E7C-85CF-D28D237BA3BC}"/>
    <pc:docChg chg="undo custSel addSld delSld modSld sldOrd addMainMaster delMainMaster">
      <pc:chgData name="Marta Klopotowska" userId="eac6eb22-5f14-46b4-a4ea-a86e6e8c4acc" providerId="ADAL" clId="{2913FC06-FD64-4E7C-85CF-D28D237BA3BC}" dt="2024-05-10T12:56:57.570" v="1455" actId="6549"/>
      <pc:docMkLst>
        <pc:docMk/>
      </pc:docMkLst>
      <pc:sldChg chg="modSp mod">
        <pc:chgData name="Marta Klopotowska" userId="eac6eb22-5f14-46b4-a4ea-a86e6e8c4acc" providerId="ADAL" clId="{2913FC06-FD64-4E7C-85CF-D28D237BA3BC}" dt="2024-05-02T21:42:00.475" v="1246" actId="1076"/>
        <pc:sldMkLst>
          <pc:docMk/>
          <pc:sldMk cId="2325718728" sldId="257"/>
        </pc:sldMkLst>
        <pc:spChg chg="mod">
          <ac:chgData name="Marta Klopotowska" userId="eac6eb22-5f14-46b4-a4ea-a86e6e8c4acc" providerId="ADAL" clId="{2913FC06-FD64-4E7C-85CF-D28D237BA3BC}" dt="2024-05-02T20:25:31.767" v="67" actId="6549"/>
          <ac:spMkLst>
            <pc:docMk/>
            <pc:sldMk cId="2325718728" sldId="257"/>
            <ac:spMk id="4" creationId="{00000000-0000-0000-0000-000000000000}"/>
          </ac:spMkLst>
        </pc:spChg>
        <pc:spChg chg="mod">
          <ac:chgData name="Marta Klopotowska" userId="eac6eb22-5f14-46b4-a4ea-a86e6e8c4acc" providerId="ADAL" clId="{2913FC06-FD64-4E7C-85CF-D28D237BA3BC}" dt="2024-05-02T21:42:00.475" v="1246" actId="1076"/>
          <ac:spMkLst>
            <pc:docMk/>
            <pc:sldMk cId="2325718728" sldId="257"/>
            <ac:spMk id="10" creationId="{6D5EDE2A-40A4-4199-AAF2-68729E10C1E4}"/>
          </ac:spMkLst>
        </pc:spChg>
      </pc:sldChg>
      <pc:sldChg chg="modSp mod">
        <pc:chgData name="Marta Klopotowska" userId="eac6eb22-5f14-46b4-a4ea-a86e6e8c4acc" providerId="ADAL" clId="{2913FC06-FD64-4E7C-85CF-D28D237BA3BC}" dt="2024-05-09T12:44:03.098" v="1398"/>
        <pc:sldMkLst>
          <pc:docMk/>
          <pc:sldMk cId="3528939462" sldId="258"/>
        </pc:sldMkLst>
        <pc:spChg chg="mod">
          <ac:chgData name="Marta Klopotowska" userId="eac6eb22-5f14-46b4-a4ea-a86e6e8c4acc" providerId="ADAL" clId="{2913FC06-FD64-4E7C-85CF-D28D237BA3BC}" dt="2024-05-09T12:44:03.098" v="1398"/>
          <ac:spMkLst>
            <pc:docMk/>
            <pc:sldMk cId="3528939462" sldId="258"/>
            <ac:spMk id="4" creationId="{00000000-0000-0000-0000-000000000000}"/>
          </ac:spMkLst>
        </pc:spChg>
      </pc:sldChg>
      <pc:sldChg chg="modSp mod">
        <pc:chgData name="Marta Klopotowska" userId="eac6eb22-5f14-46b4-a4ea-a86e6e8c4acc" providerId="ADAL" clId="{2913FC06-FD64-4E7C-85CF-D28D237BA3BC}" dt="2024-05-09T12:43:58.859" v="1397"/>
        <pc:sldMkLst>
          <pc:docMk/>
          <pc:sldMk cId="3246698477" sldId="259"/>
        </pc:sldMkLst>
        <pc:spChg chg="mod">
          <ac:chgData name="Marta Klopotowska" userId="eac6eb22-5f14-46b4-a4ea-a86e6e8c4acc" providerId="ADAL" clId="{2913FC06-FD64-4E7C-85CF-D28D237BA3BC}" dt="2024-05-09T12:43:58.859" v="1397"/>
          <ac:spMkLst>
            <pc:docMk/>
            <pc:sldMk cId="3246698477" sldId="259"/>
            <ac:spMk id="3" creationId="{00000000-0000-0000-0000-000000000000}"/>
          </ac:spMkLst>
        </pc:spChg>
        <pc:spChg chg="mod">
          <ac:chgData name="Marta Klopotowska" userId="eac6eb22-5f14-46b4-a4ea-a86e6e8c4acc" providerId="ADAL" clId="{2913FC06-FD64-4E7C-85CF-D28D237BA3BC}" dt="2024-05-02T21:41:26.759" v="1245" actId="20577"/>
          <ac:spMkLst>
            <pc:docMk/>
            <pc:sldMk cId="3246698477" sldId="259"/>
            <ac:spMk id="6" creationId="{A0EE4CC9-0880-42C6-9DE7-6F418E1E107B}"/>
          </ac:spMkLst>
        </pc:spChg>
      </pc:sldChg>
      <pc:sldChg chg="addSp delSp modSp mod">
        <pc:chgData name="Marta Klopotowska" userId="eac6eb22-5f14-46b4-a4ea-a86e6e8c4acc" providerId="ADAL" clId="{2913FC06-FD64-4E7C-85CF-D28D237BA3BC}" dt="2024-05-02T20:59:29.559" v="766" actId="1037"/>
        <pc:sldMkLst>
          <pc:docMk/>
          <pc:sldMk cId="65980272" sldId="443"/>
        </pc:sldMkLst>
        <pc:spChg chg="mod">
          <ac:chgData name="Marta Klopotowska" userId="eac6eb22-5f14-46b4-a4ea-a86e6e8c4acc" providerId="ADAL" clId="{2913FC06-FD64-4E7C-85CF-D28D237BA3BC}" dt="2024-05-02T20:48:05.395" v="578"/>
          <ac:spMkLst>
            <pc:docMk/>
            <pc:sldMk cId="65980272" sldId="443"/>
            <ac:spMk id="6" creationId="{00000000-0000-0000-0000-000000000000}"/>
          </ac:spMkLst>
        </pc:spChg>
        <pc:spChg chg="add mod">
          <ac:chgData name="Marta Klopotowska" userId="eac6eb22-5f14-46b4-a4ea-a86e6e8c4acc" providerId="ADAL" clId="{2913FC06-FD64-4E7C-85CF-D28D237BA3BC}" dt="2024-05-02T20:59:28.312" v="763" actId="1037"/>
          <ac:spMkLst>
            <pc:docMk/>
            <pc:sldMk cId="65980272" sldId="443"/>
            <ac:spMk id="7" creationId="{A89B838E-AD81-4247-BFA3-57852208B13F}"/>
          </ac:spMkLst>
        </pc:spChg>
        <pc:spChg chg="del mod">
          <ac:chgData name="Marta Klopotowska" userId="eac6eb22-5f14-46b4-a4ea-a86e6e8c4acc" providerId="ADAL" clId="{2913FC06-FD64-4E7C-85CF-D28D237BA3BC}" dt="2024-05-02T20:56:17.973" v="659" actId="478"/>
          <ac:spMkLst>
            <pc:docMk/>
            <pc:sldMk cId="65980272" sldId="443"/>
            <ac:spMk id="8" creationId="{6905132D-210A-4783-BB7A-D763FAE872C9}"/>
          </ac:spMkLst>
        </pc:spChg>
        <pc:picChg chg="mod modCrop">
          <ac:chgData name="Marta Klopotowska" userId="eac6eb22-5f14-46b4-a4ea-a86e6e8c4acc" providerId="ADAL" clId="{2913FC06-FD64-4E7C-85CF-D28D237BA3BC}" dt="2024-05-02T20:59:29.559" v="766" actId="1037"/>
          <ac:picMkLst>
            <pc:docMk/>
            <pc:sldMk cId="65980272" sldId="443"/>
            <ac:picMk id="4" creationId="{06612A43-7A42-B155-67C9-4DCF2E027A5A}"/>
          </ac:picMkLst>
        </pc:picChg>
        <pc:picChg chg="add mod modCrop">
          <ac:chgData name="Marta Klopotowska" userId="eac6eb22-5f14-46b4-a4ea-a86e6e8c4acc" providerId="ADAL" clId="{2913FC06-FD64-4E7C-85CF-D28D237BA3BC}" dt="2024-05-02T20:59:18.671" v="745" actId="1036"/>
          <ac:picMkLst>
            <pc:docMk/>
            <pc:sldMk cId="65980272" sldId="443"/>
            <ac:picMk id="5" creationId="{C66CD473-32E1-BB54-DD54-F2C2BCCDDE27}"/>
          </ac:picMkLst>
        </pc:picChg>
        <pc:picChg chg="del">
          <ac:chgData name="Marta Klopotowska" userId="eac6eb22-5f14-46b4-a4ea-a86e6e8c4acc" providerId="ADAL" clId="{2913FC06-FD64-4E7C-85CF-D28D237BA3BC}" dt="2024-05-02T20:48:43.676" v="579" actId="478"/>
          <ac:picMkLst>
            <pc:docMk/>
            <pc:sldMk cId="65980272" sldId="443"/>
            <ac:picMk id="9" creationId="{EBD5EE02-D2AC-423D-FDD8-2EC8CF248F44}"/>
          </ac:picMkLst>
        </pc:picChg>
      </pc:sldChg>
      <pc:sldChg chg="addSp delSp modSp add del mod">
        <pc:chgData name="Marta Klopotowska" userId="eac6eb22-5f14-46b4-a4ea-a86e6e8c4acc" providerId="ADAL" clId="{2913FC06-FD64-4E7C-85CF-D28D237BA3BC}" dt="2024-05-02T21:41:03.613" v="1229" actId="14100"/>
        <pc:sldMkLst>
          <pc:docMk/>
          <pc:sldMk cId="2693195115" sldId="461"/>
        </pc:sldMkLst>
        <pc:spChg chg="add mod">
          <ac:chgData name="Marta Klopotowska" userId="eac6eb22-5f14-46b4-a4ea-a86e6e8c4acc" providerId="ADAL" clId="{2913FC06-FD64-4E7C-85CF-D28D237BA3BC}" dt="2024-05-02T21:40:33.683" v="1223" actId="1076"/>
          <ac:spMkLst>
            <pc:docMk/>
            <pc:sldMk cId="2693195115" sldId="461"/>
            <ac:spMk id="3" creationId="{2C0F5AD8-9335-7C70-008A-6B213BFA6424}"/>
          </ac:spMkLst>
        </pc:spChg>
        <pc:spChg chg="mod">
          <ac:chgData name="Marta Klopotowska" userId="eac6eb22-5f14-46b4-a4ea-a86e6e8c4acc" providerId="ADAL" clId="{2913FC06-FD64-4E7C-85CF-D28D237BA3BC}" dt="2024-05-02T20:41:35.614" v="459"/>
          <ac:spMkLst>
            <pc:docMk/>
            <pc:sldMk cId="2693195115" sldId="461"/>
            <ac:spMk id="7" creationId="{2120AB85-4437-1759-C5DD-98A725F4D345}"/>
          </ac:spMkLst>
        </pc:spChg>
        <pc:spChg chg="mod">
          <ac:chgData name="Marta Klopotowska" userId="eac6eb22-5f14-46b4-a4ea-a86e6e8c4acc" providerId="ADAL" clId="{2913FC06-FD64-4E7C-85CF-D28D237BA3BC}" dt="2024-05-02T21:41:03.613" v="1229" actId="14100"/>
          <ac:spMkLst>
            <pc:docMk/>
            <pc:sldMk cId="2693195115" sldId="461"/>
            <ac:spMk id="14" creationId="{81CEB081-CD23-4709-BA68-D3043B6010C2}"/>
          </ac:spMkLst>
        </pc:spChg>
        <pc:picChg chg="add mod">
          <ac:chgData name="Marta Klopotowska" userId="eac6eb22-5f14-46b4-a4ea-a86e6e8c4acc" providerId="ADAL" clId="{2913FC06-FD64-4E7C-85CF-D28D237BA3BC}" dt="2024-05-02T21:38:50.912" v="860" actId="1076"/>
          <ac:picMkLst>
            <pc:docMk/>
            <pc:sldMk cId="2693195115" sldId="461"/>
            <ac:picMk id="2" creationId="{4265BD63-37C4-0C05-9F78-21FCF7E1CE30}"/>
          </ac:picMkLst>
        </pc:picChg>
        <pc:picChg chg="del">
          <ac:chgData name="Marta Klopotowska" userId="eac6eb22-5f14-46b4-a4ea-a86e6e8c4acc" providerId="ADAL" clId="{2913FC06-FD64-4E7C-85CF-D28D237BA3BC}" dt="2024-05-02T21:03:15.331" v="822" actId="478"/>
          <ac:picMkLst>
            <pc:docMk/>
            <pc:sldMk cId="2693195115" sldId="461"/>
            <ac:picMk id="5" creationId="{4E7C01CA-22E2-F048-42BE-7DAC1B6AB40E}"/>
          </ac:picMkLst>
        </pc:picChg>
      </pc:sldChg>
      <pc:sldChg chg="modSp mod">
        <pc:chgData name="Marta Klopotowska" userId="eac6eb22-5f14-46b4-a4ea-a86e6e8c4acc" providerId="ADAL" clId="{2913FC06-FD64-4E7C-85CF-D28D237BA3BC}" dt="2024-05-09T12:43:30.925" v="1395" actId="20577"/>
        <pc:sldMkLst>
          <pc:docMk/>
          <pc:sldMk cId="2932444859" sldId="756"/>
        </pc:sldMkLst>
        <pc:spChg chg="mod">
          <ac:chgData name="Marta Klopotowska" userId="eac6eb22-5f14-46b4-a4ea-a86e6e8c4acc" providerId="ADAL" clId="{2913FC06-FD64-4E7C-85CF-D28D237BA3BC}" dt="2024-05-09T12:43:30.925" v="1395" actId="20577"/>
          <ac:spMkLst>
            <pc:docMk/>
            <pc:sldMk cId="2932444859" sldId="756"/>
            <ac:spMk id="4" creationId="{00000000-0000-0000-0000-000000000000}"/>
          </ac:spMkLst>
        </pc:spChg>
        <pc:spChg chg="mod">
          <ac:chgData name="Marta Klopotowska" userId="eac6eb22-5f14-46b4-a4ea-a86e6e8c4acc" providerId="ADAL" clId="{2913FC06-FD64-4E7C-85CF-D28D237BA3BC}" dt="2024-05-02T20:26:35.319" v="79" actId="6549"/>
          <ac:spMkLst>
            <pc:docMk/>
            <pc:sldMk cId="2932444859" sldId="756"/>
            <ac:spMk id="5" creationId="{9CD6A055-FAD9-4078-9E2C-C6A0AF3B2E80}"/>
          </ac:spMkLst>
        </pc:spChg>
      </pc:sldChg>
      <pc:sldChg chg="modSp mod">
        <pc:chgData name="Marta Klopotowska" userId="eac6eb22-5f14-46b4-a4ea-a86e6e8c4acc" providerId="ADAL" clId="{2913FC06-FD64-4E7C-85CF-D28D237BA3BC}" dt="2024-05-09T12:43:43.289" v="1396"/>
        <pc:sldMkLst>
          <pc:docMk/>
          <pc:sldMk cId="2237924450" sldId="895"/>
        </pc:sldMkLst>
        <pc:spChg chg="mod">
          <ac:chgData name="Marta Klopotowska" userId="eac6eb22-5f14-46b4-a4ea-a86e6e8c4acc" providerId="ADAL" clId="{2913FC06-FD64-4E7C-85CF-D28D237BA3BC}" dt="2024-05-09T12:43:43.289" v="1396"/>
          <ac:spMkLst>
            <pc:docMk/>
            <pc:sldMk cId="2237924450" sldId="895"/>
            <ac:spMk id="6" creationId="{00000000-0000-0000-0000-000000000000}"/>
          </ac:spMkLst>
        </pc:spChg>
      </pc:sldChg>
      <pc:sldChg chg="modSp mod">
        <pc:chgData name="Marta Klopotowska" userId="eac6eb22-5f14-46b4-a4ea-a86e6e8c4acc" providerId="ADAL" clId="{2913FC06-FD64-4E7C-85CF-D28D237BA3BC}" dt="2024-05-02T20:28:14.600" v="185" actId="20577"/>
        <pc:sldMkLst>
          <pc:docMk/>
          <pc:sldMk cId="644561616" sldId="901"/>
        </pc:sldMkLst>
        <pc:spChg chg="mod">
          <ac:chgData name="Marta Klopotowska" userId="eac6eb22-5f14-46b4-a4ea-a86e6e8c4acc" providerId="ADAL" clId="{2913FC06-FD64-4E7C-85CF-D28D237BA3BC}" dt="2024-05-02T20:28:01.247" v="179" actId="20577"/>
          <ac:spMkLst>
            <pc:docMk/>
            <pc:sldMk cId="644561616" sldId="901"/>
            <ac:spMk id="5" creationId="{0684A995-F67B-936D-92B4-DACCE9FBA26B}"/>
          </ac:spMkLst>
        </pc:spChg>
        <pc:spChg chg="mod">
          <ac:chgData name="Marta Klopotowska" userId="eac6eb22-5f14-46b4-a4ea-a86e6e8c4acc" providerId="ADAL" clId="{2913FC06-FD64-4E7C-85CF-D28D237BA3BC}" dt="2024-05-02T20:28:14.600" v="185" actId="20577"/>
          <ac:spMkLst>
            <pc:docMk/>
            <pc:sldMk cId="644561616" sldId="901"/>
            <ac:spMk id="6" creationId="{00000000-0000-0000-0000-000000000000}"/>
          </ac:spMkLst>
        </pc:spChg>
        <pc:picChg chg="mod">
          <ac:chgData name="Marta Klopotowska" userId="eac6eb22-5f14-46b4-a4ea-a86e6e8c4acc" providerId="ADAL" clId="{2913FC06-FD64-4E7C-85CF-D28D237BA3BC}" dt="2024-05-02T20:28:05.983" v="180" actId="1076"/>
          <ac:picMkLst>
            <pc:docMk/>
            <pc:sldMk cId="644561616" sldId="901"/>
            <ac:picMk id="4" creationId="{1FC101C4-BFBC-19EB-468D-89F0E4F220AA}"/>
          </ac:picMkLst>
        </pc:picChg>
      </pc:sldChg>
      <pc:sldChg chg="modSp mod">
        <pc:chgData name="Marta Klopotowska" userId="eac6eb22-5f14-46b4-a4ea-a86e6e8c4acc" providerId="ADAL" clId="{2913FC06-FD64-4E7C-85CF-D28D237BA3BC}" dt="2024-05-02T20:18:45.463" v="32" actId="6549"/>
        <pc:sldMkLst>
          <pc:docMk/>
          <pc:sldMk cId="3935080529" sldId="922"/>
        </pc:sldMkLst>
        <pc:spChg chg="mod">
          <ac:chgData name="Marta Klopotowska" userId="eac6eb22-5f14-46b4-a4ea-a86e6e8c4acc" providerId="ADAL" clId="{2913FC06-FD64-4E7C-85CF-D28D237BA3BC}" dt="2024-05-02T20:18:45.463" v="32" actId="6549"/>
          <ac:spMkLst>
            <pc:docMk/>
            <pc:sldMk cId="3935080529" sldId="922"/>
            <ac:spMk id="4" creationId="{00000000-0000-0000-0000-000000000000}"/>
          </ac:spMkLst>
        </pc:spChg>
      </pc:sldChg>
      <pc:sldChg chg="add del">
        <pc:chgData name="Marta Klopotowska" userId="eac6eb22-5f14-46b4-a4ea-a86e6e8c4acc" providerId="ADAL" clId="{2913FC06-FD64-4E7C-85CF-D28D237BA3BC}" dt="2024-04-10T13:52:16.861" v="2" actId="47"/>
        <pc:sldMkLst>
          <pc:docMk/>
          <pc:sldMk cId="2429168279" sldId="937"/>
        </pc:sldMkLst>
      </pc:sldChg>
      <pc:sldChg chg="addSp modSp add mod">
        <pc:chgData name="Marta Klopotowska" userId="eac6eb22-5f14-46b4-a4ea-a86e6e8c4acc" providerId="ADAL" clId="{2913FC06-FD64-4E7C-85CF-D28D237BA3BC}" dt="2024-05-09T13:47:05.454" v="1448" actId="1035"/>
        <pc:sldMkLst>
          <pc:docMk/>
          <pc:sldMk cId="1308667555" sldId="944"/>
        </pc:sldMkLst>
        <pc:spChg chg="add mod">
          <ac:chgData name="Marta Klopotowska" userId="eac6eb22-5f14-46b4-a4ea-a86e6e8c4acc" providerId="ADAL" clId="{2913FC06-FD64-4E7C-85CF-D28D237BA3BC}" dt="2024-05-06T14:20:05.167" v="1322" actId="207"/>
          <ac:spMkLst>
            <pc:docMk/>
            <pc:sldMk cId="1308667555" sldId="944"/>
            <ac:spMk id="4" creationId="{4B2387F2-AF13-9D4C-EC40-D1A5B5B36972}"/>
          </ac:spMkLst>
        </pc:spChg>
        <pc:spChg chg="mod">
          <ac:chgData name="Marta Klopotowska" userId="eac6eb22-5f14-46b4-a4ea-a86e6e8c4acc" providerId="ADAL" clId="{2913FC06-FD64-4E7C-85CF-D28D237BA3BC}" dt="2024-05-09T13:46:20.232" v="1404" actId="20577"/>
          <ac:spMkLst>
            <pc:docMk/>
            <pc:sldMk cId="1308667555" sldId="944"/>
            <ac:spMk id="5" creationId="{21A32215-95DE-3BEC-A41F-25B76DF230F1}"/>
          </ac:spMkLst>
        </pc:spChg>
        <pc:spChg chg="mod">
          <ac:chgData name="Marta Klopotowska" userId="eac6eb22-5f14-46b4-a4ea-a86e6e8c4acc" providerId="ADAL" clId="{2913FC06-FD64-4E7C-85CF-D28D237BA3BC}" dt="2024-05-06T15:01:02.543" v="1324"/>
          <ac:spMkLst>
            <pc:docMk/>
            <pc:sldMk cId="1308667555" sldId="944"/>
            <ac:spMk id="6" creationId="{00000000-0000-0000-0000-000000000000}"/>
          </ac:spMkLst>
        </pc:spChg>
        <pc:spChg chg="add mod">
          <ac:chgData name="Marta Klopotowska" userId="eac6eb22-5f14-46b4-a4ea-a86e6e8c4acc" providerId="ADAL" clId="{2913FC06-FD64-4E7C-85CF-D28D237BA3BC}" dt="2024-05-09T13:47:05.454" v="1448" actId="1035"/>
          <ac:spMkLst>
            <pc:docMk/>
            <pc:sldMk cId="1308667555" sldId="944"/>
            <ac:spMk id="8" creationId="{A3D2E960-52EF-5542-6CDD-2D9D0C28ECD7}"/>
          </ac:spMkLst>
        </pc:spChg>
      </pc:sldChg>
      <pc:sldChg chg="addSp modSp mod">
        <pc:chgData name="Marta Klopotowska" userId="eac6eb22-5f14-46b4-a4ea-a86e6e8c4acc" providerId="ADAL" clId="{2913FC06-FD64-4E7C-85CF-D28D237BA3BC}" dt="2024-05-02T20:47:45.071" v="577" actId="1035"/>
        <pc:sldMkLst>
          <pc:docMk/>
          <pc:sldMk cId="2989778967" sldId="952"/>
        </pc:sldMkLst>
        <pc:spChg chg="add mod">
          <ac:chgData name="Marta Klopotowska" userId="eac6eb22-5f14-46b4-a4ea-a86e6e8c4acc" providerId="ADAL" clId="{2913FC06-FD64-4E7C-85CF-D28D237BA3BC}" dt="2024-05-02T20:47:41.292" v="573" actId="1036"/>
          <ac:spMkLst>
            <pc:docMk/>
            <pc:sldMk cId="2989778967" sldId="952"/>
            <ac:spMk id="3" creationId="{2FCF0CC0-3854-0EC7-BC64-655C62D99ECB}"/>
          </ac:spMkLst>
        </pc:spChg>
        <pc:spChg chg="mod">
          <ac:chgData name="Marta Klopotowska" userId="eac6eb22-5f14-46b4-a4ea-a86e6e8c4acc" providerId="ADAL" clId="{2913FC06-FD64-4E7C-85CF-D28D237BA3BC}" dt="2024-05-02T20:46:22.745" v="555"/>
          <ac:spMkLst>
            <pc:docMk/>
            <pc:sldMk cId="2989778967" sldId="952"/>
            <ac:spMk id="5" creationId="{E3B8E8E1-4A2D-4783-AFCA-5F22F296D0E1}"/>
          </ac:spMkLst>
        </pc:spChg>
        <pc:spChg chg="mod">
          <ac:chgData name="Marta Klopotowska" userId="eac6eb22-5f14-46b4-a4ea-a86e6e8c4acc" providerId="ADAL" clId="{2913FC06-FD64-4E7C-85CF-D28D237BA3BC}" dt="2024-05-02T20:42:33.199" v="483" actId="20577"/>
          <ac:spMkLst>
            <pc:docMk/>
            <pc:sldMk cId="2989778967" sldId="952"/>
            <ac:spMk id="11" creationId="{93918034-9B9D-4596-85F0-9F9E81E42410}"/>
          </ac:spMkLst>
        </pc:spChg>
        <pc:picChg chg="mod">
          <ac:chgData name="Marta Klopotowska" userId="eac6eb22-5f14-46b4-a4ea-a86e6e8c4acc" providerId="ADAL" clId="{2913FC06-FD64-4E7C-85CF-D28D237BA3BC}" dt="2024-05-02T20:47:45.071" v="577" actId="1035"/>
          <ac:picMkLst>
            <pc:docMk/>
            <pc:sldMk cId="2989778967" sldId="952"/>
            <ac:picMk id="4" creationId="{F114EBE4-BB71-0121-144E-449ADD8924D8}"/>
          </ac:picMkLst>
        </pc:picChg>
      </pc:sldChg>
      <pc:sldChg chg="del">
        <pc:chgData name="Marta Klopotowska" userId="eac6eb22-5f14-46b4-a4ea-a86e6e8c4acc" providerId="ADAL" clId="{2913FC06-FD64-4E7C-85CF-D28D237BA3BC}" dt="2024-05-02T20:25:47.011" v="68" actId="47"/>
        <pc:sldMkLst>
          <pc:docMk/>
          <pc:sldMk cId="108616402" sldId="989"/>
        </pc:sldMkLst>
      </pc:sldChg>
      <pc:sldChg chg="del">
        <pc:chgData name="Marta Klopotowska" userId="eac6eb22-5f14-46b4-a4ea-a86e6e8c4acc" providerId="ADAL" clId="{2913FC06-FD64-4E7C-85CF-D28D237BA3BC}" dt="2024-05-02T20:28:38.442" v="192" actId="47"/>
        <pc:sldMkLst>
          <pc:docMk/>
          <pc:sldMk cId="1256540209" sldId="990"/>
        </pc:sldMkLst>
      </pc:sldChg>
      <pc:sldChg chg="add">
        <pc:chgData name="Marta Klopotowska" userId="eac6eb22-5f14-46b4-a4ea-a86e6e8c4acc" providerId="ADAL" clId="{2913FC06-FD64-4E7C-85CF-D28D237BA3BC}" dt="2024-05-02T20:40:34.906" v="457"/>
        <pc:sldMkLst>
          <pc:docMk/>
          <pc:sldMk cId="2810676709" sldId="995"/>
        </pc:sldMkLst>
      </pc:sldChg>
      <pc:sldChg chg="addSp delSp modSp mod">
        <pc:chgData name="Marta Klopotowska" userId="eac6eb22-5f14-46b4-a4ea-a86e6e8c4acc" providerId="ADAL" clId="{2913FC06-FD64-4E7C-85CF-D28D237BA3BC}" dt="2024-05-02T20:39:53.414" v="456" actId="1036"/>
        <pc:sldMkLst>
          <pc:docMk/>
          <pc:sldMk cId="1699885769" sldId="997"/>
        </pc:sldMkLst>
        <pc:spChg chg="mod">
          <ac:chgData name="Marta Klopotowska" userId="eac6eb22-5f14-46b4-a4ea-a86e6e8c4acc" providerId="ADAL" clId="{2913FC06-FD64-4E7C-85CF-D28D237BA3BC}" dt="2024-05-02T20:25:51.408" v="69"/>
          <ac:spMkLst>
            <pc:docMk/>
            <pc:sldMk cId="1699885769" sldId="997"/>
            <ac:spMk id="2" creationId="{5131E869-F888-E078-7662-83FDB7CB4F48}"/>
          </ac:spMkLst>
        </pc:spChg>
        <pc:spChg chg="mod">
          <ac:chgData name="Marta Klopotowska" userId="eac6eb22-5f14-46b4-a4ea-a86e6e8c4acc" providerId="ADAL" clId="{2913FC06-FD64-4E7C-85CF-D28D237BA3BC}" dt="2024-05-02T20:38:34.024" v="354" actId="1076"/>
          <ac:spMkLst>
            <pc:docMk/>
            <pc:sldMk cId="1699885769" sldId="997"/>
            <ac:spMk id="4" creationId="{5CC5C83E-0EA1-F13C-DF86-C99A6AF2B0F1}"/>
          </ac:spMkLst>
        </pc:spChg>
        <pc:picChg chg="add mod">
          <ac:chgData name="Marta Klopotowska" userId="eac6eb22-5f14-46b4-a4ea-a86e6e8c4acc" providerId="ADAL" clId="{2913FC06-FD64-4E7C-85CF-D28D237BA3BC}" dt="2024-05-02T20:39:53.414" v="456" actId="1036"/>
          <ac:picMkLst>
            <pc:docMk/>
            <pc:sldMk cId="1699885769" sldId="997"/>
            <ac:picMk id="3" creationId="{734D5301-EADD-9063-113D-E1DB3BBEA3A4}"/>
          </ac:picMkLst>
        </pc:picChg>
        <pc:picChg chg="add mod">
          <ac:chgData name="Marta Klopotowska" userId="eac6eb22-5f14-46b4-a4ea-a86e6e8c4acc" providerId="ADAL" clId="{2913FC06-FD64-4E7C-85CF-D28D237BA3BC}" dt="2024-05-02T20:39:53.414" v="456" actId="1036"/>
          <ac:picMkLst>
            <pc:docMk/>
            <pc:sldMk cId="1699885769" sldId="997"/>
            <ac:picMk id="6" creationId="{64E3B884-5932-9E96-E301-7A99A8241B48}"/>
          </ac:picMkLst>
        </pc:picChg>
        <pc:picChg chg="add mod">
          <ac:chgData name="Marta Klopotowska" userId="eac6eb22-5f14-46b4-a4ea-a86e6e8c4acc" providerId="ADAL" clId="{2913FC06-FD64-4E7C-85CF-D28D237BA3BC}" dt="2024-05-02T20:39:53.414" v="456" actId="1036"/>
          <ac:picMkLst>
            <pc:docMk/>
            <pc:sldMk cId="1699885769" sldId="997"/>
            <ac:picMk id="8" creationId="{3BE10637-0D41-A147-81EB-24AB60E27075}"/>
          </ac:picMkLst>
        </pc:picChg>
        <pc:picChg chg="del">
          <ac:chgData name="Marta Klopotowska" userId="eac6eb22-5f14-46b4-a4ea-a86e6e8c4acc" providerId="ADAL" clId="{2913FC06-FD64-4E7C-85CF-D28D237BA3BC}" dt="2024-05-02T20:35:42.978" v="231" actId="478"/>
          <ac:picMkLst>
            <pc:docMk/>
            <pc:sldMk cId="1699885769" sldId="997"/>
            <ac:picMk id="9" creationId="{BBA8F5FB-5881-7338-126C-301DDE827DA2}"/>
          </ac:picMkLst>
        </pc:picChg>
        <pc:picChg chg="del">
          <ac:chgData name="Marta Klopotowska" userId="eac6eb22-5f14-46b4-a4ea-a86e6e8c4acc" providerId="ADAL" clId="{2913FC06-FD64-4E7C-85CF-D28D237BA3BC}" dt="2024-05-02T20:35:42.978" v="231" actId="478"/>
          <ac:picMkLst>
            <pc:docMk/>
            <pc:sldMk cId="1699885769" sldId="997"/>
            <ac:picMk id="10" creationId="{C569891A-AF0F-D80C-B5D7-021C08C5B03F}"/>
          </ac:picMkLst>
        </pc:picChg>
        <pc:picChg chg="del">
          <ac:chgData name="Marta Klopotowska" userId="eac6eb22-5f14-46b4-a4ea-a86e6e8c4acc" providerId="ADAL" clId="{2913FC06-FD64-4E7C-85CF-D28D237BA3BC}" dt="2024-05-02T20:35:42.978" v="231" actId="478"/>
          <ac:picMkLst>
            <pc:docMk/>
            <pc:sldMk cId="1699885769" sldId="997"/>
            <ac:picMk id="11" creationId="{F46ABA96-90EE-36D5-536B-6DA5D0F3C890}"/>
          </ac:picMkLst>
        </pc:picChg>
        <pc:picChg chg="del">
          <ac:chgData name="Marta Klopotowska" userId="eac6eb22-5f14-46b4-a4ea-a86e6e8c4acc" providerId="ADAL" clId="{2913FC06-FD64-4E7C-85CF-D28D237BA3BC}" dt="2024-05-02T20:35:42.978" v="231" actId="478"/>
          <ac:picMkLst>
            <pc:docMk/>
            <pc:sldMk cId="1699885769" sldId="997"/>
            <ac:picMk id="12" creationId="{3666A055-8BE8-2A54-0B32-10EC4114E401}"/>
          </ac:picMkLst>
        </pc:picChg>
        <pc:picChg chg="del">
          <ac:chgData name="Marta Klopotowska" userId="eac6eb22-5f14-46b4-a4ea-a86e6e8c4acc" providerId="ADAL" clId="{2913FC06-FD64-4E7C-85CF-D28D237BA3BC}" dt="2024-05-02T20:35:42.978" v="231" actId="478"/>
          <ac:picMkLst>
            <pc:docMk/>
            <pc:sldMk cId="1699885769" sldId="997"/>
            <ac:picMk id="13" creationId="{26CE6CA1-4CB0-E64F-9F05-E25614B5ACF2}"/>
          </ac:picMkLst>
        </pc:picChg>
        <pc:picChg chg="del">
          <ac:chgData name="Marta Klopotowska" userId="eac6eb22-5f14-46b4-a4ea-a86e6e8c4acc" providerId="ADAL" clId="{2913FC06-FD64-4E7C-85CF-D28D237BA3BC}" dt="2024-05-02T20:35:42.978" v="231" actId="478"/>
          <ac:picMkLst>
            <pc:docMk/>
            <pc:sldMk cId="1699885769" sldId="997"/>
            <ac:picMk id="14" creationId="{09771C4E-7651-6C76-3EB1-29723E375C9D}"/>
          </ac:picMkLst>
        </pc:picChg>
        <pc:picChg chg="del">
          <ac:chgData name="Marta Klopotowska" userId="eac6eb22-5f14-46b4-a4ea-a86e6e8c4acc" providerId="ADAL" clId="{2913FC06-FD64-4E7C-85CF-D28D237BA3BC}" dt="2024-05-02T20:35:42.978" v="231" actId="478"/>
          <ac:picMkLst>
            <pc:docMk/>
            <pc:sldMk cId="1699885769" sldId="997"/>
            <ac:picMk id="15" creationId="{B371B39A-F7DF-FC77-F7F6-E0A5CB2CC414}"/>
          </ac:picMkLst>
        </pc:picChg>
        <pc:picChg chg="del">
          <ac:chgData name="Marta Klopotowska" userId="eac6eb22-5f14-46b4-a4ea-a86e6e8c4acc" providerId="ADAL" clId="{2913FC06-FD64-4E7C-85CF-D28D237BA3BC}" dt="2024-05-02T20:35:42.978" v="231" actId="478"/>
          <ac:picMkLst>
            <pc:docMk/>
            <pc:sldMk cId="1699885769" sldId="997"/>
            <ac:picMk id="16" creationId="{9C532CB2-B7FC-23DA-9B67-9C0F9FB5024E}"/>
          </ac:picMkLst>
        </pc:picChg>
        <pc:picChg chg="del">
          <ac:chgData name="Marta Klopotowska" userId="eac6eb22-5f14-46b4-a4ea-a86e6e8c4acc" providerId="ADAL" clId="{2913FC06-FD64-4E7C-85CF-D28D237BA3BC}" dt="2024-05-02T20:35:42.978" v="231" actId="478"/>
          <ac:picMkLst>
            <pc:docMk/>
            <pc:sldMk cId="1699885769" sldId="997"/>
            <ac:picMk id="17" creationId="{0AF19A14-84F5-55C7-A165-FA75488C9A06}"/>
          </ac:picMkLst>
        </pc:picChg>
        <pc:picChg chg="del">
          <ac:chgData name="Marta Klopotowska" userId="eac6eb22-5f14-46b4-a4ea-a86e6e8c4acc" providerId="ADAL" clId="{2913FC06-FD64-4E7C-85CF-D28D237BA3BC}" dt="2024-05-02T20:35:42.978" v="231" actId="478"/>
          <ac:picMkLst>
            <pc:docMk/>
            <pc:sldMk cId="1699885769" sldId="997"/>
            <ac:picMk id="18" creationId="{CED5C3E0-9B8D-89F6-6E0F-D8293EC75B5C}"/>
          </ac:picMkLst>
        </pc:picChg>
        <pc:picChg chg="del">
          <ac:chgData name="Marta Klopotowska" userId="eac6eb22-5f14-46b4-a4ea-a86e6e8c4acc" providerId="ADAL" clId="{2913FC06-FD64-4E7C-85CF-D28D237BA3BC}" dt="2024-05-02T20:35:42.978" v="231" actId="478"/>
          <ac:picMkLst>
            <pc:docMk/>
            <pc:sldMk cId="1699885769" sldId="997"/>
            <ac:picMk id="19" creationId="{8342B702-FC0F-0B64-DBD0-EA12ADA2A231}"/>
          </ac:picMkLst>
        </pc:picChg>
        <pc:picChg chg="del">
          <ac:chgData name="Marta Klopotowska" userId="eac6eb22-5f14-46b4-a4ea-a86e6e8c4acc" providerId="ADAL" clId="{2913FC06-FD64-4E7C-85CF-D28D237BA3BC}" dt="2024-05-02T20:35:42.978" v="231" actId="478"/>
          <ac:picMkLst>
            <pc:docMk/>
            <pc:sldMk cId="1699885769" sldId="997"/>
            <ac:picMk id="20" creationId="{97B95A26-5986-AF5F-43F3-A3103A786BC7}"/>
          </ac:picMkLst>
        </pc:picChg>
        <pc:picChg chg="del">
          <ac:chgData name="Marta Klopotowska" userId="eac6eb22-5f14-46b4-a4ea-a86e6e8c4acc" providerId="ADAL" clId="{2913FC06-FD64-4E7C-85CF-D28D237BA3BC}" dt="2024-05-02T20:35:42.978" v="231" actId="478"/>
          <ac:picMkLst>
            <pc:docMk/>
            <pc:sldMk cId="1699885769" sldId="997"/>
            <ac:picMk id="21" creationId="{A27A00EC-D022-D03E-0EC3-6AFCBDDB165A}"/>
          </ac:picMkLst>
        </pc:picChg>
        <pc:picChg chg="add mod">
          <ac:chgData name="Marta Klopotowska" userId="eac6eb22-5f14-46b4-a4ea-a86e6e8c4acc" providerId="ADAL" clId="{2913FC06-FD64-4E7C-85CF-D28D237BA3BC}" dt="2024-05-02T20:39:53.414" v="456" actId="1036"/>
          <ac:picMkLst>
            <pc:docMk/>
            <pc:sldMk cId="1699885769" sldId="997"/>
            <ac:picMk id="22" creationId="{0B36DC01-D2A3-E069-F112-51003468AF66}"/>
          </ac:picMkLst>
        </pc:picChg>
        <pc:picChg chg="add mod">
          <ac:chgData name="Marta Klopotowska" userId="eac6eb22-5f14-46b4-a4ea-a86e6e8c4acc" providerId="ADAL" clId="{2913FC06-FD64-4E7C-85CF-D28D237BA3BC}" dt="2024-05-02T20:39:53.414" v="456" actId="1036"/>
          <ac:picMkLst>
            <pc:docMk/>
            <pc:sldMk cId="1699885769" sldId="997"/>
            <ac:picMk id="23" creationId="{50CF140F-6E13-6ACF-E976-B1C1D5A1153D}"/>
          </ac:picMkLst>
        </pc:picChg>
        <pc:picChg chg="add mod">
          <ac:chgData name="Marta Klopotowska" userId="eac6eb22-5f14-46b4-a4ea-a86e6e8c4acc" providerId="ADAL" clId="{2913FC06-FD64-4E7C-85CF-D28D237BA3BC}" dt="2024-05-02T20:39:53.414" v="456" actId="1036"/>
          <ac:picMkLst>
            <pc:docMk/>
            <pc:sldMk cId="1699885769" sldId="997"/>
            <ac:picMk id="24" creationId="{1E3A7A8D-1A56-C378-45AF-3EA9C8B774FF}"/>
          </ac:picMkLst>
        </pc:picChg>
        <pc:picChg chg="add mod">
          <ac:chgData name="Marta Klopotowska" userId="eac6eb22-5f14-46b4-a4ea-a86e6e8c4acc" providerId="ADAL" clId="{2913FC06-FD64-4E7C-85CF-D28D237BA3BC}" dt="2024-05-02T20:39:53.414" v="456" actId="1036"/>
          <ac:picMkLst>
            <pc:docMk/>
            <pc:sldMk cId="1699885769" sldId="997"/>
            <ac:picMk id="25" creationId="{15A58A5A-4E45-875C-7346-D10D931C3E72}"/>
          </ac:picMkLst>
        </pc:picChg>
        <pc:picChg chg="add mod">
          <ac:chgData name="Marta Klopotowska" userId="eac6eb22-5f14-46b4-a4ea-a86e6e8c4acc" providerId="ADAL" clId="{2913FC06-FD64-4E7C-85CF-D28D237BA3BC}" dt="2024-05-02T20:39:53.414" v="456" actId="1036"/>
          <ac:picMkLst>
            <pc:docMk/>
            <pc:sldMk cId="1699885769" sldId="997"/>
            <ac:picMk id="26" creationId="{FF12C292-6030-905D-48D4-94EE692DE138}"/>
          </ac:picMkLst>
        </pc:picChg>
        <pc:picChg chg="add mod">
          <ac:chgData name="Marta Klopotowska" userId="eac6eb22-5f14-46b4-a4ea-a86e6e8c4acc" providerId="ADAL" clId="{2913FC06-FD64-4E7C-85CF-D28D237BA3BC}" dt="2024-05-02T20:39:53.414" v="456" actId="1036"/>
          <ac:picMkLst>
            <pc:docMk/>
            <pc:sldMk cId="1699885769" sldId="997"/>
            <ac:picMk id="27" creationId="{31A77872-B0C9-3FCD-1AD8-35A1C48D8806}"/>
          </ac:picMkLst>
        </pc:picChg>
        <pc:picChg chg="add mod">
          <ac:chgData name="Marta Klopotowska" userId="eac6eb22-5f14-46b4-a4ea-a86e6e8c4acc" providerId="ADAL" clId="{2913FC06-FD64-4E7C-85CF-D28D237BA3BC}" dt="2024-05-02T20:39:53.414" v="456" actId="1036"/>
          <ac:picMkLst>
            <pc:docMk/>
            <pc:sldMk cId="1699885769" sldId="997"/>
            <ac:picMk id="28" creationId="{72D8FA72-5BCF-3B9A-0E70-54F1EB67CBFB}"/>
          </ac:picMkLst>
        </pc:picChg>
        <pc:picChg chg="add mod">
          <ac:chgData name="Marta Klopotowska" userId="eac6eb22-5f14-46b4-a4ea-a86e6e8c4acc" providerId="ADAL" clId="{2913FC06-FD64-4E7C-85CF-D28D237BA3BC}" dt="2024-05-02T20:39:53.414" v="456" actId="1036"/>
          <ac:picMkLst>
            <pc:docMk/>
            <pc:sldMk cId="1699885769" sldId="997"/>
            <ac:picMk id="29" creationId="{94B695FE-8135-0812-053B-97C52454D13A}"/>
          </ac:picMkLst>
        </pc:picChg>
        <pc:picChg chg="add mod">
          <ac:chgData name="Marta Klopotowska" userId="eac6eb22-5f14-46b4-a4ea-a86e6e8c4acc" providerId="ADAL" clId="{2913FC06-FD64-4E7C-85CF-D28D237BA3BC}" dt="2024-05-02T20:39:53.414" v="456" actId="1036"/>
          <ac:picMkLst>
            <pc:docMk/>
            <pc:sldMk cId="1699885769" sldId="997"/>
            <ac:picMk id="30" creationId="{1200B4DD-B7EE-AAD5-AF6E-876595E37941}"/>
          </ac:picMkLst>
        </pc:picChg>
        <pc:picChg chg="add mod">
          <ac:chgData name="Marta Klopotowska" userId="eac6eb22-5f14-46b4-a4ea-a86e6e8c4acc" providerId="ADAL" clId="{2913FC06-FD64-4E7C-85CF-D28D237BA3BC}" dt="2024-05-02T20:39:53.414" v="456" actId="1036"/>
          <ac:picMkLst>
            <pc:docMk/>
            <pc:sldMk cId="1699885769" sldId="997"/>
            <ac:picMk id="31" creationId="{4E538ABB-7FAE-C5AE-A2CF-B0EFD2054372}"/>
          </ac:picMkLst>
        </pc:picChg>
        <pc:picChg chg="add mod">
          <ac:chgData name="Marta Klopotowska" userId="eac6eb22-5f14-46b4-a4ea-a86e6e8c4acc" providerId="ADAL" clId="{2913FC06-FD64-4E7C-85CF-D28D237BA3BC}" dt="2024-05-02T20:39:53.414" v="456" actId="1036"/>
          <ac:picMkLst>
            <pc:docMk/>
            <pc:sldMk cId="1699885769" sldId="997"/>
            <ac:picMk id="32" creationId="{78E0A57D-536B-5DC6-9B0A-C78A157E744D}"/>
          </ac:picMkLst>
        </pc:picChg>
        <pc:picChg chg="add mod">
          <ac:chgData name="Marta Klopotowska" userId="eac6eb22-5f14-46b4-a4ea-a86e6e8c4acc" providerId="ADAL" clId="{2913FC06-FD64-4E7C-85CF-D28D237BA3BC}" dt="2024-05-02T20:39:53.414" v="456" actId="1036"/>
          <ac:picMkLst>
            <pc:docMk/>
            <pc:sldMk cId="1699885769" sldId="997"/>
            <ac:picMk id="33" creationId="{CBAE383E-087D-7DFB-DC46-B26288FA84AD}"/>
          </ac:picMkLst>
        </pc:picChg>
        <pc:picChg chg="add mod">
          <ac:chgData name="Marta Klopotowska" userId="eac6eb22-5f14-46b4-a4ea-a86e6e8c4acc" providerId="ADAL" clId="{2913FC06-FD64-4E7C-85CF-D28D237BA3BC}" dt="2024-05-02T20:39:53.414" v="456" actId="1036"/>
          <ac:picMkLst>
            <pc:docMk/>
            <pc:sldMk cId="1699885769" sldId="997"/>
            <ac:picMk id="34" creationId="{1706074E-F861-CF8F-9985-46102FE04A61}"/>
          </ac:picMkLst>
        </pc:picChg>
      </pc:sldChg>
      <pc:sldChg chg="del">
        <pc:chgData name="Marta Klopotowska" userId="eac6eb22-5f14-46b4-a4ea-a86e6e8c4acc" providerId="ADAL" clId="{2913FC06-FD64-4E7C-85CF-D28D237BA3BC}" dt="2024-04-10T13:52:28.448" v="6" actId="47"/>
        <pc:sldMkLst>
          <pc:docMk/>
          <pc:sldMk cId="2155843712" sldId="999"/>
        </pc:sldMkLst>
      </pc:sldChg>
      <pc:sldChg chg="del">
        <pc:chgData name="Marta Klopotowska" userId="eac6eb22-5f14-46b4-a4ea-a86e6e8c4acc" providerId="ADAL" clId="{2913FC06-FD64-4E7C-85CF-D28D237BA3BC}" dt="2024-04-10T13:52:29.301" v="7" actId="47"/>
        <pc:sldMkLst>
          <pc:docMk/>
          <pc:sldMk cId="1099278419" sldId="1000"/>
        </pc:sldMkLst>
      </pc:sldChg>
      <pc:sldChg chg="del">
        <pc:chgData name="Marta Klopotowska" userId="eac6eb22-5f14-46b4-a4ea-a86e6e8c4acc" providerId="ADAL" clId="{2913FC06-FD64-4E7C-85CF-D28D237BA3BC}" dt="2024-04-10T13:52:30.543" v="8" actId="47"/>
        <pc:sldMkLst>
          <pc:docMk/>
          <pc:sldMk cId="584796965" sldId="1001"/>
        </pc:sldMkLst>
      </pc:sldChg>
      <pc:sldChg chg="del">
        <pc:chgData name="Marta Klopotowska" userId="eac6eb22-5f14-46b4-a4ea-a86e6e8c4acc" providerId="ADAL" clId="{2913FC06-FD64-4E7C-85CF-D28D237BA3BC}" dt="2024-04-10T13:52:31.118" v="9" actId="47"/>
        <pc:sldMkLst>
          <pc:docMk/>
          <pc:sldMk cId="453254364" sldId="1002"/>
        </pc:sldMkLst>
      </pc:sldChg>
      <pc:sldChg chg="del">
        <pc:chgData name="Marta Klopotowska" userId="eac6eb22-5f14-46b4-a4ea-a86e6e8c4acc" providerId="ADAL" clId="{2913FC06-FD64-4E7C-85CF-D28D237BA3BC}" dt="2024-04-10T13:52:31.690" v="10" actId="47"/>
        <pc:sldMkLst>
          <pc:docMk/>
          <pc:sldMk cId="2551595227" sldId="1003"/>
        </pc:sldMkLst>
      </pc:sldChg>
      <pc:sldChg chg="del">
        <pc:chgData name="Marta Klopotowska" userId="eac6eb22-5f14-46b4-a4ea-a86e6e8c4acc" providerId="ADAL" clId="{2913FC06-FD64-4E7C-85CF-D28D237BA3BC}" dt="2024-04-10T13:52:32.215" v="11" actId="47"/>
        <pc:sldMkLst>
          <pc:docMk/>
          <pc:sldMk cId="3337347527" sldId="1004"/>
        </pc:sldMkLst>
      </pc:sldChg>
      <pc:sldChg chg="del">
        <pc:chgData name="Marta Klopotowska" userId="eac6eb22-5f14-46b4-a4ea-a86e6e8c4acc" providerId="ADAL" clId="{2913FC06-FD64-4E7C-85CF-D28D237BA3BC}" dt="2024-04-10T13:52:32.760" v="12" actId="47"/>
        <pc:sldMkLst>
          <pc:docMk/>
          <pc:sldMk cId="789027996" sldId="1005"/>
        </pc:sldMkLst>
      </pc:sldChg>
      <pc:sldChg chg="del">
        <pc:chgData name="Marta Klopotowska" userId="eac6eb22-5f14-46b4-a4ea-a86e6e8c4acc" providerId="ADAL" clId="{2913FC06-FD64-4E7C-85CF-D28D237BA3BC}" dt="2024-04-10T13:52:33.446" v="13" actId="47"/>
        <pc:sldMkLst>
          <pc:docMk/>
          <pc:sldMk cId="3305330039" sldId="1006"/>
        </pc:sldMkLst>
      </pc:sldChg>
      <pc:sldChg chg="del">
        <pc:chgData name="Marta Klopotowska" userId="eac6eb22-5f14-46b4-a4ea-a86e6e8c4acc" providerId="ADAL" clId="{2913FC06-FD64-4E7C-85CF-D28D237BA3BC}" dt="2024-04-10T13:52:34.193" v="14" actId="47"/>
        <pc:sldMkLst>
          <pc:docMk/>
          <pc:sldMk cId="1167972266" sldId="1007"/>
        </pc:sldMkLst>
      </pc:sldChg>
      <pc:sldChg chg="del">
        <pc:chgData name="Marta Klopotowska" userId="eac6eb22-5f14-46b4-a4ea-a86e6e8c4acc" providerId="ADAL" clId="{2913FC06-FD64-4E7C-85CF-D28D237BA3BC}" dt="2024-04-10T13:52:34.769" v="15" actId="47"/>
        <pc:sldMkLst>
          <pc:docMk/>
          <pc:sldMk cId="3658247381" sldId="1008"/>
        </pc:sldMkLst>
      </pc:sldChg>
      <pc:sldChg chg="del">
        <pc:chgData name="Marta Klopotowska" userId="eac6eb22-5f14-46b4-a4ea-a86e6e8c4acc" providerId="ADAL" clId="{2913FC06-FD64-4E7C-85CF-D28D237BA3BC}" dt="2024-04-10T13:52:35.368" v="16" actId="47"/>
        <pc:sldMkLst>
          <pc:docMk/>
          <pc:sldMk cId="1631210460" sldId="1009"/>
        </pc:sldMkLst>
      </pc:sldChg>
      <pc:sldChg chg="del">
        <pc:chgData name="Marta Klopotowska" userId="eac6eb22-5f14-46b4-a4ea-a86e6e8c4acc" providerId="ADAL" clId="{2913FC06-FD64-4E7C-85CF-D28D237BA3BC}" dt="2024-04-10T13:52:35.912" v="17" actId="47"/>
        <pc:sldMkLst>
          <pc:docMk/>
          <pc:sldMk cId="3035496870" sldId="1010"/>
        </pc:sldMkLst>
      </pc:sldChg>
      <pc:sldChg chg="del">
        <pc:chgData name="Marta Klopotowska" userId="eac6eb22-5f14-46b4-a4ea-a86e6e8c4acc" providerId="ADAL" clId="{2913FC06-FD64-4E7C-85CF-D28D237BA3BC}" dt="2024-04-10T13:52:36.483" v="18" actId="47"/>
        <pc:sldMkLst>
          <pc:docMk/>
          <pc:sldMk cId="1570354092" sldId="1011"/>
        </pc:sldMkLst>
      </pc:sldChg>
      <pc:sldChg chg="del">
        <pc:chgData name="Marta Klopotowska" userId="eac6eb22-5f14-46b4-a4ea-a86e6e8c4acc" providerId="ADAL" clId="{2913FC06-FD64-4E7C-85CF-D28D237BA3BC}" dt="2024-04-10T13:52:36.942" v="19" actId="47"/>
        <pc:sldMkLst>
          <pc:docMk/>
          <pc:sldMk cId="3049806184" sldId="1012"/>
        </pc:sldMkLst>
      </pc:sldChg>
      <pc:sldChg chg="del">
        <pc:chgData name="Marta Klopotowska" userId="eac6eb22-5f14-46b4-a4ea-a86e6e8c4acc" providerId="ADAL" clId="{2913FC06-FD64-4E7C-85CF-D28D237BA3BC}" dt="2024-04-10T13:52:37.612" v="20" actId="47"/>
        <pc:sldMkLst>
          <pc:docMk/>
          <pc:sldMk cId="3194290151" sldId="1013"/>
        </pc:sldMkLst>
      </pc:sldChg>
      <pc:sldChg chg="del">
        <pc:chgData name="Marta Klopotowska" userId="eac6eb22-5f14-46b4-a4ea-a86e6e8c4acc" providerId="ADAL" clId="{2913FC06-FD64-4E7C-85CF-D28D237BA3BC}" dt="2024-04-10T13:52:38.038" v="21" actId="47"/>
        <pc:sldMkLst>
          <pc:docMk/>
          <pc:sldMk cId="2531279625" sldId="1014"/>
        </pc:sldMkLst>
      </pc:sldChg>
      <pc:sldChg chg="del">
        <pc:chgData name="Marta Klopotowska" userId="eac6eb22-5f14-46b4-a4ea-a86e6e8c4acc" providerId="ADAL" clId="{2913FC06-FD64-4E7C-85CF-D28D237BA3BC}" dt="2024-04-10T13:52:38.713" v="22" actId="47"/>
        <pc:sldMkLst>
          <pc:docMk/>
          <pc:sldMk cId="4109920143" sldId="1015"/>
        </pc:sldMkLst>
      </pc:sldChg>
      <pc:sldChg chg="del">
        <pc:chgData name="Marta Klopotowska" userId="eac6eb22-5f14-46b4-a4ea-a86e6e8c4acc" providerId="ADAL" clId="{2913FC06-FD64-4E7C-85CF-D28D237BA3BC}" dt="2024-04-10T13:52:39.651" v="23" actId="47"/>
        <pc:sldMkLst>
          <pc:docMk/>
          <pc:sldMk cId="2411940197" sldId="1016"/>
        </pc:sldMkLst>
      </pc:sldChg>
      <pc:sldChg chg="del">
        <pc:chgData name="Marta Klopotowska" userId="eac6eb22-5f14-46b4-a4ea-a86e6e8c4acc" providerId="ADAL" clId="{2913FC06-FD64-4E7C-85CF-D28D237BA3BC}" dt="2024-04-10T13:52:20.295" v="5" actId="47"/>
        <pc:sldMkLst>
          <pc:docMk/>
          <pc:sldMk cId="3213151673" sldId="1017"/>
        </pc:sldMkLst>
      </pc:sldChg>
      <pc:sldChg chg="add del ord">
        <pc:chgData name="Marta Klopotowska" userId="eac6eb22-5f14-46b4-a4ea-a86e6e8c4acc" providerId="ADAL" clId="{2913FC06-FD64-4E7C-85CF-D28D237BA3BC}" dt="2024-05-10T12:56:43.645" v="1452" actId="47"/>
        <pc:sldMkLst>
          <pc:docMk/>
          <pc:sldMk cId="2658551461" sldId="1018"/>
        </pc:sldMkLst>
      </pc:sldChg>
      <pc:sldChg chg="add">
        <pc:chgData name="Marta Klopotowska" userId="eac6eb22-5f14-46b4-a4ea-a86e6e8c4acc" providerId="ADAL" clId="{2913FC06-FD64-4E7C-85CF-D28D237BA3BC}" dt="2024-05-10T12:55:15.902" v="1450"/>
        <pc:sldMkLst>
          <pc:docMk/>
          <pc:sldMk cId="299325950" sldId="1019"/>
        </pc:sldMkLst>
      </pc:sldChg>
      <pc:sldChg chg="addSp modSp add del mod">
        <pc:chgData name="Marta Klopotowska" userId="eac6eb22-5f14-46b4-a4ea-a86e6e8c4acc" providerId="ADAL" clId="{2913FC06-FD64-4E7C-85CF-D28D237BA3BC}" dt="2024-05-06T14:20:13.952" v="1323" actId="47"/>
        <pc:sldMkLst>
          <pc:docMk/>
          <pc:sldMk cId="3200647206" sldId="1019"/>
        </pc:sldMkLst>
        <pc:spChg chg="add mod">
          <ac:chgData name="Marta Klopotowska" userId="eac6eb22-5f14-46b4-a4ea-a86e6e8c4acc" providerId="ADAL" clId="{2913FC06-FD64-4E7C-85CF-D28D237BA3BC}" dt="2024-05-02T21:02:49.777" v="821"/>
          <ac:spMkLst>
            <pc:docMk/>
            <pc:sldMk cId="3200647206" sldId="1019"/>
            <ac:spMk id="3" creationId="{A2922176-6154-D6BE-5F2E-497421B9DCA2}"/>
          </ac:spMkLst>
        </pc:spChg>
        <pc:spChg chg="mod">
          <ac:chgData name="Marta Klopotowska" userId="eac6eb22-5f14-46b4-a4ea-a86e6e8c4acc" providerId="ADAL" clId="{2913FC06-FD64-4E7C-85CF-D28D237BA3BC}" dt="2024-05-02T21:02:32.883" v="815" actId="6549"/>
          <ac:spMkLst>
            <pc:docMk/>
            <pc:sldMk cId="3200647206" sldId="1019"/>
            <ac:spMk id="5" creationId="{21A32215-95DE-3BEC-A41F-25B76DF230F1}"/>
          </ac:spMkLst>
        </pc:spChg>
      </pc:sldChg>
      <pc:sldChg chg="add">
        <pc:chgData name="Marta Klopotowska" userId="eac6eb22-5f14-46b4-a4ea-a86e6e8c4acc" providerId="ADAL" clId="{2913FC06-FD64-4E7C-85CF-D28D237BA3BC}" dt="2024-05-10T12:55:15.902" v="1450"/>
        <pc:sldMkLst>
          <pc:docMk/>
          <pc:sldMk cId="3420503072" sldId="1020"/>
        </pc:sldMkLst>
      </pc:sldChg>
      <pc:sldChg chg="add">
        <pc:chgData name="Marta Klopotowska" userId="eac6eb22-5f14-46b4-a4ea-a86e6e8c4acc" providerId="ADAL" clId="{2913FC06-FD64-4E7C-85CF-D28D237BA3BC}" dt="2024-05-10T12:55:15.902" v="1450"/>
        <pc:sldMkLst>
          <pc:docMk/>
          <pc:sldMk cId="1321260459" sldId="1021"/>
        </pc:sldMkLst>
      </pc:sldChg>
      <pc:sldChg chg="add">
        <pc:chgData name="Marta Klopotowska" userId="eac6eb22-5f14-46b4-a4ea-a86e6e8c4acc" providerId="ADAL" clId="{2913FC06-FD64-4E7C-85CF-D28D237BA3BC}" dt="2024-05-10T12:55:15.902" v="1450"/>
        <pc:sldMkLst>
          <pc:docMk/>
          <pc:sldMk cId="2791954791" sldId="1022"/>
        </pc:sldMkLst>
      </pc:sldChg>
      <pc:sldChg chg="add">
        <pc:chgData name="Marta Klopotowska" userId="eac6eb22-5f14-46b4-a4ea-a86e6e8c4acc" providerId="ADAL" clId="{2913FC06-FD64-4E7C-85CF-D28D237BA3BC}" dt="2024-05-10T12:55:15.902" v="1450"/>
        <pc:sldMkLst>
          <pc:docMk/>
          <pc:sldMk cId="970253565" sldId="1023"/>
        </pc:sldMkLst>
      </pc:sldChg>
      <pc:sldChg chg="add">
        <pc:chgData name="Marta Klopotowska" userId="eac6eb22-5f14-46b4-a4ea-a86e6e8c4acc" providerId="ADAL" clId="{2913FC06-FD64-4E7C-85CF-D28D237BA3BC}" dt="2024-05-10T12:55:15.902" v="1450"/>
        <pc:sldMkLst>
          <pc:docMk/>
          <pc:sldMk cId="3023531434" sldId="1024"/>
        </pc:sldMkLst>
      </pc:sldChg>
      <pc:sldChg chg="add">
        <pc:chgData name="Marta Klopotowska" userId="eac6eb22-5f14-46b4-a4ea-a86e6e8c4acc" providerId="ADAL" clId="{2913FC06-FD64-4E7C-85CF-D28D237BA3BC}" dt="2024-05-10T12:55:15.902" v="1450"/>
        <pc:sldMkLst>
          <pc:docMk/>
          <pc:sldMk cId="273126813" sldId="1025"/>
        </pc:sldMkLst>
      </pc:sldChg>
      <pc:sldChg chg="add">
        <pc:chgData name="Marta Klopotowska" userId="eac6eb22-5f14-46b4-a4ea-a86e6e8c4acc" providerId="ADAL" clId="{2913FC06-FD64-4E7C-85CF-D28D237BA3BC}" dt="2024-05-10T12:55:15.902" v="1450"/>
        <pc:sldMkLst>
          <pc:docMk/>
          <pc:sldMk cId="1113998678" sldId="1026"/>
        </pc:sldMkLst>
      </pc:sldChg>
      <pc:sldChg chg="add">
        <pc:chgData name="Marta Klopotowska" userId="eac6eb22-5f14-46b4-a4ea-a86e6e8c4acc" providerId="ADAL" clId="{2913FC06-FD64-4E7C-85CF-D28D237BA3BC}" dt="2024-05-10T12:55:15.902" v="1450"/>
        <pc:sldMkLst>
          <pc:docMk/>
          <pc:sldMk cId="3422100647" sldId="1027"/>
        </pc:sldMkLst>
      </pc:sldChg>
      <pc:sldChg chg="add">
        <pc:chgData name="Marta Klopotowska" userId="eac6eb22-5f14-46b4-a4ea-a86e6e8c4acc" providerId="ADAL" clId="{2913FC06-FD64-4E7C-85CF-D28D237BA3BC}" dt="2024-05-10T12:55:15.902" v="1450"/>
        <pc:sldMkLst>
          <pc:docMk/>
          <pc:sldMk cId="4089603124" sldId="1028"/>
        </pc:sldMkLst>
      </pc:sldChg>
      <pc:sldChg chg="add">
        <pc:chgData name="Marta Klopotowska" userId="eac6eb22-5f14-46b4-a4ea-a86e6e8c4acc" providerId="ADAL" clId="{2913FC06-FD64-4E7C-85CF-D28D237BA3BC}" dt="2024-05-10T12:55:15.902" v="1450"/>
        <pc:sldMkLst>
          <pc:docMk/>
          <pc:sldMk cId="1885597104" sldId="1029"/>
        </pc:sldMkLst>
      </pc:sldChg>
      <pc:sldChg chg="add">
        <pc:chgData name="Marta Klopotowska" userId="eac6eb22-5f14-46b4-a4ea-a86e6e8c4acc" providerId="ADAL" clId="{2913FC06-FD64-4E7C-85CF-D28D237BA3BC}" dt="2024-05-10T12:55:15.902" v="1450"/>
        <pc:sldMkLst>
          <pc:docMk/>
          <pc:sldMk cId="485514302" sldId="1030"/>
        </pc:sldMkLst>
      </pc:sldChg>
      <pc:sldChg chg="add">
        <pc:chgData name="Marta Klopotowska" userId="eac6eb22-5f14-46b4-a4ea-a86e6e8c4acc" providerId="ADAL" clId="{2913FC06-FD64-4E7C-85CF-D28D237BA3BC}" dt="2024-05-10T12:55:15.902" v="1450"/>
        <pc:sldMkLst>
          <pc:docMk/>
          <pc:sldMk cId="4284273803" sldId="1031"/>
        </pc:sldMkLst>
      </pc:sldChg>
      <pc:sldChg chg="add">
        <pc:chgData name="Marta Klopotowska" userId="eac6eb22-5f14-46b4-a4ea-a86e6e8c4acc" providerId="ADAL" clId="{2913FC06-FD64-4E7C-85CF-D28D237BA3BC}" dt="2024-05-10T12:55:15.902" v="1450"/>
        <pc:sldMkLst>
          <pc:docMk/>
          <pc:sldMk cId="3558754271" sldId="1032"/>
        </pc:sldMkLst>
      </pc:sldChg>
      <pc:sldChg chg="add">
        <pc:chgData name="Marta Klopotowska" userId="eac6eb22-5f14-46b4-a4ea-a86e6e8c4acc" providerId="ADAL" clId="{2913FC06-FD64-4E7C-85CF-D28D237BA3BC}" dt="2024-05-10T12:55:15.902" v="1450"/>
        <pc:sldMkLst>
          <pc:docMk/>
          <pc:sldMk cId="3069406722" sldId="1033"/>
        </pc:sldMkLst>
      </pc:sldChg>
      <pc:sldChg chg="add">
        <pc:chgData name="Marta Klopotowska" userId="eac6eb22-5f14-46b4-a4ea-a86e6e8c4acc" providerId="ADAL" clId="{2913FC06-FD64-4E7C-85CF-D28D237BA3BC}" dt="2024-05-10T12:55:15.902" v="1450"/>
        <pc:sldMkLst>
          <pc:docMk/>
          <pc:sldMk cId="763559131" sldId="1034"/>
        </pc:sldMkLst>
      </pc:sldChg>
      <pc:sldChg chg="add">
        <pc:chgData name="Marta Klopotowska" userId="eac6eb22-5f14-46b4-a4ea-a86e6e8c4acc" providerId="ADAL" clId="{2913FC06-FD64-4E7C-85CF-D28D237BA3BC}" dt="2024-05-10T12:55:15.902" v="1450"/>
        <pc:sldMkLst>
          <pc:docMk/>
          <pc:sldMk cId="3123354839" sldId="1035"/>
        </pc:sldMkLst>
      </pc:sldChg>
      <pc:sldChg chg="add">
        <pc:chgData name="Marta Klopotowska" userId="eac6eb22-5f14-46b4-a4ea-a86e6e8c4acc" providerId="ADAL" clId="{2913FC06-FD64-4E7C-85CF-D28D237BA3BC}" dt="2024-05-10T12:55:15.902" v="1450"/>
        <pc:sldMkLst>
          <pc:docMk/>
          <pc:sldMk cId="1169063689" sldId="1036"/>
        </pc:sldMkLst>
      </pc:sldChg>
      <pc:sldChg chg="add">
        <pc:chgData name="Marta Klopotowska" userId="eac6eb22-5f14-46b4-a4ea-a86e6e8c4acc" providerId="ADAL" clId="{2913FC06-FD64-4E7C-85CF-D28D237BA3BC}" dt="2024-05-10T12:55:15.902" v="1450"/>
        <pc:sldMkLst>
          <pc:docMk/>
          <pc:sldMk cId="2992202989" sldId="1037"/>
        </pc:sldMkLst>
      </pc:sldChg>
      <pc:sldChg chg="add">
        <pc:chgData name="Marta Klopotowska" userId="eac6eb22-5f14-46b4-a4ea-a86e6e8c4acc" providerId="ADAL" clId="{2913FC06-FD64-4E7C-85CF-D28D237BA3BC}" dt="2024-05-10T12:55:15.902" v="1450"/>
        <pc:sldMkLst>
          <pc:docMk/>
          <pc:sldMk cId="1896263720" sldId="1038"/>
        </pc:sldMkLst>
      </pc:sldChg>
      <pc:sldChg chg="add">
        <pc:chgData name="Marta Klopotowska" userId="eac6eb22-5f14-46b4-a4ea-a86e6e8c4acc" providerId="ADAL" clId="{2913FC06-FD64-4E7C-85CF-D28D237BA3BC}" dt="2024-05-10T12:55:15.902" v="1450"/>
        <pc:sldMkLst>
          <pc:docMk/>
          <pc:sldMk cId="3114186881" sldId="1039"/>
        </pc:sldMkLst>
      </pc:sldChg>
      <pc:sldChg chg="add">
        <pc:chgData name="Marta Klopotowska" userId="eac6eb22-5f14-46b4-a4ea-a86e6e8c4acc" providerId="ADAL" clId="{2913FC06-FD64-4E7C-85CF-D28D237BA3BC}" dt="2024-05-10T12:55:15.902" v="1450"/>
        <pc:sldMkLst>
          <pc:docMk/>
          <pc:sldMk cId="2218707419" sldId="1040"/>
        </pc:sldMkLst>
      </pc:sldChg>
      <pc:sldChg chg="modSp add mod">
        <pc:chgData name="Marta Klopotowska" userId="eac6eb22-5f14-46b4-a4ea-a86e6e8c4acc" providerId="ADAL" clId="{2913FC06-FD64-4E7C-85CF-D28D237BA3BC}" dt="2024-05-10T12:56:57.570" v="1455" actId="6549"/>
        <pc:sldMkLst>
          <pc:docMk/>
          <pc:sldMk cId="1967344957" sldId="1041"/>
        </pc:sldMkLst>
        <pc:spChg chg="mod">
          <ac:chgData name="Marta Klopotowska" userId="eac6eb22-5f14-46b4-a4ea-a86e6e8c4acc" providerId="ADAL" clId="{2913FC06-FD64-4E7C-85CF-D28D237BA3BC}" dt="2024-05-10T12:56:57.570" v="1455" actId="6549"/>
          <ac:spMkLst>
            <pc:docMk/>
            <pc:sldMk cId="1967344957" sldId="1041"/>
            <ac:spMk id="3" creationId="{F418B418-E622-C44A-9773-2F5BF5EBF110}"/>
          </ac:spMkLst>
        </pc:spChg>
      </pc:sldChg>
      <pc:sldMasterChg chg="add addSldLayout">
        <pc:chgData name="Marta Klopotowska" userId="eac6eb22-5f14-46b4-a4ea-a86e6e8c4acc" providerId="ADAL" clId="{2913FC06-FD64-4E7C-85CF-D28D237BA3BC}" dt="2024-05-10T12:55:15.901" v="1449" actId="27028"/>
        <pc:sldMasterMkLst>
          <pc:docMk/>
          <pc:sldMasterMk cId="3866489497" sldId="2147483648"/>
        </pc:sldMasterMkLst>
        <pc:sldLayoutChg chg="add">
          <pc:chgData name="Marta Klopotowska" userId="eac6eb22-5f14-46b4-a4ea-a86e6e8c4acc" providerId="ADAL" clId="{2913FC06-FD64-4E7C-85CF-D28D237BA3BC}" dt="2024-05-10T12:55:15.901" v="1449" actId="27028"/>
          <pc:sldLayoutMkLst>
            <pc:docMk/>
            <pc:sldMasterMk cId="3866489497" sldId="2147483648"/>
            <pc:sldLayoutMk cId="2258741238" sldId="2147483650"/>
          </pc:sldLayoutMkLst>
        </pc:sldLayoutChg>
        <pc:sldLayoutChg chg="add">
          <pc:chgData name="Marta Klopotowska" userId="eac6eb22-5f14-46b4-a4ea-a86e6e8c4acc" providerId="ADAL" clId="{2913FC06-FD64-4E7C-85CF-D28D237BA3BC}" dt="2024-05-10T12:55:15.901" v="1449" actId="27028"/>
          <pc:sldLayoutMkLst>
            <pc:docMk/>
            <pc:sldMasterMk cId="3866489497" sldId="2147483648"/>
            <pc:sldLayoutMk cId="3070789869" sldId="2147483654"/>
          </pc:sldLayoutMkLst>
        </pc:sldLayoutChg>
        <pc:sldLayoutChg chg="add">
          <pc:chgData name="Marta Klopotowska" userId="eac6eb22-5f14-46b4-a4ea-a86e6e8c4acc" providerId="ADAL" clId="{2913FC06-FD64-4E7C-85CF-D28D237BA3BC}" dt="2024-05-10T12:55:15.901" v="1449" actId="27028"/>
          <pc:sldLayoutMkLst>
            <pc:docMk/>
            <pc:sldMasterMk cId="3866489497" sldId="2147483648"/>
            <pc:sldLayoutMk cId="1597234983" sldId="2147483655"/>
          </pc:sldLayoutMkLst>
        </pc:sldLayoutChg>
        <pc:sldLayoutChg chg="add">
          <pc:chgData name="Marta Klopotowska" userId="eac6eb22-5f14-46b4-a4ea-a86e6e8c4acc" providerId="ADAL" clId="{2913FC06-FD64-4E7C-85CF-D28D237BA3BC}" dt="2024-05-10T12:55:15.901" v="1449" actId="27028"/>
          <pc:sldLayoutMkLst>
            <pc:docMk/>
            <pc:sldMasterMk cId="3866489497" sldId="2147483648"/>
            <pc:sldLayoutMk cId="3735584220" sldId="2147483657"/>
          </pc:sldLayoutMkLst>
        </pc:sldLayoutChg>
        <pc:sldLayoutChg chg="add">
          <pc:chgData name="Marta Klopotowska" userId="eac6eb22-5f14-46b4-a4ea-a86e6e8c4acc" providerId="ADAL" clId="{2913FC06-FD64-4E7C-85CF-D28D237BA3BC}" dt="2024-05-10T12:55:15.901" v="1449" actId="27028"/>
          <pc:sldLayoutMkLst>
            <pc:docMk/>
            <pc:sldMasterMk cId="3866489497" sldId="2147483648"/>
            <pc:sldLayoutMk cId="2329628558" sldId="2147483660"/>
          </pc:sldLayoutMkLst>
        </pc:sldLayoutChg>
      </pc:sldMasterChg>
      <pc:sldMasterChg chg="del delSldLayout">
        <pc:chgData name="Marta Klopotowska" userId="eac6eb22-5f14-46b4-a4ea-a86e6e8c4acc" providerId="ADAL" clId="{2913FC06-FD64-4E7C-85CF-D28D237BA3BC}" dt="2024-04-10T13:52:39.651" v="23" actId="47"/>
        <pc:sldMasterMkLst>
          <pc:docMk/>
          <pc:sldMasterMk cId="2590061840" sldId="2147483660"/>
        </pc:sldMasterMkLst>
        <pc:sldLayoutChg chg="del">
          <pc:chgData name="Marta Klopotowska" userId="eac6eb22-5f14-46b4-a4ea-a86e6e8c4acc" providerId="ADAL" clId="{2913FC06-FD64-4E7C-85CF-D28D237BA3BC}" dt="2024-04-10T13:52:39.651" v="23" actId="47"/>
          <pc:sldLayoutMkLst>
            <pc:docMk/>
            <pc:sldMasterMk cId="2590061840" sldId="2147483660"/>
            <pc:sldLayoutMk cId="794598891" sldId="2147483661"/>
          </pc:sldLayoutMkLst>
        </pc:sldLayoutChg>
        <pc:sldLayoutChg chg="del">
          <pc:chgData name="Marta Klopotowska" userId="eac6eb22-5f14-46b4-a4ea-a86e6e8c4acc" providerId="ADAL" clId="{2913FC06-FD64-4E7C-85CF-D28D237BA3BC}" dt="2024-04-10T13:52:39.651" v="23" actId="47"/>
          <pc:sldLayoutMkLst>
            <pc:docMk/>
            <pc:sldMasterMk cId="2590061840" sldId="2147483660"/>
            <pc:sldLayoutMk cId="2644166716" sldId="2147483662"/>
          </pc:sldLayoutMkLst>
        </pc:sldLayoutChg>
        <pc:sldLayoutChg chg="del">
          <pc:chgData name="Marta Klopotowska" userId="eac6eb22-5f14-46b4-a4ea-a86e6e8c4acc" providerId="ADAL" clId="{2913FC06-FD64-4E7C-85CF-D28D237BA3BC}" dt="2024-04-10T13:52:39.651" v="23" actId="47"/>
          <pc:sldLayoutMkLst>
            <pc:docMk/>
            <pc:sldMasterMk cId="2590061840" sldId="2147483660"/>
            <pc:sldLayoutMk cId="1309188909" sldId="2147483663"/>
          </pc:sldLayoutMkLst>
        </pc:sldLayoutChg>
        <pc:sldLayoutChg chg="del">
          <pc:chgData name="Marta Klopotowska" userId="eac6eb22-5f14-46b4-a4ea-a86e6e8c4acc" providerId="ADAL" clId="{2913FC06-FD64-4E7C-85CF-D28D237BA3BC}" dt="2024-04-10T13:52:39.651" v="23" actId="47"/>
          <pc:sldLayoutMkLst>
            <pc:docMk/>
            <pc:sldMasterMk cId="2590061840" sldId="2147483660"/>
            <pc:sldLayoutMk cId="4289617729" sldId="2147483664"/>
          </pc:sldLayoutMkLst>
        </pc:sldLayoutChg>
        <pc:sldLayoutChg chg="del">
          <pc:chgData name="Marta Klopotowska" userId="eac6eb22-5f14-46b4-a4ea-a86e6e8c4acc" providerId="ADAL" clId="{2913FC06-FD64-4E7C-85CF-D28D237BA3BC}" dt="2024-04-10T13:52:39.651" v="23" actId="47"/>
          <pc:sldLayoutMkLst>
            <pc:docMk/>
            <pc:sldMasterMk cId="2590061840" sldId="2147483660"/>
            <pc:sldLayoutMk cId="875966448" sldId="2147483666"/>
          </pc:sldLayoutMkLst>
        </pc:sldLayoutChg>
        <pc:sldLayoutChg chg="del">
          <pc:chgData name="Marta Klopotowska" userId="eac6eb22-5f14-46b4-a4ea-a86e6e8c4acc" providerId="ADAL" clId="{2913FC06-FD64-4E7C-85CF-D28D237BA3BC}" dt="2024-04-10T13:52:39.651" v="23" actId="47"/>
          <pc:sldLayoutMkLst>
            <pc:docMk/>
            <pc:sldMasterMk cId="2590061840" sldId="2147483660"/>
            <pc:sldLayoutMk cId="2708265346" sldId="2147483667"/>
          </pc:sldLayoutMkLst>
        </pc:sldLayoutChg>
        <pc:sldLayoutChg chg="del">
          <pc:chgData name="Marta Klopotowska" userId="eac6eb22-5f14-46b4-a4ea-a86e6e8c4acc" providerId="ADAL" clId="{2913FC06-FD64-4E7C-85CF-D28D237BA3BC}" dt="2024-04-10T13:52:16.861" v="2" actId="47"/>
          <pc:sldLayoutMkLst>
            <pc:docMk/>
            <pc:sldMasterMk cId="2590061840" sldId="2147483660"/>
            <pc:sldLayoutMk cId="1149127814" sldId="2147483972"/>
          </pc:sldLayoutMkLst>
        </pc:sldLayoutChg>
      </pc:sldMasterChg>
      <pc:sldMasterChg chg="del delSldLayout">
        <pc:chgData name="Marta Klopotowska" userId="eac6eb22-5f14-46b4-a4ea-a86e6e8c4acc" providerId="ADAL" clId="{2913FC06-FD64-4E7C-85CF-D28D237BA3BC}" dt="2024-04-10T13:52:31.118" v="9" actId="47"/>
        <pc:sldMasterMkLst>
          <pc:docMk/>
          <pc:sldMasterMk cId="2384887090" sldId="2147483668"/>
        </pc:sldMasterMkLst>
        <pc:sldLayoutChg chg="del">
          <pc:chgData name="Marta Klopotowska" userId="eac6eb22-5f14-46b4-a4ea-a86e6e8c4acc" providerId="ADAL" clId="{2913FC06-FD64-4E7C-85CF-D28D237BA3BC}" dt="2024-04-10T13:52:31.118" v="9" actId="47"/>
          <pc:sldLayoutMkLst>
            <pc:docMk/>
            <pc:sldMasterMk cId="2384887090" sldId="2147483668"/>
            <pc:sldLayoutMk cId="3009161680" sldId="2147483669"/>
          </pc:sldLayoutMkLst>
        </pc:sldLayoutChg>
        <pc:sldLayoutChg chg="del">
          <pc:chgData name="Marta Klopotowska" userId="eac6eb22-5f14-46b4-a4ea-a86e6e8c4acc" providerId="ADAL" clId="{2913FC06-FD64-4E7C-85CF-D28D237BA3BC}" dt="2024-04-10T13:52:31.118" v="9" actId="47"/>
          <pc:sldLayoutMkLst>
            <pc:docMk/>
            <pc:sldMasterMk cId="2384887090" sldId="2147483668"/>
            <pc:sldLayoutMk cId="540025282" sldId="2147483670"/>
          </pc:sldLayoutMkLst>
        </pc:sldLayoutChg>
        <pc:sldLayoutChg chg="del">
          <pc:chgData name="Marta Klopotowska" userId="eac6eb22-5f14-46b4-a4ea-a86e6e8c4acc" providerId="ADAL" clId="{2913FC06-FD64-4E7C-85CF-D28D237BA3BC}" dt="2024-04-10T13:52:31.118" v="9" actId="47"/>
          <pc:sldLayoutMkLst>
            <pc:docMk/>
            <pc:sldMasterMk cId="2384887090" sldId="2147483668"/>
            <pc:sldLayoutMk cId="2225910295" sldId="2147483671"/>
          </pc:sldLayoutMkLst>
        </pc:sldLayoutChg>
        <pc:sldLayoutChg chg="del">
          <pc:chgData name="Marta Klopotowska" userId="eac6eb22-5f14-46b4-a4ea-a86e6e8c4acc" providerId="ADAL" clId="{2913FC06-FD64-4E7C-85CF-D28D237BA3BC}" dt="2024-04-10T13:52:31.118" v="9" actId="47"/>
          <pc:sldLayoutMkLst>
            <pc:docMk/>
            <pc:sldMasterMk cId="2384887090" sldId="2147483668"/>
            <pc:sldLayoutMk cId="1392568201" sldId="2147483672"/>
          </pc:sldLayoutMkLst>
        </pc:sldLayoutChg>
        <pc:sldLayoutChg chg="del">
          <pc:chgData name="Marta Klopotowska" userId="eac6eb22-5f14-46b4-a4ea-a86e6e8c4acc" providerId="ADAL" clId="{2913FC06-FD64-4E7C-85CF-D28D237BA3BC}" dt="2024-04-10T13:52:31.118" v="9" actId="47"/>
          <pc:sldLayoutMkLst>
            <pc:docMk/>
            <pc:sldMasterMk cId="2384887090" sldId="2147483668"/>
            <pc:sldLayoutMk cId="201496101" sldId="2147483673"/>
          </pc:sldLayoutMkLst>
        </pc:sldLayoutChg>
        <pc:sldLayoutChg chg="del">
          <pc:chgData name="Marta Klopotowska" userId="eac6eb22-5f14-46b4-a4ea-a86e6e8c4acc" providerId="ADAL" clId="{2913FC06-FD64-4E7C-85CF-D28D237BA3BC}" dt="2024-04-10T13:52:31.118" v="9" actId="47"/>
          <pc:sldLayoutMkLst>
            <pc:docMk/>
            <pc:sldMasterMk cId="2384887090" sldId="2147483668"/>
            <pc:sldLayoutMk cId="2141664974" sldId="2147483674"/>
          </pc:sldLayoutMkLst>
        </pc:sldLayoutChg>
        <pc:sldLayoutChg chg="del">
          <pc:chgData name="Marta Klopotowska" userId="eac6eb22-5f14-46b4-a4ea-a86e6e8c4acc" providerId="ADAL" clId="{2913FC06-FD64-4E7C-85CF-D28D237BA3BC}" dt="2024-04-10T13:52:31.118" v="9" actId="47"/>
          <pc:sldLayoutMkLst>
            <pc:docMk/>
            <pc:sldMasterMk cId="2384887090" sldId="2147483668"/>
            <pc:sldLayoutMk cId="1470693478" sldId="2147483676"/>
          </pc:sldLayoutMkLst>
        </pc:sldLayoutChg>
        <pc:sldLayoutChg chg="del">
          <pc:chgData name="Marta Klopotowska" userId="eac6eb22-5f14-46b4-a4ea-a86e6e8c4acc" providerId="ADAL" clId="{2913FC06-FD64-4E7C-85CF-D28D237BA3BC}" dt="2024-04-10T13:52:31.118" v="9" actId="47"/>
          <pc:sldLayoutMkLst>
            <pc:docMk/>
            <pc:sldMasterMk cId="2384887090" sldId="2147483668"/>
            <pc:sldLayoutMk cId="1063199883" sldId="2147483677"/>
          </pc:sldLayoutMkLst>
        </pc:sldLayoutChg>
        <pc:sldLayoutChg chg="del">
          <pc:chgData name="Marta Klopotowska" userId="eac6eb22-5f14-46b4-a4ea-a86e6e8c4acc" providerId="ADAL" clId="{2913FC06-FD64-4E7C-85CF-D28D237BA3BC}" dt="2024-04-10T13:52:31.118" v="9" actId="47"/>
          <pc:sldLayoutMkLst>
            <pc:docMk/>
            <pc:sldMasterMk cId="2384887090" sldId="2147483668"/>
            <pc:sldLayoutMk cId="2893906789" sldId="2147483678"/>
          </pc:sldLayoutMkLst>
        </pc:sldLayoutChg>
      </pc:sldMasterChg>
      <pc:sldMasterChg chg="add addSldLayout">
        <pc:chgData name="Marta Klopotowska" userId="eac6eb22-5f14-46b4-a4ea-a86e6e8c4acc" providerId="ADAL" clId="{2913FC06-FD64-4E7C-85CF-D28D237BA3BC}" dt="2024-05-10T12:55:15.901" v="1449" actId="27028"/>
        <pc:sldMasterMkLst>
          <pc:docMk/>
          <pc:sldMasterMk cId="3695750870" sldId="2147483679"/>
        </pc:sldMasterMkLst>
        <pc:sldLayoutChg chg="add">
          <pc:chgData name="Marta Klopotowska" userId="eac6eb22-5f14-46b4-a4ea-a86e6e8c4acc" providerId="ADAL" clId="{2913FC06-FD64-4E7C-85CF-D28D237BA3BC}" dt="2024-05-10T12:55:15.901" v="1449" actId="27028"/>
          <pc:sldLayoutMkLst>
            <pc:docMk/>
            <pc:sldMasterMk cId="3695750870" sldId="2147483679"/>
            <pc:sldLayoutMk cId="1215322826" sldId="2147483680"/>
          </pc:sldLayoutMkLst>
        </pc:sldLayoutChg>
        <pc:sldLayoutChg chg="add">
          <pc:chgData name="Marta Klopotowska" userId="eac6eb22-5f14-46b4-a4ea-a86e6e8c4acc" providerId="ADAL" clId="{2913FC06-FD64-4E7C-85CF-D28D237BA3BC}" dt="2024-05-10T12:55:15.901" v="1449" actId="27028"/>
          <pc:sldLayoutMkLst>
            <pc:docMk/>
            <pc:sldMasterMk cId="3695750870" sldId="2147483679"/>
            <pc:sldLayoutMk cId="2792403300" sldId="2147483681"/>
          </pc:sldLayoutMkLst>
        </pc:sldLayoutChg>
        <pc:sldLayoutChg chg="add">
          <pc:chgData name="Marta Klopotowska" userId="eac6eb22-5f14-46b4-a4ea-a86e6e8c4acc" providerId="ADAL" clId="{2913FC06-FD64-4E7C-85CF-D28D237BA3BC}" dt="2024-05-10T12:55:15.901" v="1449" actId="27028"/>
          <pc:sldLayoutMkLst>
            <pc:docMk/>
            <pc:sldMasterMk cId="3695750870" sldId="2147483679"/>
            <pc:sldLayoutMk cId="1234903137" sldId="2147483682"/>
          </pc:sldLayoutMkLst>
        </pc:sldLayoutChg>
        <pc:sldLayoutChg chg="add">
          <pc:chgData name="Marta Klopotowska" userId="eac6eb22-5f14-46b4-a4ea-a86e6e8c4acc" providerId="ADAL" clId="{2913FC06-FD64-4E7C-85CF-D28D237BA3BC}" dt="2024-05-10T12:55:15.901" v="1449" actId="27028"/>
          <pc:sldLayoutMkLst>
            <pc:docMk/>
            <pc:sldMasterMk cId="3695750870" sldId="2147483679"/>
            <pc:sldLayoutMk cId="2124993247" sldId="2147483683"/>
          </pc:sldLayoutMkLst>
        </pc:sldLayoutChg>
        <pc:sldLayoutChg chg="add">
          <pc:chgData name="Marta Klopotowska" userId="eac6eb22-5f14-46b4-a4ea-a86e6e8c4acc" providerId="ADAL" clId="{2913FC06-FD64-4E7C-85CF-D28D237BA3BC}" dt="2024-05-10T12:55:15.901" v="1449" actId="27028"/>
          <pc:sldLayoutMkLst>
            <pc:docMk/>
            <pc:sldMasterMk cId="3695750870" sldId="2147483679"/>
            <pc:sldLayoutMk cId="3372589422" sldId="2147483684"/>
          </pc:sldLayoutMkLst>
        </pc:sldLayoutChg>
        <pc:sldLayoutChg chg="add">
          <pc:chgData name="Marta Klopotowska" userId="eac6eb22-5f14-46b4-a4ea-a86e6e8c4acc" providerId="ADAL" clId="{2913FC06-FD64-4E7C-85CF-D28D237BA3BC}" dt="2024-05-10T12:55:15.901" v="1449" actId="27028"/>
          <pc:sldLayoutMkLst>
            <pc:docMk/>
            <pc:sldMasterMk cId="3695750870" sldId="2147483679"/>
            <pc:sldLayoutMk cId="3705769592" sldId="2147483685"/>
          </pc:sldLayoutMkLst>
        </pc:sldLayoutChg>
        <pc:sldLayoutChg chg="add">
          <pc:chgData name="Marta Klopotowska" userId="eac6eb22-5f14-46b4-a4ea-a86e6e8c4acc" providerId="ADAL" clId="{2913FC06-FD64-4E7C-85CF-D28D237BA3BC}" dt="2024-05-10T12:55:15.901" v="1449" actId="27028"/>
          <pc:sldLayoutMkLst>
            <pc:docMk/>
            <pc:sldMasterMk cId="3695750870" sldId="2147483679"/>
            <pc:sldLayoutMk cId="1658660188" sldId="2147483686"/>
          </pc:sldLayoutMkLst>
        </pc:sldLayoutChg>
        <pc:sldLayoutChg chg="add">
          <pc:chgData name="Marta Klopotowska" userId="eac6eb22-5f14-46b4-a4ea-a86e6e8c4acc" providerId="ADAL" clId="{2913FC06-FD64-4E7C-85CF-D28D237BA3BC}" dt="2024-05-10T12:55:15.901" v="1449" actId="27028"/>
          <pc:sldLayoutMkLst>
            <pc:docMk/>
            <pc:sldMasterMk cId="3695750870" sldId="2147483679"/>
            <pc:sldLayoutMk cId="2979968674" sldId="2147483687"/>
          </pc:sldLayoutMkLst>
        </pc:sldLayoutChg>
        <pc:sldLayoutChg chg="add">
          <pc:chgData name="Marta Klopotowska" userId="eac6eb22-5f14-46b4-a4ea-a86e6e8c4acc" providerId="ADAL" clId="{2913FC06-FD64-4E7C-85CF-D28D237BA3BC}" dt="2024-05-10T12:55:15.901" v="1449" actId="27028"/>
          <pc:sldLayoutMkLst>
            <pc:docMk/>
            <pc:sldMasterMk cId="3695750870" sldId="2147483679"/>
            <pc:sldLayoutMk cId="2243759998" sldId="2147483688"/>
          </pc:sldLayoutMkLst>
        </pc:sldLayoutChg>
        <pc:sldLayoutChg chg="add">
          <pc:chgData name="Marta Klopotowska" userId="eac6eb22-5f14-46b4-a4ea-a86e6e8c4acc" providerId="ADAL" clId="{2913FC06-FD64-4E7C-85CF-D28D237BA3BC}" dt="2024-05-10T12:55:15.901" v="1449" actId="27028"/>
          <pc:sldLayoutMkLst>
            <pc:docMk/>
            <pc:sldMasterMk cId="3695750870" sldId="2147483679"/>
            <pc:sldLayoutMk cId="2275822659" sldId="2147483689"/>
          </pc:sldLayoutMkLst>
        </pc:sldLayoutChg>
        <pc:sldLayoutChg chg="add">
          <pc:chgData name="Marta Klopotowska" userId="eac6eb22-5f14-46b4-a4ea-a86e6e8c4acc" providerId="ADAL" clId="{2913FC06-FD64-4E7C-85CF-D28D237BA3BC}" dt="2024-05-10T12:55:15.901" v="1449" actId="27028"/>
          <pc:sldLayoutMkLst>
            <pc:docMk/>
            <pc:sldMasterMk cId="3695750870" sldId="2147483679"/>
            <pc:sldLayoutMk cId="1592917861" sldId="2147483690"/>
          </pc:sldLayoutMkLst>
        </pc:sldLayoutChg>
      </pc:sldMasterChg>
      <pc:sldMasterChg chg="add addSldLayout">
        <pc:chgData name="Marta Klopotowska" userId="eac6eb22-5f14-46b4-a4ea-a86e6e8c4acc" providerId="ADAL" clId="{2913FC06-FD64-4E7C-85CF-D28D237BA3BC}" dt="2024-05-10T12:55:15.901" v="1449" actId="27028"/>
        <pc:sldMasterMkLst>
          <pc:docMk/>
          <pc:sldMasterMk cId="2310403876" sldId="2147483692"/>
        </pc:sldMasterMkLst>
        <pc:sldLayoutChg chg="add">
          <pc:chgData name="Marta Klopotowska" userId="eac6eb22-5f14-46b4-a4ea-a86e6e8c4acc" providerId="ADAL" clId="{2913FC06-FD64-4E7C-85CF-D28D237BA3BC}" dt="2024-05-10T12:55:15.901" v="1449" actId="27028"/>
          <pc:sldLayoutMkLst>
            <pc:docMk/>
            <pc:sldMasterMk cId="2310403876" sldId="2147483692"/>
            <pc:sldLayoutMk cId="4284229816" sldId="2147483693"/>
          </pc:sldLayoutMkLst>
        </pc:sldLayoutChg>
        <pc:sldLayoutChg chg="add">
          <pc:chgData name="Marta Klopotowska" userId="eac6eb22-5f14-46b4-a4ea-a86e6e8c4acc" providerId="ADAL" clId="{2913FC06-FD64-4E7C-85CF-D28D237BA3BC}" dt="2024-05-10T12:55:15.901" v="1449" actId="27028"/>
          <pc:sldLayoutMkLst>
            <pc:docMk/>
            <pc:sldMasterMk cId="2310403876" sldId="2147483692"/>
            <pc:sldLayoutMk cId="4044981514" sldId="2147483694"/>
          </pc:sldLayoutMkLst>
        </pc:sldLayoutChg>
        <pc:sldLayoutChg chg="add">
          <pc:chgData name="Marta Klopotowska" userId="eac6eb22-5f14-46b4-a4ea-a86e6e8c4acc" providerId="ADAL" clId="{2913FC06-FD64-4E7C-85CF-D28D237BA3BC}" dt="2024-05-10T12:55:15.901" v="1449" actId="27028"/>
          <pc:sldLayoutMkLst>
            <pc:docMk/>
            <pc:sldMasterMk cId="2310403876" sldId="2147483692"/>
            <pc:sldLayoutMk cId="1158060396" sldId="2147483695"/>
          </pc:sldLayoutMkLst>
        </pc:sldLayoutChg>
        <pc:sldLayoutChg chg="add">
          <pc:chgData name="Marta Klopotowska" userId="eac6eb22-5f14-46b4-a4ea-a86e6e8c4acc" providerId="ADAL" clId="{2913FC06-FD64-4E7C-85CF-D28D237BA3BC}" dt="2024-05-10T12:55:15.901" v="1449" actId="27028"/>
          <pc:sldLayoutMkLst>
            <pc:docMk/>
            <pc:sldMasterMk cId="2310403876" sldId="2147483692"/>
            <pc:sldLayoutMk cId="2513480150" sldId="2147483696"/>
          </pc:sldLayoutMkLst>
        </pc:sldLayoutChg>
        <pc:sldLayoutChg chg="add">
          <pc:chgData name="Marta Klopotowska" userId="eac6eb22-5f14-46b4-a4ea-a86e6e8c4acc" providerId="ADAL" clId="{2913FC06-FD64-4E7C-85CF-D28D237BA3BC}" dt="2024-05-10T12:55:15.901" v="1449" actId="27028"/>
          <pc:sldLayoutMkLst>
            <pc:docMk/>
            <pc:sldMasterMk cId="2310403876" sldId="2147483692"/>
            <pc:sldLayoutMk cId="3103392569" sldId="2147483697"/>
          </pc:sldLayoutMkLst>
        </pc:sldLayoutChg>
        <pc:sldLayoutChg chg="add">
          <pc:chgData name="Marta Klopotowska" userId="eac6eb22-5f14-46b4-a4ea-a86e6e8c4acc" providerId="ADAL" clId="{2913FC06-FD64-4E7C-85CF-D28D237BA3BC}" dt="2024-05-10T12:55:15.901" v="1449" actId="27028"/>
          <pc:sldLayoutMkLst>
            <pc:docMk/>
            <pc:sldMasterMk cId="2310403876" sldId="2147483692"/>
            <pc:sldLayoutMk cId="524634326" sldId="214748369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B321ED-B2C9-0D48-956F-A92D3C19091A}" type="datetimeFigureOut">
              <a:rPr lang="en-US" smtClean="0"/>
              <a:t>8/13/2024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05A919-F8AD-A64A-BEA2-B66A6D0F2D45}" type="slidenum">
              <a:rPr lang="en-US" smtClean="0"/>
              <a:t>‹#›</a:t>
            </a:fld>
            <a:endParaRPr lang="en-US"/>
          </a:p>
        </p:txBody>
      </p:sp>
    </p:spTree>
    <p:extLst>
      <p:ext uri="{BB962C8B-B14F-4D97-AF65-F5344CB8AC3E}">
        <p14:creationId xmlns:p14="http://schemas.microsoft.com/office/powerpoint/2010/main" val="1533714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sp>
        <p:nvSpPr>
          <p:cNvPr id="2" name="Title 1"/>
          <p:cNvSpPr>
            <a:spLocks noGrp="1"/>
          </p:cNvSpPr>
          <p:nvPr>
            <p:ph type="ctrTitle"/>
          </p:nvPr>
        </p:nvSpPr>
        <p:spPr>
          <a:xfrm>
            <a:off x="838200" y="2134599"/>
            <a:ext cx="9490656" cy="1430024"/>
          </a:xfrm>
        </p:spPr>
        <p:txBody>
          <a:bodyPr anchor="t" anchorCtr="0">
            <a:normAutofit/>
          </a:bodyPr>
          <a:lstStyle>
            <a:lvl1pPr algn="l">
              <a:defRPr sz="5000" baseline="0">
                <a:latin typeface="Montserrat Light" charset="0"/>
              </a:defRPr>
            </a:lvl1pPr>
          </a:lstStyle>
          <a:p>
            <a:r>
              <a:rPr lang="en-US" dirty="0"/>
              <a:t>Click to edit Master title style</a:t>
            </a:r>
          </a:p>
        </p:txBody>
      </p:sp>
      <p:sp>
        <p:nvSpPr>
          <p:cNvPr id="3" name="Subtitle 2"/>
          <p:cNvSpPr>
            <a:spLocks noGrp="1"/>
          </p:cNvSpPr>
          <p:nvPr>
            <p:ph type="subTitle" idx="1"/>
          </p:nvPr>
        </p:nvSpPr>
        <p:spPr>
          <a:xfrm>
            <a:off x="838200" y="3656699"/>
            <a:ext cx="8331558" cy="1233982"/>
          </a:xfrm>
        </p:spPr>
        <p:txBody>
          <a:bodyPr/>
          <a:lstStyle>
            <a:lvl1pPr marL="0" indent="0" algn="l">
              <a:buNone/>
              <a:defRPr sz="2400" baseline="0">
                <a:solidFill>
                  <a:schemeClr val="tx1"/>
                </a:solidFill>
                <a:latin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b="59950"/>
          <a:stretch/>
        </p:blipFill>
        <p:spPr>
          <a:xfrm>
            <a:off x="812621" y="5768350"/>
            <a:ext cx="3669227" cy="409841"/>
          </a:xfrm>
          <a:prstGeom prst="rect">
            <a:avLst/>
          </a:prstGeom>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pic>
        <p:nvPicPr>
          <p:cNvPr id="5" name="Picture 4" descr="A black and white logo&#10;&#10;Description automatically generated">
            <a:extLst>
              <a:ext uri="{FF2B5EF4-FFF2-40B4-BE49-F238E27FC236}">
                <a16:creationId xmlns:a16="http://schemas.microsoft.com/office/drawing/2014/main" id="{850A6038-68C7-09B0-82A5-D17492A2D786}"/>
              </a:ext>
            </a:extLst>
          </p:cNvPr>
          <p:cNvPicPr>
            <a:picLocks noChangeAspect="1"/>
          </p:cNvPicPr>
          <p:nvPr userDrawn="1"/>
        </p:nvPicPr>
        <p:blipFill rotWithShape="1">
          <a:blip r:embed="rId4"/>
          <a:srcRect l="7245" t="32868" r="7284" b="33925"/>
          <a:stretch/>
        </p:blipFill>
        <p:spPr>
          <a:xfrm>
            <a:off x="674431" y="588358"/>
            <a:ext cx="3973769" cy="1157920"/>
          </a:xfrm>
          <a:prstGeom prst="rect">
            <a:avLst/>
          </a:prstGeom>
        </p:spPr>
      </p:pic>
      <p:sp>
        <p:nvSpPr>
          <p:cNvPr id="6" name="Subtitle 2">
            <a:extLst>
              <a:ext uri="{FF2B5EF4-FFF2-40B4-BE49-F238E27FC236}">
                <a16:creationId xmlns:a16="http://schemas.microsoft.com/office/drawing/2014/main" id="{2BE06196-A858-08D9-526D-6D3FA1FD507B}"/>
              </a:ext>
            </a:extLst>
          </p:cNvPr>
          <p:cNvSpPr txBox="1">
            <a:spLocks/>
          </p:cNvSpPr>
          <p:nvPr userDrawn="1"/>
        </p:nvSpPr>
        <p:spPr>
          <a:xfrm>
            <a:off x="820769" y="6184815"/>
            <a:ext cx="1982337" cy="40984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ontserrat" charset="0"/>
                <a:ea typeface="+mn-ea"/>
                <a:cs typeface="+mn-cs"/>
              </a:defRPr>
            </a:lvl1pPr>
            <a:lvl2pPr marL="457200" indent="0" algn="ctr" defTabSz="914400" rtl="0" eaLnBrk="1" latinLnBrk="0" hangingPunct="1">
              <a:lnSpc>
                <a:spcPct val="90000"/>
              </a:lnSpc>
              <a:spcBef>
                <a:spcPts val="500"/>
              </a:spcBef>
              <a:buFont typeface="Arial"/>
              <a:buNone/>
              <a:defRPr sz="2000" kern="1200" baseline="0">
                <a:solidFill>
                  <a:schemeClr val="tx2"/>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baseline="0">
                <a:solidFill>
                  <a:schemeClr val="tx2"/>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baseline="0">
                <a:solidFill>
                  <a:schemeClr val="tx2"/>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baseline="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1800" dirty="0"/>
              <a:t>www.ashb.com</a:t>
            </a:r>
          </a:p>
        </p:txBody>
      </p:sp>
    </p:spTree>
    <p:extLst>
      <p:ext uri="{BB962C8B-B14F-4D97-AF65-F5344CB8AC3E}">
        <p14:creationId xmlns:p14="http://schemas.microsoft.com/office/powerpoint/2010/main" val="85658379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ase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6" name="Slide Number Placeholder 5">
            <a:extLst>
              <a:ext uri="{FF2B5EF4-FFF2-40B4-BE49-F238E27FC236}">
                <a16:creationId xmlns:a16="http://schemas.microsoft.com/office/drawing/2014/main" id="{CA9A14CD-ACE9-C44D-9E3B-2FE0023DEFB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2916349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ase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3"/>
          <p:cNvSpPr>
            <a:spLocks noGrp="1"/>
          </p:cNvSpPr>
          <p:nvPr>
            <p:ph sz="half" idx="2"/>
          </p:nvPr>
        </p:nvSpPr>
        <p:spPr>
          <a:xfrm>
            <a:off x="7408718" y="1233488"/>
            <a:ext cx="3945082" cy="4943475"/>
          </a:xfrm>
        </p:spPr>
        <p:txBody>
          <a:bodyPr>
            <a:normAutofit/>
          </a:bodyPr>
          <a:lstStyle>
            <a:lvl1pPr>
              <a:defRPr sz="2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p:txBody>
      </p:sp>
      <p:sp>
        <p:nvSpPr>
          <p:cNvPr id="13" name="Text Placeholder 11"/>
          <p:cNvSpPr>
            <a:spLocks noGrp="1"/>
          </p:cNvSpPr>
          <p:nvPr>
            <p:ph type="body" sz="quarter" idx="12" hasCustomPrompt="1"/>
          </p:nvPr>
        </p:nvSpPr>
        <p:spPr>
          <a:xfrm>
            <a:off x="839788" y="1233488"/>
            <a:ext cx="6103272"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Text Placeholder 3"/>
          <p:cNvSpPr>
            <a:spLocks noGrp="1"/>
          </p:cNvSpPr>
          <p:nvPr>
            <p:ph type="body" sz="quarter" idx="13" hasCustomPrompt="1"/>
          </p:nvPr>
        </p:nvSpPr>
        <p:spPr>
          <a:xfrm>
            <a:off x="839788" y="2159000"/>
            <a:ext cx="6081712" cy="4006850"/>
          </a:xfrm>
        </p:spPr>
        <p:txBody>
          <a:bodyPr>
            <a:normAutofit/>
          </a:bodyPr>
          <a:lstStyle>
            <a:lvl1pPr>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Text</a:t>
            </a:r>
          </a:p>
        </p:txBody>
      </p:sp>
      <p:sp>
        <p:nvSpPr>
          <p:cNvPr id="5" name="Slide Number Placeholder 4">
            <a:extLst>
              <a:ext uri="{FF2B5EF4-FFF2-40B4-BE49-F238E27FC236}">
                <a16:creationId xmlns:a16="http://schemas.microsoft.com/office/drawing/2014/main" id="{77294375-B587-3F4C-9E44-5ADC407C4FF3}"/>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4618677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2"/>
          </p:nvPr>
        </p:nvSpPr>
        <p:spPr>
          <a:xfrm>
            <a:off x="839788" y="1984664"/>
            <a:ext cx="10512425" cy="4181186"/>
          </a:xfrm>
        </p:spPr>
        <p:txBody>
          <a:bodyPr/>
          <a:lstStyle/>
          <a:p>
            <a:r>
              <a:rPr lang="en-US"/>
              <a:t>Click icon to add table</a:t>
            </a:r>
          </a:p>
        </p:txBody>
      </p:sp>
      <p:sp>
        <p:nvSpPr>
          <p:cNvPr id="7" name="Text Placeholder 11"/>
          <p:cNvSpPr>
            <a:spLocks noGrp="1"/>
          </p:cNvSpPr>
          <p:nvPr>
            <p:ph type="body" sz="quarter" idx="13"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Slide Number Placeholder 3">
            <a:extLst>
              <a:ext uri="{FF2B5EF4-FFF2-40B4-BE49-F238E27FC236}">
                <a16:creationId xmlns:a16="http://schemas.microsoft.com/office/drawing/2014/main" id="{AEE31B91-61A9-EE4C-89C3-7E166596E1BF}"/>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40064841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Base 1">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873240" cy="44767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199" y="1984664"/>
            <a:ext cx="10514013" cy="419229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a:prstGeom prst="rect">
            <a:avLst/>
          </a:prstGeo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Slide Number Placeholder 3">
            <a:extLst>
              <a:ext uri="{FF2B5EF4-FFF2-40B4-BE49-F238E27FC236}">
                <a16:creationId xmlns:a16="http://schemas.microsoft.com/office/drawing/2014/main" id="{C061DDF7-9294-1BFB-A1A6-16E49E7184C7}"/>
              </a:ext>
            </a:extLst>
          </p:cNvPr>
          <p:cNvSpPr>
            <a:spLocks noGrp="1"/>
          </p:cNvSpPr>
          <p:nvPr>
            <p:ph type="sldNum" sz="quarter" idx="15"/>
          </p:nvPr>
        </p:nvSpPr>
        <p:spPr>
          <a:xfrm>
            <a:off x="119761" y="6412993"/>
            <a:ext cx="620027" cy="352458"/>
          </a:xfrm>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9894682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Base 2">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873240" cy="44767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984664"/>
            <a:ext cx="5181600" cy="419229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984664"/>
            <a:ext cx="5181600" cy="419229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a:prstGeom prst="rect">
            <a:avLst/>
          </a:prstGeo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6" name="Slide Number Placeholder 5">
            <a:extLst>
              <a:ext uri="{FF2B5EF4-FFF2-40B4-BE49-F238E27FC236}">
                <a16:creationId xmlns:a16="http://schemas.microsoft.com/office/drawing/2014/main" id="{CA9A14CD-ACE9-C44D-9E3B-2FE0023DEFB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4205227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Base 3">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873240" cy="447675"/>
          </a:xfrm>
          <a:prstGeom prst="rect">
            <a:avLst/>
          </a:prstGeom>
        </p:spPr>
        <p:txBody>
          <a:bodyPr/>
          <a:lstStyle/>
          <a:p>
            <a:r>
              <a:rPr lang="en-US"/>
              <a:t>Click to edit Master title style</a:t>
            </a:r>
          </a:p>
        </p:txBody>
      </p:sp>
      <p:sp>
        <p:nvSpPr>
          <p:cNvPr id="11" name="Content Placeholder 3"/>
          <p:cNvSpPr>
            <a:spLocks noGrp="1"/>
          </p:cNvSpPr>
          <p:nvPr>
            <p:ph sz="half" idx="2"/>
          </p:nvPr>
        </p:nvSpPr>
        <p:spPr>
          <a:xfrm>
            <a:off x="7408718" y="1233488"/>
            <a:ext cx="3945082" cy="4943475"/>
          </a:xfrm>
          <a:prstGeom prst="rect">
            <a:avLst/>
          </a:prstGeom>
        </p:spPr>
        <p:txBody>
          <a:bodyPr>
            <a:normAutofit/>
          </a:bodyPr>
          <a:lstStyle>
            <a:lvl1pPr>
              <a:defRPr sz="2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p:txBody>
      </p:sp>
      <p:sp>
        <p:nvSpPr>
          <p:cNvPr id="13" name="Text Placeholder 11"/>
          <p:cNvSpPr>
            <a:spLocks noGrp="1"/>
          </p:cNvSpPr>
          <p:nvPr>
            <p:ph type="body" sz="quarter" idx="12" hasCustomPrompt="1"/>
          </p:nvPr>
        </p:nvSpPr>
        <p:spPr>
          <a:xfrm>
            <a:off x="839788" y="1233488"/>
            <a:ext cx="6103272" cy="512762"/>
          </a:xfrm>
          <a:prstGeom prst="rect">
            <a:avLst/>
          </a:prstGeo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Text Placeholder 3"/>
          <p:cNvSpPr>
            <a:spLocks noGrp="1"/>
          </p:cNvSpPr>
          <p:nvPr>
            <p:ph type="body" sz="quarter" idx="13" hasCustomPrompt="1"/>
          </p:nvPr>
        </p:nvSpPr>
        <p:spPr>
          <a:xfrm>
            <a:off x="839788" y="2159000"/>
            <a:ext cx="6081712" cy="4006850"/>
          </a:xfrm>
          <a:prstGeom prst="rect">
            <a:avLst/>
          </a:prstGeom>
        </p:spPr>
        <p:txBody>
          <a:bodyPr>
            <a:normAutofit/>
          </a:bodyPr>
          <a:lstStyle>
            <a:lvl1pPr>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Text</a:t>
            </a:r>
          </a:p>
        </p:txBody>
      </p:sp>
      <p:sp>
        <p:nvSpPr>
          <p:cNvPr id="5" name="Slide Number Placeholder 4">
            <a:extLst>
              <a:ext uri="{FF2B5EF4-FFF2-40B4-BE49-F238E27FC236}">
                <a16:creationId xmlns:a16="http://schemas.microsoft.com/office/drawing/2014/main" id="{77294375-B587-3F4C-9E44-5ADC407C4FF3}"/>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23791148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able">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873240" cy="447675"/>
          </a:xfrm>
          <a:prstGeom prst="rect">
            <a:avLst/>
          </a:prstGeom>
        </p:spPr>
        <p:txBody>
          <a:bodyPr/>
          <a:lstStyle/>
          <a:p>
            <a:r>
              <a:rPr lang="en-US"/>
              <a:t>Click to edit Master title style</a:t>
            </a:r>
          </a:p>
        </p:txBody>
      </p:sp>
      <p:sp>
        <p:nvSpPr>
          <p:cNvPr id="5" name="Table Placeholder 4"/>
          <p:cNvSpPr>
            <a:spLocks noGrp="1"/>
          </p:cNvSpPr>
          <p:nvPr>
            <p:ph type="tbl" sz="quarter" idx="12"/>
          </p:nvPr>
        </p:nvSpPr>
        <p:spPr>
          <a:xfrm>
            <a:off x="839788" y="1984664"/>
            <a:ext cx="10512425" cy="4181186"/>
          </a:xfrm>
          <a:prstGeom prst="rect">
            <a:avLst/>
          </a:prstGeom>
        </p:spPr>
        <p:txBody>
          <a:bodyPr/>
          <a:lstStyle/>
          <a:p>
            <a:r>
              <a:rPr lang="en-US"/>
              <a:t>Click icon to add table</a:t>
            </a:r>
          </a:p>
        </p:txBody>
      </p:sp>
      <p:sp>
        <p:nvSpPr>
          <p:cNvPr id="7" name="Text Placeholder 11"/>
          <p:cNvSpPr>
            <a:spLocks noGrp="1"/>
          </p:cNvSpPr>
          <p:nvPr>
            <p:ph type="body" sz="quarter" idx="13" hasCustomPrompt="1"/>
          </p:nvPr>
        </p:nvSpPr>
        <p:spPr>
          <a:xfrm>
            <a:off x="839788" y="1233488"/>
            <a:ext cx="10512425" cy="512762"/>
          </a:xfrm>
          <a:prstGeom prst="rect">
            <a:avLst/>
          </a:prstGeo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Slide Number Placeholder 3">
            <a:extLst>
              <a:ext uri="{FF2B5EF4-FFF2-40B4-BE49-F238E27FC236}">
                <a16:creationId xmlns:a16="http://schemas.microsoft.com/office/drawing/2014/main" id="{AEE31B91-61A9-EE4C-89C3-7E166596E1BF}"/>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35161808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 Column Header">
    <p:spTree>
      <p:nvGrpSpPr>
        <p:cNvPr id="1" name=""/>
        <p:cNvGrpSpPr/>
        <p:nvPr/>
      </p:nvGrpSpPr>
      <p:grpSpPr>
        <a:xfrm>
          <a:off x="0" y="0"/>
          <a:ext cx="0" cy="0"/>
          <a:chOff x="0" y="0"/>
          <a:chExt cx="0" cy="0"/>
        </a:xfrm>
      </p:grpSpPr>
      <p:sp>
        <p:nvSpPr>
          <p:cNvPr id="4" name="Text Placeholder 18"/>
          <p:cNvSpPr>
            <a:spLocks noGrp="1"/>
          </p:cNvSpPr>
          <p:nvPr>
            <p:ph type="body" sz="quarter" idx="11"/>
          </p:nvPr>
        </p:nvSpPr>
        <p:spPr>
          <a:xfrm>
            <a:off x="230718" y="1924051"/>
            <a:ext cx="11669183" cy="4116916"/>
          </a:xfrm>
          <a:prstGeom prst="rect">
            <a:avLst/>
          </a:prstGeom>
        </p:spPr>
        <p:txBody>
          <a:bodyPr/>
          <a:lstStyle>
            <a:lvl1pPr>
              <a:defRPr sz="2133">
                <a:solidFill>
                  <a:srgbClr val="7F7F7F"/>
                </a:solidFill>
                <a:latin typeface="Arial"/>
                <a:cs typeface="Arial"/>
              </a:defRPr>
            </a:lvl1pPr>
            <a:lvl2pPr marL="461422" indent="-457189">
              <a:buClr>
                <a:srgbClr val="00AEB2"/>
              </a:buClr>
              <a:defRPr sz="2133">
                <a:solidFill>
                  <a:srgbClr val="7F7F7F"/>
                </a:solidFill>
                <a:latin typeface="Arial"/>
                <a:cs typeface="Arial"/>
              </a:defRPr>
            </a:lvl2pPr>
            <a:lvl3pPr marL="1217054" indent="-457189">
              <a:buClr>
                <a:srgbClr val="F68A1E"/>
              </a:buClr>
              <a:defRPr sz="2133">
                <a:solidFill>
                  <a:srgbClr val="7F7F7F"/>
                </a:solidFill>
                <a:latin typeface="Arial"/>
                <a:cs typeface="Arial"/>
              </a:defRPr>
            </a:lvl3pPr>
            <a:lvl4pPr marL="1826638" indent="-457189">
              <a:buClr>
                <a:srgbClr val="00707E"/>
              </a:buClr>
              <a:defRPr sz="2133">
                <a:solidFill>
                  <a:srgbClr val="7F7F7F"/>
                </a:solidFill>
                <a:latin typeface="Arial"/>
                <a:cs typeface="Arial"/>
              </a:defRPr>
            </a:lvl4pPr>
            <a:lvl5pPr marL="2446805" indent="-457189">
              <a:buClr>
                <a:srgbClr val="F0B323"/>
              </a:buClr>
              <a:defRPr sz="2133">
                <a:solidFill>
                  <a:srgbClr val="7F7F7F"/>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21"/>
          <p:cNvSpPr>
            <a:spLocks noGrp="1"/>
          </p:cNvSpPr>
          <p:nvPr>
            <p:ph type="body" sz="quarter" idx="12" hasCustomPrompt="1"/>
          </p:nvPr>
        </p:nvSpPr>
        <p:spPr>
          <a:xfrm>
            <a:off x="230718" y="1259418"/>
            <a:ext cx="11669183" cy="664633"/>
          </a:xfrm>
          <a:prstGeom prst="rect">
            <a:avLst/>
          </a:prstGeom>
        </p:spPr>
        <p:txBody>
          <a:bodyPr vert="horz"/>
          <a:lstStyle>
            <a:lvl1pPr>
              <a:defRPr sz="3200" baseline="0">
                <a:solidFill>
                  <a:srgbClr val="F05A22"/>
                </a:solidFill>
                <a:latin typeface="Arial"/>
                <a:cs typeface="Arial"/>
              </a:defRPr>
            </a:lvl1pPr>
          </a:lstStyle>
          <a:p>
            <a:pPr lvl="0"/>
            <a:r>
              <a:rPr lang="en-US" dirty="0"/>
              <a:t>Click to Enter Header</a:t>
            </a:r>
          </a:p>
        </p:txBody>
      </p:sp>
      <p:sp>
        <p:nvSpPr>
          <p:cNvPr id="8" name="Text Placeholder 7"/>
          <p:cNvSpPr>
            <a:spLocks noGrp="1"/>
          </p:cNvSpPr>
          <p:nvPr>
            <p:ph type="body" sz="quarter" idx="13" hasCustomPrompt="1"/>
          </p:nvPr>
        </p:nvSpPr>
        <p:spPr>
          <a:xfrm>
            <a:off x="298451" y="278651"/>
            <a:ext cx="8252883" cy="483348"/>
          </a:xfrm>
          <a:prstGeom prst="rect">
            <a:avLst/>
          </a:prstGeom>
        </p:spPr>
        <p:txBody>
          <a:bodyPr vert="horz"/>
          <a:lstStyle>
            <a:lvl1pPr>
              <a:defRPr sz="1867" b="1" spc="267" baseline="0">
                <a:solidFill>
                  <a:srgbClr val="FFFFFF"/>
                </a:solidFill>
                <a:latin typeface="Arial"/>
                <a:cs typeface="Arial"/>
              </a:defRPr>
            </a:lvl1pPr>
            <a:lvl2pPr>
              <a:defRPr sz="1467" b="1">
                <a:solidFill>
                  <a:srgbClr val="FFFFFF"/>
                </a:solidFill>
                <a:latin typeface="Helvetica"/>
                <a:cs typeface="Helvetica"/>
              </a:defRPr>
            </a:lvl2pPr>
            <a:lvl3pPr>
              <a:defRPr sz="1467" b="1">
                <a:solidFill>
                  <a:srgbClr val="FFFFFF"/>
                </a:solidFill>
                <a:latin typeface="Helvetica"/>
                <a:cs typeface="Helvetica"/>
              </a:defRPr>
            </a:lvl3pPr>
            <a:lvl4pPr>
              <a:defRPr sz="1467" b="1">
                <a:solidFill>
                  <a:srgbClr val="FFFFFF"/>
                </a:solidFill>
                <a:latin typeface="Helvetica"/>
                <a:cs typeface="Helvetica"/>
              </a:defRPr>
            </a:lvl4pPr>
            <a:lvl5pPr>
              <a:defRPr sz="1467" b="1">
                <a:solidFill>
                  <a:srgbClr val="FFFFFF"/>
                </a:solidFill>
                <a:latin typeface="Helvetica"/>
                <a:cs typeface="Helvetica"/>
              </a:defRPr>
            </a:lvl5pPr>
          </a:lstStyle>
          <a:p>
            <a:pPr lvl="0"/>
            <a:r>
              <a:rPr lang="en-US" dirty="0"/>
              <a:t>CLICK TO ENTER PRESENTATION OR SECTION TITLE</a:t>
            </a:r>
          </a:p>
        </p:txBody>
      </p:sp>
      <p:sp>
        <p:nvSpPr>
          <p:cNvPr id="2" name="Slide Number Placeholder 3">
            <a:extLst>
              <a:ext uri="{FF2B5EF4-FFF2-40B4-BE49-F238E27FC236}">
                <a16:creationId xmlns:a16="http://schemas.microsoft.com/office/drawing/2014/main" id="{96957083-1CA8-4D59-0F5F-2C66E8FD66A6}"/>
              </a:ext>
            </a:extLst>
          </p:cNvPr>
          <p:cNvSpPr>
            <a:spLocks noGrp="1"/>
          </p:cNvSpPr>
          <p:nvPr>
            <p:ph type="sldNum" sz="quarter" idx="15"/>
          </p:nvPr>
        </p:nvSpPr>
        <p:spPr>
          <a:xfrm>
            <a:off x="119761" y="6412993"/>
            <a:ext cx="620027" cy="352458"/>
          </a:xfrm>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27889324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57538" y="1130585"/>
            <a:ext cx="10562167" cy="4343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7D075CA9-1B88-0DD7-8697-527572C38D0A}"/>
              </a:ext>
            </a:extLst>
          </p:cNvPr>
          <p:cNvSpPr>
            <a:spLocks noGrp="1"/>
          </p:cNvSpPr>
          <p:nvPr>
            <p:ph type="sldNum" sz="quarter" idx="15"/>
          </p:nvPr>
        </p:nvSpPr>
        <p:spPr>
          <a:xfrm>
            <a:off x="119761" y="6412993"/>
            <a:ext cx="620027" cy="352458"/>
          </a:xfrm>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302073065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81923E8-6174-3598-C5CC-56675A578803}"/>
              </a:ext>
            </a:extLst>
          </p:cNvPr>
          <p:cNvSpPr/>
          <p:nvPr userDrawn="1"/>
        </p:nvSpPr>
        <p:spPr>
          <a:xfrm>
            <a:off x="0" y="5992091"/>
            <a:ext cx="12192000" cy="202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864"/>
          </a:p>
        </p:txBody>
      </p:sp>
      <p:sp>
        <p:nvSpPr>
          <p:cNvPr id="2" name="Title 1"/>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EF51A344-76AC-C763-7E45-1A4E1B9C4577}"/>
              </a:ext>
            </a:extLst>
          </p:cNvPr>
          <p:cNvSpPr>
            <a:spLocks noGrp="1"/>
          </p:cNvSpPr>
          <p:nvPr>
            <p:ph type="sldNum" sz="quarter" idx="15"/>
          </p:nvPr>
        </p:nvSpPr>
        <p:spPr>
          <a:xfrm>
            <a:off x="119761" y="6412993"/>
            <a:ext cx="620027" cy="352458"/>
          </a:xfrm>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8348627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Section Title">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sp>
        <p:nvSpPr>
          <p:cNvPr id="2" name="Title 1"/>
          <p:cNvSpPr>
            <a:spLocks noGrp="1"/>
          </p:cNvSpPr>
          <p:nvPr>
            <p:ph type="ctrTitle"/>
          </p:nvPr>
        </p:nvSpPr>
        <p:spPr>
          <a:xfrm>
            <a:off x="838200" y="1469581"/>
            <a:ext cx="9490656" cy="1430024"/>
          </a:xfrm>
        </p:spPr>
        <p:txBody>
          <a:bodyPr anchor="t" anchorCtr="0">
            <a:normAutofit/>
          </a:bodyPr>
          <a:lstStyle>
            <a:lvl1pPr algn="l">
              <a:defRPr sz="5000" baseline="0">
                <a:latin typeface="Montserrat Light" charset="0"/>
              </a:defRPr>
            </a:lvl1pPr>
          </a:lstStyle>
          <a:p>
            <a:r>
              <a:rPr lang="en-US"/>
              <a:t>Click to edit Master title style</a:t>
            </a:r>
            <a:endParaRPr lang="en-US" dirty="0"/>
          </a:p>
        </p:txBody>
      </p:sp>
      <p:sp>
        <p:nvSpPr>
          <p:cNvPr id="3" name="Subtitle 2"/>
          <p:cNvSpPr>
            <a:spLocks noGrp="1"/>
          </p:cNvSpPr>
          <p:nvPr>
            <p:ph type="subTitle" idx="1"/>
          </p:nvPr>
        </p:nvSpPr>
        <p:spPr>
          <a:xfrm>
            <a:off x="838200" y="2991681"/>
            <a:ext cx="8331558" cy="1233982"/>
          </a:xfrm>
        </p:spPr>
        <p:txBody>
          <a:bodyPr/>
          <a:lstStyle>
            <a:lvl1pPr marL="0" indent="0" algn="l">
              <a:buNone/>
              <a:defRPr sz="2400" baseline="0">
                <a:solidFill>
                  <a:schemeClr val="tx1"/>
                </a:solidFill>
                <a:latin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pic>
        <p:nvPicPr>
          <p:cNvPr id="5" name="Picture 4" descr="A black and white logo&#10;&#10;Description automatically generated">
            <a:extLst>
              <a:ext uri="{FF2B5EF4-FFF2-40B4-BE49-F238E27FC236}">
                <a16:creationId xmlns:a16="http://schemas.microsoft.com/office/drawing/2014/main" id="{BDC1DA3C-89DA-0213-219A-73CB82160F60}"/>
              </a:ext>
            </a:extLst>
          </p:cNvPr>
          <p:cNvPicPr>
            <a:picLocks noChangeAspect="1"/>
          </p:cNvPicPr>
          <p:nvPr userDrawn="1"/>
        </p:nvPicPr>
        <p:blipFill rotWithShape="1">
          <a:blip r:embed="rId3"/>
          <a:srcRect l="7245" t="32868" r="7284" b="33925"/>
          <a:stretch/>
        </p:blipFill>
        <p:spPr>
          <a:xfrm>
            <a:off x="769681" y="588358"/>
            <a:ext cx="3973769" cy="1157920"/>
          </a:xfrm>
          <a:prstGeom prst="rect">
            <a:avLst/>
          </a:prstGeom>
        </p:spPr>
      </p:pic>
    </p:spTree>
    <p:extLst>
      <p:ext uri="{BB962C8B-B14F-4D97-AF65-F5344CB8AC3E}">
        <p14:creationId xmlns:p14="http://schemas.microsoft.com/office/powerpoint/2010/main" val="2021023952"/>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2" hasCustomPrompt="1"/>
          </p:nvPr>
        </p:nvSpPr>
        <p:spPr>
          <a:xfrm>
            <a:off x="839788" y="1233488"/>
            <a:ext cx="7202487" cy="4932362"/>
          </a:xfrm>
        </p:spPr>
        <p:txBody>
          <a:bodyPr>
            <a:normAutofit/>
          </a:bodyPr>
          <a:lstStyle>
            <a:lvl1pPr>
              <a:defRPr sz="18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Table of Contents</a:t>
            </a:r>
          </a:p>
        </p:txBody>
      </p:sp>
      <p:sp>
        <p:nvSpPr>
          <p:cNvPr id="4" name="Slide Number Placeholder 3">
            <a:extLst>
              <a:ext uri="{FF2B5EF4-FFF2-40B4-BE49-F238E27FC236}">
                <a16:creationId xmlns:a16="http://schemas.microsoft.com/office/drawing/2014/main" id="{E0EA2349-05C3-9E4C-88BE-36723E4B6E80}"/>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600716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D0493841-C8FD-6E48-9D27-6A352FF9A12A}"/>
              </a:ext>
            </a:extLst>
          </p:cNvPr>
          <p:cNvSpPr>
            <a:spLocks noGrp="1"/>
          </p:cNvSpPr>
          <p:nvPr>
            <p:ph type="sldNum" sz="quarter" idx="11"/>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924364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se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199" y="1984664"/>
            <a:ext cx="10514013"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5" name="Slide Number Placeholder 4">
            <a:extLst>
              <a:ext uri="{FF2B5EF4-FFF2-40B4-BE49-F238E27FC236}">
                <a16:creationId xmlns:a16="http://schemas.microsoft.com/office/drawing/2014/main" id="{1956DDB8-7B64-EF42-9250-BD09A0898B0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890860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se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6" name="Slide Number Placeholder 5">
            <a:extLst>
              <a:ext uri="{FF2B5EF4-FFF2-40B4-BE49-F238E27FC236}">
                <a16:creationId xmlns:a16="http://schemas.microsoft.com/office/drawing/2014/main" id="{CA9A14CD-ACE9-C44D-9E3B-2FE0023DEFB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440772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se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3"/>
          <p:cNvSpPr>
            <a:spLocks noGrp="1"/>
          </p:cNvSpPr>
          <p:nvPr>
            <p:ph sz="half" idx="2"/>
          </p:nvPr>
        </p:nvSpPr>
        <p:spPr>
          <a:xfrm>
            <a:off x="7408718" y="1233488"/>
            <a:ext cx="3945082" cy="4943475"/>
          </a:xfrm>
        </p:spPr>
        <p:txBody>
          <a:bodyPr>
            <a:normAutofit/>
          </a:bodyPr>
          <a:lstStyle>
            <a:lvl1pPr>
              <a:defRPr sz="2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p:txBody>
      </p:sp>
      <p:sp>
        <p:nvSpPr>
          <p:cNvPr id="13" name="Text Placeholder 11"/>
          <p:cNvSpPr>
            <a:spLocks noGrp="1"/>
          </p:cNvSpPr>
          <p:nvPr>
            <p:ph type="body" sz="quarter" idx="12" hasCustomPrompt="1"/>
          </p:nvPr>
        </p:nvSpPr>
        <p:spPr>
          <a:xfrm>
            <a:off x="839788" y="1233488"/>
            <a:ext cx="6103272"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Text Placeholder 3"/>
          <p:cNvSpPr>
            <a:spLocks noGrp="1"/>
          </p:cNvSpPr>
          <p:nvPr>
            <p:ph type="body" sz="quarter" idx="13" hasCustomPrompt="1"/>
          </p:nvPr>
        </p:nvSpPr>
        <p:spPr>
          <a:xfrm>
            <a:off x="839788" y="2159000"/>
            <a:ext cx="6081712" cy="4006850"/>
          </a:xfrm>
        </p:spPr>
        <p:txBody>
          <a:bodyPr>
            <a:normAutofit/>
          </a:bodyPr>
          <a:lstStyle>
            <a:lvl1pPr>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Text</a:t>
            </a:r>
          </a:p>
        </p:txBody>
      </p:sp>
      <p:sp>
        <p:nvSpPr>
          <p:cNvPr id="5" name="Slide Number Placeholder 4">
            <a:extLst>
              <a:ext uri="{FF2B5EF4-FFF2-40B4-BE49-F238E27FC236}">
                <a16:creationId xmlns:a16="http://schemas.microsoft.com/office/drawing/2014/main" id="{77294375-B587-3F4C-9E44-5ADC407C4FF3}"/>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397720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2"/>
          </p:nvPr>
        </p:nvSpPr>
        <p:spPr>
          <a:xfrm>
            <a:off x="839788" y="1984664"/>
            <a:ext cx="10512425" cy="4181186"/>
          </a:xfrm>
        </p:spPr>
        <p:txBody>
          <a:bodyPr/>
          <a:lstStyle/>
          <a:p>
            <a:r>
              <a:rPr lang="en-US"/>
              <a:t>Click icon to add table</a:t>
            </a:r>
          </a:p>
        </p:txBody>
      </p:sp>
      <p:sp>
        <p:nvSpPr>
          <p:cNvPr id="7" name="Text Placeholder 11"/>
          <p:cNvSpPr>
            <a:spLocks noGrp="1"/>
          </p:cNvSpPr>
          <p:nvPr>
            <p:ph type="body" sz="quarter" idx="13"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Slide Number Placeholder 3">
            <a:extLst>
              <a:ext uri="{FF2B5EF4-FFF2-40B4-BE49-F238E27FC236}">
                <a16:creationId xmlns:a16="http://schemas.microsoft.com/office/drawing/2014/main" id="{AEE31B91-61A9-EE4C-89C3-7E166596E1BF}"/>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70728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ase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199" y="1984664"/>
            <a:ext cx="10514013"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5" name="Slide Number Placeholder 4">
            <a:extLst>
              <a:ext uri="{FF2B5EF4-FFF2-40B4-BE49-F238E27FC236}">
                <a16:creationId xmlns:a16="http://schemas.microsoft.com/office/drawing/2014/main" id="{1956DDB8-7B64-EF42-9250-BD09A0898B0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2245511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D0FD12-626B-6E49-B012-6834826DED48}"/>
              </a:ext>
            </a:extLst>
          </p:cNvPr>
          <p:cNvSpPr/>
          <p:nvPr userDrawn="1"/>
        </p:nvSpPr>
        <p:spPr>
          <a:xfrm>
            <a:off x="0" y="0"/>
            <a:ext cx="12192000" cy="9432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6873240" cy="447675"/>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838200" y="1233488"/>
            <a:ext cx="10515600" cy="494347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a:extLst>
              <a:ext uri="{FF2B5EF4-FFF2-40B4-BE49-F238E27FC236}">
                <a16:creationId xmlns:a16="http://schemas.microsoft.com/office/drawing/2014/main" id="{CD570C52-4A05-1744-BCD2-0537DC4DCF4C}"/>
              </a:ext>
            </a:extLst>
          </p:cNvPr>
          <p:cNvSpPr>
            <a:spLocks noGrp="1"/>
          </p:cNvSpPr>
          <p:nvPr>
            <p:ph type="sldNum" sz="quarter" idx="4"/>
          </p:nvPr>
        </p:nvSpPr>
        <p:spPr>
          <a:xfrm>
            <a:off x="119761" y="6412993"/>
            <a:ext cx="620027" cy="352458"/>
          </a:xfrm>
          <a:prstGeom prst="rect">
            <a:avLst/>
          </a:prstGeom>
        </p:spPr>
        <p:txBody>
          <a:bodyPr vert="horz" lIns="91440" tIns="45720" rIns="91440" bIns="45720" rtlCol="0" anchor="ctr"/>
          <a:lstStyle>
            <a:lvl1pPr algn="l">
              <a:defRPr sz="1200" baseline="0">
                <a:solidFill>
                  <a:schemeClr val="tx1"/>
                </a:solidFill>
              </a:defRPr>
            </a:lvl1pPr>
          </a:lstStyle>
          <a:p>
            <a:fld id="{4658F449-AC56-C64A-8488-86A10DE691DA}" type="slidenum">
              <a:rPr lang="en-US" smtClean="0"/>
              <a:pPr/>
              <a:t>‹#›</a:t>
            </a:fld>
            <a:endParaRPr lang="en-US"/>
          </a:p>
        </p:txBody>
      </p:sp>
      <p:pic>
        <p:nvPicPr>
          <p:cNvPr id="9" name="Picture 8">
            <a:extLst>
              <a:ext uri="{FF2B5EF4-FFF2-40B4-BE49-F238E27FC236}">
                <a16:creationId xmlns:a16="http://schemas.microsoft.com/office/drawing/2014/main" id="{8F46E4A3-6ED3-F74F-BDDB-A694088FED89}"/>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0279781" y="-274437"/>
            <a:ext cx="1931469" cy="1255633"/>
          </a:xfrm>
          <a:prstGeom prst="rect">
            <a:avLst/>
          </a:prstGeom>
        </p:spPr>
      </p:pic>
      <p:sp>
        <p:nvSpPr>
          <p:cNvPr id="6" name="Footer Placeholder 5">
            <a:extLst>
              <a:ext uri="{FF2B5EF4-FFF2-40B4-BE49-F238E27FC236}">
                <a16:creationId xmlns:a16="http://schemas.microsoft.com/office/drawing/2014/main" id="{1F0C379E-C901-4435-91B9-11E96F0DCF77}"/>
              </a:ext>
            </a:extLst>
          </p:cNvPr>
          <p:cNvSpPr txBox="1">
            <a:spLocks/>
          </p:cNvSpPr>
          <p:nvPr userDrawn="1"/>
        </p:nvSpPr>
        <p:spPr>
          <a:xfrm>
            <a:off x="1031568" y="6418983"/>
            <a:ext cx="80175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2024 Association for Smarter Homes &amp; Buildings (ASHB) | Intelligent Buildings Council (IBC)</a:t>
            </a:r>
          </a:p>
        </p:txBody>
      </p:sp>
      <p:pic>
        <p:nvPicPr>
          <p:cNvPr id="13" name="Picture 12" descr="A logo of a building&#10;&#10;Description automatically generated">
            <a:extLst>
              <a:ext uri="{FF2B5EF4-FFF2-40B4-BE49-F238E27FC236}">
                <a16:creationId xmlns:a16="http://schemas.microsoft.com/office/drawing/2014/main" id="{B6C91078-2118-2809-CFEA-A7DB55092E15}"/>
              </a:ext>
            </a:extLst>
          </p:cNvPr>
          <p:cNvPicPr>
            <a:picLocks noChangeAspect="1"/>
          </p:cNvPicPr>
          <p:nvPr userDrawn="1"/>
        </p:nvPicPr>
        <p:blipFill rotWithShape="1">
          <a:blip r:embed="rId22"/>
          <a:srcRect l="37267" t="33550" r="37682" b="32885"/>
          <a:stretch/>
        </p:blipFill>
        <p:spPr>
          <a:xfrm>
            <a:off x="10811022" y="6193834"/>
            <a:ext cx="641190" cy="644341"/>
          </a:xfrm>
          <a:prstGeom prst="rect">
            <a:avLst/>
          </a:prstGeom>
        </p:spPr>
      </p:pic>
      <p:pic>
        <p:nvPicPr>
          <p:cNvPr id="15" name="Picture 14">
            <a:extLst>
              <a:ext uri="{FF2B5EF4-FFF2-40B4-BE49-F238E27FC236}">
                <a16:creationId xmlns:a16="http://schemas.microsoft.com/office/drawing/2014/main" id="{FEBDC93A-DAC2-9A24-306B-0548E1768D44}"/>
              </a:ext>
            </a:extLst>
          </p:cNvPr>
          <p:cNvPicPr>
            <a:picLocks noChangeAspect="1"/>
          </p:cNvPicPr>
          <p:nvPr userDrawn="1"/>
        </p:nvPicPr>
        <p:blipFill>
          <a:blip r:embed="rId23"/>
          <a:stretch>
            <a:fillRect/>
          </a:stretch>
        </p:blipFill>
        <p:spPr>
          <a:xfrm>
            <a:off x="11503589" y="6176963"/>
            <a:ext cx="646060" cy="644341"/>
          </a:xfrm>
          <a:prstGeom prst="rect">
            <a:avLst/>
          </a:prstGeom>
        </p:spPr>
      </p:pic>
    </p:spTree>
    <p:extLst>
      <p:ext uri="{BB962C8B-B14F-4D97-AF65-F5344CB8AC3E}">
        <p14:creationId xmlns:p14="http://schemas.microsoft.com/office/powerpoint/2010/main" val="756595898"/>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969" r:id="rId7"/>
    <p:sldLayoutId id="2147483871" r:id="rId8"/>
    <p:sldLayoutId id="2147483955" r:id="rId9"/>
    <p:sldLayoutId id="2147483956" r:id="rId10"/>
    <p:sldLayoutId id="2147483957" r:id="rId11"/>
    <p:sldLayoutId id="2147483958" r:id="rId12"/>
    <p:sldLayoutId id="2147483964" r:id="rId13"/>
    <p:sldLayoutId id="2147483965" r:id="rId14"/>
    <p:sldLayoutId id="2147483966" r:id="rId15"/>
    <p:sldLayoutId id="2147483967" r:id="rId16"/>
    <p:sldLayoutId id="2147483968" r:id="rId17"/>
    <p:sldLayoutId id="2147483970" r:id="rId18"/>
    <p:sldLayoutId id="2147483971" r:id="rId19"/>
  </p:sldLayoutIdLst>
  <p:hf hdr="0" ftr="0" dt="0"/>
  <p:txStyles>
    <p:titleStyle>
      <a:lvl1pPr algn="l" defTabSz="914400" rtl="0" eaLnBrk="1" latinLnBrk="0" hangingPunct="1">
        <a:lnSpc>
          <a:spcPct val="90000"/>
        </a:lnSpc>
        <a:spcBef>
          <a:spcPct val="0"/>
        </a:spcBef>
        <a:buNone/>
        <a:defRPr sz="3000" kern="1200" baseline="0">
          <a:solidFill>
            <a:schemeClr val="bg1"/>
          </a:solidFill>
          <a:latin typeface="Montserrat Light"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529" userDrawn="1">
          <p15:clr>
            <a:srgbClr val="F26B43"/>
          </p15:clr>
        </p15:guide>
        <p15:guide id="9" pos="7151" userDrawn="1">
          <p15:clr>
            <a:srgbClr val="F26B43"/>
          </p15:clr>
        </p15:guide>
        <p15:guide id="10" orient="horz" pos="777" userDrawn="1">
          <p15:clr>
            <a:srgbClr val="F26B43"/>
          </p15:clr>
        </p15:guide>
        <p15:guide id="11" orient="horz" pos="414" userDrawn="1">
          <p15:clr>
            <a:srgbClr val="F26B43"/>
          </p15:clr>
        </p15:guide>
        <p15:guide id="12" orient="horz" pos="388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 Id="rId5" Type="http://schemas.openxmlformats.org/officeDocument/2006/relationships/hyperlink" Target="mailto:admin@ashb.com" TargetMode="External"/><Relationship Id="rId4" Type="http://schemas.openxmlformats.org/officeDocument/2006/relationships/hyperlink" Target="http://www.ashb.com/whitepapers"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hyperlink" Target="http://www.caba.org/ibc" TargetMode="External"/><Relationship Id="rId1" Type="http://schemas.openxmlformats.org/officeDocument/2006/relationships/slideLayout" Target="../slideLayouts/slideLayout4.xml"/><Relationship Id="rId6" Type="http://schemas.openxmlformats.org/officeDocument/2006/relationships/image" Target="../media/image9.jpeg"/><Relationship Id="rId5" Type="http://schemas.openxmlformats.org/officeDocument/2006/relationships/image" Target="../media/image8.gif"/><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caba.org/councils/caba-intelligent-buildings-council/" TargetMode="Externa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jpeg"/><Relationship Id="rId17" Type="http://schemas.openxmlformats.org/officeDocument/2006/relationships/image" Target="../media/image30.png"/><Relationship Id="rId2" Type="http://schemas.openxmlformats.org/officeDocument/2006/relationships/image" Target="../media/image15.jpg"/><Relationship Id="rId16" Type="http://schemas.openxmlformats.org/officeDocument/2006/relationships/image" Target="../media/image29.png"/><Relationship Id="rId1" Type="http://schemas.openxmlformats.org/officeDocument/2006/relationships/slideLayout" Target="../slideLayouts/slideLayout5.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jpe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jp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2.png"/><Relationship Id="rId7" Type="http://schemas.openxmlformats.org/officeDocument/2006/relationships/image" Target="../media/image20.png"/><Relationship Id="rId12" Type="http://schemas.openxmlformats.org/officeDocument/2006/relationships/image" Target="../media/image39.png"/><Relationship Id="rId2" Type="http://schemas.openxmlformats.org/officeDocument/2006/relationships/image" Target="../media/image27.jpg"/><Relationship Id="rId1" Type="http://schemas.openxmlformats.org/officeDocument/2006/relationships/slideLayout" Target="../slideLayouts/slideLayout5.xml"/><Relationship Id="rId6" Type="http://schemas.openxmlformats.org/officeDocument/2006/relationships/image" Target="../media/image35.png"/><Relationship Id="rId11" Type="http://schemas.openxmlformats.org/officeDocument/2006/relationships/image" Target="../media/image38.png"/><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image" Target="../media/image33.png"/><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g"/><Relationship Id="rId1" Type="http://schemas.openxmlformats.org/officeDocument/2006/relationships/slideLayout" Target="../slideLayouts/slideLayout5.xml"/><Relationship Id="rId5" Type="http://schemas.openxmlformats.org/officeDocument/2006/relationships/hyperlink" Target="mailto:admin@ashb.com" TargetMode="External"/><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noChangeArrowheads="1"/>
          </p:cNvSpPr>
          <p:nvPr>
            <p:ph type="ctrTitle"/>
          </p:nvPr>
        </p:nvSpPr>
        <p:spPr>
          <a:xfrm>
            <a:off x="838200" y="1998976"/>
            <a:ext cx="10985500" cy="2049238"/>
          </a:xfrm>
        </p:spPr>
        <p:txBody>
          <a:bodyPr>
            <a:normAutofit fontScale="90000"/>
          </a:bodyPr>
          <a:lstStyle/>
          <a:p>
            <a:pPr>
              <a:lnSpc>
                <a:spcPct val="100000"/>
              </a:lnSpc>
            </a:pPr>
            <a:r>
              <a:rPr lang="en-US" altLang="en-US" sz="3200" b="1" dirty="0">
                <a:solidFill>
                  <a:schemeClr val="tx1"/>
                </a:solidFill>
                <a:latin typeface="+mj-lt"/>
              </a:rPr>
              <a:t>Intelligent Buildings Council (IBC) Webinar</a:t>
            </a:r>
            <a:br>
              <a:rPr lang="en-US" altLang="en-US" sz="3200" b="1" dirty="0">
                <a:solidFill>
                  <a:schemeClr val="tx1"/>
                </a:solidFill>
                <a:latin typeface="+mj-lt"/>
              </a:rPr>
            </a:br>
            <a:br>
              <a:rPr lang="en-US" altLang="en-US" sz="600" b="1" dirty="0">
                <a:solidFill>
                  <a:schemeClr val="tx1"/>
                </a:solidFill>
                <a:latin typeface="+mj-lt"/>
              </a:rPr>
            </a:br>
            <a:r>
              <a:rPr lang="en-US" altLang="en-US" sz="3900" b="1" dirty="0">
                <a:solidFill>
                  <a:schemeClr val="tx1"/>
                </a:solidFill>
                <a:latin typeface="+mj-lt"/>
              </a:rPr>
              <a:t>Webinar/Meeting will commence 12:05pm ET</a:t>
            </a:r>
            <a:br>
              <a:rPr lang="en-US" altLang="en-US" sz="3900" b="1" dirty="0">
                <a:solidFill>
                  <a:schemeClr val="tx1"/>
                </a:solidFill>
                <a:latin typeface="+mj-lt"/>
              </a:rPr>
            </a:br>
            <a:br>
              <a:rPr lang="en-US" altLang="en-US" sz="1700" b="1" dirty="0">
                <a:solidFill>
                  <a:schemeClr val="tx1"/>
                </a:solidFill>
                <a:latin typeface="+mj-lt"/>
              </a:rPr>
            </a:br>
            <a:r>
              <a:rPr lang="en-US" altLang="en-US" sz="2000" dirty="0">
                <a:solidFill>
                  <a:schemeClr val="tx1"/>
                </a:solidFill>
                <a:latin typeface="+mj-lt"/>
              </a:rPr>
              <a:t>Tuesday, August 13, 2024  |  </a:t>
            </a:r>
            <a:r>
              <a:rPr lang="en-US" sz="2000" dirty="0">
                <a:solidFill>
                  <a:schemeClr val="tx1"/>
                </a:solidFill>
                <a:latin typeface="+mj-lt"/>
              </a:rPr>
              <a:t>12 NOON – 1:30 PM (ET)</a:t>
            </a:r>
            <a:br>
              <a:rPr lang="en-US" altLang="en-US" sz="3200" b="1" dirty="0">
                <a:solidFill>
                  <a:schemeClr val="tx1"/>
                </a:solidFill>
              </a:rPr>
            </a:br>
            <a:endParaRPr lang="en-US" altLang="en-US" sz="2400" dirty="0">
              <a:solidFill>
                <a:schemeClr val="tx1"/>
              </a:solidFill>
            </a:endParaRPr>
          </a:p>
        </p:txBody>
      </p:sp>
      <p:sp>
        <p:nvSpPr>
          <p:cNvPr id="3" name="Subtitle 2"/>
          <p:cNvSpPr>
            <a:spLocks noGrp="1"/>
          </p:cNvSpPr>
          <p:nvPr>
            <p:ph type="subTitle" idx="1"/>
          </p:nvPr>
        </p:nvSpPr>
        <p:spPr>
          <a:xfrm>
            <a:off x="838200" y="4048214"/>
            <a:ext cx="9048750" cy="1412786"/>
          </a:xfrm>
        </p:spPr>
        <p:txBody>
          <a:bodyPr>
            <a:noAutofit/>
          </a:bodyPr>
          <a:lstStyle/>
          <a:p>
            <a:r>
              <a:rPr lang="en-US" sz="1400" dirty="0"/>
              <a:t>IBC Chair:  Bob Allan (NAVCO Inc.) </a:t>
            </a:r>
          </a:p>
          <a:p>
            <a:r>
              <a:rPr lang="en-US" sz="1400" dirty="0"/>
              <a:t>Vice-Chair:  Harsha Chandrashekar (Honeywell International Inc.)</a:t>
            </a:r>
          </a:p>
          <a:p>
            <a:r>
              <a:rPr lang="en-US" sz="1400" dirty="0"/>
              <a:t>Vice-Chair:  Robert Lane (Robert H. Lane and Associates Inc.)</a:t>
            </a:r>
          </a:p>
          <a:p>
            <a:r>
              <a:rPr lang="en-US" sz="1400" dirty="0"/>
              <a:t>Vice-Chair:  </a:t>
            </a:r>
            <a:r>
              <a:rPr lang="en-US" altLang="en-US" sz="1400" dirty="0">
                <a:solidFill>
                  <a:schemeClr val="tx1"/>
                </a:solidFill>
                <a:ea typeface="SimSun" pitchFamily="2" charset="-122"/>
                <a:sym typeface="Arial" pitchFamily="34" charset="0"/>
              </a:rPr>
              <a:t>Chris Larry (</a:t>
            </a:r>
            <a:r>
              <a:rPr lang="en-US" altLang="en-US" sz="1400" dirty="0">
                <a:ea typeface="SimSun" pitchFamily="2" charset="-122"/>
                <a:cs typeface="Arial" pitchFamily="34" charset="0"/>
                <a:sym typeface="Arial" pitchFamily="34" charset="0"/>
              </a:rPr>
              <a:t>e</a:t>
            </a:r>
            <a:r>
              <a:rPr lang="en-US" altLang="en-US" sz="1400" dirty="0">
                <a:solidFill>
                  <a:schemeClr val="tx1"/>
                </a:solidFill>
                <a:ea typeface="SimSun" pitchFamily="2" charset="-122"/>
                <a:cs typeface="Arial" pitchFamily="34" charset="0"/>
              </a:rPr>
              <a:t>xp US Services Inc.)</a:t>
            </a:r>
            <a:endParaRPr lang="en-US" sz="1400" dirty="0"/>
          </a:p>
        </p:txBody>
      </p:sp>
    </p:spTree>
    <p:extLst>
      <p:ext uri="{BB962C8B-B14F-4D97-AF65-F5344CB8AC3E}">
        <p14:creationId xmlns:p14="http://schemas.microsoft.com/office/powerpoint/2010/main" val="39350805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71510"/>
            <a:ext cx="9029700" cy="1100065"/>
          </a:xfrm>
        </p:spPr>
        <p:txBody>
          <a:bodyPr/>
          <a:lstStyle/>
          <a:p>
            <a:r>
              <a:rPr lang="en-US" sz="2800" b="1" dirty="0"/>
              <a:t>7.  ASHB Whitepapers </a:t>
            </a:r>
            <a:br>
              <a:rPr lang="en-US" sz="2800" b="1" dirty="0"/>
            </a:br>
            <a:r>
              <a:rPr lang="en-US" sz="2800" dirty="0"/>
              <a:t>Ken Wacks (Ken Wacks Associates)</a:t>
            </a:r>
          </a:p>
        </p:txBody>
      </p:sp>
      <p:sp>
        <p:nvSpPr>
          <p:cNvPr id="2" name="Slide Number Placeholder 1">
            <a:extLst>
              <a:ext uri="{FF2B5EF4-FFF2-40B4-BE49-F238E27FC236}">
                <a16:creationId xmlns:a16="http://schemas.microsoft.com/office/drawing/2014/main" id="{CA9A0781-BFB3-4827-8F74-2629FB5CF485}"/>
              </a:ext>
            </a:extLst>
          </p:cNvPr>
          <p:cNvSpPr>
            <a:spLocks noGrp="1"/>
          </p:cNvSpPr>
          <p:nvPr>
            <p:ph type="sldNum" sz="quarter" idx="11"/>
          </p:nvPr>
        </p:nvSpPr>
        <p:spPr/>
        <p:txBody>
          <a:bodyPr/>
          <a:lstStyle/>
          <a:p>
            <a:fld id="{4658F449-AC56-C64A-8488-86A10DE691DA}" type="slidenum">
              <a:rPr lang="en-US" smtClean="0"/>
              <a:pPr/>
              <a:t>10</a:t>
            </a:fld>
            <a:endParaRPr lang="en-US"/>
          </a:p>
        </p:txBody>
      </p:sp>
      <p:pic>
        <p:nvPicPr>
          <p:cNvPr id="4" name="Picture 3" descr="A close-up of a logo&#10;&#10;Description automatically generated">
            <a:extLst>
              <a:ext uri="{FF2B5EF4-FFF2-40B4-BE49-F238E27FC236}">
                <a16:creationId xmlns:a16="http://schemas.microsoft.com/office/drawing/2014/main" id="{06612A43-7A42-B155-67C9-4DCF2E027A5A}"/>
              </a:ext>
            </a:extLst>
          </p:cNvPr>
          <p:cNvPicPr>
            <a:picLocks noChangeAspect="1"/>
          </p:cNvPicPr>
          <p:nvPr/>
        </p:nvPicPr>
        <p:blipFill rotWithShape="1">
          <a:blip r:embed="rId2"/>
          <a:srcRect l="5523" b="23934"/>
          <a:stretch/>
        </p:blipFill>
        <p:spPr>
          <a:xfrm>
            <a:off x="1318774" y="1596307"/>
            <a:ext cx="3856177" cy="1013829"/>
          </a:xfrm>
          <a:prstGeom prst="rect">
            <a:avLst/>
          </a:prstGeom>
        </p:spPr>
      </p:pic>
      <p:pic>
        <p:nvPicPr>
          <p:cNvPr id="5" name="Picture 4">
            <a:extLst>
              <a:ext uri="{FF2B5EF4-FFF2-40B4-BE49-F238E27FC236}">
                <a16:creationId xmlns:a16="http://schemas.microsoft.com/office/drawing/2014/main" id="{C66CD473-32E1-BB54-DD54-F2C2BCCDDE27}"/>
              </a:ext>
            </a:extLst>
          </p:cNvPr>
          <p:cNvPicPr>
            <a:picLocks noChangeAspect="1"/>
          </p:cNvPicPr>
          <p:nvPr/>
        </p:nvPicPr>
        <p:blipFill rotWithShape="1">
          <a:blip r:embed="rId3"/>
          <a:srcRect l="1109" t="4129" r="1109" b="3703"/>
          <a:stretch/>
        </p:blipFill>
        <p:spPr>
          <a:xfrm>
            <a:off x="1206499" y="3149600"/>
            <a:ext cx="9575801" cy="2844800"/>
          </a:xfrm>
          <a:prstGeom prst="rect">
            <a:avLst/>
          </a:prstGeom>
        </p:spPr>
      </p:pic>
      <p:sp>
        <p:nvSpPr>
          <p:cNvPr id="7" name="TextBox 6">
            <a:extLst>
              <a:ext uri="{FF2B5EF4-FFF2-40B4-BE49-F238E27FC236}">
                <a16:creationId xmlns:a16="http://schemas.microsoft.com/office/drawing/2014/main" id="{A89B838E-AD81-4247-BFA3-57852208B13F}"/>
              </a:ext>
            </a:extLst>
          </p:cNvPr>
          <p:cNvSpPr txBox="1"/>
          <p:nvPr/>
        </p:nvSpPr>
        <p:spPr>
          <a:xfrm>
            <a:off x="5540627" y="1518107"/>
            <a:ext cx="6143373" cy="1449630"/>
          </a:xfrm>
          <a:prstGeom prst="rect">
            <a:avLst/>
          </a:prstGeom>
          <a:noFill/>
          <a:ln>
            <a:solidFill>
              <a:schemeClr val="accent2"/>
            </a:solidFill>
          </a:ln>
          <a:effectLst>
            <a:outerShdw blurRad="50800" dist="50800" dir="5400000" algn="ctr" rotWithShape="0">
              <a:srgbClr val="000000">
                <a:alpha val="20000"/>
              </a:srgbClr>
            </a:outerShdw>
          </a:effectLst>
        </p:spPr>
        <p:txBody>
          <a:bodyPr wrap="square" rtlCol="0" anchor="ctr" anchorCtr="0">
            <a:noAutofit/>
          </a:bodyPr>
          <a:lstStyle/>
          <a:p>
            <a:pPr algn="ctr"/>
            <a:r>
              <a:rPr lang="en-US" dirty="0">
                <a:solidFill>
                  <a:schemeClr val="tx2"/>
                </a:solidFill>
              </a:rPr>
              <a:t>Published IBC White Papers can be downloaded at:</a:t>
            </a:r>
          </a:p>
          <a:p>
            <a:pPr algn="ctr"/>
            <a:r>
              <a:rPr lang="en-US" dirty="0">
                <a:solidFill>
                  <a:schemeClr val="tx2"/>
                </a:solidFill>
                <a:hlinkClick r:id="rId4"/>
              </a:rPr>
              <a:t>ashb.com/whitepapers</a:t>
            </a:r>
            <a:r>
              <a:rPr lang="en-US" dirty="0">
                <a:solidFill>
                  <a:schemeClr val="tx2"/>
                </a:solidFill>
              </a:rPr>
              <a:t> </a:t>
            </a:r>
          </a:p>
          <a:p>
            <a:pPr algn="ctr"/>
            <a:r>
              <a:rPr lang="en-US" dirty="0">
                <a:solidFill>
                  <a:schemeClr val="tx2"/>
                </a:solidFill>
              </a:rPr>
              <a:t>Send proposals to </a:t>
            </a:r>
            <a:r>
              <a:rPr lang="en-US" dirty="0">
                <a:solidFill>
                  <a:schemeClr val="tx2"/>
                </a:solidFill>
                <a:hlinkClick r:id="rId5"/>
              </a:rPr>
              <a:t>admin@ashb.com</a:t>
            </a:r>
            <a:r>
              <a:rPr lang="en-US" dirty="0">
                <a:solidFill>
                  <a:schemeClr val="tx2"/>
                </a:solidFill>
              </a:rPr>
              <a:t> </a:t>
            </a:r>
          </a:p>
        </p:txBody>
      </p:sp>
    </p:spTree>
    <p:extLst>
      <p:ext uri="{BB962C8B-B14F-4D97-AF65-F5344CB8AC3E}">
        <p14:creationId xmlns:p14="http://schemas.microsoft.com/office/powerpoint/2010/main" val="659802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3BD385-FF7E-4567-AB86-449A08CBBB1C}"/>
              </a:ext>
            </a:extLst>
          </p:cNvPr>
          <p:cNvSpPr>
            <a:spLocks noGrp="1"/>
          </p:cNvSpPr>
          <p:nvPr>
            <p:ph type="sldNum" sz="quarter" idx="14"/>
          </p:nvPr>
        </p:nvSpPr>
        <p:spPr/>
        <p:txBody>
          <a:bodyPr/>
          <a:lstStyle/>
          <a:p>
            <a:fld id="{4658F449-AC56-C64A-8488-86A10DE691DA}" type="slidenum">
              <a:rPr lang="en-US" smtClean="0"/>
              <a:pPr/>
              <a:t>11</a:t>
            </a:fld>
            <a:endParaRPr lang="en-US"/>
          </a:p>
        </p:txBody>
      </p:sp>
      <p:sp>
        <p:nvSpPr>
          <p:cNvPr id="12" name="Title 5">
            <a:extLst>
              <a:ext uri="{FF2B5EF4-FFF2-40B4-BE49-F238E27FC236}">
                <a16:creationId xmlns:a16="http://schemas.microsoft.com/office/drawing/2014/main" id="{1A84132B-5DA4-035C-E6A3-8E8B0307C29E}"/>
              </a:ext>
            </a:extLst>
          </p:cNvPr>
          <p:cNvSpPr>
            <a:spLocks noGrp="1"/>
          </p:cNvSpPr>
          <p:nvPr>
            <p:ph type="title"/>
          </p:nvPr>
        </p:nvSpPr>
        <p:spPr>
          <a:xfrm>
            <a:off x="838199" y="71510"/>
            <a:ext cx="7634681" cy="447675"/>
          </a:xfrm>
        </p:spPr>
        <p:txBody>
          <a:bodyPr/>
          <a:lstStyle/>
          <a:p>
            <a:r>
              <a:rPr lang="en-US" sz="2800" b="1" dirty="0"/>
              <a:t>8.  ASHB Journal</a:t>
            </a:r>
            <a:br>
              <a:rPr lang="en-US" sz="2800" b="1" dirty="0"/>
            </a:br>
            <a:r>
              <a:rPr lang="en-US" sz="2800" dirty="0"/>
              <a:t>Ken Wacks (Ken Wacks Associates)</a:t>
            </a:r>
          </a:p>
        </p:txBody>
      </p:sp>
      <p:sp>
        <p:nvSpPr>
          <p:cNvPr id="13" name="TextBox 12">
            <a:extLst>
              <a:ext uri="{FF2B5EF4-FFF2-40B4-BE49-F238E27FC236}">
                <a16:creationId xmlns:a16="http://schemas.microsoft.com/office/drawing/2014/main" id="{AF335809-63D5-1465-00C3-AA4B2FE58177}"/>
              </a:ext>
            </a:extLst>
          </p:cNvPr>
          <p:cNvSpPr txBox="1"/>
          <p:nvPr/>
        </p:nvSpPr>
        <p:spPr>
          <a:xfrm>
            <a:off x="1479550" y="5005836"/>
            <a:ext cx="8890000" cy="1200329"/>
          </a:xfrm>
          <a:prstGeom prst="rect">
            <a:avLst/>
          </a:prstGeom>
          <a:noFill/>
        </p:spPr>
        <p:txBody>
          <a:bodyPr wrap="square">
            <a:spAutoFit/>
          </a:bodyPr>
          <a:lstStyle/>
          <a:p>
            <a:pPr fontAlgn="base"/>
            <a:r>
              <a:rPr lang="en-US" b="1" i="0" dirty="0">
                <a:solidFill>
                  <a:schemeClr val="tx2"/>
                </a:solidFill>
                <a:effectLst/>
                <a:latin typeface="Open Sans" panose="020B0606030504020204" pitchFamily="34" charset="0"/>
              </a:rPr>
              <a:t>Recent posts:</a:t>
            </a:r>
          </a:p>
          <a:p>
            <a:pPr marL="285750" indent="-285750" fontAlgn="base">
              <a:buFontTx/>
              <a:buChar char="-"/>
            </a:pPr>
            <a:r>
              <a:rPr lang="en-US" b="1" i="0" dirty="0">
                <a:solidFill>
                  <a:schemeClr val="tx2"/>
                </a:solidFill>
                <a:effectLst/>
                <a:latin typeface="Open Sans" panose="020B0606030504020204" pitchFamily="34" charset="0"/>
              </a:rPr>
              <a:t>Ken Wacks Perspectives: Saving Lives with Standards</a:t>
            </a:r>
          </a:p>
          <a:p>
            <a:pPr marL="285750" indent="-285750" fontAlgn="base">
              <a:buFontTx/>
              <a:buChar char="-"/>
            </a:pPr>
            <a:r>
              <a:rPr lang="en-US" b="1" i="0" dirty="0">
                <a:solidFill>
                  <a:schemeClr val="tx2"/>
                </a:solidFill>
                <a:effectLst/>
                <a:latin typeface="Open Sans" panose="020B0606030504020204" pitchFamily="34" charset="0"/>
              </a:rPr>
              <a:t>Ken Wacks Perspectives: CES 2023: A Sampling of Product Diversity</a:t>
            </a:r>
          </a:p>
          <a:p>
            <a:pPr marL="285750" indent="-285750" fontAlgn="base">
              <a:buFontTx/>
              <a:buChar char="-"/>
            </a:pPr>
            <a:r>
              <a:rPr lang="en-US" b="1" i="0" u="none" strike="noStrike" dirty="0">
                <a:solidFill>
                  <a:schemeClr val="tx2"/>
                </a:solidFill>
                <a:effectLst/>
                <a:latin typeface="Open Sans" panose="020B0606030504020204" pitchFamily="34" charset="0"/>
              </a:rPr>
              <a:t>Facilio: The Relevance of Decarbonizing Goals During the Downturn</a:t>
            </a:r>
            <a:endParaRPr lang="en-US" b="1" i="0" dirty="0">
              <a:solidFill>
                <a:schemeClr val="tx2"/>
              </a:solidFill>
              <a:effectLst/>
              <a:latin typeface="Open Sans" panose="020B0606030504020204" pitchFamily="34" charset="0"/>
            </a:endParaRPr>
          </a:p>
        </p:txBody>
      </p:sp>
      <p:sp>
        <p:nvSpPr>
          <p:cNvPr id="14" name="TextBox 13">
            <a:extLst>
              <a:ext uri="{FF2B5EF4-FFF2-40B4-BE49-F238E27FC236}">
                <a16:creationId xmlns:a16="http://schemas.microsoft.com/office/drawing/2014/main" id="{44B7220F-4656-D3E1-96AF-AC56A748029D}"/>
              </a:ext>
            </a:extLst>
          </p:cNvPr>
          <p:cNvSpPr txBox="1"/>
          <p:nvPr/>
        </p:nvSpPr>
        <p:spPr>
          <a:xfrm>
            <a:off x="6509739" y="1249026"/>
            <a:ext cx="5474581" cy="3370153"/>
          </a:xfrm>
          <a:prstGeom prst="rect">
            <a:avLst/>
          </a:prstGeom>
          <a:noFill/>
        </p:spPr>
        <p:txBody>
          <a:bodyPr wrap="square">
            <a:spAutoFit/>
          </a:bodyPr>
          <a:lstStyle/>
          <a:p>
            <a:pPr>
              <a:spcAft>
                <a:spcPts val="600"/>
              </a:spcAft>
            </a:pPr>
            <a:r>
              <a:rPr lang="en-US" dirty="0">
                <a:solidFill>
                  <a:schemeClr val="tx2"/>
                </a:solidFill>
              </a:rPr>
              <a:t>The ASHB Journal aims to educate and inform the ASHB membership and industry at large on emerging research, issues, challenges, and opportunities in the intelligent buildings and/or connected home sectors. </a:t>
            </a:r>
          </a:p>
          <a:p>
            <a:pPr>
              <a:spcAft>
                <a:spcPts val="600"/>
              </a:spcAft>
            </a:pPr>
            <a:r>
              <a:rPr lang="en-US" dirty="0"/>
              <a:t>New articles are posted to the ASHB website, included in the weekly NewsBrief, and circulated on Twitter and LinkedIn. </a:t>
            </a:r>
          </a:p>
          <a:p>
            <a:pPr>
              <a:spcAft>
                <a:spcPts val="600"/>
              </a:spcAft>
            </a:pPr>
            <a:endParaRPr lang="en-US" dirty="0"/>
          </a:p>
          <a:p>
            <a:pPr algn="ctr">
              <a:spcAft>
                <a:spcPts val="600"/>
              </a:spcAft>
            </a:pPr>
            <a:r>
              <a:rPr lang="en-US" b="1" dirty="0">
                <a:solidFill>
                  <a:srgbClr val="FF0000"/>
                </a:solidFill>
              </a:rPr>
              <a:t>Send proposals to admin@ashb.com</a:t>
            </a:r>
            <a:endParaRPr lang="en-CA" b="1" dirty="0">
              <a:solidFill>
                <a:srgbClr val="FF0000"/>
              </a:solidFill>
            </a:endParaRPr>
          </a:p>
        </p:txBody>
      </p:sp>
      <p:pic>
        <p:nvPicPr>
          <p:cNvPr id="5" name="Picture 4">
            <a:extLst>
              <a:ext uri="{FF2B5EF4-FFF2-40B4-BE49-F238E27FC236}">
                <a16:creationId xmlns:a16="http://schemas.microsoft.com/office/drawing/2014/main" id="{9A089816-09A9-E191-E9E5-B6C9A8EED045}"/>
              </a:ext>
            </a:extLst>
          </p:cNvPr>
          <p:cNvPicPr>
            <a:picLocks noChangeAspect="1"/>
          </p:cNvPicPr>
          <p:nvPr/>
        </p:nvPicPr>
        <p:blipFill>
          <a:blip r:embed="rId2"/>
          <a:stretch>
            <a:fillRect/>
          </a:stretch>
        </p:blipFill>
        <p:spPr>
          <a:xfrm>
            <a:off x="436280" y="1350626"/>
            <a:ext cx="5809448" cy="33701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565402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41865"/>
            <a:ext cx="9718964" cy="1101135"/>
          </a:xfrm>
        </p:spPr>
        <p:txBody>
          <a:bodyPr/>
          <a:lstStyle/>
          <a:p>
            <a:r>
              <a:rPr lang="en-US" sz="2800" b="1" dirty="0"/>
              <a:t>9.  New Business</a:t>
            </a:r>
            <a:br>
              <a:rPr lang="en-US" sz="2800" dirty="0"/>
            </a:br>
            <a:r>
              <a:rPr lang="en-US" altLang="en-US" sz="2800" dirty="0"/>
              <a:t>Bob Allan</a:t>
            </a:r>
            <a:r>
              <a:rPr lang="en-US" sz="2800" dirty="0"/>
              <a:t> (NAVCO, Inc.)</a:t>
            </a:r>
          </a:p>
        </p:txBody>
      </p:sp>
      <p:sp>
        <p:nvSpPr>
          <p:cNvPr id="2" name="Slide Number Placeholder 1">
            <a:extLst>
              <a:ext uri="{FF2B5EF4-FFF2-40B4-BE49-F238E27FC236}">
                <a16:creationId xmlns:a16="http://schemas.microsoft.com/office/drawing/2014/main" id="{DA68B010-FF9B-49AB-B01C-00EBC2262BB9}"/>
              </a:ext>
            </a:extLst>
          </p:cNvPr>
          <p:cNvSpPr>
            <a:spLocks noGrp="1"/>
          </p:cNvSpPr>
          <p:nvPr>
            <p:ph type="sldNum" sz="quarter" idx="14"/>
          </p:nvPr>
        </p:nvSpPr>
        <p:spPr/>
        <p:txBody>
          <a:bodyPr/>
          <a:lstStyle/>
          <a:p>
            <a:fld id="{4658F449-AC56-C64A-8488-86A10DE691DA}" type="slidenum">
              <a:rPr lang="en-US" smtClean="0"/>
              <a:pPr/>
              <a:t>12</a:t>
            </a:fld>
            <a:endParaRPr lang="en-US" dirty="0"/>
          </a:p>
        </p:txBody>
      </p:sp>
      <p:sp>
        <p:nvSpPr>
          <p:cNvPr id="8" name="Text Placeholder 2">
            <a:extLst>
              <a:ext uri="{FF2B5EF4-FFF2-40B4-BE49-F238E27FC236}">
                <a16:creationId xmlns:a16="http://schemas.microsoft.com/office/drawing/2014/main" id="{FB4EB544-78AD-4A22-A560-DDE5B1C53C69}"/>
              </a:ext>
            </a:extLst>
          </p:cNvPr>
          <p:cNvSpPr>
            <a:spLocks noGrp="1"/>
          </p:cNvSpPr>
          <p:nvPr>
            <p:ph type="body" sz="quarter" idx="12"/>
          </p:nvPr>
        </p:nvSpPr>
        <p:spPr>
          <a:xfrm>
            <a:off x="4123134" y="1487488"/>
            <a:ext cx="3945731" cy="512762"/>
          </a:xfrm>
        </p:spPr>
        <p:txBody>
          <a:bodyPr/>
          <a:lstStyle/>
          <a:p>
            <a:pPr marL="0" indent="0" algn="ctr">
              <a:buNone/>
            </a:pPr>
            <a:r>
              <a:rPr lang="en-US" dirty="0"/>
              <a:t>New IBC Business? </a:t>
            </a:r>
          </a:p>
          <a:p>
            <a:endParaRPr lang="en-CA" dirty="0"/>
          </a:p>
        </p:txBody>
      </p:sp>
      <p:pic>
        <p:nvPicPr>
          <p:cNvPr id="1026" name="Picture 2" descr="How an Experienced Virtual Assistant Can Really Help a New Business Owner |  moretime PA Services | moretime PA Services">
            <a:extLst>
              <a:ext uri="{FF2B5EF4-FFF2-40B4-BE49-F238E27FC236}">
                <a16:creationId xmlns:a16="http://schemas.microsoft.com/office/drawing/2014/main" id="{C920E88E-DD99-6CC7-E157-151A848E4A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3130" y="2130425"/>
            <a:ext cx="5545740" cy="387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79244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199" y="41865"/>
            <a:ext cx="10098112" cy="843960"/>
          </a:xfrm>
        </p:spPr>
        <p:txBody>
          <a:bodyPr/>
          <a:lstStyle/>
          <a:p>
            <a:r>
              <a:rPr lang="en-US" sz="2800" b="1" dirty="0"/>
              <a:t>10.  Announcements</a:t>
            </a:r>
            <a:br>
              <a:rPr lang="en-US" sz="2800" b="1"/>
            </a:br>
            <a:r>
              <a:rPr lang="en-US" sz="2800"/>
              <a:t>Greg Walker (ASHB)</a:t>
            </a:r>
            <a:endParaRPr lang="en-US" sz="2800" dirty="0"/>
          </a:p>
        </p:txBody>
      </p:sp>
      <p:sp>
        <p:nvSpPr>
          <p:cNvPr id="10" name="Text Placeholder 9">
            <a:extLst>
              <a:ext uri="{FF2B5EF4-FFF2-40B4-BE49-F238E27FC236}">
                <a16:creationId xmlns:a16="http://schemas.microsoft.com/office/drawing/2014/main" id="{66421E13-941D-487E-9F8E-DCFA3FE9C646}"/>
              </a:ext>
            </a:extLst>
          </p:cNvPr>
          <p:cNvSpPr>
            <a:spLocks noGrp="1"/>
          </p:cNvSpPr>
          <p:nvPr>
            <p:ph type="body" sz="quarter" idx="12"/>
          </p:nvPr>
        </p:nvSpPr>
        <p:spPr>
          <a:xfrm>
            <a:off x="710760" y="1387786"/>
            <a:ext cx="6770687" cy="528637"/>
          </a:xfrm>
        </p:spPr>
        <p:txBody>
          <a:bodyPr>
            <a:normAutofit/>
          </a:bodyPr>
          <a:lstStyle/>
          <a:p>
            <a:pPr marL="0" indent="0">
              <a:buNone/>
            </a:pPr>
            <a:r>
              <a:rPr lang="en-US" dirty="0"/>
              <a:t>Upcoming Events</a:t>
            </a:r>
          </a:p>
        </p:txBody>
      </p:sp>
      <p:sp>
        <p:nvSpPr>
          <p:cNvPr id="3" name="Slide Number Placeholder 2">
            <a:extLst>
              <a:ext uri="{FF2B5EF4-FFF2-40B4-BE49-F238E27FC236}">
                <a16:creationId xmlns:a16="http://schemas.microsoft.com/office/drawing/2014/main" id="{88D4AFD8-D003-4049-A099-E4EE17481E3C}"/>
              </a:ext>
            </a:extLst>
          </p:cNvPr>
          <p:cNvSpPr>
            <a:spLocks noGrp="1"/>
          </p:cNvSpPr>
          <p:nvPr>
            <p:ph type="sldNum" sz="quarter" idx="14"/>
          </p:nvPr>
        </p:nvSpPr>
        <p:spPr/>
        <p:txBody>
          <a:bodyPr/>
          <a:lstStyle/>
          <a:p>
            <a:fld id="{4658F449-AC56-C64A-8488-86A10DE691DA}" type="slidenum">
              <a:rPr lang="en-US" smtClean="0"/>
              <a:pPr/>
              <a:t>13</a:t>
            </a:fld>
            <a:endParaRPr lang="en-US"/>
          </a:p>
        </p:txBody>
      </p:sp>
      <p:pic>
        <p:nvPicPr>
          <p:cNvPr id="4" name="Picture 2" descr="446,300+ Event Calendar Stock Photos, Pictures &amp; Royalty-Free Images -  iStock | 2020 event calendar, Community event calendar, Virtual event  calendar">
            <a:extLst>
              <a:ext uri="{FF2B5EF4-FFF2-40B4-BE49-F238E27FC236}">
                <a16:creationId xmlns:a16="http://schemas.microsoft.com/office/drawing/2014/main" id="{1FC101C4-BFBC-19EB-468D-89F0E4F220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8930" y="2361359"/>
            <a:ext cx="5317381" cy="29876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684A995-F67B-936D-92B4-DACCE9FBA26B}"/>
              </a:ext>
            </a:extLst>
          </p:cNvPr>
          <p:cNvSpPr txBox="1"/>
          <p:nvPr/>
        </p:nvSpPr>
        <p:spPr>
          <a:xfrm>
            <a:off x="947687" y="2107359"/>
            <a:ext cx="4386313" cy="3683841"/>
          </a:xfrm>
          <a:prstGeom prst="rect">
            <a:avLst/>
          </a:prstGeom>
          <a:noFill/>
        </p:spPr>
        <p:txBody>
          <a:bodyPr wrap="square" numCol="1" rtlCol="0">
            <a:noAutofit/>
          </a:bodyPr>
          <a:lstStyle/>
          <a:p>
            <a:pPr lvl="0"/>
            <a:r>
              <a:rPr lang="en-CA" sz="1600" b="1" dirty="0">
                <a:solidFill>
                  <a:srgbClr val="464646"/>
                </a:solidFill>
              </a:rPr>
              <a:t>BICSI Fall Conference &amp; Expo</a:t>
            </a:r>
          </a:p>
          <a:p>
            <a:pPr lvl="0"/>
            <a:r>
              <a:rPr lang="en-CA" sz="1600" b="1" dirty="0">
                <a:solidFill>
                  <a:srgbClr val="464646"/>
                </a:solidFill>
              </a:rPr>
              <a:t>September 15-19 | Las Vegas, NV</a:t>
            </a:r>
          </a:p>
          <a:p>
            <a:pPr lvl="0"/>
            <a:endParaRPr lang="en-CA" sz="1600" b="1" dirty="0">
              <a:solidFill>
                <a:srgbClr val="464646"/>
              </a:solidFill>
            </a:endParaRPr>
          </a:p>
          <a:p>
            <a:r>
              <a:rPr lang="en-CA" sz="1600" b="1" dirty="0">
                <a:solidFill>
                  <a:srgbClr val="464646"/>
                </a:solidFill>
              </a:rPr>
              <a:t>IFMA World Workplace</a:t>
            </a:r>
            <a:br>
              <a:rPr lang="en-CA" sz="1600" b="1" dirty="0">
                <a:solidFill>
                  <a:srgbClr val="464646"/>
                </a:solidFill>
              </a:rPr>
            </a:br>
            <a:r>
              <a:rPr lang="en-CA" sz="1600" b="1" dirty="0">
                <a:solidFill>
                  <a:srgbClr val="464646"/>
                </a:solidFill>
              </a:rPr>
              <a:t>October 9-11 | San Antonio TX</a:t>
            </a:r>
          </a:p>
          <a:p>
            <a:endParaRPr lang="en-CA" sz="1600" b="1" dirty="0">
              <a:solidFill>
                <a:srgbClr val="464646"/>
              </a:solidFill>
            </a:endParaRPr>
          </a:p>
          <a:p>
            <a:pPr lvl="0"/>
            <a:r>
              <a:rPr lang="en-CA" sz="1600" b="1" dirty="0">
                <a:solidFill>
                  <a:srgbClr val="464646"/>
                </a:solidFill>
              </a:rPr>
              <a:t>Greenbuild</a:t>
            </a:r>
          </a:p>
          <a:p>
            <a:pPr lvl="0"/>
            <a:r>
              <a:rPr lang="en-CA" sz="1600" b="1" dirty="0">
                <a:solidFill>
                  <a:srgbClr val="464646"/>
                </a:solidFill>
              </a:rPr>
              <a:t>November 12-15 | Philadelphia, PA</a:t>
            </a:r>
          </a:p>
          <a:p>
            <a:pPr lvl="0"/>
            <a:endParaRPr lang="en-CA" sz="1600" b="1" dirty="0">
              <a:solidFill>
                <a:srgbClr val="464646"/>
              </a:solidFill>
            </a:endParaRPr>
          </a:p>
          <a:p>
            <a:pPr lvl="0"/>
            <a:r>
              <a:rPr lang="en-CA" sz="1600" b="1" dirty="0">
                <a:solidFill>
                  <a:srgbClr val="464646"/>
                </a:solidFill>
              </a:rPr>
              <a:t>Smart Living Expo</a:t>
            </a:r>
          </a:p>
          <a:p>
            <a:pPr lvl="0"/>
            <a:r>
              <a:rPr lang="en-CA" sz="1600" b="1" dirty="0">
                <a:solidFill>
                  <a:srgbClr val="464646"/>
                </a:solidFill>
              </a:rPr>
              <a:t>November 13-15 | Toronto, ON</a:t>
            </a:r>
          </a:p>
          <a:p>
            <a:pPr lvl="0"/>
            <a:endParaRPr lang="en-CA" sz="1600" b="1" dirty="0">
              <a:solidFill>
                <a:srgbClr val="464646"/>
              </a:solidFill>
            </a:endParaRPr>
          </a:p>
          <a:p>
            <a:pPr lvl="0"/>
            <a:r>
              <a:rPr lang="en-CA" sz="1600" b="1" dirty="0">
                <a:solidFill>
                  <a:srgbClr val="464646"/>
                </a:solidFill>
              </a:rPr>
              <a:t>The Buildings Show</a:t>
            </a:r>
            <a:br>
              <a:rPr lang="en-CA" sz="1600" b="1" dirty="0">
                <a:solidFill>
                  <a:srgbClr val="464646"/>
                </a:solidFill>
              </a:rPr>
            </a:br>
            <a:r>
              <a:rPr lang="en-CA" sz="1600" b="1" dirty="0">
                <a:solidFill>
                  <a:srgbClr val="464646"/>
                </a:solidFill>
              </a:rPr>
              <a:t>December 4-6 | Toronto, ON</a:t>
            </a:r>
          </a:p>
        </p:txBody>
      </p:sp>
    </p:spTree>
    <p:extLst>
      <p:ext uri="{BB962C8B-B14F-4D97-AF65-F5344CB8AC3E}">
        <p14:creationId xmlns:p14="http://schemas.microsoft.com/office/powerpoint/2010/main" val="6445616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29996" y="2485667"/>
            <a:ext cx="9332006" cy="1677382"/>
          </a:xfrm>
          <a:prstGeom prst="rect">
            <a:avLst/>
          </a:prstGeom>
        </p:spPr>
        <p:txBody>
          <a:bodyPr wrap="square">
            <a:spAutoFit/>
          </a:bodyPr>
          <a:lstStyle/>
          <a:p>
            <a:pPr algn="ctr"/>
            <a:r>
              <a:rPr lang="en-US" altLang="en-US" sz="3200" b="1" dirty="0">
                <a:latin typeface="Calibri" pitchFamily="34" charset="0"/>
              </a:rPr>
              <a:t>Association for Smarter Homes &amp; Buildings (ASHB)</a:t>
            </a:r>
            <a:br>
              <a:rPr lang="en-US" altLang="en-US" sz="2400" b="1" dirty="0">
                <a:latin typeface="Calibri" pitchFamily="34" charset="0"/>
              </a:rPr>
            </a:br>
            <a:r>
              <a:rPr lang="en-US" altLang="en-US" sz="2400" b="1" dirty="0">
                <a:latin typeface="Calibri" pitchFamily="34" charset="0"/>
              </a:rPr>
              <a:t>admin@ashb.com  |  www.ashb.com  |  www.ashb.com/ibc</a:t>
            </a:r>
          </a:p>
          <a:p>
            <a:pPr algn="ctr">
              <a:spcBef>
                <a:spcPts val="1800"/>
              </a:spcBef>
            </a:pPr>
            <a:r>
              <a:rPr lang="en-CA" altLang="en-US" sz="3200" b="1" dirty="0">
                <a:solidFill>
                  <a:srgbClr val="E83E1D"/>
                </a:solidFill>
                <a:latin typeface="Calibri" pitchFamily="34" charset="0"/>
              </a:rPr>
              <a:t>Connect to what’s next™</a:t>
            </a:r>
            <a:endParaRPr lang="en-CA" altLang="en-US" sz="3200" b="1" dirty="0">
              <a:solidFill>
                <a:srgbClr val="E83E1D"/>
              </a:solidFill>
              <a:latin typeface="Calibri" pitchFamily="34" charset="0"/>
              <a:hlinkClick r:id="" action="ppaction://noaction"/>
            </a:endParaRPr>
          </a:p>
        </p:txBody>
      </p:sp>
      <p:sp>
        <p:nvSpPr>
          <p:cNvPr id="4" name="Title 1"/>
          <p:cNvSpPr>
            <a:spLocks noGrp="1"/>
          </p:cNvSpPr>
          <p:nvPr>
            <p:ph type="title"/>
          </p:nvPr>
        </p:nvSpPr>
        <p:spPr>
          <a:xfrm>
            <a:off x="838200" y="71510"/>
            <a:ext cx="10528300" cy="1058161"/>
          </a:xfrm>
        </p:spPr>
        <p:txBody>
          <a:bodyPr/>
          <a:lstStyle/>
          <a:p>
            <a:r>
              <a:rPr lang="en-US" sz="2800" b="1" dirty="0"/>
              <a:t>11.  Adjournment</a:t>
            </a:r>
            <a:br>
              <a:rPr lang="en-US" sz="2800" dirty="0"/>
            </a:br>
            <a:r>
              <a:rPr lang="en-US" altLang="en-US" sz="2800" dirty="0"/>
              <a:t>Bob Allan</a:t>
            </a:r>
            <a:r>
              <a:rPr lang="en-US" sz="2800" dirty="0"/>
              <a:t> (NAVCO, Inc.)</a:t>
            </a:r>
          </a:p>
        </p:txBody>
      </p:sp>
      <p:sp>
        <p:nvSpPr>
          <p:cNvPr id="2" name="Slide Number Placeholder 1">
            <a:extLst>
              <a:ext uri="{FF2B5EF4-FFF2-40B4-BE49-F238E27FC236}">
                <a16:creationId xmlns:a16="http://schemas.microsoft.com/office/drawing/2014/main" id="{8B41472F-A3EE-41D7-AE08-1F4E3C792660}"/>
              </a:ext>
            </a:extLst>
          </p:cNvPr>
          <p:cNvSpPr>
            <a:spLocks noGrp="1"/>
          </p:cNvSpPr>
          <p:nvPr>
            <p:ph type="sldNum" sz="quarter" idx="11"/>
          </p:nvPr>
        </p:nvSpPr>
        <p:spPr/>
        <p:txBody>
          <a:bodyPr/>
          <a:lstStyle/>
          <a:p>
            <a:fld id="{4658F449-AC56-C64A-8488-86A10DE691DA}" type="slidenum">
              <a:rPr lang="en-US" smtClean="0"/>
              <a:pPr/>
              <a:t>14</a:t>
            </a:fld>
            <a:endParaRPr lang="en-US" dirty="0"/>
          </a:p>
        </p:txBody>
      </p:sp>
      <p:sp>
        <p:nvSpPr>
          <p:cNvPr id="5" name="Rectangle 4">
            <a:extLst>
              <a:ext uri="{FF2B5EF4-FFF2-40B4-BE49-F238E27FC236}">
                <a16:creationId xmlns:a16="http://schemas.microsoft.com/office/drawing/2014/main" id="{9CD6A055-FAD9-4078-9E2C-C6A0AF3B2E80}"/>
              </a:ext>
            </a:extLst>
          </p:cNvPr>
          <p:cNvSpPr/>
          <p:nvPr/>
        </p:nvSpPr>
        <p:spPr>
          <a:xfrm>
            <a:off x="2120131" y="1626517"/>
            <a:ext cx="8050075" cy="492443"/>
          </a:xfrm>
          <a:prstGeom prst="rect">
            <a:avLst/>
          </a:prstGeom>
          <a:solidFill>
            <a:schemeClr val="accent5"/>
          </a:solidFill>
          <a:ln w="47625">
            <a:solidFill>
              <a:schemeClr val="tx2"/>
            </a:solidFill>
          </a:ln>
        </p:spPr>
        <p:txBody>
          <a:bodyPr wrap="square">
            <a:spAutoFit/>
          </a:bodyPr>
          <a:lstStyle/>
          <a:p>
            <a:pPr lvl="0" algn="ctr"/>
            <a:r>
              <a:rPr lang="en-US" sz="2500" b="1" dirty="0">
                <a:solidFill>
                  <a:srgbClr val="E83E1D"/>
                </a:solidFill>
              </a:rPr>
              <a:t>Next IBC Meeting: </a:t>
            </a:r>
            <a:r>
              <a:rPr lang="en-US" sz="2600" b="1" dirty="0">
                <a:solidFill>
                  <a:schemeClr val="tx2"/>
                </a:solidFill>
              </a:rPr>
              <a:t>November 2024</a:t>
            </a:r>
          </a:p>
        </p:txBody>
      </p:sp>
      <p:pic>
        <p:nvPicPr>
          <p:cNvPr id="10" name="Picture 9" descr="A close-up of a logo&#10;&#10;Description automatically generated">
            <a:extLst>
              <a:ext uri="{FF2B5EF4-FFF2-40B4-BE49-F238E27FC236}">
                <a16:creationId xmlns:a16="http://schemas.microsoft.com/office/drawing/2014/main" id="{1E528182-A452-CB19-4820-0A2B55C7C584}"/>
              </a:ext>
            </a:extLst>
          </p:cNvPr>
          <p:cNvPicPr>
            <a:picLocks noChangeAspect="1"/>
          </p:cNvPicPr>
          <p:nvPr/>
        </p:nvPicPr>
        <p:blipFill>
          <a:blip r:embed="rId2"/>
          <a:stretch>
            <a:fillRect/>
          </a:stretch>
        </p:blipFill>
        <p:spPr>
          <a:xfrm>
            <a:off x="3605168" y="4529756"/>
            <a:ext cx="5080000" cy="1198573"/>
          </a:xfrm>
          <a:prstGeom prst="rect">
            <a:avLst/>
          </a:prstGeom>
        </p:spPr>
      </p:pic>
    </p:spTree>
    <p:extLst>
      <p:ext uri="{BB962C8B-B14F-4D97-AF65-F5344CB8AC3E}">
        <p14:creationId xmlns:p14="http://schemas.microsoft.com/office/powerpoint/2010/main" val="2932444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2" y="25935"/>
            <a:ext cx="7586929" cy="524107"/>
          </a:xfrm>
        </p:spPr>
        <p:txBody>
          <a:bodyPr/>
          <a:lstStyle/>
          <a:p>
            <a:r>
              <a:rPr lang="en-US" sz="2800" b="1" dirty="0"/>
              <a:t>1.  Agenda</a:t>
            </a:r>
            <a:br>
              <a:rPr lang="en-US" sz="2800" dirty="0"/>
            </a:br>
            <a:r>
              <a:rPr lang="en-US" altLang="en-US" sz="2800" dirty="0"/>
              <a:t>Greg Walker </a:t>
            </a:r>
            <a:r>
              <a:rPr lang="en-US" sz="2800" dirty="0"/>
              <a:t>(ASHB)</a:t>
            </a:r>
            <a:endParaRPr lang="en-US" sz="2800" b="1" dirty="0"/>
          </a:p>
        </p:txBody>
      </p:sp>
      <p:sp>
        <p:nvSpPr>
          <p:cNvPr id="2" name="Slide Number Placeholder 1">
            <a:extLst>
              <a:ext uri="{FF2B5EF4-FFF2-40B4-BE49-F238E27FC236}">
                <a16:creationId xmlns:a16="http://schemas.microsoft.com/office/drawing/2014/main" id="{03E6F4FB-BF07-48AE-AFF6-D4E572C2D504}"/>
              </a:ext>
            </a:extLst>
          </p:cNvPr>
          <p:cNvSpPr>
            <a:spLocks noGrp="1"/>
          </p:cNvSpPr>
          <p:nvPr>
            <p:ph type="sldNum" sz="quarter" idx="14"/>
          </p:nvPr>
        </p:nvSpPr>
        <p:spPr/>
        <p:txBody>
          <a:bodyPr/>
          <a:lstStyle/>
          <a:p>
            <a:fld id="{4658F449-AC56-C64A-8488-86A10DE691DA}" type="slidenum">
              <a:rPr lang="en-US" smtClean="0"/>
              <a:pPr/>
              <a:t>2</a:t>
            </a:fld>
            <a:endParaRPr lang="en-US"/>
          </a:p>
        </p:txBody>
      </p:sp>
      <p:sp>
        <p:nvSpPr>
          <p:cNvPr id="10" name="Text Placeholder 4">
            <a:extLst>
              <a:ext uri="{FF2B5EF4-FFF2-40B4-BE49-F238E27FC236}">
                <a16:creationId xmlns:a16="http://schemas.microsoft.com/office/drawing/2014/main" id="{6D5EDE2A-40A4-4199-AAF2-68729E10C1E4}"/>
              </a:ext>
            </a:extLst>
          </p:cNvPr>
          <p:cNvSpPr txBox="1">
            <a:spLocks/>
          </p:cNvSpPr>
          <p:nvPr/>
        </p:nvSpPr>
        <p:spPr>
          <a:xfrm>
            <a:off x="739788" y="1434770"/>
            <a:ext cx="10652112" cy="45342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1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buFont typeface="+mj-lt"/>
              <a:buAutoNum type="arabicPeriod"/>
            </a:pPr>
            <a:r>
              <a:rPr lang="en-US" dirty="0">
                <a:latin typeface="+mj-lt"/>
              </a:rPr>
              <a:t>Agenda</a:t>
            </a:r>
          </a:p>
          <a:p>
            <a:pPr marL="457200" indent="-457200">
              <a:buFont typeface="+mj-lt"/>
              <a:buAutoNum type="arabicPeriod"/>
            </a:pPr>
            <a:r>
              <a:rPr lang="en-US" dirty="0">
                <a:latin typeface="+mj-lt"/>
              </a:rPr>
              <a:t>Call to Order, Welcome, Introductions, About IBC</a:t>
            </a:r>
          </a:p>
          <a:p>
            <a:pPr marL="457200" indent="-457200">
              <a:buFont typeface="+mj-lt"/>
              <a:buAutoNum type="arabicPeriod"/>
            </a:pPr>
            <a:r>
              <a:rPr lang="en-US" dirty="0">
                <a:latin typeface="+mj-lt"/>
              </a:rPr>
              <a:t>Administrative </a:t>
            </a:r>
          </a:p>
          <a:p>
            <a:pPr marL="457200" indent="-457200">
              <a:buFont typeface="+mj-lt"/>
              <a:buAutoNum type="arabicPeriod"/>
            </a:pPr>
            <a:r>
              <a:rPr lang="en-US" dirty="0">
                <a:latin typeface="+mj-lt"/>
              </a:rPr>
              <a:t>Research Update</a:t>
            </a:r>
          </a:p>
          <a:p>
            <a:pPr marL="457200" indent="-457200">
              <a:lnSpc>
                <a:spcPct val="100000"/>
              </a:lnSpc>
              <a:buFont typeface="+mj-lt"/>
              <a:buAutoNum type="arabicPeriod"/>
            </a:pPr>
            <a:r>
              <a:rPr lang="en-US" dirty="0">
                <a:latin typeface="+mj-lt"/>
              </a:rPr>
              <a:t>Keynote: </a:t>
            </a:r>
            <a:r>
              <a:rPr lang="en-US" b="1" dirty="0">
                <a:latin typeface="+mj-lt"/>
              </a:rPr>
              <a:t>Orchestrating and Automating the Value of AI-Enabled Solutions for Smart Buildings</a:t>
            </a:r>
            <a:r>
              <a:rPr lang="en-US" dirty="0">
                <a:latin typeface="+mj-lt"/>
              </a:rPr>
              <a:t>﻿</a:t>
            </a:r>
            <a:r>
              <a:rPr lang="en-CA" dirty="0">
                <a:latin typeface="+mj-lt"/>
              </a:rPr>
              <a:t> - Glen Allmendinger (Harbor Research)</a:t>
            </a:r>
          </a:p>
          <a:p>
            <a:pPr marL="457200" indent="-457200">
              <a:buFont typeface="+mj-lt"/>
              <a:buAutoNum type="arabicPeriod"/>
            </a:pPr>
            <a:r>
              <a:rPr lang="en-US" dirty="0">
                <a:latin typeface="+mj-lt"/>
              </a:rPr>
              <a:t>ASHB Podcast</a:t>
            </a:r>
          </a:p>
          <a:p>
            <a:pPr marL="457200" indent="-457200">
              <a:buFont typeface="+mj-lt"/>
              <a:buAutoNum type="arabicPeriod"/>
            </a:pPr>
            <a:r>
              <a:rPr lang="en-US" dirty="0">
                <a:latin typeface="+mj-lt"/>
              </a:rPr>
              <a:t>ASHB Whitepapers</a:t>
            </a:r>
          </a:p>
          <a:p>
            <a:pPr marL="457200" indent="-457200">
              <a:buFont typeface="+mj-lt"/>
              <a:buAutoNum type="arabicPeriod"/>
            </a:pPr>
            <a:r>
              <a:rPr lang="en-US" dirty="0">
                <a:latin typeface="+mj-lt"/>
              </a:rPr>
              <a:t>ASHB Journal</a:t>
            </a:r>
          </a:p>
          <a:p>
            <a:pPr marL="457200" indent="-457200">
              <a:buFont typeface="+mj-lt"/>
              <a:buAutoNum type="arabicPeriod"/>
            </a:pPr>
            <a:r>
              <a:rPr lang="en-US" dirty="0">
                <a:latin typeface="+mj-lt"/>
              </a:rPr>
              <a:t>New Business </a:t>
            </a:r>
          </a:p>
          <a:p>
            <a:pPr marL="457200" indent="-457200">
              <a:buFont typeface="+mj-lt"/>
              <a:buAutoNum type="arabicPeriod"/>
            </a:pPr>
            <a:r>
              <a:rPr lang="en-US" dirty="0">
                <a:latin typeface="+mj-lt"/>
              </a:rPr>
              <a:t>Announcements</a:t>
            </a:r>
          </a:p>
          <a:p>
            <a:pPr marL="457200" indent="-457200">
              <a:buFont typeface="+mj-lt"/>
              <a:buAutoNum type="arabicPeriod"/>
            </a:pPr>
            <a:r>
              <a:rPr lang="en-US" dirty="0">
                <a:latin typeface="+mj-lt"/>
              </a:rPr>
              <a:t>Adjournment</a:t>
            </a:r>
          </a:p>
        </p:txBody>
      </p:sp>
    </p:spTree>
    <p:extLst>
      <p:ext uri="{BB962C8B-B14F-4D97-AF65-F5344CB8AC3E}">
        <p14:creationId xmlns:p14="http://schemas.microsoft.com/office/powerpoint/2010/main" val="23257187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noChangeArrowheads="1"/>
          </p:cNvSpPr>
          <p:nvPr>
            <p:ph type="title"/>
          </p:nvPr>
        </p:nvSpPr>
        <p:spPr>
          <a:xfrm>
            <a:off x="838202" y="81704"/>
            <a:ext cx="10998664" cy="524107"/>
          </a:xfrm>
        </p:spPr>
        <p:txBody>
          <a:bodyPr/>
          <a:lstStyle/>
          <a:p>
            <a:r>
              <a:rPr lang="en-US" altLang="en-US" sz="2800" b="1" dirty="0"/>
              <a:t>2.  Call to Order, Welcome, Introductions, About the IBC</a:t>
            </a:r>
            <a:br>
              <a:rPr lang="en-US" altLang="en-US" sz="2800" b="1" dirty="0"/>
            </a:br>
            <a:r>
              <a:rPr lang="en-US" altLang="en-US" sz="2800" dirty="0"/>
              <a:t>Bob Allan</a:t>
            </a:r>
            <a:r>
              <a:rPr lang="en-US" sz="2800" dirty="0"/>
              <a:t> (NAVCO, Inc.)</a:t>
            </a:r>
            <a:endParaRPr lang="en-US" altLang="en-US" sz="2800" dirty="0"/>
          </a:p>
        </p:txBody>
      </p:sp>
      <p:sp>
        <p:nvSpPr>
          <p:cNvPr id="10" name="Slide Number Placeholder 9">
            <a:extLst>
              <a:ext uri="{FF2B5EF4-FFF2-40B4-BE49-F238E27FC236}">
                <a16:creationId xmlns:a16="http://schemas.microsoft.com/office/drawing/2014/main" id="{224C967F-47BE-4373-9DB0-5AB38DAFD3D3}"/>
              </a:ext>
            </a:extLst>
          </p:cNvPr>
          <p:cNvSpPr>
            <a:spLocks noGrp="1"/>
          </p:cNvSpPr>
          <p:nvPr>
            <p:ph type="sldNum" sz="quarter" idx="11"/>
          </p:nvPr>
        </p:nvSpPr>
        <p:spPr/>
        <p:txBody>
          <a:bodyPr/>
          <a:lstStyle/>
          <a:p>
            <a:fld id="{4658F449-AC56-C64A-8488-86A10DE691DA}" type="slidenum">
              <a:rPr lang="en-US" smtClean="0"/>
              <a:pPr/>
              <a:t>3</a:t>
            </a:fld>
            <a:endParaRPr lang="en-US"/>
          </a:p>
        </p:txBody>
      </p:sp>
      <p:sp>
        <p:nvSpPr>
          <p:cNvPr id="19" name="Content Placeholder 1">
            <a:extLst>
              <a:ext uri="{FF2B5EF4-FFF2-40B4-BE49-F238E27FC236}">
                <a16:creationId xmlns:a16="http://schemas.microsoft.com/office/drawing/2014/main" id="{BFA5C62F-C11C-404A-926C-35704A67471C}"/>
              </a:ext>
            </a:extLst>
          </p:cNvPr>
          <p:cNvSpPr txBox="1">
            <a:spLocks noChangeArrowheads="1"/>
          </p:cNvSpPr>
          <p:nvPr/>
        </p:nvSpPr>
        <p:spPr>
          <a:xfrm>
            <a:off x="480396" y="4683928"/>
            <a:ext cx="10930554" cy="1393021"/>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just">
              <a:buNone/>
            </a:pPr>
            <a:r>
              <a:rPr lang="en-US" altLang="en-US" sz="1600" dirty="0"/>
              <a:t>The ASHB Intelligent Buildings Council works to strengthen the large building automation industry through innovative technology-driven research projects.  The Council was established in 2001 by ASHB to specifically review opportunities, take strategic action, and monitor initiatives that relate to integrated systems and automation in the large building sector.  The Council's projects promote the next generation of smart building technologies and incorporate a holistic approach that optimizes building performance and savings. </a:t>
            </a:r>
            <a:r>
              <a:rPr lang="en-US" altLang="en-US" sz="1600" dirty="0">
                <a:hlinkClick r:id="rId2"/>
              </a:rPr>
              <a:t>www.ashb.com/ibc</a:t>
            </a:r>
            <a:r>
              <a:rPr lang="en-US" altLang="en-US" sz="1600" dirty="0"/>
              <a:t> ,</a:t>
            </a:r>
          </a:p>
        </p:txBody>
      </p:sp>
      <p:grpSp>
        <p:nvGrpSpPr>
          <p:cNvPr id="5" name="Group 4">
            <a:extLst>
              <a:ext uri="{FF2B5EF4-FFF2-40B4-BE49-F238E27FC236}">
                <a16:creationId xmlns:a16="http://schemas.microsoft.com/office/drawing/2014/main" id="{F506FF1D-C7B6-4673-BB69-0C7D22AF2438}"/>
              </a:ext>
            </a:extLst>
          </p:cNvPr>
          <p:cNvGrpSpPr/>
          <p:nvPr/>
        </p:nvGrpSpPr>
        <p:grpSpPr>
          <a:xfrm>
            <a:off x="553096" y="1141663"/>
            <a:ext cx="9921615" cy="3282299"/>
            <a:chOff x="553096" y="1144728"/>
            <a:chExt cx="9921615" cy="3282299"/>
          </a:xfrm>
        </p:grpSpPr>
        <p:sp>
          <p:nvSpPr>
            <p:cNvPr id="31" name="Rectangle 5">
              <a:extLst>
                <a:ext uri="{FF2B5EF4-FFF2-40B4-BE49-F238E27FC236}">
                  <a16:creationId xmlns:a16="http://schemas.microsoft.com/office/drawing/2014/main" id="{0FFFDE97-0F33-4DAA-A8FB-638701428683}"/>
                </a:ext>
              </a:extLst>
            </p:cNvPr>
            <p:cNvSpPr>
              <a:spLocks noChangeArrowheads="1"/>
            </p:cNvSpPr>
            <p:nvPr/>
          </p:nvSpPr>
          <p:spPr bwMode="auto">
            <a:xfrm>
              <a:off x="553096" y="2797285"/>
              <a:ext cx="2266101" cy="13930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rm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CA" altLang="en-US" sz="1400" b="1" dirty="0">
                  <a:solidFill>
                    <a:schemeClr val="bg2">
                      <a:lumMod val="25000"/>
                    </a:schemeClr>
                  </a:solidFill>
                  <a:latin typeface="+mj-lt"/>
                  <a:ea typeface="SimSun" pitchFamily="2" charset="-122"/>
                  <a:sym typeface="Arial" pitchFamily="34" charset="0"/>
                </a:rPr>
                <a:t>IBC Chair</a:t>
              </a:r>
            </a:p>
            <a:p>
              <a:pPr eaLnBrk="1" hangingPunct="1">
                <a:lnSpc>
                  <a:spcPct val="100000"/>
                </a:lnSpc>
                <a:spcBef>
                  <a:spcPct val="0"/>
                </a:spcBef>
                <a:buFont typeface="Arial" pitchFamily="34" charset="0"/>
                <a:buNone/>
              </a:pPr>
              <a:r>
                <a:rPr lang="en-CA" altLang="en-US" sz="1400" b="1" dirty="0">
                  <a:solidFill>
                    <a:schemeClr val="bg2">
                      <a:lumMod val="25000"/>
                    </a:schemeClr>
                  </a:solidFill>
                  <a:latin typeface="+mj-lt"/>
                  <a:ea typeface="SimSun" pitchFamily="2" charset="-122"/>
                  <a:sym typeface="Arial" pitchFamily="34" charset="0"/>
                </a:rPr>
                <a:t>Bob Allan </a:t>
              </a:r>
            </a:p>
            <a:p>
              <a:pPr eaLnBrk="1" hangingPunct="1">
                <a:lnSpc>
                  <a:spcPct val="100000"/>
                </a:lnSpc>
                <a:spcBef>
                  <a:spcPct val="0"/>
                </a:spcBef>
                <a:buFont typeface="Arial" pitchFamily="34" charset="0"/>
                <a:buNone/>
              </a:pPr>
              <a:r>
                <a:rPr lang="en-CA" altLang="en-US" sz="1400" dirty="0">
                  <a:solidFill>
                    <a:schemeClr val="bg2">
                      <a:lumMod val="25000"/>
                    </a:schemeClr>
                  </a:solidFill>
                  <a:latin typeface="+mj-lt"/>
                  <a:ea typeface="SimSun" pitchFamily="2" charset="-122"/>
                  <a:cs typeface="Arial" pitchFamily="34" charset="0"/>
                </a:rPr>
                <a:t>Vice President of Sales, East Region</a:t>
              </a:r>
            </a:p>
            <a:p>
              <a:pPr eaLnBrk="1" hangingPunct="1">
                <a:lnSpc>
                  <a:spcPct val="100000"/>
                </a:lnSpc>
                <a:spcBef>
                  <a:spcPct val="0"/>
                </a:spcBef>
                <a:buFont typeface="Arial" pitchFamily="34" charset="0"/>
                <a:buNone/>
              </a:pPr>
              <a:r>
                <a:rPr lang="en-CA" altLang="en-US" sz="1400" dirty="0">
                  <a:solidFill>
                    <a:schemeClr val="bg2">
                      <a:lumMod val="25000"/>
                    </a:schemeClr>
                  </a:solidFill>
                  <a:latin typeface="+mj-lt"/>
                  <a:ea typeface="SimSun" pitchFamily="2" charset="-122"/>
                  <a:cs typeface="Arial" pitchFamily="34" charset="0"/>
                </a:rPr>
                <a:t>NAVCO, Inc.</a:t>
              </a:r>
            </a:p>
          </p:txBody>
        </p:sp>
        <p:pic>
          <p:nvPicPr>
            <p:cNvPr id="35" name="Picture 15" descr="Robert (Bob) Lane">
              <a:extLst>
                <a:ext uri="{FF2B5EF4-FFF2-40B4-BE49-F238E27FC236}">
                  <a16:creationId xmlns:a16="http://schemas.microsoft.com/office/drawing/2014/main" id="{22CB4335-C959-482C-8398-30BC363FB7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9520" y="1163855"/>
              <a:ext cx="1599430" cy="1633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5" descr="Bob Allan">
              <a:extLst>
                <a:ext uri="{FF2B5EF4-FFF2-40B4-BE49-F238E27FC236}">
                  <a16:creationId xmlns:a16="http://schemas.microsoft.com/office/drawing/2014/main" id="{940EAE47-5ED3-4190-AE81-60E67EA43E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732" t="12720" r="18510" b="16382"/>
            <a:stretch/>
          </p:blipFill>
          <p:spPr bwMode="auto">
            <a:xfrm>
              <a:off x="625629" y="1195325"/>
              <a:ext cx="1599430" cy="162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5">
              <a:extLst>
                <a:ext uri="{FF2B5EF4-FFF2-40B4-BE49-F238E27FC236}">
                  <a16:creationId xmlns:a16="http://schemas.microsoft.com/office/drawing/2014/main" id="{C86F1097-EA2C-443A-BCFA-1FDC47FB3B35}"/>
                </a:ext>
              </a:extLst>
            </p:cNvPr>
            <p:cNvSpPr>
              <a:spLocks noChangeArrowheads="1"/>
            </p:cNvSpPr>
            <p:nvPr/>
          </p:nvSpPr>
          <p:spPr bwMode="auto">
            <a:xfrm>
              <a:off x="5722246" y="2779798"/>
              <a:ext cx="2446049" cy="13693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rm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US" altLang="en-US" sz="1400" b="1" dirty="0">
                  <a:solidFill>
                    <a:schemeClr val="bg2">
                      <a:lumMod val="25000"/>
                    </a:schemeClr>
                  </a:solidFill>
                  <a:latin typeface="+mj-lt"/>
                  <a:ea typeface="SimSun" pitchFamily="2" charset="-122"/>
                  <a:sym typeface="Arial" pitchFamily="34" charset="0"/>
                </a:rPr>
                <a:t>IBC Vice-Chair</a:t>
              </a:r>
            </a:p>
            <a:p>
              <a:pPr eaLnBrk="1" hangingPunct="1">
                <a:lnSpc>
                  <a:spcPct val="100000"/>
                </a:lnSpc>
                <a:spcBef>
                  <a:spcPct val="0"/>
                </a:spcBef>
                <a:buFont typeface="Arial" pitchFamily="34" charset="0"/>
                <a:buNone/>
              </a:pPr>
              <a:r>
                <a:rPr lang="en-US" altLang="en-US" sz="1400" b="1" dirty="0">
                  <a:solidFill>
                    <a:schemeClr val="bg2">
                      <a:lumMod val="25000"/>
                    </a:schemeClr>
                  </a:solidFill>
                  <a:latin typeface="+mj-lt"/>
                  <a:ea typeface="SimSun" pitchFamily="2" charset="-122"/>
                  <a:sym typeface="Arial" pitchFamily="34" charset="0"/>
                </a:rPr>
                <a:t>Robert Lane </a:t>
              </a:r>
            </a:p>
            <a:p>
              <a:pPr eaLnBrk="1" hangingPunct="1">
                <a:lnSpc>
                  <a:spcPct val="100000"/>
                </a:lnSpc>
                <a:spcBef>
                  <a:spcPct val="0"/>
                </a:spcBef>
                <a:buFont typeface="Arial" pitchFamily="34" charset="0"/>
                <a:buNone/>
              </a:pPr>
              <a:r>
                <a:rPr lang="en-US" altLang="en-US" sz="1400" dirty="0">
                  <a:solidFill>
                    <a:schemeClr val="bg2">
                      <a:lumMod val="25000"/>
                    </a:schemeClr>
                  </a:solidFill>
                  <a:latin typeface="+mj-lt"/>
                  <a:ea typeface="SimSun" pitchFamily="2" charset="-122"/>
                  <a:cs typeface="Arial" pitchFamily="34" charset="0"/>
                </a:rPr>
                <a:t>President &amp; Managing Partner, Robert H. Lane and Associates Inc.</a:t>
              </a:r>
              <a:endParaRPr lang="en-CA" altLang="en-US" sz="1400" dirty="0">
                <a:solidFill>
                  <a:schemeClr val="bg2">
                    <a:lumMod val="25000"/>
                  </a:schemeClr>
                </a:solidFill>
                <a:latin typeface="+mj-lt"/>
                <a:ea typeface="SimSun" pitchFamily="2" charset="-122"/>
                <a:cs typeface="Arial" pitchFamily="34" charset="0"/>
              </a:endParaRPr>
            </a:p>
          </p:txBody>
        </p:sp>
        <p:pic>
          <p:nvPicPr>
            <p:cNvPr id="40" name="Picture 14" descr="Lane Consulting">
              <a:extLst>
                <a:ext uri="{FF2B5EF4-FFF2-40B4-BE49-F238E27FC236}">
                  <a16:creationId xmlns:a16="http://schemas.microsoft.com/office/drawing/2014/main" id="{917B7615-CBAC-4B21-8CAF-E917F2B9D4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9520" y="3963478"/>
              <a:ext cx="879704" cy="40362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Harsha Chandrashekar">
              <a:extLst>
                <a:ext uri="{FF2B5EF4-FFF2-40B4-BE49-F238E27FC236}">
                  <a16:creationId xmlns:a16="http://schemas.microsoft.com/office/drawing/2014/main" id="{ACA6A063-31BC-4A91-9C62-478ABE9B4F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15690" y="1200793"/>
              <a:ext cx="1613199" cy="1613199"/>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5">
              <a:extLst>
                <a:ext uri="{FF2B5EF4-FFF2-40B4-BE49-F238E27FC236}">
                  <a16:creationId xmlns:a16="http://schemas.microsoft.com/office/drawing/2014/main" id="{BC18B817-EC74-4D59-9375-5B8440D38BE8}"/>
                </a:ext>
              </a:extLst>
            </p:cNvPr>
            <p:cNvSpPr>
              <a:spLocks noChangeArrowheads="1"/>
            </p:cNvSpPr>
            <p:nvPr/>
          </p:nvSpPr>
          <p:spPr bwMode="auto">
            <a:xfrm>
              <a:off x="3132185" y="2813251"/>
              <a:ext cx="2446049" cy="1327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rmAutofit fontScale="85000" lnSpcReduction="10000"/>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CA" altLang="en-US" sz="1600" b="1" dirty="0">
                  <a:solidFill>
                    <a:schemeClr val="bg2">
                      <a:lumMod val="25000"/>
                    </a:schemeClr>
                  </a:solidFill>
                  <a:latin typeface="+mj-lt"/>
                  <a:ea typeface="SimSun" pitchFamily="2" charset="-122"/>
                  <a:sym typeface="Arial" pitchFamily="34" charset="0"/>
                </a:rPr>
                <a:t>IBC Vice-Chair </a:t>
              </a:r>
            </a:p>
            <a:p>
              <a:pPr eaLnBrk="1" hangingPunct="1">
                <a:lnSpc>
                  <a:spcPct val="100000"/>
                </a:lnSpc>
                <a:spcBef>
                  <a:spcPct val="0"/>
                </a:spcBef>
                <a:buFont typeface="Arial" pitchFamily="34" charset="0"/>
                <a:buNone/>
              </a:pPr>
              <a:r>
                <a:rPr lang="en-CA" altLang="en-US" sz="1600" b="1" dirty="0">
                  <a:solidFill>
                    <a:schemeClr val="bg2">
                      <a:lumMod val="25000"/>
                    </a:schemeClr>
                  </a:solidFill>
                  <a:latin typeface="+mj-lt"/>
                  <a:ea typeface="SimSun" pitchFamily="2" charset="-122"/>
                  <a:sym typeface="Arial" pitchFamily="34" charset="0"/>
                </a:rPr>
                <a:t>Harsha Chandrashekar</a:t>
              </a:r>
            </a:p>
            <a:p>
              <a:pPr eaLnBrk="1" hangingPunct="1">
                <a:lnSpc>
                  <a:spcPct val="100000"/>
                </a:lnSpc>
                <a:spcBef>
                  <a:spcPct val="0"/>
                </a:spcBef>
                <a:buFont typeface="Arial" pitchFamily="34" charset="0"/>
                <a:buNone/>
              </a:pPr>
              <a:r>
                <a:rPr lang="en-US" altLang="en-US" sz="1600" dirty="0">
                  <a:solidFill>
                    <a:schemeClr val="bg2">
                      <a:lumMod val="25000"/>
                    </a:schemeClr>
                  </a:solidFill>
                  <a:latin typeface="+mj-lt"/>
                  <a:ea typeface="SimSun" pitchFamily="2" charset="-122"/>
                  <a:cs typeface="Arial" pitchFamily="34" charset="0"/>
                </a:rPr>
                <a:t>Product Approvals &amp; Regulatory Leader </a:t>
              </a:r>
            </a:p>
            <a:p>
              <a:pPr eaLnBrk="1" hangingPunct="1">
                <a:lnSpc>
                  <a:spcPct val="100000"/>
                </a:lnSpc>
                <a:spcBef>
                  <a:spcPct val="0"/>
                </a:spcBef>
                <a:buFont typeface="Arial" pitchFamily="34" charset="0"/>
                <a:buNone/>
              </a:pPr>
              <a:r>
                <a:rPr lang="en-US" altLang="en-US" sz="1600" dirty="0">
                  <a:solidFill>
                    <a:schemeClr val="bg2">
                      <a:lumMod val="25000"/>
                    </a:schemeClr>
                  </a:solidFill>
                  <a:latin typeface="+mj-lt"/>
                  <a:ea typeface="SimSun" pitchFamily="2" charset="-122"/>
                  <a:cs typeface="Arial" pitchFamily="34" charset="0"/>
                </a:rPr>
                <a:t>Honeywell International</a:t>
              </a:r>
            </a:p>
          </p:txBody>
        </p:sp>
        <p:pic>
          <p:nvPicPr>
            <p:cNvPr id="43" name="Picture 42">
              <a:extLst>
                <a:ext uri="{FF2B5EF4-FFF2-40B4-BE49-F238E27FC236}">
                  <a16:creationId xmlns:a16="http://schemas.microsoft.com/office/drawing/2014/main" id="{DC581594-6A58-4E61-837A-FED11E50D6CE}"/>
                </a:ext>
              </a:extLst>
            </p:cNvPr>
            <p:cNvPicPr>
              <a:picLocks noChangeAspect="1"/>
            </p:cNvPicPr>
            <p:nvPr/>
          </p:nvPicPr>
          <p:blipFill rotWithShape="1">
            <a:blip r:embed="rId7"/>
            <a:srcRect l="8992" t="36439" r="10686" b="38325"/>
            <a:stretch/>
          </p:blipFill>
          <p:spPr>
            <a:xfrm>
              <a:off x="3129062" y="3943118"/>
              <a:ext cx="1662895" cy="403629"/>
            </a:xfrm>
            <a:prstGeom prst="rect">
              <a:avLst/>
            </a:prstGeom>
          </p:spPr>
        </p:pic>
        <p:pic>
          <p:nvPicPr>
            <p:cNvPr id="2" name="Picture 1">
              <a:extLst>
                <a:ext uri="{FF2B5EF4-FFF2-40B4-BE49-F238E27FC236}">
                  <a16:creationId xmlns:a16="http://schemas.microsoft.com/office/drawing/2014/main" id="{B934E16E-BECC-4A57-8DBD-7B9E3C27B31F}"/>
                </a:ext>
              </a:extLst>
            </p:cNvPr>
            <p:cNvPicPr>
              <a:picLocks noChangeAspect="1"/>
            </p:cNvPicPr>
            <p:nvPr/>
          </p:nvPicPr>
          <p:blipFill>
            <a:blip r:embed="rId8"/>
            <a:stretch>
              <a:fillRect/>
            </a:stretch>
          </p:blipFill>
          <p:spPr>
            <a:xfrm>
              <a:off x="625630" y="4026711"/>
              <a:ext cx="1267662" cy="257361"/>
            </a:xfrm>
            <a:prstGeom prst="rect">
              <a:avLst/>
            </a:prstGeom>
          </p:spPr>
        </p:pic>
        <p:sp>
          <p:nvSpPr>
            <p:cNvPr id="3" name="Rectangle 5">
              <a:extLst>
                <a:ext uri="{FF2B5EF4-FFF2-40B4-BE49-F238E27FC236}">
                  <a16:creationId xmlns:a16="http://schemas.microsoft.com/office/drawing/2014/main" id="{F6BAC5C6-1DD2-48EF-8DEB-72595E31DFE8}"/>
                </a:ext>
              </a:extLst>
            </p:cNvPr>
            <p:cNvSpPr>
              <a:spLocks noChangeArrowheads="1"/>
            </p:cNvSpPr>
            <p:nvPr/>
          </p:nvSpPr>
          <p:spPr bwMode="auto">
            <a:xfrm>
              <a:off x="8326076" y="2744309"/>
              <a:ext cx="2148635" cy="13693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rm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US" altLang="en-US" sz="1400" b="1" dirty="0">
                  <a:solidFill>
                    <a:schemeClr val="bg2">
                      <a:lumMod val="25000"/>
                    </a:schemeClr>
                  </a:solidFill>
                  <a:latin typeface="+mj-lt"/>
                  <a:ea typeface="SimSun" pitchFamily="2" charset="-122"/>
                  <a:sym typeface="Arial" pitchFamily="34" charset="0"/>
                </a:rPr>
                <a:t>IBC Vice-Chair</a:t>
              </a:r>
            </a:p>
            <a:p>
              <a:pPr eaLnBrk="1" hangingPunct="1">
                <a:lnSpc>
                  <a:spcPct val="100000"/>
                </a:lnSpc>
                <a:spcBef>
                  <a:spcPct val="0"/>
                </a:spcBef>
                <a:buFont typeface="Arial" pitchFamily="34" charset="0"/>
                <a:buNone/>
              </a:pPr>
              <a:r>
                <a:rPr lang="en-US" altLang="en-US" sz="1400" b="1" dirty="0">
                  <a:solidFill>
                    <a:schemeClr val="bg2">
                      <a:lumMod val="25000"/>
                    </a:schemeClr>
                  </a:solidFill>
                  <a:latin typeface="+mj-lt"/>
                  <a:ea typeface="SimSun" pitchFamily="2" charset="-122"/>
                  <a:sym typeface="Arial" pitchFamily="34" charset="0"/>
                </a:rPr>
                <a:t>Chris Larry </a:t>
              </a:r>
            </a:p>
            <a:p>
              <a:pPr eaLnBrk="1" hangingPunct="1">
                <a:lnSpc>
                  <a:spcPct val="100000"/>
                </a:lnSpc>
                <a:spcBef>
                  <a:spcPct val="0"/>
                </a:spcBef>
                <a:buFont typeface="Arial" pitchFamily="34" charset="0"/>
                <a:buNone/>
              </a:pPr>
              <a:r>
                <a:rPr lang="en-US" altLang="en-US" sz="1400" dirty="0">
                  <a:solidFill>
                    <a:schemeClr val="bg2">
                      <a:lumMod val="25000"/>
                    </a:schemeClr>
                  </a:solidFill>
                  <a:latin typeface="+mj-lt"/>
                  <a:ea typeface="SimSun" pitchFamily="2" charset="-122"/>
                  <a:cs typeface="Arial" pitchFamily="34" charset="0"/>
                </a:rPr>
                <a:t>Director of Energy Engineering </a:t>
              </a:r>
            </a:p>
            <a:p>
              <a:pPr eaLnBrk="1" hangingPunct="1">
                <a:lnSpc>
                  <a:spcPct val="100000"/>
                </a:lnSpc>
                <a:spcBef>
                  <a:spcPct val="0"/>
                </a:spcBef>
                <a:buFont typeface="Arial" pitchFamily="34" charset="0"/>
                <a:buNone/>
              </a:pPr>
              <a:r>
                <a:rPr lang="en-US" altLang="en-US" sz="1400" dirty="0">
                  <a:solidFill>
                    <a:schemeClr val="bg2">
                      <a:lumMod val="25000"/>
                    </a:schemeClr>
                  </a:solidFill>
                  <a:latin typeface="+mj-lt"/>
                  <a:ea typeface="SimSun" pitchFamily="2" charset="-122"/>
                  <a:cs typeface="Arial" pitchFamily="34" charset="0"/>
                </a:rPr>
                <a:t>Exp US Services Inc.</a:t>
              </a:r>
              <a:endParaRPr lang="en-CA" altLang="en-US" sz="1400" dirty="0">
                <a:solidFill>
                  <a:schemeClr val="bg2">
                    <a:lumMod val="25000"/>
                  </a:schemeClr>
                </a:solidFill>
                <a:latin typeface="+mj-lt"/>
                <a:ea typeface="SimSun" pitchFamily="2" charset="-122"/>
                <a:cs typeface="Arial" pitchFamily="34" charset="0"/>
              </a:endParaRPr>
            </a:p>
          </p:txBody>
        </p:sp>
        <p:pic>
          <p:nvPicPr>
            <p:cNvPr id="1034" name="Picture 10" descr="J. Christopher Larry">
              <a:extLst>
                <a:ext uri="{FF2B5EF4-FFF2-40B4-BE49-F238E27FC236}">
                  <a16:creationId xmlns:a16="http://schemas.microsoft.com/office/drawing/2014/main" id="{FBC34BE5-F826-4F2A-8193-2E55BA20139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6230" r="26005" b="51412"/>
            <a:stretch/>
          </p:blipFill>
          <p:spPr bwMode="auto">
            <a:xfrm>
              <a:off x="8409581" y="1144728"/>
              <a:ext cx="1599431" cy="162696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Engineering, Architecture, Design and Consulting | EXP">
              <a:extLst>
                <a:ext uri="{FF2B5EF4-FFF2-40B4-BE49-F238E27FC236}">
                  <a16:creationId xmlns:a16="http://schemas.microsoft.com/office/drawing/2014/main" id="{A1275E03-2E3F-41B2-8846-6E0BB2E1FD5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4152" b="23261"/>
            <a:stretch/>
          </p:blipFill>
          <p:spPr bwMode="auto">
            <a:xfrm>
              <a:off x="8385455" y="3893289"/>
              <a:ext cx="1014938" cy="53373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28939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199" y="41865"/>
            <a:ext cx="10609264" cy="1266235"/>
          </a:xfrm>
        </p:spPr>
        <p:txBody>
          <a:bodyPr/>
          <a:lstStyle/>
          <a:p>
            <a:r>
              <a:rPr lang="en-US" sz="2800" b="1" dirty="0"/>
              <a:t>3.  Administrative </a:t>
            </a:r>
            <a:br>
              <a:rPr lang="en-US" sz="2800" dirty="0"/>
            </a:br>
            <a:r>
              <a:rPr lang="en-US" altLang="en-US" sz="2800" dirty="0"/>
              <a:t>Bob Allan</a:t>
            </a:r>
            <a:r>
              <a:rPr lang="en-US" sz="2800" dirty="0"/>
              <a:t> (NAVCO, Inc.)</a:t>
            </a:r>
          </a:p>
        </p:txBody>
      </p:sp>
      <p:sp>
        <p:nvSpPr>
          <p:cNvPr id="6" name="Text Placeholder 5">
            <a:extLst>
              <a:ext uri="{FF2B5EF4-FFF2-40B4-BE49-F238E27FC236}">
                <a16:creationId xmlns:a16="http://schemas.microsoft.com/office/drawing/2014/main" id="{A0EE4CC9-0880-42C6-9DE7-6F418E1E107B}"/>
              </a:ext>
            </a:extLst>
          </p:cNvPr>
          <p:cNvSpPr>
            <a:spLocks noGrp="1"/>
          </p:cNvSpPr>
          <p:nvPr>
            <p:ph type="body" sz="quarter" idx="12"/>
          </p:nvPr>
        </p:nvSpPr>
        <p:spPr>
          <a:xfrm>
            <a:off x="5695950" y="2736397"/>
            <a:ext cx="5751513" cy="1385206"/>
          </a:xfrm>
        </p:spPr>
        <p:txBody>
          <a:bodyPr>
            <a:normAutofit/>
          </a:bodyPr>
          <a:lstStyle/>
          <a:p>
            <a:pPr marL="0" indent="0">
              <a:buNone/>
            </a:pPr>
            <a:r>
              <a:rPr lang="en-US" dirty="0"/>
              <a:t>Motion to approve past IBC Minutes May 9, 2024</a:t>
            </a:r>
          </a:p>
          <a:p>
            <a:pPr marL="0" indent="0">
              <a:buNone/>
            </a:pPr>
            <a:r>
              <a:rPr lang="en-US" u="sng" dirty="0">
                <a:hlinkClick r:id="rId2"/>
              </a:rPr>
              <a:t>www.ashb.com/ibc </a:t>
            </a:r>
            <a:endParaRPr lang="en-US" dirty="0"/>
          </a:p>
          <a:p>
            <a:endParaRPr lang="en-CA" dirty="0"/>
          </a:p>
        </p:txBody>
      </p:sp>
      <p:sp>
        <p:nvSpPr>
          <p:cNvPr id="2" name="Slide Number Placeholder 1">
            <a:extLst>
              <a:ext uri="{FF2B5EF4-FFF2-40B4-BE49-F238E27FC236}">
                <a16:creationId xmlns:a16="http://schemas.microsoft.com/office/drawing/2014/main" id="{D677FC44-F51B-466F-AED6-3CB59EAFC0FD}"/>
              </a:ext>
            </a:extLst>
          </p:cNvPr>
          <p:cNvSpPr>
            <a:spLocks noGrp="1"/>
          </p:cNvSpPr>
          <p:nvPr>
            <p:ph type="sldNum" sz="quarter" idx="14"/>
          </p:nvPr>
        </p:nvSpPr>
        <p:spPr/>
        <p:txBody>
          <a:bodyPr/>
          <a:lstStyle/>
          <a:p>
            <a:fld id="{4658F449-AC56-C64A-8488-86A10DE691DA}" type="slidenum">
              <a:rPr lang="en-US" smtClean="0"/>
              <a:pPr/>
              <a:t>4</a:t>
            </a:fld>
            <a:endParaRPr lang="en-US"/>
          </a:p>
        </p:txBody>
      </p:sp>
      <p:pic>
        <p:nvPicPr>
          <p:cNvPr id="7" name="Picture 6">
            <a:extLst>
              <a:ext uri="{FF2B5EF4-FFF2-40B4-BE49-F238E27FC236}">
                <a16:creationId xmlns:a16="http://schemas.microsoft.com/office/drawing/2014/main" id="{926718CD-9DAD-4A35-871D-880B7A9D458D}"/>
              </a:ext>
            </a:extLst>
          </p:cNvPr>
          <p:cNvPicPr>
            <a:picLocks noChangeAspect="1"/>
          </p:cNvPicPr>
          <p:nvPr/>
        </p:nvPicPr>
        <p:blipFill>
          <a:blip r:embed="rId3"/>
          <a:stretch>
            <a:fillRect/>
          </a:stretch>
        </p:blipFill>
        <p:spPr>
          <a:xfrm>
            <a:off x="1453415" y="2330451"/>
            <a:ext cx="3714750" cy="2476500"/>
          </a:xfrm>
          <a:prstGeom prst="rect">
            <a:avLst/>
          </a:prstGeom>
        </p:spPr>
      </p:pic>
    </p:spTree>
    <p:extLst>
      <p:ext uri="{BB962C8B-B14F-4D97-AF65-F5344CB8AC3E}">
        <p14:creationId xmlns:p14="http://schemas.microsoft.com/office/powerpoint/2010/main" val="32466984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53077-9A2A-8208-1F1D-D44F6165AF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31E869-F888-E078-7662-83FDB7CB4F48}"/>
              </a:ext>
            </a:extLst>
          </p:cNvPr>
          <p:cNvSpPr>
            <a:spLocks noGrp="1"/>
          </p:cNvSpPr>
          <p:nvPr>
            <p:ph type="title"/>
          </p:nvPr>
        </p:nvSpPr>
        <p:spPr>
          <a:xfrm>
            <a:off x="839787" y="14143"/>
            <a:ext cx="9848199" cy="447675"/>
          </a:xfrm>
        </p:spPr>
        <p:txBody>
          <a:bodyPr/>
          <a:lstStyle/>
          <a:p>
            <a:r>
              <a:rPr lang="en-US" sz="2800" b="1" dirty="0"/>
              <a:t>4.  Research Update</a:t>
            </a:r>
            <a:br>
              <a:rPr lang="en-US" sz="2800" dirty="0"/>
            </a:br>
            <a:r>
              <a:rPr lang="en-US" sz="2800" dirty="0"/>
              <a:t>Greg Walker (ASHB)</a:t>
            </a:r>
          </a:p>
        </p:txBody>
      </p:sp>
      <p:sp>
        <p:nvSpPr>
          <p:cNvPr id="4" name="Text Placeholder 3">
            <a:extLst>
              <a:ext uri="{FF2B5EF4-FFF2-40B4-BE49-F238E27FC236}">
                <a16:creationId xmlns:a16="http://schemas.microsoft.com/office/drawing/2014/main" id="{5CC5C83E-0EA1-F13C-DF86-C99A6AF2B0F1}"/>
              </a:ext>
            </a:extLst>
          </p:cNvPr>
          <p:cNvSpPr>
            <a:spLocks noGrp="1"/>
          </p:cNvSpPr>
          <p:nvPr>
            <p:ph type="body" sz="quarter" idx="12"/>
          </p:nvPr>
        </p:nvSpPr>
        <p:spPr>
          <a:xfrm>
            <a:off x="0" y="1193499"/>
            <a:ext cx="12192000" cy="945573"/>
          </a:xfrm>
        </p:spPr>
        <p:txBody>
          <a:bodyPr>
            <a:normAutofit/>
          </a:bodyPr>
          <a:lstStyle/>
          <a:p>
            <a:pPr marL="0" indent="0" algn="ctr">
              <a:buNone/>
            </a:pPr>
            <a:r>
              <a:rPr lang="en-US" dirty="0"/>
              <a:t>2024 IBC Landmark Research</a:t>
            </a:r>
            <a:br>
              <a:rPr lang="en-US" dirty="0"/>
            </a:br>
            <a:r>
              <a:rPr lang="en-US" dirty="0"/>
              <a:t>Smart Building Trends &amp; Technology Adoption</a:t>
            </a:r>
          </a:p>
        </p:txBody>
      </p:sp>
      <p:sp>
        <p:nvSpPr>
          <p:cNvPr id="5" name="Slide Number Placeholder 4">
            <a:extLst>
              <a:ext uri="{FF2B5EF4-FFF2-40B4-BE49-F238E27FC236}">
                <a16:creationId xmlns:a16="http://schemas.microsoft.com/office/drawing/2014/main" id="{B71DEAF1-51CE-9305-B431-C2CC215F2318}"/>
              </a:ext>
            </a:extLst>
          </p:cNvPr>
          <p:cNvSpPr>
            <a:spLocks noGrp="1"/>
          </p:cNvSpPr>
          <p:nvPr>
            <p:ph type="sldNum" sz="quarter" idx="14"/>
          </p:nvPr>
        </p:nvSpPr>
        <p:spPr/>
        <p:txBody>
          <a:bodyPr/>
          <a:lstStyle/>
          <a:p>
            <a:fld id="{4658F449-AC56-C64A-8488-86A10DE691DA}" type="slidenum">
              <a:rPr lang="en-US" smtClean="0"/>
              <a:pPr/>
              <a:t>5</a:t>
            </a:fld>
            <a:endParaRPr lang="en-US" dirty="0"/>
          </a:p>
        </p:txBody>
      </p:sp>
      <p:pic>
        <p:nvPicPr>
          <p:cNvPr id="7" name="Picture 6" descr="A cityscape with many icons&#10;&#10;Description automatically generated">
            <a:extLst>
              <a:ext uri="{FF2B5EF4-FFF2-40B4-BE49-F238E27FC236}">
                <a16:creationId xmlns:a16="http://schemas.microsoft.com/office/drawing/2014/main" id="{BB64E649-BEAA-A355-BCAE-67382E5C1BB5}"/>
              </a:ext>
            </a:extLst>
          </p:cNvPr>
          <p:cNvPicPr>
            <a:picLocks noChangeAspect="1"/>
          </p:cNvPicPr>
          <p:nvPr/>
        </p:nvPicPr>
        <p:blipFill>
          <a:blip r:embed="rId2"/>
          <a:stretch>
            <a:fillRect/>
          </a:stretch>
        </p:blipFill>
        <p:spPr>
          <a:xfrm>
            <a:off x="251313" y="2503159"/>
            <a:ext cx="5060749" cy="2903227"/>
          </a:xfrm>
          <a:prstGeom prst="rect">
            <a:avLst/>
          </a:prstGeom>
        </p:spPr>
      </p:pic>
      <p:pic>
        <p:nvPicPr>
          <p:cNvPr id="3" name="Picture 4" descr="Siemens-Logo | EIT RawMaterials">
            <a:extLst>
              <a:ext uri="{FF2B5EF4-FFF2-40B4-BE49-F238E27FC236}">
                <a16:creationId xmlns:a16="http://schemas.microsoft.com/office/drawing/2014/main" id="{734D5301-EADD-9063-113D-E1DB3BBEA3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779" t="20396" r="17583" b="47040"/>
          <a:stretch/>
        </p:blipFill>
        <p:spPr bwMode="auto">
          <a:xfrm>
            <a:off x="10902273" y="4144542"/>
            <a:ext cx="1237851" cy="2317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wyer Instruments Products | Instrumart">
            <a:extLst>
              <a:ext uri="{FF2B5EF4-FFF2-40B4-BE49-F238E27FC236}">
                <a16:creationId xmlns:a16="http://schemas.microsoft.com/office/drawing/2014/main" id="{64E3B884-5932-9E96-E301-7A99A8241B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24796" y="3493472"/>
            <a:ext cx="1106477" cy="40780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3BE10637-0D41-A147-81EB-24AB60E270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44713" y="4117995"/>
            <a:ext cx="1297725" cy="38323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Shorehill Recapitalizes Functional Devices - Functional Devices, Inc.">
            <a:extLst>
              <a:ext uri="{FF2B5EF4-FFF2-40B4-BE49-F238E27FC236}">
                <a16:creationId xmlns:a16="http://schemas.microsoft.com/office/drawing/2014/main" id="{0B36DC01-D2A3-E069-F112-51003468AF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80184" y="3383010"/>
            <a:ext cx="1101765" cy="55101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Belimo - Belimo Americas #4 on Vimeo">
            <a:extLst>
              <a:ext uri="{FF2B5EF4-FFF2-40B4-BE49-F238E27FC236}">
                <a16:creationId xmlns:a16="http://schemas.microsoft.com/office/drawing/2014/main" id="{50CF140F-6E13-6ACF-E976-B1C1D5A115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44223" y="2770902"/>
            <a:ext cx="1081499" cy="42875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1E3A7A8D-1A56-C378-45AF-3EA9C8B774FF}"/>
              </a:ext>
            </a:extLst>
          </p:cNvPr>
          <p:cNvPicPr>
            <a:picLocks noChangeAspect="1"/>
          </p:cNvPicPr>
          <p:nvPr/>
        </p:nvPicPr>
        <p:blipFill>
          <a:blip r:embed="rId8"/>
          <a:stretch>
            <a:fillRect/>
          </a:stretch>
        </p:blipFill>
        <p:spPr>
          <a:xfrm>
            <a:off x="7035118" y="3908644"/>
            <a:ext cx="1340952" cy="612369"/>
          </a:xfrm>
          <a:prstGeom prst="rect">
            <a:avLst/>
          </a:prstGeom>
        </p:spPr>
      </p:pic>
      <p:pic>
        <p:nvPicPr>
          <p:cNvPr id="25" name="Picture 2" descr="CyberPower UPS Systems, Battery Backup, PDUs, USB Surge Protectors">
            <a:extLst>
              <a:ext uri="{FF2B5EF4-FFF2-40B4-BE49-F238E27FC236}">
                <a16:creationId xmlns:a16="http://schemas.microsoft.com/office/drawing/2014/main" id="{15A58A5A-4E45-875C-7346-D10D931C3E7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24212" y="2879611"/>
            <a:ext cx="1625176" cy="29831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a:extLst>
              <a:ext uri="{FF2B5EF4-FFF2-40B4-BE49-F238E27FC236}">
                <a16:creationId xmlns:a16="http://schemas.microsoft.com/office/drawing/2014/main" id="{FF12C292-6030-905D-48D4-94EE692DE13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082" t="28107" r="2310" b="27878"/>
          <a:stretch/>
        </p:blipFill>
        <p:spPr bwMode="auto">
          <a:xfrm>
            <a:off x="6221275" y="4764142"/>
            <a:ext cx="1594522" cy="40780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oneywell customer service: phone number, hours &amp; reviews">
            <a:extLst>
              <a:ext uri="{FF2B5EF4-FFF2-40B4-BE49-F238E27FC236}">
                <a16:creationId xmlns:a16="http://schemas.microsoft.com/office/drawing/2014/main" id="{31A77872-B0C9-3FCD-1AD8-35A1C48D8806}"/>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8244" b="33627"/>
          <a:stretch/>
        </p:blipFill>
        <p:spPr bwMode="auto">
          <a:xfrm>
            <a:off x="5445748" y="4100240"/>
            <a:ext cx="1432983" cy="30734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Distech Controls — Performance Automation Solutions, Inc.">
            <a:extLst>
              <a:ext uri="{FF2B5EF4-FFF2-40B4-BE49-F238E27FC236}">
                <a16:creationId xmlns:a16="http://schemas.microsoft.com/office/drawing/2014/main" id="{72D8FA72-5BCF-3B9A-0E70-54F1EB67CBFB}"/>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33861"/>
          <a:stretch/>
        </p:blipFill>
        <p:spPr bwMode="auto">
          <a:xfrm>
            <a:off x="10581327" y="2808729"/>
            <a:ext cx="1230160" cy="46386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Brand Guidelines – Superior Essex – Corporate">
            <a:extLst>
              <a:ext uri="{FF2B5EF4-FFF2-40B4-BE49-F238E27FC236}">
                <a16:creationId xmlns:a16="http://schemas.microsoft.com/office/drawing/2014/main" id="{94B695FE-8135-0812-053B-97C52454D13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68740" y="4832870"/>
            <a:ext cx="1579056" cy="29831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A black and purple logo&#10;&#10;Description automatically generated">
            <a:extLst>
              <a:ext uri="{FF2B5EF4-FFF2-40B4-BE49-F238E27FC236}">
                <a16:creationId xmlns:a16="http://schemas.microsoft.com/office/drawing/2014/main" id="{1200B4DD-B7EE-AAD5-AF6E-876595E37941}"/>
              </a:ext>
            </a:extLst>
          </p:cNvPr>
          <p:cNvPicPr>
            <a:picLocks noChangeAspect="1"/>
          </p:cNvPicPr>
          <p:nvPr/>
        </p:nvPicPr>
        <p:blipFill rotWithShape="1">
          <a:blip r:embed="rId14"/>
          <a:srcRect l="4352" t="23584" r="4275" b="23834"/>
          <a:stretch/>
        </p:blipFill>
        <p:spPr>
          <a:xfrm>
            <a:off x="9875328" y="4756303"/>
            <a:ext cx="1321079" cy="397219"/>
          </a:xfrm>
          <a:prstGeom prst="rect">
            <a:avLst/>
          </a:prstGeom>
        </p:spPr>
      </p:pic>
      <p:pic>
        <p:nvPicPr>
          <p:cNvPr id="31" name="Picture 2" descr="NWEEI | Northwest Energy Efficiency Alliance">
            <a:extLst>
              <a:ext uri="{FF2B5EF4-FFF2-40B4-BE49-F238E27FC236}">
                <a16:creationId xmlns:a16="http://schemas.microsoft.com/office/drawing/2014/main" id="{4E538ABB-7FAE-C5AE-A2CF-B0EFD205437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376070" y="3901214"/>
            <a:ext cx="964397" cy="61806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Daikin Applied | Commercial HVAC | Solutions for Indoor Air Quality">
            <a:extLst>
              <a:ext uri="{FF2B5EF4-FFF2-40B4-BE49-F238E27FC236}">
                <a16:creationId xmlns:a16="http://schemas.microsoft.com/office/drawing/2014/main" id="{78E0A57D-536B-5DC6-9B0A-C78A157E744D}"/>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r="17052" b="1381"/>
          <a:stretch/>
        </p:blipFill>
        <p:spPr bwMode="auto">
          <a:xfrm>
            <a:off x="8755557" y="2879611"/>
            <a:ext cx="1615351" cy="32210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A red and black logo&#10;&#10;Description automatically generated">
            <a:extLst>
              <a:ext uri="{FF2B5EF4-FFF2-40B4-BE49-F238E27FC236}">
                <a16:creationId xmlns:a16="http://schemas.microsoft.com/office/drawing/2014/main" id="{CBAE383E-087D-7DFB-DC46-B26288FA84A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732140" y="3517220"/>
            <a:ext cx="1216655" cy="350629"/>
          </a:xfrm>
          <a:prstGeom prst="rect">
            <a:avLst/>
          </a:prstGeom>
        </p:spPr>
      </p:pic>
      <p:pic>
        <p:nvPicPr>
          <p:cNvPr id="34" name="Picture 33">
            <a:extLst>
              <a:ext uri="{FF2B5EF4-FFF2-40B4-BE49-F238E27FC236}">
                <a16:creationId xmlns:a16="http://schemas.microsoft.com/office/drawing/2014/main" id="{1706074E-F861-CF8F-9985-46102FE04A61}"/>
              </a:ext>
            </a:extLst>
          </p:cNvPr>
          <p:cNvPicPr>
            <a:picLocks noChangeAspect="1"/>
          </p:cNvPicPr>
          <p:nvPr/>
        </p:nvPicPr>
        <p:blipFill>
          <a:blip r:embed="rId18"/>
          <a:stretch>
            <a:fillRect/>
          </a:stretch>
        </p:blipFill>
        <p:spPr>
          <a:xfrm>
            <a:off x="5935510" y="3449266"/>
            <a:ext cx="1016042" cy="431772"/>
          </a:xfrm>
          <a:prstGeom prst="rect">
            <a:avLst/>
          </a:prstGeom>
        </p:spPr>
      </p:pic>
    </p:spTree>
    <p:extLst>
      <p:ext uri="{BB962C8B-B14F-4D97-AF65-F5344CB8AC3E}">
        <p14:creationId xmlns:p14="http://schemas.microsoft.com/office/powerpoint/2010/main" val="16998857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83D11-DEC4-4BFF-88BB-8FB2206CEB37}"/>
              </a:ext>
            </a:extLst>
          </p:cNvPr>
          <p:cNvSpPr>
            <a:spLocks noGrp="1"/>
          </p:cNvSpPr>
          <p:nvPr>
            <p:ph type="title"/>
          </p:nvPr>
        </p:nvSpPr>
        <p:spPr>
          <a:xfrm>
            <a:off x="839787" y="14143"/>
            <a:ext cx="9848199" cy="447675"/>
          </a:xfrm>
        </p:spPr>
        <p:txBody>
          <a:bodyPr/>
          <a:lstStyle/>
          <a:p>
            <a:r>
              <a:rPr lang="en-US" sz="2800" b="1" dirty="0"/>
              <a:t>4.  Research Update</a:t>
            </a:r>
            <a:br>
              <a:rPr lang="en-US" sz="2800" dirty="0"/>
            </a:br>
            <a:r>
              <a:rPr lang="en-US" sz="2800" dirty="0"/>
              <a:t>Greg Walker (ASHB)</a:t>
            </a:r>
          </a:p>
        </p:txBody>
      </p:sp>
      <p:sp>
        <p:nvSpPr>
          <p:cNvPr id="4" name="Text Placeholder 3">
            <a:extLst>
              <a:ext uri="{FF2B5EF4-FFF2-40B4-BE49-F238E27FC236}">
                <a16:creationId xmlns:a16="http://schemas.microsoft.com/office/drawing/2014/main" id="{E8E02AC0-EA95-4CA2-B250-70F98D25C504}"/>
              </a:ext>
            </a:extLst>
          </p:cNvPr>
          <p:cNvSpPr>
            <a:spLocks noGrp="1"/>
          </p:cNvSpPr>
          <p:nvPr>
            <p:ph type="body" sz="quarter" idx="12"/>
          </p:nvPr>
        </p:nvSpPr>
        <p:spPr>
          <a:xfrm>
            <a:off x="292327" y="1392148"/>
            <a:ext cx="11638416" cy="945573"/>
          </a:xfrm>
        </p:spPr>
        <p:txBody>
          <a:bodyPr>
            <a:normAutofit/>
          </a:bodyPr>
          <a:lstStyle/>
          <a:p>
            <a:pPr marL="0" indent="0" algn="ctr">
              <a:buNone/>
            </a:pPr>
            <a:r>
              <a:rPr lang="en-US" dirty="0"/>
              <a:t>Annual BACS Market Sizing North America</a:t>
            </a:r>
            <a:endParaRPr lang="en-CA" dirty="0"/>
          </a:p>
        </p:txBody>
      </p:sp>
      <p:sp>
        <p:nvSpPr>
          <p:cNvPr id="5" name="Slide Number Placeholder 4">
            <a:extLst>
              <a:ext uri="{FF2B5EF4-FFF2-40B4-BE49-F238E27FC236}">
                <a16:creationId xmlns:a16="http://schemas.microsoft.com/office/drawing/2014/main" id="{40955CF1-E7E6-4541-A1EA-E7E723C9D7CD}"/>
              </a:ext>
            </a:extLst>
          </p:cNvPr>
          <p:cNvSpPr>
            <a:spLocks noGrp="1"/>
          </p:cNvSpPr>
          <p:nvPr>
            <p:ph type="sldNum" sz="quarter" idx="14"/>
          </p:nvPr>
        </p:nvSpPr>
        <p:spPr/>
        <p:txBody>
          <a:bodyPr/>
          <a:lstStyle/>
          <a:p>
            <a:fld id="{4658F449-AC56-C64A-8488-86A10DE691DA}" type="slidenum">
              <a:rPr lang="en-US" smtClean="0"/>
              <a:pPr/>
              <a:t>6</a:t>
            </a:fld>
            <a:endParaRPr lang="en-US" dirty="0"/>
          </a:p>
        </p:txBody>
      </p:sp>
      <p:pic>
        <p:nvPicPr>
          <p:cNvPr id="53" name="Picture 52" descr="A black and purple logo&#10;&#10;Description automatically generated">
            <a:extLst>
              <a:ext uri="{FF2B5EF4-FFF2-40B4-BE49-F238E27FC236}">
                <a16:creationId xmlns:a16="http://schemas.microsoft.com/office/drawing/2014/main" id="{6F96C7F6-3E60-548E-0B46-94441620EB43}"/>
              </a:ext>
            </a:extLst>
          </p:cNvPr>
          <p:cNvPicPr>
            <a:picLocks noChangeAspect="1"/>
          </p:cNvPicPr>
          <p:nvPr/>
        </p:nvPicPr>
        <p:blipFill rotWithShape="1">
          <a:blip r:embed="rId2"/>
          <a:srcRect l="4352" t="23584" r="4275" b="23834"/>
          <a:stretch/>
        </p:blipFill>
        <p:spPr>
          <a:xfrm>
            <a:off x="9891884" y="4896861"/>
            <a:ext cx="1333595" cy="400982"/>
          </a:xfrm>
          <a:prstGeom prst="rect">
            <a:avLst/>
          </a:prstGeom>
        </p:spPr>
      </p:pic>
      <p:pic>
        <p:nvPicPr>
          <p:cNvPr id="3" name="Picture 4" descr="Temperature Controller Ref. Honeywell R3h710rf0005">
            <a:extLst>
              <a:ext uri="{FF2B5EF4-FFF2-40B4-BE49-F238E27FC236}">
                <a16:creationId xmlns:a16="http://schemas.microsoft.com/office/drawing/2014/main" id="{2A856E1C-BA9F-967D-1712-C6221C223B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3459" b="32799"/>
          <a:stretch/>
        </p:blipFill>
        <p:spPr bwMode="auto">
          <a:xfrm>
            <a:off x="8953295" y="3995508"/>
            <a:ext cx="1638987" cy="3846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Schneider Electric Canada | Global Specialist in Energy Management and  Automation">
            <a:extLst>
              <a:ext uri="{FF2B5EF4-FFF2-40B4-BE49-F238E27FC236}">
                <a16:creationId xmlns:a16="http://schemas.microsoft.com/office/drawing/2014/main" id="{8414B639-67B7-3124-7A5E-D10A67FAD4C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0653" b="28422"/>
          <a:stretch/>
        </p:blipFill>
        <p:spPr bwMode="auto">
          <a:xfrm>
            <a:off x="6499309" y="4802058"/>
            <a:ext cx="1520466" cy="6491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317BDC61-2D01-8018-7AA0-38BE50FC51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61856" y="3058767"/>
            <a:ext cx="1199606" cy="5020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ome | Automated Logic">
            <a:extLst>
              <a:ext uri="{FF2B5EF4-FFF2-40B4-BE49-F238E27FC236}">
                <a16:creationId xmlns:a16="http://schemas.microsoft.com/office/drawing/2014/main" id="{D2A00FE0-21C1-499F-8023-62B176C8A1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7746" y="3118166"/>
            <a:ext cx="1228415" cy="4184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elimo - Belimo Americas #4 on Vimeo">
            <a:extLst>
              <a:ext uri="{FF2B5EF4-FFF2-40B4-BE49-F238E27FC236}">
                <a16:creationId xmlns:a16="http://schemas.microsoft.com/office/drawing/2014/main" id="{1E0BD2BD-15C5-2653-BEF8-7BC75EBF02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80539" y="3036299"/>
            <a:ext cx="1217257" cy="50345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Siemens-Logo | EIT RawMaterials">
            <a:extLst>
              <a:ext uri="{FF2B5EF4-FFF2-40B4-BE49-F238E27FC236}">
                <a16:creationId xmlns:a16="http://schemas.microsoft.com/office/drawing/2014/main" id="{3CFC9EDA-9780-0C53-43F1-98FA08B05B0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19691" y="4747111"/>
            <a:ext cx="1520466" cy="67143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C4609A02-1E01-8BA6-C683-3643C3FF4CB2}"/>
              </a:ext>
            </a:extLst>
          </p:cNvPr>
          <p:cNvPicPr>
            <a:picLocks noChangeAspect="1"/>
          </p:cNvPicPr>
          <p:nvPr/>
        </p:nvPicPr>
        <p:blipFill>
          <a:blip r:embed="rId9"/>
          <a:stretch>
            <a:fillRect/>
          </a:stretch>
        </p:blipFill>
        <p:spPr>
          <a:xfrm>
            <a:off x="6253411" y="3940796"/>
            <a:ext cx="1064448" cy="457502"/>
          </a:xfrm>
          <a:prstGeom prst="rect">
            <a:avLst/>
          </a:prstGeom>
        </p:spPr>
      </p:pic>
      <p:pic>
        <p:nvPicPr>
          <p:cNvPr id="12" name="Picture 2" descr="Distech Controls — Performance Automation Solutions, Inc.">
            <a:extLst>
              <a:ext uri="{FF2B5EF4-FFF2-40B4-BE49-F238E27FC236}">
                <a16:creationId xmlns:a16="http://schemas.microsoft.com/office/drawing/2014/main" id="{7EC2DABC-073B-BB01-00D1-360483BC58F6}"/>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15758"/>
          <a:stretch/>
        </p:blipFill>
        <p:spPr bwMode="auto">
          <a:xfrm>
            <a:off x="7540535" y="3903852"/>
            <a:ext cx="1198934" cy="57907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Download Johnson Controls Logo PNG Image for Free">
            <a:extLst>
              <a:ext uri="{FF2B5EF4-FFF2-40B4-BE49-F238E27FC236}">
                <a16:creationId xmlns:a16="http://schemas.microsoft.com/office/drawing/2014/main" id="{6403EB5D-6790-1F6B-8C3C-CA31A4F7F2B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669514" y="3746837"/>
            <a:ext cx="1406178" cy="67143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24D98C0F-8862-D8E1-68BB-F7C165D1BE27}"/>
              </a:ext>
            </a:extLst>
          </p:cNvPr>
          <p:cNvPicPr>
            <a:picLocks noChangeAspect="1"/>
          </p:cNvPicPr>
          <p:nvPr/>
        </p:nvPicPr>
        <p:blipFill>
          <a:blip r:embed="rId12"/>
          <a:stretch>
            <a:fillRect/>
          </a:stretch>
        </p:blipFill>
        <p:spPr>
          <a:xfrm>
            <a:off x="220027" y="2812449"/>
            <a:ext cx="5877745" cy="2638793"/>
          </a:xfrm>
          <a:prstGeom prst="rect">
            <a:avLst/>
          </a:prstGeom>
        </p:spPr>
      </p:pic>
    </p:spTree>
    <p:extLst>
      <p:ext uri="{BB962C8B-B14F-4D97-AF65-F5344CB8AC3E}">
        <p14:creationId xmlns:p14="http://schemas.microsoft.com/office/powerpoint/2010/main" val="28106767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81CEB081-CD23-4709-BA68-D3043B6010C2}"/>
              </a:ext>
            </a:extLst>
          </p:cNvPr>
          <p:cNvSpPr>
            <a:spLocks noGrp="1"/>
          </p:cNvSpPr>
          <p:nvPr>
            <p:ph sz="half" idx="1"/>
          </p:nvPr>
        </p:nvSpPr>
        <p:spPr>
          <a:xfrm>
            <a:off x="3677348" y="2458582"/>
            <a:ext cx="7676453" cy="3345318"/>
          </a:xfrm>
        </p:spPr>
        <p:txBody>
          <a:bodyPr vert="horz" lIns="91440" tIns="45720" rIns="91440" bIns="45720" rtlCol="0">
            <a:normAutofit lnSpcReduction="10000"/>
          </a:bodyPr>
          <a:lstStyle/>
          <a:p>
            <a:pPr marL="0" indent="0">
              <a:lnSpc>
                <a:spcPct val="120000"/>
              </a:lnSpc>
              <a:buNone/>
            </a:pPr>
            <a:r>
              <a:rPr lang="en-US" sz="1800" kern="1800" dirty="0"/>
              <a:t>Glen Allmendinger will explore emerging AI-enabled applications that are transforming how we innovate, operate, and provide value in intelligent buildings. Glen will address several critical questions:</a:t>
            </a:r>
          </a:p>
          <a:p>
            <a:pPr>
              <a:lnSpc>
                <a:spcPct val="120000"/>
              </a:lnSpc>
            </a:pPr>
            <a:r>
              <a:rPr lang="en-US" sz="1800" kern="1800" dirty="0"/>
              <a:t>How will AI innovations impact your business and ecosystem?</a:t>
            </a:r>
          </a:p>
          <a:p>
            <a:pPr>
              <a:lnSpc>
                <a:spcPct val="120000"/>
              </a:lnSpc>
            </a:pPr>
            <a:r>
              <a:rPr lang="en-US" sz="1800" kern="1800" dirty="0"/>
              <a:t>How can future scenarios help you strategize your organization’s response?</a:t>
            </a:r>
          </a:p>
          <a:p>
            <a:pPr>
              <a:lnSpc>
                <a:spcPct val="120000"/>
              </a:lnSpc>
            </a:pPr>
            <a:r>
              <a:rPr lang="en-US" sz="1800" kern="1800" dirty="0"/>
              <a:t>What maneuvers can your company take to leapfrog others by being an early mover in this space?</a:t>
            </a:r>
          </a:p>
        </p:txBody>
      </p:sp>
      <p:sp>
        <p:nvSpPr>
          <p:cNvPr id="45" name="Slide Number Placeholder 5">
            <a:extLst>
              <a:ext uri="{FF2B5EF4-FFF2-40B4-BE49-F238E27FC236}">
                <a16:creationId xmlns:a16="http://schemas.microsoft.com/office/drawing/2014/main" id="{2D747220-3C0C-B3D6-61A1-2F2B31624E6D}"/>
              </a:ext>
            </a:extLst>
          </p:cNvPr>
          <p:cNvSpPr>
            <a:spLocks noGrp="1"/>
          </p:cNvSpPr>
          <p:nvPr>
            <p:ph type="sldNum" sz="quarter" idx="14"/>
          </p:nvPr>
        </p:nvSpPr>
        <p:spPr>
          <a:xfrm>
            <a:off x="119761" y="6412993"/>
            <a:ext cx="620027" cy="352458"/>
          </a:xfrm>
        </p:spPr>
        <p:txBody>
          <a:bodyPr/>
          <a:lstStyle/>
          <a:p>
            <a:pPr>
              <a:spcAft>
                <a:spcPts val="600"/>
              </a:spcAft>
            </a:pPr>
            <a:fld id="{4658F449-AC56-C64A-8488-86A10DE691DA}" type="slidenum">
              <a:rPr lang="en-US" smtClean="0"/>
              <a:pPr>
                <a:spcAft>
                  <a:spcPts val="600"/>
                </a:spcAft>
              </a:pPr>
              <a:t>7</a:t>
            </a:fld>
            <a:endParaRPr lang="en-US"/>
          </a:p>
        </p:txBody>
      </p:sp>
      <p:sp>
        <p:nvSpPr>
          <p:cNvPr id="7" name="Title 2">
            <a:extLst>
              <a:ext uri="{FF2B5EF4-FFF2-40B4-BE49-F238E27FC236}">
                <a16:creationId xmlns:a16="http://schemas.microsoft.com/office/drawing/2014/main" id="{2120AB85-4437-1759-C5DD-98A725F4D345}"/>
              </a:ext>
            </a:extLst>
          </p:cNvPr>
          <p:cNvSpPr txBox="1">
            <a:spLocks/>
          </p:cNvSpPr>
          <p:nvPr/>
        </p:nvSpPr>
        <p:spPr>
          <a:xfrm>
            <a:off x="838199" y="41865"/>
            <a:ext cx="10973499" cy="44767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000" kern="1200" baseline="0">
                <a:solidFill>
                  <a:schemeClr val="bg1"/>
                </a:solidFill>
                <a:latin typeface="Montserrat Light" charset="0"/>
                <a:ea typeface="+mj-ea"/>
                <a:cs typeface="+mj-cs"/>
              </a:defRPr>
            </a:lvl1pPr>
          </a:lstStyle>
          <a:p>
            <a:r>
              <a:rPr lang="en-US" sz="2800" b="1" dirty="0"/>
              <a:t>5.  Keynote</a:t>
            </a:r>
            <a:br>
              <a:rPr lang="en-US" sz="2800" dirty="0"/>
            </a:br>
            <a:r>
              <a:rPr lang="en-CA" sz="2800" dirty="0"/>
              <a:t>Chris Larry (Exp US Services Inc.)</a:t>
            </a:r>
            <a:endParaRPr lang="en-US" sz="2800" dirty="0"/>
          </a:p>
        </p:txBody>
      </p:sp>
      <p:sp>
        <p:nvSpPr>
          <p:cNvPr id="3" name="Text Placeholder 3">
            <a:extLst>
              <a:ext uri="{FF2B5EF4-FFF2-40B4-BE49-F238E27FC236}">
                <a16:creationId xmlns:a16="http://schemas.microsoft.com/office/drawing/2014/main" id="{2C0F5AD8-9335-7C70-008A-6B213BFA6424}"/>
              </a:ext>
            </a:extLst>
          </p:cNvPr>
          <p:cNvSpPr txBox="1">
            <a:spLocks/>
          </p:cNvSpPr>
          <p:nvPr/>
        </p:nvSpPr>
        <p:spPr>
          <a:xfrm>
            <a:off x="3677348" y="1450062"/>
            <a:ext cx="8134350" cy="92438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b="1" dirty="0"/>
              <a:t>Orchestrating and Automating the Value of AI-Enabled Solutions for Smart Buildings</a:t>
            </a:r>
            <a:endParaRPr lang="en-US" dirty="0"/>
          </a:p>
        </p:txBody>
      </p:sp>
      <p:pic>
        <p:nvPicPr>
          <p:cNvPr id="5" name="Picture 4">
            <a:extLst>
              <a:ext uri="{FF2B5EF4-FFF2-40B4-BE49-F238E27FC236}">
                <a16:creationId xmlns:a16="http://schemas.microsoft.com/office/drawing/2014/main" id="{F472344D-6440-B47F-403C-1628E08B0937}"/>
              </a:ext>
            </a:extLst>
          </p:cNvPr>
          <p:cNvPicPr>
            <a:picLocks noChangeAspect="1"/>
          </p:cNvPicPr>
          <p:nvPr/>
        </p:nvPicPr>
        <p:blipFill>
          <a:blip r:embed="rId2"/>
          <a:stretch>
            <a:fillRect/>
          </a:stretch>
        </p:blipFill>
        <p:spPr>
          <a:xfrm>
            <a:off x="838199" y="1337991"/>
            <a:ext cx="2667001" cy="4760831"/>
          </a:xfrm>
          <a:prstGeom prst="rect">
            <a:avLst/>
          </a:prstGeom>
        </p:spPr>
      </p:pic>
    </p:spTree>
    <p:extLst>
      <p:ext uri="{BB962C8B-B14F-4D97-AF65-F5344CB8AC3E}">
        <p14:creationId xmlns:p14="http://schemas.microsoft.com/office/powerpoint/2010/main" val="26931951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7525ADB-5296-404C-BB05-A6A0E26586F5}"/>
              </a:ext>
            </a:extLst>
          </p:cNvPr>
          <p:cNvSpPr>
            <a:spLocks noGrp="1"/>
          </p:cNvSpPr>
          <p:nvPr>
            <p:ph type="subTitle" idx="4294967295"/>
          </p:nvPr>
        </p:nvSpPr>
        <p:spPr>
          <a:xfrm>
            <a:off x="876300" y="2937268"/>
            <a:ext cx="4562475" cy="2316964"/>
          </a:xfrm>
        </p:spPr>
        <p:txBody>
          <a:bodyPr>
            <a:normAutofit/>
          </a:bodyPr>
          <a:lstStyle/>
          <a:p>
            <a:pPr marL="0" indent="0">
              <a:buNone/>
            </a:pPr>
            <a:r>
              <a:rPr lang="en-US" sz="3600" dirty="0">
                <a:solidFill>
                  <a:schemeClr val="tx1"/>
                </a:solidFill>
              </a:rPr>
              <a:t>THANK YOU! </a:t>
            </a:r>
          </a:p>
          <a:p>
            <a:endParaRPr lang="en-US" sz="3600" dirty="0">
              <a:solidFill>
                <a:schemeClr val="tx1"/>
              </a:solidFill>
            </a:endParaRPr>
          </a:p>
          <a:p>
            <a:pPr marL="0" indent="0">
              <a:buNone/>
            </a:pPr>
            <a:r>
              <a:rPr lang="en-US" sz="3600" dirty="0">
                <a:solidFill>
                  <a:schemeClr val="tx1"/>
                </a:solidFill>
              </a:rPr>
              <a:t>Questions?</a:t>
            </a:r>
          </a:p>
        </p:txBody>
      </p:sp>
    </p:spTree>
    <p:extLst>
      <p:ext uri="{BB962C8B-B14F-4D97-AF65-F5344CB8AC3E}">
        <p14:creationId xmlns:p14="http://schemas.microsoft.com/office/powerpoint/2010/main" val="26585514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3BD385-FF7E-4567-AB86-449A08CBBB1C}"/>
              </a:ext>
            </a:extLst>
          </p:cNvPr>
          <p:cNvSpPr>
            <a:spLocks noGrp="1"/>
          </p:cNvSpPr>
          <p:nvPr>
            <p:ph type="sldNum" sz="quarter" idx="14"/>
          </p:nvPr>
        </p:nvSpPr>
        <p:spPr/>
        <p:txBody>
          <a:bodyPr/>
          <a:lstStyle/>
          <a:p>
            <a:fld id="{4658F449-AC56-C64A-8488-86A10DE691DA}" type="slidenum">
              <a:rPr lang="en-US" smtClean="0"/>
              <a:pPr/>
              <a:t>9</a:t>
            </a:fld>
            <a:endParaRPr lang="en-US"/>
          </a:p>
        </p:txBody>
      </p:sp>
      <p:sp>
        <p:nvSpPr>
          <p:cNvPr id="11" name="Title 1">
            <a:extLst>
              <a:ext uri="{FF2B5EF4-FFF2-40B4-BE49-F238E27FC236}">
                <a16:creationId xmlns:a16="http://schemas.microsoft.com/office/drawing/2014/main" id="{93918034-9B9D-4596-85F0-9F9E81E42410}"/>
              </a:ext>
            </a:extLst>
          </p:cNvPr>
          <p:cNvSpPr>
            <a:spLocks noGrp="1"/>
          </p:cNvSpPr>
          <p:nvPr>
            <p:ph type="title"/>
          </p:nvPr>
        </p:nvSpPr>
        <p:spPr>
          <a:xfrm>
            <a:off x="839787" y="64943"/>
            <a:ext cx="9848199" cy="1309752"/>
          </a:xfrm>
        </p:spPr>
        <p:txBody>
          <a:bodyPr/>
          <a:lstStyle/>
          <a:p>
            <a:r>
              <a:rPr lang="en-US" sz="2800" b="1" dirty="0"/>
              <a:t>6. Smarter Homes &amp; Buildings Podcast</a:t>
            </a:r>
            <a:br>
              <a:rPr lang="en-US" sz="2800" b="1" dirty="0"/>
            </a:br>
            <a:r>
              <a:rPr lang="sv-SE" sz="2800" dirty="0"/>
              <a:t>Robert Lane (Robert H. Lane &amp; Associates Inc.)</a:t>
            </a:r>
            <a:endParaRPr lang="en-US" sz="2800" dirty="0"/>
          </a:p>
        </p:txBody>
      </p:sp>
      <p:pic>
        <p:nvPicPr>
          <p:cNvPr id="4" name="Picture 3" descr="A white background with black and orange logo&#10;&#10;Description automatically generated">
            <a:extLst>
              <a:ext uri="{FF2B5EF4-FFF2-40B4-BE49-F238E27FC236}">
                <a16:creationId xmlns:a16="http://schemas.microsoft.com/office/drawing/2014/main" id="{F114EBE4-BB71-0121-144E-449ADD8924D8}"/>
              </a:ext>
            </a:extLst>
          </p:cNvPr>
          <p:cNvPicPr>
            <a:picLocks noChangeAspect="1"/>
          </p:cNvPicPr>
          <p:nvPr/>
        </p:nvPicPr>
        <p:blipFill>
          <a:blip r:embed="rId2"/>
          <a:stretch>
            <a:fillRect/>
          </a:stretch>
        </p:blipFill>
        <p:spPr>
          <a:xfrm>
            <a:off x="1284286" y="1210443"/>
            <a:ext cx="2641448" cy="2641448"/>
          </a:xfrm>
          <a:prstGeom prst="rect">
            <a:avLst/>
          </a:prstGeom>
          <a:ln>
            <a:noFill/>
          </a:ln>
          <a:effectLst>
            <a:outerShdw blurRad="292100" dist="139700" dir="2700000" algn="tl" rotWithShape="0">
              <a:srgbClr val="333333">
                <a:alpha val="65000"/>
              </a:srgbClr>
            </a:outerShdw>
          </a:effectLst>
        </p:spPr>
      </p:pic>
      <p:pic>
        <p:nvPicPr>
          <p:cNvPr id="32" name="Picture 2" descr="Spotify logo dark mode Royalty Free Vector Image">
            <a:extLst>
              <a:ext uri="{FF2B5EF4-FFF2-40B4-BE49-F238E27FC236}">
                <a16:creationId xmlns:a16="http://schemas.microsoft.com/office/drawing/2014/main" id="{B22171F1-4ECB-4A70-9CD8-87A22F1E81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312" b="31281"/>
          <a:stretch/>
        </p:blipFill>
        <p:spPr bwMode="auto">
          <a:xfrm>
            <a:off x="7918360" y="2325168"/>
            <a:ext cx="1822629" cy="67402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descr="Apple Podcast logo – Medford Knife &amp; Tool USA">
            <a:extLst>
              <a:ext uri="{FF2B5EF4-FFF2-40B4-BE49-F238E27FC236}">
                <a16:creationId xmlns:a16="http://schemas.microsoft.com/office/drawing/2014/main" id="{7775C7B0-5794-4CDE-BBA0-514BAF6968F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416" t="23333" r="3896" b="24444"/>
          <a:stretch/>
        </p:blipFill>
        <p:spPr bwMode="auto">
          <a:xfrm>
            <a:off x="5137867" y="2110589"/>
            <a:ext cx="2479675" cy="1070939"/>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E400DFB1-2DAF-4260-B8BB-A3DBD5B7BB6E}"/>
              </a:ext>
            </a:extLst>
          </p:cNvPr>
          <p:cNvSpPr txBox="1"/>
          <p:nvPr/>
        </p:nvSpPr>
        <p:spPr>
          <a:xfrm>
            <a:off x="4645052" y="1195810"/>
            <a:ext cx="6546850" cy="646331"/>
          </a:xfrm>
          <a:prstGeom prst="rect">
            <a:avLst/>
          </a:prstGeom>
          <a:noFill/>
        </p:spPr>
        <p:txBody>
          <a:bodyPr wrap="square">
            <a:spAutoFit/>
          </a:bodyPr>
          <a:lstStyle/>
          <a:p>
            <a:r>
              <a:rPr lang="en-CA" b="0" i="0" dirty="0">
                <a:solidFill>
                  <a:schemeClr val="tx2"/>
                </a:solidFill>
                <a:effectLst/>
                <a:latin typeface="Arial" panose="020B0604020202020204" pitchFamily="34" charset="0"/>
                <a:cs typeface="Arial" panose="020B0604020202020204" pitchFamily="34" charset="0"/>
              </a:rPr>
              <a:t>Join industry experts and leaders from around the globe as they discuss everything smart home and intelligent buildings.</a:t>
            </a:r>
            <a:endParaRPr lang="en-CA" dirty="0">
              <a:solidFill>
                <a:schemeClr val="tx2"/>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D5B6834D-986A-40DB-BB44-CA58A4D1ED09}"/>
              </a:ext>
            </a:extLst>
          </p:cNvPr>
          <p:cNvSpPr txBox="1"/>
          <p:nvPr/>
        </p:nvSpPr>
        <p:spPr>
          <a:xfrm>
            <a:off x="4645052" y="3547852"/>
            <a:ext cx="6702246" cy="646331"/>
          </a:xfrm>
          <a:prstGeom prst="rect">
            <a:avLst/>
          </a:prstGeom>
          <a:noFill/>
        </p:spPr>
        <p:txBody>
          <a:bodyPr wrap="square">
            <a:spAutoFit/>
          </a:bodyPr>
          <a:lstStyle/>
          <a:p>
            <a:r>
              <a:rPr lang="en-CA" dirty="0">
                <a:solidFill>
                  <a:schemeClr val="tx2"/>
                </a:solidFill>
                <a:latin typeface="Arial" panose="020B0604020202020204" pitchFamily="34" charset="0"/>
                <a:cs typeface="Arial" panose="020B0604020202020204" pitchFamily="34" charset="0"/>
              </a:rPr>
              <a:t>ASHB is looking for guests and hosts for future pre-recorded episodes. C</a:t>
            </a:r>
            <a:r>
              <a:rPr lang="en-CA" b="0" i="0" dirty="0">
                <a:solidFill>
                  <a:schemeClr val="tx2"/>
                </a:solidFill>
                <a:effectLst/>
                <a:latin typeface="Arial" panose="020B0604020202020204" pitchFamily="34" charset="0"/>
                <a:cs typeface="Arial" panose="020B0604020202020204" pitchFamily="34" charset="0"/>
              </a:rPr>
              <a:t>ontact </a:t>
            </a:r>
            <a:r>
              <a:rPr lang="en-CA" b="0" i="0" dirty="0">
                <a:solidFill>
                  <a:schemeClr val="tx2"/>
                </a:solidFill>
                <a:effectLst/>
                <a:latin typeface="Arial" panose="020B0604020202020204" pitchFamily="34" charset="0"/>
                <a:cs typeface="Arial" panose="020B0604020202020204" pitchFamily="34" charset="0"/>
                <a:hlinkClick r:id="rId5"/>
              </a:rPr>
              <a:t>admin@ashb.com</a:t>
            </a:r>
            <a:r>
              <a:rPr lang="en-CA" b="0" i="0" dirty="0">
                <a:solidFill>
                  <a:schemeClr val="tx2"/>
                </a:solidFill>
                <a:effectLst/>
                <a:latin typeface="Arial" panose="020B0604020202020204" pitchFamily="34" charset="0"/>
                <a:cs typeface="Arial" panose="020B0604020202020204" pitchFamily="34" charset="0"/>
              </a:rPr>
              <a:t> for more information.</a:t>
            </a:r>
            <a:endParaRPr lang="en-CA" dirty="0">
              <a:solidFill>
                <a:schemeClr val="tx2"/>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E3B8E8E1-4A2D-4783-AFCA-5F22F296D0E1}"/>
              </a:ext>
            </a:extLst>
          </p:cNvPr>
          <p:cNvSpPr txBox="1"/>
          <p:nvPr/>
        </p:nvSpPr>
        <p:spPr>
          <a:xfrm>
            <a:off x="680838" y="4549212"/>
            <a:ext cx="10511064" cy="1477328"/>
          </a:xfrm>
          <a:prstGeom prst="rect">
            <a:avLst/>
          </a:prstGeom>
          <a:noFill/>
        </p:spPr>
        <p:txBody>
          <a:bodyPr wrap="square">
            <a:spAutoFit/>
          </a:bodyPr>
          <a:lstStyle/>
          <a:p>
            <a:r>
              <a:rPr lang="en-CA" b="1" dirty="0">
                <a:solidFill>
                  <a:srgbClr val="FF0000"/>
                </a:solidFill>
                <a:latin typeface="Arial" panose="020B0604020202020204" pitchFamily="34" charset="0"/>
                <a:cs typeface="Arial" panose="020B0604020202020204" pitchFamily="34" charset="0"/>
              </a:rPr>
              <a:t>Recent Recordings: </a:t>
            </a:r>
          </a:p>
          <a:p>
            <a:pPr marL="342900" indent="-342900">
              <a:buFontTx/>
              <a:buChar char="-"/>
            </a:pPr>
            <a:r>
              <a:rPr lang="en-US" dirty="0">
                <a:solidFill>
                  <a:srgbClr val="FF0000"/>
                </a:solidFill>
                <a:latin typeface="Arial" panose="020B0604020202020204" pitchFamily="34" charset="0"/>
                <a:cs typeface="Arial" panose="020B0604020202020204" pitchFamily="34" charset="0"/>
              </a:rPr>
              <a:t>’Killer Apps’ and Actionable Data Migration - Make Yourself the Smart Building Hero!</a:t>
            </a:r>
          </a:p>
          <a:p>
            <a:pPr marL="342900" indent="-342900">
              <a:buFontTx/>
              <a:buChar char="-"/>
            </a:pPr>
            <a:r>
              <a:rPr lang="en-US" dirty="0">
                <a:solidFill>
                  <a:srgbClr val="FF0000"/>
                </a:solidFill>
                <a:latin typeface="Arial" panose="020B0604020202020204" pitchFamily="34" charset="0"/>
                <a:cs typeface="Arial" panose="020B0604020202020204" pitchFamily="34" charset="0"/>
              </a:rPr>
              <a:t>Utilize Native Functionality in Building Automation PLCs to Improve Security</a:t>
            </a:r>
          </a:p>
          <a:p>
            <a:pPr marL="342900" indent="-342900">
              <a:buFontTx/>
              <a:buChar char="-"/>
            </a:pPr>
            <a:r>
              <a:rPr lang="en-US" dirty="0">
                <a:solidFill>
                  <a:srgbClr val="FF0000"/>
                </a:solidFill>
                <a:latin typeface="Arial" panose="020B0604020202020204" pitchFamily="34" charset="0"/>
                <a:cs typeface="Arial" panose="020B0604020202020204" pitchFamily="34" charset="0"/>
              </a:rPr>
              <a:t>Transforming Energy Management - ABB and Lumin on Smart Electrification Strategies</a:t>
            </a:r>
          </a:p>
          <a:p>
            <a:pPr marL="342900" indent="-342900">
              <a:buFontTx/>
              <a:buChar char="-"/>
            </a:pPr>
            <a:r>
              <a:rPr lang="en-US" dirty="0">
                <a:solidFill>
                  <a:srgbClr val="FF0000"/>
                </a:solidFill>
                <a:latin typeface="Arial" panose="020B0604020202020204" pitchFamily="34" charset="0"/>
                <a:cs typeface="Arial" panose="020B0604020202020204" pitchFamily="34" charset="0"/>
              </a:rPr>
              <a:t>Bridging Policy and Innovation - Energy Efficiency in Window and Door Automation with AERC</a:t>
            </a:r>
            <a:endParaRPr lang="en-CA" dirty="0">
              <a:solidFill>
                <a:srgbClr val="FF0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2FCF0CC0-3854-0EC7-BC64-655C62D99ECB}"/>
              </a:ext>
            </a:extLst>
          </p:cNvPr>
          <p:cNvSpPr txBox="1"/>
          <p:nvPr/>
        </p:nvSpPr>
        <p:spPr>
          <a:xfrm>
            <a:off x="1284286" y="4016991"/>
            <a:ext cx="2641448" cy="369332"/>
          </a:xfrm>
          <a:prstGeom prst="rect">
            <a:avLst/>
          </a:prstGeom>
          <a:noFill/>
        </p:spPr>
        <p:txBody>
          <a:bodyPr wrap="square">
            <a:spAutoFit/>
          </a:bodyPr>
          <a:lstStyle/>
          <a:p>
            <a:pPr algn="ctr"/>
            <a:r>
              <a:rPr lang="en-US" dirty="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ashb.com/podcast</a:t>
            </a:r>
            <a:endParaRPr lang="en-CA" dirty="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9778967"/>
      </p:ext>
    </p:extLst>
  </p:cSld>
  <p:clrMapOvr>
    <a:masterClrMapping/>
  </p:clrMapOvr>
</p:sld>
</file>

<file path=ppt/theme/theme1.xml><?xml version="1.0" encoding="utf-8"?>
<a:theme xmlns:a="http://schemas.openxmlformats.org/drawingml/2006/main" name="CABA Presentation 1">
  <a:themeElements>
    <a:clrScheme name="CABA Presentation">
      <a:dk1>
        <a:srgbClr val="E83E1D"/>
      </a:dk1>
      <a:lt1>
        <a:srgbClr val="FFFFFF"/>
      </a:lt1>
      <a:dk2>
        <a:srgbClr val="464646"/>
      </a:dk2>
      <a:lt2>
        <a:srgbClr val="D7D7D7"/>
      </a:lt2>
      <a:accent1>
        <a:srgbClr val="009DF7"/>
      </a:accent1>
      <a:accent2>
        <a:srgbClr val="7A7A7A"/>
      </a:accent2>
      <a:accent3>
        <a:srgbClr val="F49200"/>
      </a:accent3>
      <a:accent4>
        <a:srgbClr val="2BAC3A"/>
      </a:accent4>
      <a:accent5>
        <a:srgbClr val="FFED00"/>
      </a:accent5>
      <a:accent6>
        <a:srgbClr val="912583"/>
      </a:accent6>
      <a:hlink>
        <a:srgbClr val="009DF7"/>
      </a:hlink>
      <a:folHlink>
        <a:srgbClr val="7A7A7A"/>
      </a:folHlink>
    </a:clrScheme>
    <a:fontScheme name="Scenariio">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BA Presentation 2018.potx" id="{98D26EC6-AE9B-494F-A44F-E252D094523E}" vid="{D435817C-20ED-454E-8F26-51F322C3469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6C827C2D24DC641BF3335721A0BFAD0" ma:contentTypeVersion="13" ma:contentTypeDescription="Create a new document." ma:contentTypeScope="" ma:versionID="d3c083629b15a1c7cbdea09e66ee7619">
  <xsd:schema xmlns:xsd="http://www.w3.org/2001/XMLSchema" xmlns:xs="http://www.w3.org/2001/XMLSchema" xmlns:p="http://schemas.microsoft.com/office/2006/metadata/properties" xmlns:ns2="94aa7f9c-35f7-4afe-8da5-56a177c74bd1" xmlns:ns3="d0c6ae89-1a0c-40bd-bfa0-b278409e1f38" targetNamespace="http://schemas.microsoft.com/office/2006/metadata/properties" ma:root="true" ma:fieldsID="344cdb94fbea305711c94cffb2b07143" ns2:_="" ns3:_="">
    <xsd:import namespace="94aa7f9c-35f7-4afe-8da5-56a177c74bd1"/>
    <xsd:import namespace="d0c6ae89-1a0c-40bd-bfa0-b278409e1f3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aa7f9c-35f7-4afe-8da5-56a177c74b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0c6ae89-1a0c-40bd-bfa0-b278409e1f3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BB87FFC-8087-4AC6-AABC-4206F5BE8805}">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A35E6DC5-C4BB-4E24-8BD2-D1483242CDF4}">
  <ds:schemaRefs>
    <ds:schemaRef ds:uri="http://schemas.microsoft.com/sharepoint/v3/contenttype/forms"/>
  </ds:schemaRefs>
</ds:datastoreItem>
</file>

<file path=customXml/itemProps3.xml><?xml version="1.0" encoding="utf-8"?>
<ds:datastoreItem xmlns:ds="http://schemas.openxmlformats.org/officeDocument/2006/customXml" ds:itemID="{4BF7D3CD-6491-42BB-AFF7-985BE35833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aa7f9c-35f7-4afe-8da5-56a177c74bd1"/>
    <ds:schemaRef ds:uri="d0c6ae89-1a0c-40bd-bfa0-b278409e1f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8760</TotalTime>
  <Words>851</Words>
  <Application>Microsoft Office PowerPoint</Application>
  <PresentationFormat>Widescreen</PresentationFormat>
  <Paragraphs>104</Paragraphs>
  <Slides>14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SimSun</vt:lpstr>
      <vt:lpstr>Arial</vt:lpstr>
      <vt:lpstr>Calibri</vt:lpstr>
      <vt:lpstr>Helvetica</vt:lpstr>
      <vt:lpstr>Montserrat</vt:lpstr>
      <vt:lpstr>Montserrat Light</vt:lpstr>
      <vt:lpstr>Open Sans</vt:lpstr>
      <vt:lpstr>CABA Presentation 1</vt:lpstr>
      <vt:lpstr>Intelligent Buildings Council (IBC) Webinar  Webinar/Meeting will commence 12:05pm ET  Tuesday, August 13, 2024  |  12 NOON – 1:30 PM (ET) </vt:lpstr>
      <vt:lpstr>1.  Agenda Greg Walker (ASHB)</vt:lpstr>
      <vt:lpstr>2.  Call to Order, Welcome, Introductions, About the IBC Bob Allan (NAVCO, Inc.)</vt:lpstr>
      <vt:lpstr>3.  Administrative  Bob Allan (NAVCO, Inc.)</vt:lpstr>
      <vt:lpstr>4.  Research Update Greg Walker (ASHB)</vt:lpstr>
      <vt:lpstr>4.  Research Update Greg Walker (ASHB)</vt:lpstr>
      <vt:lpstr>PowerPoint Presentation</vt:lpstr>
      <vt:lpstr>PowerPoint Presentation</vt:lpstr>
      <vt:lpstr>6. Smarter Homes &amp; Buildings Podcast Robert Lane (Robert H. Lane &amp; Associates Inc.)</vt:lpstr>
      <vt:lpstr>7.  ASHB Whitepapers  Ken Wacks (Ken Wacks Associates)</vt:lpstr>
      <vt:lpstr>8.  ASHB Journal Ken Wacks (Ken Wacks Associates)</vt:lpstr>
      <vt:lpstr>9.  New Business Bob Allan (NAVCO, Inc.)</vt:lpstr>
      <vt:lpstr>10.  Announcements Greg Walker (ASHB)</vt:lpstr>
      <vt:lpstr>11.  Adjournment Bob Allan (NAVCO, Inc.)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Rawlson King</dc:creator>
  <cp:lastModifiedBy>Marta Klopotowska</cp:lastModifiedBy>
  <cp:revision>71</cp:revision>
  <dcterms:created xsi:type="dcterms:W3CDTF">2018-08-09T13:04:51Z</dcterms:created>
  <dcterms:modified xsi:type="dcterms:W3CDTF">2024-08-13T13:46:23Z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0x010100E6C827C2D24DC641BF3335721A0BFAD0</vt:lpwstr>
  </property>
</Properties>
</file>