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660" r:id="rId5"/>
    <p:sldMasterId id="2147483668" r:id="rId6"/>
  </p:sldMasterIdLst>
  <p:notesMasterIdLst>
    <p:notesMasterId r:id="rId39"/>
  </p:notesMasterIdLst>
  <p:sldIdLst>
    <p:sldId id="922" r:id="rId7"/>
    <p:sldId id="257" r:id="rId8"/>
    <p:sldId id="258" r:id="rId9"/>
    <p:sldId id="259" r:id="rId10"/>
    <p:sldId id="989" r:id="rId11"/>
    <p:sldId id="997" r:id="rId12"/>
    <p:sldId id="461" r:id="rId13"/>
    <p:sldId id="999" r:id="rId14"/>
    <p:sldId id="1000" r:id="rId15"/>
    <p:sldId id="1001" r:id="rId16"/>
    <p:sldId id="1002" r:id="rId17"/>
    <p:sldId id="1003" r:id="rId18"/>
    <p:sldId id="1004" r:id="rId19"/>
    <p:sldId id="1005" r:id="rId20"/>
    <p:sldId id="1006" r:id="rId21"/>
    <p:sldId id="1007" r:id="rId22"/>
    <p:sldId id="1008" r:id="rId23"/>
    <p:sldId id="1009" r:id="rId24"/>
    <p:sldId id="1010" r:id="rId25"/>
    <p:sldId id="1011" r:id="rId26"/>
    <p:sldId id="1012" r:id="rId27"/>
    <p:sldId id="1013" r:id="rId28"/>
    <p:sldId id="1014" r:id="rId29"/>
    <p:sldId id="1015" r:id="rId30"/>
    <p:sldId id="1016" r:id="rId31"/>
    <p:sldId id="1017" r:id="rId32"/>
    <p:sldId id="952" r:id="rId33"/>
    <p:sldId id="990" r:id="rId34"/>
    <p:sldId id="443" r:id="rId35"/>
    <p:sldId id="895" r:id="rId36"/>
    <p:sldId id="901" r:id="rId37"/>
    <p:sldId id="7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7C7E1-FCF0-4812-A64E-9106CDBDE2A0}" v="144" dt="2024-02-22T13:16:51.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75" d="100"/>
          <a:sy n="75" d="100"/>
        </p:scale>
        <p:origin x="1914" y="8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05229EE5-9720-41BA-8668-264BCE26C431}"/>
    <pc:docChg chg="undo custSel addSld delSld modSld sldOrd addMainMaster">
      <pc:chgData name="Marta" userId="eac6eb22-5f14-46b4-a4ea-a86e6e8c4acc" providerId="ADAL" clId="{05229EE5-9720-41BA-8668-264BCE26C431}" dt="2023-05-30T15:18:21.869" v="1094" actId="14100"/>
      <pc:docMkLst>
        <pc:docMk/>
      </pc:docMkLst>
      <pc:sldChg chg="modSp mod">
        <pc:chgData name="Marta" userId="eac6eb22-5f14-46b4-a4ea-a86e6e8c4acc" providerId="ADAL" clId="{05229EE5-9720-41BA-8668-264BCE26C431}" dt="2023-05-25T12:33:28.654" v="873" actId="1035"/>
        <pc:sldMkLst>
          <pc:docMk/>
          <pc:sldMk cId="2325718728" sldId="257"/>
        </pc:sldMkLst>
        <pc:spChg chg="mod">
          <ac:chgData name="Marta" userId="eac6eb22-5f14-46b4-a4ea-a86e6e8c4acc" providerId="ADAL" clId="{05229EE5-9720-41BA-8668-264BCE26C431}" dt="2023-05-25T12:33:28.654" v="873" actId="1035"/>
          <ac:spMkLst>
            <pc:docMk/>
            <pc:sldMk cId="2325718728" sldId="257"/>
            <ac:spMk id="10" creationId="{6D5EDE2A-40A4-4199-AAF2-68729E10C1E4}"/>
          </ac:spMkLst>
        </pc:spChg>
      </pc:sldChg>
      <pc:sldChg chg="modSp mod">
        <pc:chgData name="Marta" userId="eac6eb22-5f14-46b4-a4ea-a86e6e8c4acc" providerId="ADAL" clId="{05229EE5-9720-41BA-8668-264BCE26C431}" dt="2023-05-25T12:18:41.754" v="494" actId="20577"/>
        <pc:sldMkLst>
          <pc:docMk/>
          <pc:sldMk cId="3246698477" sldId="259"/>
        </pc:sldMkLst>
        <pc:spChg chg="mod">
          <ac:chgData name="Marta" userId="eac6eb22-5f14-46b4-a4ea-a86e6e8c4acc" providerId="ADAL" clId="{05229EE5-9720-41BA-8668-264BCE26C431}" dt="2023-05-25T12:18:41.754" v="494" actId="20577"/>
          <ac:spMkLst>
            <pc:docMk/>
            <pc:sldMk cId="3246698477" sldId="259"/>
            <ac:spMk id="6" creationId="{A0EE4CC9-0880-42C6-9DE7-6F418E1E107B}"/>
          </ac:spMkLst>
        </pc:spChg>
      </pc:sldChg>
      <pc:sldChg chg="addSp delSp modSp mod">
        <pc:chgData name="Marta" userId="eac6eb22-5f14-46b4-a4ea-a86e6e8c4acc" providerId="ADAL" clId="{05229EE5-9720-41BA-8668-264BCE26C431}" dt="2023-05-30T13:40:53.113" v="1067" actId="20577"/>
        <pc:sldMkLst>
          <pc:docMk/>
          <pc:sldMk cId="2693195115" sldId="461"/>
        </pc:sldMkLst>
        <pc:spChg chg="mod">
          <ac:chgData name="Marta" userId="eac6eb22-5f14-46b4-a4ea-a86e6e8c4acc" providerId="ADAL" clId="{05229EE5-9720-41BA-8668-264BCE26C431}" dt="2023-05-25T12:25:05.633" v="693" actId="1076"/>
          <ac:spMkLst>
            <pc:docMk/>
            <pc:sldMk cId="2693195115" sldId="461"/>
            <ac:spMk id="14" creationId="{81CEB081-CD23-4709-BA68-D3043B6010C2}"/>
          </ac:spMkLst>
        </pc:spChg>
        <pc:spChg chg="mod">
          <ac:chgData name="Marta" userId="eac6eb22-5f14-46b4-a4ea-a86e6e8c4acc" providerId="ADAL" clId="{05229EE5-9720-41BA-8668-264BCE26C431}" dt="2023-05-30T13:40:53.113" v="1067" actId="20577"/>
          <ac:spMkLst>
            <pc:docMk/>
            <pc:sldMk cId="2693195115" sldId="461"/>
            <ac:spMk id="16" creationId="{A188A548-96A8-4D2F-8179-7CB96D16B0F5}"/>
          </ac:spMkLst>
        </pc:spChg>
        <pc:picChg chg="del">
          <ac:chgData name="Marta" userId="eac6eb22-5f14-46b4-a4ea-a86e6e8c4acc" providerId="ADAL" clId="{05229EE5-9720-41BA-8668-264BCE26C431}" dt="2023-05-25T12:23:47.962" v="678" actId="478"/>
          <ac:picMkLst>
            <pc:docMk/>
            <pc:sldMk cId="2693195115" sldId="461"/>
            <ac:picMk id="3" creationId="{DF55D54D-2FAD-4035-9909-654CDBE4C669}"/>
          </ac:picMkLst>
        </pc:picChg>
        <pc:picChg chg="add del">
          <ac:chgData name="Marta" userId="eac6eb22-5f14-46b4-a4ea-a86e6e8c4acc" providerId="ADAL" clId="{05229EE5-9720-41BA-8668-264BCE26C431}" dt="2023-05-25T12:24:11.576" v="681" actId="22"/>
          <ac:picMkLst>
            <pc:docMk/>
            <pc:sldMk cId="2693195115" sldId="461"/>
            <ac:picMk id="4" creationId="{7908B565-97F5-4B36-BCE0-8C2976A872CE}"/>
          </ac:picMkLst>
        </pc:picChg>
        <pc:picChg chg="add del">
          <ac:chgData name="Marta" userId="eac6eb22-5f14-46b4-a4ea-a86e6e8c4acc" providerId="ADAL" clId="{05229EE5-9720-41BA-8668-264BCE26C431}" dt="2023-05-25T12:24:21.138" v="683" actId="22"/>
          <ac:picMkLst>
            <pc:docMk/>
            <pc:sldMk cId="2693195115" sldId="461"/>
            <ac:picMk id="6" creationId="{8FD0E97F-5319-4F84-8D55-3C69C1C1D4DF}"/>
          </ac:picMkLst>
        </pc:picChg>
        <pc:picChg chg="del">
          <ac:chgData name="Marta" userId="eac6eb22-5f14-46b4-a4ea-a86e6e8c4acc" providerId="ADAL" clId="{05229EE5-9720-41BA-8668-264BCE26C431}" dt="2023-05-25T12:23:37.818" v="675" actId="478"/>
          <ac:picMkLst>
            <pc:docMk/>
            <pc:sldMk cId="2693195115" sldId="461"/>
            <ac:picMk id="8" creationId="{3DE75E00-19D5-40AB-95C5-AD3F8EEADCB7}"/>
          </ac:picMkLst>
        </pc:picChg>
        <pc:picChg chg="del">
          <ac:chgData name="Marta" userId="eac6eb22-5f14-46b4-a4ea-a86e6e8c4acc" providerId="ADAL" clId="{05229EE5-9720-41BA-8668-264BCE26C431}" dt="2023-05-25T12:24:04.081" v="679" actId="478"/>
          <ac:picMkLst>
            <pc:docMk/>
            <pc:sldMk cId="2693195115" sldId="461"/>
            <ac:picMk id="9" creationId="{0A59F1B1-54CD-4B47-8A09-63EE7FD0CCA3}"/>
          </ac:picMkLst>
        </pc:picChg>
        <pc:picChg chg="add del">
          <ac:chgData name="Marta" userId="eac6eb22-5f14-46b4-a4ea-a86e6e8c4acc" providerId="ADAL" clId="{05229EE5-9720-41BA-8668-264BCE26C431}" dt="2023-05-25T12:24:30.822" v="687" actId="22"/>
          <ac:picMkLst>
            <pc:docMk/>
            <pc:sldMk cId="2693195115" sldId="461"/>
            <ac:picMk id="10" creationId="{336A5788-21A0-46D1-844F-A4BC6120B530}"/>
          </ac:picMkLst>
        </pc:picChg>
        <pc:picChg chg="add mod">
          <ac:chgData name="Marta" userId="eac6eb22-5f14-46b4-a4ea-a86e6e8c4acc" providerId="ADAL" clId="{05229EE5-9720-41BA-8668-264BCE26C431}" dt="2023-05-25T12:24:55.211" v="692" actId="14100"/>
          <ac:picMkLst>
            <pc:docMk/>
            <pc:sldMk cId="2693195115" sldId="461"/>
            <ac:picMk id="17" creationId="{E5AC369B-87DC-4035-AF24-1A6592A737E9}"/>
          </ac:picMkLst>
        </pc:picChg>
      </pc:sldChg>
      <pc:sldChg chg="modSp mod">
        <pc:chgData name="Marta" userId="eac6eb22-5f14-46b4-a4ea-a86e6e8c4acc" providerId="ADAL" clId="{05229EE5-9720-41BA-8668-264BCE26C431}" dt="2023-05-25T12:29:28.425" v="768" actId="6549"/>
        <pc:sldMkLst>
          <pc:docMk/>
          <pc:sldMk cId="2932444859" sldId="756"/>
        </pc:sldMkLst>
        <pc:spChg chg="mod">
          <ac:chgData name="Marta" userId="eac6eb22-5f14-46b4-a4ea-a86e6e8c4acc" providerId="ADAL" clId="{05229EE5-9720-41BA-8668-264BCE26C431}" dt="2023-05-25T12:29:28.425" v="768" actId="6549"/>
          <ac:spMkLst>
            <pc:docMk/>
            <pc:sldMk cId="2932444859" sldId="756"/>
            <ac:spMk id="5" creationId="{9CD6A055-FAD9-4078-9E2C-C6A0AF3B2E80}"/>
          </ac:spMkLst>
        </pc:spChg>
      </pc:sldChg>
      <pc:sldChg chg="modSp mod">
        <pc:chgData name="Marta" userId="eac6eb22-5f14-46b4-a4ea-a86e6e8c4acc" providerId="ADAL" clId="{05229EE5-9720-41BA-8668-264BCE26C431}" dt="2023-05-25T12:17:33.883" v="476" actId="20577"/>
        <pc:sldMkLst>
          <pc:docMk/>
          <pc:sldMk cId="2831553909" sldId="759"/>
        </pc:sldMkLst>
        <pc:spChg chg="mod">
          <ac:chgData name="Marta" userId="eac6eb22-5f14-46b4-a4ea-a86e6e8c4acc" providerId="ADAL" clId="{05229EE5-9720-41BA-8668-264BCE26C431}" dt="2023-05-25T12:17:33.883" v="476" actId="20577"/>
          <ac:spMkLst>
            <pc:docMk/>
            <pc:sldMk cId="2831553909" sldId="759"/>
            <ac:spMk id="5" creationId="{EB730797-5635-4AA2-96F3-8091C412A1A1}"/>
          </ac:spMkLst>
        </pc:spChg>
      </pc:sldChg>
      <pc:sldChg chg="modSp mod">
        <pc:chgData name="Marta" userId="eac6eb22-5f14-46b4-a4ea-a86e6e8c4acc" providerId="ADAL" clId="{05229EE5-9720-41BA-8668-264BCE26C431}" dt="2023-05-30T13:40:36.023" v="1044"/>
        <pc:sldMkLst>
          <pc:docMk/>
          <pc:sldMk cId="3888553813" sldId="879"/>
        </pc:sldMkLst>
        <pc:spChg chg="mod">
          <ac:chgData name="Marta" userId="eac6eb22-5f14-46b4-a4ea-a86e6e8c4acc" providerId="ADAL" clId="{05229EE5-9720-41BA-8668-264BCE26C431}" dt="2023-05-30T13:40:36.023" v="1044"/>
          <ac:spMkLst>
            <pc:docMk/>
            <pc:sldMk cId="3888553813" sldId="879"/>
            <ac:spMk id="2" creationId="{91383D11-DEC4-4BFF-88BB-8FB2206CEB37}"/>
          </ac:spMkLst>
        </pc:spChg>
      </pc:sldChg>
      <pc:sldChg chg="addSp delSp modSp mod">
        <pc:chgData name="Marta" userId="eac6eb22-5f14-46b4-a4ea-a86e6e8c4acc" providerId="ADAL" clId="{05229EE5-9720-41BA-8668-264BCE26C431}" dt="2023-05-25T12:31:32.126" v="837" actId="478"/>
        <pc:sldMkLst>
          <pc:docMk/>
          <pc:sldMk cId="2083658885" sldId="900"/>
        </pc:sldMkLst>
        <pc:spChg chg="del mod">
          <ac:chgData name="Marta" userId="eac6eb22-5f14-46b4-a4ea-a86e6e8c4acc" providerId="ADAL" clId="{05229EE5-9720-41BA-8668-264BCE26C431}" dt="2023-05-25T12:31:28.308" v="835" actId="478"/>
          <ac:spMkLst>
            <pc:docMk/>
            <pc:sldMk cId="2083658885" sldId="900"/>
            <ac:spMk id="5" creationId="{CFC2E158-8C27-4941-811A-C1A53BDF0D0C}"/>
          </ac:spMkLst>
        </pc:spChg>
        <pc:spChg chg="mod">
          <ac:chgData name="Marta" userId="eac6eb22-5f14-46b4-a4ea-a86e6e8c4acc" providerId="ADAL" clId="{05229EE5-9720-41BA-8668-264BCE26C431}" dt="2023-05-25T12:28:27.809" v="740"/>
          <ac:spMkLst>
            <pc:docMk/>
            <pc:sldMk cId="2083658885" sldId="900"/>
            <ac:spMk id="6" creationId="{00000000-0000-0000-0000-000000000000}"/>
          </ac:spMkLst>
        </pc:spChg>
        <pc:spChg chg="add del mod">
          <ac:chgData name="Marta" userId="eac6eb22-5f14-46b4-a4ea-a86e6e8c4acc" providerId="ADAL" clId="{05229EE5-9720-41BA-8668-264BCE26C431}" dt="2023-05-25T12:31:32.126" v="837" actId="478"/>
          <ac:spMkLst>
            <pc:docMk/>
            <pc:sldMk cId="2083658885" sldId="900"/>
            <ac:spMk id="8" creationId="{7308D9DF-E217-4769-87C1-C0FE1908961F}"/>
          </ac:spMkLst>
        </pc:spChg>
        <pc:spChg chg="add">
          <ac:chgData name="Marta" userId="eac6eb22-5f14-46b4-a4ea-a86e6e8c4acc" providerId="ADAL" clId="{05229EE5-9720-41BA-8668-264BCE26C431}" dt="2023-05-25T12:31:28.894" v="836" actId="22"/>
          <ac:spMkLst>
            <pc:docMk/>
            <pc:sldMk cId="2083658885" sldId="900"/>
            <ac:spMk id="9" creationId="{D5156D02-DE5E-4828-9277-3BB59380AFD2}"/>
          </ac:spMkLst>
        </pc:spChg>
        <pc:spChg chg="del mod">
          <ac:chgData name="Marta" userId="eac6eb22-5f14-46b4-a4ea-a86e6e8c4acc" providerId="ADAL" clId="{05229EE5-9720-41BA-8668-264BCE26C431}" dt="2023-05-25T12:31:28.308" v="835" actId="478"/>
          <ac:spMkLst>
            <pc:docMk/>
            <pc:sldMk cId="2083658885" sldId="900"/>
            <ac:spMk id="10" creationId="{66421E13-941D-487E-9F8E-DCFA3FE9C646}"/>
          </ac:spMkLst>
        </pc:spChg>
        <pc:spChg chg="add">
          <ac:chgData name="Marta" userId="eac6eb22-5f14-46b4-a4ea-a86e6e8c4acc" providerId="ADAL" clId="{05229EE5-9720-41BA-8668-264BCE26C431}" dt="2023-05-25T12:31:28.894" v="836" actId="22"/>
          <ac:spMkLst>
            <pc:docMk/>
            <pc:sldMk cId="2083658885" sldId="900"/>
            <ac:spMk id="12" creationId="{11DAE22E-4D02-492E-AB1A-FE14C54735B9}"/>
          </ac:spMkLst>
        </pc:spChg>
        <pc:picChg chg="mod">
          <ac:chgData name="Marta" userId="eac6eb22-5f14-46b4-a4ea-a86e6e8c4acc" providerId="ADAL" clId="{05229EE5-9720-41BA-8668-264BCE26C431}" dt="2023-05-25T12:28:33.427" v="741" actId="1076"/>
          <ac:picMkLst>
            <pc:docMk/>
            <pc:sldMk cId="2083658885" sldId="900"/>
            <ac:picMk id="1028" creationId="{DE054D08-13E2-4B13-897E-D1576C909BE1}"/>
          </ac:picMkLst>
        </pc:picChg>
      </pc:sldChg>
      <pc:sldChg chg="addSp delSp modSp mod">
        <pc:chgData name="Marta" userId="eac6eb22-5f14-46b4-a4ea-a86e6e8c4acc" providerId="ADAL" clId="{05229EE5-9720-41BA-8668-264BCE26C431}" dt="2023-05-25T12:31:48.484" v="843" actId="1038"/>
        <pc:sldMkLst>
          <pc:docMk/>
          <pc:sldMk cId="644561616" sldId="901"/>
        </pc:sldMkLst>
        <pc:spChg chg="mod">
          <ac:chgData name="Marta" userId="eac6eb22-5f14-46b4-a4ea-a86e6e8c4acc" providerId="ADAL" clId="{05229EE5-9720-41BA-8668-264BCE26C431}" dt="2023-05-25T12:31:48.484" v="843" actId="1038"/>
          <ac:spMkLst>
            <pc:docMk/>
            <pc:sldMk cId="644561616" sldId="901"/>
            <ac:spMk id="2" creationId="{0668AD39-1ABD-44F1-B43D-A33ADE8D5FBC}"/>
          </ac:spMkLst>
        </pc:spChg>
        <pc:spChg chg="mod">
          <ac:chgData name="Marta" userId="eac6eb22-5f14-46b4-a4ea-a86e6e8c4acc" providerId="ADAL" clId="{05229EE5-9720-41BA-8668-264BCE26C431}" dt="2023-05-25T12:28:20.625" v="739"/>
          <ac:spMkLst>
            <pc:docMk/>
            <pc:sldMk cId="644561616" sldId="901"/>
            <ac:spMk id="6" creationId="{00000000-0000-0000-0000-000000000000}"/>
          </ac:spMkLst>
        </pc:spChg>
        <pc:spChg chg="add del mod">
          <ac:chgData name="Marta" userId="eac6eb22-5f14-46b4-a4ea-a86e6e8c4acc" providerId="ADAL" clId="{05229EE5-9720-41BA-8668-264BCE26C431}" dt="2023-05-25T12:31:37.996" v="838" actId="478"/>
          <ac:spMkLst>
            <pc:docMk/>
            <pc:sldMk cId="644561616" sldId="901"/>
            <ac:spMk id="7" creationId="{2FDD9940-7840-40BA-BCCF-068749B9F3CE}"/>
          </ac:spMkLst>
        </pc:spChg>
        <pc:spChg chg="add del mod">
          <ac:chgData name="Marta" userId="eac6eb22-5f14-46b4-a4ea-a86e6e8c4acc" providerId="ADAL" clId="{05229EE5-9720-41BA-8668-264BCE26C431}" dt="2023-05-25T12:31:37.996" v="838" actId="478"/>
          <ac:spMkLst>
            <pc:docMk/>
            <pc:sldMk cId="644561616" sldId="901"/>
            <ac:spMk id="8" creationId="{31CCB1AF-C3DA-492F-8DD9-11C2543D7CCE}"/>
          </ac:spMkLst>
        </pc:spChg>
        <pc:spChg chg="mod">
          <ac:chgData name="Marta" userId="eac6eb22-5f14-46b4-a4ea-a86e6e8c4acc" providerId="ADAL" clId="{05229EE5-9720-41BA-8668-264BCE26C431}" dt="2023-05-25T12:30:01.042" v="790" actId="1036"/>
          <ac:spMkLst>
            <pc:docMk/>
            <pc:sldMk cId="644561616" sldId="901"/>
            <ac:spMk id="10" creationId="{66421E13-941D-487E-9F8E-DCFA3FE9C646}"/>
          </ac:spMkLst>
        </pc:spChg>
        <pc:picChg chg="mod">
          <ac:chgData name="Marta" userId="eac6eb22-5f14-46b4-a4ea-a86e6e8c4acc" providerId="ADAL" clId="{05229EE5-9720-41BA-8668-264BCE26C431}" dt="2023-05-25T12:29:10.674" v="749" actId="1076"/>
          <ac:picMkLst>
            <pc:docMk/>
            <pc:sldMk cId="644561616" sldId="901"/>
            <ac:picMk id="5" creationId="{A7CE0624-DE4C-4238-8618-DC619B9FF7AB}"/>
          </ac:picMkLst>
        </pc:picChg>
      </pc:sldChg>
      <pc:sldChg chg="modSp add del mod">
        <pc:chgData name="Marta" userId="eac6eb22-5f14-46b4-a4ea-a86e6e8c4acc" providerId="ADAL" clId="{05229EE5-9720-41BA-8668-264BCE26C431}" dt="2023-05-25T12:18:51.427" v="503" actId="6549"/>
        <pc:sldMkLst>
          <pc:docMk/>
          <pc:sldMk cId="3935080529" sldId="922"/>
        </pc:sldMkLst>
        <pc:spChg chg="mod">
          <ac:chgData name="Marta" userId="eac6eb22-5f14-46b4-a4ea-a86e6e8c4acc" providerId="ADAL" clId="{05229EE5-9720-41BA-8668-264BCE26C431}" dt="2023-05-25T12:18:51.427" v="503" actId="6549"/>
          <ac:spMkLst>
            <pc:docMk/>
            <pc:sldMk cId="3935080529" sldId="922"/>
            <ac:spMk id="4" creationId="{00000000-0000-0000-0000-000000000000}"/>
          </ac:spMkLst>
        </pc:spChg>
      </pc:sldChg>
      <pc:sldChg chg="modSp mod ord">
        <pc:chgData name="Marta" userId="eac6eb22-5f14-46b4-a4ea-a86e6e8c4acc" providerId="ADAL" clId="{05229EE5-9720-41BA-8668-264BCE26C431}" dt="2023-05-25T13:02:32.280" v="1042" actId="20577"/>
        <pc:sldMkLst>
          <pc:docMk/>
          <pc:sldMk cId="2989778967" sldId="952"/>
        </pc:sldMkLst>
        <pc:spChg chg="mod">
          <ac:chgData name="Marta" userId="eac6eb22-5f14-46b4-a4ea-a86e6e8c4acc" providerId="ADAL" clId="{05229EE5-9720-41BA-8668-264BCE26C431}" dt="2023-05-25T12:26:52.650" v="729" actId="1076"/>
          <ac:spMkLst>
            <pc:docMk/>
            <pc:sldMk cId="2989778967" sldId="952"/>
            <ac:spMk id="5" creationId="{E3B8E8E1-4A2D-4783-AFCA-5F22F296D0E1}"/>
          </ac:spMkLst>
        </pc:spChg>
        <pc:spChg chg="mod">
          <ac:chgData name="Marta" userId="eac6eb22-5f14-46b4-a4ea-a86e6e8c4acc" providerId="ADAL" clId="{05229EE5-9720-41BA-8668-264BCE26C431}" dt="2023-05-25T13:02:32.280" v="1042" actId="20577"/>
          <ac:spMkLst>
            <pc:docMk/>
            <pc:sldMk cId="2989778967" sldId="952"/>
            <ac:spMk id="11" creationId="{93918034-9B9D-4596-85F0-9F9E81E42410}"/>
          </ac:spMkLst>
        </pc:spChg>
        <pc:picChg chg="mod">
          <ac:chgData name="Marta" userId="eac6eb22-5f14-46b4-a4ea-a86e6e8c4acc" providerId="ADAL" clId="{05229EE5-9720-41BA-8668-264BCE26C431}" dt="2023-05-25T12:27:16.411" v="730" actId="1076"/>
          <ac:picMkLst>
            <pc:docMk/>
            <pc:sldMk cId="2989778967" sldId="952"/>
            <ac:picMk id="30" creationId="{286D3054-5B0F-42C2-928E-6049B226BABE}"/>
          </ac:picMkLst>
        </pc:picChg>
      </pc:sldChg>
      <pc:sldChg chg="del">
        <pc:chgData name="Marta" userId="eac6eb22-5f14-46b4-a4ea-a86e6e8c4acc" providerId="ADAL" clId="{05229EE5-9720-41BA-8668-264BCE26C431}" dt="2023-05-25T12:01:02.073" v="1" actId="47"/>
        <pc:sldMkLst>
          <pc:docMk/>
          <pc:sldMk cId="3029621600" sldId="953"/>
        </pc:sldMkLst>
      </pc:sldChg>
      <pc:sldChg chg="del">
        <pc:chgData name="Marta" userId="eac6eb22-5f14-46b4-a4ea-a86e6e8c4acc" providerId="ADAL" clId="{05229EE5-9720-41BA-8668-264BCE26C431}" dt="2023-05-25T12:01:03.329" v="2" actId="47"/>
        <pc:sldMkLst>
          <pc:docMk/>
          <pc:sldMk cId="3593586213" sldId="954"/>
        </pc:sldMkLst>
      </pc:sldChg>
      <pc:sldChg chg="del">
        <pc:chgData name="Marta" userId="eac6eb22-5f14-46b4-a4ea-a86e6e8c4acc" providerId="ADAL" clId="{05229EE5-9720-41BA-8668-264BCE26C431}" dt="2023-05-25T12:01:04.036" v="3" actId="47"/>
        <pc:sldMkLst>
          <pc:docMk/>
          <pc:sldMk cId="2307580226" sldId="955"/>
        </pc:sldMkLst>
      </pc:sldChg>
      <pc:sldChg chg="del">
        <pc:chgData name="Marta" userId="eac6eb22-5f14-46b4-a4ea-a86e6e8c4acc" providerId="ADAL" clId="{05229EE5-9720-41BA-8668-264BCE26C431}" dt="2023-05-25T12:01:04.670" v="4" actId="47"/>
        <pc:sldMkLst>
          <pc:docMk/>
          <pc:sldMk cId="3136932328" sldId="956"/>
        </pc:sldMkLst>
      </pc:sldChg>
      <pc:sldChg chg="del">
        <pc:chgData name="Marta" userId="eac6eb22-5f14-46b4-a4ea-a86e6e8c4acc" providerId="ADAL" clId="{05229EE5-9720-41BA-8668-264BCE26C431}" dt="2023-05-25T12:01:05.034" v="5" actId="47"/>
        <pc:sldMkLst>
          <pc:docMk/>
          <pc:sldMk cId="3111360432" sldId="957"/>
        </pc:sldMkLst>
      </pc:sldChg>
      <pc:sldChg chg="del">
        <pc:chgData name="Marta" userId="eac6eb22-5f14-46b4-a4ea-a86e6e8c4acc" providerId="ADAL" clId="{05229EE5-9720-41BA-8668-264BCE26C431}" dt="2023-05-25T12:01:05.348" v="6" actId="47"/>
        <pc:sldMkLst>
          <pc:docMk/>
          <pc:sldMk cId="1693778706" sldId="958"/>
        </pc:sldMkLst>
      </pc:sldChg>
      <pc:sldChg chg="del">
        <pc:chgData name="Marta" userId="eac6eb22-5f14-46b4-a4ea-a86e6e8c4acc" providerId="ADAL" clId="{05229EE5-9720-41BA-8668-264BCE26C431}" dt="2023-05-25T12:01:05.810" v="7" actId="47"/>
        <pc:sldMkLst>
          <pc:docMk/>
          <pc:sldMk cId="212597656" sldId="959"/>
        </pc:sldMkLst>
      </pc:sldChg>
      <pc:sldChg chg="del">
        <pc:chgData name="Marta" userId="eac6eb22-5f14-46b4-a4ea-a86e6e8c4acc" providerId="ADAL" clId="{05229EE5-9720-41BA-8668-264BCE26C431}" dt="2023-05-25T12:01:06.828" v="8" actId="47"/>
        <pc:sldMkLst>
          <pc:docMk/>
          <pc:sldMk cId="3495934290" sldId="960"/>
        </pc:sldMkLst>
      </pc:sldChg>
      <pc:sldChg chg="del">
        <pc:chgData name="Marta" userId="eac6eb22-5f14-46b4-a4ea-a86e6e8c4acc" providerId="ADAL" clId="{05229EE5-9720-41BA-8668-264BCE26C431}" dt="2023-05-25T12:01:07.176" v="9" actId="47"/>
        <pc:sldMkLst>
          <pc:docMk/>
          <pc:sldMk cId="972631450" sldId="961"/>
        </pc:sldMkLst>
      </pc:sldChg>
      <pc:sldChg chg="del">
        <pc:chgData name="Marta" userId="eac6eb22-5f14-46b4-a4ea-a86e6e8c4acc" providerId="ADAL" clId="{05229EE5-9720-41BA-8668-264BCE26C431}" dt="2023-05-25T12:01:08.215" v="10" actId="47"/>
        <pc:sldMkLst>
          <pc:docMk/>
          <pc:sldMk cId="3308747144" sldId="962"/>
        </pc:sldMkLst>
      </pc:sldChg>
      <pc:sldChg chg="del">
        <pc:chgData name="Marta" userId="eac6eb22-5f14-46b4-a4ea-a86e6e8c4acc" providerId="ADAL" clId="{05229EE5-9720-41BA-8668-264BCE26C431}" dt="2023-05-25T12:01:08.517" v="11" actId="47"/>
        <pc:sldMkLst>
          <pc:docMk/>
          <pc:sldMk cId="192651096" sldId="963"/>
        </pc:sldMkLst>
      </pc:sldChg>
      <pc:sldChg chg="del">
        <pc:chgData name="Marta" userId="eac6eb22-5f14-46b4-a4ea-a86e6e8c4acc" providerId="ADAL" clId="{05229EE5-9720-41BA-8668-264BCE26C431}" dt="2023-05-25T12:01:09.586" v="12" actId="47"/>
        <pc:sldMkLst>
          <pc:docMk/>
          <pc:sldMk cId="103283292" sldId="964"/>
        </pc:sldMkLst>
      </pc:sldChg>
      <pc:sldChg chg="del">
        <pc:chgData name="Marta" userId="eac6eb22-5f14-46b4-a4ea-a86e6e8c4acc" providerId="ADAL" clId="{05229EE5-9720-41BA-8668-264BCE26C431}" dt="2023-05-25T12:01:10.022" v="13" actId="47"/>
        <pc:sldMkLst>
          <pc:docMk/>
          <pc:sldMk cId="2645601274" sldId="965"/>
        </pc:sldMkLst>
      </pc:sldChg>
      <pc:sldChg chg="del">
        <pc:chgData name="Marta" userId="eac6eb22-5f14-46b4-a4ea-a86e6e8c4acc" providerId="ADAL" clId="{05229EE5-9720-41BA-8668-264BCE26C431}" dt="2023-05-25T12:01:11.118" v="14" actId="47"/>
        <pc:sldMkLst>
          <pc:docMk/>
          <pc:sldMk cId="2672373936" sldId="966"/>
        </pc:sldMkLst>
      </pc:sldChg>
      <pc:sldChg chg="del">
        <pc:chgData name="Marta" userId="eac6eb22-5f14-46b4-a4ea-a86e6e8c4acc" providerId="ADAL" clId="{05229EE5-9720-41BA-8668-264BCE26C431}" dt="2023-05-25T12:01:11.586" v="15" actId="47"/>
        <pc:sldMkLst>
          <pc:docMk/>
          <pc:sldMk cId="1658788678" sldId="967"/>
        </pc:sldMkLst>
      </pc:sldChg>
      <pc:sldChg chg="del">
        <pc:chgData name="Marta" userId="eac6eb22-5f14-46b4-a4ea-a86e6e8c4acc" providerId="ADAL" clId="{05229EE5-9720-41BA-8668-264BCE26C431}" dt="2023-05-25T12:01:12.136" v="16" actId="47"/>
        <pc:sldMkLst>
          <pc:docMk/>
          <pc:sldMk cId="3965657263" sldId="968"/>
        </pc:sldMkLst>
      </pc:sldChg>
      <pc:sldChg chg="del">
        <pc:chgData name="Marta" userId="eac6eb22-5f14-46b4-a4ea-a86e6e8c4acc" providerId="ADAL" clId="{05229EE5-9720-41BA-8668-264BCE26C431}" dt="2023-05-25T12:01:13.164" v="17" actId="47"/>
        <pc:sldMkLst>
          <pc:docMk/>
          <pc:sldMk cId="1797667902" sldId="969"/>
        </pc:sldMkLst>
      </pc:sldChg>
      <pc:sldChg chg="del">
        <pc:chgData name="Marta" userId="eac6eb22-5f14-46b4-a4ea-a86e6e8c4acc" providerId="ADAL" clId="{05229EE5-9720-41BA-8668-264BCE26C431}" dt="2023-05-25T12:01:13.449" v="18" actId="47"/>
        <pc:sldMkLst>
          <pc:docMk/>
          <pc:sldMk cId="1472789701" sldId="970"/>
        </pc:sldMkLst>
      </pc:sldChg>
      <pc:sldChg chg="del">
        <pc:chgData name="Marta" userId="eac6eb22-5f14-46b4-a4ea-a86e6e8c4acc" providerId="ADAL" clId="{05229EE5-9720-41BA-8668-264BCE26C431}" dt="2023-05-25T12:01:13.700" v="19" actId="47"/>
        <pc:sldMkLst>
          <pc:docMk/>
          <pc:sldMk cId="1194319874" sldId="971"/>
        </pc:sldMkLst>
      </pc:sldChg>
      <pc:sldChg chg="del">
        <pc:chgData name="Marta" userId="eac6eb22-5f14-46b4-a4ea-a86e6e8c4acc" providerId="ADAL" clId="{05229EE5-9720-41BA-8668-264BCE26C431}" dt="2023-05-25T12:01:15.028" v="20" actId="47"/>
        <pc:sldMkLst>
          <pc:docMk/>
          <pc:sldMk cId="382158412" sldId="972"/>
        </pc:sldMkLst>
      </pc:sldChg>
      <pc:sldChg chg="del">
        <pc:chgData name="Marta" userId="eac6eb22-5f14-46b4-a4ea-a86e6e8c4acc" providerId="ADAL" clId="{05229EE5-9720-41BA-8668-264BCE26C431}" dt="2023-05-25T12:01:15.293" v="21" actId="47"/>
        <pc:sldMkLst>
          <pc:docMk/>
          <pc:sldMk cId="1233979311" sldId="973"/>
        </pc:sldMkLst>
      </pc:sldChg>
      <pc:sldChg chg="del">
        <pc:chgData name="Marta" userId="eac6eb22-5f14-46b4-a4ea-a86e6e8c4acc" providerId="ADAL" clId="{05229EE5-9720-41BA-8668-264BCE26C431}" dt="2023-05-25T12:01:15.680" v="22" actId="47"/>
        <pc:sldMkLst>
          <pc:docMk/>
          <pc:sldMk cId="782763121" sldId="974"/>
        </pc:sldMkLst>
      </pc:sldChg>
      <pc:sldChg chg="del">
        <pc:chgData name="Marta" userId="eac6eb22-5f14-46b4-a4ea-a86e6e8c4acc" providerId="ADAL" clId="{05229EE5-9720-41BA-8668-264BCE26C431}" dt="2023-05-25T12:01:17.214" v="23" actId="47"/>
        <pc:sldMkLst>
          <pc:docMk/>
          <pc:sldMk cId="2456177825" sldId="975"/>
        </pc:sldMkLst>
      </pc:sldChg>
      <pc:sldChg chg="del">
        <pc:chgData name="Marta" userId="eac6eb22-5f14-46b4-a4ea-a86e6e8c4acc" providerId="ADAL" clId="{05229EE5-9720-41BA-8668-264BCE26C431}" dt="2023-05-25T12:01:17.542" v="24" actId="47"/>
        <pc:sldMkLst>
          <pc:docMk/>
          <pc:sldMk cId="1047165093" sldId="976"/>
        </pc:sldMkLst>
      </pc:sldChg>
      <pc:sldChg chg="del">
        <pc:chgData name="Marta" userId="eac6eb22-5f14-46b4-a4ea-a86e6e8c4acc" providerId="ADAL" clId="{05229EE5-9720-41BA-8668-264BCE26C431}" dt="2023-05-25T12:01:17.781" v="25" actId="47"/>
        <pc:sldMkLst>
          <pc:docMk/>
          <pc:sldMk cId="563607507" sldId="977"/>
        </pc:sldMkLst>
      </pc:sldChg>
      <pc:sldChg chg="del">
        <pc:chgData name="Marta" userId="eac6eb22-5f14-46b4-a4ea-a86e6e8c4acc" providerId="ADAL" clId="{05229EE5-9720-41BA-8668-264BCE26C431}" dt="2023-05-25T12:01:18.766" v="26" actId="47"/>
        <pc:sldMkLst>
          <pc:docMk/>
          <pc:sldMk cId="1595920557" sldId="978"/>
        </pc:sldMkLst>
      </pc:sldChg>
      <pc:sldChg chg="del">
        <pc:chgData name="Marta" userId="eac6eb22-5f14-46b4-a4ea-a86e6e8c4acc" providerId="ADAL" clId="{05229EE5-9720-41BA-8668-264BCE26C431}" dt="2023-05-25T12:01:18.975" v="27" actId="47"/>
        <pc:sldMkLst>
          <pc:docMk/>
          <pc:sldMk cId="3204506373" sldId="979"/>
        </pc:sldMkLst>
      </pc:sldChg>
      <pc:sldChg chg="del">
        <pc:chgData name="Marta" userId="eac6eb22-5f14-46b4-a4ea-a86e6e8c4acc" providerId="ADAL" clId="{05229EE5-9720-41BA-8668-264BCE26C431}" dt="2023-05-25T12:01:19.136" v="28" actId="47"/>
        <pc:sldMkLst>
          <pc:docMk/>
          <pc:sldMk cId="2843238799" sldId="980"/>
        </pc:sldMkLst>
      </pc:sldChg>
      <pc:sldChg chg="del">
        <pc:chgData name="Marta" userId="eac6eb22-5f14-46b4-a4ea-a86e6e8c4acc" providerId="ADAL" clId="{05229EE5-9720-41BA-8668-264BCE26C431}" dt="2023-05-25T12:01:20.117" v="29" actId="47"/>
        <pc:sldMkLst>
          <pc:docMk/>
          <pc:sldMk cId="3630548908" sldId="981"/>
        </pc:sldMkLst>
      </pc:sldChg>
      <pc:sldChg chg="del">
        <pc:chgData name="Marta" userId="eac6eb22-5f14-46b4-a4ea-a86e6e8c4acc" providerId="ADAL" clId="{05229EE5-9720-41BA-8668-264BCE26C431}" dt="2023-05-25T12:01:20.316" v="30" actId="47"/>
        <pc:sldMkLst>
          <pc:docMk/>
          <pc:sldMk cId="2695511724" sldId="982"/>
        </pc:sldMkLst>
      </pc:sldChg>
      <pc:sldChg chg="del">
        <pc:chgData name="Marta" userId="eac6eb22-5f14-46b4-a4ea-a86e6e8c4acc" providerId="ADAL" clId="{05229EE5-9720-41BA-8668-264BCE26C431}" dt="2023-05-25T12:01:21.740" v="31" actId="47"/>
        <pc:sldMkLst>
          <pc:docMk/>
          <pc:sldMk cId="2589332150" sldId="983"/>
        </pc:sldMkLst>
      </pc:sldChg>
      <pc:sldChg chg="del">
        <pc:chgData name="Marta" userId="eac6eb22-5f14-46b4-a4ea-a86e6e8c4acc" providerId="ADAL" clId="{05229EE5-9720-41BA-8668-264BCE26C431}" dt="2023-05-25T12:01:21.920" v="32" actId="47"/>
        <pc:sldMkLst>
          <pc:docMk/>
          <pc:sldMk cId="2722852899" sldId="984"/>
        </pc:sldMkLst>
      </pc:sldChg>
      <pc:sldChg chg="del">
        <pc:chgData name="Marta" userId="eac6eb22-5f14-46b4-a4ea-a86e6e8c4acc" providerId="ADAL" clId="{05229EE5-9720-41BA-8668-264BCE26C431}" dt="2023-05-25T12:01:22.131" v="33" actId="47"/>
        <pc:sldMkLst>
          <pc:docMk/>
          <pc:sldMk cId="4293130668" sldId="985"/>
        </pc:sldMkLst>
      </pc:sldChg>
      <pc:sldChg chg="del">
        <pc:chgData name="Marta" userId="eac6eb22-5f14-46b4-a4ea-a86e6e8c4acc" providerId="ADAL" clId="{05229EE5-9720-41BA-8668-264BCE26C431}" dt="2023-05-25T12:01:23.701" v="34" actId="47"/>
        <pc:sldMkLst>
          <pc:docMk/>
          <pc:sldMk cId="895553301" sldId="986"/>
        </pc:sldMkLst>
      </pc:sldChg>
      <pc:sldChg chg="addSp delSp modSp mod ord">
        <pc:chgData name="Marta" userId="eac6eb22-5f14-46b4-a4ea-a86e6e8c4acc" providerId="ADAL" clId="{05229EE5-9720-41BA-8668-264BCE26C431}" dt="2023-05-25T12:39:03.381" v="981" actId="1038"/>
        <pc:sldMkLst>
          <pc:docMk/>
          <pc:sldMk cId="711164460" sldId="987"/>
        </pc:sldMkLst>
        <pc:spChg chg="mod">
          <ac:chgData name="Marta" userId="eac6eb22-5f14-46b4-a4ea-a86e6e8c4acc" providerId="ADAL" clId="{05229EE5-9720-41BA-8668-264BCE26C431}" dt="2023-05-25T12:22:04.100" v="638" actId="6549"/>
          <ac:spMkLst>
            <pc:docMk/>
            <pc:sldMk cId="711164460" sldId="987"/>
            <ac:spMk id="11" creationId="{93918034-9B9D-4596-85F0-9F9E81E42410}"/>
          </ac:spMkLst>
        </pc:spChg>
        <pc:grpChg chg="del">
          <ac:chgData name="Marta" userId="eac6eb22-5f14-46b4-a4ea-a86e6e8c4acc" providerId="ADAL" clId="{05229EE5-9720-41BA-8668-264BCE26C431}" dt="2023-05-25T12:37:45.472" v="874" actId="478"/>
          <ac:grpSpMkLst>
            <pc:docMk/>
            <pc:sldMk cId="711164460" sldId="987"/>
            <ac:grpSpMk id="20" creationId="{DFD8D21D-487D-4881-9205-2C0E30B2631F}"/>
          </ac:grpSpMkLst>
        </pc:grpChg>
        <pc:grpChg chg="add del mod">
          <ac:chgData name="Marta" userId="eac6eb22-5f14-46b4-a4ea-a86e6e8c4acc" providerId="ADAL" clId="{05229EE5-9720-41BA-8668-264BCE26C431}" dt="2023-05-25T12:37:54.520" v="877" actId="478"/>
          <ac:grpSpMkLst>
            <pc:docMk/>
            <pc:sldMk cId="711164460" sldId="987"/>
            <ac:grpSpMk id="41" creationId="{CC6B3556-3487-49DF-A177-CC983CAB80FD}"/>
          </ac:grpSpMkLst>
        </pc:grpChg>
        <pc:grpChg chg="add del mod">
          <ac:chgData name="Marta" userId="eac6eb22-5f14-46b4-a4ea-a86e6e8c4acc" providerId="ADAL" clId="{05229EE5-9720-41BA-8668-264BCE26C431}" dt="2023-05-25T12:38:06.116" v="923" actId="478"/>
          <ac:grpSpMkLst>
            <pc:docMk/>
            <pc:sldMk cId="711164460" sldId="987"/>
            <ac:grpSpMk id="63" creationId="{E69334C4-E56F-4583-9B3E-4CEC637A641B}"/>
          </ac:grpSpMkLst>
        </pc:grpChg>
        <pc:grpChg chg="add del mod">
          <ac:chgData name="Marta" userId="eac6eb22-5f14-46b4-a4ea-a86e6e8c4acc" providerId="ADAL" clId="{05229EE5-9720-41BA-8668-264BCE26C431}" dt="2023-05-25T12:38:36.474" v="944" actId="165"/>
          <ac:grpSpMkLst>
            <pc:docMk/>
            <pc:sldMk cId="711164460" sldId="987"/>
            <ac:grpSpMk id="85" creationId="{B0903617-24BE-4AC8-9DAE-136548EFED75}"/>
          </ac:grpSpMkLst>
        </pc:grpChg>
        <pc:picChg chg="mod">
          <ac:chgData name="Marta" userId="eac6eb22-5f14-46b4-a4ea-a86e6e8c4acc" providerId="ADAL" clId="{05229EE5-9720-41BA-8668-264BCE26C431}" dt="2023-05-25T12:37:54.040" v="876" actId="14100"/>
          <ac:picMkLst>
            <pc:docMk/>
            <pc:sldMk cId="711164460" sldId="987"/>
            <ac:picMk id="42" creationId="{82CC5454-58DC-49E9-BEF1-BFD349C22252}"/>
          </ac:picMkLst>
        </pc:picChg>
        <pc:picChg chg="mod">
          <ac:chgData name="Marta" userId="eac6eb22-5f14-46b4-a4ea-a86e6e8c4acc" providerId="ADAL" clId="{05229EE5-9720-41BA-8668-264BCE26C431}" dt="2023-05-25T12:37:54.040" v="876" actId="14100"/>
          <ac:picMkLst>
            <pc:docMk/>
            <pc:sldMk cId="711164460" sldId="987"/>
            <ac:picMk id="43" creationId="{2A0CEF1A-577B-4ABE-A42E-58D07BA04263}"/>
          </ac:picMkLst>
        </pc:picChg>
        <pc:picChg chg="mod">
          <ac:chgData name="Marta" userId="eac6eb22-5f14-46b4-a4ea-a86e6e8c4acc" providerId="ADAL" clId="{05229EE5-9720-41BA-8668-264BCE26C431}" dt="2023-05-25T12:37:54.040" v="876" actId="14100"/>
          <ac:picMkLst>
            <pc:docMk/>
            <pc:sldMk cId="711164460" sldId="987"/>
            <ac:picMk id="44" creationId="{5195943F-981A-4EF4-ACF6-7ACE709101CE}"/>
          </ac:picMkLst>
        </pc:picChg>
        <pc:picChg chg="mod">
          <ac:chgData name="Marta" userId="eac6eb22-5f14-46b4-a4ea-a86e6e8c4acc" providerId="ADAL" clId="{05229EE5-9720-41BA-8668-264BCE26C431}" dt="2023-05-25T12:37:54.040" v="876" actId="14100"/>
          <ac:picMkLst>
            <pc:docMk/>
            <pc:sldMk cId="711164460" sldId="987"/>
            <ac:picMk id="45" creationId="{0490DA0E-9B9C-435E-AADC-3C03C73228A5}"/>
          </ac:picMkLst>
        </pc:picChg>
        <pc:picChg chg="mod">
          <ac:chgData name="Marta" userId="eac6eb22-5f14-46b4-a4ea-a86e6e8c4acc" providerId="ADAL" clId="{05229EE5-9720-41BA-8668-264BCE26C431}" dt="2023-05-25T12:37:54.040" v="876" actId="14100"/>
          <ac:picMkLst>
            <pc:docMk/>
            <pc:sldMk cId="711164460" sldId="987"/>
            <ac:picMk id="46" creationId="{744A4942-1696-4040-BDA5-E754D5E0E2C0}"/>
          </ac:picMkLst>
        </pc:picChg>
        <pc:picChg chg="mod">
          <ac:chgData name="Marta" userId="eac6eb22-5f14-46b4-a4ea-a86e6e8c4acc" providerId="ADAL" clId="{05229EE5-9720-41BA-8668-264BCE26C431}" dt="2023-05-25T12:37:54.040" v="876" actId="14100"/>
          <ac:picMkLst>
            <pc:docMk/>
            <pc:sldMk cId="711164460" sldId="987"/>
            <ac:picMk id="47" creationId="{57D8E15C-68A3-42EA-A493-3447A99901BA}"/>
          </ac:picMkLst>
        </pc:picChg>
        <pc:picChg chg="mod">
          <ac:chgData name="Marta" userId="eac6eb22-5f14-46b4-a4ea-a86e6e8c4acc" providerId="ADAL" clId="{05229EE5-9720-41BA-8668-264BCE26C431}" dt="2023-05-25T12:37:54.040" v="876" actId="14100"/>
          <ac:picMkLst>
            <pc:docMk/>
            <pc:sldMk cId="711164460" sldId="987"/>
            <ac:picMk id="48" creationId="{58BFF301-6E40-4EB6-BEB3-498D1A581EE1}"/>
          </ac:picMkLst>
        </pc:picChg>
        <pc:picChg chg="mod">
          <ac:chgData name="Marta" userId="eac6eb22-5f14-46b4-a4ea-a86e6e8c4acc" providerId="ADAL" clId="{05229EE5-9720-41BA-8668-264BCE26C431}" dt="2023-05-25T12:37:54.040" v="876" actId="14100"/>
          <ac:picMkLst>
            <pc:docMk/>
            <pc:sldMk cId="711164460" sldId="987"/>
            <ac:picMk id="49" creationId="{2D6144E2-20EA-417F-8712-DCAEF5640B33}"/>
          </ac:picMkLst>
        </pc:picChg>
        <pc:picChg chg="mod">
          <ac:chgData name="Marta" userId="eac6eb22-5f14-46b4-a4ea-a86e6e8c4acc" providerId="ADAL" clId="{05229EE5-9720-41BA-8668-264BCE26C431}" dt="2023-05-25T12:37:54.040" v="876" actId="14100"/>
          <ac:picMkLst>
            <pc:docMk/>
            <pc:sldMk cId="711164460" sldId="987"/>
            <ac:picMk id="50" creationId="{88ACC082-00E0-41D5-AF3D-B7657E820EFF}"/>
          </ac:picMkLst>
        </pc:picChg>
        <pc:picChg chg="mod">
          <ac:chgData name="Marta" userId="eac6eb22-5f14-46b4-a4ea-a86e6e8c4acc" providerId="ADAL" clId="{05229EE5-9720-41BA-8668-264BCE26C431}" dt="2023-05-25T12:37:54.040" v="876" actId="14100"/>
          <ac:picMkLst>
            <pc:docMk/>
            <pc:sldMk cId="711164460" sldId="987"/>
            <ac:picMk id="51" creationId="{6954D0A5-A3F4-44B2-A265-B0B9A92A338E}"/>
          </ac:picMkLst>
        </pc:picChg>
        <pc:picChg chg="mod">
          <ac:chgData name="Marta" userId="eac6eb22-5f14-46b4-a4ea-a86e6e8c4acc" providerId="ADAL" clId="{05229EE5-9720-41BA-8668-264BCE26C431}" dt="2023-05-25T12:37:54.040" v="876" actId="14100"/>
          <ac:picMkLst>
            <pc:docMk/>
            <pc:sldMk cId="711164460" sldId="987"/>
            <ac:picMk id="52" creationId="{95DA3FC1-DAB7-4697-9DA9-94F8BB72FD30}"/>
          </ac:picMkLst>
        </pc:picChg>
        <pc:picChg chg="mod">
          <ac:chgData name="Marta" userId="eac6eb22-5f14-46b4-a4ea-a86e6e8c4acc" providerId="ADAL" clId="{05229EE5-9720-41BA-8668-264BCE26C431}" dt="2023-05-25T12:37:54.040" v="876" actId="14100"/>
          <ac:picMkLst>
            <pc:docMk/>
            <pc:sldMk cId="711164460" sldId="987"/>
            <ac:picMk id="53" creationId="{99C352F1-227B-4D45-86B1-FE23DB6446B8}"/>
          </ac:picMkLst>
        </pc:picChg>
        <pc:picChg chg="mod">
          <ac:chgData name="Marta" userId="eac6eb22-5f14-46b4-a4ea-a86e6e8c4acc" providerId="ADAL" clId="{05229EE5-9720-41BA-8668-264BCE26C431}" dt="2023-05-25T12:37:54.040" v="876" actId="14100"/>
          <ac:picMkLst>
            <pc:docMk/>
            <pc:sldMk cId="711164460" sldId="987"/>
            <ac:picMk id="54" creationId="{3D5FB51F-207D-48E4-B810-4062BC2998F8}"/>
          </ac:picMkLst>
        </pc:picChg>
        <pc:picChg chg="mod">
          <ac:chgData name="Marta" userId="eac6eb22-5f14-46b4-a4ea-a86e6e8c4acc" providerId="ADAL" clId="{05229EE5-9720-41BA-8668-264BCE26C431}" dt="2023-05-25T12:37:54.040" v="876" actId="14100"/>
          <ac:picMkLst>
            <pc:docMk/>
            <pc:sldMk cId="711164460" sldId="987"/>
            <ac:picMk id="55" creationId="{B231CD47-F364-45EB-8A14-460C2074814D}"/>
          </ac:picMkLst>
        </pc:picChg>
        <pc:picChg chg="mod">
          <ac:chgData name="Marta" userId="eac6eb22-5f14-46b4-a4ea-a86e6e8c4acc" providerId="ADAL" clId="{05229EE5-9720-41BA-8668-264BCE26C431}" dt="2023-05-25T12:37:54.040" v="876" actId="14100"/>
          <ac:picMkLst>
            <pc:docMk/>
            <pc:sldMk cId="711164460" sldId="987"/>
            <ac:picMk id="56" creationId="{C7DF273B-43FC-495D-B758-AD29620565D3}"/>
          </ac:picMkLst>
        </pc:picChg>
        <pc:picChg chg="mod">
          <ac:chgData name="Marta" userId="eac6eb22-5f14-46b4-a4ea-a86e6e8c4acc" providerId="ADAL" clId="{05229EE5-9720-41BA-8668-264BCE26C431}" dt="2023-05-25T12:37:54.040" v="876" actId="14100"/>
          <ac:picMkLst>
            <pc:docMk/>
            <pc:sldMk cId="711164460" sldId="987"/>
            <ac:picMk id="57" creationId="{10B642EA-2002-4EAA-9F1E-0F79AD06F137}"/>
          </ac:picMkLst>
        </pc:picChg>
        <pc:picChg chg="mod">
          <ac:chgData name="Marta" userId="eac6eb22-5f14-46b4-a4ea-a86e6e8c4acc" providerId="ADAL" clId="{05229EE5-9720-41BA-8668-264BCE26C431}" dt="2023-05-25T12:37:54.040" v="876" actId="14100"/>
          <ac:picMkLst>
            <pc:docMk/>
            <pc:sldMk cId="711164460" sldId="987"/>
            <ac:picMk id="58" creationId="{E05C570E-9471-4928-8A8B-C6D7928F7347}"/>
          </ac:picMkLst>
        </pc:picChg>
        <pc:picChg chg="mod">
          <ac:chgData name="Marta" userId="eac6eb22-5f14-46b4-a4ea-a86e6e8c4acc" providerId="ADAL" clId="{05229EE5-9720-41BA-8668-264BCE26C431}" dt="2023-05-25T12:37:54.040" v="876" actId="14100"/>
          <ac:picMkLst>
            <pc:docMk/>
            <pc:sldMk cId="711164460" sldId="987"/>
            <ac:picMk id="59" creationId="{204FE5B8-99DE-4E31-9FD8-F0BEB0C12CB6}"/>
          </ac:picMkLst>
        </pc:picChg>
        <pc:picChg chg="mod">
          <ac:chgData name="Marta" userId="eac6eb22-5f14-46b4-a4ea-a86e6e8c4acc" providerId="ADAL" clId="{05229EE5-9720-41BA-8668-264BCE26C431}" dt="2023-05-25T12:37:54.040" v="876" actId="14100"/>
          <ac:picMkLst>
            <pc:docMk/>
            <pc:sldMk cId="711164460" sldId="987"/>
            <ac:picMk id="60" creationId="{3DAEC167-ED83-4BDD-93B0-45A7BD19D669}"/>
          </ac:picMkLst>
        </pc:picChg>
        <pc:picChg chg="mod">
          <ac:chgData name="Marta" userId="eac6eb22-5f14-46b4-a4ea-a86e6e8c4acc" providerId="ADAL" clId="{05229EE5-9720-41BA-8668-264BCE26C431}" dt="2023-05-25T12:37:54.040" v="876" actId="14100"/>
          <ac:picMkLst>
            <pc:docMk/>
            <pc:sldMk cId="711164460" sldId="987"/>
            <ac:picMk id="61" creationId="{B9A0DA50-3E60-4559-B2D5-C50FC10B1972}"/>
          </ac:picMkLst>
        </pc:picChg>
        <pc:picChg chg="mod">
          <ac:chgData name="Marta" userId="eac6eb22-5f14-46b4-a4ea-a86e6e8c4acc" providerId="ADAL" clId="{05229EE5-9720-41BA-8668-264BCE26C431}" dt="2023-05-25T12:37:54.040" v="876" actId="14100"/>
          <ac:picMkLst>
            <pc:docMk/>
            <pc:sldMk cId="711164460" sldId="987"/>
            <ac:picMk id="62" creationId="{2C747807-CC9B-4540-81B5-F55F6891E855}"/>
          </ac:picMkLst>
        </pc:picChg>
        <pc:picChg chg="mod">
          <ac:chgData name="Marta" userId="eac6eb22-5f14-46b4-a4ea-a86e6e8c4acc" providerId="ADAL" clId="{05229EE5-9720-41BA-8668-264BCE26C431}" dt="2023-05-25T12:38:04.735" v="922" actId="14100"/>
          <ac:picMkLst>
            <pc:docMk/>
            <pc:sldMk cId="711164460" sldId="987"/>
            <ac:picMk id="64" creationId="{3AF75517-E0B8-425C-B2E5-ED166A2E0240}"/>
          </ac:picMkLst>
        </pc:picChg>
        <pc:picChg chg="mod">
          <ac:chgData name="Marta" userId="eac6eb22-5f14-46b4-a4ea-a86e6e8c4acc" providerId="ADAL" clId="{05229EE5-9720-41BA-8668-264BCE26C431}" dt="2023-05-25T12:38:04.735" v="922" actId="14100"/>
          <ac:picMkLst>
            <pc:docMk/>
            <pc:sldMk cId="711164460" sldId="987"/>
            <ac:picMk id="65" creationId="{7DD989BC-84C8-4569-9F37-DEDE84DF20A2}"/>
          </ac:picMkLst>
        </pc:picChg>
        <pc:picChg chg="mod">
          <ac:chgData name="Marta" userId="eac6eb22-5f14-46b4-a4ea-a86e6e8c4acc" providerId="ADAL" clId="{05229EE5-9720-41BA-8668-264BCE26C431}" dt="2023-05-25T12:38:04.735" v="922" actId="14100"/>
          <ac:picMkLst>
            <pc:docMk/>
            <pc:sldMk cId="711164460" sldId="987"/>
            <ac:picMk id="66" creationId="{0666F938-ABAB-4FBF-8B66-8EEA26B55969}"/>
          </ac:picMkLst>
        </pc:picChg>
        <pc:picChg chg="mod">
          <ac:chgData name="Marta" userId="eac6eb22-5f14-46b4-a4ea-a86e6e8c4acc" providerId="ADAL" clId="{05229EE5-9720-41BA-8668-264BCE26C431}" dt="2023-05-25T12:38:04.735" v="922" actId="14100"/>
          <ac:picMkLst>
            <pc:docMk/>
            <pc:sldMk cId="711164460" sldId="987"/>
            <ac:picMk id="67" creationId="{955949BE-A3B7-4231-9FEB-D4A0F88AB6ED}"/>
          </ac:picMkLst>
        </pc:picChg>
        <pc:picChg chg="mod">
          <ac:chgData name="Marta" userId="eac6eb22-5f14-46b4-a4ea-a86e6e8c4acc" providerId="ADAL" clId="{05229EE5-9720-41BA-8668-264BCE26C431}" dt="2023-05-25T12:38:04.735" v="922" actId="14100"/>
          <ac:picMkLst>
            <pc:docMk/>
            <pc:sldMk cId="711164460" sldId="987"/>
            <ac:picMk id="68" creationId="{202F72A7-B661-417C-9326-17B0862F494C}"/>
          </ac:picMkLst>
        </pc:picChg>
        <pc:picChg chg="mod">
          <ac:chgData name="Marta" userId="eac6eb22-5f14-46b4-a4ea-a86e6e8c4acc" providerId="ADAL" clId="{05229EE5-9720-41BA-8668-264BCE26C431}" dt="2023-05-25T12:38:04.735" v="922" actId="14100"/>
          <ac:picMkLst>
            <pc:docMk/>
            <pc:sldMk cId="711164460" sldId="987"/>
            <ac:picMk id="69" creationId="{5D248B66-CCE5-4466-B3A9-08A464169DF4}"/>
          </ac:picMkLst>
        </pc:picChg>
        <pc:picChg chg="mod">
          <ac:chgData name="Marta" userId="eac6eb22-5f14-46b4-a4ea-a86e6e8c4acc" providerId="ADAL" clId="{05229EE5-9720-41BA-8668-264BCE26C431}" dt="2023-05-25T12:38:04.735" v="922" actId="14100"/>
          <ac:picMkLst>
            <pc:docMk/>
            <pc:sldMk cId="711164460" sldId="987"/>
            <ac:picMk id="70" creationId="{12A60BC8-7DA5-40D2-B4FB-B855362E252F}"/>
          </ac:picMkLst>
        </pc:picChg>
        <pc:picChg chg="mod">
          <ac:chgData name="Marta" userId="eac6eb22-5f14-46b4-a4ea-a86e6e8c4acc" providerId="ADAL" clId="{05229EE5-9720-41BA-8668-264BCE26C431}" dt="2023-05-25T12:38:04.735" v="922" actId="14100"/>
          <ac:picMkLst>
            <pc:docMk/>
            <pc:sldMk cId="711164460" sldId="987"/>
            <ac:picMk id="71" creationId="{DCD9B348-9BCE-465C-83CB-3E84E4C7A886}"/>
          </ac:picMkLst>
        </pc:picChg>
        <pc:picChg chg="mod">
          <ac:chgData name="Marta" userId="eac6eb22-5f14-46b4-a4ea-a86e6e8c4acc" providerId="ADAL" clId="{05229EE5-9720-41BA-8668-264BCE26C431}" dt="2023-05-25T12:38:04.735" v="922" actId="14100"/>
          <ac:picMkLst>
            <pc:docMk/>
            <pc:sldMk cId="711164460" sldId="987"/>
            <ac:picMk id="72" creationId="{954A7BCE-3133-40EE-BA47-D944050AE405}"/>
          </ac:picMkLst>
        </pc:picChg>
        <pc:picChg chg="mod">
          <ac:chgData name="Marta" userId="eac6eb22-5f14-46b4-a4ea-a86e6e8c4acc" providerId="ADAL" clId="{05229EE5-9720-41BA-8668-264BCE26C431}" dt="2023-05-25T12:38:04.735" v="922" actId="14100"/>
          <ac:picMkLst>
            <pc:docMk/>
            <pc:sldMk cId="711164460" sldId="987"/>
            <ac:picMk id="73" creationId="{A81FEE47-590B-4AD3-BC27-3DC9CD1A998E}"/>
          </ac:picMkLst>
        </pc:picChg>
        <pc:picChg chg="mod">
          <ac:chgData name="Marta" userId="eac6eb22-5f14-46b4-a4ea-a86e6e8c4acc" providerId="ADAL" clId="{05229EE5-9720-41BA-8668-264BCE26C431}" dt="2023-05-25T12:38:04.735" v="922" actId="14100"/>
          <ac:picMkLst>
            <pc:docMk/>
            <pc:sldMk cId="711164460" sldId="987"/>
            <ac:picMk id="74" creationId="{982D20D7-A681-4655-8B00-8A4A1132255A}"/>
          </ac:picMkLst>
        </pc:picChg>
        <pc:picChg chg="mod">
          <ac:chgData name="Marta" userId="eac6eb22-5f14-46b4-a4ea-a86e6e8c4acc" providerId="ADAL" clId="{05229EE5-9720-41BA-8668-264BCE26C431}" dt="2023-05-25T12:38:04.735" v="922" actId="14100"/>
          <ac:picMkLst>
            <pc:docMk/>
            <pc:sldMk cId="711164460" sldId="987"/>
            <ac:picMk id="75" creationId="{8D63CC71-4423-4C66-9740-742ACB253FEE}"/>
          </ac:picMkLst>
        </pc:picChg>
        <pc:picChg chg="mod">
          <ac:chgData name="Marta" userId="eac6eb22-5f14-46b4-a4ea-a86e6e8c4acc" providerId="ADAL" clId="{05229EE5-9720-41BA-8668-264BCE26C431}" dt="2023-05-25T12:38:04.735" v="922" actId="14100"/>
          <ac:picMkLst>
            <pc:docMk/>
            <pc:sldMk cId="711164460" sldId="987"/>
            <ac:picMk id="76" creationId="{771046A3-B1CF-43F5-9F06-2D6C5B0AE952}"/>
          </ac:picMkLst>
        </pc:picChg>
        <pc:picChg chg="mod">
          <ac:chgData name="Marta" userId="eac6eb22-5f14-46b4-a4ea-a86e6e8c4acc" providerId="ADAL" clId="{05229EE5-9720-41BA-8668-264BCE26C431}" dt="2023-05-25T12:38:04.735" v="922" actId="14100"/>
          <ac:picMkLst>
            <pc:docMk/>
            <pc:sldMk cId="711164460" sldId="987"/>
            <ac:picMk id="77" creationId="{48C7A631-B326-48ED-842A-1451982774EC}"/>
          </ac:picMkLst>
        </pc:picChg>
        <pc:picChg chg="mod">
          <ac:chgData name="Marta" userId="eac6eb22-5f14-46b4-a4ea-a86e6e8c4acc" providerId="ADAL" clId="{05229EE5-9720-41BA-8668-264BCE26C431}" dt="2023-05-25T12:38:04.735" v="922" actId="14100"/>
          <ac:picMkLst>
            <pc:docMk/>
            <pc:sldMk cId="711164460" sldId="987"/>
            <ac:picMk id="78" creationId="{CB84B6AB-010B-4C03-80A4-72A6A6CC9F6E}"/>
          </ac:picMkLst>
        </pc:picChg>
        <pc:picChg chg="mod">
          <ac:chgData name="Marta" userId="eac6eb22-5f14-46b4-a4ea-a86e6e8c4acc" providerId="ADAL" clId="{05229EE5-9720-41BA-8668-264BCE26C431}" dt="2023-05-25T12:38:04.735" v="922" actId="14100"/>
          <ac:picMkLst>
            <pc:docMk/>
            <pc:sldMk cId="711164460" sldId="987"/>
            <ac:picMk id="79" creationId="{1F112D98-B5AB-491C-A0AE-CC6C55EE3864}"/>
          </ac:picMkLst>
        </pc:picChg>
        <pc:picChg chg="mod">
          <ac:chgData name="Marta" userId="eac6eb22-5f14-46b4-a4ea-a86e6e8c4acc" providerId="ADAL" clId="{05229EE5-9720-41BA-8668-264BCE26C431}" dt="2023-05-25T12:38:04.735" v="922" actId="14100"/>
          <ac:picMkLst>
            <pc:docMk/>
            <pc:sldMk cId="711164460" sldId="987"/>
            <ac:picMk id="80" creationId="{44E8131C-836E-4594-95E8-DB13222EFF5D}"/>
          </ac:picMkLst>
        </pc:picChg>
        <pc:picChg chg="mod">
          <ac:chgData name="Marta" userId="eac6eb22-5f14-46b4-a4ea-a86e6e8c4acc" providerId="ADAL" clId="{05229EE5-9720-41BA-8668-264BCE26C431}" dt="2023-05-25T12:38:04.735" v="922" actId="14100"/>
          <ac:picMkLst>
            <pc:docMk/>
            <pc:sldMk cId="711164460" sldId="987"/>
            <ac:picMk id="81" creationId="{A5615D0A-DF9A-4559-B166-263A6297D2CD}"/>
          </ac:picMkLst>
        </pc:picChg>
        <pc:picChg chg="mod">
          <ac:chgData name="Marta" userId="eac6eb22-5f14-46b4-a4ea-a86e6e8c4acc" providerId="ADAL" clId="{05229EE5-9720-41BA-8668-264BCE26C431}" dt="2023-05-25T12:38:04.735" v="922" actId="14100"/>
          <ac:picMkLst>
            <pc:docMk/>
            <pc:sldMk cId="711164460" sldId="987"/>
            <ac:picMk id="82" creationId="{D76F2249-E83F-4B55-A689-F9A3EA5D34EE}"/>
          </ac:picMkLst>
        </pc:picChg>
        <pc:picChg chg="mod">
          <ac:chgData name="Marta" userId="eac6eb22-5f14-46b4-a4ea-a86e6e8c4acc" providerId="ADAL" clId="{05229EE5-9720-41BA-8668-264BCE26C431}" dt="2023-05-25T12:38:04.735" v="922" actId="14100"/>
          <ac:picMkLst>
            <pc:docMk/>
            <pc:sldMk cId="711164460" sldId="987"/>
            <ac:picMk id="83" creationId="{888EEB6B-1E6D-49C8-9A77-C6809C498D78}"/>
          </ac:picMkLst>
        </pc:picChg>
        <pc:picChg chg="mod">
          <ac:chgData name="Marta" userId="eac6eb22-5f14-46b4-a4ea-a86e6e8c4acc" providerId="ADAL" clId="{05229EE5-9720-41BA-8668-264BCE26C431}" dt="2023-05-25T12:38:04.735" v="922" actId="14100"/>
          <ac:picMkLst>
            <pc:docMk/>
            <pc:sldMk cId="711164460" sldId="987"/>
            <ac:picMk id="84" creationId="{6F00CE6B-AFA6-4B02-AA40-E2A4B80DA80A}"/>
          </ac:picMkLst>
        </pc:picChg>
        <pc:picChg chg="mod topLvl">
          <ac:chgData name="Marta" userId="eac6eb22-5f14-46b4-a4ea-a86e6e8c4acc" providerId="ADAL" clId="{05229EE5-9720-41BA-8668-264BCE26C431}" dt="2023-05-25T12:39:03.381" v="981" actId="1038"/>
          <ac:picMkLst>
            <pc:docMk/>
            <pc:sldMk cId="711164460" sldId="987"/>
            <ac:picMk id="86" creationId="{014C009E-1796-415F-B015-C2F3CDC48A83}"/>
          </ac:picMkLst>
        </pc:picChg>
        <pc:picChg chg="mod topLvl">
          <ac:chgData name="Marta" userId="eac6eb22-5f14-46b4-a4ea-a86e6e8c4acc" providerId="ADAL" clId="{05229EE5-9720-41BA-8668-264BCE26C431}" dt="2023-05-25T12:39:03.381" v="981" actId="1038"/>
          <ac:picMkLst>
            <pc:docMk/>
            <pc:sldMk cId="711164460" sldId="987"/>
            <ac:picMk id="87" creationId="{0AEFF784-B558-4232-8C11-39FD66AE3398}"/>
          </ac:picMkLst>
        </pc:picChg>
        <pc:picChg chg="mod topLvl">
          <ac:chgData name="Marta" userId="eac6eb22-5f14-46b4-a4ea-a86e6e8c4acc" providerId="ADAL" clId="{05229EE5-9720-41BA-8668-264BCE26C431}" dt="2023-05-25T12:39:03.381" v="981" actId="1038"/>
          <ac:picMkLst>
            <pc:docMk/>
            <pc:sldMk cId="711164460" sldId="987"/>
            <ac:picMk id="88" creationId="{C9F8435B-B949-4F32-8F28-67346CCFEC2B}"/>
          </ac:picMkLst>
        </pc:picChg>
        <pc:picChg chg="mod topLvl">
          <ac:chgData name="Marta" userId="eac6eb22-5f14-46b4-a4ea-a86e6e8c4acc" providerId="ADAL" clId="{05229EE5-9720-41BA-8668-264BCE26C431}" dt="2023-05-25T12:39:03.381" v="981" actId="1038"/>
          <ac:picMkLst>
            <pc:docMk/>
            <pc:sldMk cId="711164460" sldId="987"/>
            <ac:picMk id="89" creationId="{5491E45B-C29D-4DBF-87CE-E0F855E6089E}"/>
          </ac:picMkLst>
        </pc:picChg>
        <pc:picChg chg="mod topLvl">
          <ac:chgData name="Marta" userId="eac6eb22-5f14-46b4-a4ea-a86e6e8c4acc" providerId="ADAL" clId="{05229EE5-9720-41BA-8668-264BCE26C431}" dt="2023-05-25T12:39:03.381" v="981" actId="1038"/>
          <ac:picMkLst>
            <pc:docMk/>
            <pc:sldMk cId="711164460" sldId="987"/>
            <ac:picMk id="90" creationId="{4AEF0EC7-484B-4A84-A450-F717253A1CA0}"/>
          </ac:picMkLst>
        </pc:picChg>
        <pc:picChg chg="mod topLvl">
          <ac:chgData name="Marta" userId="eac6eb22-5f14-46b4-a4ea-a86e6e8c4acc" providerId="ADAL" clId="{05229EE5-9720-41BA-8668-264BCE26C431}" dt="2023-05-25T12:39:03.381" v="981" actId="1038"/>
          <ac:picMkLst>
            <pc:docMk/>
            <pc:sldMk cId="711164460" sldId="987"/>
            <ac:picMk id="91" creationId="{33F63348-5D79-4981-9900-B9E41BC0571A}"/>
          </ac:picMkLst>
        </pc:picChg>
        <pc:picChg chg="mod topLvl">
          <ac:chgData name="Marta" userId="eac6eb22-5f14-46b4-a4ea-a86e6e8c4acc" providerId="ADAL" clId="{05229EE5-9720-41BA-8668-264BCE26C431}" dt="2023-05-25T12:39:03.381" v="981" actId="1038"/>
          <ac:picMkLst>
            <pc:docMk/>
            <pc:sldMk cId="711164460" sldId="987"/>
            <ac:picMk id="92" creationId="{FC0CC314-AAD3-4C21-959B-831E381B40B7}"/>
          </ac:picMkLst>
        </pc:picChg>
        <pc:picChg chg="mod topLvl">
          <ac:chgData name="Marta" userId="eac6eb22-5f14-46b4-a4ea-a86e6e8c4acc" providerId="ADAL" clId="{05229EE5-9720-41BA-8668-264BCE26C431}" dt="2023-05-25T12:39:03.381" v="981" actId="1038"/>
          <ac:picMkLst>
            <pc:docMk/>
            <pc:sldMk cId="711164460" sldId="987"/>
            <ac:picMk id="93" creationId="{81E56E5D-DFB9-499C-ADCF-5992E4736091}"/>
          </ac:picMkLst>
        </pc:picChg>
        <pc:picChg chg="mod topLvl">
          <ac:chgData name="Marta" userId="eac6eb22-5f14-46b4-a4ea-a86e6e8c4acc" providerId="ADAL" clId="{05229EE5-9720-41BA-8668-264BCE26C431}" dt="2023-05-25T12:39:03.381" v="981" actId="1038"/>
          <ac:picMkLst>
            <pc:docMk/>
            <pc:sldMk cId="711164460" sldId="987"/>
            <ac:picMk id="94" creationId="{585002B4-E99E-4E8C-A40F-1D575674AFED}"/>
          </ac:picMkLst>
        </pc:picChg>
        <pc:picChg chg="mod topLvl">
          <ac:chgData name="Marta" userId="eac6eb22-5f14-46b4-a4ea-a86e6e8c4acc" providerId="ADAL" clId="{05229EE5-9720-41BA-8668-264BCE26C431}" dt="2023-05-25T12:39:03.381" v="981" actId="1038"/>
          <ac:picMkLst>
            <pc:docMk/>
            <pc:sldMk cId="711164460" sldId="987"/>
            <ac:picMk id="95" creationId="{FE5B1964-6A73-4464-A5AF-729F7C79A8A4}"/>
          </ac:picMkLst>
        </pc:picChg>
        <pc:picChg chg="mod topLvl">
          <ac:chgData name="Marta" userId="eac6eb22-5f14-46b4-a4ea-a86e6e8c4acc" providerId="ADAL" clId="{05229EE5-9720-41BA-8668-264BCE26C431}" dt="2023-05-25T12:39:03.381" v="981" actId="1038"/>
          <ac:picMkLst>
            <pc:docMk/>
            <pc:sldMk cId="711164460" sldId="987"/>
            <ac:picMk id="96" creationId="{6ED57DCE-3FA0-4423-BF65-E044583F42EB}"/>
          </ac:picMkLst>
        </pc:picChg>
        <pc:picChg chg="mod topLvl">
          <ac:chgData name="Marta" userId="eac6eb22-5f14-46b4-a4ea-a86e6e8c4acc" providerId="ADAL" clId="{05229EE5-9720-41BA-8668-264BCE26C431}" dt="2023-05-25T12:39:03.381" v="981" actId="1038"/>
          <ac:picMkLst>
            <pc:docMk/>
            <pc:sldMk cId="711164460" sldId="987"/>
            <ac:picMk id="97" creationId="{C0276811-4007-4C92-ACBB-24D442076DAC}"/>
          </ac:picMkLst>
        </pc:picChg>
        <pc:picChg chg="mod topLvl">
          <ac:chgData name="Marta" userId="eac6eb22-5f14-46b4-a4ea-a86e6e8c4acc" providerId="ADAL" clId="{05229EE5-9720-41BA-8668-264BCE26C431}" dt="2023-05-25T12:39:03.381" v="981" actId="1038"/>
          <ac:picMkLst>
            <pc:docMk/>
            <pc:sldMk cId="711164460" sldId="987"/>
            <ac:picMk id="98" creationId="{89EA7E55-38AF-45EF-9560-7B7E4C205753}"/>
          </ac:picMkLst>
        </pc:picChg>
        <pc:picChg chg="mod topLvl">
          <ac:chgData name="Marta" userId="eac6eb22-5f14-46b4-a4ea-a86e6e8c4acc" providerId="ADAL" clId="{05229EE5-9720-41BA-8668-264BCE26C431}" dt="2023-05-25T12:39:03.381" v="981" actId="1038"/>
          <ac:picMkLst>
            <pc:docMk/>
            <pc:sldMk cId="711164460" sldId="987"/>
            <ac:picMk id="99" creationId="{439839E1-2072-4814-A7AA-852B84514601}"/>
          </ac:picMkLst>
        </pc:picChg>
        <pc:picChg chg="mod topLvl">
          <ac:chgData name="Marta" userId="eac6eb22-5f14-46b4-a4ea-a86e6e8c4acc" providerId="ADAL" clId="{05229EE5-9720-41BA-8668-264BCE26C431}" dt="2023-05-25T12:39:03.381" v="981" actId="1038"/>
          <ac:picMkLst>
            <pc:docMk/>
            <pc:sldMk cId="711164460" sldId="987"/>
            <ac:picMk id="100" creationId="{42814249-03CA-4083-AD0C-4FDB684EC946}"/>
          </ac:picMkLst>
        </pc:picChg>
        <pc:picChg chg="mod topLvl">
          <ac:chgData name="Marta" userId="eac6eb22-5f14-46b4-a4ea-a86e6e8c4acc" providerId="ADAL" clId="{05229EE5-9720-41BA-8668-264BCE26C431}" dt="2023-05-25T12:39:03.381" v="981" actId="1038"/>
          <ac:picMkLst>
            <pc:docMk/>
            <pc:sldMk cId="711164460" sldId="987"/>
            <ac:picMk id="101" creationId="{C0034324-321B-400E-9F8C-BB4018954ECC}"/>
          </ac:picMkLst>
        </pc:picChg>
        <pc:picChg chg="mod topLvl">
          <ac:chgData name="Marta" userId="eac6eb22-5f14-46b4-a4ea-a86e6e8c4acc" providerId="ADAL" clId="{05229EE5-9720-41BA-8668-264BCE26C431}" dt="2023-05-25T12:39:03.381" v="981" actId="1038"/>
          <ac:picMkLst>
            <pc:docMk/>
            <pc:sldMk cId="711164460" sldId="987"/>
            <ac:picMk id="102" creationId="{01022724-98AD-47F4-A14B-1BA40183C4E0}"/>
          </ac:picMkLst>
        </pc:picChg>
        <pc:picChg chg="mod topLvl">
          <ac:chgData name="Marta" userId="eac6eb22-5f14-46b4-a4ea-a86e6e8c4acc" providerId="ADAL" clId="{05229EE5-9720-41BA-8668-264BCE26C431}" dt="2023-05-25T12:39:03.381" v="981" actId="1038"/>
          <ac:picMkLst>
            <pc:docMk/>
            <pc:sldMk cId="711164460" sldId="987"/>
            <ac:picMk id="103" creationId="{C1BAC284-D9B5-4D9A-BE22-5527ACFBC2CE}"/>
          </ac:picMkLst>
        </pc:picChg>
        <pc:picChg chg="mod topLvl">
          <ac:chgData name="Marta" userId="eac6eb22-5f14-46b4-a4ea-a86e6e8c4acc" providerId="ADAL" clId="{05229EE5-9720-41BA-8668-264BCE26C431}" dt="2023-05-25T12:39:03.381" v="981" actId="1038"/>
          <ac:picMkLst>
            <pc:docMk/>
            <pc:sldMk cId="711164460" sldId="987"/>
            <ac:picMk id="104" creationId="{3A039795-52EF-4B10-99DB-2F7FC8033DE8}"/>
          </ac:picMkLst>
        </pc:picChg>
        <pc:picChg chg="mod topLvl">
          <ac:chgData name="Marta" userId="eac6eb22-5f14-46b4-a4ea-a86e6e8c4acc" providerId="ADAL" clId="{05229EE5-9720-41BA-8668-264BCE26C431}" dt="2023-05-25T12:39:03.381" v="981" actId="1038"/>
          <ac:picMkLst>
            <pc:docMk/>
            <pc:sldMk cId="711164460" sldId="987"/>
            <ac:picMk id="105" creationId="{9BEF22E7-8C54-406C-8DDA-258CB9824235}"/>
          </ac:picMkLst>
        </pc:picChg>
        <pc:picChg chg="mod topLvl">
          <ac:chgData name="Marta" userId="eac6eb22-5f14-46b4-a4ea-a86e6e8c4acc" providerId="ADAL" clId="{05229EE5-9720-41BA-8668-264BCE26C431}" dt="2023-05-25T12:39:03.381" v="981" actId="1038"/>
          <ac:picMkLst>
            <pc:docMk/>
            <pc:sldMk cId="711164460" sldId="987"/>
            <ac:picMk id="106" creationId="{DBE0661A-4E87-479F-A12A-66AD164124B9}"/>
          </ac:picMkLst>
        </pc:picChg>
      </pc:sldChg>
      <pc:sldChg chg="delSp modSp add mod">
        <pc:chgData name="Marta" userId="eac6eb22-5f14-46b4-a4ea-a86e6e8c4acc" providerId="ADAL" clId="{05229EE5-9720-41BA-8668-264BCE26C431}" dt="2023-05-25T12:15:58.423" v="465" actId="255"/>
        <pc:sldMkLst>
          <pc:docMk/>
          <pc:sldMk cId="3480434334" sldId="988"/>
        </pc:sldMkLst>
        <pc:spChg chg="mod">
          <ac:chgData name="Marta" userId="eac6eb22-5f14-46b4-a4ea-a86e6e8c4acc" providerId="ADAL" clId="{05229EE5-9720-41BA-8668-264BCE26C431}" dt="2023-05-25T12:15:58.423" v="465" actId="255"/>
          <ac:spMkLst>
            <pc:docMk/>
            <pc:sldMk cId="3480434334" sldId="988"/>
            <ac:spMk id="8" creationId="{6905132D-210A-4783-BB7A-D763FAE872C9}"/>
          </ac:spMkLst>
        </pc:spChg>
        <pc:picChg chg="del">
          <ac:chgData name="Marta" userId="eac6eb22-5f14-46b4-a4ea-a86e6e8c4acc" providerId="ADAL" clId="{05229EE5-9720-41BA-8668-264BCE26C431}" dt="2023-05-25T12:02:06.306" v="44" actId="478"/>
          <ac:picMkLst>
            <pc:docMk/>
            <pc:sldMk cId="3480434334" sldId="988"/>
            <ac:picMk id="7" creationId="{9137AAE6-2CDA-44CD-95E8-05B73E341D3D}"/>
          </ac:picMkLst>
        </pc:picChg>
        <pc:picChg chg="del">
          <ac:chgData name="Marta" userId="eac6eb22-5f14-46b4-a4ea-a86e6e8c4acc" providerId="ADAL" clId="{05229EE5-9720-41BA-8668-264BCE26C431}" dt="2023-05-25T12:02:04.808" v="42" actId="478"/>
          <ac:picMkLst>
            <pc:docMk/>
            <pc:sldMk cId="3480434334" sldId="988"/>
            <ac:picMk id="2050" creationId="{E4459FD2-587E-4BD4-98E7-32057E9CCC83}"/>
          </ac:picMkLst>
        </pc:picChg>
        <pc:picChg chg="del">
          <ac:chgData name="Marta" userId="eac6eb22-5f14-46b4-a4ea-a86e6e8c4acc" providerId="ADAL" clId="{05229EE5-9720-41BA-8668-264BCE26C431}" dt="2023-05-25T12:02:05.504" v="43" actId="478"/>
          <ac:picMkLst>
            <pc:docMk/>
            <pc:sldMk cId="3480434334" sldId="988"/>
            <ac:picMk id="8194" creationId="{B76E08E8-2C79-46C5-A559-5E3C36DB1152}"/>
          </ac:picMkLst>
        </pc:picChg>
      </pc:sldChg>
      <pc:sldChg chg="addSp delSp modSp add mod">
        <pc:chgData name="Marta" userId="eac6eb22-5f14-46b4-a4ea-a86e6e8c4acc" providerId="ADAL" clId="{05229EE5-9720-41BA-8668-264BCE26C431}" dt="2023-05-29T11:27:50.992" v="1043" actId="164"/>
        <pc:sldMkLst>
          <pc:docMk/>
          <pc:sldMk cId="108616402" sldId="989"/>
        </pc:sldMkLst>
        <pc:spChg chg="mod">
          <ac:chgData name="Marta" userId="eac6eb22-5f14-46b4-a4ea-a86e6e8c4acc" providerId="ADAL" clId="{05229EE5-9720-41BA-8668-264BCE26C431}" dt="2023-05-25T12:21:31.282" v="634" actId="20577"/>
          <ac:spMkLst>
            <pc:docMk/>
            <pc:sldMk cId="108616402" sldId="989"/>
            <ac:spMk id="2" creationId="{91383D11-DEC4-4BFF-88BB-8FB2206CEB37}"/>
          </ac:spMkLst>
        </pc:spChg>
        <pc:spChg chg="mod">
          <ac:chgData name="Marta" userId="eac6eb22-5f14-46b4-a4ea-a86e6e8c4acc" providerId="ADAL" clId="{05229EE5-9720-41BA-8668-264BCE26C431}" dt="2023-05-25T12:46:51.646" v="1037" actId="1076"/>
          <ac:spMkLst>
            <pc:docMk/>
            <pc:sldMk cId="108616402" sldId="989"/>
            <ac:spMk id="4" creationId="{E8E02AC0-EA95-4CA2-B250-70F98D25C504}"/>
          </ac:spMkLst>
        </pc:spChg>
        <pc:grpChg chg="add mod">
          <ac:chgData name="Marta" userId="eac6eb22-5f14-46b4-a4ea-a86e6e8c4acc" providerId="ADAL" clId="{05229EE5-9720-41BA-8668-264BCE26C431}" dt="2023-05-29T11:27:50.992" v="1043" actId="164"/>
          <ac:grpSpMkLst>
            <pc:docMk/>
            <pc:sldMk cId="108616402" sldId="989"/>
            <ac:grpSpMk id="7" creationId="{366C808C-7D23-4524-9C80-74B355F73F4C}"/>
          </ac:grpSpMkLst>
        </pc:grpChg>
        <pc:grpChg chg="del">
          <ac:chgData name="Marta" userId="eac6eb22-5f14-46b4-a4ea-a86e6e8c4acc" providerId="ADAL" clId="{05229EE5-9720-41BA-8668-264BCE26C431}" dt="2023-05-25T12:17:26.772" v="474" actId="478"/>
          <ac:grpSpMkLst>
            <pc:docMk/>
            <pc:sldMk cId="108616402" sldId="989"/>
            <ac:grpSpMk id="23" creationId="{C0DFDB5C-AB43-488D-B159-E9079C1F402D}"/>
          </ac:grpSpMkLst>
        </pc:grpChg>
        <pc:picChg chg="add mod">
          <ac:chgData name="Marta" userId="eac6eb22-5f14-46b4-a4ea-a86e6e8c4acc" providerId="ADAL" clId="{05229EE5-9720-41BA-8668-264BCE26C431}" dt="2023-05-29T11:27:50.992" v="1043" actId="164"/>
          <ac:picMkLst>
            <pc:docMk/>
            <pc:sldMk cId="108616402" sldId="989"/>
            <ac:picMk id="3" creationId="{E0000D4B-E602-4174-8771-74C65CEF87DD}"/>
          </ac:picMkLst>
        </pc:picChg>
        <pc:picChg chg="add mod">
          <ac:chgData name="Marta" userId="eac6eb22-5f14-46b4-a4ea-a86e6e8c4acc" providerId="ADAL" clId="{05229EE5-9720-41BA-8668-264BCE26C431}" dt="2023-05-29T11:27:50.992" v="1043" actId="164"/>
          <ac:picMkLst>
            <pc:docMk/>
            <pc:sldMk cId="108616402" sldId="989"/>
            <ac:picMk id="6" creationId="{CD08433A-EEA5-4ECA-B12E-5A1AD8A6D149}"/>
          </ac:picMkLst>
        </pc:picChg>
        <pc:picChg chg="del">
          <ac:chgData name="Marta" userId="eac6eb22-5f14-46b4-a4ea-a86e6e8c4acc" providerId="ADAL" clId="{05229EE5-9720-41BA-8668-264BCE26C431}" dt="2023-05-25T12:17:23.882" v="473" actId="478"/>
          <ac:picMkLst>
            <pc:docMk/>
            <pc:sldMk cId="108616402" sldId="989"/>
            <ac:picMk id="7" creationId="{15468E62-02B8-4B7C-BB62-4553E1094B76}"/>
          </ac:picMkLst>
        </pc:picChg>
        <pc:picChg chg="add mod">
          <ac:chgData name="Marta" userId="eac6eb22-5f14-46b4-a4ea-a86e6e8c4acc" providerId="ADAL" clId="{05229EE5-9720-41BA-8668-264BCE26C431}" dt="2023-05-29T11:27:50.992" v="1043" actId="164"/>
          <ac:picMkLst>
            <pc:docMk/>
            <pc:sldMk cId="108616402" sldId="989"/>
            <ac:picMk id="8" creationId="{4D9C1622-C5F1-416E-B9F7-42C08C0E9819}"/>
          </ac:picMkLst>
        </pc:picChg>
        <pc:picChg chg="add mod">
          <ac:chgData name="Marta" userId="eac6eb22-5f14-46b4-a4ea-a86e6e8c4acc" providerId="ADAL" clId="{05229EE5-9720-41BA-8668-264BCE26C431}" dt="2023-05-29T11:27:50.992" v="1043" actId="164"/>
          <ac:picMkLst>
            <pc:docMk/>
            <pc:sldMk cId="108616402" sldId="989"/>
            <ac:picMk id="9" creationId="{E7845F92-92E6-41D6-8136-A5957DB1B24F}"/>
          </ac:picMkLst>
        </pc:picChg>
        <pc:picChg chg="add del">
          <ac:chgData name="Marta" userId="eac6eb22-5f14-46b4-a4ea-a86e6e8c4acc" providerId="ADAL" clId="{05229EE5-9720-41BA-8668-264BCE26C431}" dt="2023-05-25T12:42:42.390" v="988" actId="478"/>
          <ac:picMkLst>
            <pc:docMk/>
            <pc:sldMk cId="108616402" sldId="989"/>
            <ac:picMk id="10" creationId="{D6F0D4BA-A563-4573-A74E-92BCD95AC7C2}"/>
          </ac:picMkLst>
        </pc:picChg>
        <pc:picChg chg="add mod">
          <ac:chgData name="Marta" userId="eac6eb22-5f14-46b4-a4ea-a86e6e8c4acc" providerId="ADAL" clId="{05229EE5-9720-41BA-8668-264BCE26C431}" dt="2023-05-29T11:27:50.992" v="1043" actId="164"/>
          <ac:picMkLst>
            <pc:docMk/>
            <pc:sldMk cId="108616402" sldId="989"/>
            <ac:picMk id="11" creationId="{3D15D668-7122-4F1E-BFC0-AE5DE40FEEC9}"/>
          </ac:picMkLst>
        </pc:picChg>
        <pc:picChg chg="add mod">
          <ac:chgData name="Marta" userId="eac6eb22-5f14-46b4-a4ea-a86e6e8c4acc" providerId="ADAL" clId="{05229EE5-9720-41BA-8668-264BCE26C431}" dt="2023-05-29T11:27:50.992" v="1043" actId="164"/>
          <ac:picMkLst>
            <pc:docMk/>
            <pc:sldMk cId="108616402" sldId="989"/>
            <ac:picMk id="12" creationId="{39BAA27F-F757-48E8-88CE-2AF19A5417E1}"/>
          </ac:picMkLst>
        </pc:picChg>
        <pc:picChg chg="add del">
          <ac:chgData name="Marta" userId="eac6eb22-5f14-46b4-a4ea-a86e6e8c4acc" providerId="ADAL" clId="{05229EE5-9720-41BA-8668-264BCE26C431}" dt="2023-05-25T12:42:43.209" v="989" actId="478"/>
          <ac:picMkLst>
            <pc:docMk/>
            <pc:sldMk cId="108616402" sldId="989"/>
            <ac:picMk id="13" creationId="{505217AF-A4D5-4B27-9CC0-AF56714A3F20}"/>
          </ac:picMkLst>
        </pc:picChg>
        <pc:picChg chg="add del">
          <ac:chgData name="Marta" userId="eac6eb22-5f14-46b4-a4ea-a86e6e8c4acc" providerId="ADAL" clId="{05229EE5-9720-41BA-8668-264BCE26C431}" dt="2023-05-25T12:42:41.385" v="987" actId="478"/>
          <ac:picMkLst>
            <pc:docMk/>
            <pc:sldMk cId="108616402" sldId="989"/>
            <ac:picMk id="14" creationId="{A29C1421-3EAE-4BD6-88DC-0ADB20EA1C12}"/>
          </ac:picMkLst>
        </pc:picChg>
        <pc:picChg chg="add del">
          <ac:chgData name="Marta" userId="eac6eb22-5f14-46b4-a4ea-a86e6e8c4acc" providerId="ADAL" clId="{05229EE5-9720-41BA-8668-264BCE26C431}" dt="2023-05-25T12:42:34.914" v="986" actId="478"/>
          <ac:picMkLst>
            <pc:docMk/>
            <pc:sldMk cId="108616402" sldId="989"/>
            <ac:picMk id="15" creationId="{F43A48C7-1EAB-41C7-9091-13CFDE725ECD}"/>
          </ac:picMkLst>
        </pc:picChg>
        <pc:picChg chg="add del">
          <ac:chgData name="Marta" userId="eac6eb22-5f14-46b4-a4ea-a86e6e8c4acc" providerId="ADAL" clId="{05229EE5-9720-41BA-8668-264BCE26C431}" dt="2023-05-25T12:42:28.169" v="984" actId="478"/>
          <ac:picMkLst>
            <pc:docMk/>
            <pc:sldMk cId="108616402" sldId="989"/>
            <ac:picMk id="16" creationId="{A3B226DF-0A8E-474B-A000-7A9F3C77BDE4}"/>
          </ac:picMkLst>
        </pc:picChg>
        <pc:picChg chg="add del">
          <ac:chgData name="Marta" userId="eac6eb22-5f14-46b4-a4ea-a86e6e8c4acc" providerId="ADAL" clId="{05229EE5-9720-41BA-8668-264BCE26C431}" dt="2023-05-25T12:42:47.073" v="990" actId="478"/>
          <ac:picMkLst>
            <pc:docMk/>
            <pc:sldMk cId="108616402" sldId="989"/>
            <ac:picMk id="17" creationId="{8B6998CA-5665-4A6E-8B60-BFCAD3EC416D}"/>
          </ac:picMkLst>
        </pc:picChg>
        <pc:picChg chg="add mod">
          <ac:chgData name="Marta" userId="eac6eb22-5f14-46b4-a4ea-a86e6e8c4acc" providerId="ADAL" clId="{05229EE5-9720-41BA-8668-264BCE26C431}" dt="2023-05-29T11:27:50.992" v="1043" actId="164"/>
          <ac:picMkLst>
            <pc:docMk/>
            <pc:sldMk cId="108616402" sldId="989"/>
            <ac:picMk id="18" creationId="{C7CC4E3B-17ED-40E6-8692-D8F851AE9280}"/>
          </ac:picMkLst>
        </pc:picChg>
        <pc:picChg chg="add mod">
          <ac:chgData name="Marta" userId="eac6eb22-5f14-46b4-a4ea-a86e6e8c4acc" providerId="ADAL" clId="{05229EE5-9720-41BA-8668-264BCE26C431}" dt="2023-05-29T11:27:50.992" v="1043" actId="164"/>
          <ac:picMkLst>
            <pc:docMk/>
            <pc:sldMk cId="108616402" sldId="989"/>
            <ac:picMk id="19" creationId="{7636AD48-0776-48BB-AE25-8956AB1850CD}"/>
          </ac:picMkLst>
        </pc:picChg>
        <pc:picChg chg="add mod">
          <ac:chgData name="Marta" userId="eac6eb22-5f14-46b4-a4ea-a86e6e8c4acc" providerId="ADAL" clId="{05229EE5-9720-41BA-8668-264BCE26C431}" dt="2023-05-29T11:27:50.992" v="1043" actId="164"/>
          <ac:picMkLst>
            <pc:docMk/>
            <pc:sldMk cId="108616402" sldId="989"/>
            <ac:picMk id="20" creationId="{2FC5AAA5-3E99-4FD0-B0C6-C69E44F61001}"/>
          </ac:picMkLst>
        </pc:picChg>
        <pc:picChg chg="add mod">
          <ac:chgData name="Marta" userId="eac6eb22-5f14-46b4-a4ea-a86e6e8c4acc" providerId="ADAL" clId="{05229EE5-9720-41BA-8668-264BCE26C431}" dt="2023-05-29T11:27:50.992" v="1043" actId="164"/>
          <ac:picMkLst>
            <pc:docMk/>
            <pc:sldMk cId="108616402" sldId="989"/>
            <ac:picMk id="21" creationId="{F64A45D3-E430-445E-A9ED-FD2E1B4735AB}"/>
          </ac:picMkLst>
        </pc:picChg>
        <pc:picChg chg="add mod">
          <ac:chgData name="Marta" userId="eac6eb22-5f14-46b4-a4ea-a86e6e8c4acc" providerId="ADAL" clId="{05229EE5-9720-41BA-8668-264BCE26C431}" dt="2023-05-29T11:27:50.992" v="1043" actId="164"/>
          <ac:picMkLst>
            <pc:docMk/>
            <pc:sldMk cId="108616402" sldId="989"/>
            <ac:picMk id="55" creationId="{5466DD99-9059-42FD-970E-DEBC22A88BC0}"/>
          </ac:picMkLst>
        </pc:picChg>
        <pc:picChg chg="add del">
          <ac:chgData name="Marta" userId="eac6eb22-5f14-46b4-a4ea-a86e6e8c4acc" providerId="ADAL" clId="{05229EE5-9720-41BA-8668-264BCE26C431}" dt="2023-05-25T12:42:49.114" v="991" actId="478"/>
          <ac:picMkLst>
            <pc:docMk/>
            <pc:sldMk cId="108616402" sldId="989"/>
            <ac:picMk id="57" creationId="{FF67F561-CB70-4385-ABB0-B44C8415DCEE}"/>
          </ac:picMkLst>
        </pc:picChg>
        <pc:picChg chg="add del">
          <ac:chgData name="Marta" userId="eac6eb22-5f14-46b4-a4ea-a86e6e8c4acc" providerId="ADAL" clId="{05229EE5-9720-41BA-8668-264BCE26C431}" dt="2023-05-25T12:42:31.792" v="985" actId="478"/>
          <ac:picMkLst>
            <pc:docMk/>
            <pc:sldMk cId="108616402" sldId="989"/>
            <ac:picMk id="59" creationId="{B7B71B21-B552-4F2F-A259-59F9AD0C7B02}"/>
          </ac:picMkLst>
        </pc:picChg>
        <pc:picChg chg="add del">
          <ac:chgData name="Marta" userId="eac6eb22-5f14-46b4-a4ea-a86e6e8c4acc" providerId="ADAL" clId="{05229EE5-9720-41BA-8668-264BCE26C431}" dt="2023-05-25T12:42:24.165" v="983" actId="478"/>
          <ac:picMkLst>
            <pc:docMk/>
            <pc:sldMk cId="108616402" sldId="989"/>
            <ac:picMk id="61" creationId="{0529E588-F378-4C7D-A878-736F5E5E3DD9}"/>
          </ac:picMkLst>
        </pc:picChg>
        <pc:picChg chg="add del">
          <ac:chgData name="Marta" userId="eac6eb22-5f14-46b4-a4ea-a86e6e8c4acc" providerId="ADAL" clId="{05229EE5-9720-41BA-8668-264BCE26C431}" dt="2023-05-25T12:42:50.432" v="992" actId="478"/>
          <ac:picMkLst>
            <pc:docMk/>
            <pc:sldMk cId="108616402" sldId="989"/>
            <ac:picMk id="63" creationId="{737DECF2-FC1B-43AC-B90F-A67BAE480486}"/>
          </ac:picMkLst>
        </pc:picChg>
        <pc:picChg chg="add del mod">
          <ac:chgData name="Marta" userId="eac6eb22-5f14-46b4-a4ea-a86e6e8c4acc" providerId="ADAL" clId="{05229EE5-9720-41BA-8668-264BCE26C431}" dt="2023-05-25T12:44:40.393" v="1006" actId="478"/>
          <ac:picMkLst>
            <pc:docMk/>
            <pc:sldMk cId="108616402" sldId="989"/>
            <ac:picMk id="1026" creationId="{FD592685-0607-4A98-A534-659A576540A4}"/>
          </ac:picMkLst>
        </pc:picChg>
        <pc:picChg chg="add mod">
          <ac:chgData name="Marta" userId="eac6eb22-5f14-46b4-a4ea-a86e6e8c4acc" providerId="ADAL" clId="{05229EE5-9720-41BA-8668-264BCE26C431}" dt="2023-05-25T12:46:51.131" v="1036" actId="1076"/>
          <ac:picMkLst>
            <pc:docMk/>
            <pc:sldMk cId="108616402" sldId="989"/>
            <ac:picMk id="1028" creationId="{4EFA279D-9929-429A-A43A-3C4907035184}"/>
          </ac:picMkLst>
        </pc:picChg>
      </pc:sldChg>
      <pc:sldChg chg="add">
        <pc:chgData name="Marta" userId="eac6eb22-5f14-46b4-a4ea-a86e6e8c4acc" providerId="ADAL" clId="{05229EE5-9720-41BA-8668-264BCE26C431}" dt="2023-05-30T15:10:59.840" v="1069"/>
        <pc:sldMkLst>
          <pc:docMk/>
          <pc:sldMk cId="2308534407" sldId="990"/>
        </pc:sldMkLst>
      </pc:sldChg>
      <pc:sldChg chg="add">
        <pc:chgData name="Marta" userId="eac6eb22-5f14-46b4-a4ea-a86e6e8c4acc" providerId="ADAL" clId="{05229EE5-9720-41BA-8668-264BCE26C431}" dt="2023-05-30T15:10:59.840" v="1069"/>
        <pc:sldMkLst>
          <pc:docMk/>
          <pc:sldMk cId="1053257416" sldId="991"/>
        </pc:sldMkLst>
      </pc:sldChg>
      <pc:sldChg chg="add">
        <pc:chgData name="Marta" userId="eac6eb22-5f14-46b4-a4ea-a86e6e8c4acc" providerId="ADAL" clId="{05229EE5-9720-41BA-8668-264BCE26C431}" dt="2023-05-30T15:10:59.840" v="1069"/>
        <pc:sldMkLst>
          <pc:docMk/>
          <pc:sldMk cId="3928838535" sldId="992"/>
        </pc:sldMkLst>
      </pc:sldChg>
      <pc:sldChg chg="add">
        <pc:chgData name="Marta" userId="eac6eb22-5f14-46b4-a4ea-a86e6e8c4acc" providerId="ADAL" clId="{05229EE5-9720-41BA-8668-264BCE26C431}" dt="2023-05-30T15:10:59.840" v="1069"/>
        <pc:sldMkLst>
          <pc:docMk/>
          <pc:sldMk cId="3722223942" sldId="993"/>
        </pc:sldMkLst>
      </pc:sldChg>
      <pc:sldChg chg="modSp add mod">
        <pc:chgData name="Marta" userId="eac6eb22-5f14-46b4-a4ea-a86e6e8c4acc" providerId="ADAL" clId="{05229EE5-9720-41BA-8668-264BCE26C431}" dt="2023-05-30T15:15:11.440" v="1083" actId="14100"/>
        <pc:sldMkLst>
          <pc:docMk/>
          <pc:sldMk cId="2866169334" sldId="994"/>
        </pc:sldMkLst>
        <pc:spChg chg="mod">
          <ac:chgData name="Marta" userId="eac6eb22-5f14-46b4-a4ea-a86e6e8c4acc" providerId="ADAL" clId="{05229EE5-9720-41BA-8668-264BCE26C431}" dt="2023-05-30T15:15:04.581" v="1081" actId="14100"/>
          <ac:spMkLst>
            <pc:docMk/>
            <pc:sldMk cId="2866169334" sldId="994"/>
            <ac:spMk id="196" creationId="{00000000-0000-0000-0000-000000000000}"/>
          </ac:spMkLst>
        </pc:spChg>
        <pc:spChg chg="mod">
          <ac:chgData name="Marta" userId="eac6eb22-5f14-46b4-a4ea-a86e6e8c4acc" providerId="ADAL" clId="{05229EE5-9720-41BA-8668-264BCE26C431}" dt="2023-05-30T15:15:11.440" v="1083" actId="14100"/>
          <ac:spMkLst>
            <pc:docMk/>
            <pc:sldMk cId="2866169334" sldId="994"/>
            <ac:spMk id="198" creationId="{00000000-0000-0000-0000-000000000000}"/>
          </ac:spMkLst>
        </pc:spChg>
        <pc:spChg chg="mod">
          <ac:chgData name="Marta" userId="eac6eb22-5f14-46b4-a4ea-a86e6e8c4acc" providerId="ADAL" clId="{05229EE5-9720-41BA-8668-264BCE26C431}" dt="2023-05-30T15:15:07.711" v="1082" actId="14100"/>
          <ac:spMkLst>
            <pc:docMk/>
            <pc:sldMk cId="2866169334" sldId="994"/>
            <ac:spMk id="199" creationId="{00000000-0000-0000-0000-000000000000}"/>
          </ac:spMkLst>
        </pc:spChg>
        <pc:spChg chg="mod">
          <ac:chgData name="Marta" userId="eac6eb22-5f14-46b4-a4ea-a86e6e8c4acc" providerId="ADAL" clId="{05229EE5-9720-41BA-8668-264BCE26C431}" dt="2023-05-30T15:15:02.389" v="1080" actId="14100"/>
          <ac:spMkLst>
            <pc:docMk/>
            <pc:sldMk cId="2866169334" sldId="994"/>
            <ac:spMk id="200" creationId="{00000000-0000-0000-0000-000000000000}"/>
          </ac:spMkLst>
        </pc:spChg>
      </pc:sldChg>
      <pc:sldChg chg="add">
        <pc:chgData name="Marta" userId="eac6eb22-5f14-46b4-a4ea-a86e6e8c4acc" providerId="ADAL" clId="{05229EE5-9720-41BA-8668-264BCE26C431}" dt="2023-05-30T15:10:59.840" v="1069"/>
        <pc:sldMkLst>
          <pc:docMk/>
          <pc:sldMk cId="80385301" sldId="995"/>
        </pc:sldMkLst>
      </pc:sldChg>
      <pc:sldChg chg="add">
        <pc:chgData name="Marta" userId="eac6eb22-5f14-46b4-a4ea-a86e6e8c4acc" providerId="ADAL" clId="{05229EE5-9720-41BA-8668-264BCE26C431}" dt="2023-05-30T15:10:59.840" v="1069"/>
        <pc:sldMkLst>
          <pc:docMk/>
          <pc:sldMk cId="1230364690" sldId="996"/>
        </pc:sldMkLst>
      </pc:sldChg>
      <pc:sldChg chg="modSp add mod">
        <pc:chgData name="Marta" userId="eac6eb22-5f14-46b4-a4ea-a86e6e8c4acc" providerId="ADAL" clId="{05229EE5-9720-41BA-8668-264BCE26C431}" dt="2023-05-30T15:11:00.187" v="1078" actId="27636"/>
        <pc:sldMkLst>
          <pc:docMk/>
          <pc:sldMk cId="3443136104" sldId="997"/>
        </pc:sldMkLst>
        <pc:spChg chg="mod">
          <ac:chgData name="Marta" userId="eac6eb22-5f14-46b4-a4ea-a86e6e8c4acc" providerId="ADAL" clId="{05229EE5-9720-41BA-8668-264BCE26C431}" dt="2023-05-30T15:11:00.166" v="1077" actId="27636"/>
          <ac:spMkLst>
            <pc:docMk/>
            <pc:sldMk cId="3443136104" sldId="997"/>
            <ac:spMk id="222" creationId="{00000000-0000-0000-0000-000000000000}"/>
          </ac:spMkLst>
        </pc:spChg>
        <pc:spChg chg="mod">
          <ac:chgData name="Marta" userId="eac6eb22-5f14-46b4-a4ea-a86e6e8c4acc" providerId="ADAL" clId="{05229EE5-9720-41BA-8668-264BCE26C431}" dt="2023-05-30T15:11:00.187" v="1078" actId="27636"/>
          <ac:spMkLst>
            <pc:docMk/>
            <pc:sldMk cId="3443136104" sldId="997"/>
            <ac:spMk id="223" creationId="{00000000-0000-0000-0000-000000000000}"/>
          </ac:spMkLst>
        </pc:spChg>
      </pc:sldChg>
      <pc:sldChg chg="add">
        <pc:chgData name="Marta" userId="eac6eb22-5f14-46b4-a4ea-a86e6e8c4acc" providerId="ADAL" clId="{05229EE5-9720-41BA-8668-264BCE26C431}" dt="2023-05-30T15:10:59.840" v="1069"/>
        <pc:sldMkLst>
          <pc:docMk/>
          <pc:sldMk cId="2847579029" sldId="998"/>
        </pc:sldMkLst>
      </pc:sldChg>
      <pc:sldChg chg="modSp add mod">
        <pc:chgData name="Marta" userId="eac6eb22-5f14-46b4-a4ea-a86e6e8c4acc" providerId="ADAL" clId="{05229EE5-9720-41BA-8668-264BCE26C431}" dt="2023-05-30T15:11:00.213" v="1079" actId="27636"/>
        <pc:sldMkLst>
          <pc:docMk/>
          <pc:sldMk cId="2678451642" sldId="999"/>
        </pc:sldMkLst>
        <pc:spChg chg="mod">
          <ac:chgData name="Marta" userId="eac6eb22-5f14-46b4-a4ea-a86e6e8c4acc" providerId="ADAL" clId="{05229EE5-9720-41BA-8668-264BCE26C431}" dt="2023-05-30T15:11:00.213" v="1079" actId="27636"/>
          <ac:spMkLst>
            <pc:docMk/>
            <pc:sldMk cId="2678451642" sldId="999"/>
            <ac:spMk id="239" creationId="{00000000-0000-0000-0000-000000000000}"/>
          </ac:spMkLst>
        </pc:spChg>
      </pc:sldChg>
      <pc:sldChg chg="add">
        <pc:chgData name="Marta" userId="eac6eb22-5f14-46b4-a4ea-a86e6e8c4acc" providerId="ADAL" clId="{05229EE5-9720-41BA-8668-264BCE26C431}" dt="2023-05-30T15:10:59.840" v="1069"/>
        <pc:sldMkLst>
          <pc:docMk/>
          <pc:sldMk cId="857221949" sldId="1000"/>
        </pc:sldMkLst>
      </pc:sldChg>
      <pc:sldChg chg="add">
        <pc:chgData name="Marta" userId="eac6eb22-5f14-46b4-a4ea-a86e6e8c4acc" providerId="ADAL" clId="{05229EE5-9720-41BA-8668-264BCE26C431}" dt="2023-05-30T15:10:59.840" v="1069"/>
        <pc:sldMkLst>
          <pc:docMk/>
          <pc:sldMk cId="3735552932" sldId="1001"/>
        </pc:sldMkLst>
      </pc:sldChg>
      <pc:sldChg chg="modSp add mod">
        <pc:chgData name="Marta" userId="eac6eb22-5f14-46b4-a4ea-a86e6e8c4acc" providerId="ADAL" clId="{05229EE5-9720-41BA-8668-264BCE26C431}" dt="2023-05-30T15:10:59.925" v="1070" actId="27636"/>
        <pc:sldMkLst>
          <pc:docMk/>
          <pc:sldMk cId="3123483821" sldId="1002"/>
        </pc:sldMkLst>
        <pc:spChg chg="mod">
          <ac:chgData name="Marta" userId="eac6eb22-5f14-46b4-a4ea-a86e6e8c4acc" providerId="ADAL" clId="{05229EE5-9720-41BA-8668-264BCE26C431}" dt="2023-05-30T15:10:59.925" v="1070" actId="27636"/>
          <ac:spMkLst>
            <pc:docMk/>
            <pc:sldMk cId="3123483821" sldId="1002"/>
            <ac:spMk id="270" creationId="{00000000-0000-0000-0000-000000000000}"/>
          </ac:spMkLst>
        </pc:spChg>
      </pc:sldChg>
      <pc:sldChg chg="add">
        <pc:chgData name="Marta" userId="eac6eb22-5f14-46b4-a4ea-a86e6e8c4acc" providerId="ADAL" clId="{05229EE5-9720-41BA-8668-264BCE26C431}" dt="2023-05-30T15:10:59.840" v="1069"/>
        <pc:sldMkLst>
          <pc:docMk/>
          <pc:sldMk cId="3609873019" sldId="1003"/>
        </pc:sldMkLst>
      </pc:sldChg>
      <pc:sldChg chg="modSp add mod">
        <pc:chgData name="Marta" userId="eac6eb22-5f14-46b4-a4ea-a86e6e8c4acc" providerId="ADAL" clId="{05229EE5-9720-41BA-8668-264BCE26C431}" dt="2023-05-30T15:16:08.090" v="1085" actId="255"/>
        <pc:sldMkLst>
          <pc:docMk/>
          <pc:sldMk cId="1540302760" sldId="1004"/>
        </pc:sldMkLst>
        <pc:spChg chg="mod">
          <ac:chgData name="Marta" userId="eac6eb22-5f14-46b4-a4ea-a86e6e8c4acc" providerId="ADAL" clId="{05229EE5-9720-41BA-8668-264BCE26C431}" dt="2023-05-30T15:16:08.090" v="1085" actId="255"/>
          <ac:spMkLst>
            <pc:docMk/>
            <pc:sldMk cId="1540302760" sldId="1004"/>
            <ac:spMk id="291" creationId="{00000000-0000-0000-0000-000000000000}"/>
          </ac:spMkLst>
        </pc:spChg>
        <pc:spChg chg="mod">
          <ac:chgData name="Marta" userId="eac6eb22-5f14-46b4-a4ea-a86e6e8c4acc" providerId="ADAL" clId="{05229EE5-9720-41BA-8668-264BCE26C431}" dt="2023-05-30T15:11:00.011" v="1072" actId="27636"/>
          <ac:spMkLst>
            <pc:docMk/>
            <pc:sldMk cId="1540302760" sldId="1004"/>
            <ac:spMk id="293" creationId="{00000000-0000-0000-0000-000000000000}"/>
          </ac:spMkLst>
        </pc:spChg>
      </pc:sldChg>
      <pc:sldChg chg="add">
        <pc:chgData name="Marta" userId="eac6eb22-5f14-46b4-a4ea-a86e6e8c4acc" providerId="ADAL" clId="{05229EE5-9720-41BA-8668-264BCE26C431}" dt="2023-05-30T15:10:59.840" v="1069"/>
        <pc:sldMkLst>
          <pc:docMk/>
          <pc:sldMk cId="2191058268" sldId="1005"/>
        </pc:sldMkLst>
      </pc:sldChg>
      <pc:sldChg chg="add">
        <pc:chgData name="Marta" userId="eac6eb22-5f14-46b4-a4ea-a86e6e8c4acc" providerId="ADAL" clId="{05229EE5-9720-41BA-8668-264BCE26C431}" dt="2023-05-30T15:10:59.840" v="1069"/>
        <pc:sldMkLst>
          <pc:docMk/>
          <pc:sldMk cId="3036893986" sldId="1006"/>
        </pc:sldMkLst>
      </pc:sldChg>
      <pc:sldChg chg="modSp add mod">
        <pc:chgData name="Marta" userId="eac6eb22-5f14-46b4-a4ea-a86e6e8c4acc" providerId="ADAL" clId="{05229EE5-9720-41BA-8668-264BCE26C431}" dt="2023-05-30T15:16:57.617" v="1091" actId="1076"/>
        <pc:sldMkLst>
          <pc:docMk/>
          <pc:sldMk cId="1967001636" sldId="1007"/>
        </pc:sldMkLst>
        <pc:spChg chg="mod">
          <ac:chgData name="Marta" userId="eac6eb22-5f14-46b4-a4ea-a86e6e8c4acc" providerId="ADAL" clId="{05229EE5-9720-41BA-8668-264BCE26C431}" dt="2023-05-30T15:16:30.521" v="1086" actId="1076"/>
          <ac:spMkLst>
            <pc:docMk/>
            <pc:sldMk cId="1967001636" sldId="1007"/>
            <ac:spMk id="334" creationId="{00000000-0000-0000-0000-000000000000}"/>
          </ac:spMkLst>
        </pc:spChg>
        <pc:spChg chg="mod">
          <ac:chgData name="Marta" userId="eac6eb22-5f14-46b4-a4ea-a86e6e8c4acc" providerId="ADAL" clId="{05229EE5-9720-41BA-8668-264BCE26C431}" dt="2023-05-30T15:16:42.423" v="1089" actId="1076"/>
          <ac:spMkLst>
            <pc:docMk/>
            <pc:sldMk cId="1967001636" sldId="1007"/>
            <ac:spMk id="335" creationId="{00000000-0000-0000-0000-000000000000}"/>
          </ac:spMkLst>
        </pc:spChg>
        <pc:spChg chg="mod">
          <ac:chgData name="Marta" userId="eac6eb22-5f14-46b4-a4ea-a86e6e8c4acc" providerId="ADAL" clId="{05229EE5-9720-41BA-8668-264BCE26C431}" dt="2023-05-30T15:16:52.559" v="1090" actId="1076"/>
          <ac:spMkLst>
            <pc:docMk/>
            <pc:sldMk cId="1967001636" sldId="1007"/>
            <ac:spMk id="336" creationId="{00000000-0000-0000-0000-000000000000}"/>
          </ac:spMkLst>
        </pc:spChg>
        <pc:spChg chg="mod">
          <ac:chgData name="Marta" userId="eac6eb22-5f14-46b4-a4ea-a86e6e8c4acc" providerId="ADAL" clId="{05229EE5-9720-41BA-8668-264BCE26C431}" dt="2023-05-30T15:16:57.617" v="1091" actId="1076"/>
          <ac:spMkLst>
            <pc:docMk/>
            <pc:sldMk cId="1967001636" sldId="1007"/>
            <ac:spMk id="337" creationId="{00000000-0000-0000-0000-000000000000}"/>
          </ac:spMkLst>
        </pc:spChg>
        <pc:spChg chg="mod">
          <ac:chgData name="Marta" userId="eac6eb22-5f14-46b4-a4ea-a86e6e8c4acc" providerId="ADAL" clId="{05229EE5-9720-41BA-8668-264BCE26C431}" dt="2023-05-30T15:16:35.475" v="1088" actId="1076"/>
          <ac:spMkLst>
            <pc:docMk/>
            <pc:sldMk cId="1967001636" sldId="1007"/>
            <ac:spMk id="339" creationId="{00000000-0000-0000-0000-000000000000}"/>
          </ac:spMkLst>
        </pc:spChg>
        <pc:spChg chg="mod">
          <ac:chgData name="Marta" userId="eac6eb22-5f14-46b4-a4ea-a86e6e8c4acc" providerId="ADAL" clId="{05229EE5-9720-41BA-8668-264BCE26C431}" dt="2023-05-30T15:11:00.029" v="1074" actId="27636"/>
          <ac:spMkLst>
            <pc:docMk/>
            <pc:sldMk cId="1967001636" sldId="1007"/>
            <ac:spMk id="341" creationId="{00000000-0000-0000-0000-000000000000}"/>
          </ac:spMkLst>
        </pc:spChg>
      </pc:sldChg>
      <pc:sldChg chg="add">
        <pc:chgData name="Marta" userId="eac6eb22-5f14-46b4-a4ea-a86e6e8c4acc" providerId="ADAL" clId="{05229EE5-9720-41BA-8668-264BCE26C431}" dt="2023-05-30T15:10:59.840" v="1069"/>
        <pc:sldMkLst>
          <pc:docMk/>
          <pc:sldMk cId="4246699109" sldId="1008"/>
        </pc:sldMkLst>
      </pc:sldChg>
      <pc:sldChg chg="add">
        <pc:chgData name="Marta" userId="eac6eb22-5f14-46b4-a4ea-a86e6e8c4acc" providerId="ADAL" clId="{05229EE5-9720-41BA-8668-264BCE26C431}" dt="2023-05-30T15:10:59.840" v="1069"/>
        <pc:sldMkLst>
          <pc:docMk/>
          <pc:sldMk cId="428251868" sldId="1009"/>
        </pc:sldMkLst>
      </pc:sldChg>
      <pc:sldChg chg="add">
        <pc:chgData name="Marta" userId="eac6eb22-5f14-46b4-a4ea-a86e6e8c4acc" providerId="ADAL" clId="{05229EE5-9720-41BA-8668-264BCE26C431}" dt="2023-05-30T15:10:59.840" v="1069"/>
        <pc:sldMkLst>
          <pc:docMk/>
          <pc:sldMk cId="4018001641" sldId="1010"/>
        </pc:sldMkLst>
      </pc:sldChg>
      <pc:sldChg chg="add">
        <pc:chgData name="Marta" userId="eac6eb22-5f14-46b4-a4ea-a86e6e8c4acc" providerId="ADAL" clId="{05229EE5-9720-41BA-8668-264BCE26C431}" dt="2023-05-30T15:10:59.840" v="1069"/>
        <pc:sldMkLst>
          <pc:docMk/>
          <pc:sldMk cId="2826531272" sldId="1011"/>
        </pc:sldMkLst>
      </pc:sldChg>
      <pc:sldChg chg="add">
        <pc:chgData name="Marta" userId="eac6eb22-5f14-46b4-a4ea-a86e6e8c4acc" providerId="ADAL" clId="{05229EE5-9720-41BA-8668-264BCE26C431}" dt="2023-05-30T15:10:59.840" v="1069"/>
        <pc:sldMkLst>
          <pc:docMk/>
          <pc:sldMk cId="3105156766" sldId="1012"/>
        </pc:sldMkLst>
      </pc:sldChg>
      <pc:sldChg chg="modSp add mod">
        <pc:chgData name="Marta" userId="eac6eb22-5f14-46b4-a4ea-a86e6e8c4acc" providerId="ADAL" clId="{05229EE5-9720-41BA-8668-264BCE26C431}" dt="2023-05-30T15:11:00.046" v="1075" actId="27636"/>
        <pc:sldMkLst>
          <pc:docMk/>
          <pc:sldMk cId="3779646572" sldId="1013"/>
        </pc:sldMkLst>
        <pc:spChg chg="mod">
          <ac:chgData name="Marta" userId="eac6eb22-5f14-46b4-a4ea-a86e6e8c4acc" providerId="ADAL" clId="{05229EE5-9720-41BA-8668-264BCE26C431}" dt="2023-05-30T15:11:00.046" v="1075" actId="27636"/>
          <ac:spMkLst>
            <pc:docMk/>
            <pc:sldMk cId="3779646572" sldId="1013"/>
            <ac:spMk id="416" creationId="{00000000-0000-0000-0000-000000000000}"/>
          </ac:spMkLst>
        </pc:spChg>
      </pc:sldChg>
      <pc:sldChg chg="add">
        <pc:chgData name="Marta" userId="eac6eb22-5f14-46b4-a4ea-a86e6e8c4acc" providerId="ADAL" clId="{05229EE5-9720-41BA-8668-264BCE26C431}" dt="2023-05-30T15:10:59.840" v="1069"/>
        <pc:sldMkLst>
          <pc:docMk/>
          <pc:sldMk cId="125429836" sldId="1014"/>
        </pc:sldMkLst>
      </pc:sldChg>
      <pc:sldChg chg="add">
        <pc:chgData name="Marta" userId="eac6eb22-5f14-46b4-a4ea-a86e6e8c4acc" providerId="ADAL" clId="{05229EE5-9720-41BA-8668-264BCE26C431}" dt="2023-05-30T15:10:59.840" v="1069"/>
        <pc:sldMkLst>
          <pc:docMk/>
          <pc:sldMk cId="2418893544" sldId="1015"/>
        </pc:sldMkLst>
      </pc:sldChg>
      <pc:sldChg chg="add">
        <pc:chgData name="Marta" userId="eac6eb22-5f14-46b4-a4ea-a86e6e8c4acc" providerId="ADAL" clId="{05229EE5-9720-41BA-8668-264BCE26C431}" dt="2023-05-30T15:10:59.840" v="1069"/>
        <pc:sldMkLst>
          <pc:docMk/>
          <pc:sldMk cId="898854638" sldId="1016"/>
        </pc:sldMkLst>
      </pc:sldChg>
      <pc:sldChg chg="add">
        <pc:chgData name="Marta" userId="eac6eb22-5f14-46b4-a4ea-a86e6e8c4acc" providerId="ADAL" clId="{05229EE5-9720-41BA-8668-264BCE26C431}" dt="2023-05-30T15:10:59.840" v="1069"/>
        <pc:sldMkLst>
          <pc:docMk/>
          <pc:sldMk cId="403917079" sldId="1017"/>
        </pc:sldMkLst>
      </pc:sldChg>
      <pc:sldChg chg="add">
        <pc:chgData name="Marta" userId="eac6eb22-5f14-46b4-a4ea-a86e6e8c4acc" providerId="ADAL" clId="{05229EE5-9720-41BA-8668-264BCE26C431}" dt="2023-05-30T15:10:59.840" v="1069"/>
        <pc:sldMkLst>
          <pc:docMk/>
          <pc:sldMk cId="3457313978" sldId="1018"/>
        </pc:sldMkLst>
      </pc:sldChg>
      <pc:sldChg chg="add">
        <pc:chgData name="Marta" userId="eac6eb22-5f14-46b4-a4ea-a86e6e8c4acc" providerId="ADAL" clId="{05229EE5-9720-41BA-8668-264BCE26C431}" dt="2023-05-30T15:10:59.840" v="1069"/>
        <pc:sldMkLst>
          <pc:docMk/>
          <pc:sldMk cId="4074105474" sldId="1019"/>
        </pc:sldMkLst>
      </pc:sldChg>
      <pc:sldChg chg="add">
        <pc:chgData name="Marta" userId="eac6eb22-5f14-46b4-a4ea-a86e6e8c4acc" providerId="ADAL" clId="{05229EE5-9720-41BA-8668-264BCE26C431}" dt="2023-05-30T15:10:59.840" v="1069"/>
        <pc:sldMkLst>
          <pc:docMk/>
          <pc:sldMk cId="899815171" sldId="1020"/>
        </pc:sldMkLst>
      </pc:sldChg>
      <pc:sldChg chg="modSp add mod">
        <pc:chgData name="Marta" userId="eac6eb22-5f14-46b4-a4ea-a86e6e8c4acc" providerId="ADAL" clId="{05229EE5-9720-41BA-8668-264BCE26C431}" dt="2023-05-30T15:18:03.418" v="1093" actId="255"/>
        <pc:sldMkLst>
          <pc:docMk/>
          <pc:sldMk cId="1799090744" sldId="1021"/>
        </pc:sldMkLst>
        <pc:spChg chg="mod">
          <ac:chgData name="Marta" userId="eac6eb22-5f14-46b4-a4ea-a86e6e8c4acc" providerId="ADAL" clId="{05229EE5-9720-41BA-8668-264BCE26C431}" dt="2023-05-30T15:18:03.418" v="1093" actId="255"/>
          <ac:spMkLst>
            <pc:docMk/>
            <pc:sldMk cId="1799090744" sldId="1021"/>
            <ac:spMk id="509" creationId="{00000000-0000-0000-0000-000000000000}"/>
          </ac:spMkLst>
        </pc:spChg>
      </pc:sldChg>
      <pc:sldChg chg="add">
        <pc:chgData name="Marta" userId="eac6eb22-5f14-46b4-a4ea-a86e6e8c4acc" providerId="ADAL" clId="{05229EE5-9720-41BA-8668-264BCE26C431}" dt="2023-05-30T15:10:59.840" v="1069"/>
        <pc:sldMkLst>
          <pc:docMk/>
          <pc:sldMk cId="3216292695" sldId="1022"/>
        </pc:sldMkLst>
      </pc:sldChg>
      <pc:sldChg chg="modSp add mod">
        <pc:chgData name="Marta" userId="eac6eb22-5f14-46b4-a4ea-a86e6e8c4acc" providerId="ADAL" clId="{05229EE5-9720-41BA-8668-264BCE26C431}" dt="2023-05-30T15:18:21.869" v="1094" actId="14100"/>
        <pc:sldMkLst>
          <pc:docMk/>
          <pc:sldMk cId="595130010" sldId="1023"/>
        </pc:sldMkLst>
        <pc:spChg chg="mod">
          <ac:chgData name="Marta" userId="eac6eb22-5f14-46b4-a4ea-a86e6e8c4acc" providerId="ADAL" clId="{05229EE5-9720-41BA-8668-264BCE26C431}" dt="2023-05-30T15:18:21.869" v="1094" actId="14100"/>
          <ac:spMkLst>
            <pc:docMk/>
            <pc:sldMk cId="595130010" sldId="1023"/>
            <ac:spMk id="528" creationId="{00000000-0000-0000-0000-000000000000}"/>
          </ac:spMkLst>
        </pc:spChg>
      </pc:sldChg>
      <pc:sldChg chg="add">
        <pc:chgData name="Marta" userId="eac6eb22-5f14-46b4-a4ea-a86e6e8c4acc" providerId="ADAL" clId="{05229EE5-9720-41BA-8668-264BCE26C431}" dt="2023-05-30T15:10:59.840" v="1069"/>
        <pc:sldMkLst>
          <pc:docMk/>
          <pc:sldMk cId="215479163" sldId="1024"/>
        </pc:sldMkLst>
      </pc:sldChg>
      <pc:sldMasterChg chg="add addSldLayout">
        <pc:chgData name="Marta" userId="eac6eb22-5f14-46b4-a4ea-a86e6e8c4acc" providerId="ADAL" clId="{05229EE5-9720-41BA-8668-264BCE26C431}" dt="2023-05-30T15:10:58.797" v="1068" actId="27028"/>
        <pc:sldMasterMkLst>
          <pc:docMk/>
          <pc:sldMasterMk cId="0" sldId="2147483688"/>
        </pc:sldMasterMkLst>
        <pc:sldLayoutChg chg="add">
          <pc:chgData name="Marta" userId="eac6eb22-5f14-46b4-a4ea-a86e6e8c4acc" providerId="ADAL" clId="{05229EE5-9720-41BA-8668-264BCE26C431}" dt="2023-05-30T15:10:58.797" v="1068" actId="27028"/>
          <pc:sldLayoutMkLst>
            <pc:docMk/>
            <pc:sldMasterMk cId="0" sldId="2147483688"/>
            <pc:sldLayoutMk cId="0" sldId="214748364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4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0"/>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1"/>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2"/>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3"/>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4"/>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5"/>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6"/>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7"/>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60"/>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89"/>
        </pc:sldMasterMkLst>
        <pc:sldLayoutChg chg="add">
          <pc:chgData name="Marta" userId="eac6eb22-5f14-46b4-a4ea-a86e6e8c4acc" providerId="ADAL" clId="{05229EE5-9720-41BA-8668-264BCE26C431}" dt="2023-05-30T15:10:58.797" v="1068" actId="27028"/>
          <pc:sldLayoutMkLst>
            <pc:docMk/>
            <pc:sldMasterMk cId="0" sldId="2147483689"/>
            <pc:sldLayoutMk cId="0" sldId="214748366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4"/>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5"/>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6"/>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7"/>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8"/>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9"/>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0"/>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4"/>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90"/>
        </pc:sldMasterMkLst>
        <pc:sldLayoutChg chg="add">
          <pc:chgData name="Marta" userId="eac6eb22-5f14-46b4-a4ea-a86e6e8c4acc" providerId="ADAL" clId="{05229EE5-9720-41BA-8668-264BCE26C431}" dt="2023-05-30T15:10:58.797" v="1068" actId="27028"/>
          <pc:sldLayoutMkLst>
            <pc:docMk/>
            <pc:sldMasterMk cId="0" sldId="2147483690"/>
            <pc:sldLayoutMk cId="0" sldId="214748367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7"/>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8"/>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9"/>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0"/>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1"/>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2"/>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3"/>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4"/>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7"/>
          </pc:sldLayoutMkLst>
        </pc:sldLayoutChg>
      </pc:sldMasterChg>
      <pc:sldMasterChg chg="delSldLayout">
        <pc:chgData name="Marta" userId="eac6eb22-5f14-46b4-a4ea-a86e6e8c4acc" providerId="ADAL" clId="{05229EE5-9720-41BA-8668-264BCE26C431}" dt="2023-05-25T12:01:23.701" v="34" actId="47"/>
        <pc:sldMasterMkLst>
          <pc:docMk/>
          <pc:sldMasterMk cId="0" sldId="2147484363"/>
        </pc:sldMasterMkLst>
        <pc:sldLayoutChg chg="del">
          <pc:chgData name="Marta" userId="eac6eb22-5f14-46b4-a4ea-a86e6e8c4acc" providerId="ADAL" clId="{05229EE5-9720-41BA-8668-264BCE26C431}" dt="2023-05-25T12:01:23.701" v="34" actId="47"/>
          <pc:sldLayoutMkLst>
            <pc:docMk/>
            <pc:sldMasterMk cId="0" sldId="2147484363"/>
            <pc:sldLayoutMk cId="1961934937" sldId="2147485777"/>
          </pc:sldLayoutMkLst>
        </pc:sldLayoutChg>
        <pc:sldLayoutChg chg="del">
          <pc:chgData name="Marta" userId="eac6eb22-5f14-46b4-a4ea-a86e6e8c4acc" providerId="ADAL" clId="{05229EE5-9720-41BA-8668-264BCE26C431}" dt="2023-05-25T12:01:15.680" v="22" actId="47"/>
          <pc:sldLayoutMkLst>
            <pc:docMk/>
            <pc:sldMasterMk cId="0" sldId="2147484363"/>
            <pc:sldLayoutMk cId="429745974" sldId="2147485781"/>
          </pc:sldLayoutMkLst>
        </pc:sldLayoutChg>
      </pc:sldMasterChg>
    </pc:docChg>
  </pc:docChgLst>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B35E4D9A-CD9E-4776-A49F-8EC63D17AD8F}"/>
    <pc:docChg chg="undo redo custSel addSld delSld modSld addMainMaster delMainMaster modMainMaster">
      <pc:chgData name="Marta" userId="eac6eb22-5f14-46b4-a4ea-a86e6e8c4acc" providerId="ADAL" clId="{B35E4D9A-CD9E-4776-A49F-8EC63D17AD8F}" dt="2023-02-28T16:39:58.051" v="1922" actId="6549"/>
      <pc:docMkLst>
        <pc:docMk/>
      </pc:docMkLst>
      <pc:sldChg chg="modSp mod">
        <pc:chgData name="Marta" userId="eac6eb22-5f14-46b4-a4ea-a86e6e8c4acc" providerId="ADAL" clId="{B35E4D9A-CD9E-4776-A49F-8EC63D17AD8F}" dt="2023-02-22T17:45:33.248" v="205" actId="20577"/>
        <pc:sldMkLst>
          <pc:docMk/>
          <pc:sldMk cId="2325718728" sldId="257"/>
        </pc:sldMkLst>
        <pc:spChg chg="mod">
          <ac:chgData name="Marta" userId="eac6eb22-5f14-46b4-a4ea-a86e6e8c4acc" providerId="ADAL" clId="{B35E4D9A-CD9E-4776-A49F-8EC63D17AD8F}" dt="2023-02-22T17:45:33.248" v="205" actId="20577"/>
          <ac:spMkLst>
            <pc:docMk/>
            <pc:sldMk cId="2325718728" sldId="257"/>
            <ac:spMk id="10" creationId="{6D5EDE2A-40A4-4199-AAF2-68729E10C1E4}"/>
          </ac:spMkLst>
        </pc:spChg>
        <pc:picChg chg="mod">
          <ac:chgData name="Marta" userId="eac6eb22-5f14-46b4-a4ea-a86e6e8c4acc" providerId="ADAL" clId="{B35E4D9A-CD9E-4776-A49F-8EC63D17AD8F}" dt="2023-02-22T17:43:45.513" v="191" actId="1076"/>
          <ac:picMkLst>
            <pc:docMk/>
            <pc:sldMk cId="2325718728" sldId="257"/>
            <ac:picMk id="3" creationId="{B7C8E147-0753-4CE0-AFEF-9DC7AB03098B}"/>
          </ac:picMkLst>
        </pc:picChg>
      </pc:sldChg>
      <pc:sldChg chg="modSp mod">
        <pc:chgData name="Marta" userId="eac6eb22-5f14-46b4-a4ea-a86e6e8c4acc" providerId="ADAL" clId="{B35E4D9A-CD9E-4776-A49F-8EC63D17AD8F}" dt="2023-02-22T17:47:19.322" v="254" actId="255"/>
        <pc:sldMkLst>
          <pc:docMk/>
          <pc:sldMk cId="3246698477" sldId="259"/>
        </pc:sldMkLst>
        <pc:spChg chg="mod">
          <ac:chgData name="Marta" userId="eac6eb22-5f14-46b4-a4ea-a86e6e8c4acc" providerId="ADAL" clId="{B35E4D9A-CD9E-4776-A49F-8EC63D17AD8F}" dt="2023-02-22T17:47:19.322" v="254" actId="255"/>
          <ac:spMkLst>
            <pc:docMk/>
            <pc:sldMk cId="3246698477" sldId="259"/>
            <ac:spMk id="3" creationId="{00000000-0000-0000-0000-000000000000}"/>
          </ac:spMkLst>
        </pc:spChg>
        <pc:spChg chg="mod">
          <ac:chgData name="Marta" userId="eac6eb22-5f14-46b4-a4ea-a86e6e8c4acc" providerId="ADAL" clId="{B35E4D9A-CD9E-4776-A49F-8EC63D17AD8F}" dt="2023-02-22T16:13:02.354" v="179" actId="20577"/>
          <ac:spMkLst>
            <pc:docMk/>
            <pc:sldMk cId="3246698477" sldId="259"/>
            <ac:spMk id="6" creationId="{A0EE4CC9-0880-42C6-9DE7-6F418E1E107B}"/>
          </ac:spMkLst>
        </pc:spChg>
      </pc:sldChg>
      <pc:sldChg chg="modSp mod">
        <pc:chgData name="Marta" userId="eac6eb22-5f14-46b4-a4ea-a86e6e8c4acc" providerId="ADAL" clId="{B35E4D9A-CD9E-4776-A49F-8EC63D17AD8F}" dt="2023-02-22T16:09:32.002" v="124" actId="20577"/>
        <pc:sldMkLst>
          <pc:docMk/>
          <pc:sldMk cId="65980272" sldId="443"/>
        </pc:sldMkLst>
        <pc:spChg chg="mod">
          <ac:chgData name="Marta" userId="eac6eb22-5f14-46b4-a4ea-a86e6e8c4acc" providerId="ADAL" clId="{B35E4D9A-CD9E-4776-A49F-8EC63D17AD8F}" dt="2023-02-22T16:09:32.002" v="124" actId="20577"/>
          <ac:spMkLst>
            <pc:docMk/>
            <pc:sldMk cId="65980272" sldId="443"/>
            <ac:spMk id="6" creationId="{00000000-0000-0000-0000-000000000000}"/>
          </ac:spMkLst>
        </pc:spChg>
      </pc:sldChg>
      <pc:sldChg chg="addSp delSp modSp mod">
        <pc:chgData name="Marta" userId="eac6eb22-5f14-46b4-a4ea-a86e6e8c4acc" providerId="ADAL" clId="{B35E4D9A-CD9E-4776-A49F-8EC63D17AD8F}" dt="2023-02-22T18:05:12.056" v="763" actId="1038"/>
        <pc:sldMkLst>
          <pc:docMk/>
          <pc:sldMk cId="2693195115" sldId="461"/>
        </pc:sldMkLst>
        <pc:spChg chg="mod">
          <ac:chgData name="Marta" userId="eac6eb22-5f14-46b4-a4ea-a86e6e8c4acc" providerId="ADAL" clId="{B35E4D9A-CD9E-4776-A49F-8EC63D17AD8F}" dt="2023-02-22T18:04:58.944" v="742" actId="1076"/>
          <ac:spMkLst>
            <pc:docMk/>
            <pc:sldMk cId="2693195115" sldId="461"/>
            <ac:spMk id="14" creationId="{81CEB081-CD23-4709-BA68-D3043B6010C2}"/>
          </ac:spMkLst>
        </pc:spChg>
        <pc:spChg chg="mod">
          <ac:chgData name="Marta" userId="eac6eb22-5f14-46b4-a4ea-a86e6e8c4acc" providerId="ADAL" clId="{B35E4D9A-CD9E-4776-A49F-8EC63D17AD8F}" dt="2023-02-22T17:48:11.919" v="300" actId="20577"/>
          <ac:spMkLst>
            <pc:docMk/>
            <pc:sldMk cId="2693195115" sldId="461"/>
            <ac:spMk id="16" creationId="{A188A548-96A8-4D2F-8179-7CB96D16B0F5}"/>
          </ac:spMkLst>
        </pc:spChg>
        <pc:picChg chg="add mod modCrop">
          <ac:chgData name="Marta" userId="eac6eb22-5f14-46b4-a4ea-a86e6e8c4acc" providerId="ADAL" clId="{B35E4D9A-CD9E-4776-A49F-8EC63D17AD8F}" dt="2023-02-22T18:05:12.056" v="763" actId="1038"/>
          <ac:picMkLst>
            <pc:docMk/>
            <pc:sldMk cId="2693195115" sldId="461"/>
            <ac:picMk id="3" creationId="{DF55D54D-2FAD-4035-9909-654CDBE4C669}"/>
          </ac:picMkLst>
        </pc:picChg>
        <pc:picChg chg="del">
          <ac:chgData name="Marta" userId="eac6eb22-5f14-46b4-a4ea-a86e6e8c4acc" providerId="ADAL" clId="{B35E4D9A-CD9E-4776-A49F-8EC63D17AD8F}" dt="2023-02-22T17:48:31.343" v="301" actId="478"/>
          <ac:picMkLst>
            <pc:docMk/>
            <pc:sldMk cId="2693195115" sldId="461"/>
            <ac:picMk id="4" creationId="{958E86EE-DAFF-4DB5-B3F8-7F51496FECAC}"/>
          </ac:picMkLst>
        </pc:picChg>
        <pc:picChg chg="add del mod">
          <ac:chgData name="Marta" userId="eac6eb22-5f14-46b4-a4ea-a86e6e8c4acc" providerId="ADAL" clId="{B35E4D9A-CD9E-4776-A49F-8EC63D17AD8F}" dt="2023-02-22T17:57:17.588" v="384" actId="478"/>
          <ac:picMkLst>
            <pc:docMk/>
            <pc:sldMk cId="2693195115" sldId="461"/>
            <ac:picMk id="6" creationId="{54A10BEE-CBE8-4628-94F8-5EA1C6684DC9}"/>
          </ac:picMkLst>
        </pc:picChg>
        <pc:picChg chg="add del mod">
          <ac:chgData name="Marta" userId="eac6eb22-5f14-46b4-a4ea-a86e6e8c4acc" providerId="ADAL" clId="{B35E4D9A-CD9E-4776-A49F-8EC63D17AD8F}" dt="2023-02-22T17:57:48.539" v="387" actId="478"/>
          <ac:picMkLst>
            <pc:docMk/>
            <pc:sldMk cId="2693195115" sldId="461"/>
            <ac:picMk id="7" creationId="{B10643BB-0BA2-419B-A3EE-12DE80E46276}"/>
          </ac:picMkLst>
        </pc:picChg>
        <pc:picChg chg="add mod modCrop">
          <ac:chgData name="Marta" userId="eac6eb22-5f14-46b4-a4ea-a86e6e8c4acc" providerId="ADAL" clId="{B35E4D9A-CD9E-4776-A49F-8EC63D17AD8F}" dt="2023-02-22T18:05:12.056" v="763" actId="1038"/>
          <ac:picMkLst>
            <pc:docMk/>
            <pc:sldMk cId="2693195115" sldId="461"/>
            <ac:picMk id="8" creationId="{3DE75E00-19D5-40AB-95C5-AD3F8EEADCB7}"/>
          </ac:picMkLst>
        </pc:picChg>
        <pc:picChg chg="add mod modCrop">
          <ac:chgData name="Marta" userId="eac6eb22-5f14-46b4-a4ea-a86e6e8c4acc" providerId="ADAL" clId="{B35E4D9A-CD9E-4776-A49F-8EC63D17AD8F}" dt="2023-02-22T18:05:12.056" v="763" actId="1038"/>
          <ac:picMkLst>
            <pc:docMk/>
            <pc:sldMk cId="2693195115" sldId="461"/>
            <ac:picMk id="9" creationId="{0A59F1B1-54CD-4B47-8A09-63EE7FD0CCA3}"/>
          </ac:picMkLst>
        </pc:picChg>
      </pc:sldChg>
      <pc:sldChg chg="modSp mod">
        <pc:chgData name="Marta" userId="eac6eb22-5f14-46b4-a4ea-a86e6e8c4acc" providerId="ADAL" clId="{B35E4D9A-CD9E-4776-A49F-8EC63D17AD8F}" dt="2023-02-22T16:11:53.902" v="172" actId="20577"/>
        <pc:sldMkLst>
          <pc:docMk/>
          <pc:sldMk cId="2932444859" sldId="756"/>
        </pc:sldMkLst>
        <pc:spChg chg="mod">
          <ac:chgData name="Marta" userId="eac6eb22-5f14-46b4-a4ea-a86e6e8c4acc" providerId="ADAL" clId="{B35E4D9A-CD9E-4776-A49F-8EC63D17AD8F}" dt="2023-02-22T16:09:51.668" v="140" actId="20577"/>
          <ac:spMkLst>
            <pc:docMk/>
            <pc:sldMk cId="2932444859" sldId="756"/>
            <ac:spMk id="4" creationId="{00000000-0000-0000-0000-000000000000}"/>
          </ac:spMkLst>
        </pc:spChg>
        <pc:spChg chg="mod">
          <ac:chgData name="Marta" userId="eac6eb22-5f14-46b4-a4ea-a86e6e8c4acc" providerId="ADAL" clId="{B35E4D9A-CD9E-4776-A49F-8EC63D17AD8F}" dt="2023-02-22T16:11:53.902" v="172" actId="20577"/>
          <ac:spMkLst>
            <pc:docMk/>
            <pc:sldMk cId="2932444859" sldId="756"/>
            <ac:spMk id="5" creationId="{9CD6A055-FAD9-4078-9E2C-C6A0AF3B2E80}"/>
          </ac:spMkLst>
        </pc:spChg>
      </pc:sldChg>
      <pc:sldChg chg="modSp mod">
        <pc:chgData name="Marta" userId="eac6eb22-5f14-46b4-a4ea-a86e6e8c4acc" providerId="ADAL" clId="{B35E4D9A-CD9E-4776-A49F-8EC63D17AD8F}" dt="2023-02-22T17:47:33.545" v="256" actId="255"/>
        <pc:sldMkLst>
          <pc:docMk/>
          <pc:sldMk cId="2831553909" sldId="759"/>
        </pc:sldMkLst>
        <pc:spChg chg="mod">
          <ac:chgData name="Marta" userId="eac6eb22-5f14-46b4-a4ea-a86e6e8c4acc" providerId="ADAL" clId="{B35E4D9A-CD9E-4776-A49F-8EC63D17AD8F}" dt="2023-02-22T16:07:25.222" v="94" actId="20577"/>
          <ac:spMkLst>
            <pc:docMk/>
            <pc:sldMk cId="2831553909" sldId="759"/>
            <ac:spMk id="5" creationId="{EB730797-5635-4AA2-96F3-8091C412A1A1}"/>
          </ac:spMkLst>
        </pc:spChg>
        <pc:spChg chg="mod">
          <ac:chgData name="Marta" userId="eac6eb22-5f14-46b4-a4ea-a86e6e8c4acc" providerId="ADAL" clId="{B35E4D9A-CD9E-4776-A49F-8EC63D17AD8F}" dt="2023-02-22T17:47:33.545" v="256" actId="255"/>
          <ac:spMkLst>
            <pc:docMk/>
            <pc:sldMk cId="2831553909" sldId="759"/>
            <ac:spMk id="11" creationId="{93918034-9B9D-4596-85F0-9F9E81E42410}"/>
          </ac:spMkLst>
        </pc:spChg>
      </pc:sldChg>
      <pc:sldChg chg="addSp delSp modSp mod">
        <pc:chgData name="Marta" userId="eac6eb22-5f14-46b4-a4ea-a86e6e8c4acc" providerId="ADAL" clId="{B35E4D9A-CD9E-4776-A49F-8EC63D17AD8F}" dt="2023-02-23T13:00:04.280" v="792"/>
        <pc:sldMkLst>
          <pc:docMk/>
          <pc:sldMk cId="3888553813" sldId="879"/>
        </pc:sldMkLst>
        <pc:spChg chg="mod">
          <ac:chgData name="Marta" userId="eac6eb22-5f14-46b4-a4ea-a86e6e8c4acc" providerId="ADAL" clId="{B35E4D9A-CD9E-4776-A49F-8EC63D17AD8F}" dt="2023-02-23T13:00:04.280" v="792"/>
          <ac:spMkLst>
            <pc:docMk/>
            <pc:sldMk cId="3888553813" sldId="879"/>
            <ac:spMk id="2" creationId="{91383D11-DEC4-4BFF-88BB-8FB2206CEB37}"/>
          </ac:spMkLst>
        </pc:spChg>
        <pc:spChg chg="mod">
          <ac:chgData name="Marta" userId="eac6eb22-5f14-46b4-a4ea-a86e6e8c4acc" providerId="ADAL" clId="{B35E4D9A-CD9E-4776-A49F-8EC63D17AD8F}" dt="2023-02-22T16:07:22.035" v="92" actId="20577"/>
          <ac:spMkLst>
            <pc:docMk/>
            <pc:sldMk cId="3888553813" sldId="879"/>
            <ac:spMk id="4" creationId="{E8E02AC0-EA95-4CA2-B250-70F98D25C504}"/>
          </ac:spMkLst>
        </pc:spChg>
        <pc:grpChg chg="add mod">
          <ac:chgData name="Marta" userId="eac6eb22-5f14-46b4-a4ea-a86e6e8c4acc" providerId="ADAL" clId="{B35E4D9A-CD9E-4776-A49F-8EC63D17AD8F}" dt="2023-02-22T16:03:41.701" v="86" actId="1076"/>
          <ac:grpSpMkLst>
            <pc:docMk/>
            <pc:sldMk cId="3888553813" sldId="879"/>
            <ac:grpSpMk id="23" creationId="{C0DFDB5C-AB43-488D-B159-E9079C1F402D}"/>
          </ac:grpSpMkLst>
        </pc:grpChg>
        <pc:grpChg chg="del">
          <ac:chgData name="Marta" userId="eac6eb22-5f14-46b4-a4ea-a86e6e8c4acc" providerId="ADAL" clId="{B35E4D9A-CD9E-4776-A49F-8EC63D17AD8F}" dt="2023-02-22T16:02:52.674" v="53" actId="478"/>
          <ac:grpSpMkLst>
            <pc:docMk/>
            <pc:sldMk cId="3888553813" sldId="879"/>
            <ac:grpSpMk id="47" creationId="{12F49A18-3ACD-45B8-B8FC-D866C251123B}"/>
          </ac:grpSpMkLst>
        </pc:grpChg>
        <pc:picChg chg="mod">
          <ac:chgData name="Marta" userId="eac6eb22-5f14-46b4-a4ea-a86e6e8c4acc" providerId="ADAL" clId="{B35E4D9A-CD9E-4776-A49F-8EC63D17AD8F}" dt="2023-02-22T16:03:41.701" v="86" actId="1076"/>
          <ac:picMkLst>
            <pc:docMk/>
            <pc:sldMk cId="3888553813" sldId="879"/>
            <ac:picMk id="24" creationId="{06F5D742-D9F3-4A11-870B-44421F3DAB31}"/>
          </ac:picMkLst>
        </pc:picChg>
        <pc:picChg chg="mod">
          <ac:chgData name="Marta" userId="eac6eb22-5f14-46b4-a4ea-a86e6e8c4acc" providerId="ADAL" clId="{B35E4D9A-CD9E-4776-A49F-8EC63D17AD8F}" dt="2023-02-22T16:03:41.701" v="86" actId="1076"/>
          <ac:picMkLst>
            <pc:docMk/>
            <pc:sldMk cId="3888553813" sldId="879"/>
            <ac:picMk id="25" creationId="{6472F510-345D-4037-826E-F8E456EDC2EB}"/>
          </ac:picMkLst>
        </pc:picChg>
        <pc:picChg chg="mod">
          <ac:chgData name="Marta" userId="eac6eb22-5f14-46b4-a4ea-a86e6e8c4acc" providerId="ADAL" clId="{B35E4D9A-CD9E-4776-A49F-8EC63D17AD8F}" dt="2023-02-22T16:03:41.701" v="86" actId="1076"/>
          <ac:picMkLst>
            <pc:docMk/>
            <pc:sldMk cId="3888553813" sldId="879"/>
            <ac:picMk id="26" creationId="{B5610F2D-B4AE-4661-926B-B8E54306E362}"/>
          </ac:picMkLst>
        </pc:picChg>
        <pc:picChg chg="mod">
          <ac:chgData name="Marta" userId="eac6eb22-5f14-46b4-a4ea-a86e6e8c4acc" providerId="ADAL" clId="{B35E4D9A-CD9E-4776-A49F-8EC63D17AD8F}" dt="2023-02-22T16:03:41.701" v="86" actId="1076"/>
          <ac:picMkLst>
            <pc:docMk/>
            <pc:sldMk cId="3888553813" sldId="879"/>
            <ac:picMk id="27" creationId="{26EFC3D9-A0E8-480B-9E38-1A9628B2ACDD}"/>
          </ac:picMkLst>
        </pc:picChg>
        <pc:picChg chg="mod">
          <ac:chgData name="Marta" userId="eac6eb22-5f14-46b4-a4ea-a86e6e8c4acc" providerId="ADAL" clId="{B35E4D9A-CD9E-4776-A49F-8EC63D17AD8F}" dt="2023-02-22T16:03:41.701" v="86" actId="1076"/>
          <ac:picMkLst>
            <pc:docMk/>
            <pc:sldMk cId="3888553813" sldId="879"/>
            <ac:picMk id="28" creationId="{6652EE32-C700-41D6-A679-E211DC773146}"/>
          </ac:picMkLst>
        </pc:picChg>
        <pc:picChg chg="mod">
          <ac:chgData name="Marta" userId="eac6eb22-5f14-46b4-a4ea-a86e6e8c4acc" providerId="ADAL" clId="{B35E4D9A-CD9E-4776-A49F-8EC63D17AD8F}" dt="2023-02-22T16:03:41.701" v="86" actId="1076"/>
          <ac:picMkLst>
            <pc:docMk/>
            <pc:sldMk cId="3888553813" sldId="879"/>
            <ac:picMk id="29" creationId="{0FD66079-A13D-4A63-BEF3-E0A244D396B3}"/>
          </ac:picMkLst>
        </pc:picChg>
        <pc:picChg chg="mod">
          <ac:chgData name="Marta" userId="eac6eb22-5f14-46b4-a4ea-a86e6e8c4acc" providerId="ADAL" clId="{B35E4D9A-CD9E-4776-A49F-8EC63D17AD8F}" dt="2023-02-22T16:03:41.701" v="86" actId="1076"/>
          <ac:picMkLst>
            <pc:docMk/>
            <pc:sldMk cId="3888553813" sldId="879"/>
            <ac:picMk id="30" creationId="{3D65C170-2808-4060-9BBF-EB52E62929BA}"/>
          </ac:picMkLst>
        </pc:picChg>
        <pc:picChg chg="mod">
          <ac:chgData name="Marta" userId="eac6eb22-5f14-46b4-a4ea-a86e6e8c4acc" providerId="ADAL" clId="{B35E4D9A-CD9E-4776-A49F-8EC63D17AD8F}" dt="2023-02-22T16:03:41.701" v="86" actId="1076"/>
          <ac:picMkLst>
            <pc:docMk/>
            <pc:sldMk cId="3888553813" sldId="879"/>
            <ac:picMk id="31" creationId="{89976815-7232-49D0-91F1-0FFA7397EA29}"/>
          </ac:picMkLst>
        </pc:picChg>
        <pc:picChg chg="mod">
          <ac:chgData name="Marta" userId="eac6eb22-5f14-46b4-a4ea-a86e6e8c4acc" providerId="ADAL" clId="{B35E4D9A-CD9E-4776-A49F-8EC63D17AD8F}" dt="2023-02-22T16:03:41.701" v="86" actId="1076"/>
          <ac:picMkLst>
            <pc:docMk/>
            <pc:sldMk cId="3888553813" sldId="879"/>
            <ac:picMk id="32" creationId="{E082F296-CF18-4AC3-B9F2-C89F71BE5889}"/>
          </ac:picMkLst>
        </pc:picChg>
        <pc:picChg chg="mod">
          <ac:chgData name="Marta" userId="eac6eb22-5f14-46b4-a4ea-a86e6e8c4acc" providerId="ADAL" clId="{B35E4D9A-CD9E-4776-A49F-8EC63D17AD8F}" dt="2023-02-22T16:03:41.701" v="86" actId="1076"/>
          <ac:picMkLst>
            <pc:docMk/>
            <pc:sldMk cId="3888553813" sldId="879"/>
            <ac:picMk id="33" creationId="{F6D9794E-1ECD-4077-8EDA-8C597A41B598}"/>
          </ac:picMkLst>
        </pc:picChg>
        <pc:picChg chg="mod">
          <ac:chgData name="Marta" userId="eac6eb22-5f14-46b4-a4ea-a86e6e8c4acc" providerId="ADAL" clId="{B35E4D9A-CD9E-4776-A49F-8EC63D17AD8F}" dt="2023-02-22T16:03:41.701" v="86" actId="1076"/>
          <ac:picMkLst>
            <pc:docMk/>
            <pc:sldMk cId="3888553813" sldId="879"/>
            <ac:picMk id="34" creationId="{0140D374-CE7B-435E-B63A-5D2DC119A6DE}"/>
          </ac:picMkLst>
        </pc:picChg>
        <pc:picChg chg="mod">
          <ac:chgData name="Marta" userId="eac6eb22-5f14-46b4-a4ea-a86e6e8c4acc" providerId="ADAL" clId="{B35E4D9A-CD9E-4776-A49F-8EC63D17AD8F}" dt="2023-02-22T16:03:41.701" v="86" actId="1076"/>
          <ac:picMkLst>
            <pc:docMk/>
            <pc:sldMk cId="3888553813" sldId="879"/>
            <ac:picMk id="35" creationId="{016F0C58-B8A7-42A0-A6E3-4F8EC663C507}"/>
          </ac:picMkLst>
        </pc:picChg>
        <pc:picChg chg="mod">
          <ac:chgData name="Marta" userId="eac6eb22-5f14-46b4-a4ea-a86e6e8c4acc" providerId="ADAL" clId="{B35E4D9A-CD9E-4776-A49F-8EC63D17AD8F}" dt="2023-02-22T16:03:41.701" v="86" actId="1076"/>
          <ac:picMkLst>
            <pc:docMk/>
            <pc:sldMk cId="3888553813" sldId="879"/>
            <ac:picMk id="36" creationId="{BF417E10-0F8C-449E-9369-7FED6DA33511}"/>
          </ac:picMkLst>
        </pc:picChg>
        <pc:picChg chg="mod">
          <ac:chgData name="Marta" userId="eac6eb22-5f14-46b4-a4ea-a86e6e8c4acc" providerId="ADAL" clId="{B35E4D9A-CD9E-4776-A49F-8EC63D17AD8F}" dt="2023-02-22T16:03:41.701" v="86" actId="1076"/>
          <ac:picMkLst>
            <pc:docMk/>
            <pc:sldMk cId="3888553813" sldId="879"/>
            <ac:picMk id="37" creationId="{6A1D7B96-982F-4046-B4ED-D5875A34734E}"/>
          </ac:picMkLst>
        </pc:picChg>
        <pc:picChg chg="mod">
          <ac:chgData name="Marta" userId="eac6eb22-5f14-46b4-a4ea-a86e6e8c4acc" providerId="ADAL" clId="{B35E4D9A-CD9E-4776-A49F-8EC63D17AD8F}" dt="2023-02-22T16:03:41.701" v="86" actId="1076"/>
          <ac:picMkLst>
            <pc:docMk/>
            <pc:sldMk cId="3888553813" sldId="879"/>
            <ac:picMk id="38" creationId="{48903956-58B0-4FA5-AC97-7D8B6E9E4D16}"/>
          </ac:picMkLst>
        </pc:picChg>
      </pc:sldChg>
      <pc:sldChg chg="modSp mod">
        <pc:chgData name="Marta" userId="eac6eb22-5f14-46b4-a4ea-a86e6e8c4acc" providerId="ADAL" clId="{B35E4D9A-CD9E-4776-A49F-8EC63D17AD8F}" dt="2023-02-22T16:09:36.236" v="126" actId="20577"/>
        <pc:sldMkLst>
          <pc:docMk/>
          <pc:sldMk cId="2237924450" sldId="895"/>
        </pc:sldMkLst>
        <pc:spChg chg="mod">
          <ac:chgData name="Marta" userId="eac6eb22-5f14-46b4-a4ea-a86e6e8c4acc" providerId="ADAL" clId="{B35E4D9A-CD9E-4776-A49F-8EC63D17AD8F}" dt="2023-02-22T16:09:36.236" v="126" actId="20577"/>
          <ac:spMkLst>
            <pc:docMk/>
            <pc:sldMk cId="2237924450" sldId="895"/>
            <ac:spMk id="6" creationId="{00000000-0000-0000-0000-000000000000}"/>
          </ac:spMkLst>
        </pc:spChg>
      </pc:sldChg>
      <pc:sldChg chg="del">
        <pc:chgData name="Marta" userId="eac6eb22-5f14-46b4-a4ea-a86e6e8c4acc" providerId="ADAL" clId="{B35E4D9A-CD9E-4776-A49F-8EC63D17AD8F}" dt="2023-02-22T16:09:22.257" v="122" actId="47"/>
        <pc:sldMkLst>
          <pc:docMk/>
          <pc:sldMk cId="599796722" sldId="896"/>
        </pc:sldMkLst>
      </pc:sldChg>
      <pc:sldChg chg="addSp delSp modSp mod">
        <pc:chgData name="Marta" userId="eac6eb22-5f14-46b4-a4ea-a86e6e8c4acc" providerId="ADAL" clId="{B35E4D9A-CD9E-4776-A49F-8EC63D17AD8F}" dt="2023-02-23T13:11:42.518" v="817" actId="20577"/>
        <pc:sldMkLst>
          <pc:docMk/>
          <pc:sldMk cId="2083658885" sldId="900"/>
        </pc:sldMkLst>
        <pc:spChg chg="add mod">
          <ac:chgData name="Marta" userId="eac6eb22-5f14-46b4-a4ea-a86e6e8c4acc" providerId="ADAL" clId="{B35E4D9A-CD9E-4776-A49F-8EC63D17AD8F}" dt="2023-02-23T13:11:42.518" v="817" actId="20577"/>
          <ac:spMkLst>
            <pc:docMk/>
            <pc:sldMk cId="2083658885" sldId="900"/>
            <ac:spMk id="5" creationId="{CFC2E158-8C27-4941-811A-C1A53BDF0D0C}"/>
          </ac:spMkLst>
        </pc:spChg>
        <pc:spChg chg="mod">
          <ac:chgData name="Marta" userId="eac6eb22-5f14-46b4-a4ea-a86e6e8c4acc" providerId="ADAL" clId="{B35E4D9A-CD9E-4776-A49F-8EC63D17AD8F}" dt="2023-02-22T17:49:58.442" v="325" actId="20577"/>
          <ac:spMkLst>
            <pc:docMk/>
            <pc:sldMk cId="2083658885" sldId="900"/>
            <ac:spMk id="6" creationId="{00000000-0000-0000-0000-000000000000}"/>
          </ac:spMkLst>
        </pc:spChg>
        <pc:spChg chg="del">
          <ac:chgData name="Marta" userId="eac6eb22-5f14-46b4-a4ea-a86e6e8c4acc" providerId="ADAL" clId="{B35E4D9A-CD9E-4776-A49F-8EC63D17AD8F}" dt="2023-02-22T16:12:16.594" v="174" actId="478"/>
          <ac:spMkLst>
            <pc:docMk/>
            <pc:sldMk cId="2083658885" sldId="900"/>
            <ac:spMk id="7" creationId="{7D3C80B4-DEB1-45A9-95C8-852C7B323BB7}"/>
          </ac:spMkLst>
        </pc:spChg>
        <pc:spChg chg="mod">
          <ac:chgData name="Marta" userId="eac6eb22-5f14-46b4-a4ea-a86e6e8c4acc" providerId="ADAL" clId="{B35E4D9A-CD9E-4776-A49F-8EC63D17AD8F}" dt="2023-02-22T16:12:21.664" v="176" actId="1076"/>
          <ac:spMkLst>
            <pc:docMk/>
            <pc:sldMk cId="2083658885" sldId="900"/>
            <ac:spMk id="10" creationId="{66421E13-941D-487E-9F8E-DCFA3FE9C646}"/>
          </ac:spMkLst>
        </pc:spChg>
      </pc:sldChg>
      <pc:sldChg chg="addSp delSp modSp mod">
        <pc:chgData name="Marta" userId="eac6eb22-5f14-46b4-a4ea-a86e6e8c4acc" providerId="ADAL" clId="{B35E4D9A-CD9E-4776-A49F-8EC63D17AD8F}" dt="2023-02-22T18:34:50.618" v="791" actId="1076"/>
        <pc:sldMkLst>
          <pc:docMk/>
          <pc:sldMk cId="644561616" sldId="901"/>
        </pc:sldMkLst>
        <pc:spChg chg="add mod">
          <ac:chgData name="Marta" userId="eac6eb22-5f14-46b4-a4ea-a86e6e8c4acc" providerId="ADAL" clId="{B35E4D9A-CD9E-4776-A49F-8EC63D17AD8F}" dt="2023-02-22T18:34:47.567" v="790" actId="20577"/>
          <ac:spMkLst>
            <pc:docMk/>
            <pc:sldMk cId="644561616" sldId="901"/>
            <ac:spMk id="2" creationId="{0668AD39-1ABD-44F1-B43D-A33ADE8D5FBC}"/>
          </ac:spMkLst>
        </pc:spChg>
        <pc:spChg chg="mod">
          <ac:chgData name="Marta" userId="eac6eb22-5f14-46b4-a4ea-a86e6e8c4acc" providerId="ADAL" clId="{B35E4D9A-CD9E-4776-A49F-8EC63D17AD8F}" dt="2023-02-22T17:50:09.068" v="326"/>
          <ac:spMkLst>
            <pc:docMk/>
            <pc:sldMk cId="644561616" sldId="901"/>
            <ac:spMk id="6" creationId="{00000000-0000-0000-0000-000000000000}"/>
          </ac:spMkLst>
        </pc:spChg>
        <pc:spChg chg="del">
          <ac:chgData name="Marta" userId="eac6eb22-5f14-46b4-a4ea-a86e6e8c4acc" providerId="ADAL" clId="{B35E4D9A-CD9E-4776-A49F-8EC63D17AD8F}" dt="2023-02-22T16:12:13.108" v="173" actId="21"/>
          <ac:spMkLst>
            <pc:docMk/>
            <pc:sldMk cId="644561616" sldId="901"/>
            <ac:spMk id="7" creationId="{026EDB2F-72D9-4D18-802D-6EF32D1A02C0}"/>
          </ac:spMkLst>
        </pc:spChg>
        <pc:spChg chg="mod">
          <ac:chgData name="Marta" userId="eac6eb22-5f14-46b4-a4ea-a86e6e8c4acc" providerId="ADAL" clId="{B35E4D9A-CD9E-4776-A49F-8EC63D17AD8F}" dt="2023-02-22T17:52:45.082" v="360" actId="1076"/>
          <ac:spMkLst>
            <pc:docMk/>
            <pc:sldMk cId="644561616" sldId="901"/>
            <ac:spMk id="10" creationId="{66421E13-941D-487E-9F8E-DCFA3FE9C646}"/>
          </ac:spMkLst>
        </pc:spChg>
        <pc:picChg chg="mod">
          <ac:chgData name="Marta" userId="eac6eb22-5f14-46b4-a4ea-a86e6e8c4acc" providerId="ADAL" clId="{B35E4D9A-CD9E-4776-A49F-8EC63D17AD8F}" dt="2023-02-22T18:34:50.618" v="791" actId="1076"/>
          <ac:picMkLst>
            <pc:docMk/>
            <pc:sldMk cId="644561616" sldId="901"/>
            <ac:picMk id="5" creationId="{A7CE0624-DE4C-4238-8618-DC619B9FF7AB}"/>
          </ac:picMkLst>
        </pc:picChg>
      </pc:sldChg>
      <pc:sldChg chg="modSp mod">
        <pc:chgData name="Marta" userId="eac6eb22-5f14-46b4-a4ea-a86e6e8c4acc" providerId="ADAL" clId="{B35E4D9A-CD9E-4776-A49F-8EC63D17AD8F}" dt="2023-02-28T16:39:58.051" v="1922" actId="6549"/>
        <pc:sldMkLst>
          <pc:docMk/>
          <pc:sldMk cId="3935080529" sldId="922"/>
        </pc:sldMkLst>
        <pc:spChg chg="mod">
          <ac:chgData name="Marta" userId="eac6eb22-5f14-46b4-a4ea-a86e6e8c4acc" providerId="ADAL" clId="{B35E4D9A-CD9E-4776-A49F-8EC63D17AD8F}" dt="2023-02-28T16:39:58.051" v="1922" actId="6549"/>
          <ac:spMkLst>
            <pc:docMk/>
            <pc:sldMk cId="3935080529" sldId="922"/>
            <ac:spMk id="3" creationId="{00000000-0000-0000-0000-000000000000}"/>
          </ac:spMkLst>
        </pc:spChg>
        <pc:spChg chg="mod">
          <ac:chgData name="Marta" userId="eac6eb22-5f14-46b4-a4ea-a86e6e8c4acc" providerId="ADAL" clId="{B35E4D9A-CD9E-4776-A49F-8EC63D17AD8F}" dt="2023-02-28T13:03:22.698" v="848" actId="20577"/>
          <ac:spMkLst>
            <pc:docMk/>
            <pc:sldMk cId="3935080529" sldId="922"/>
            <ac:spMk id="4" creationId="{00000000-0000-0000-0000-000000000000}"/>
          </ac:spMkLst>
        </pc:spChg>
      </pc:sldChg>
      <pc:sldChg chg="del">
        <pc:chgData name="Marta" userId="eac6eb22-5f14-46b4-a4ea-a86e6e8c4acc" providerId="ADAL" clId="{B35E4D9A-CD9E-4776-A49F-8EC63D17AD8F}" dt="2023-02-22T16:09:20.322" v="121" actId="47"/>
        <pc:sldMkLst>
          <pc:docMk/>
          <pc:sldMk cId="965821948" sldId="951"/>
        </pc:sldMkLst>
      </pc:sldChg>
      <pc:sldChg chg="addSp delSp modSp mod">
        <pc:chgData name="Marta" userId="eac6eb22-5f14-46b4-a4ea-a86e6e8c4acc" providerId="ADAL" clId="{B35E4D9A-CD9E-4776-A49F-8EC63D17AD8F}" dt="2023-02-22T16:08:48.250" v="104" actId="20577"/>
        <pc:sldMkLst>
          <pc:docMk/>
          <pc:sldMk cId="2989778967" sldId="952"/>
        </pc:sldMkLst>
        <pc:spChg chg="del mod">
          <ac:chgData name="Marta" userId="eac6eb22-5f14-46b4-a4ea-a86e6e8c4acc" providerId="ADAL" clId="{B35E4D9A-CD9E-4776-A49F-8EC63D17AD8F}" dt="2023-02-22T16:08:35.397" v="101" actId="478"/>
          <ac:spMkLst>
            <pc:docMk/>
            <pc:sldMk cId="2989778967" sldId="952"/>
            <ac:spMk id="3" creationId="{C5D0A81D-BB54-457A-8AD9-76363F50697A}"/>
          </ac:spMkLst>
        </pc:spChg>
        <pc:spChg chg="add del mod">
          <ac:chgData name="Marta" userId="eac6eb22-5f14-46b4-a4ea-a86e6e8c4acc" providerId="ADAL" clId="{B35E4D9A-CD9E-4776-A49F-8EC63D17AD8F}" dt="2023-02-22T16:08:33.533" v="99" actId="478"/>
          <ac:spMkLst>
            <pc:docMk/>
            <pc:sldMk cId="2989778967" sldId="952"/>
            <ac:spMk id="4" creationId="{7A72CAA4-8647-4828-8420-FB020190B885}"/>
          </ac:spMkLst>
        </pc:spChg>
        <pc:spChg chg="add">
          <ac:chgData name="Marta" userId="eac6eb22-5f14-46b4-a4ea-a86e6e8c4acc" providerId="ADAL" clId="{B35E4D9A-CD9E-4776-A49F-8EC63D17AD8F}" dt="2023-02-22T16:08:36.688" v="102" actId="22"/>
          <ac:spMkLst>
            <pc:docMk/>
            <pc:sldMk cId="2989778967" sldId="952"/>
            <ac:spMk id="5" creationId="{E3B8E8E1-4A2D-4783-AFCA-5F22F296D0E1}"/>
          </ac:spMkLst>
        </pc:spChg>
        <pc:spChg chg="mod">
          <ac:chgData name="Marta" userId="eac6eb22-5f14-46b4-a4ea-a86e6e8c4acc" providerId="ADAL" clId="{B35E4D9A-CD9E-4776-A49F-8EC63D17AD8F}" dt="2023-02-22T16:08:48.250" v="104" actId="20577"/>
          <ac:spMkLst>
            <pc:docMk/>
            <pc:sldMk cId="2989778967" sldId="952"/>
            <ac:spMk id="11" creationId="{93918034-9B9D-4596-85F0-9F9E81E42410}"/>
          </ac:spMkLst>
        </pc:spChg>
      </pc:sldChg>
      <pc:sldChg chg="add del">
        <pc:chgData name="Marta" userId="eac6eb22-5f14-46b4-a4ea-a86e6e8c4acc" providerId="ADAL" clId="{B35E4D9A-CD9E-4776-A49F-8EC63D17AD8F}" dt="2023-02-28T13:03:25.935" v="850" actId="27028"/>
        <pc:sldMkLst>
          <pc:docMk/>
          <pc:sldMk cId="1255195643" sldId="953"/>
        </pc:sldMkLst>
      </pc:sldChg>
      <pc:sldChg chg="add del">
        <pc:chgData name="Marta" userId="eac6eb22-5f14-46b4-a4ea-a86e6e8c4acc" providerId="ADAL" clId="{B35E4D9A-CD9E-4776-A49F-8EC63D17AD8F}" dt="2023-02-28T13:04:36.152" v="942" actId="47"/>
        <pc:sldMkLst>
          <pc:docMk/>
          <pc:sldMk cId="2206086140" sldId="953"/>
        </pc:sldMkLst>
      </pc:sldChg>
      <pc:sldChg chg="addSp delSp modSp add mod">
        <pc:chgData name="Marta" userId="eac6eb22-5f14-46b4-a4ea-a86e6e8c4acc" providerId="ADAL" clId="{B35E4D9A-CD9E-4776-A49F-8EC63D17AD8F}" dt="2023-02-28T13:26:05.049" v="1539" actId="1036"/>
        <pc:sldMkLst>
          <pc:docMk/>
          <pc:sldMk cId="3029621600" sldId="953"/>
        </pc:sldMkLst>
        <pc:picChg chg="add mod">
          <ac:chgData name="Marta" userId="eac6eb22-5f14-46b4-a4ea-a86e6e8c4acc" providerId="ADAL" clId="{B35E4D9A-CD9E-4776-A49F-8EC63D17AD8F}" dt="2023-02-28T13:26:05.049" v="1539" actId="1036"/>
          <ac:picMkLst>
            <pc:docMk/>
            <pc:sldMk cId="3029621600" sldId="953"/>
            <ac:picMk id="2" creationId="{18B7C918-A413-49B3-8C8B-8A861D66848F}"/>
          </ac:picMkLst>
        </pc:picChg>
        <pc:cxnChg chg="del">
          <ac:chgData name="Marta" userId="eac6eb22-5f14-46b4-a4ea-a86e6e8c4acc" providerId="ADAL" clId="{B35E4D9A-CD9E-4776-A49F-8EC63D17AD8F}" dt="2023-02-28T13:26:01.705" v="1515" actId="478"/>
          <ac:cxnSpMkLst>
            <pc:docMk/>
            <pc:sldMk cId="3029621600" sldId="953"/>
            <ac:cxnSpMk id="66563" creationId="{0175E439-A446-1EBD-28C4-3F61CC73B6E9}"/>
          </ac:cxnSpMkLst>
        </pc:cxnChg>
      </pc:sldChg>
      <pc:sldChg chg="del">
        <pc:chgData name="Marta" userId="eac6eb22-5f14-46b4-a4ea-a86e6e8c4acc" providerId="ADAL" clId="{B35E4D9A-CD9E-4776-A49F-8EC63D17AD8F}" dt="2023-02-22T15:59:33.967" v="39" actId="47"/>
        <pc:sldMkLst>
          <pc:docMk/>
          <pc:sldMk cId="3914778552" sldId="953"/>
        </pc:sldMkLst>
      </pc:sldChg>
      <pc:sldChg chg="del">
        <pc:chgData name="Marta" userId="eac6eb22-5f14-46b4-a4ea-a86e6e8c4acc" providerId="ADAL" clId="{B35E4D9A-CD9E-4776-A49F-8EC63D17AD8F}" dt="2023-02-22T16:08:55.671" v="107" actId="47"/>
        <pc:sldMkLst>
          <pc:docMk/>
          <pc:sldMk cId="398580207" sldId="954"/>
        </pc:sldMkLst>
      </pc:sldChg>
      <pc:sldChg chg="add del">
        <pc:chgData name="Marta" userId="eac6eb22-5f14-46b4-a4ea-a86e6e8c4acc" providerId="ADAL" clId="{B35E4D9A-CD9E-4776-A49F-8EC63D17AD8F}" dt="2023-02-28T13:04:36.152" v="942" actId="47"/>
        <pc:sldMkLst>
          <pc:docMk/>
          <pc:sldMk cId="2217707006" sldId="954"/>
        </pc:sldMkLst>
      </pc:sldChg>
      <pc:sldChg chg="add del">
        <pc:chgData name="Marta" userId="eac6eb22-5f14-46b4-a4ea-a86e6e8c4acc" providerId="ADAL" clId="{B35E4D9A-CD9E-4776-A49F-8EC63D17AD8F}" dt="2023-02-28T13:03:25.935" v="850" actId="27028"/>
        <pc:sldMkLst>
          <pc:docMk/>
          <pc:sldMk cId="2753164404" sldId="954"/>
        </pc:sldMkLst>
      </pc:sldChg>
      <pc:sldChg chg="addSp delSp modSp add mod">
        <pc:chgData name="Marta" userId="eac6eb22-5f14-46b4-a4ea-a86e6e8c4acc" providerId="ADAL" clId="{B35E4D9A-CD9E-4776-A49F-8EC63D17AD8F}" dt="2023-02-28T13:25:58.600" v="1514" actId="22"/>
        <pc:sldMkLst>
          <pc:docMk/>
          <pc:sldMk cId="3593586213" sldId="954"/>
        </pc:sldMkLst>
        <pc:spChg chg="mod">
          <ac:chgData name="Marta" userId="eac6eb22-5f14-46b4-a4ea-a86e6e8c4acc" providerId="ADAL" clId="{B35E4D9A-CD9E-4776-A49F-8EC63D17AD8F}" dt="2023-02-28T13:08:46.183" v="962" actId="948"/>
          <ac:spMkLst>
            <pc:docMk/>
            <pc:sldMk cId="3593586213" sldId="954"/>
            <ac:spMk id="67587" creationId="{C3E5F37F-E568-C917-8549-EA418F7166FF}"/>
          </ac:spMkLst>
        </pc:spChg>
        <pc:picChg chg="add">
          <ac:chgData name="Marta" userId="eac6eb22-5f14-46b4-a4ea-a86e6e8c4acc" providerId="ADAL" clId="{B35E4D9A-CD9E-4776-A49F-8EC63D17AD8F}" dt="2023-02-28T13:25:58.600" v="1514" actId="22"/>
          <ac:picMkLst>
            <pc:docMk/>
            <pc:sldMk cId="3593586213" sldId="954"/>
            <ac:picMk id="2" creationId="{4E46566D-F57A-4A01-A754-8761B7D1AF19}"/>
          </ac:picMkLst>
        </pc:picChg>
        <pc:cxnChg chg="del">
          <ac:chgData name="Marta" userId="eac6eb22-5f14-46b4-a4ea-a86e6e8c4acc" providerId="ADAL" clId="{B35E4D9A-CD9E-4776-A49F-8EC63D17AD8F}" dt="2023-02-28T13:25:57.972" v="1513" actId="478"/>
          <ac:cxnSpMkLst>
            <pc:docMk/>
            <pc:sldMk cId="3593586213" sldId="954"/>
            <ac:cxnSpMk id="67588" creationId="{0B596372-A4CC-4062-549D-7302FA5EDC1D}"/>
          </ac:cxnSpMkLst>
        </pc:cxnChg>
      </pc:sldChg>
      <pc:sldChg chg="add del">
        <pc:chgData name="Marta" userId="eac6eb22-5f14-46b4-a4ea-a86e6e8c4acc" providerId="ADAL" clId="{B35E4D9A-CD9E-4776-A49F-8EC63D17AD8F}" dt="2023-02-28T13:03:25.935" v="850" actId="27028"/>
        <pc:sldMkLst>
          <pc:docMk/>
          <pc:sldMk cId="247979730" sldId="955"/>
        </pc:sldMkLst>
      </pc:sldChg>
      <pc:sldChg chg="del">
        <pc:chgData name="Marta" userId="eac6eb22-5f14-46b4-a4ea-a86e6e8c4acc" providerId="ADAL" clId="{B35E4D9A-CD9E-4776-A49F-8EC63D17AD8F}" dt="2023-02-22T16:08:56.776" v="108" actId="47"/>
        <pc:sldMkLst>
          <pc:docMk/>
          <pc:sldMk cId="283885636" sldId="955"/>
        </pc:sldMkLst>
      </pc:sldChg>
      <pc:sldChg chg="add del">
        <pc:chgData name="Marta" userId="eac6eb22-5f14-46b4-a4ea-a86e6e8c4acc" providerId="ADAL" clId="{B35E4D9A-CD9E-4776-A49F-8EC63D17AD8F}" dt="2023-02-28T13:04:36.152" v="942" actId="47"/>
        <pc:sldMkLst>
          <pc:docMk/>
          <pc:sldMk cId="646818854" sldId="955"/>
        </pc:sldMkLst>
      </pc:sldChg>
      <pc:sldChg chg="addSp delSp modSp add mod">
        <pc:chgData name="Marta" userId="eac6eb22-5f14-46b4-a4ea-a86e6e8c4acc" providerId="ADAL" clId="{B35E4D9A-CD9E-4776-A49F-8EC63D17AD8F}" dt="2023-02-28T13:25:54.814" v="1512" actId="22"/>
        <pc:sldMkLst>
          <pc:docMk/>
          <pc:sldMk cId="2307580226" sldId="955"/>
        </pc:sldMkLst>
        <pc:spChg chg="mod">
          <ac:chgData name="Marta" userId="eac6eb22-5f14-46b4-a4ea-a86e6e8c4acc" providerId="ADAL" clId="{B35E4D9A-CD9E-4776-A49F-8EC63D17AD8F}" dt="2023-02-28T13:07:44.120" v="955" actId="113"/>
          <ac:spMkLst>
            <pc:docMk/>
            <pc:sldMk cId="2307580226" sldId="955"/>
            <ac:spMk id="68611" creationId="{72529292-A773-8F5E-3323-E1A5949A0EC7}"/>
          </ac:spMkLst>
        </pc:spChg>
        <pc:picChg chg="add">
          <ac:chgData name="Marta" userId="eac6eb22-5f14-46b4-a4ea-a86e6e8c4acc" providerId="ADAL" clId="{B35E4D9A-CD9E-4776-A49F-8EC63D17AD8F}" dt="2023-02-28T13:25:54.814" v="1512" actId="22"/>
          <ac:picMkLst>
            <pc:docMk/>
            <pc:sldMk cId="2307580226" sldId="955"/>
            <ac:picMk id="2" creationId="{60A4ED9E-475C-41D0-A22F-90F5C0B1D55B}"/>
          </ac:picMkLst>
        </pc:picChg>
        <pc:cxnChg chg="del">
          <ac:chgData name="Marta" userId="eac6eb22-5f14-46b4-a4ea-a86e6e8c4acc" providerId="ADAL" clId="{B35E4D9A-CD9E-4776-A49F-8EC63D17AD8F}" dt="2023-02-28T13:25:54.670" v="1511" actId="478"/>
          <ac:cxnSpMkLst>
            <pc:docMk/>
            <pc:sldMk cId="2307580226" sldId="955"/>
            <ac:cxnSpMk id="68612" creationId="{345B84BD-017E-6A4A-D379-26F809718927}"/>
          </ac:cxnSpMkLst>
        </pc:cxnChg>
      </pc:sldChg>
      <pc:sldChg chg="add del">
        <pc:chgData name="Marta" userId="eac6eb22-5f14-46b4-a4ea-a86e6e8c4acc" providerId="ADAL" clId="{B35E4D9A-CD9E-4776-A49F-8EC63D17AD8F}" dt="2023-02-28T13:03:25.935" v="850" actId="27028"/>
        <pc:sldMkLst>
          <pc:docMk/>
          <pc:sldMk cId="1509851214" sldId="956"/>
        </pc:sldMkLst>
      </pc:sldChg>
      <pc:sldChg chg="del">
        <pc:chgData name="Marta" userId="eac6eb22-5f14-46b4-a4ea-a86e6e8c4acc" providerId="ADAL" clId="{B35E4D9A-CD9E-4776-A49F-8EC63D17AD8F}" dt="2023-02-22T16:08:58.679" v="109" actId="47"/>
        <pc:sldMkLst>
          <pc:docMk/>
          <pc:sldMk cId="2209209823" sldId="956"/>
        </pc:sldMkLst>
      </pc:sldChg>
      <pc:sldChg chg="add del">
        <pc:chgData name="Marta" userId="eac6eb22-5f14-46b4-a4ea-a86e6e8c4acc" providerId="ADAL" clId="{B35E4D9A-CD9E-4776-A49F-8EC63D17AD8F}" dt="2023-02-28T13:04:36.152" v="942" actId="47"/>
        <pc:sldMkLst>
          <pc:docMk/>
          <pc:sldMk cId="2864151499" sldId="956"/>
        </pc:sldMkLst>
      </pc:sldChg>
      <pc:sldChg chg="addSp delSp modSp add mod">
        <pc:chgData name="Marta" userId="eac6eb22-5f14-46b4-a4ea-a86e6e8c4acc" providerId="ADAL" clId="{B35E4D9A-CD9E-4776-A49F-8EC63D17AD8F}" dt="2023-02-28T13:25:52.069" v="1510" actId="22"/>
        <pc:sldMkLst>
          <pc:docMk/>
          <pc:sldMk cId="3136932328" sldId="956"/>
        </pc:sldMkLst>
        <pc:spChg chg="mod">
          <ac:chgData name="Marta" userId="eac6eb22-5f14-46b4-a4ea-a86e6e8c4acc" providerId="ADAL" clId="{B35E4D9A-CD9E-4776-A49F-8EC63D17AD8F}" dt="2023-02-28T13:06:40.858" v="952" actId="948"/>
          <ac:spMkLst>
            <pc:docMk/>
            <pc:sldMk cId="3136932328" sldId="956"/>
            <ac:spMk id="8" creationId="{C8735485-A8E8-285C-B741-E7189A9D99A9}"/>
          </ac:spMkLst>
        </pc:spChg>
        <pc:picChg chg="add">
          <ac:chgData name="Marta" userId="eac6eb22-5f14-46b4-a4ea-a86e6e8c4acc" providerId="ADAL" clId="{B35E4D9A-CD9E-4776-A49F-8EC63D17AD8F}" dt="2023-02-28T13:25:52.069" v="1510" actId="22"/>
          <ac:picMkLst>
            <pc:docMk/>
            <pc:sldMk cId="3136932328" sldId="956"/>
            <ac:picMk id="3" creationId="{6B7BC5D0-E052-4A56-B8E8-1137C3F8704D}"/>
          </ac:picMkLst>
        </pc:picChg>
        <pc:picChg chg="del">
          <ac:chgData name="Marta" userId="eac6eb22-5f14-46b4-a4ea-a86e6e8c4acc" providerId="ADAL" clId="{B35E4D9A-CD9E-4776-A49F-8EC63D17AD8F}" dt="2023-02-28T13:25:51.492" v="1509" actId="478"/>
          <ac:picMkLst>
            <pc:docMk/>
            <pc:sldMk cId="3136932328" sldId="956"/>
            <ac:picMk id="69638" creationId="{6B120186-F71F-4133-857C-F7EAAF3B6376}"/>
          </ac:picMkLst>
        </pc:picChg>
      </pc:sldChg>
      <pc:sldChg chg="del">
        <pc:chgData name="Marta" userId="eac6eb22-5f14-46b4-a4ea-a86e6e8c4acc" providerId="ADAL" clId="{B35E4D9A-CD9E-4776-A49F-8EC63D17AD8F}" dt="2023-02-22T16:08:59.780" v="110" actId="47"/>
        <pc:sldMkLst>
          <pc:docMk/>
          <pc:sldMk cId="374147207" sldId="957"/>
        </pc:sldMkLst>
      </pc:sldChg>
      <pc:sldChg chg="addSp delSp modSp add mod">
        <pc:chgData name="Marta" userId="eac6eb22-5f14-46b4-a4ea-a86e6e8c4acc" providerId="ADAL" clId="{B35E4D9A-CD9E-4776-A49F-8EC63D17AD8F}" dt="2023-02-28T13:25:47.195" v="1508" actId="22"/>
        <pc:sldMkLst>
          <pc:docMk/>
          <pc:sldMk cId="3111360432" sldId="957"/>
        </pc:sldMkLst>
        <pc:spChg chg="mod">
          <ac:chgData name="Marta" userId="eac6eb22-5f14-46b4-a4ea-a86e6e8c4acc" providerId="ADAL" clId="{B35E4D9A-CD9E-4776-A49F-8EC63D17AD8F}" dt="2023-02-28T13:10:52.572" v="1031" actId="12"/>
          <ac:spMkLst>
            <pc:docMk/>
            <pc:sldMk cId="3111360432" sldId="957"/>
            <ac:spMk id="6" creationId="{2590D3DB-BBB0-0CB9-9E1E-A0439DD996F8}"/>
          </ac:spMkLst>
        </pc:spChg>
        <pc:picChg chg="add">
          <ac:chgData name="Marta" userId="eac6eb22-5f14-46b4-a4ea-a86e6e8c4acc" providerId="ADAL" clId="{B35E4D9A-CD9E-4776-A49F-8EC63D17AD8F}" dt="2023-02-28T13:25:47.195" v="1508" actId="22"/>
          <ac:picMkLst>
            <pc:docMk/>
            <pc:sldMk cId="3111360432" sldId="957"/>
            <ac:picMk id="2" creationId="{D5A405FC-D4FB-4A41-8BD5-38A8CE7899B0}"/>
          </ac:picMkLst>
        </pc:picChg>
        <pc:picChg chg="del">
          <ac:chgData name="Marta" userId="eac6eb22-5f14-46b4-a4ea-a86e6e8c4acc" providerId="ADAL" clId="{B35E4D9A-CD9E-4776-A49F-8EC63D17AD8F}" dt="2023-02-28T13:25:46.586" v="1507" actId="478"/>
          <ac:picMkLst>
            <pc:docMk/>
            <pc:sldMk cId="3111360432" sldId="957"/>
            <ac:picMk id="70659" creationId="{1562E88A-E116-98C7-171D-8AE5405211E0}"/>
          </ac:picMkLst>
        </pc:picChg>
      </pc:sldChg>
      <pc:sldChg chg="add del">
        <pc:chgData name="Marta" userId="eac6eb22-5f14-46b4-a4ea-a86e6e8c4acc" providerId="ADAL" clId="{B35E4D9A-CD9E-4776-A49F-8EC63D17AD8F}" dt="2023-02-28T13:04:36.152" v="942" actId="47"/>
        <pc:sldMkLst>
          <pc:docMk/>
          <pc:sldMk cId="4102934954" sldId="957"/>
        </pc:sldMkLst>
      </pc:sldChg>
      <pc:sldChg chg="modSp add del mod">
        <pc:chgData name="Marta" userId="eac6eb22-5f14-46b4-a4ea-a86e6e8c4acc" providerId="ADAL" clId="{B35E4D9A-CD9E-4776-A49F-8EC63D17AD8F}" dt="2023-02-28T13:03:25.935" v="850" actId="27028"/>
        <pc:sldMkLst>
          <pc:docMk/>
          <pc:sldMk cId="4187864210" sldId="957"/>
        </pc:sldMkLst>
        <pc:spChg chg="mod">
          <ac:chgData name="Marta" userId="eac6eb22-5f14-46b4-a4ea-a86e6e8c4acc" providerId="ADAL" clId="{B35E4D9A-CD9E-4776-A49F-8EC63D17AD8F}" dt="2023-02-28T13:03:18.809" v="842" actId="12"/>
          <ac:spMkLst>
            <pc:docMk/>
            <pc:sldMk cId="4187864210" sldId="957"/>
            <ac:spMk id="6" creationId="{2590D3DB-BBB0-0CB9-9E1E-A0439DD996F8}"/>
          </ac:spMkLst>
        </pc:spChg>
      </pc:sldChg>
      <pc:sldChg chg="addSp delSp modSp add mod">
        <pc:chgData name="Marta" userId="eac6eb22-5f14-46b4-a4ea-a86e6e8c4acc" providerId="ADAL" clId="{B35E4D9A-CD9E-4776-A49F-8EC63D17AD8F}" dt="2023-02-28T13:25:42.623" v="1506" actId="22"/>
        <pc:sldMkLst>
          <pc:docMk/>
          <pc:sldMk cId="1693778706" sldId="958"/>
        </pc:sldMkLst>
        <pc:spChg chg="mod">
          <ac:chgData name="Marta" userId="eac6eb22-5f14-46b4-a4ea-a86e6e8c4acc" providerId="ADAL" clId="{B35E4D9A-CD9E-4776-A49F-8EC63D17AD8F}" dt="2023-02-28T13:11:14.805" v="1035" actId="6549"/>
          <ac:spMkLst>
            <pc:docMk/>
            <pc:sldMk cId="1693778706" sldId="958"/>
            <ac:spMk id="5" creationId="{29D5028A-730B-066D-690B-50FCC79638BA}"/>
          </ac:spMkLst>
        </pc:spChg>
        <pc:picChg chg="add">
          <ac:chgData name="Marta" userId="eac6eb22-5f14-46b4-a4ea-a86e6e8c4acc" providerId="ADAL" clId="{B35E4D9A-CD9E-4776-A49F-8EC63D17AD8F}" dt="2023-02-28T13:25:42.623" v="1506" actId="22"/>
          <ac:picMkLst>
            <pc:docMk/>
            <pc:sldMk cId="1693778706" sldId="958"/>
            <ac:picMk id="3" creationId="{58760C3A-0DED-49AB-B4AE-D7C5761951AE}"/>
          </ac:picMkLst>
        </pc:picChg>
        <pc:cxnChg chg="del">
          <ac:chgData name="Marta" userId="eac6eb22-5f14-46b4-a4ea-a86e6e8c4acc" providerId="ADAL" clId="{B35E4D9A-CD9E-4776-A49F-8EC63D17AD8F}" dt="2023-02-28T13:25:42.021" v="1505" actId="478"/>
          <ac:cxnSpMkLst>
            <pc:docMk/>
            <pc:sldMk cId="1693778706" sldId="958"/>
            <ac:cxnSpMk id="71683" creationId="{CD5F22D8-AD7E-D68D-78EF-EBF877A3F9F3}"/>
          </ac:cxnSpMkLst>
        </pc:cxnChg>
      </pc:sldChg>
      <pc:sldChg chg="modSp add del mod">
        <pc:chgData name="Marta" userId="eac6eb22-5f14-46b4-a4ea-a86e6e8c4acc" providerId="ADAL" clId="{B35E4D9A-CD9E-4776-A49F-8EC63D17AD8F}" dt="2023-02-28T13:03:25.935" v="850" actId="27028"/>
        <pc:sldMkLst>
          <pc:docMk/>
          <pc:sldMk cId="2969473040" sldId="958"/>
        </pc:sldMkLst>
        <pc:spChg chg="mod">
          <ac:chgData name="Marta" userId="eac6eb22-5f14-46b4-a4ea-a86e6e8c4acc" providerId="ADAL" clId="{B35E4D9A-CD9E-4776-A49F-8EC63D17AD8F}" dt="2023-02-28T13:03:18.981" v="843" actId="12"/>
          <ac:spMkLst>
            <pc:docMk/>
            <pc:sldMk cId="2969473040" sldId="958"/>
            <ac:spMk id="5" creationId="{29D5028A-730B-066D-690B-50FCC79638BA}"/>
          </ac:spMkLst>
        </pc:spChg>
      </pc:sldChg>
      <pc:sldChg chg="add del">
        <pc:chgData name="Marta" userId="eac6eb22-5f14-46b4-a4ea-a86e6e8c4acc" providerId="ADAL" clId="{B35E4D9A-CD9E-4776-A49F-8EC63D17AD8F}" dt="2023-02-28T13:04:36.152" v="942" actId="47"/>
        <pc:sldMkLst>
          <pc:docMk/>
          <pc:sldMk cId="3153910527" sldId="958"/>
        </pc:sldMkLst>
      </pc:sldChg>
      <pc:sldChg chg="del">
        <pc:chgData name="Marta" userId="eac6eb22-5f14-46b4-a4ea-a86e6e8c4acc" providerId="ADAL" clId="{B35E4D9A-CD9E-4776-A49F-8EC63D17AD8F}" dt="2023-02-22T16:09:00.672" v="111" actId="47"/>
        <pc:sldMkLst>
          <pc:docMk/>
          <pc:sldMk cId="3244059987" sldId="958"/>
        </pc:sldMkLst>
      </pc:sldChg>
      <pc:sldChg chg="addSp delSp modSp add mod">
        <pc:chgData name="Marta" userId="eac6eb22-5f14-46b4-a4ea-a86e6e8c4acc" providerId="ADAL" clId="{B35E4D9A-CD9E-4776-A49F-8EC63D17AD8F}" dt="2023-02-28T13:25:37.352" v="1504" actId="22"/>
        <pc:sldMkLst>
          <pc:docMk/>
          <pc:sldMk cId="212597656" sldId="959"/>
        </pc:sldMkLst>
        <pc:spChg chg="mod">
          <ac:chgData name="Marta" userId="eac6eb22-5f14-46b4-a4ea-a86e6e8c4acc" providerId="ADAL" clId="{B35E4D9A-CD9E-4776-A49F-8EC63D17AD8F}" dt="2023-02-28T13:12:07.764" v="1054" actId="20577"/>
          <ac:spMkLst>
            <pc:docMk/>
            <pc:sldMk cId="212597656" sldId="959"/>
            <ac:spMk id="6" creationId="{6E93F0E7-CA7F-5EC3-32CC-CFA138ACBC20}"/>
          </ac:spMkLst>
        </pc:spChg>
        <pc:picChg chg="add">
          <ac:chgData name="Marta" userId="eac6eb22-5f14-46b4-a4ea-a86e6e8c4acc" providerId="ADAL" clId="{B35E4D9A-CD9E-4776-A49F-8EC63D17AD8F}" dt="2023-02-28T13:25:37.352" v="1504" actId="22"/>
          <ac:picMkLst>
            <pc:docMk/>
            <pc:sldMk cId="212597656" sldId="959"/>
            <ac:picMk id="2" creationId="{79911F38-6A41-48EA-A453-B26155305F41}"/>
          </ac:picMkLst>
        </pc:picChg>
        <pc:picChg chg="del">
          <ac:chgData name="Marta" userId="eac6eb22-5f14-46b4-a4ea-a86e6e8c4acc" providerId="ADAL" clId="{B35E4D9A-CD9E-4776-A49F-8EC63D17AD8F}" dt="2023-02-28T13:25:37.153" v="1503" actId="478"/>
          <ac:picMkLst>
            <pc:docMk/>
            <pc:sldMk cId="212597656" sldId="959"/>
            <ac:picMk id="72707" creationId="{4F52C934-16CF-6E86-8E2F-D1DE56A1952B}"/>
          </ac:picMkLst>
        </pc:picChg>
      </pc:sldChg>
      <pc:sldChg chg="modSp add del mod">
        <pc:chgData name="Marta" userId="eac6eb22-5f14-46b4-a4ea-a86e6e8c4acc" providerId="ADAL" clId="{B35E4D9A-CD9E-4776-A49F-8EC63D17AD8F}" dt="2023-02-28T13:03:25.935" v="850" actId="27028"/>
        <pc:sldMkLst>
          <pc:docMk/>
          <pc:sldMk cId="546169521" sldId="959"/>
        </pc:sldMkLst>
        <pc:spChg chg="mod">
          <ac:chgData name="Marta" userId="eac6eb22-5f14-46b4-a4ea-a86e6e8c4acc" providerId="ADAL" clId="{B35E4D9A-CD9E-4776-A49F-8EC63D17AD8F}" dt="2023-02-28T13:03:18.117" v="838" actId="12"/>
          <ac:spMkLst>
            <pc:docMk/>
            <pc:sldMk cId="546169521" sldId="959"/>
            <ac:spMk id="6" creationId="{6E93F0E7-CA7F-5EC3-32CC-CFA138ACBC20}"/>
          </ac:spMkLst>
        </pc:spChg>
      </pc:sldChg>
      <pc:sldChg chg="add del">
        <pc:chgData name="Marta" userId="eac6eb22-5f14-46b4-a4ea-a86e6e8c4acc" providerId="ADAL" clId="{B35E4D9A-CD9E-4776-A49F-8EC63D17AD8F}" dt="2023-02-28T13:04:36.152" v="942" actId="47"/>
        <pc:sldMkLst>
          <pc:docMk/>
          <pc:sldMk cId="1242385606" sldId="959"/>
        </pc:sldMkLst>
      </pc:sldChg>
      <pc:sldChg chg="del">
        <pc:chgData name="Marta" userId="eac6eb22-5f14-46b4-a4ea-a86e6e8c4acc" providerId="ADAL" clId="{B35E4D9A-CD9E-4776-A49F-8EC63D17AD8F}" dt="2023-02-22T16:09:01.758" v="112" actId="47"/>
        <pc:sldMkLst>
          <pc:docMk/>
          <pc:sldMk cId="2192591689" sldId="959"/>
        </pc:sldMkLst>
      </pc:sldChg>
      <pc:sldChg chg="add del">
        <pc:chgData name="Marta" userId="eac6eb22-5f14-46b4-a4ea-a86e6e8c4acc" providerId="ADAL" clId="{B35E4D9A-CD9E-4776-A49F-8EC63D17AD8F}" dt="2023-02-28T13:03:25.935" v="850" actId="27028"/>
        <pc:sldMkLst>
          <pc:docMk/>
          <pc:sldMk cId="71243610" sldId="960"/>
        </pc:sldMkLst>
      </pc:sldChg>
      <pc:sldChg chg="del">
        <pc:chgData name="Marta" userId="eac6eb22-5f14-46b4-a4ea-a86e6e8c4acc" providerId="ADAL" clId="{B35E4D9A-CD9E-4776-A49F-8EC63D17AD8F}" dt="2023-02-22T16:09:02.757" v="113" actId="47"/>
        <pc:sldMkLst>
          <pc:docMk/>
          <pc:sldMk cId="364998370" sldId="960"/>
        </pc:sldMkLst>
      </pc:sldChg>
      <pc:sldChg chg="add del">
        <pc:chgData name="Marta" userId="eac6eb22-5f14-46b4-a4ea-a86e6e8c4acc" providerId="ADAL" clId="{B35E4D9A-CD9E-4776-A49F-8EC63D17AD8F}" dt="2023-02-28T13:04:36.152" v="942" actId="47"/>
        <pc:sldMkLst>
          <pc:docMk/>
          <pc:sldMk cId="2152677631" sldId="960"/>
        </pc:sldMkLst>
      </pc:sldChg>
      <pc:sldChg chg="addSp delSp modSp add mod">
        <pc:chgData name="Marta" userId="eac6eb22-5f14-46b4-a4ea-a86e6e8c4acc" providerId="ADAL" clId="{B35E4D9A-CD9E-4776-A49F-8EC63D17AD8F}" dt="2023-02-28T16:22:06.256" v="1918" actId="20577"/>
        <pc:sldMkLst>
          <pc:docMk/>
          <pc:sldMk cId="3495934290" sldId="960"/>
        </pc:sldMkLst>
        <pc:spChg chg="mod">
          <ac:chgData name="Marta" userId="eac6eb22-5f14-46b4-a4ea-a86e6e8c4acc" providerId="ADAL" clId="{B35E4D9A-CD9E-4776-A49F-8EC63D17AD8F}" dt="2023-02-28T16:22:06.256" v="1918" actId="20577"/>
          <ac:spMkLst>
            <pc:docMk/>
            <pc:sldMk cId="3495934290" sldId="960"/>
            <ac:spMk id="3" creationId="{7CE287CC-8916-9137-4EAD-820CD86FBB8C}"/>
          </ac:spMkLst>
        </pc:spChg>
        <pc:spChg chg="mod">
          <ac:chgData name="Marta" userId="eac6eb22-5f14-46b4-a4ea-a86e6e8c4acc" providerId="ADAL" clId="{B35E4D9A-CD9E-4776-A49F-8EC63D17AD8F}" dt="2023-02-28T13:12:40.439" v="1057" actId="948"/>
          <ac:spMkLst>
            <pc:docMk/>
            <pc:sldMk cId="3495934290" sldId="960"/>
            <ac:spMk id="6" creationId="{CDD22069-7CF0-1861-D6B1-5723BE8433E5}"/>
          </ac:spMkLst>
        </pc:spChg>
        <pc:picChg chg="add">
          <ac:chgData name="Marta" userId="eac6eb22-5f14-46b4-a4ea-a86e6e8c4acc" providerId="ADAL" clId="{B35E4D9A-CD9E-4776-A49F-8EC63D17AD8F}" dt="2023-02-28T13:25:34.595" v="1502" actId="22"/>
          <ac:picMkLst>
            <pc:docMk/>
            <pc:sldMk cId="3495934290" sldId="960"/>
            <ac:picMk id="2" creationId="{F9619780-D165-4405-9044-37E6579C42AE}"/>
          </ac:picMkLst>
        </pc:picChg>
        <pc:picChg chg="del">
          <ac:chgData name="Marta" userId="eac6eb22-5f14-46b4-a4ea-a86e6e8c4acc" providerId="ADAL" clId="{B35E4D9A-CD9E-4776-A49F-8EC63D17AD8F}" dt="2023-02-28T13:25:33.841" v="1501" actId="478"/>
          <ac:picMkLst>
            <pc:docMk/>
            <pc:sldMk cId="3495934290" sldId="960"/>
            <ac:picMk id="73731" creationId="{B9C65909-13C6-BB35-A2FB-92836B17D659}"/>
          </ac:picMkLst>
        </pc:picChg>
      </pc:sldChg>
      <pc:sldChg chg="addSp delSp modSp add mod">
        <pc:chgData name="Marta" userId="eac6eb22-5f14-46b4-a4ea-a86e6e8c4acc" providerId="ADAL" clId="{B35E4D9A-CD9E-4776-A49F-8EC63D17AD8F}" dt="2023-02-28T13:25:31.276" v="1500" actId="22"/>
        <pc:sldMkLst>
          <pc:docMk/>
          <pc:sldMk cId="972631450" sldId="961"/>
        </pc:sldMkLst>
        <pc:spChg chg="mod">
          <ac:chgData name="Marta" userId="eac6eb22-5f14-46b4-a4ea-a86e6e8c4acc" providerId="ADAL" clId="{B35E4D9A-CD9E-4776-A49F-8EC63D17AD8F}" dt="2023-02-28T13:12:54.782" v="1059" actId="948"/>
          <ac:spMkLst>
            <pc:docMk/>
            <pc:sldMk cId="972631450" sldId="961"/>
            <ac:spMk id="6" creationId="{34DFE332-B0F4-516E-D596-2B0EE547C890}"/>
          </ac:spMkLst>
        </pc:spChg>
        <pc:picChg chg="add">
          <ac:chgData name="Marta" userId="eac6eb22-5f14-46b4-a4ea-a86e6e8c4acc" providerId="ADAL" clId="{B35E4D9A-CD9E-4776-A49F-8EC63D17AD8F}" dt="2023-02-28T13:25:31.276" v="1500" actId="22"/>
          <ac:picMkLst>
            <pc:docMk/>
            <pc:sldMk cId="972631450" sldId="961"/>
            <ac:picMk id="2" creationId="{3B50F8E9-D965-43B4-A134-A4162ECA58CC}"/>
          </ac:picMkLst>
        </pc:picChg>
        <pc:picChg chg="del">
          <ac:chgData name="Marta" userId="eac6eb22-5f14-46b4-a4ea-a86e6e8c4acc" providerId="ADAL" clId="{B35E4D9A-CD9E-4776-A49F-8EC63D17AD8F}" dt="2023-02-28T13:25:30.724" v="1499" actId="478"/>
          <ac:picMkLst>
            <pc:docMk/>
            <pc:sldMk cId="972631450" sldId="961"/>
            <ac:picMk id="74755" creationId="{256EB529-2545-B6D8-FBDE-3A1703FC4207}"/>
          </ac:picMkLst>
        </pc:picChg>
      </pc:sldChg>
      <pc:sldChg chg="add del">
        <pc:chgData name="Marta" userId="eac6eb22-5f14-46b4-a4ea-a86e6e8c4acc" providerId="ADAL" clId="{B35E4D9A-CD9E-4776-A49F-8EC63D17AD8F}" dt="2023-02-28T13:04:36.152" v="942" actId="47"/>
        <pc:sldMkLst>
          <pc:docMk/>
          <pc:sldMk cId="1175847848" sldId="961"/>
        </pc:sldMkLst>
      </pc:sldChg>
      <pc:sldChg chg="del">
        <pc:chgData name="Marta" userId="eac6eb22-5f14-46b4-a4ea-a86e6e8c4acc" providerId="ADAL" clId="{B35E4D9A-CD9E-4776-A49F-8EC63D17AD8F}" dt="2023-02-22T16:09:03.516" v="114" actId="47"/>
        <pc:sldMkLst>
          <pc:docMk/>
          <pc:sldMk cId="2492469601" sldId="961"/>
        </pc:sldMkLst>
      </pc:sldChg>
      <pc:sldChg chg="add del">
        <pc:chgData name="Marta" userId="eac6eb22-5f14-46b4-a4ea-a86e6e8c4acc" providerId="ADAL" clId="{B35E4D9A-CD9E-4776-A49F-8EC63D17AD8F}" dt="2023-02-28T13:03:25.935" v="850" actId="27028"/>
        <pc:sldMkLst>
          <pc:docMk/>
          <pc:sldMk cId="4145479313" sldId="961"/>
        </pc:sldMkLst>
      </pc:sldChg>
      <pc:sldChg chg="add del">
        <pc:chgData name="Marta" userId="eac6eb22-5f14-46b4-a4ea-a86e6e8c4acc" providerId="ADAL" clId="{B35E4D9A-CD9E-4776-A49F-8EC63D17AD8F}" dt="2023-02-28T13:04:36.152" v="942" actId="47"/>
        <pc:sldMkLst>
          <pc:docMk/>
          <pc:sldMk cId="2652186918" sldId="962"/>
        </pc:sldMkLst>
      </pc:sldChg>
      <pc:sldChg chg="del">
        <pc:chgData name="Marta" userId="eac6eb22-5f14-46b4-a4ea-a86e6e8c4acc" providerId="ADAL" clId="{B35E4D9A-CD9E-4776-A49F-8EC63D17AD8F}" dt="2023-02-22T16:09:04.271" v="115" actId="47"/>
        <pc:sldMkLst>
          <pc:docMk/>
          <pc:sldMk cId="2902380137" sldId="962"/>
        </pc:sldMkLst>
      </pc:sldChg>
      <pc:sldChg chg="delSp modSp add mod">
        <pc:chgData name="Marta" userId="eac6eb22-5f14-46b4-a4ea-a86e6e8c4acc" providerId="ADAL" clId="{B35E4D9A-CD9E-4776-A49F-8EC63D17AD8F}" dt="2023-02-28T13:25:26.499" v="1498" actId="478"/>
        <pc:sldMkLst>
          <pc:docMk/>
          <pc:sldMk cId="3308747144" sldId="962"/>
        </pc:sldMkLst>
        <pc:spChg chg="mod">
          <ac:chgData name="Marta" userId="eac6eb22-5f14-46b4-a4ea-a86e6e8c4acc" providerId="ADAL" clId="{B35E4D9A-CD9E-4776-A49F-8EC63D17AD8F}" dt="2023-02-28T13:13:50.157" v="1065" actId="2711"/>
          <ac:spMkLst>
            <pc:docMk/>
            <pc:sldMk cId="3308747144" sldId="962"/>
            <ac:spMk id="2" creationId="{1226BA14-6F3D-489D-99A3-A6B767E693D8}"/>
          </ac:spMkLst>
        </pc:spChg>
        <pc:spChg chg="mod">
          <ac:chgData name="Marta" userId="eac6eb22-5f14-46b4-a4ea-a86e6e8c4acc" providerId="ADAL" clId="{B35E4D9A-CD9E-4776-A49F-8EC63D17AD8F}" dt="2023-02-28T13:13:09.550" v="1061" actId="121"/>
          <ac:spMkLst>
            <pc:docMk/>
            <pc:sldMk cId="3308747144" sldId="962"/>
            <ac:spMk id="3" creationId="{F22E119E-D856-E1E3-4E3A-4550079F6C83}"/>
          </ac:spMkLst>
        </pc:spChg>
        <pc:picChg chg="del">
          <ac:chgData name="Marta" userId="eac6eb22-5f14-46b4-a4ea-a86e6e8c4acc" providerId="ADAL" clId="{B35E4D9A-CD9E-4776-A49F-8EC63D17AD8F}" dt="2023-02-28T13:25:26.499" v="1498" actId="478"/>
          <ac:picMkLst>
            <pc:docMk/>
            <pc:sldMk cId="3308747144" sldId="962"/>
            <ac:picMk id="75780" creationId="{A41B11CD-D0A6-1CCE-953E-8BF608C45603}"/>
          </ac:picMkLst>
        </pc:picChg>
      </pc:sldChg>
      <pc:sldChg chg="add del">
        <pc:chgData name="Marta" userId="eac6eb22-5f14-46b4-a4ea-a86e6e8c4acc" providerId="ADAL" clId="{B35E4D9A-CD9E-4776-A49F-8EC63D17AD8F}" dt="2023-02-28T13:03:25.935" v="850" actId="27028"/>
        <pc:sldMkLst>
          <pc:docMk/>
          <pc:sldMk cId="3546420180" sldId="962"/>
        </pc:sldMkLst>
      </pc:sldChg>
      <pc:sldChg chg="addSp delSp modSp add del mod modAnim">
        <pc:chgData name="Marta" userId="eac6eb22-5f14-46b4-a4ea-a86e6e8c4acc" providerId="ADAL" clId="{B35E4D9A-CD9E-4776-A49F-8EC63D17AD8F}" dt="2023-02-28T13:25:23.170" v="1497" actId="22"/>
        <pc:sldMkLst>
          <pc:docMk/>
          <pc:sldMk cId="192651096" sldId="963"/>
        </pc:sldMkLst>
        <pc:spChg chg="add mod">
          <ac:chgData name="Marta" userId="eac6eb22-5f14-46b4-a4ea-a86e6e8c4acc" providerId="ADAL" clId="{B35E4D9A-CD9E-4776-A49F-8EC63D17AD8F}" dt="2023-02-28T13:15:06.977" v="1075" actId="14100"/>
          <ac:spMkLst>
            <pc:docMk/>
            <pc:sldMk cId="192651096" sldId="963"/>
            <ac:spMk id="7" creationId="{7EB817DE-6F33-46F7-AF46-467789F2E340}"/>
          </ac:spMkLst>
        </pc:spChg>
        <pc:spChg chg="mod">
          <ac:chgData name="Marta" userId="eac6eb22-5f14-46b4-a4ea-a86e6e8c4acc" providerId="ADAL" clId="{B35E4D9A-CD9E-4776-A49F-8EC63D17AD8F}" dt="2023-02-28T13:15:20.880" v="1079" actId="1076"/>
          <ac:spMkLst>
            <pc:docMk/>
            <pc:sldMk cId="192651096" sldId="963"/>
            <ac:spMk id="61" creationId="{95C908EA-70F6-6212-6013-3E88D48395B4}"/>
          </ac:spMkLst>
        </pc:spChg>
        <pc:spChg chg="del">
          <ac:chgData name="Marta" userId="eac6eb22-5f14-46b4-a4ea-a86e6e8c4acc" providerId="ADAL" clId="{B35E4D9A-CD9E-4776-A49F-8EC63D17AD8F}" dt="2023-02-28T13:14:11.575" v="1066" actId="478"/>
          <ac:spMkLst>
            <pc:docMk/>
            <pc:sldMk cId="192651096" sldId="963"/>
            <ac:spMk id="62" creationId="{BB80861A-F89B-4D76-133E-DA3A8CFA7D43}"/>
          </ac:spMkLst>
        </pc:spChg>
        <pc:picChg chg="add">
          <ac:chgData name="Marta" userId="eac6eb22-5f14-46b4-a4ea-a86e6e8c4acc" providerId="ADAL" clId="{B35E4D9A-CD9E-4776-A49F-8EC63D17AD8F}" dt="2023-02-28T13:25:23.170" v="1497" actId="22"/>
          <ac:picMkLst>
            <pc:docMk/>
            <pc:sldMk cId="192651096" sldId="963"/>
            <ac:picMk id="2" creationId="{8F0FD30C-35B8-4631-92EF-AB55401960C0}"/>
          </ac:picMkLst>
        </pc:picChg>
        <pc:picChg chg="mod">
          <ac:chgData name="Marta" userId="eac6eb22-5f14-46b4-a4ea-a86e6e8c4acc" providerId="ADAL" clId="{B35E4D9A-CD9E-4776-A49F-8EC63D17AD8F}" dt="2023-02-28T13:15:02.730" v="1074" actId="1076"/>
          <ac:picMkLst>
            <pc:docMk/>
            <pc:sldMk cId="192651096" sldId="963"/>
            <ac:picMk id="60" creationId="{1D12B431-5DAF-4D0F-98C7-73D73EAF0CA1}"/>
          </ac:picMkLst>
        </pc:picChg>
        <pc:picChg chg="del">
          <ac:chgData name="Marta" userId="eac6eb22-5f14-46b4-a4ea-a86e6e8c4acc" providerId="ADAL" clId="{B35E4D9A-CD9E-4776-A49F-8EC63D17AD8F}" dt="2023-02-28T13:25:22.530" v="1496" actId="478"/>
          <ac:picMkLst>
            <pc:docMk/>
            <pc:sldMk cId="192651096" sldId="963"/>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1797667902" sldId="963"/>
        </pc:sldMkLst>
      </pc:sldChg>
      <pc:sldChg chg="del">
        <pc:chgData name="Marta" userId="eac6eb22-5f14-46b4-a4ea-a86e6e8c4acc" providerId="ADAL" clId="{B35E4D9A-CD9E-4776-A49F-8EC63D17AD8F}" dt="2023-02-22T16:09:05.200" v="116" actId="47"/>
        <pc:sldMkLst>
          <pc:docMk/>
          <pc:sldMk cId="3442353386" sldId="963"/>
        </pc:sldMkLst>
      </pc:sldChg>
      <pc:sldChg chg="addSp delSp modSp add del mod">
        <pc:chgData name="Marta" userId="eac6eb22-5f14-46b4-a4ea-a86e6e8c4acc" providerId="ADAL" clId="{B35E4D9A-CD9E-4776-A49F-8EC63D17AD8F}" dt="2023-02-28T13:25:19.324" v="1495" actId="22"/>
        <pc:sldMkLst>
          <pc:docMk/>
          <pc:sldMk cId="103283292" sldId="964"/>
        </pc:sldMkLst>
        <pc:spChg chg="mod">
          <ac:chgData name="Marta" userId="eac6eb22-5f14-46b4-a4ea-a86e6e8c4acc" providerId="ADAL" clId="{B35E4D9A-CD9E-4776-A49F-8EC63D17AD8F}" dt="2023-02-28T13:17:05.347" v="1102" actId="1036"/>
          <ac:spMkLst>
            <pc:docMk/>
            <pc:sldMk cId="103283292" sldId="964"/>
            <ac:spMk id="2" creationId="{0CBE8C62-C019-6012-4068-2B6D88052F8D}"/>
          </ac:spMkLst>
        </pc:spChg>
        <pc:spChg chg="del mod">
          <ac:chgData name="Marta" userId="eac6eb22-5f14-46b4-a4ea-a86e6e8c4acc" providerId="ADAL" clId="{B35E4D9A-CD9E-4776-A49F-8EC63D17AD8F}" dt="2023-02-28T13:15:53.594" v="1083" actId="478"/>
          <ac:spMkLst>
            <pc:docMk/>
            <pc:sldMk cId="103283292" sldId="964"/>
            <ac:spMk id="4" creationId="{7C642BFB-7F3C-32B8-6D32-4D439CA95C5B}"/>
          </ac:spMkLst>
        </pc:spChg>
        <pc:spChg chg="add mod">
          <ac:chgData name="Marta" userId="eac6eb22-5f14-46b4-a4ea-a86e6e8c4acc" providerId="ADAL" clId="{B35E4D9A-CD9E-4776-A49F-8EC63D17AD8F}" dt="2023-02-28T13:17:16.528" v="1109" actId="1036"/>
          <ac:spMkLst>
            <pc:docMk/>
            <pc:sldMk cId="103283292" sldId="964"/>
            <ac:spMk id="6" creationId="{01BFCF40-0A24-48CF-81DC-4BA84231FC98}"/>
          </ac:spMkLst>
        </pc:spChg>
        <pc:picChg chg="mod">
          <ac:chgData name="Marta" userId="eac6eb22-5f14-46b4-a4ea-a86e6e8c4acc" providerId="ADAL" clId="{B35E4D9A-CD9E-4776-A49F-8EC63D17AD8F}" dt="2023-02-28T13:16:38.348" v="1095" actId="1076"/>
          <ac:picMkLst>
            <pc:docMk/>
            <pc:sldMk cId="103283292" sldId="964"/>
            <ac:picMk id="5" creationId="{8613046C-0913-ECA8-367D-F4CC0B9ED64D}"/>
          </ac:picMkLst>
        </pc:picChg>
        <pc:picChg chg="mod">
          <ac:chgData name="Marta" userId="eac6eb22-5f14-46b4-a4ea-a86e6e8c4acc" providerId="ADAL" clId="{B35E4D9A-CD9E-4776-A49F-8EC63D17AD8F}" dt="2023-02-28T13:16:29.577" v="1094" actId="14100"/>
          <ac:picMkLst>
            <pc:docMk/>
            <pc:sldMk cId="103283292" sldId="964"/>
            <ac:picMk id="7" creationId="{83AF9529-F2C7-9A14-B65D-3EC64C0D5D59}"/>
          </ac:picMkLst>
        </pc:picChg>
        <pc:picChg chg="add">
          <ac:chgData name="Marta" userId="eac6eb22-5f14-46b4-a4ea-a86e6e8c4acc" providerId="ADAL" clId="{B35E4D9A-CD9E-4776-A49F-8EC63D17AD8F}" dt="2023-02-28T13:25:19.324" v="1495" actId="22"/>
          <ac:picMkLst>
            <pc:docMk/>
            <pc:sldMk cId="103283292" sldId="964"/>
            <ac:picMk id="9" creationId="{AECE677E-A917-4583-982C-E4A0C4D8CCE8}"/>
          </ac:picMkLst>
        </pc:picChg>
        <pc:picChg chg="del">
          <ac:chgData name="Marta" userId="eac6eb22-5f14-46b4-a4ea-a86e6e8c4acc" providerId="ADAL" clId="{B35E4D9A-CD9E-4776-A49F-8EC63D17AD8F}" dt="2023-02-28T13:25:19.129" v="1494" actId="478"/>
          <ac:picMkLst>
            <pc:docMk/>
            <pc:sldMk cId="103283292" sldId="964"/>
            <ac:picMk id="76803" creationId="{A3339059-FD1A-0CA7-926D-F8D87B682BC8}"/>
          </ac:picMkLst>
        </pc:picChg>
      </pc:sldChg>
      <pc:sldChg chg="del">
        <pc:chgData name="Marta" userId="eac6eb22-5f14-46b4-a4ea-a86e6e8c4acc" providerId="ADAL" clId="{B35E4D9A-CD9E-4776-A49F-8EC63D17AD8F}" dt="2023-02-22T16:09:06.015" v="117" actId="47"/>
        <pc:sldMkLst>
          <pc:docMk/>
          <pc:sldMk cId="476444821" sldId="964"/>
        </pc:sldMkLst>
      </pc:sldChg>
      <pc:sldChg chg="add del">
        <pc:chgData name="Marta" userId="eac6eb22-5f14-46b4-a4ea-a86e6e8c4acc" providerId="ADAL" clId="{B35E4D9A-CD9E-4776-A49F-8EC63D17AD8F}" dt="2023-02-28T13:04:36.152" v="942" actId="47"/>
        <pc:sldMkLst>
          <pc:docMk/>
          <pc:sldMk cId="1472789701" sldId="964"/>
        </pc:sldMkLst>
      </pc:sldChg>
      <pc:sldChg chg="add del">
        <pc:chgData name="Marta" userId="eac6eb22-5f14-46b4-a4ea-a86e6e8c4acc" providerId="ADAL" clId="{B35E4D9A-CD9E-4776-A49F-8EC63D17AD8F}" dt="2023-02-28T13:04:36.152" v="942" actId="47"/>
        <pc:sldMkLst>
          <pc:docMk/>
          <pc:sldMk cId="2490043869" sldId="965"/>
        </pc:sldMkLst>
      </pc:sldChg>
      <pc:sldChg chg="addSp delSp modSp add del mod">
        <pc:chgData name="Marta" userId="eac6eb22-5f14-46b4-a4ea-a86e6e8c4acc" providerId="ADAL" clId="{B35E4D9A-CD9E-4776-A49F-8EC63D17AD8F}" dt="2023-02-28T13:25:16.479" v="1493" actId="22"/>
        <pc:sldMkLst>
          <pc:docMk/>
          <pc:sldMk cId="2645601274" sldId="965"/>
        </pc:sldMkLst>
        <pc:spChg chg="mod">
          <ac:chgData name="Marta" userId="eac6eb22-5f14-46b4-a4ea-a86e6e8c4acc" providerId="ADAL" clId="{B35E4D9A-CD9E-4776-A49F-8EC63D17AD8F}" dt="2023-02-28T13:20:08.595" v="1326" actId="1076"/>
          <ac:spMkLst>
            <pc:docMk/>
            <pc:sldMk cId="2645601274" sldId="965"/>
            <ac:spMk id="6" creationId="{2FD505FA-E060-0DC7-273F-5EE15B2CA844}"/>
          </ac:spMkLst>
        </pc:spChg>
        <pc:spChg chg="mod">
          <ac:chgData name="Marta" userId="eac6eb22-5f14-46b4-a4ea-a86e6e8c4acc" providerId="ADAL" clId="{B35E4D9A-CD9E-4776-A49F-8EC63D17AD8F}" dt="2023-02-28T13:19:50.661" v="1323" actId="1038"/>
          <ac:spMkLst>
            <pc:docMk/>
            <pc:sldMk cId="2645601274" sldId="965"/>
            <ac:spMk id="56" creationId="{D628F9B0-1277-9AD2-9EF9-28E37C7107E8}"/>
          </ac:spMkLst>
        </pc:spChg>
        <pc:spChg chg="mod">
          <ac:chgData name="Marta" userId="eac6eb22-5f14-46b4-a4ea-a86e6e8c4acc" providerId="ADAL" clId="{B35E4D9A-CD9E-4776-A49F-8EC63D17AD8F}" dt="2023-02-28T13:18:02.877" v="1144" actId="1035"/>
          <ac:spMkLst>
            <pc:docMk/>
            <pc:sldMk cId="2645601274" sldId="965"/>
            <ac:spMk id="57" creationId="{8BB6506C-37E0-B38B-94BB-3D2FBAF71EBF}"/>
          </ac:spMkLst>
        </pc:spChg>
        <pc:spChg chg="mod">
          <ac:chgData name="Marta" userId="eac6eb22-5f14-46b4-a4ea-a86e6e8c4acc" providerId="ADAL" clId="{B35E4D9A-CD9E-4776-A49F-8EC63D17AD8F}" dt="2023-02-28T13:19:46.127" v="1322" actId="1036"/>
          <ac:spMkLst>
            <pc:docMk/>
            <pc:sldMk cId="2645601274" sldId="965"/>
            <ac:spMk id="58" creationId="{97B5BDFE-017E-765C-EC4F-95FF2C5D1368}"/>
          </ac:spMkLst>
        </pc:spChg>
        <pc:spChg chg="mod">
          <ac:chgData name="Marta" userId="eac6eb22-5f14-46b4-a4ea-a86e6e8c4acc" providerId="ADAL" clId="{B35E4D9A-CD9E-4776-A49F-8EC63D17AD8F}" dt="2023-02-28T13:20:50.112" v="1336" actId="1037"/>
          <ac:spMkLst>
            <pc:docMk/>
            <pc:sldMk cId="2645601274" sldId="965"/>
            <ac:spMk id="59" creationId="{12636595-6637-852F-F8E7-0CDAFB57CDF4}"/>
          </ac:spMkLst>
        </pc:spChg>
        <pc:grpChg chg="mod">
          <ac:chgData name="Marta" userId="eac6eb22-5f14-46b4-a4ea-a86e6e8c4acc" providerId="ADAL" clId="{B35E4D9A-CD9E-4776-A49F-8EC63D17AD8F}" dt="2023-02-28T13:18:02.877" v="1144" actId="1035"/>
          <ac:grpSpMkLst>
            <pc:docMk/>
            <pc:sldMk cId="2645601274" sldId="965"/>
            <ac:grpSpMk id="8" creationId="{6E37263B-614F-04BE-27DA-72953F295E9F}"/>
          </ac:grpSpMkLst>
        </pc:grpChg>
        <pc:grpChg chg="mod">
          <ac:chgData name="Marta" userId="eac6eb22-5f14-46b4-a4ea-a86e6e8c4acc" providerId="ADAL" clId="{B35E4D9A-CD9E-4776-A49F-8EC63D17AD8F}" dt="2023-02-28T13:20:50.112" v="1336" actId="1037"/>
          <ac:grpSpMkLst>
            <pc:docMk/>
            <pc:sldMk cId="2645601274" sldId="965"/>
            <ac:grpSpMk id="11" creationId="{32A1BB20-8535-FB7C-2A51-EB238929209E}"/>
          </ac:grpSpMkLst>
        </pc:grpChg>
        <pc:grpChg chg="mod">
          <ac:chgData name="Marta" userId="eac6eb22-5f14-46b4-a4ea-a86e6e8c4acc" providerId="ADAL" clId="{B35E4D9A-CD9E-4776-A49F-8EC63D17AD8F}" dt="2023-02-28T13:19:32.613" v="1320" actId="1035"/>
          <ac:grpSpMkLst>
            <pc:docMk/>
            <pc:sldMk cId="2645601274" sldId="965"/>
            <ac:grpSpMk id="14" creationId="{8964AF8C-4C87-DC31-5A30-3109C0076A59}"/>
          </ac:grpSpMkLst>
        </pc:grpChg>
        <pc:grpChg chg="mod">
          <ac:chgData name="Marta" userId="eac6eb22-5f14-46b4-a4ea-a86e6e8c4acc" providerId="ADAL" clId="{B35E4D9A-CD9E-4776-A49F-8EC63D17AD8F}" dt="2023-02-28T13:18:17.845" v="1193" actId="1037"/>
          <ac:grpSpMkLst>
            <pc:docMk/>
            <pc:sldMk cId="2645601274" sldId="965"/>
            <ac:grpSpMk id="31" creationId="{0D84AAFB-0D8A-84D3-CE7D-678C2DB78028}"/>
          </ac:grpSpMkLst>
        </pc:grpChg>
        <pc:grpChg chg="mod">
          <ac:chgData name="Marta" userId="eac6eb22-5f14-46b4-a4ea-a86e6e8c4acc" providerId="ADAL" clId="{B35E4D9A-CD9E-4776-A49F-8EC63D17AD8F}" dt="2023-02-28T13:19:23.231" v="1302" actId="1036"/>
          <ac:grpSpMkLst>
            <pc:docMk/>
            <pc:sldMk cId="2645601274" sldId="965"/>
            <ac:grpSpMk id="37" creationId="{47570730-B4DD-4BD5-F2D7-47F26E4D0ED1}"/>
          </ac:grpSpMkLst>
        </pc:grpChg>
        <pc:grpChg chg="mod">
          <ac:chgData name="Marta" userId="eac6eb22-5f14-46b4-a4ea-a86e6e8c4acc" providerId="ADAL" clId="{B35E4D9A-CD9E-4776-A49F-8EC63D17AD8F}" dt="2023-02-28T13:20:50.112" v="1336" actId="1037"/>
          <ac:grpSpMkLst>
            <pc:docMk/>
            <pc:sldMk cId="2645601274" sldId="965"/>
            <ac:grpSpMk id="47" creationId="{14B78989-520A-80CF-F25D-864E5C2F06E1}"/>
          </ac:grpSpMkLst>
        </pc:grpChg>
        <pc:picChg chg="add">
          <ac:chgData name="Marta" userId="eac6eb22-5f14-46b4-a4ea-a86e6e8c4acc" providerId="ADAL" clId="{B35E4D9A-CD9E-4776-A49F-8EC63D17AD8F}" dt="2023-02-28T13:25:16.479" v="1493" actId="22"/>
          <ac:picMkLst>
            <pc:docMk/>
            <pc:sldMk cId="2645601274" sldId="965"/>
            <ac:picMk id="2" creationId="{D09FB84A-4473-4902-84EB-67D1420B7A57}"/>
          </ac:picMkLst>
        </pc:picChg>
        <pc:picChg chg="del">
          <ac:chgData name="Marta" userId="eac6eb22-5f14-46b4-a4ea-a86e6e8c4acc" providerId="ADAL" clId="{B35E4D9A-CD9E-4776-A49F-8EC63D17AD8F}" dt="2023-02-28T13:25:15.949" v="1492" actId="478"/>
          <ac:picMkLst>
            <pc:docMk/>
            <pc:sldMk cId="2645601274" sldId="965"/>
            <ac:picMk id="76803" creationId="{A3339059-FD1A-0CA7-926D-F8D87B682BC8}"/>
          </ac:picMkLst>
        </pc:picChg>
      </pc:sldChg>
      <pc:sldChg chg="del">
        <pc:chgData name="Marta" userId="eac6eb22-5f14-46b4-a4ea-a86e6e8c4acc" providerId="ADAL" clId="{B35E4D9A-CD9E-4776-A49F-8EC63D17AD8F}" dt="2023-02-22T16:09:06.927" v="118" actId="47"/>
        <pc:sldMkLst>
          <pc:docMk/>
          <pc:sldMk cId="3615078468" sldId="965"/>
        </pc:sldMkLst>
      </pc:sldChg>
      <pc:sldChg chg="del">
        <pc:chgData name="Marta" userId="eac6eb22-5f14-46b4-a4ea-a86e6e8c4acc" providerId="ADAL" clId="{B35E4D9A-CD9E-4776-A49F-8EC63D17AD8F}" dt="2023-02-22T16:09:07.872" v="119" actId="47"/>
        <pc:sldMkLst>
          <pc:docMk/>
          <pc:sldMk cId="2243693834" sldId="966"/>
        </pc:sldMkLst>
      </pc:sldChg>
      <pc:sldChg chg="addSp delSp add del mod">
        <pc:chgData name="Marta" userId="eac6eb22-5f14-46b4-a4ea-a86e6e8c4acc" providerId="ADAL" clId="{B35E4D9A-CD9E-4776-A49F-8EC63D17AD8F}" dt="2023-02-28T13:25:12.243" v="1491" actId="22"/>
        <pc:sldMkLst>
          <pc:docMk/>
          <pc:sldMk cId="2672373936" sldId="966"/>
        </pc:sldMkLst>
        <pc:picChg chg="add">
          <ac:chgData name="Marta" userId="eac6eb22-5f14-46b4-a4ea-a86e6e8c4acc" providerId="ADAL" clId="{B35E4D9A-CD9E-4776-A49F-8EC63D17AD8F}" dt="2023-02-28T13:25:12.243" v="1491" actId="22"/>
          <ac:picMkLst>
            <pc:docMk/>
            <pc:sldMk cId="2672373936" sldId="966"/>
            <ac:picMk id="2" creationId="{AE6F481B-69AD-40B3-AD39-539FFCF3C68B}"/>
          </ac:picMkLst>
        </pc:picChg>
        <pc:picChg chg="del">
          <ac:chgData name="Marta" userId="eac6eb22-5f14-46b4-a4ea-a86e6e8c4acc" providerId="ADAL" clId="{B35E4D9A-CD9E-4776-A49F-8EC63D17AD8F}" dt="2023-02-28T13:25:11.717" v="1490" actId="478"/>
          <ac:picMkLst>
            <pc:docMk/>
            <pc:sldMk cId="2672373936" sldId="966"/>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2843238799" sldId="966"/>
        </pc:sldMkLst>
      </pc:sldChg>
      <pc:sldChg chg="add del">
        <pc:chgData name="Marta" userId="eac6eb22-5f14-46b4-a4ea-a86e6e8c4acc" providerId="ADAL" clId="{B35E4D9A-CD9E-4776-A49F-8EC63D17AD8F}" dt="2023-02-28T13:04:21.767" v="941" actId="27028"/>
        <pc:sldMkLst>
          <pc:docMk/>
          <pc:sldMk cId="810899657" sldId="967"/>
        </pc:sldMkLst>
      </pc:sldChg>
      <pc:sldChg chg="addSp delSp modSp add del mod delAnim modAnim">
        <pc:chgData name="Marta" userId="eac6eb22-5f14-46b4-a4ea-a86e6e8c4acc" providerId="ADAL" clId="{B35E4D9A-CD9E-4776-A49F-8EC63D17AD8F}" dt="2023-02-28T13:25:03.613" v="1489" actId="14100"/>
        <pc:sldMkLst>
          <pc:docMk/>
          <pc:sldMk cId="1658788678" sldId="967"/>
        </pc:sldMkLst>
        <pc:spChg chg="mod">
          <ac:chgData name="Marta" userId="eac6eb22-5f14-46b4-a4ea-a86e6e8c4acc" providerId="ADAL" clId="{B35E4D9A-CD9E-4776-A49F-8EC63D17AD8F}" dt="2023-02-28T13:23:21.973" v="1365" actId="255"/>
          <ac:spMkLst>
            <pc:docMk/>
            <pc:sldMk cId="1658788678" sldId="967"/>
            <ac:spMk id="38" creationId="{771F93C5-124E-496C-BDC8-A79B76723C96}"/>
          </ac:spMkLst>
        </pc:spChg>
        <pc:spChg chg="del">
          <ac:chgData name="Marta" userId="eac6eb22-5f14-46b4-a4ea-a86e6e8c4acc" providerId="ADAL" clId="{B35E4D9A-CD9E-4776-A49F-8EC63D17AD8F}" dt="2023-02-28T13:21:27.039" v="1337" actId="478"/>
          <ac:spMkLst>
            <pc:docMk/>
            <pc:sldMk cId="1658788678" sldId="967"/>
            <ac:spMk id="39" creationId="{956EACCA-CE32-4E57-98FB-557DB9A66A98}"/>
          </ac:spMkLst>
        </pc:spChg>
        <pc:spChg chg="add mod">
          <ac:chgData name="Marta" userId="eac6eb22-5f14-46b4-a4ea-a86e6e8c4acc" providerId="ADAL" clId="{B35E4D9A-CD9E-4776-A49F-8EC63D17AD8F}" dt="2023-02-28T13:23:13.478" v="1363" actId="255"/>
          <ac:spMkLst>
            <pc:docMk/>
            <pc:sldMk cId="1658788678" sldId="967"/>
            <ac:spMk id="60" creationId="{48B36B6C-39CA-41BF-BD4B-36FE49E0C9C2}"/>
          </ac:spMkLst>
        </pc:spChg>
        <pc:spChg chg="add mod">
          <ac:chgData name="Marta" userId="eac6eb22-5f14-46b4-a4ea-a86e6e8c4acc" providerId="ADAL" clId="{B35E4D9A-CD9E-4776-A49F-8EC63D17AD8F}" dt="2023-02-28T13:23:17.486" v="1364" actId="255"/>
          <ac:spMkLst>
            <pc:docMk/>
            <pc:sldMk cId="1658788678" sldId="967"/>
            <ac:spMk id="61" creationId="{1C079485-06D4-4E4E-AC91-48EE65545B63}"/>
          </ac:spMkLst>
        </pc:spChg>
        <pc:spChg chg="del">
          <ac:chgData name="Marta" userId="eac6eb22-5f14-46b4-a4ea-a86e6e8c4acc" providerId="ADAL" clId="{B35E4D9A-CD9E-4776-A49F-8EC63D17AD8F}" dt="2023-02-28T13:21:27.039" v="1337" actId="478"/>
          <ac:spMkLst>
            <pc:docMk/>
            <pc:sldMk cId="1658788678" sldId="967"/>
            <ac:spMk id="76" creationId="{F0490054-1DF4-41D7-8333-EE516BA12B95}"/>
          </ac:spMkLst>
        </pc:spChg>
        <pc:grpChg chg="mod">
          <ac:chgData name="Marta" userId="eac6eb22-5f14-46b4-a4ea-a86e6e8c4acc" providerId="ADAL" clId="{B35E4D9A-CD9E-4776-A49F-8EC63D17AD8F}" dt="2023-02-28T13:22:23.735" v="1350" actId="1076"/>
          <ac:grpSpMkLst>
            <pc:docMk/>
            <pc:sldMk cId="1658788678" sldId="967"/>
            <ac:grpSpMk id="40" creationId="{9188C0E2-FCE8-49E7-A563-42F07CDC6BEB}"/>
          </ac:grpSpMkLst>
        </pc:grpChg>
        <pc:grpChg chg="mod">
          <ac:chgData name="Marta" userId="eac6eb22-5f14-46b4-a4ea-a86e6e8c4acc" providerId="ADAL" clId="{B35E4D9A-CD9E-4776-A49F-8EC63D17AD8F}" dt="2023-02-28T13:22:23.735" v="1350" actId="1076"/>
          <ac:grpSpMkLst>
            <pc:docMk/>
            <pc:sldMk cId="1658788678" sldId="967"/>
            <ac:grpSpMk id="50" creationId="{6B56FD23-CC5C-452F-B295-C10B70276B87}"/>
          </ac:grpSpMkLst>
        </pc:grpChg>
        <pc:grpChg chg="mod">
          <ac:chgData name="Marta" userId="eac6eb22-5f14-46b4-a4ea-a86e6e8c4acc" providerId="ADAL" clId="{B35E4D9A-CD9E-4776-A49F-8EC63D17AD8F}" dt="2023-02-28T13:23:25.199" v="1367" actId="1076"/>
          <ac:grpSpMkLst>
            <pc:docMk/>
            <pc:sldMk cId="1658788678" sldId="967"/>
            <ac:grpSpMk id="64" creationId="{19691221-A235-46FD-9552-D21F56FFBEC0}"/>
          </ac:grpSpMkLst>
        </pc:grpChg>
        <pc:picChg chg="mod">
          <ac:chgData name="Marta" userId="eac6eb22-5f14-46b4-a4ea-a86e6e8c4acc" providerId="ADAL" clId="{B35E4D9A-CD9E-4776-A49F-8EC63D17AD8F}" dt="2023-02-28T13:22:23.735" v="1350" actId="1076"/>
          <ac:picMkLst>
            <pc:docMk/>
            <pc:sldMk cId="1658788678" sldId="967"/>
            <ac:picMk id="75" creationId="{D4E0C478-1F38-4F5F-A77A-5308155E8211}"/>
          </ac:picMkLst>
        </pc:picChg>
        <pc:picChg chg="mod">
          <ac:chgData name="Marta" userId="eac6eb22-5f14-46b4-a4ea-a86e6e8c4acc" providerId="ADAL" clId="{B35E4D9A-CD9E-4776-A49F-8EC63D17AD8F}" dt="2023-02-28T13:25:03.613" v="1489" actId="14100"/>
          <ac:picMkLst>
            <pc:docMk/>
            <pc:sldMk cId="1658788678" sldId="967"/>
            <ac:picMk id="76803" creationId="{A3339059-FD1A-0CA7-926D-F8D87B682BC8}"/>
          </ac:picMkLst>
        </pc:picChg>
      </pc:sldChg>
      <pc:sldChg chg="del">
        <pc:chgData name="Marta" userId="eac6eb22-5f14-46b4-a4ea-a86e6e8c4acc" providerId="ADAL" clId="{B35E4D9A-CD9E-4776-A49F-8EC63D17AD8F}" dt="2023-02-22T16:09:09.379" v="120" actId="47"/>
        <pc:sldMkLst>
          <pc:docMk/>
          <pc:sldMk cId="3499553274" sldId="967"/>
        </pc:sldMkLst>
      </pc:sldChg>
      <pc:sldChg chg="add del">
        <pc:chgData name="Marta" userId="eac6eb22-5f14-46b4-a4ea-a86e6e8c4acc" providerId="ADAL" clId="{B35E4D9A-CD9E-4776-A49F-8EC63D17AD8F}" dt="2023-02-28T13:04:21.335" v="940" actId="27028"/>
        <pc:sldMkLst>
          <pc:docMk/>
          <pc:sldMk cId="3248189754" sldId="968"/>
        </pc:sldMkLst>
      </pc:sldChg>
      <pc:sldChg chg="addSp delSp modSp add del mod">
        <pc:chgData name="Marta" userId="eac6eb22-5f14-46b4-a4ea-a86e6e8c4acc" providerId="ADAL" clId="{B35E4D9A-CD9E-4776-A49F-8EC63D17AD8F}" dt="2023-02-28T13:27:27.884" v="1559" actId="1076"/>
        <pc:sldMkLst>
          <pc:docMk/>
          <pc:sldMk cId="3965657263" sldId="968"/>
        </pc:sldMkLst>
        <pc:spChg chg="mod">
          <ac:chgData name="Marta" userId="eac6eb22-5f14-46b4-a4ea-a86e6e8c4acc" providerId="ADAL" clId="{B35E4D9A-CD9E-4776-A49F-8EC63D17AD8F}" dt="2023-02-28T13:27:27.884" v="1559" actId="1076"/>
          <ac:spMkLst>
            <pc:docMk/>
            <pc:sldMk cId="3965657263" sldId="968"/>
            <ac:spMk id="2" creationId="{35F37CFD-B99B-A1EC-7917-0075D06B79BE}"/>
          </ac:spMkLst>
        </pc:spChg>
        <pc:picChg chg="add">
          <ac:chgData name="Marta" userId="eac6eb22-5f14-46b4-a4ea-a86e6e8c4acc" providerId="ADAL" clId="{B35E4D9A-CD9E-4776-A49F-8EC63D17AD8F}" dt="2023-02-28T13:26:23.159" v="1541" actId="22"/>
          <ac:picMkLst>
            <pc:docMk/>
            <pc:sldMk cId="3965657263" sldId="968"/>
            <ac:picMk id="5" creationId="{DDE876F6-EB22-4EF9-8B25-DA4BFC6F4044}"/>
          </ac:picMkLst>
        </pc:picChg>
        <pc:picChg chg="del">
          <ac:chgData name="Marta" userId="eac6eb22-5f14-46b4-a4ea-a86e6e8c4acc" providerId="ADAL" clId="{B35E4D9A-CD9E-4776-A49F-8EC63D17AD8F}" dt="2023-02-28T13:26:22.267" v="1540" actId="478"/>
          <ac:picMkLst>
            <pc:docMk/>
            <pc:sldMk cId="3965657263" sldId="968"/>
            <ac:picMk id="77827" creationId="{D2A26024-797D-03AD-E3DF-6F373E841D2A}"/>
          </ac:picMkLst>
        </pc:picChg>
      </pc:sldChg>
      <pc:sldChg chg="add del">
        <pc:chgData name="Marta" userId="eac6eb22-5f14-46b4-a4ea-a86e6e8c4acc" providerId="ADAL" clId="{B35E4D9A-CD9E-4776-A49F-8EC63D17AD8F}" dt="2023-02-28T13:04:20.902" v="939" actId="27028"/>
        <pc:sldMkLst>
          <pc:docMk/>
          <pc:sldMk cId="1450687038" sldId="969"/>
        </pc:sldMkLst>
      </pc:sldChg>
      <pc:sldChg chg="addSp delSp add del mod">
        <pc:chgData name="Marta" userId="eac6eb22-5f14-46b4-a4ea-a86e6e8c4acc" providerId="ADAL" clId="{B35E4D9A-CD9E-4776-A49F-8EC63D17AD8F}" dt="2023-02-28T13:26:27.750" v="1543" actId="22"/>
        <pc:sldMkLst>
          <pc:docMk/>
          <pc:sldMk cId="1797667902" sldId="969"/>
        </pc:sldMkLst>
        <pc:picChg chg="add">
          <ac:chgData name="Marta" userId="eac6eb22-5f14-46b4-a4ea-a86e6e8c4acc" providerId="ADAL" clId="{B35E4D9A-CD9E-4776-A49F-8EC63D17AD8F}" dt="2023-02-28T13:26:27.750" v="1543" actId="22"/>
          <ac:picMkLst>
            <pc:docMk/>
            <pc:sldMk cId="1797667902" sldId="969"/>
            <ac:picMk id="2" creationId="{89BDA0D4-64C3-4EDE-A98A-83560E161488}"/>
          </ac:picMkLst>
        </pc:picChg>
        <pc:picChg chg="del">
          <ac:chgData name="Marta" userId="eac6eb22-5f14-46b4-a4ea-a86e6e8c4acc" providerId="ADAL" clId="{B35E4D9A-CD9E-4776-A49F-8EC63D17AD8F}" dt="2023-02-28T13:26:27.171" v="1542" actId="478"/>
          <ac:picMkLst>
            <pc:docMk/>
            <pc:sldMk cId="1797667902" sldId="969"/>
            <ac:picMk id="77827" creationId="{D2A26024-797D-03AD-E3DF-6F373E841D2A}"/>
          </ac:picMkLst>
        </pc:picChg>
      </pc:sldChg>
      <pc:sldChg chg="addSp delSp add del mod">
        <pc:chgData name="Marta" userId="eac6eb22-5f14-46b4-a4ea-a86e6e8c4acc" providerId="ADAL" clId="{B35E4D9A-CD9E-4776-A49F-8EC63D17AD8F}" dt="2023-02-28T13:26:31.553" v="1545" actId="22"/>
        <pc:sldMkLst>
          <pc:docMk/>
          <pc:sldMk cId="1472789701" sldId="970"/>
        </pc:sldMkLst>
        <pc:picChg chg="add">
          <ac:chgData name="Marta" userId="eac6eb22-5f14-46b4-a4ea-a86e6e8c4acc" providerId="ADAL" clId="{B35E4D9A-CD9E-4776-A49F-8EC63D17AD8F}" dt="2023-02-28T13:26:31.553" v="1545" actId="22"/>
          <ac:picMkLst>
            <pc:docMk/>
            <pc:sldMk cId="1472789701" sldId="970"/>
            <ac:picMk id="2" creationId="{D23A3A66-EFBA-4AD3-8859-193269D3F9FA}"/>
          </ac:picMkLst>
        </pc:picChg>
        <pc:picChg chg="del">
          <ac:chgData name="Marta" userId="eac6eb22-5f14-46b4-a4ea-a86e6e8c4acc" providerId="ADAL" clId="{B35E4D9A-CD9E-4776-A49F-8EC63D17AD8F}" dt="2023-02-28T13:26:30.953" v="1544" actId="478"/>
          <ac:picMkLst>
            <pc:docMk/>
            <pc:sldMk cId="1472789701" sldId="970"/>
            <ac:picMk id="77827" creationId="{D2A26024-797D-03AD-E3DF-6F373E841D2A}"/>
          </ac:picMkLst>
        </pc:picChg>
      </pc:sldChg>
      <pc:sldChg chg="add del">
        <pc:chgData name="Marta" userId="eac6eb22-5f14-46b4-a4ea-a86e6e8c4acc" providerId="ADAL" clId="{B35E4D9A-CD9E-4776-A49F-8EC63D17AD8F}" dt="2023-02-28T13:04:20.486" v="938" actId="27028"/>
        <pc:sldMkLst>
          <pc:docMk/>
          <pc:sldMk cId="3630548908" sldId="970"/>
        </pc:sldMkLst>
      </pc:sldChg>
      <pc:sldChg chg="addSp delSp modSp add del mod modAnim">
        <pc:chgData name="Marta" userId="eac6eb22-5f14-46b4-a4ea-a86e6e8c4acc" providerId="ADAL" clId="{B35E4D9A-CD9E-4776-A49F-8EC63D17AD8F}" dt="2023-02-28T13:38:54.668" v="1680" actId="165"/>
        <pc:sldMkLst>
          <pc:docMk/>
          <pc:sldMk cId="1194319874" sldId="971"/>
        </pc:sldMkLst>
        <pc:spChg chg="mod">
          <ac:chgData name="Marta" userId="eac6eb22-5f14-46b4-a4ea-a86e6e8c4acc" providerId="ADAL" clId="{B35E4D9A-CD9E-4776-A49F-8EC63D17AD8F}" dt="2023-02-28T13:28:22.134" v="1583" actId="1076"/>
          <ac:spMkLst>
            <pc:docMk/>
            <pc:sldMk cId="1194319874" sldId="971"/>
            <ac:spMk id="5" creationId="{8B4CFD38-F07E-BF95-1F6A-6A201391101D}"/>
          </ac:spMkLst>
        </pc:spChg>
        <pc:grpChg chg="add del mod">
          <ac:chgData name="Marta" userId="eac6eb22-5f14-46b4-a4ea-a86e6e8c4acc" providerId="ADAL" clId="{B35E4D9A-CD9E-4776-A49F-8EC63D17AD8F}" dt="2023-02-28T13:38:54.668" v="1680" actId="165"/>
          <ac:grpSpMkLst>
            <pc:docMk/>
            <pc:sldMk cId="1194319874" sldId="971"/>
            <ac:grpSpMk id="2" creationId="{1005D2B0-6E6E-AF10-5254-7532ACAB9C2F}"/>
          </ac:grpSpMkLst>
        </pc:grpChg>
        <pc:grpChg chg="mod topLvl">
          <ac:chgData name="Marta" userId="eac6eb22-5f14-46b4-a4ea-a86e6e8c4acc" providerId="ADAL" clId="{B35E4D9A-CD9E-4776-A49F-8EC63D17AD8F}" dt="2023-02-28T13:38:54.668" v="1680" actId="165"/>
          <ac:grpSpMkLst>
            <pc:docMk/>
            <pc:sldMk cId="1194319874" sldId="971"/>
            <ac:grpSpMk id="4" creationId="{EA3724D6-CA07-E6C6-B139-B8A7A6766446}"/>
          </ac:grpSpMkLst>
        </pc:grpChg>
        <pc:picChg chg="mod topLvl">
          <ac:chgData name="Marta" userId="eac6eb22-5f14-46b4-a4ea-a86e6e8c4acc" providerId="ADAL" clId="{B35E4D9A-CD9E-4776-A49F-8EC63D17AD8F}" dt="2023-02-28T13:38:54.668" v="1680" actId="165"/>
          <ac:picMkLst>
            <pc:docMk/>
            <pc:sldMk cId="1194319874" sldId="971"/>
            <ac:picMk id="6" creationId="{F28631C6-515F-ABA2-0249-79ED92A7F18F}"/>
          </ac:picMkLst>
        </pc:picChg>
        <pc:picChg chg="mod topLvl">
          <ac:chgData name="Marta" userId="eac6eb22-5f14-46b4-a4ea-a86e6e8c4acc" providerId="ADAL" clId="{B35E4D9A-CD9E-4776-A49F-8EC63D17AD8F}" dt="2023-02-28T13:38:54.668" v="1680" actId="165"/>
          <ac:picMkLst>
            <pc:docMk/>
            <pc:sldMk cId="1194319874" sldId="971"/>
            <ac:picMk id="7" creationId="{235651B4-3B20-6DF7-38FB-2BE960C3D756}"/>
          </ac:picMkLst>
        </pc:picChg>
        <pc:picChg chg="mod topLvl">
          <ac:chgData name="Marta" userId="eac6eb22-5f14-46b4-a4ea-a86e6e8c4acc" providerId="ADAL" clId="{B35E4D9A-CD9E-4776-A49F-8EC63D17AD8F}" dt="2023-02-28T13:38:54.668" v="1680" actId="165"/>
          <ac:picMkLst>
            <pc:docMk/>
            <pc:sldMk cId="1194319874" sldId="971"/>
            <ac:picMk id="8" creationId="{29B9C74C-E084-855D-038B-153FD5F00CB8}"/>
          </ac:picMkLst>
        </pc:picChg>
        <pc:picChg chg="mod topLvl">
          <ac:chgData name="Marta" userId="eac6eb22-5f14-46b4-a4ea-a86e6e8c4acc" providerId="ADAL" clId="{B35E4D9A-CD9E-4776-A49F-8EC63D17AD8F}" dt="2023-02-28T13:38:54.668" v="1680" actId="165"/>
          <ac:picMkLst>
            <pc:docMk/>
            <pc:sldMk cId="1194319874" sldId="971"/>
            <ac:picMk id="9" creationId="{EE1253C8-10F2-3D42-B84F-8373B3C3DC4F}"/>
          </ac:picMkLst>
        </pc:picChg>
        <pc:picChg chg="mod topLvl">
          <ac:chgData name="Marta" userId="eac6eb22-5f14-46b4-a4ea-a86e6e8c4acc" providerId="ADAL" clId="{B35E4D9A-CD9E-4776-A49F-8EC63D17AD8F}" dt="2023-02-28T13:38:54.668" v="1680" actId="165"/>
          <ac:picMkLst>
            <pc:docMk/>
            <pc:sldMk cId="1194319874" sldId="971"/>
            <ac:picMk id="10" creationId="{A0A32EFF-34DB-33E9-13CC-C022CBDAFC38}"/>
          </ac:picMkLst>
        </pc:picChg>
        <pc:picChg chg="mod topLvl">
          <ac:chgData name="Marta" userId="eac6eb22-5f14-46b4-a4ea-a86e6e8c4acc" providerId="ADAL" clId="{B35E4D9A-CD9E-4776-A49F-8EC63D17AD8F}" dt="2023-02-28T13:38:54.668" v="1680" actId="165"/>
          <ac:picMkLst>
            <pc:docMk/>
            <pc:sldMk cId="1194319874" sldId="971"/>
            <ac:picMk id="11" creationId="{ECAAA5F3-5448-66A0-9B8F-A4A0EE43D470}"/>
          </ac:picMkLst>
        </pc:picChg>
        <pc:picChg chg="mod topLvl">
          <ac:chgData name="Marta" userId="eac6eb22-5f14-46b4-a4ea-a86e6e8c4acc" providerId="ADAL" clId="{B35E4D9A-CD9E-4776-A49F-8EC63D17AD8F}" dt="2023-02-28T13:38:54.668" v="1680" actId="165"/>
          <ac:picMkLst>
            <pc:docMk/>
            <pc:sldMk cId="1194319874" sldId="971"/>
            <ac:picMk id="12" creationId="{382545B9-88EB-E1AF-EEBA-C1A40565132D}"/>
          </ac:picMkLst>
        </pc:picChg>
        <pc:picChg chg="mod topLvl">
          <ac:chgData name="Marta" userId="eac6eb22-5f14-46b4-a4ea-a86e6e8c4acc" providerId="ADAL" clId="{B35E4D9A-CD9E-4776-A49F-8EC63D17AD8F}" dt="2023-02-28T13:38:54.668" v="1680" actId="165"/>
          <ac:picMkLst>
            <pc:docMk/>
            <pc:sldMk cId="1194319874" sldId="971"/>
            <ac:picMk id="13" creationId="{E5478466-6A1A-2477-44DF-E54E9FEAADC7}"/>
          </ac:picMkLst>
        </pc:picChg>
        <pc:picChg chg="mod topLvl">
          <ac:chgData name="Marta" userId="eac6eb22-5f14-46b4-a4ea-a86e6e8c4acc" providerId="ADAL" clId="{B35E4D9A-CD9E-4776-A49F-8EC63D17AD8F}" dt="2023-02-28T13:38:54.668" v="1680" actId="165"/>
          <ac:picMkLst>
            <pc:docMk/>
            <pc:sldMk cId="1194319874" sldId="971"/>
            <ac:picMk id="14" creationId="{DBB2B76E-BA37-FAD0-8355-B20768245155}"/>
          </ac:picMkLst>
        </pc:picChg>
        <pc:picChg chg="mod topLvl">
          <ac:chgData name="Marta" userId="eac6eb22-5f14-46b4-a4ea-a86e6e8c4acc" providerId="ADAL" clId="{B35E4D9A-CD9E-4776-A49F-8EC63D17AD8F}" dt="2023-02-28T13:38:54.668" v="1680" actId="165"/>
          <ac:picMkLst>
            <pc:docMk/>
            <pc:sldMk cId="1194319874" sldId="971"/>
            <ac:picMk id="15" creationId="{38C2715C-D512-11DF-3E9B-EC707F204DD4}"/>
          </ac:picMkLst>
        </pc:picChg>
        <pc:picChg chg="mod">
          <ac:chgData name="Marta" userId="eac6eb22-5f14-46b4-a4ea-a86e6e8c4acc" providerId="ADAL" clId="{B35E4D9A-CD9E-4776-A49F-8EC63D17AD8F}" dt="2023-02-28T13:38:54.668" v="1680" actId="165"/>
          <ac:picMkLst>
            <pc:docMk/>
            <pc:sldMk cId="1194319874" sldId="971"/>
            <ac:picMk id="16" creationId="{B95B9FC4-B7C7-4F01-EAC1-A7531C2D8FD0}"/>
          </ac:picMkLst>
        </pc:picChg>
        <pc:picChg chg="mod">
          <ac:chgData name="Marta" userId="eac6eb22-5f14-46b4-a4ea-a86e6e8c4acc" providerId="ADAL" clId="{B35E4D9A-CD9E-4776-A49F-8EC63D17AD8F}" dt="2023-02-28T13:38:54.668" v="1680" actId="165"/>
          <ac:picMkLst>
            <pc:docMk/>
            <pc:sldMk cId="1194319874" sldId="971"/>
            <ac:picMk id="17" creationId="{849C45C1-F747-78DE-53CE-FD55825832AC}"/>
          </ac:picMkLst>
        </pc:picChg>
        <pc:picChg chg="mod">
          <ac:chgData name="Marta" userId="eac6eb22-5f14-46b4-a4ea-a86e6e8c4acc" providerId="ADAL" clId="{B35E4D9A-CD9E-4776-A49F-8EC63D17AD8F}" dt="2023-02-28T13:38:54.668" v="1680" actId="165"/>
          <ac:picMkLst>
            <pc:docMk/>
            <pc:sldMk cId="1194319874" sldId="971"/>
            <ac:picMk id="18" creationId="{C8EB2F8D-B0CE-FABB-5456-0DE2B9EE21D8}"/>
          </ac:picMkLst>
        </pc:picChg>
        <pc:picChg chg="mod">
          <ac:chgData name="Marta" userId="eac6eb22-5f14-46b4-a4ea-a86e6e8c4acc" providerId="ADAL" clId="{B35E4D9A-CD9E-4776-A49F-8EC63D17AD8F}" dt="2023-02-28T13:38:54.668" v="1680" actId="165"/>
          <ac:picMkLst>
            <pc:docMk/>
            <pc:sldMk cId="1194319874" sldId="971"/>
            <ac:picMk id="19" creationId="{6E14BD6F-34C9-F43F-F4F7-979975563CBB}"/>
          </ac:picMkLst>
        </pc:picChg>
        <pc:picChg chg="mod">
          <ac:chgData name="Marta" userId="eac6eb22-5f14-46b4-a4ea-a86e6e8c4acc" providerId="ADAL" clId="{B35E4D9A-CD9E-4776-A49F-8EC63D17AD8F}" dt="2023-02-28T13:38:54.668" v="1680" actId="165"/>
          <ac:picMkLst>
            <pc:docMk/>
            <pc:sldMk cId="1194319874" sldId="971"/>
            <ac:picMk id="20" creationId="{16B29C9A-0824-BEDA-045D-789320182A72}"/>
          </ac:picMkLst>
        </pc:picChg>
        <pc:picChg chg="mod">
          <ac:chgData name="Marta" userId="eac6eb22-5f14-46b4-a4ea-a86e6e8c4acc" providerId="ADAL" clId="{B35E4D9A-CD9E-4776-A49F-8EC63D17AD8F}" dt="2023-02-28T13:38:54.668" v="1680" actId="165"/>
          <ac:picMkLst>
            <pc:docMk/>
            <pc:sldMk cId="1194319874" sldId="971"/>
            <ac:picMk id="21" creationId="{65733446-BAD8-8702-AE74-DC330C6180DB}"/>
          </ac:picMkLst>
        </pc:picChg>
        <pc:picChg chg="mod">
          <ac:chgData name="Marta" userId="eac6eb22-5f14-46b4-a4ea-a86e6e8c4acc" providerId="ADAL" clId="{B35E4D9A-CD9E-4776-A49F-8EC63D17AD8F}" dt="2023-02-28T13:38:54.668" v="1680" actId="165"/>
          <ac:picMkLst>
            <pc:docMk/>
            <pc:sldMk cId="1194319874" sldId="971"/>
            <ac:picMk id="22" creationId="{9747BAAE-DD27-6471-DD02-DC884BD8423E}"/>
          </ac:picMkLst>
        </pc:picChg>
        <pc:picChg chg="mod">
          <ac:chgData name="Marta" userId="eac6eb22-5f14-46b4-a4ea-a86e6e8c4acc" providerId="ADAL" clId="{B35E4D9A-CD9E-4776-A49F-8EC63D17AD8F}" dt="2023-02-28T13:38:54.668" v="1680" actId="165"/>
          <ac:picMkLst>
            <pc:docMk/>
            <pc:sldMk cId="1194319874" sldId="971"/>
            <ac:picMk id="23" creationId="{434D3BB1-AC5C-29D5-9385-95ABC90943EC}"/>
          </ac:picMkLst>
        </pc:picChg>
        <pc:picChg chg="mod">
          <ac:chgData name="Marta" userId="eac6eb22-5f14-46b4-a4ea-a86e6e8c4acc" providerId="ADAL" clId="{B35E4D9A-CD9E-4776-A49F-8EC63D17AD8F}" dt="2023-02-28T13:38:54.668" v="1680" actId="165"/>
          <ac:picMkLst>
            <pc:docMk/>
            <pc:sldMk cId="1194319874" sldId="971"/>
            <ac:picMk id="24" creationId="{4F1B8EB1-F6D8-7104-8108-CDCC3F45C0E5}"/>
          </ac:picMkLst>
        </pc:picChg>
        <pc:picChg chg="mod">
          <ac:chgData name="Marta" userId="eac6eb22-5f14-46b4-a4ea-a86e6e8c4acc" providerId="ADAL" clId="{B35E4D9A-CD9E-4776-A49F-8EC63D17AD8F}" dt="2023-02-28T13:38:54.668" v="1680" actId="165"/>
          <ac:picMkLst>
            <pc:docMk/>
            <pc:sldMk cId="1194319874" sldId="971"/>
            <ac:picMk id="25" creationId="{EA861CBD-9745-E01F-0EFA-C052ABAFF165}"/>
          </ac:picMkLst>
        </pc:picChg>
        <pc:picChg chg="mod">
          <ac:chgData name="Marta" userId="eac6eb22-5f14-46b4-a4ea-a86e6e8c4acc" providerId="ADAL" clId="{B35E4D9A-CD9E-4776-A49F-8EC63D17AD8F}" dt="2023-02-28T13:38:54.668" v="1680" actId="165"/>
          <ac:picMkLst>
            <pc:docMk/>
            <pc:sldMk cId="1194319874" sldId="971"/>
            <ac:picMk id="26" creationId="{A2307126-024D-A86C-F480-9E31B7F42CCD}"/>
          </ac:picMkLst>
        </pc:picChg>
        <pc:picChg chg="mod">
          <ac:chgData name="Marta" userId="eac6eb22-5f14-46b4-a4ea-a86e6e8c4acc" providerId="ADAL" clId="{B35E4D9A-CD9E-4776-A49F-8EC63D17AD8F}" dt="2023-02-28T13:38:54.668" v="1680" actId="165"/>
          <ac:picMkLst>
            <pc:docMk/>
            <pc:sldMk cId="1194319874" sldId="971"/>
            <ac:picMk id="27" creationId="{4E07291F-244C-DD3E-54AA-B11CF51F4543}"/>
          </ac:picMkLst>
        </pc:picChg>
        <pc:picChg chg="mod">
          <ac:chgData name="Marta" userId="eac6eb22-5f14-46b4-a4ea-a86e6e8c4acc" providerId="ADAL" clId="{B35E4D9A-CD9E-4776-A49F-8EC63D17AD8F}" dt="2023-02-28T13:38:54.668" v="1680" actId="165"/>
          <ac:picMkLst>
            <pc:docMk/>
            <pc:sldMk cId="1194319874" sldId="971"/>
            <ac:picMk id="28" creationId="{E5FD5190-0611-0D5D-307D-F6E3794DAA01}"/>
          </ac:picMkLst>
        </pc:picChg>
        <pc:picChg chg="mod">
          <ac:chgData name="Marta" userId="eac6eb22-5f14-46b4-a4ea-a86e6e8c4acc" providerId="ADAL" clId="{B35E4D9A-CD9E-4776-A49F-8EC63D17AD8F}" dt="2023-02-28T13:38:54.668" v="1680" actId="165"/>
          <ac:picMkLst>
            <pc:docMk/>
            <pc:sldMk cId="1194319874" sldId="971"/>
            <ac:picMk id="29" creationId="{DFDF566E-B475-CD7A-9996-9DBF26A3DE4D}"/>
          </ac:picMkLst>
        </pc:picChg>
        <pc:picChg chg="mod">
          <ac:chgData name="Marta" userId="eac6eb22-5f14-46b4-a4ea-a86e6e8c4acc" providerId="ADAL" clId="{B35E4D9A-CD9E-4776-A49F-8EC63D17AD8F}" dt="2023-02-28T13:38:54.668" v="1680" actId="165"/>
          <ac:picMkLst>
            <pc:docMk/>
            <pc:sldMk cId="1194319874" sldId="971"/>
            <ac:picMk id="30" creationId="{5012419D-A6B6-94F6-4870-D9D5CE46F1D7}"/>
          </ac:picMkLst>
        </pc:picChg>
        <pc:picChg chg="mod">
          <ac:chgData name="Marta" userId="eac6eb22-5f14-46b4-a4ea-a86e6e8c4acc" providerId="ADAL" clId="{B35E4D9A-CD9E-4776-A49F-8EC63D17AD8F}" dt="2023-02-28T13:38:54.668" v="1680" actId="165"/>
          <ac:picMkLst>
            <pc:docMk/>
            <pc:sldMk cId="1194319874" sldId="971"/>
            <ac:picMk id="31" creationId="{3CF8127F-EFB4-3108-9F27-0AFED63EDCC6}"/>
          </ac:picMkLst>
        </pc:picChg>
        <pc:picChg chg="mod">
          <ac:chgData name="Marta" userId="eac6eb22-5f14-46b4-a4ea-a86e6e8c4acc" providerId="ADAL" clId="{B35E4D9A-CD9E-4776-A49F-8EC63D17AD8F}" dt="2023-02-28T13:38:54.668" v="1680" actId="165"/>
          <ac:picMkLst>
            <pc:docMk/>
            <pc:sldMk cId="1194319874" sldId="971"/>
            <ac:picMk id="32" creationId="{EF37C289-81FD-EB8B-D647-9C6AA5753EC0}"/>
          </ac:picMkLst>
        </pc:picChg>
        <pc:picChg chg="mod">
          <ac:chgData name="Marta" userId="eac6eb22-5f14-46b4-a4ea-a86e6e8c4acc" providerId="ADAL" clId="{B35E4D9A-CD9E-4776-A49F-8EC63D17AD8F}" dt="2023-02-28T13:38:54.668" v="1680" actId="165"/>
          <ac:picMkLst>
            <pc:docMk/>
            <pc:sldMk cId="1194319874" sldId="971"/>
            <ac:picMk id="33" creationId="{2B7571B8-050C-7C64-B9C9-0869193606BC}"/>
          </ac:picMkLst>
        </pc:picChg>
        <pc:picChg chg="mod">
          <ac:chgData name="Marta" userId="eac6eb22-5f14-46b4-a4ea-a86e6e8c4acc" providerId="ADAL" clId="{B35E4D9A-CD9E-4776-A49F-8EC63D17AD8F}" dt="2023-02-28T13:38:54.668" v="1680" actId="165"/>
          <ac:picMkLst>
            <pc:docMk/>
            <pc:sldMk cId="1194319874" sldId="971"/>
            <ac:picMk id="34" creationId="{0C6CF4A5-9073-DCD3-B709-94C875F498BC}"/>
          </ac:picMkLst>
        </pc:picChg>
        <pc:picChg chg="mod">
          <ac:chgData name="Marta" userId="eac6eb22-5f14-46b4-a4ea-a86e6e8c4acc" providerId="ADAL" clId="{B35E4D9A-CD9E-4776-A49F-8EC63D17AD8F}" dt="2023-02-28T13:38:54.668" v="1680" actId="165"/>
          <ac:picMkLst>
            <pc:docMk/>
            <pc:sldMk cId="1194319874" sldId="971"/>
            <ac:picMk id="35" creationId="{D851F169-BA76-7654-C1D6-B00B034390CE}"/>
          </ac:picMkLst>
        </pc:picChg>
        <pc:picChg chg="mod">
          <ac:chgData name="Marta" userId="eac6eb22-5f14-46b4-a4ea-a86e6e8c4acc" providerId="ADAL" clId="{B35E4D9A-CD9E-4776-A49F-8EC63D17AD8F}" dt="2023-02-28T13:38:54.668" v="1680" actId="165"/>
          <ac:picMkLst>
            <pc:docMk/>
            <pc:sldMk cId="1194319874" sldId="971"/>
            <ac:picMk id="36" creationId="{F57B1D0E-2E9C-67CC-C867-E265CCEBC704}"/>
          </ac:picMkLst>
        </pc:picChg>
        <pc:picChg chg="mod">
          <ac:chgData name="Marta" userId="eac6eb22-5f14-46b4-a4ea-a86e6e8c4acc" providerId="ADAL" clId="{B35E4D9A-CD9E-4776-A49F-8EC63D17AD8F}" dt="2023-02-28T13:38:54.668" v="1680" actId="165"/>
          <ac:picMkLst>
            <pc:docMk/>
            <pc:sldMk cId="1194319874" sldId="971"/>
            <ac:picMk id="37" creationId="{0BF13FB7-FDEE-485B-4445-60D1035E4A7C}"/>
          </ac:picMkLst>
        </pc:picChg>
        <pc:picChg chg="mod">
          <ac:chgData name="Marta" userId="eac6eb22-5f14-46b4-a4ea-a86e6e8c4acc" providerId="ADAL" clId="{B35E4D9A-CD9E-4776-A49F-8EC63D17AD8F}" dt="2023-02-28T13:38:54.668" v="1680" actId="165"/>
          <ac:picMkLst>
            <pc:docMk/>
            <pc:sldMk cId="1194319874" sldId="971"/>
            <ac:picMk id="38" creationId="{9012A1D9-60F7-65D2-CA5E-9D7953C72218}"/>
          </ac:picMkLst>
        </pc:picChg>
        <pc:picChg chg="mod">
          <ac:chgData name="Marta" userId="eac6eb22-5f14-46b4-a4ea-a86e6e8c4acc" providerId="ADAL" clId="{B35E4D9A-CD9E-4776-A49F-8EC63D17AD8F}" dt="2023-02-28T13:38:54.668" v="1680" actId="165"/>
          <ac:picMkLst>
            <pc:docMk/>
            <pc:sldMk cId="1194319874" sldId="971"/>
            <ac:picMk id="39" creationId="{41FC26A3-A48D-2244-E913-B58938B413AA}"/>
          </ac:picMkLst>
        </pc:picChg>
        <pc:picChg chg="mod">
          <ac:chgData name="Marta" userId="eac6eb22-5f14-46b4-a4ea-a86e6e8c4acc" providerId="ADAL" clId="{B35E4D9A-CD9E-4776-A49F-8EC63D17AD8F}" dt="2023-02-28T13:38:54.668" v="1680" actId="165"/>
          <ac:picMkLst>
            <pc:docMk/>
            <pc:sldMk cId="1194319874" sldId="971"/>
            <ac:picMk id="40" creationId="{41BE7034-E662-B993-97A7-112F59ACBBB0}"/>
          </ac:picMkLst>
        </pc:picChg>
        <pc:picChg chg="mod">
          <ac:chgData name="Marta" userId="eac6eb22-5f14-46b4-a4ea-a86e6e8c4acc" providerId="ADAL" clId="{B35E4D9A-CD9E-4776-A49F-8EC63D17AD8F}" dt="2023-02-28T13:38:54.668" v="1680" actId="165"/>
          <ac:picMkLst>
            <pc:docMk/>
            <pc:sldMk cId="1194319874" sldId="971"/>
            <ac:picMk id="41" creationId="{A56109FB-5D63-3E54-CE58-B7E7636C2A9E}"/>
          </ac:picMkLst>
        </pc:picChg>
        <pc:picChg chg="mod">
          <ac:chgData name="Marta" userId="eac6eb22-5f14-46b4-a4ea-a86e6e8c4acc" providerId="ADAL" clId="{B35E4D9A-CD9E-4776-A49F-8EC63D17AD8F}" dt="2023-02-28T13:38:54.668" v="1680" actId="165"/>
          <ac:picMkLst>
            <pc:docMk/>
            <pc:sldMk cId="1194319874" sldId="971"/>
            <ac:picMk id="42" creationId="{D2AF8A85-C4DB-8AFD-7CB1-5803ADFEBAF5}"/>
          </ac:picMkLst>
        </pc:picChg>
        <pc:picChg chg="mod">
          <ac:chgData name="Marta" userId="eac6eb22-5f14-46b4-a4ea-a86e6e8c4acc" providerId="ADAL" clId="{B35E4D9A-CD9E-4776-A49F-8EC63D17AD8F}" dt="2023-02-28T13:38:54.668" v="1680" actId="165"/>
          <ac:picMkLst>
            <pc:docMk/>
            <pc:sldMk cId="1194319874" sldId="971"/>
            <ac:picMk id="43" creationId="{5F5F952A-5EE2-8BD6-66DB-36D586CA50B2}"/>
          </ac:picMkLst>
        </pc:picChg>
        <pc:picChg chg="mod">
          <ac:chgData name="Marta" userId="eac6eb22-5f14-46b4-a4ea-a86e6e8c4acc" providerId="ADAL" clId="{B35E4D9A-CD9E-4776-A49F-8EC63D17AD8F}" dt="2023-02-28T13:38:54.668" v="1680" actId="165"/>
          <ac:picMkLst>
            <pc:docMk/>
            <pc:sldMk cId="1194319874" sldId="971"/>
            <ac:picMk id="44" creationId="{B4E66570-B0E9-0BDE-59E4-EC42019F7388}"/>
          </ac:picMkLst>
        </pc:picChg>
        <pc:picChg chg="mod">
          <ac:chgData name="Marta" userId="eac6eb22-5f14-46b4-a4ea-a86e6e8c4acc" providerId="ADAL" clId="{B35E4D9A-CD9E-4776-A49F-8EC63D17AD8F}" dt="2023-02-28T13:38:54.668" v="1680" actId="165"/>
          <ac:picMkLst>
            <pc:docMk/>
            <pc:sldMk cId="1194319874" sldId="971"/>
            <ac:picMk id="45" creationId="{CC3B0C17-7D7B-7310-9AB9-929C388D820C}"/>
          </ac:picMkLst>
        </pc:picChg>
        <pc:picChg chg="mod">
          <ac:chgData name="Marta" userId="eac6eb22-5f14-46b4-a4ea-a86e6e8c4acc" providerId="ADAL" clId="{B35E4D9A-CD9E-4776-A49F-8EC63D17AD8F}" dt="2023-02-28T13:38:54.668" v="1680" actId="165"/>
          <ac:picMkLst>
            <pc:docMk/>
            <pc:sldMk cId="1194319874" sldId="971"/>
            <ac:picMk id="46" creationId="{7AEBC1A4-0488-D03B-35AE-4B98BEDC1DE3}"/>
          </ac:picMkLst>
        </pc:picChg>
        <pc:picChg chg="mod">
          <ac:chgData name="Marta" userId="eac6eb22-5f14-46b4-a4ea-a86e6e8c4acc" providerId="ADAL" clId="{B35E4D9A-CD9E-4776-A49F-8EC63D17AD8F}" dt="2023-02-28T13:38:54.668" v="1680" actId="165"/>
          <ac:picMkLst>
            <pc:docMk/>
            <pc:sldMk cId="1194319874" sldId="971"/>
            <ac:picMk id="47" creationId="{1129B59C-83C2-2CF8-F2FD-86747D8E7933}"/>
          </ac:picMkLst>
        </pc:picChg>
        <pc:picChg chg="mod">
          <ac:chgData name="Marta" userId="eac6eb22-5f14-46b4-a4ea-a86e6e8c4acc" providerId="ADAL" clId="{B35E4D9A-CD9E-4776-A49F-8EC63D17AD8F}" dt="2023-02-28T13:38:54.668" v="1680" actId="165"/>
          <ac:picMkLst>
            <pc:docMk/>
            <pc:sldMk cId="1194319874" sldId="971"/>
            <ac:picMk id="48" creationId="{B7100B00-56A8-AE42-B6CC-F9C192399966}"/>
          </ac:picMkLst>
        </pc:picChg>
        <pc:picChg chg="mod">
          <ac:chgData name="Marta" userId="eac6eb22-5f14-46b4-a4ea-a86e6e8c4acc" providerId="ADAL" clId="{B35E4D9A-CD9E-4776-A49F-8EC63D17AD8F}" dt="2023-02-28T13:38:54.668" v="1680" actId="165"/>
          <ac:picMkLst>
            <pc:docMk/>
            <pc:sldMk cId="1194319874" sldId="971"/>
            <ac:picMk id="49" creationId="{2FA5285D-F8EA-92FA-C35C-889292669EA5}"/>
          </ac:picMkLst>
        </pc:picChg>
        <pc:picChg chg="mod">
          <ac:chgData name="Marta" userId="eac6eb22-5f14-46b4-a4ea-a86e6e8c4acc" providerId="ADAL" clId="{B35E4D9A-CD9E-4776-A49F-8EC63D17AD8F}" dt="2023-02-28T13:38:54.668" v="1680" actId="165"/>
          <ac:picMkLst>
            <pc:docMk/>
            <pc:sldMk cId="1194319874" sldId="971"/>
            <ac:picMk id="50" creationId="{CFB4440D-C2A3-1154-7941-0CCC13446415}"/>
          </ac:picMkLst>
        </pc:picChg>
        <pc:picChg chg="mod">
          <ac:chgData name="Marta" userId="eac6eb22-5f14-46b4-a4ea-a86e6e8c4acc" providerId="ADAL" clId="{B35E4D9A-CD9E-4776-A49F-8EC63D17AD8F}" dt="2023-02-28T13:38:54.668" v="1680" actId="165"/>
          <ac:picMkLst>
            <pc:docMk/>
            <pc:sldMk cId="1194319874" sldId="971"/>
            <ac:picMk id="51" creationId="{8A672DD6-A169-29C4-68F6-7E3514BB9CD2}"/>
          </ac:picMkLst>
        </pc:picChg>
        <pc:picChg chg="mod">
          <ac:chgData name="Marta" userId="eac6eb22-5f14-46b4-a4ea-a86e6e8c4acc" providerId="ADAL" clId="{B35E4D9A-CD9E-4776-A49F-8EC63D17AD8F}" dt="2023-02-28T13:38:54.668" v="1680" actId="165"/>
          <ac:picMkLst>
            <pc:docMk/>
            <pc:sldMk cId="1194319874" sldId="971"/>
            <ac:picMk id="52" creationId="{D7309340-3266-B997-97F7-CFF0971DE927}"/>
          </ac:picMkLst>
        </pc:picChg>
        <pc:picChg chg="mod">
          <ac:chgData name="Marta" userId="eac6eb22-5f14-46b4-a4ea-a86e6e8c4acc" providerId="ADAL" clId="{B35E4D9A-CD9E-4776-A49F-8EC63D17AD8F}" dt="2023-02-28T13:38:54.668" v="1680" actId="165"/>
          <ac:picMkLst>
            <pc:docMk/>
            <pc:sldMk cId="1194319874" sldId="971"/>
            <ac:picMk id="53" creationId="{40EB1152-75EF-B31B-CBE0-3D72760967E9}"/>
          </ac:picMkLst>
        </pc:picChg>
        <pc:picChg chg="mod">
          <ac:chgData name="Marta" userId="eac6eb22-5f14-46b4-a4ea-a86e6e8c4acc" providerId="ADAL" clId="{B35E4D9A-CD9E-4776-A49F-8EC63D17AD8F}" dt="2023-02-28T13:38:54.668" v="1680" actId="165"/>
          <ac:picMkLst>
            <pc:docMk/>
            <pc:sldMk cId="1194319874" sldId="971"/>
            <ac:picMk id="54" creationId="{76C42113-224F-818A-D936-9AD0521B710B}"/>
          </ac:picMkLst>
        </pc:picChg>
        <pc:picChg chg="mod">
          <ac:chgData name="Marta" userId="eac6eb22-5f14-46b4-a4ea-a86e6e8c4acc" providerId="ADAL" clId="{B35E4D9A-CD9E-4776-A49F-8EC63D17AD8F}" dt="2023-02-28T13:38:54.668" v="1680" actId="165"/>
          <ac:picMkLst>
            <pc:docMk/>
            <pc:sldMk cId="1194319874" sldId="971"/>
            <ac:picMk id="55" creationId="{898E05DA-F161-1655-4534-4BFC5D8C0425}"/>
          </ac:picMkLst>
        </pc:picChg>
        <pc:picChg chg="mod">
          <ac:chgData name="Marta" userId="eac6eb22-5f14-46b4-a4ea-a86e6e8c4acc" providerId="ADAL" clId="{B35E4D9A-CD9E-4776-A49F-8EC63D17AD8F}" dt="2023-02-28T13:38:54.668" v="1680" actId="165"/>
          <ac:picMkLst>
            <pc:docMk/>
            <pc:sldMk cId="1194319874" sldId="971"/>
            <ac:picMk id="56" creationId="{B3772793-D1A6-AE8D-F3E4-8F754F790879}"/>
          </ac:picMkLst>
        </pc:picChg>
        <pc:picChg chg="mod">
          <ac:chgData name="Marta" userId="eac6eb22-5f14-46b4-a4ea-a86e6e8c4acc" providerId="ADAL" clId="{B35E4D9A-CD9E-4776-A49F-8EC63D17AD8F}" dt="2023-02-28T13:38:54.668" v="1680" actId="165"/>
          <ac:picMkLst>
            <pc:docMk/>
            <pc:sldMk cId="1194319874" sldId="971"/>
            <ac:picMk id="57" creationId="{48D9D567-5893-B17E-B617-23EC404A91B2}"/>
          </ac:picMkLst>
        </pc:picChg>
        <pc:picChg chg="mod">
          <ac:chgData name="Marta" userId="eac6eb22-5f14-46b4-a4ea-a86e6e8c4acc" providerId="ADAL" clId="{B35E4D9A-CD9E-4776-A49F-8EC63D17AD8F}" dt="2023-02-28T13:38:54.668" v="1680" actId="165"/>
          <ac:picMkLst>
            <pc:docMk/>
            <pc:sldMk cId="1194319874" sldId="971"/>
            <ac:picMk id="58" creationId="{581AEBCF-5F0B-23F3-D231-2C0A3802946B}"/>
          </ac:picMkLst>
        </pc:picChg>
        <pc:picChg chg="mod">
          <ac:chgData name="Marta" userId="eac6eb22-5f14-46b4-a4ea-a86e6e8c4acc" providerId="ADAL" clId="{B35E4D9A-CD9E-4776-A49F-8EC63D17AD8F}" dt="2023-02-28T13:38:54.668" v="1680" actId="165"/>
          <ac:picMkLst>
            <pc:docMk/>
            <pc:sldMk cId="1194319874" sldId="971"/>
            <ac:picMk id="59" creationId="{7B7E5ED7-3F68-459B-8B8D-0D6F70E18FD8}"/>
          </ac:picMkLst>
        </pc:picChg>
        <pc:picChg chg="mod">
          <ac:chgData name="Marta" userId="eac6eb22-5f14-46b4-a4ea-a86e6e8c4acc" providerId="ADAL" clId="{B35E4D9A-CD9E-4776-A49F-8EC63D17AD8F}" dt="2023-02-28T13:38:54.668" v="1680" actId="165"/>
          <ac:picMkLst>
            <pc:docMk/>
            <pc:sldMk cId="1194319874" sldId="971"/>
            <ac:picMk id="60" creationId="{FAFA9A57-1411-832D-A05F-D80B7D6C9FE2}"/>
          </ac:picMkLst>
        </pc:picChg>
        <pc:picChg chg="mod">
          <ac:chgData name="Marta" userId="eac6eb22-5f14-46b4-a4ea-a86e6e8c4acc" providerId="ADAL" clId="{B35E4D9A-CD9E-4776-A49F-8EC63D17AD8F}" dt="2023-02-28T13:38:54.668" v="1680" actId="165"/>
          <ac:picMkLst>
            <pc:docMk/>
            <pc:sldMk cId="1194319874" sldId="971"/>
            <ac:picMk id="61" creationId="{892A1EA2-FE2B-6D39-74B7-F228C60A0ED1}"/>
          </ac:picMkLst>
        </pc:picChg>
        <pc:picChg chg="mod">
          <ac:chgData name="Marta" userId="eac6eb22-5f14-46b4-a4ea-a86e6e8c4acc" providerId="ADAL" clId="{B35E4D9A-CD9E-4776-A49F-8EC63D17AD8F}" dt="2023-02-28T13:38:54.668" v="1680" actId="165"/>
          <ac:picMkLst>
            <pc:docMk/>
            <pc:sldMk cId="1194319874" sldId="971"/>
            <ac:picMk id="62" creationId="{036D1757-0507-3D4D-480C-220E9C250960}"/>
          </ac:picMkLst>
        </pc:picChg>
        <pc:picChg chg="mod">
          <ac:chgData name="Marta" userId="eac6eb22-5f14-46b4-a4ea-a86e6e8c4acc" providerId="ADAL" clId="{B35E4D9A-CD9E-4776-A49F-8EC63D17AD8F}" dt="2023-02-28T13:38:54.668" v="1680" actId="165"/>
          <ac:picMkLst>
            <pc:docMk/>
            <pc:sldMk cId="1194319874" sldId="971"/>
            <ac:picMk id="63" creationId="{E955820E-C009-FAB4-745B-C032B11CAA0E}"/>
          </ac:picMkLst>
        </pc:picChg>
        <pc:picChg chg="add">
          <ac:chgData name="Marta" userId="eac6eb22-5f14-46b4-a4ea-a86e6e8c4acc" providerId="ADAL" clId="{B35E4D9A-CD9E-4776-A49F-8EC63D17AD8F}" dt="2023-02-28T13:26:34.318" v="1547" actId="22"/>
          <ac:picMkLst>
            <pc:docMk/>
            <pc:sldMk cId="1194319874" sldId="971"/>
            <ac:picMk id="64" creationId="{A723D141-5388-408F-B995-316EC5A7683A}"/>
          </ac:picMkLst>
        </pc:picChg>
        <pc:picChg chg="mod">
          <ac:chgData name="Marta" userId="eac6eb22-5f14-46b4-a4ea-a86e6e8c4acc" providerId="ADAL" clId="{B35E4D9A-CD9E-4776-A49F-8EC63D17AD8F}" dt="2023-02-28T13:38:54.668" v="1680" actId="165"/>
          <ac:picMkLst>
            <pc:docMk/>
            <pc:sldMk cId="1194319874" sldId="971"/>
            <ac:picMk id="77824" creationId="{1D9B64D3-BA92-0A76-9386-25D26769AB1E}"/>
          </ac:picMkLst>
        </pc:picChg>
        <pc:picChg chg="mod">
          <ac:chgData name="Marta" userId="eac6eb22-5f14-46b4-a4ea-a86e6e8c4acc" providerId="ADAL" clId="{B35E4D9A-CD9E-4776-A49F-8EC63D17AD8F}" dt="2023-02-28T13:38:54.668" v="1680" actId="165"/>
          <ac:picMkLst>
            <pc:docMk/>
            <pc:sldMk cId="1194319874" sldId="971"/>
            <ac:picMk id="77825" creationId="{A69A81BB-BB60-BB7F-2CAF-24D0894E4FF3}"/>
          </ac:picMkLst>
        </pc:picChg>
        <pc:picChg chg="mod">
          <ac:chgData name="Marta" userId="eac6eb22-5f14-46b4-a4ea-a86e6e8c4acc" providerId="ADAL" clId="{B35E4D9A-CD9E-4776-A49F-8EC63D17AD8F}" dt="2023-02-28T13:38:54.668" v="1680" actId="165"/>
          <ac:picMkLst>
            <pc:docMk/>
            <pc:sldMk cId="1194319874" sldId="971"/>
            <ac:picMk id="77826" creationId="{7A65BF82-E7BC-6A79-0278-3FB0603C600C}"/>
          </ac:picMkLst>
        </pc:picChg>
        <pc:picChg chg="del">
          <ac:chgData name="Marta" userId="eac6eb22-5f14-46b4-a4ea-a86e6e8c4acc" providerId="ADAL" clId="{B35E4D9A-CD9E-4776-A49F-8EC63D17AD8F}" dt="2023-02-28T13:26:34.303" v="1546" actId="478"/>
          <ac:picMkLst>
            <pc:docMk/>
            <pc:sldMk cId="1194319874" sldId="971"/>
            <ac:picMk id="77827" creationId="{D2A26024-797D-03AD-E3DF-6F373E841D2A}"/>
          </ac:picMkLst>
        </pc:picChg>
        <pc:picChg chg="mod">
          <ac:chgData name="Marta" userId="eac6eb22-5f14-46b4-a4ea-a86e6e8c4acc" providerId="ADAL" clId="{B35E4D9A-CD9E-4776-A49F-8EC63D17AD8F}" dt="2023-02-28T13:38:54.668" v="1680" actId="165"/>
          <ac:picMkLst>
            <pc:docMk/>
            <pc:sldMk cId="1194319874" sldId="971"/>
            <ac:picMk id="77828" creationId="{7390FD75-7C89-F6D7-3EDA-5D1B2324E099}"/>
          </ac:picMkLst>
        </pc:picChg>
        <pc:picChg chg="mod">
          <ac:chgData name="Marta" userId="eac6eb22-5f14-46b4-a4ea-a86e6e8c4acc" providerId="ADAL" clId="{B35E4D9A-CD9E-4776-A49F-8EC63D17AD8F}" dt="2023-02-28T13:38:54.668" v="1680" actId="165"/>
          <ac:picMkLst>
            <pc:docMk/>
            <pc:sldMk cId="1194319874" sldId="971"/>
            <ac:picMk id="77829" creationId="{7AD64330-69C4-4227-7189-2D51746468FF}"/>
          </ac:picMkLst>
        </pc:picChg>
        <pc:picChg chg="mod">
          <ac:chgData name="Marta" userId="eac6eb22-5f14-46b4-a4ea-a86e6e8c4acc" providerId="ADAL" clId="{B35E4D9A-CD9E-4776-A49F-8EC63D17AD8F}" dt="2023-02-28T13:38:54.668" v="1680" actId="165"/>
          <ac:picMkLst>
            <pc:docMk/>
            <pc:sldMk cId="1194319874" sldId="971"/>
            <ac:picMk id="77830" creationId="{27A673CD-4202-CD97-58B5-C2D56820C079}"/>
          </ac:picMkLst>
        </pc:picChg>
        <pc:picChg chg="mod">
          <ac:chgData name="Marta" userId="eac6eb22-5f14-46b4-a4ea-a86e6e8c4acc" providerId="ADAL" clId="{B35E4D9A-CD9E-4776-A49F-8EC63D17AD8F}" dt="2023-02-28T13:38:54.668" v="1680" actId="165"/>
          <ac:picMkLst>
            <pc:docMk/>
            <pc:sldMk cId="1194319874" sldId="971"/>
            <ac:picMk id="77831" creationId="{353DF6E9-2C9B-C018-29FB-912CCFF6B74A}"/>
          </ac:picMkLst>
        </pc:picChg>
      </pc:sldChg>
      <pc:sldChg chg="add del">
        <pc:chgData name="Marta" userId="eac6eb22-5f14-46b4-a4ea-a86e6e8c4acc" providerId="ADAL" clId="{B35E4D9A-CD9E-4776-A49F-8EC63D17AD8F}" dt="2023-02-28T13:04:20.055" v="937" actId="27028"/>
        <pc:sldMkLst>
          <pc:docMk/>
          <pc:sldMk cId="2695511724" sldId="971"/>
        </pc:sldMkLst>
      </pc:sldChg>
      <pc:sldChg chg="addSp delSp modSp add del mod">
        <pc:chgData name="Marta" userId="eac6eb22-5f14-46b4-a4ea-a86e6e8c4acc" providerId="ADAL" clId="{B35E4D9A-CD9E-4776-A49F-8EC63D17AD8F}" dt="2023-02-28T13:38:30.577" v="1678" actId="1076"/>
        <pc:sldMkLst>
          <pc:docMk/>
          <pc:sldMk cId="382158412" sldId="972"/>
        </pc:sldMkLst>
        <pc:picChg chg="add">
          <ac:chgData name="Marta" userId="eac6eb22-5f14-46b4-a4ea-a86e6e8c4acc" providerId="ADAL" clId="{B35E4D9A-CD9E-4776-A49F-8EC63D17AD8F}" dt="2023-02-28T13:26:37.999" v="1549" actId="22"/>
          <ac:picMkLst>
            <pc:docMk/>
            <pc:sldMk cId="382158412" sldId="972"/>
            <ac:picMk id="5" creationId="{E04D127F-32F2-4BFC-AA12-CB35A705B650}"/>
          </ac:picMkLst>
        </pc:picChg>
        <pc:picChg chg="mod">
          <ac:chgData name="Marta" userId="eac6eb22-5f14-46b4-a4ea-a86e6e8c4acc" providerId="ADAL" clId="{B35E4D9A-CD9E-4776-A49F-8EC63D17AD8F}" dt="2023-02-28T13:38:30.577" v="1678" actId="1076"/>
          <ac:picMkLst>
            <pc:docMk/>
            <pc:sldMk cId="382158412" sldId="972"/>
            <ac:picMk id="7" creationId="{52D508CE-E649-A1BD-824B-8F4F8BF6EE37}"/>
          </ac:picMkLst>
        </pc:picChg>
        <pc:picChg chg="del">
          <ac:chgData name="Marta" userId="eac6eb22-5f14-46b4-a4ea-a86e6e8c4acc" providerId="ADAL" clId="{B35E4D9A-CD9E-4776-A49F-8EC63D17AD8F}" dt="2023-02-28T13:26:37.387" v="1548" actId="478"/>
          <ac:picMkLst>
            <pc:docMk/>
            <pc:sldMk cId="382158412" sldId="972"/>
            <ac:picMk id="77827" creationId="{D2A26024-797D-03AD-E3DF-6F373E841D2A}"/>
          </ac:picMkLst>
        </pc:picChg>
      </pc:sldChg>
      <pc:sldChg chg="add del">
        <pc:chgData name="Marta" userId="eac6eb22-5f14-46b4-a4ea-a86e6e8c4acc" providerId="ADAL" clId="{B35E4D9A-CD9E-4776-A49F-8EC63D17AD8F}" dt="2023-02-28T13:04:19.655" v="936" actId="27028"/>
        <pc:sldMkLst>
          <pc:docMk/>
          <pc:sldMk cId="2672373936" sldId="972"/>
        </pc:sldMkLst>
      </pc:sldChg>
      <pc:sldChg chg="add del">
        <pc:chgData name="Marta" userId="eac6eb22-5f14-46b4-a4ea-a86e6e8c4acc" providerId="ADAL" clId="{B35E4D9A-CD9E-4776-A49F-8EC63D17AD8F}" dt="2023-02-28T13:04:19.221" v="935" actId="27028"/>
        <pc:sldMkLst>
          <pc:docMk/>
          <pc:sldMk cId="192651096" sldId="973"/>
        </pc:sldMkLst>
      </pc:sldChg>
      <pc:sldChg chg="addSp delSp modSp add del mod">
        <pc:chgData name="Marta" userId="eac6eb22-5f14-46b4-a4ea-a86e6e8c4acc" providerId="ADAL" clId="{B35E4D9A-CD9E-4776-A49F-8EC63D17AD8F}" dt="2023-02-28T13:30:51.818" v="1611" actId="1076"/>
        <pc:sldMkLst>
          <pc:docMk/>
          <pc:sldMk cId="1233979311" sldId="973"/>
        </pc:sldMkLst>
        <pc:spChg chg="mod">
          <ac:chgData name="Marta" userId="eac6eb22-5f14-46b4-a4ea-a86e6e8c4acc" providerId="ADAL" clId="{B35E4D9A-CD9E-4776-A49F-8EC63D17AD8F}" dt="2023-02-28T13:29:50.259" v="1599" actId="14100"/>
          <ac:spMkLst>
            <pc:docMk/>
            <pc:sldMk cId="1233979311" sldId="973"/>
            <ac:spMk id="10" creationId="{3749F2E9-B079-5EA9-E3F3-2E0211383651}"/>
          </ac:spMkLst>
        </pc:spChg>
        <pc:spChg chg="mod">
          <ac:chgData name="Marta" userId="eac6eb22-5f14-46b4-a4ea-a86e6e8c4acc" providerId="ADAL" clId="{B35E4D9A-CD9E-4776-A49F-8EC63D17AD8F}" dt="2023-02-28T13:30:16.533" v="1604" actId="14100"/>
          <ac:spMkLst>
            <pc:docMk/>
            <pc:sldMk cId="1233979311" sldId="973"/>
            <ac:spMk id="11" creationId="{807EB922-8806-0A82-9301-C8FDDCFDDBC8}"/>
          </ac:spMkLst>
        </pc:spChg>
        <pc:spChg chg="mod">
          <ac:chgData name="Marta" userId="eac6eb22-5f14-46b4-a4ea-a86e6e8c4acc" providerId="ADAL" clId="{B35E4D9A-CD9E-4776-A49F-8EC63D17AD8F}" dt="2023-02-28T13:30:12.551" v="1603" actId="122"/>
          <ac:spMkLst>
            <pc:docMk/>
            <pc:sldMk cId="1233979311" sldId="973"/>
            <ac:spMk id="13" creationId="{1283B512-2B3D-D7E0-BAD3-9CB829AAAE0A}"/>
          </ac:spMkLst>
        </pc:spChg>
        <pc:spChg chg="mod">
          <ac:chgData name="Marta" userId="eac6eb22-5f14-46b4-a4ea-a86e6e8c4acc" providerId="ADAL" clId="{B35E4D9A-CD9E-4776-A49F-8EC63D17AD8F}" dt="2023-02-28T13:29:03.480" v="1587" actId="14100"/>
          <ac:spMkLst>
            <pc:docMk/>
            <pc:sldMk cId="1233979311" sldId="973"/>
            <ac:spMk id="16" creationId="{844BD1D8-486A-770B-801D-8CF8BD05DC41}"/>
          </ac:spMkLst>
        </pc:spChg>
        <pc:spChg chg="mod">
          <ac:chgData name="Marta" userId="eac6eb22-5f14-46b4-a4ea-a86e6e8c4acc" providerId="ADAL" clId="{B35E4D9A-CD9E-4776-A49F-8EC63D17AD8F}" dt="2023-02-28T13:30:47.294" v="1610" actId="1076"/>
          <ac:spMkLst>
            <pc:docMk/>
            <pc:sldMk cId="1233979311" sldId="973"/>
            <ac:spMk id="18" creationId="{CDA6C157-D7AC-352F-3FC5-FF072E01D4AE}"/>
          </ac:spMkLst>
        </pc:spChg>
        <pc:spChg chg="mod">
          <ac:chgData name="Marta" userId="eac6eb22-5f14-46b4-a4ea-a86e6e8c4acc" providerId="ADAL" clId="{B35E4D9A-CD9E-4776-A49F-8EC63D17AD8F}" dt="2023-02-28T13:30:28.966" v="1607" actId="121"/>
          <ac:spMkLst>
            <pc:docMk/>
            <pc:sldMk cId="1233979311" sldId="973"/>
            <ac:spMk id="21" creationId="{7F199506-5930-563B-0BB9-9E1CCE899E3B}"/>
          </ac:spMkLst>
        </pc:spChg>
        <pc:spChg chg="mod">
          <ac:chgData name="Marta" userId="eac6eb22-5f14-46b4-a4ea-a86e6e8c4acc" providerId="ADAL" clId="{B35E4D9A-CD9E-4776-A49F-8EC63D17AD8F}" dt="2023-02-28T13:30:40.786" v="1609" actId="1076"/>
          <ac:spMkLst>
            <pc:docMk/>
            <pc:sldMk cId="1233979311" sldId="973"/>
            <ac:spMk id="24" creationId="{5F7E40A4-72DE-3585-FFA0-5CBE1D19E86D}"/>
          </ac:spMkLst>
        </pc:spChg>
        <pc:spChg chg="mod">
          <ac:chgData name="Marta" userId="eac6eb22-5f14-46b4-a4ea-a86e6e8c4acc" providerId="ADAL" clId="{B35E4D9A-CD9E-4776-A49F-8EC63D17AD8F}" dt="2023-02-28T13:30:00.891" v="1601" actId="14100"/>
          <ac:spMkLst>
            <pc:docMk/>
            <pc:sldMk cId="1233979311" sldId="973"/>
            <ac:spMk id="27" creationId="{5CE4DB07-DAB9-7217-97B4-2B4B38D3D2F7}"/>
          </ac:spMkLst>
        </pc:spChg>
        <pc:spChg chg="mod">
          <ac:chgData name="Marta" userId="eac6eb22-5f14-46b4-a4ea-a86e6e8c4acc" providerId="ADAL" clId="{B35E4D9A-CD9E-4776-A49F-8EC63D17AD8F}" dt="2023-02-28T13:29:16.557" v="1591" actId="1076"/>
          <ac:spMkLst>
            <pc:docMk/>
            <pc:sldMk cId="1233979311" sldId="973"/>
            <ac:spMk id="31" creationId="{2DBCEA91-24F5-D6CA-39E0-5BBF1882C694}"/>
          </ac:spMkLst>
        </pc:spChg>
        <pc:spChg chg="mod">
          <ac:chgData name="Marta" userId="eac6eb22-5f14-46b4-a4ea-a86e6e8c4acc" providerId="ADAL" clId="{B35E4D9A-CD9E-4776-A49F-8EC63D17AD8F}" dt="2023-02-28T13:29:33.778" v="1595" actId="14100"/>
          <ac:spMkLst>
            <pc:docMk/>
            <pc:sldMk cId="1233979311" sldId="973"/>
            <ac:spMk id="37" creationId="{4E0D5AF7-F56B-3FD0-3021-CEC63B0EDF95}"/>
          </ac:spMkLst>
        </pc:spChg>
        <pc:spChg chg="mod">
          <ac:chgData name="Marta" userId="eac6eb22-5f14-46b4-a4ea-a86e6e8c4acc" providerId="ADAL" clId="{B35E4D9A-CD9E-4776-A49F-8EC63D17AD8F}" dt="2023-02-28T13:30:51.818" v="1611" actId="1076"/>
          <ac:spMkLst>
            <pc:docMk/>
            <pc:sldMk cId="1233979311" sldId="973"/>
            <ac:spMk id="41" creationId="{9F48BF16-C905-209F-0D50-F4B3FA826FE8}"/>
          </ac:spMkLst>
        </pc:spChg>
        <pc:spChg chg="mod">
          <ac:chgData name="Marta" userId="eac6eb22-5f14-46b4-a4ea-a86e6e8c4acc" providerId="ADAL" clId="{B35E4D9A-CD9E-4776-A49F-8EC63D17AD8F}" dt="2023-02-28T13:29:29.100" v="1594" actId="120"/>
          <ac:spMkLst>
            <pc:docMk/>
            <pc:sldMk cId="1233979311" sldId="973"/>
            <ac:spMk id="45" creationId="{1BCB45A0-B340-EC6D-CC60-69183A14D981}"/>
          </ac:spMkLst>
        </pc:spChg>
        <pc:spChg chg="mod">
          <ac:chgData name="Marta" userId="eac6eb22-5f14-46b4-a4ea-a86e6e8c4acc" providerId="ADAL" clId="{B35E4D9A-CD9E-4776-A49F-8EC63D17AD8F}" dt="2023-02-28T13:29:09.197" v="1589" actId="1076"/>
          <ac:spMkLst>
            <pc:docMk/>
            <pc:sldMk cId="1233979311" sldId="973"/>
            <ac:spMk id="50" creationId="{54704040-266A-E516-7A78-B22E73DFAB75}"/>
          </ac:spMkLst>
        </pc:spChg>
        <pc:spChg chg="mod">
          <ac:chgData name="Marta" userId="eac6eb22-5f14-46b4-a4ea-a86e6e8c4acc" providerId="ADAL" clId="{B35E4D9A-CD9E-4776-A49F-8EC63D17AD8F}" dt="2023-02-28T13:30:31.145" v="1608" actId="121"/>
          <ac:spMkLst>
            <pc:docMk/>
            <pc:sldMk cId="1233979311" sldId="973"/>
            <ac:spMk id="54" creationId="{6E7C625A-C7F7-F55B-90D8-BA4AC46F6525}"/>
          </ac:spMkLst>
        </pc:spChg>
        <pc:picChg chg="add">
          <ac:chgData name="Marta" userId="eac6eb22-5f14-46b4-a4ea-a86e6e8c4acc" providerId="ADAL" clId="{B35E4D9A-CD9E-4776-A49F-8EC63D17AD8F}" dt="2023-02-28T13:26:40.663" v="1551" actId="22"/>
          <ac:picMkLst>
            <pc:docMk/>
            <pc:sldMk cId="1233979311" sldId="973"/>
            <ac:picMk id="5" creationId="{07387A76-338D-48E5-8F72-A201A98E1617}"/>
          </ac:picMkLst>
        </pc:picChg>
        <pc:picChg chg="del">
          <ac:chgData name="Marta" userId="eac6eb22-5f14-46b4-a4ea-a86e6e8c4acc" providerId="ADAL" clId="{B35E4D9A-CD9E-4776-A49F-8EC63D17AD8F}" dt="2023-02-28T13:26:40.496" v="1550" actId="478"/>
          <ac:picMkLst>
            <pc:docMk/>
            <pc:sldMk cId="1233979311" sldId="973"/>
            <ac:picMk id="77827" creationId="{D2A26024-797D-03AD-E3DF-6F373E841D2A}"/>
          </ac:picMkLst>
        </pc:picChg>
      </pc:sldChg>
      <pc:sldChg chg="modSp add mod">
        <pc:chgData name="Marta" userId="eac6eb22-5f14-46b4-a4ea-a86e6e8c4acc" providerId="ADAL" clId="{B35E4D9A-CD9E-4776-A49F-8EC63D17AD8F}" dt="2023-02-28T13:32:04.933" v="1619" actId="1076"/>
        <pc:sldMkLst>
          <pc:docMk/>
          <pc:sldMk cId="782763121" sldId="974"/>
        </pc:sldMkLst>
        <pc:spChg chg="mod">
          <ac:chgData name="Marta" userId="eac6eb22-5f14-46b4-a4ea-a86e6e8c4acc" providerId="ADAL" clId="{B35E4D9A-CD9E-4776-A49F-8EC63D17AD8F}" dt="2023-02-28T13:31:37.492" v="1617" actId="207"/>
          <ac:spMkLst>
            <pc:docMk/>
            <pc:sldMk cId="782763121" sldId="974"/>
            <ac:spMk id="2" creationId="{20BDB54C-5167-FB76-AEF5-6F0AF56F9148}"/>
          </ac:spMkLst>
        </pc:spChg>
        <pc:spChg chg="mod">
          <ac:chgData name="Marta" userId="eac6eb22-5f14-46b4-a4ea-a86e6e8c4acc" providerId="ADAL" clId="{B35E4D9A-CD9E-4776-A49F-8EC63D17AD8F}" dt="2023-02-28T13:31:18.068" v="1612" actId="121"/>
          <ac:spMkLst>
            <pc:docMk/>
            <pc:sldMk cId="782763121" sldId="974"/>
            <ac:spMk id="3" creationId="{AA708AC6-5485-E621-E74A-4187A63411FF}"/>
          </ac:spMkLst>
        </pc:spChg>
        <pc:picChg chg="mod">
          <ac:chgData name="Marta" userId="eac6eb22-5f14-46b4-a4ea-a86e6e8c4acc" providerId="ADAL" clId="{B35E4D9A-CD9E-4776-A49F-8EC63D17AD8F}" dt="2023-02-28T13:32:04.933" v="1619" actId="1076"/>
          <ac:picMkLst>
            <pc:docMk/>
            <pc:sldMk cId="782763121" sldId="974"/>
            <ac:picMk id="5" creationId="{B472E730-8E30-BE16-8396-A34FD18404D2}"/>
          </ac:picMkLst>
        </pc:picChg>
      </pc:sldChg>
      <pc:sldChg chg="add del">
        <pc:chgData name="Marta" userId="eac6eb22-5f14-46b4-a4ea-a86e6e8c4acc" providerId="ADAL" clId="{B35E4D9A-CD9E-4776-A49F-8EC63D17AD8F}" dt="2023-02-28T13:04:18.785" v="934" actId="27028"/>
        <pc:sldMkLst>
          <pc:docMk/>
          <pc:sldMk cId="2645601274" sldId="974"/>
        </pc:sldMkLst>
      </pc:sldChg>
      <pc:sldChg chg="add del">
        <pc:chgData name="Marta" userId="eac6eb22-5f14-46b4-a4ea-a86e6e8c4acc" providerId="ADAL" clId="{B35E4D9A-CD9E-4776-A49F-8EC63D17AD8F}" dt="2023-02-28T13:03:25.935" v="850" actId="27028"/>
        <pc:sldMkLst>
          <pc:docMk/>
          <pc:sldMk cId="3493402742" sldId="974"/>
        </pc:sldMkLst>
      </pc:sldChg>
      <pc:sldChg chg="add del">
        <pc:chgData name="Marta" userId="eac6eb22-5f14-46b4-a4ea-a86e6e8c4acc" providerId="ADAL" clId="{B35E4D9A-CD9E-4776-A49F-8EC63D17AD8F}" dt="2023-02-28T13:03:25.935" v="850" actId="27028"/>
        <pc:sldMkLst>
          <pc:docMk/>
          <pc:sldMk cId="1561242796" sldId="975"/>
        </pc:sldMkLst>
      </pc:sldChg>
      <pc:sldChg chg="add del">
        <pc:chgData name="Marta" userId="eac6eb22-5f14-46b4-a4ea-a86e6e8c4acc" providerId="ADAL" clId="{B35E4D9A-CD9E-4776-A49F-8EC63D17AD8F}" dt="2023-02-28T13:04:18.325" v="933" actId="27028"/>
        <pc:sldMkLst>
          <pc:docMk/>
          <pc:sldMk cId="1658788678" sldId="975"/>
        </pc:sldMkLst>
      </pc:sldChg>
      <pc:sldChg chg="addSp delSp modSp add mod">
        <pc:chgData name="Marta" userId="eac6eb22-5f14-46b4-a4ea-a86e6e8c4acc" providerId="ADAL" clId="{B35E4D9A-CD9E-4776-A49F-8EC63D17AD8F}" dt="2023-02-28T13:37:01.583" v="1677" actId="20577"/>
        <pc:sldMkLst>
          <pc:docMk/>
          <pc:sldMk cId="2456177825" sldId="975"/>
        </pc:sldMkLst>
        <pc:spChg chg="add mod">
          <ac:chgData name="Marta" userId="eac6eb22-5f14-46b4-a4ea-a86e6e8c4acc" providerId="ADAL" clId="{B35E4D9A-CD9E-4776-A49F-8EC63D17AD8F}" dt="2023-02-28T13:37:01.583" v="1677" actId="20577"/>
          <ac:spMkLst>
            <pc:docMk/>
            <pc:sldMk cId="2456177825" sldId="975"/>
            <ac:spMk id="4" creationId="{936A62A4-3F00-4308-AB75-9D941853C0EC}"/>
          </ac:spMkLst>
        </pc:spChg>
        <pc:spChg chg="del">
          <ac:chgData name="Marta" userId="eac6eb22-5f14-46b4-a4ea-a86e6e8c4acc" providerId="ADAL" clId="{B35E4D9A-CD9E-4776-A49F-8EC63D17AD8F}" dt="2023-02-28T13:32:14.213" v="1620" actId="478"/>
          <ac:spMkLst>
            <pc:docMk/>
            <pc:sldMk cId="2456177825" sldId="975"/>
            <ac:spMk id="6" creationId="{2ACAB275-9336-7104-A2E8-ACD440909AF4}"/>
          </ac:spMkLst>
        </pc:spChg>
        <pc:picChg chg="add">
          <ac:chgData name="Marta" userId="eac6eb22-5f14-46b4-a4ea-a86e6e8c4acc" providerId="ADAL" clId="{B35E4D9A-CD9E-4776-A49F-8EC63D17AD8F}" dt="2023-02-28T13:26:46.425" v="1553" actId="22"/>
          <ac:picMkLst>
            <pc:docMk/>
            <pc:sldMk cId="2456177825" sldId="975"/>
            <ac:picMk id="2" creationId="{2F33966F-3FF8-4DCE-ACAA-04182B6A7D9B}"/>
          </ac:picMkLst>
        </pc:picChg>
        <pc:picChg chg="del">
          <ac:chgData name="Marta" userId="eac6eb22-5f14-46b4-a4ea-a86e6e8c4acc" providerId="ADAL" clId="{B35E4D9A-CD9E-4776-A49F-8EC63D17AD8F}" dt="2023-02-28T13:26:45.865" v="1552" actId="478"/>
          <ac:picMkLst>
            <pc:docMk/>
            <pc:sldMk cId="2456177825" sldId="975"/>
            <ac:picMk id="80899" creationId="{E18F3B51-5D7D-2037-4EC1-517B9C85586D}"/>
          </ac:picMkLst>
        </pc:picChg>
      </pc:sldChg>
      <pc:sldChg chg="add del">
        <pc:chgData name="Marta" userId="eac6eb22-5f14-46b4-a4ea-a86e6e8c4acc" providerId="ADAL" clId="{B35E4D9A-CD9E-4776-A49F-8EC63D17AD8F}" dt="2023-02-28T13:04:17.870" v="932" actId="27028"/>
        <pc:sldMkLst>
          <pc:docMk/>
          <pc:sldMk cId="103283292" sldId="976"/>
        </pc:sldMkLst>
      </pc:sldChg>
      <pc:sldChg chg="add del">
        <pc:chgData name="Marta" userId="eac6eb22-5f14-46b4-a4ea-a86e6e8c4acc" providerId="ADAL" clId="{B35E4D9A-CD9E-4776-A49F-8EC63D17AD8F}" dt="2023-02-28T13:09:28.966" v="1002"/>
        <pc:sldMkLst>
          <pc:docMk/>
          <pc:sldMk cId="1047165093" sldId="976"/>
        </pc:sldMkLst>
      </pc:sldChg>
      <pc:sldChg chg="modSp add del mod">
        <pc:chgData name="Marta" userId="eac6eb22-5f14-46b4-a4ea-a86e6e8c4acc" providerId="ADAL" clId="{B35E4D9A-CD9E-4776-A49F-8EC63D17AD8F}" dt="2023-02-28T13:33:03.500" v="1633" actId="1076"/>
        <pc:sldMkLst>
          <pc:docMk/>
          <pc:sldMk cId="563607507" sldId="977"/>
        </pc:sldMkLst>
        <pc:spChg chg="mod">
          <ac:chgData name="Marta" userId="eac6eb22-5f14-46b4-a4ea-a86e6e8c4acc" providerId="ADAL" clId="{B35E4D9A-CD9E-4776-A49F-8EC63D17AD8F}" dt="2023-02-28T13:33:03.500" v="1633" actId="1076"/>
          <ac:spMkLst>
            <pc:docMk/>
            <pc:sldMk cId="563607507" sldId="977"/>
            <ac:spMk id="87" creationId="{A1A68338-F698-CB5F-3E92-8F619037CF55}"/>
          </ac:spMkLst>
        </pc:spChg>
        <pc:grpChg chg="mod">
          <ac:chgData name="Marta" userId="eac6eb22-5f14-46b4-a4ea-a86e6e8c4acc" providerId="ADAL" clId="{B35E4D9A-CD9E-4776-A49F-8EC63D17AD8F}" dt="2023-02-28T13:32:56.521" v="1632" actId="1036"/>
          <ac:grpSpMkLst>
            <pc:docMk/>
            <pc:sldMk cId="563607507" sldId="977"/>
            <ac:grpSpMk id="3" creationId="{0CC38CBA-4D4C-B886-9E71-834DA8457144}"/>
          </ac:grpSpMkLst>
        </pc:grpChg>
        <pc:picChg chg="mod">
          <ac:chgData name="Marta" userId="eac6eb22-5f14-46b4-a4ea-a86e6e8c4acc" providerId="ADAL" clId="{B35E4D9A-CD9E-4776-A49F-8EC63D17AD8F}" dt="2023-02-28T13:33:03.500" v="1633" actId="1076"/>
          <ac:picMkLst>
            <pc:docMk/>
            <pc:sldMk cId="563607507" sldId="977"/>
            <ac:picMk id="85" creationId="{453A052A-AD8B-429B-8E7A-D5C17709A7EF}"/>
          </ac:picMkLst>
        </pc:picChg>
      </pc:sldChg>
      <pc:sldChg chg="modSp add del mod">
        <pc:chgData name="Marta" userId="eac6eb22-5f14-46b4-a4ea-a86e6e8c4acc" providerId="ADAL" clId="{B35E4D9A-CD9E-4776-A49F-8EC63D17AD8F}" dt="2023-02-28T13:04:17.413" v="931" actId="27028"/>
        <pc:sldMkLst>
          <pc:docMk/>
          <pc:sldMk cId="3965657263" sldId="977"/>
        </pc:sldMkLst>
        <pc:spChg chg="mod">
          <ac:chgData name="Marta" userId="eac6eb22-5f14-46b4-a4ea-a86e6e8c4acc" providerId="ADAL" clId="{B35E4D9A-CD9E-4776-A49F-8EC63D17AD8F}" dt="2023-02-28T13:04:09.088" v="921" actId="27636"/>
          <ac:spMkLst>
            <pc:docMk/>
            <pc:sldMk cId="3965657263" sldId="977"/>
            <ac:spMk id="2" creationId="{35F37CFD-B99B-A1EC-7917-0075D06B79BE}"/>
          </ac:spMkLst>
        </pc:spChg>
      </pc:sldChg>
      <pc:sldChg chg="modSp add del mod">
        <pc:chgData name="Marta" userId="eac6eb22-5f14-46b4-a4ea-a86e6e8c4acc" providerId="ADAL" clId="{B35E4D9A-CD9E-4776-A49F-8EC63D17AD8F}" dt="2023-02-28T13:04:16.963" v="930" actId="27028"/>
        <pc:sldMkLst>
          <pc:docMk/>
          <pc:sldMk cId="1194319874" sldId="978"/>
        </pc:sldMkLst>
        <pc:spChg chg="mod">
          <ac:chgData name="Marta" userId="eac6eb22-5f14-46b4-a4ea-a86e6e8c4acc" providerId="ADAL" clId="{B35E4D9A-CD9E-4776-A49F-8EC63D17AD8F}" dt="2023-02-28T13:04:09.088" v="921" actId="27636"/>
          <ac:spMkLst>
            <pc:docMk/>
            <pc:sldMk cId="1194319874" sldId="978"/>
            <ac:spMk id="5" creationId="{8B4CFD38-F07E-BF95-1F6A-6A201391101D}"/>
          </ac:spMkLst>
        </pc:spChg>
      </pc:sldChg>
      <pc:sldChg chg="add del">
        <pc:chgData name="Marta" userId="eac6eb22-5f14-46b4-a4ea-a86e6e8c4acc" providerId="ADAL" clId="{B35E4D9A-CD9E-4776-A49F-8EC63D17AD8F}" dt="2023-02-28T13:09:31.709" v="1006"/>
        <pc:sldMkLst>
          <pc:docMk/>
          <pc:sldMk cId="1595920557" sldId="978"/>
        </pc:sldMkLst>
      </pc:sldChg>
      <pc:sldChg chg="add del">
        <pc:chgData name="Marta" userId="eac6eb22-5f14-46b4-a4ea-a86e6e8c4acc" providerId="ADAL" clId="{B35E4D9A-CD9E-4776-A49F-8EC63D17AD8F}" dt="2023-02-28T13:04:16.275" v="929" actId="27028"/>
        <pc:sldMkLst>
          <pc:docMk/>
          <pc:sldMk cId="382158412" sldId="979"/>
        </pc:sldMkLst>
      </pc:sldChg>
      <pc:sldChg chg="modSp add del mod">
        <pc:chgData name="Marta" userId="eac6eb22-5f14-46b4-a4ea-a86e6e8c4acc" providerId="ADAL" clId="{B35E4D9A-CD9E-4776-A49F-8EC63D17AD8F}" dt="2023-02-28T13:33:26.903" v="1635" actId="1076"/>
        <pc:sldMkLst>
          <pc:docMk/>
          <pc:sldMk cId="3204506373" sldId="979"/>
        </pc:sldMkLst>
        <pc:spChg chg="mod">
          <ac:chgData name="Marta" userId="eac6eb22-5f14-46b4-a4ea-a86e6e8c4acc" providerId="ADAL" clId="{B35E4D9A-CD9E-4776-A49F-8EC63D17AD8F}" dt="2023-02-28T13:33:18.886" v="1634" actId="1076"/>
          <ac:spMkLst>
            <pc:docMk/>
            <pc:sldMk cId="3204506373" sldId="979"/>
            <ac:spMk id="2" creationId="{6B784BB4-713D-0AFE-B05C-AA71BD6F0AB9}"/>
          </ac:spMkLst>
        </pc:spChg>
        <pc:picChg chg="mod">
          <ac:chgData name="Marta" userId="eac6eb22-5f14-46b4-a4ea-a86e6e8c4acc" providerId="ADAL" clId="{B35E4D9A-CD9E-4776-A49F-8EC63D17AD8F}" dt="2023-02-28T13:33:26.903" v="1635" actId="1076"/>
          <ac:picMkLst>
            <pc:docMk/>
            <pc:sldMk cId="3204506373" sldId="979"/>
            <ac:picMk id="4" creationId="{4FAC9AAA-5F18-FBD1-5324-F960D1174668}"/>
          </ac:picMkLst>
        </pc:picChg>
      </pc:sldChg>
      <pc:sldChg chg="add del">
        <pc:chgData name="Marta" userId="eac6eb22-5f14-46b4-a4ea-a86e6e8c4acc" providerId="ADAL" clId="{B35E4D9A-CD9E-4776-A49F-8EC63D17AD8F}" dt="2023-02-28T13:04:15.175" v="928" actId="27028"/>
        <pc:sldMkLst>
          <pc:docMk/>
          <pc:sldMk cId="1233979311" sldId="980"/>
        </pc:sldMkLst>
      </pc:sldChg>
      <pc:sldChg chg="add del">
        <pc:chgData name="Marta" userId="eac6eb22-5f14-46b4-a4ea-a86e6e8c4acc" providerId="ADAL" clId="{B35E4D9A-CD9E-4776-A49F-8EC63D17AD8F}" dt="2023-02-28T13:09:35.197" v="1010"/>
        <pc:sldMkLst>
          <pc:docMk/>
          <pc:sldMk cId="2843238799" sldId="980"/>
        </pc:sldMkLst>
      </pc:sldChg>
      <pc:sldChg chg="add del">
        <pc:chgData name="Marta" userId="eac6eb22-5f14-46b4-a4ea-a86e6e8c4acc" providerId="ADAL" clId="{B35E4D9A-CD9E-4776-A49F-8EC63D17AD8F}" dt="2023-02-28T13:04:14.688" v="927" actId="27028"/>
        <pc:sldMkLst>
          <pc:docMk/>
          <pc:sldMk cId="2461574844" sldId="981"/>
        </pc:sldMkLst>
      </pc:sldChg>
      <pc:sldChg chg="add del">
        <pc:chgData name="Marta" userId="eac6eb22-5f14-46b4-a4ea-a86e6e8c4acc" providerId="ADAL" clId="{B35E4D9A-CD9E-4776-A49F-8EC63D17AD8F}" dt="2023-02-28T13:09:36.865" v="1012"/>
        <pc:sldMkLst>
          <pc:docMk/>
          <pc:sldMk cId="3630548908" sldId="981"/>
        </pc:sldMkLst>
      </pc:sldChg>
      <pc:sldChg chg="add del">
        <pc:chgData name="Marta" userId="eac6eb22-5f14-46b4-a4ea-a86e6e8c4acc" providerId="ADAL" clId="{B35E4D9A-CD9E-4776-A49F-8EC63D17AD8F}" dt="2023-02-28T13:04:14.240" v="926" actId="27028"/>
        <pc:sldMkLst>
          <pc:docMk/>
          <pc:sldMk cId="1047165093" sldId="982"/>
        </pc:sldMkLst>
      </pc:sldChg>
      <pc:sldChg chg="add del">
        <pc:chgData name="Marta" userId="eac6eb22-5f14-46b4-a4ea-a86e6e8c4acc" providerId="ADAL" clId="{B35E4D9A-CD9E-4776-A49F-8EC63D17AD8F}" dt="2023-02-28T13:09:38.437" v="1014"/>
        <pc:sldMkLst>
          <pc:docMk/>
          <pc:sldMk cId="2695511724" sldId="982"/>
        </pc:sldMkLst>
      </pc:sldChg>
      <pc:sldChg chg="add del">
        <pc:chgData name="Marta" userId="eac6eb22-5f14-46b4-a4ea-a86e6e8c4acc" providerId="ADAL" clId="{B35E4D9A-CD9E-4776-A49F-8EC63D17AD8F}" dt="2023-02-28T13:04:13.743" v="925" actId="27028"/>
        <pc:sldMkLst>
          <pc:docMk/>
          <pc:sldMk cId="563607507" sldId="983"/>
        </pc:sldMkLst>
      </pc:sldChg>
      <pc:sldChg chg="add del">
        <pc:chgData name="Marta" userId="eac6eb22-5f14-46b4-a4ea-a86e6e8c4acc" providerId="ADAL" clId="{B35E4D9A-CD9E-4776-A49F-8EC63D17AD8F}" dt="2023-02-28T13:09:40.312" v="1016"/>
        <pc:sldMkLst>
          <pc:docMk/>
          <pc:sldMk cId="2589332150" sldId="983"/>
        </pc:sldMkLst>
      </pc:sldChg>
      <pc:sldChg chg="add del">
        <pc:chgData name="Marta" userId="eac6eb22-5f14-46b4-a4ea-a86e6e8c4acc" providerId="ADAL" clId="{B35E4D9A-CD9E-4776-A49F-8EC63D17AD8F}" dt="2023-02-28T13:03:25.935" v="850" actId="27028"/>
        <pc:sldMkLst>
          <pc:docMk/>
          <pc:sldMk cId="673611881" sldId="984"/>
        </pc:sldMkLst>
      </pc:sldChg>
      <pc:sldChg chg="add del">
        <pc:chgData name="Marta" userId="eac6eb22-5f14-46b4-a4ea-a86e6e8c4acc" providerId="ADAL" clId="{B35E4D9A-CD9E-4776-A49F-8EC63D17AD8F}" dt="2023-02-28T13:04:13.064" v="924" actId="27028"/>
        <pc:sldMkLst>
          <pc:docMk/>
          <pc:sldMk cId="1595920557" sldId="984"/>
        </pc:sldMkLst>
      </pc:sldChg>
      <pc:sldChg chg="addSp delSp modSp add mod">
        <pc:chgData name="Marta" userId="eac6eb22-5f14-46b4-a4ea-a86e6e8c4acc" providerId="ADAL" clId="{B35E4D9A-CD9E-4776-A49F-8EC63D17AD8F}" dt="2023-02-28T13:34:34.918" v="1644" actId="6549"/>
        <pc:sldMkLst>
          <pc:docMk/>
          <pc:sldMk cId="2722852899" sldId="984"/>
        </pc:sldMkLst>
        <pc:spChg chg="add mod">
          <ac:chgData name="Marta" userId="eac6eb22-5f14-46b4-a4ea-a86e6e8c4acc" providerId="ADAL" clId="{B35E4D9A-CD9E-4776-A49F-8EC63D17AD8F}" dt="2023-02-28T13:34:34.918" v="1644" actId="6549"/>
          <ac:spMkLst>
            <pc:docMk/>
            <pc:sldMk cId="2722852899" sldId="984"/>
            <ac:spMk id="4" creationId="{9D8FB198-08D0-495C-ABF4-46204980FC7F}"/>
          </ac:spMkLst>
        </pc:spChg>
        <pc:spChg chg="del">
          <ac:chgData name="Marta" userId="eac6eb22-5f14-46b4-a4ea-a86e6e8c4acc" providerId="ADAL" clId="{B35E4D9A-CD9E-4776-A49F-8EC63D17AD8F}" dt="2023-02-28T13:34:15.639" v="1636" actId="478"/>
          <ac:spMkLst>
            <pc:docMk/>
            <pc:sldMk cId="2722852899" sldId="984"/>
            <ac:spMk id="6" creationId="{2E25D7CA-4EB7-7015-547A-F9D09CCB7987}"/>
          </ac:spMkLst>
        </pc:spChg>
        <pc:picChg chg="add">
          <ac:chgData name="Marta" userId="eac6eb22-5f14-46b4-a4ea-a86e6e8c4acc" providerId="ADAL" clId="{B35E4D9A-CD9E-4776-A49F-8EC63D17AD8F}" dt="2023-02-28T13:26:56.552" v="1555" actId="22"/>
          <ac:picMkLst>
            <pc:docMk/>
            <pc:sldMk cId="2722852899" sldId="984"/>
            <ac:picMk id="2" creationId="{A7D7403A-8126-4D01-863E-5348D7472994}"/>
          </ac:picMkLst>
        </pc:picChg>
        <pc:picChg chg="del">
          <ac:chgData name="Marta" userId="eac6eb22-5f14-46b4-a4ea-a86e6e8c4acc" providerId="ADAL" clId="{B35E4D9A-CD9E-4776-A49F-8EC63D17AD8F}" dt="2023-02-28T13:26:55.819" v="1554" actId="478"/>
          <ac:picMkLst>
            <pc:docMk/>
            <pc:sldMk cId="2722852899" sldId="984"/>
            <ac:picMk id="81923" creationId="{6D28E521-62A5-A72A-4ADA-98A692DFAFD3}"/>
          </ac:picMkLst>
        </pc:picChg>
      </pc:sldChg>
      <pc:sldChg chg="add del">
        <pc:chgData name="Marta" userId="eac6eb22-5f14-46b4-a4ea-a86e6e8c4acc" providerId="ADAL" clId="{B35E4D9A-CD9E-4776-A49F-8EC63D17AD8F}" dt="2023-02-28T13:03:25.935" v="850" actId="27028"/>
        <pc:sldMkLst>
          <pc:docMk/>
          <pc:sldMk cId="845643002" sldId="985"/>
        </pc:sldMkLst>
      </pc:sldChg>
      <pc:sldChg chg="add del">
        <pc:chgData name="Marta" userId="eac6eb22-5f14-46b4-a4ea-a86e6e8c4acc" providerId="ADAL" clId="{B35E4D9A-CD9E-4776-A49F-8EC63D17AD8F}" dt="2023-02-28T13:04:11.989" v="923" actId="27028"/>
        <pc:sldMkLst>
          <pc:docMk/>
          <pc:sldMk cId="3204506373" sldId="985"/>
        </pc:sldMkLst>
      </pc:sldChg>
      <pc:sldChg chg="addSp delSp modSp add mod">
        <pc:chgData name="Marta" userId="eac6eb22-5f14-46b4-a4ea-a86e6e8c4acc" providerId="ADAL" clId="{B35E4D9A-CD9E-4776-A49F-8EC63D17AD8F}" dt="2023-02-28T13:36:07.726" v="1660" actId="20577"/>
        <pc:sldMkLst>
          <pc:docMk/>
          <pc:sldMk cId="4293130668" sldId="985"/>
        </pc:sldMkLst>
        <pc:spChg chg="add mod">
          <ac:chgData name="Marta" userId="eac6eb22-5f14-46b4-a4ea-a86e6e8c4acc" providerId="ADAL" clId="{B35E4D9A-CD9E-4776-A49F-8EC63D17AD8F}" dt="2023-02-28T13:36:07.726" v="1660" actId="20577"/>
          <ac:spMkLst>
            <pc:docMk/>
            <pc:sldMk cId="4293130668" sldId="985"/>
            <ac:spMk id="4" creationId="{1CB28EA9-36D9-48DF-963C-6F9EEA082A96}"/>
          </ac:spMkLst>
        </pc:spChg>
        <pc:spChg chg="del">
          <ac:chgData name="Marta" userId="eac6eb22-5f14-46b4-a4ea-a86e6e8c4acc" providerId="ADAL" clId="{B35E4D9A-CD9E-4776-A49F-8EC63D17AD8F}" dt="2023-02-28T13:34:42.284" v="1645" actId="478"/>
          <ac:spMkLst>
            <pc:docMk/>
            <pc:sldMk cId="4293130668" sldId="985"/>
            <ac:spMk id="6" creationId="{8C353BE0-D7F0-32DD-A1C3-23EEA2385A58}"/>
          </ac:spMkLst>
        </pc:spChg>
        <pc:picChg chg="add">
          <ac:chgData name="Marta" userId="eac6eb22-5f14-46b4-a4ea-a86e6e8c4acc" providerId="ADAL" clId="{B35E4D9A-CD9E-4776-A49F-8EC63D17AD8F}" dt="2023-02-28T13:27:03.027" v="1557" actId="22"/>
          <ac:picMkLst>
            <pc:docMk/>
            <pc:sldMk cId="4293130668" sldId="985"/>
            <ac:picMk id="2" creationId="{7062AC51-5597-4E12-851C-A9B8C88F01CF}"/>
          </ac:picMkLst>
        </pc:picChg>
        <pc:picChg chg="del">
          <ac:chgData name="Marta" userId="eac6eb22-5f14-46b4-a4ea-a86e6e8c4acc" providerId="ADAL" clId="{B35E4D9A-CD9E-4776-A49F-8EC63D17AD8F}" dt="2023-02-28T13:27:02.403" v="1556" actId="478"/>
          <ac:picMkLst>
            <pc:docMk/>
            <pc:sldMk cId="4293130668" sldId="985"/>
            <ac:picMk id="82947" creationId="{A51BE273-00E8-6EA3-D407-D395DC381793}"/>
          </ac:picMkLst>
        </pc:picChg>
      </pc:sldChg>
      <pc:sldChg chg="add del">
        <pc:chgData name="Marta" userId="eac6eb22-5f14-46b4-a4ea-a86e6e8c4acc" providerId="ADAL" clId="{B35E4D9A-CD9E-4776-A49F-8EC63D17AD8F}" dt="2023-02-28T13:03:25.935" v="850" actId="27028"/>
        <pc:sldMkLst>
          <pc:docMk/>
          <pc:sldMk cId="252250694" sldId="986"/>
        </pc:sldMkLst>
      </pc:sldChg>
      <pc:sldChg chg="add">
        <pc:chgData name="Marta" userId="eac6eb22-5f14-46b4-a4ea-a86e6e8c4acc" providerId="ADAL" clId="{B35E4D9A-CD9E-4776-A49F-8EC63D17AD8F}" dt="2023-02-28T13:09:44.633" v="1022"/>
        <pc:sldMkLst>
          <pc:docMk/>
          <pc:sldMk cId="895553301" sldId="986"/>
        </pc:sldMkLst>
      </pc:sldChg>
      <pc:sldChg chg="add del">
        <pc:chgData name="Marta" userId="eac6eb22-5f14-46b4-a4ea-a86e6e8c4acc" providerId="ADAL" clId="{B35E4D9A-CD9E-4776-A49F-8EC63D17AD8F}" dt="2023-02-28T13:04:09.108" v="922" actId="27028"/>
        <pc:sldMkLst>
          <pc:docMk/>
          <pc:sldMk cId="2589332150" sldId="986"/>
        </pc:sldMkLst>
      </pc:sldChg>
      <pc:sldChg chg="addSp delSp modSp add mod">
        <pc:chgData name="Marta" userId="eac6eb22-5f14-46b4-a4ea-a86e6e8c4acc" providerId="ADAL" clId="{B35E4D9A-CD9E-4776-A49F-8EC63D17AD8F}" dt="2023-02-28T16:21:27.720" v="1916" actId="1076"/>
        <pc:sldMkLst>
          <pc:docMk/>
          <pc:sldMk cId="711164460" sldId="987"/>
        </pc:sldMkLst>
        <pc:spChg chg="mod">
          <ac:chgData name="Marta" userId="eac6eb22-5f14-46b4-a4ea-a86e6e8c4acc" providerId="ADAL" clId="{B35E4D9A-CD9E-4776-A49F-8EC63D17AD8F}" dt="2023-02-28T16:21:27.720" v="1916" actId="1076"/>
          <ac:spMkLst>
            <pc:docMk/>
            <pc:sldMk cId="711164460" sldId="987"/>
            <ac:spMk id="5" creationId="{EB730797-5635-4AA2-96F3-8091C412A1A1}"/>
          </ac:spMkLst>
        </pc:spChg>
        <pc:spChg chg="mod">
          <ac:chgData name="Marta" userId="eac6eb22-5f14-46b4-a4ea-a86e6e8c4acc" providerId="ADAL" clId="{B35E4D9A-CD9E-4776-A49F-8EC63D17AD8F}" dt="2023-02-28T14:56:46.882" v="1914" actId="20577"/>
          <ac:spMkLst>
            <pc:docMk/>
            <pc:sldMk cId="711164460" sldId="987"/>
            <ac:spMk id="11" creationId="{93918034-9B9D-4596-85F0-9F9E81E42410}"/>
          </ac:spMkLst>
        </pc:spChg>
        <pc:grpChg chg="del">
          <ac:chgData name="Marta" userId="eac6eb22-5f14-46b4-a4ea-a86e6e8c4acc" providerId="ADAL" clId="{B35E4D9A-CD9E-4776-A49F-8EC63D17AD8F}" dt="2023-02-28T14:55:01.480" v="1803" actId="478"/>
          <ac:grpSpMkLst>
            <pc:docMk/>
            <pc:sldMk cId="711164460" sldId="987"/>
            <ac:grpSpMk id="8" creationId="{F438350F-1641-4B77-9B57-55FFED062487}"/>
          </ac:grpSpMkLst>
        </pc:grpChg>
        <pc:grpChg chg="add mod">
          <ac:chgData name="Marta" userId="eac6eb22-5f14-46b4-a4ea-a86e6e8c4acc" providerId="ADAL" clId="{B35E4D9A-CD9E-4776-A49F-8EC63D17AD8F}" dt="2023-02-28T14:56:06.831" v="1891" actId="1076"/>
          <ac:grpSpMkLst>
            <pc:docMk/>
            <pc:sldMk cId="711164460" sldId="987"/>
            <ac:grpSpMk id="20" creationId="{DFD8D21D-487D-4881-9205-2C0E30B2631F}"/>
          </ac:grpSpMkLst>
        </pc:grpChg>
        <pc:picChg chg="del">
          <ac:chgData name="Marta" userId="eac6eb22-5f14-46b4-a4ea-a86e6e8c4acc" providerId="ADAL" clId="{B35E4D9A-CD9E-4776-A49F-8EC63D17AD8F}" dt="2023-02-28T14:55:02.530" v="1804" actId="478"/>
          <ac:picMkLst>
            <pc:docMk/>
            <pc:sldMk cId="711164460" sldId="987"/>
            <ac:picMk id="7" creationId="{0EEB6480-4F51-4686-931F-BCC5EEA1E35D}"/>
          </ac:picMkLst>
        </pc:picChg>
        <pc:picChg chg="mod">
          <ac:chgData name="Marta" userId="eac6eb22-5f14-46b4-a4ea-a86e6e8c4acc" providerId="ADAL" clId="{B35E4D9A-CD9E-4776-A49F-8EC63D17AD8F}" dt="2023-02-28T14:56:06.831" v="1891" actId="1076"/>
          <ac:picMkLst>
            <pc:docMk/>
            <pc:sldMk cId="711164460" sldId="987"/>
            <ac:picMk id="21" creationId="{466F5B31-5D89-49F5-9BC3-39143C4BEEF7}"/>
          </ac:picMkLst>
        </pc:picChg>
        <pc:picChg chg="mod">
          <ac:chgData name="Marta" userId="eac6eb22-5f14-46b4-a4ea-a86e6e8c4acc" providerId="ADAL" clId="{B35E4D9A-CD9E-4776-A49F-8EC63D17AD8F}" dt="2023-02-28T14:56:06.831" v="1891" actId="1076"/>
          <ac:picMkLst>
            <pc:docMk/>
            <pc:sldMk cId="711164460" sldId="987"/>
            <ac:picMk id="22" creationId="{A65C1288-5A62-42D1-BC05-DAF6F49423E5}"/>
          </ac:picMkLst>
        </pc:picChg>
        <pc:picChg chg="mod">
          <ac:chgData name="Marta" userId="eac6eb22-5f14-46b4-a4ea-a86e6e8c4acc" providerId="ADAL" clId="{B35E4D9A-CD9E-4776-A49F-8EC63D17AD8F}" dt="2023-02-28T14:56:06.831" v="1891" actId="1076"/>
          <ac:picMkLst>
            <pc:docMk/>
            <pc:sldMk cId="711164460" sldId="987"/>
            <ac:picMk id="23" creationId="{0AB3170E-A1ED-46E3-9330-308031009DCA}"/>
          </ac:picMkLst>
        </pc:picChg>
        <pc:picChg chg="mod">
          <ac:chgData name="Marta" userId="eac6eb22-5f14-46b4-a4ea-a86e6e8c4acc" providerId="ADAL" clId="{B35E4D9A-CD9E-4776-A49F-8EC63D17AD8F}" dt="2023-02-28T14:56:06.831" v="1891" actId="1076"/>
          <ac:picMkLst>
            <pc:docMk/>
            <pc:sldMk cId="711164460" sldId="987"/>
            <ac:picMk id="24" creationId="{A9D85850-11B6-4172-93EB-A806FAF895E9}"/>
          </ac:picMkLst>
        </pc:picChg>
        <pc:picChg chg="mod">
          <ac:chgData name="Marta" userId="eac6eb22-5f14-46b4-a4ea-a86e6e8c4acc" providerId="ADAL" clId="{B35E4D9A-CD9E-4776-A49F-8EC63D17AD8F}" dt="2023-02-28T14:56:06.831" v="1891" actId="1076"/>
          <ac:picMkLst>
            <pc:docMk/>
            <pc:sldMk cId="711164460" sldId="987"/>
            <ac:picMk id="25" creationId="{97048BAA-07AD-4769-9CD0-33CFEABB1B54}"/>
          </ac:picMkLst>
        </pc:picChg>
        <pc:picChg chg="mod">
          <ac:chgData name="Marta" userId="eac6eb22-5f14-46b4-a4ea-a86e6e8c4acc" providerId="ADAL" clId="{B35E4D9A-CD9E-4776-A49F-8EC63D17AD8F}" dt="2023-02-28T14:56:06.831" v="1891" actId="1076"/>
          <ac:picMkLst>
            <pc:docMk/>
            <pc:sldMk cId="711164460" sldId="987"/>
            <ac:picMk id="26" creationId="{CA8503CE-9FB8-4C50-B50D-4DC1DD73D229}"/>
          </ac:picMkLst>
        </pc:picChg>
        <pc:picChg chg="mod">
          <ac:chgData name="Marta" userId="eac6eb22-5f14-46b4-a4ea-a86e6e8c4acc" providerId="ADAL" clId="{B35E4D9A-CD9E-4776-A49F-8EC63D17AD8F}" dt="2023-02-28T14:56:06.831" v="1891" actId="1076"/>
          <ac:picMkLst>
            <pc:docMk/>
            <pc:sldMk cId="711164460" sldId="987"/>
            <ac:picMk id="27" creationId="{6BB83A77-F408-4E67-80E7-83449B6DF0FA}"/>
          </ac:picMkLst>
        </pc:picChg>
        <pc:picChg chg="mod">
          <ac:chgData name="Marta" userId="eac6eb22-5f14-46b4-a4ea-a86e6e8c4acc" providerId="ADAL" clId="{B35E4D9A-CD9E-4776-A49F-8EC63D17AD8F}" dt="2023-02-28T14:56:06.831" v="1891" actId="1076"/>
          <ac:picMkLst>
            <pc:docMk/>
            <pc:sldMk cId="711164460" sldId="987"/>
            <ac:picMk id="28" creationId="{17188505-36A3-41E3-B61B-0FFD91BEAC6E}"/>
          </ac:picMkLst>
        </pc:picChg>
        <pc:picChg chg="mod">
          <ac:chgData name="Marta" userId="eac6eb22-5f14-46b4-a4ea-a86e6e8c4acc" providerId="ADAL" clId="{B35E4D9A-CD9E-4776-A49F-8EC63D17AD8F}" dt="2023-02-28T14:56:06.831" v="1891" actId="1076"/>
          <ac:picMkLst>
            <pc:docMk/>
            <pc:sldMk cId="711164460" sldId="987"/>
            <ac:picMk id="29" creationId="{4E61448B-025E-40FA-AFD6-E7831932684D}"/>
          </ac:picMkLst>
        </pc:picChg>
        <pc:picChg chg="mod">
          <ac:chgData name="Marta" userId="eac6eb22-5f14-46b4-a4ea-a86e6e8c4acc" providerId="ADAL" clId="{B35E4D9A-CD9E-4776-A49F-8EC63D17AD8F}" dt="2023-02-28T14:56:06.831" v="1891" actId="1076"/>
          <ac:picMkLst>
            <pc:docMk/>
            <pc:sldMk cId="711164460" sldId="987"/>
            <ac:picMk id="30" creationId="{E08F608C-77CE-485B-A2C9-E1ECA060CD0D}"/>
          </ac:picMkLst>
        </pc:picChg>
        <pc:picChg chg="mod">
          <ac:chgData name="Marta" userId="eac6eb22-5f14-46b4-a4ea-a86e6e8c4acc" providerId="ADAL" clId="{B35E4D9A-CD9E-4776-A49F-8EC63D17AD8F}" dt="2023-02-28T14:56:06.831" v="1891" actId="1076"/>
          <ac:picMkLst>
            <pc:docMk/>
            <pc:sldMk cId="711164460" sldId="987"/>
            <ac:picMk id="31" creationId="{C9B2F573-5FFF-49AB-AD80-ECB11F960248}"/>
          </ac:picMkLst>
        </pc:picChg>
        <pc:picChg chg="mod">
          <ac:chgData name="Marta" userId="eac6eb22-5f14-46b4-a4ea-a86e6e8c4acc" providerId="ADAL" clId="{B35E4D9A-CD9E-4776-A49F-8EC63D17AD8F}" dt="2023-02-28T14:56:06.831" v="1891" actId="1076"/>
          <ac:picMkLst>
            <pc:docMk/>
            <pc:sldMk cId="711164460" sldId="987"/>
            <ac:picMk id="32" creationId="{4375E6D5-758E-4A81-8097-614AF519B4E5}"/>
          </ac:picMkLst>
        </pc:picChg>
        <pc:picChg chg="mod">
          <ac:chgData name="Marta" userId="eac6eb22-5f14-46b4-a4ea-a86e6e8c4acc" providerId="ADAL" clId="{B35E4D9A-CD9E-4776-A49F-8EC63D17AD8F}" dt="2023-02-28T14:56:06.831" v="1891" actId="1076"/>
          <ac:picMkLst>
            <pc:docMk/>
            <pc:sldMk cId="711164460" sldId="987"/>
            <ac:picMk id="33" creationId="{E8030962-F19C-4364-89AF-FEBCBC59CACE}"/>
          </ac:picMkLst>
        </pc:picChg>
        <pc:picChg chg="mod">
          <ac:chgData name="Marta" userId="eac6eb22-5f14-46b4-a4ea-a86e6e8c4acc" providerId="ADAL" clId="{B35E4D9A-CD9E-4776-A49F-8EC63D17AD8F}" dt="2023-02-28T14:56:06.831" v="1891" actId="1076"/>
          <ac:picMkLst>
            <pc:docMk/>
            <pc:sldMk cId="711164460" sldId="987"/>
            <ac:picMk id="34" creationId="{FC74EC17-A74D-4C9A-91F8-9FE8748C3B1D}"/>
          </ac:picMkLst>
        </pc:picChg>
        <pc:picChg chg="mod">
          <ac:chgData name="Marta" userId="eac6eb22-5f14-46b4-a4ea-a86e6e8c4acc" providerId="ADAL" clId="{B35E4D9A-CD9E-4776-A49F-8EC63D17AD8F}" dt="2023-02-28T14:56:06.831" v="1891" actId="1076"/>
          <ac:picMkLst>
            <pc:docMk/>
            <pc:sldMk cId="711164460" sldId="987"/>
            <ac:picMk id="35" creationId="{49B3D5CF-D9C7-4E0E-9D27-2337EF74A0D2}"/>
          </ac:picMkLst>
        </pc:picChg>
        <pc:picChg chg="mod">
          <ac:chgData name="Marta" userId="eac6eb22-5f14-46b4-a4ea-a86e6e8c4acc" providerId="ADAL" clId="{B35E4D9A-CD9E-4776-A49F-8EC63D17AD8F}" dt="2023-02-28T14:56:06.831" v="1891" actId="1076"/>
          <ac:picMkLst>
            <pc:docMk/>
            <pc:sldMk cId="711164460" sldId="987"/>
            <ac:picMk id="36" creationId="{BBCA0F16-AD9E-4705-8ADA-917C1B3CAC66}"/>
          </ac:picMkLst>
        </pc:picChg>
        <pc:picChg chg="mod">
          <ac:chgData name="Marta" userId="eac6eb22-5f14-46b4-a4ea-a86e6e8c4acc" providerId="ADAL" clId="{B35E4D9A-CD9E-4776-A49F-8EC63D17AD8F}" dt="2023-02-28T14:56:06.831" v="1891" actId="1076"/>
          <ac:picMkLst>
            <pc:docMk/>
            <pc:sldMk cId="711164460" sldId="987"/>
            <ac:picMk id="37" creationId="{041993AF-7C0E-491B-84CD-BA81477B7FD7}"/>
          </ac:picMkLst>
        </pc:picChg>
        <pc:picChg chg="mod">
          <ac:chgData name="Marta" userId="eac6eb22-5f14-46b4-a4ea-a86e6e8c4acc" providerId="ADAL" clId="{B35E4D9A-CD9E-4776-A49F-8EC63D17AD8F}" dt="2023-02-28T14:56:06.831" v="1891" actId="1076"/>
          <ac:picMkLst>
            <pc:docMk/>
            <pc:sldMk cId="711164460" sldId="987"/>
            <ac:picMk id="38" creationId="{49B2A7E0-73C4-444C-BC7F-665ED9A60CB9}"/>
          </ac:picMkLst>
        </pc:picChg>
        <pc:picChg chg="mod">
          <ac:chgData name="Marta" userId="eac6eb22-5f14-46b4-a4ea-a86e6e8c4acc" providerId="ADAL" clId="{B35E4D9A-CD9E-4776-A49F-8EC63D17AD8F}" dt="2023-02-28T14:56:06.831" v="1891" actId="1076"/>
          <ac:picMkLst>
            <pc:docMk/>
            <pc:sldMk cId="711164460" sldId="987"/>
            <ac:picMk id="39" creationId="{491B1E88-4D10-4D6D-9658-11419475D9AF}"/>
          </ac:picMkLst>
        </pc:picChg>
        <pc:picChg chg="mod">
          <ac:chgData name="Marta" userId="eac6eb22-5f14-46b4-a4ea-a86e6e8c4acc" providerId="ADAL" clId="{B35E4D9A-CD9E-4776-A49F-8EC63D17AD8F}" dt="2023-02-28T14:56:06.831" v="1891" actId="1076"/>
          <ac:picMkLst>
            <pc:docMk/>
            <pc:sldMk cId="711164460" sldId="987"/>
            <ac:picMk id="40" creationId="{60117119-CFA7-4970-901F-D6A036A7E276}"/>
          </ac:picMkLst>
        </pc:picChg>
      </pc:sldChg>
      <pc:sldMasterChg chg="del delSldLayout">
        <pc:chgData name="Marta" userId="eac6eb22-5f14-46b4-a4ea-a86e6e8c4acc" providerId="ADAL" clId="{B35E4D9A-CD9E-4776-A49F-8EC63D17AD8F}" dt="2023-02-22T16:09:09.379" v="120" actId="47"/>
        <pc:sldMasterMkLst>
          <pc:docMk/>
          <pc:sldMasterMk cId="1045474246" sldId="2147483715"/>
        </pc:sldMasterMkLst>
        <pc:sldLayoutChg chg="del">
          <pc:chgData name="Marta" userId="eac6eb22-5f14-46b4-a4ea-a86e6e8c4acc" providerId="ADAL" clId="{B35E4D9A-CD9E-4776-A49F-8EC63D17AD8F}" dt="2023-02-22T16:09:09.379" v="120" actId="47"/>
          <pc:sldLayoutMkLst>
            <pc:docMk/>
            <pc:sldMasterMk cId="1045474246" sldId="2147483715"/>
            <pc:sldLayoutMk cId="915105766" sldId="214748367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574452768" sldId="2147483716"/>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406094147" sldId="2147483717"/>
          </pc:sldLayoutMkLst>
        </pc:sldLayoutChg>
        <pc:sldLayoutChg chg="del">
          <pc:chgData name="Marta" userId="eac6eb22-5f14-46b4-a4ea-a86e6e8c4acc" providerId="ADAL" clId="{B35E4D9A-CD9E-4776-A49F-8EC63D17AD8F}" dt="2023-02-22T16:08:58.679" v="109" actId="47"/>
          <pc:sldLayoutMkLst>
            <pc:docMk/>
            <pc:sldMasterMk cId="1045474246" sldId="2147483715"/>
            <pc:sldLayoutMk cId="1374301174" sldId="214748371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783934380" sldId="2147483720"/>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968118721" sldId="2147483721"/>
          </pc:sldLayoutMkLst>
        </pc:sldLayoutChg>
        <pc:sldLayoutChg chg="del">
          <pc:chgData name="Marta" userId="eac6eb22-5f14-46b4-a4ea-a86e6e8c4acc" providerId="ADAL" clId="{B35E4D9A-CD9E-4776-A49F-8EC63D17AD8F}" dt="2023-02-22T16:09:07.872" v="119" actId="47"/>
          <pc:sldLayoutMkLst>
            <pc:docMk/>
            <pc:sldMasterMk cId="1045474246" sldId="2147483715"/>
            <pc:sldLayoutMk cId="3858613626" sldId="2147483722"/>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120459408" sldId="2147483723"/>
          </pc:sldLayoutMkLst>
        </pc:sldLayoutChg>
      </pc:sldMasterChg>
      <pc:sldMasterChg chg="modSp mod addSldLayout delSldLayout">
        <pc:chgData name="Marta" userId="eac6eb22-5f14-46b4-a4ea-a86e6e8c4acc" providerId="ADAL" clId="{B35E4D9A-CD9E-4776-A49F-8EC63D17AD8F}" dt="2023-02-28T13:04:21.767" v="941" actId="27028"/>
        <pc:sldMasterMkLst>
          <pc:docMk/>
          <pc:sldMasterMk cId="756595898" sldId="2147483863"/>
        </pc:sldMasterMkLst>
        <pc:spChg chg="mod">
          <ac:chgData name="Marta" userId="eac6eb22-5f14-46b4-a4ea-a86e6e8c4acc" providerId="ADAL" clId="{B35E4D9A-CD9E-4776-A49F-8EC63D17AD8F}" dt="2023-02-22T17:43:58.839" v="193" actId="20577"/>
          <ac:spMkLst>
            <pc:docMk/>
            <pc:sldMasterMk cId="756595898" sldId="2147483863"/>
            <ac:spMk id="6" creationId="{1F0C379E-C901-4435-91B9-11E96F0DCF77}"/>
          </ac:spMkLst>
        </pc:spChg>
        <pc:sldLayoutChg chg="add">
          <pc:chgData name="Marta" userId="eac6eb22-5f14-46b4-a4ea-a86e6e8c4acc" providerId="ADAL" clId="{B35E4D9A-CD9E-4776-A49F-8EC63D17AD8F}" dt="2023-02-28T13:04:00.888" v="851" actId="27028"/>
          <pc:sldLayoutMkLst>
            <pc:docMk/>
            <pc:sldMasterMk cId="756595898" sldId="2147483863"/>
            <pc:sldLayoutMk cId="3020730654" sldId="2147483970"/>
          </pc:sldLayoutMkLst>
        </pc:sldLayoutChg>
        <pc:sldLayoutChg chg="add">
          <pc:chgData name="Marta" userId="eac6eb22-5f14-46b4-a4ea-a86e6e8c4acc" providerId="ADAL" clId="{B35E4D9A-CD9E-4776-A49F-8EC63D17AD8F}" dt="2023-02-28T13:04:01.075" v="857" actId="27028"/>
          <pc:sldLayoutMkLst>
            <pc:docMk/>
            <pc:sldMasterMk cId="756595898" sldId="2147483863"/>
            <pc:sldLayoutMk cId="183486273" sldId="2147483971"/>
          </pc:sldLayoutMkLst>
        </pc:sldLayoutChg>
        <pc:sldLayoutChg chg="add">
          <pc:chgData name="Marta" userId="eac6eb22-5f14-46b4-a4ea-a86e6e8c4acc" providerId="ADAL" clId="{B35E4D9A-CD9E-4776-A49F-8EC63D17AD8F}" dt="2023-02-28T13:04:01.336" v="869" actId="27028"/>
          <pc:sldLayoutMkLst>
            <pc:docMk/>
            <pc:sldMasterMk cId="756595898" sldId="2147483863"/>
            <pc:sldLayoutMk cId="2859129073" sldId="2147483972"/>
          </pc:sldLayoutMkLst>
        </pc:sldLayoutChg>
        <pc:sldLayoutChg chg="add del">
          <pc:chgData name="Marta" userId="eac6eb22-5f14-46b4-a4ea-a86e6e8c4acc" providerId="ADAL" clId="{B35E4D9A-CD9E-4776-A49F-8EC63D17AD8F}" dt="2023-02-28T13:04:21.767" v="941" actId="27028"/>
          <pc:sldLayoutMkLst>
            <pc:docMk/>
            <pc:sldMasterMk cId="756595898" sldId="2147483863"/>
            <pc:sldLayoutMk cId="1264856822" sldId="2147483973"/>
          </pc:sldLayoutMkLst>
        </pc:sldLayoutChg>
      </pc:sldMasterChg>
      <pc:sldMasterChg chg="add del addSldLayout delSldLayout">
        <pc:chgData name="Marta" userId="eac6eb22-5f14-46b4-a4ea-a86e6e8c4acc" providerId="ADAL" clId="{B35E4D9A-CD9E-4776-A49F-8EC63D17AD8F}" dt="2023-02-28T13:09:44.616" v="1021" actId="27028"/>
        <pc:sldMasterMkLst>
          <pc:docMk/>
          <pc:sldMasterMk cId="0" sldId="2147484363"/>
        </pc:sldMasterMkLst>
        <pc:sldLayoutChg chg="add del">
          <pc:chgData name="Marta" userId="eac6eb22-5f14-46b4-a4ea-a86e6e8c4acc" providerId="ADAL" clId="{B35E4D9A-CD9E-4776-A49F-8EC63D17AD8F}" dt="2023-02-28T13:05:05.791" v="943" actId="27028"/>
          <pc:sldLayoutMkLst>
            <pc:docMk/>
            <pc:sldMasterMk cId="0" sldId="2147484363"/>
            <pc:sldLayoutMk cId="1068957002" sldId="2147485775"/>
          </pc:sldLayoutMkLst>
        </pc:sldLayoutChg>
        <pc:sldLayoutChg chg="add del">
          <pc:chgData name="Marta" userId="eac6eb22-5f14-46b4-a4ea-a86e6e8c4acc" providerId="ADAL" clId="{B35E4D9A-CD9E-4776-A49F-8EC63D17AD8F}" dt="2023-02-28T13:05:15.465" v="949" actId="27028"/>
          <pc:sldLayoutMkLst>
            <pc:docMk/>
            <pc:sldMasterMk cId="0" sldId="2147484363"/>
            <pc:sldLayoutMk cId="1405630579" sldId="2147485776"/>
          </pc:sldLayoutMkLst>
        </pc:sldLayoutChg>
        <pc:sldLayoutChg chg="add del">
          <pc:chgData name="Marta" userId="eac6eb22-5f14-46b4-a4ea-a86e6e8c4acc" providerId="ADAL" clId="{B35E4D9A-CD9E-4776-A49F-8EC63D17AD8F}" dt="2023-02-28T13:09:44.616" v="1021" actId="27028"/>
          <pc:sldLayoutMkLst>
            <pc:docMk/>
            <pc:sldMasterMk cId="0" sldId="2147484363"/>
            <pc:sldLayoutMk cId="1961934937" sldId="2147485777"/>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3409952529" sldId="2147485778"/>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2814516387" sldId="2147485779"/>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1403746628" sldId="2147485780"/>
          </pc:sldLayoutMkLst>
        </pc:sldLayoutChg>
        <pc:sldLayoutChg chg="add del">
          <pc:chgData name="Marta" userId="eac6eb22-5f14-46b4-a4ea-a86e6e8c4acc" providerId="ADAL" clId="{B35E4D9A-CD9E-4776-A49F-8EC63D17AD8F}" dt="2023-02-28T13:09:25.634" v="997" actId="27028"/>
          <pc:sldLayoutMkLst>
            <pc:docMk/>
            <pc:sldMasterMk cId="0" sldId="2147484363"/>
            <pc:sldLayoutMk cId="429745974" sldId="2147485781"/>
          </pc:sldLayoutMkLst>
        </pc:sldLayoutChg>
      </pc:sldMasterChg>
      <pc:sldMasterChg chg="add del addSldLayout delSldLayout">
        <pc:chgData name="Marta" userId="eac6eb22-5f14-46b4-a4ea-a86e6e8c4acc" providerId="ADAL" clId="{B35E4D9A-CD9E-4776-A49F-8EC63D17AD8F}" dt="2023-02-28T13:09:08.224" v="973" actId="27028"/>
        <pc:sldMasterMkLst>
          <pc:docMk/>
          <pc:sldMasterMk cId="0" sldId="2147484387"/>
        </pc:sldMasterMkLst>
        <pc:sldLayoutChg chg="add del">
          <pc:chgData name="Marta" userId="eac6eb22-5f14-46b4-a4ea-a86e6e8c4acc" providerId="ADAL" clId="{B35E4D9A-CD9E-4776-A49F-8EC63D17AD8F}" dt="2023-02-28T13:03:25.935" v="850" actId="27028"/>
          <pc:sldLayoutMkLst>
            <pc:docMk/>
            <pc:sldMasterMk cId="0" sldId="2147484387"/>
            <pc:sldLayoutMk cId="71043860" sldId="214748576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720243719" sldId="214748577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78504008" sldId="2147485771"/>
          </pc:sldLayoutMkLst>
        </pc:sldLayoutChg>
        <pc:sldLayoutChg chg="add del">
          <pc:chgData name="Marta" userId="eac6eb22-5f14-46b4-a4ea-a86e6e8c4acc" providerId="ADAL" clId="{B35E4D9A-CD9E-4776-A49F-8EC63D17AD8F}" dt="2023-02-28T13:09:08.224" v="973" actId="27028"/>
          <pc:sldLayoutMkLst>
            <pc:docMk/>
            <pc:sldMasterMk cId="0" sldId="2147484387"/>
            <pc:sldLayoutMk cId="3549065593" sldId="2147485782"/>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324520670" sldId="2147485783"/>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55168072" sldId="2147485784"/>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11648619" sldId="2147485785"/>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68599668" sldId="2147485786"/>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294545023" sldId="2147485787"/>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58515142" sldId="2147485788"/>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94756951" sldId="214748578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631218067" sldId="214748579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762502888" sldId="2147485791"/>
          </pc:sldLayoutMkLst>
        </pc:sldLayoutChg>
      </pc:sldMasterChg>
    </pc:docChg>
  </pc:docChgLst>
  <pc:docChgLst>
    <pc:chgData name="Marta Klopotowska" userId="eac6eb22-5f14-46b4-a4ea-a86e6e8c4acc" providerId="ADAL" clId="{6B3F2589-2144-46EC-A4A3-33467D08D360}"/>
    <pc:docChg chg="undo redo custSel addSld delSld modSld delMainMaster">
      <pc:chgData name="Marta Klopotowska" userId="eac6eb22-5f14-46b4-a4ea-a86e6e8c4acc" providerId="ADAL" clId="{6B3F2589-2144-46EC-A4A3-33467D08D360}" dt="2023-11-15T17:36:57.401" v="1180"/>
      <pc:docMkLst>
        <pc:docMk/>
      </pc:docMkLst>
      <pc:sldChg chg="del">
        <pc:chgData name="Marta Klopotowska" userId="eac6eb22-5f14-46b4-a4ea-a86e6e8c4acc" providerId="ADAL" clId="{6B3F2589-2144-46EC-A4A3-33467D08D360}" dt="2023-11-15T15:19:55.350" v="464" actId="47"/>
        <pc:sldMkLst>
          <pc:docMk/>
          <pc:sldMk cId="0" sldId="256"/>
        </pc:sldMkLst>
      </pc:sldChg>
      <pc:sldChg chg="modSp mod">
        <pc:chgData name="Marta Klopotowska" userId="eac6eb22-5f14-46b4-a4ea-a86e6e8c4acc" providerId="ADAL" clId="{6B3F2589-2144-46EC-A4A3-33467D08D360}" dt="2023-11-15T17:36:31.679" v="1150" actId="20577"/>
        <pc:sldMkLst>
          <pc:docMk/>
          <pc:sldMk cId="2325718728" sldId="257"/>
        </pc:sldMkLst>
        <pc:spChg chg="mod">
          <ac:chgData name="Marta Klopotowska" userId="eac6eb22-5f14-46b4-a4ea-a86e6e8c4acc" providerId="ADAL" clId="{6B3F2589-2144-46EC-A4A3-33467D08D360}" dt="2023-11-15T17:07:03.018" v="1100" actId="6549"/>
          <ac:spMkLst>
            <pc:docMk/>
            <pc:sldMk cId="2325718728" sldId="257"/>
            <ac:spMk id="4" creationId="{00000000-0000-0000-0000-000000000000}"/>
          </ac:spMkLst>
        </pc:spChg>
        <pc:spChg chg="mod">
          <ac:chgData name="Marta Klopotowska" userId="eac6eb22-5f14-46b4-a4ea-a86e6e8c4acc" providerId="ADAL" clId="{6B3F2589-2144-46EC-A4A3-33467D08D360}" dt="2023-11-15T17:36:31.679" v="1150" actId="20577"/>
          <ac:spMkLst>
            <pc:docMk/>
            <pc:sldMk cId="2325718728" sldId="257"/>
            <ac:spMk id="10" creationId="{6D5EDE2A-40A4-4199-AAF2-68729E10C1E4}"/>
          </ac:spMkLst>
        </pc:spChg>
      </pc:sldChg>
      <pc:sldChg chg="modSp mod">
        <pc:chgData name="Marta Klopotowska" userId="eac6eb22-5f14-46b4-a4ea-a86e6e8c4acc" providerId="ADAL" clId="{6B3F2589-2144-46EC-A4A3-33467D08D360}" dt="2023-11-15T16:18:52.913" v="617" actId="6549"/>
        <pc:sldMkLst>
          <pc:docMk/>
          <pc:sldMk cId="3246698477" sldId="259"/>
        </pc:sldMkLst>
        <pc:spChg chg="mod">
          <ac:chgData name="Marta Klopotowska" userId="eac6eb22-5f14-46b4-a4ea-a86e6e8c4acc" providerId="ADAL" clId="{6B3F2589-2144-46EC-A4A3-33467D08D360}" dt="2023-11-15T16:18:52.913" v="617" actId="6549"/>
          <ac:spMkLst>
            <pc:docMk/>
            <pc:sldMk cId="3246698477" sldId="259"/>
            <ac:spMk id="6" creationId="{A0EE4CC9-0880-42C6-9DE7-6F418E1E107B}"/>
          </ac:spMkLst>
        </pc:spChg>
      </pc:sldChg>
      <pc:sldChg chg="modSp mod">
        <pc:chgData name="Marta Klopotowska" userId="eac6eb22-5f14-46b4-a4ea-a86e6e8c4acc" providerId="ADAL" clId="{6B3F2589-2144-46EC-A4A3-33467D08D360}" dt="2023-11-15T17:36:50" v="1179" actId="20577"/>
        <pc:sldMkLst>
          <pc:docMk/>
          <pc:sldMk cId="65980272" sldId="443"/>
        </pc:sldMkLst>
        <pc:spChg chg="mod">
          <ac:chgData name="Marta Klopotowska" userId="eac6eb22-5f14-46b4-a4ea-a86e6e8c4acc" providerId="ADAL" clId="{6B3F2589-2144-46EC-A4A3-33467D08D360}" dt="2023-11-15T17:36:50" v="1179" actId="20577"/>
          <ac:spMkLst>
            <pc:docMk/>
            <pc:sldMk cId="65980272" sldId="443"/>
            <ac:spMk id="6" creationId="{00000000-0000-0000-0000-000000000000}"/>
          </ac:spMkLst>
        </pc:spChg>
      </pc:sldChg>
      <pc:sldChg chg="addSp delSp modSp mod modClrScheme chgLayout">
        <pc:chgData name="Marta Klopotowska" userId="eac6eb22-5f14-46b4-a4ea-a86e6e8c4acc" providerId="ADAL" clId="{6B3F2589-2144-46EC-A4A3-33467D08D360}" dt="2023-11-15T16:25:09.729" v="738" actId="20577"/>
        <pc:sldMkLst>
          <pc:docMk/>
          <pc:sldMk cId="2693195115" sldId="461"/>
        </pc:sldMkLst>
        <pc:spChg chg="del mod ord">
          <ac:chgData name="Marta Klopotowska" userId="eac6eb22-5f14-46b4-a4ea-a86e6e8c4acc" providerId="ADAL" clId="{6B3F2589-2144-46EC-A4A3-33467D08D360}" dt="2023-11-15T16:22:11.849" v="714" actId="478"/>
          <ac:spMkLst>
            <pc:docMk/>
            <pc:sldMk cId="2693195115" sldId="461"/>
            <ac:spMk id="2" creationId="{4618E137-D22B-B7E3-9D11-9535C4CFBB1D}"/>
          </ac:spMkLst>
        </pc:spChg>
        <pc:spChg chg="add mod">
          <ac:chgData name="Marta Klopotowska" userId="eac6eb22-5f14-46b4-a4ea-a86e6e8c4acc" providerId="ADAL" clId="{6B3F2589-2144-46EC-A4A3-33467D08D360}" dt="2023-11-15T16:25:09.729" v="738" actId="20577"/>
          <ac:spMkLst>
            <pc:docMk/>
            <pc:sldMk cId="2693195115" sldId="461"/>
            <ac:spMk id="7" creationId="{2120AB85-4437-1759-C5DD-98A725F4D345}"/>
          </ac:spMkLst>
        </pc:spChg>
        <pc:spChg chg="mod ord">
          <ac:chgData name="Marta Klopotowska" userId="eac6eb22-5f14-46b4-a4ea-a86e6e8c4acc" providerId="ADAL" clId="{6B3F2589-2144-46EC-A4A3-33467D08D360}" dt="2023-11-15T16:22:02.918" v="699" actId="14100"/>
          <ac:spMkLst>
            <pc:docMk/>
            <pc:sldMk cId="2693195115" sldId="461"/>
            <ac:spMk id="14" creationId="{81CEB081-CD23-4709-BA68-D3043B6010C2}"/>
          </ac:spMkLst>
        </pc:spChg>
        <pc:spChg chg="del mod">
          <ac:chgData name="Marta Klopotowska" userId="eac6eb22-5f14-46b4-a4ea-a86e6e8c4acc" providerId="ADAL" clId="{6B3F2589-2144-46EC-A4A3-33467D08D360}" dt="2023-11-15T16:24:03.782" v="724" actId="478"/>
          <ac:spMkLst>
            <pc:docMk/>
            <pc:sldMk cId="2693195115" sldId="461"/>
            <ac:spMk id="16" creationId="{A188A548-96A8-4D2F-8179-7CB96D16B0F5}"/>
          </ac:spMkLst>
        </pc:spChg>
        <pc:spChg chg="add del mod">
          <ac:chgData name="Marta Klopotowska" userId="eac6eb22-5f14-46b4-a4ea-a86e6e8c4acc" providerId="ADAL" clId="{6B3F2589-2144-46EC-A4A3-33467D08D360}" dt="2023-11-15T16:21:25.350" v="673" actId="26606"/>
          <ac:spMkLst>
            <pc:docMk/>
            <pc:sldMk cId="2693195115" sldId="461"/>
            <ac:spMk id="21" creationId="{736CF56D-0A89-5659-40AC-F0B9A1B59704}"/>
          </ac:spMkLst>
        </pc:spChg>
        <pc:spChg chg="add del mod">
          <ac:chgData name="Marta Klopotowska" userId="eac6eb22-5f14-46b4-a4ea-a86e6e8c4acc" providerId="ADAL" clId="{6B3F2589-2144-46EC-A4A3-33467D08D360}" dt="2023-11-15T16:21:27.171" v="675" actId="26606"/>
          <ac:spMkLst>
            <pc:docMk/>
            <pc:sldMk cId="2693195115" sldId="461"/>
            <ac:spMk id="23" creationId="{2D747220-3C0C-B3D6-61A1-2F2B31624E6D}"/>
          </ac:spMkLst>
        </pc:spChg>
        <pc:spChg chg="add del mod">
          <ac:chgData name="Marta Klopotowska" userId="eac6eb22-5f14-46b4-a4ea-a86e6e8c4acc" providerId="ADAL" clId="{6B3F2589-2144-46EC-A4A3-33467D08D360}" dt="2023-11-15T16:21:28.662" v="677" actId="26606"/>
          <ac:spMkLst>
            <pc:docMk/>
            <pc:sldMk cId="2693195115" sldId="461"/>
            <ac:spMk id="25" creationId="{BB0A0CAC-F644-3E06-020E-9851B637A490}"/>
          </ac:spMkLst>
        </pc:spChg>
        <pc:spChg chg="add del mod">
          <ac:chgData name="Marta Klopotowska" userId="eac6eb22-5f14-46b4-a4ea-a86e6e8c4acc" providerId="ADAL" clId="{6B3F2589-2144-46EC-A4A3-33467D08D360}" dt="2023-11-15T16:21:30.168" v="679" actId="26606"/>
          <ac:spMkLst>
            <pc:docMk/>
            <pc:sldMk cId="2693195115" sldId="461"/>
            <ac:spMk id="27" creationId="{5375DC84-8DC4-ED35-259A-88A4E58BAAF0}"/>
          </ac:spMkLst>
        </pc:spChg>
        <pc:spChg chg="add del mod">
          <ac:chgData name="Marta Klopotowska" userId="eac6eb22-5f14-46b4-a4ea-a86e6e8c4acc" providerId="ADAL" clId="{6B3F2589-2144-46EC-A4A3-33467D08D360}" dt="2023-11-15T16:21:31.469" v="681" actId="26606"/>
          <ac:spMkLst>
            <pc:docMk/>
            <pc:sldMk cId="2693195115" sldId="461"/>
            <ac:spMk id="29" creationId="{D621330F-BBB3-74E2-6F3E-6D72CD3D941A}"/>
          </ac:spMkLst>
        </pc:spChg>
        <pc:spChg chg="add del mod">
          <ac:chgData name="Marta Klopotowska" userId="eac6eb22-5f14-46b4-a4ea-a86e6e8c4acc" providerId="ADAL" clId="{6B3F2589-2144-46EC-A4A3-33467D08D360}" dt="2023-11-15T16:21:32.862" v="683" actId="26606"/>
          <ac:spMkLst>
            <pc:docMk/>
            <pc:sldMk cId="2693195115" sldId="461"/>
            <ac:spMk id="31" creationId="{5375DC84-8DC4-ED35-259A-88A4E58BAAF0}"/>
          </ac:spMkLst>
        </pc:spChg>
        <pc:spChg chg="add del mod">
          <ac:chgData name="Marta Klopotowska" userId="eac6eb22-5f14-46b4-a4ea-a86e6e8c4acc" providerId="ADAL" clId="{6B3F2589-2144-46EC-A4A3-33467D08D360}" dt="2023-11-15T16:21:33.677" v="685" actId="26606"/>
          <ac:spMkLst>
            <pc:docMk/>
            <pc:sldMk cId="2693195115" sldId="461"/>
            <ac:spMk id="33" creationId="{BB0A0CAC-F644-3E06-020E-9851B637A490}"/>
          </ac:spMkLst>
        </pc:spChg>
        <pc:spChg chg="add del mod">
          <ac:chgData name="Marta Klopotowska" userId="eac6eb22-5f14-46b4-a4ea-a86e6e8c4acc" providerId="ADAL" clId="{6B3F2589-2144-46EC-A4A3-33467D08D360}" dt="2023-11-15T16:21:36.273" v="687" actId="26606"/>
          <ac:spMkLst>
            <pc:docMk/>
            <pc:sldMk cId="2693195115" sldId="461"/>
            <ac:spMk id="35" creationId="{2D747220-3C0C-B3D6-61A1-2F2B31624E6D}"/>
          </ac:spMkLst>
        </pc:spChg>
        <pc:spChg chg="add del mod">
          <ac:chgData name="Marta Klopotowska" userId="eac6eb22-5f14-46b4-a4ea-a86e6e8c4acc" providerId="ADAL" clId="{6B3F2589-2144-46EC-A4A3-33467D08D360}" dt="2023-11-15T16:21:37.457" v="689" actId="26606"/>
          <ac:spMkLst>
            <pc:docMk/>
            <pc:sldMk cId="2693195115" sldId="461"/>
            <ac:spMk id="37" creationId="{736CF56D-0A89-5659-40AC-F0B9A1B59704}"/>
          </ac:spMkLst>
        </pc:spChg>
        <pc:spChg chg="add del mod">
          <ac:chgData name="Marta Klopotowska" userId="eac6eb22-5f14-46b4-a4ea-a86e6e8c4acc" providerId="ADAL" clId="{6B3F2589-2144-46EC-A4A3-33467D08D360}" dt="2023-11-15T16:21:41.156" v="691" actId="26606"/>
          <ac:spMkLst>
            <pc:docMk/>
            <pc:sldMk cId="2693195115" sldId="461"/>
            <ac:spMk id="39" creationId="{E7EFCC76-1D46-63DF-1DD2-84C516CFD6D9}"/>
          </ac:spMkLst>
        </pc:spChg>
        <pc:spChg chg="add del mod">
          <ac:chgData name="Marta Klopotowska" userId="eac6eb22-5f14-46b4-a4ea-a86e6e8c4acc" providerId="ADAL" clId="{6B3F2589-2144-46EC-A4A3-33467D08D360}" dt="2023-11-15T16:21:43.164" v="693" actId="26606"/>
          <ac:spMkLst>
            <pc:docMk/>
            <pc:sldMk cId="2693195115" sldId="461"/>
            <ac:spMk id="41" creationId="{F92D642F-EE72-75BC-4C9E-9E57351AA962}"/>
          </ac:spMkLst>
        </pc:spChg>
        <pc:spChg chg="add del mod">
          <ac:chgData name="Marta Klopotowska" userId="eac6eb22-5f14-46b4-a4ea-a86e6e8c4acc" providerId="ADAL" clId="{6B3F2589-2144-46EC-A4A3-33467D08D360}" dt="2023-11-15T16:21:48.630" v="695" actId="26606"/>
          <ac:spMkLst>
            <pc:docMk/>
            <pc:sldMk cId="2693195115" sldId="461"/>
            <ac:spMk id="43" creationId="{E7EFCC76-1D46-63DF-1DD2-84C516CFD6D9}"/>
          </ac:spMkLst>
        </pc:spChg>
        <pc:spChg chg="add mod">
          <ac:chgData name="Marta Klopotowska" userId="eac6eb22-5f14-46b4-a4ea-a86e6e8c4acc" providerId="ADAL" clId="{6B3F2589-2144-46EC-A4A3-33467D08D360}" dt="2023-11-15T16:21:48.639" v="696" actId="26606"/>
          <ac:spMkLst>
            <pc:docMk/>
            <pc:sldMk cId="2693195115" sldId="461"/>
            <ac:spMk id="45" creationId="{2D747220-3C0C-B3D6-61A1-2F2B31624E6D}"/>
          </ac:spMkLst>
        </pc:spChg>
        <pc:grpChg chg="del">
          <ac:chgData name="Marta Klopotowska" userId="eac6eb22-5f14-46b4-a4ea-a86e6e8c4acc" providerId="ADAL" clId="{6B3F2589-2144-46EC-A4A3-33467D08D360}" dt="2023-11-15T16:19:53.167" v="635" actId="478"/>
          <ac:grpSpMkLst>
            <pc:docMk/>
            <pc:sldMk cId="2693195115" sldId="461"/>
            <ac:grpSpMk id="9" creationId="{BE22E9AA-2FC6-622C-CC21-1ADC6BBC9061}"/>
          </ac:grpSpMkLst>
        </pc:grpChg>
        <pc:picChg chg="add mod">
          <ac:chgData name="Marta Klopotowska" userId="eac6eb22-5f14-46b4-a4ea-a86e6e8c4acc" providerId="ADAL" clId="{6B3F2589-2144-46EC-A4A3-33467D08D360}" dt="2023-11-15T16:22:06.960" v="713" actId="1035"/>
          <ac:picMkLst>
            <pc:docMk/>
            <pc:sldMk cId="2693195115" sldId="461"/>
            <ac:picMk id="5" creationId="{4E7C01CA-22E2-F048-42BE-7DAC1B6AB40E}"/>
          </ac:picMkLst>
        </pc:picChg>
      </pc:sldChg>
      <pc:sldChg chg="addSp delSp modSp mod">
        <pc:chgData name="Marta Klopotowska" userId="eac6eb22-5f14-46b4-a4ea-a86e6e8c4acc" providerId="ADAL" clId="{6B3F2589-2144-46EC-A4A3-33467D08D360}" dt="2023-11-15T16:28:43.445" v="847" actId="1076"/>
        <pc:sldMkLst>
          <pc:docMk/>
          <pc:sldMk cId="2932444859" sldId="756"/>
        </pc:sldMkLst>
        <pc:spChg chg="mod">
          <ac:chgData name="Marta Klopotowska" userId="eac6eb22-5f14-46b4-a4ea-a86e6e8c4acc" providerId="ADAL" clId="{6B3F2589-2144-46EC-A4A3-33467D08D360}" dt="2023-11-15T16:27:17.603" v="804" actId="20577"/>
          <ac:spMkLst>
            <pc:docMk/>
            <pc:sldMk cId="2932444859" sldId="756"/>
            <ac:spMk id="5" creationId="{9CD6A055-FAD9-4078-9E2C-C6A0AF3B2E80}"/>
          </ac:spMkLst>
        </pc:spChg>
        <pc:picChg chg="add del mod">
          <ac:chgData name="Marta Klopotowska" userId="eac6eb22-5f14-46b4-a4ea-a86e6e8c4acc" providerId="ADAL" clId="{6B3F2589-2144-46EC-A4A3-33467D08D360}" dt="2023-11-15T16:28:07.848" v="809" actId="931"/>
          <ac:picMkLst>
            <pc:docMk/>
            <pc:sldMk cId="2932444859" sldId="756"/>
            <ac:picMk id="7" creationId="{C112EDB4-B914-6227-9C9A-4E42A80AD524}"/>
          </ac:picMkLst>
        </pc:picChg>
        <pc:picChg chg="del mod">
          <ac:chgData name="Marta Klopotowska" userId="eac6eb22-5f14-46b4-a4ea-a86e6e8c4acc" providerId="ADAL" clId="{6B3F2589-2144-46EC-A4A3-33467D08D360}" dt="2023-11-15T16:28:33.148" v="817" actId="478"/>
          <ac:picMkLst>
            <pc:docMk/>
            <pc:sldMk cId="2932444859" sldId="756"/>
            <ac:picMk id="8" creationId="{4D398041-7850-736E-2B45-C52A4956A476}"/>
          </ac:picMkLst>
        </pc:picChg>
        <pc:picChg chg="add del mod">
          <ac:chgData name="Marta Klopotowska" userId="eac6eb22-5f14-46b4-a4ea-a86e6e8c4acc" providerId="ADAL" clId="{6B3F2589-2144-46EC-A4A3-33467D08D360}" dt="2023-11-15T16:28:43.445" v="847" actId="1076"/>
          <ac:picMkLst>
            <pc:docMk/>
            <pc:sldMk cId="2932444859" sldId="756"/>
            <ac:picMk id="10" creationId="{1E528182-A452-CB19-4820-0A2B55C7C584}"/>
          </ac:picMkLst>
        </pc:picChg>
      </pc:sldChg>
      <pc:sldChg chg="modSp mod">
        <pc:chgData name="Marta Klopotowska" userId="eac6eb22-5f14-46b4-a4ea-a86e6e8c4acc" providerId="ADAL" clId="{6B3F2589-2144-46EC-A4A3-33467D08D360}" dt="2023-11-15T16:52:28.936" v="1091" actId="20577"/>
        <pc:sldMkLst>
          <pc:docMk/>
          <pc:sldMk cId="644561616" sldId="901"/>
        </pc:sldMkLst>
        <pc:spChg chg="mod">
          <ac:chgData name="Marta Klopotowska" userId="eac6eb22-5f14-46b4-a4ea-a86e6e8c4acc" providerId="ADAL" clId="{6B3F2589-2144-46EC-A4A3-33467D08D360}" dt="2023-11-15T16:52:28.936" v="1091" actId="20577"/>
          <ac:spMkLst>
            <pc:docMk/>
            <pc:sldMk cId="644561616" sldId="901"/>
            <ac:spMk id="2" creationId="{0668AD39-1ABD-44F1-B43D-A33ADE8D5FBC}"/>
          </ac:spMkLst>
        </pc:spChg>
        <pc:spChg chg="mod">
          <ac:chgData name="Marta Klopotowska" userId="eac6eb22-5f14-46b4-a4ea-a86e6e8c4acc" providerId="ADAL" clId="{6B3F2589-2144-46EC-A4A3-33467D08D360}" dt="2023-11-15T16:46:07.536" v="1051" actId="1036"/>
          <ac:spMkLst>
            <pc:docMk/>
            <pc:sldMk cId="644561616" sldId="901"/>
            <ac:spMk id="10" creationId="{66421E13-941D-487E-9F8E-DCFA3FE9C646}"/>
          </ac:spMkLst>
        </pc:spChg>
        <pc:picChg chg="mod">
          <ac:chgData name="Marta Klopotowska" userId="eac6eb22-5f14-46b4-a4ea-a86e6e8c4acc" providerId="ADAL" clId="{6B3F2589-2144-46EC-A4A3-33467D08D360}" dt="2023-11-15T16:46:15.959" v="1069" actId="1036"/>
          <ac:picMkLst>
            <pc:docMk/>
            <pc:sldMk cId="644561616" sldId="901"/>
            <ac:picMk id="4" creationId="{1FC101C4-BFBC-19EB-468D-89F0E4F220AA}"/>
          </ac:picMkLst>
        </pc:picChg>
      </pc:sldChg>
      <pc:sldChg chg="modSp mod">
        <pc:chgData name="Marta Klopotowska" userId="eac6eb22-5f14-46b4-a4ea-a86e6e8c4acc" providerId="ADAL" clId="{6B3F2589-2144-46EC-A4A3-33467D08D360}" dt="2023-11-15T15:01:21.864" v="97" actId="6549"/>
        <pc:sldMkLst>
          <pc:docMk/>
          <pc:sldMk cId="3935080529" sldId="922"/>
        </pc:sldMkLst>
        <pc:spChg chg="mod">
          <ac:chgData name="Marta Klopotowska" userId="eac6eb22-5f14-46b4-a4ea-a86e6e8c4acc" providerId="ADAL" clId="{6B3F2589-2144-46EC-A4A3-33467D08D360}" dt="2023-11-15T15:01:21.864" v="97" actId="6549"/>
          <ac:spMkLst>
            <pc:docMk/>
            <pc:sldMk cId="3935080529" sldId="922"/>
            <ac:spMk id="4" creationId="{00000000-0000-0000-0000-000000000000}"/>
          </ac:spMkLst>
        </pc:spChg>
      </pc:sldChg>
      <pc:sldChg chg="modSp mod">
        <pc:chgData name="Marta Klopotowska" userId="eac6eb22-5f14-46b4-a4ea-a86e6e8c4acc" providerId="ADAL" clId="{6B3F2589-2144-46EC-A4A3-33467D08D360}" dt="2023-11-15T17:07:04.651" v="1102" actId="6549"/>
        <pc:sldMkLst>
          <pc:docMk/>
          <pc:sldMk cId="2989778967" sldId="952"/>
        </pc:sldMkLst>
        <pc:spChg chg="mod">
          <ac:chgData name="Marta Klopotowska" userId="eac6eb22-5f14-46b4-a4ea-a86e6e8c4acc" providerId="ADAL" clId="{6B3F2589-2144-46EC-A4A3-33467D08D360}" dt="2023-11-15T17:07:04.651" v="1102" actId="6549"/>
          <ac:spMkLst>
            <pc:docMk/>
            <pc:sldMk cId="2989778967" sldId="952"/>
            <ac:spMk id="5" creationId="{E3B8E8E1-4A2D-4783-AFCA-5F22F296D0E1}"/>
          </ac:spMkLst>
        </pc:spChg>
        <pc:picChg chg="mod">
          <ac:chgData name="Marta Klopotowska" userId="eac6eb22-5f14-46b4-a4ea-a86e6e8c4acc" providerId="ADAL" clId="{6B3F2589-2144-46EC-A4A3-33467D08D360}" dt="2023-11-15T16:36:43.922" v="930" actId="1035"/>
          <ac:picMkLst>
            <pc:docMk/>
            <pc:sldMk cId="2989778967" sldId="952"/>
            <ac:picMk id="4" creationId="{F114EBE4-BB71-0121-144E-449ADD8924D8}"/>
          </ac:picMkLst>
        </pc:picChg>
      </pc:sldChg>
      <pc:sldChg chg="modSp mod">
        <pc:chgData name="Marta Klopotowska" userId="eac6eb22-5f14-46b4-a4ea-a86e6e8c4acc" providerId="ADAL" clId="{6B3F2589-2144-46EC-A4A3-33467D08D360}" dt="2023-11-15T17:36:57.401" v="1180"/>
        <pc:sldMkLst>
          <pc:docMk/>
          <pc:sldMk cId="3480434334" sldId="988"/>
        </pc:sldMkLst>
        <pc:spChg chg="mod">
          <ac:chgData name="Marta Klopotowska" userId="eac6eb22-5f14-46b4-a4ea-a86e6e8c4acc" providerId="ADAL" clId="{6B3F2589-2144-46EC-A4A3-33467D08D360}" dt="2023-11-15T17:36:57.401" v="1180"/>
          <ac:spMkLst>
            <pc:docMk/>
            <pc:sldMk cId="3480434334" sldId="988"/>
            <ac:spMk id="12" creationId="{BD0D72B1-B394-7C17-C587-FA7375E7A7E1}"/>
          </ac:spMkLst>
        </pc:spChg>
      </pc:sldChg>
      <pc:sldChg chg="addSp delSp modSp mod">
        <pc:chgData name="Marta Klopotowska" userId="eac6eb22-5f14-46b4-a4ea-a86e6e8c4acc" providerId="ADAL" clId="{6B3F2589-2144-46EC-A4A3-33467D08D360}" dt="2023-11-15T15:01:38.356" v="99" actId="20577"/>
        <pc:sldMkLst>
          <pc:docMk/>
          <pc:sldMk cId="108616402" sldId="989"/>
        </pc:sldMkLst>
        <pc:spChg chg="mod">
          <ac:chgData name="Marta Klopotowska" userId="eac6eb22-5f14-46b4-a4ea-a86e6e8c4acc" providerId="ADAL" clId="{6B3F2589-2144-46EC-A4A3-33467D08D360}" dt="2023-11-15T15:01:38.356" v="99" actId="20577"/>
          <ac:spMkLst>
            <pc:docMk/>
            <pc:sldMk cId="108616402" sldId="989"/>
            <ac:spMk id="2" creationId="{91383D11-DEC4-4BFF-88BB-8FB2206CEB37}"/>
          </ac:spMkLst>
        </pc:spChg>
        <pc:grpChg chg="add del mod">
          <ac:chgData name="Marta Klopotowska" userId="eac6eb22-5f14-46b4-a4ea-a86e6e8c4acc" providerId="ADAL" clId="{6B3F2589-2144-46EC-A4A3-33467D08D360}" dt="2023-11-15T14:57:07.268" v="4" actId="478"/>
          <ac:grpSpMkLst>
            <pc:docMk/>
            <pc:sldMk cId="108616402" sldId="989"/>
            <ac:grpSpMk id="3" creationId="{054632A8-AB15-3948-6DEF-58C278936DD0}"/>
          </ac:grpSpMkLst>
        </pc:grpChg>
        <pc:grpChg chg="add mod">
          <ac:chgData name="Marta Klopotowska" userId="eac6eb22-5f14-46b4-a4ea-a86e6e8c4acc" providerId="ADAL" clId="{6B3F2589-2144-46EC-A4A3-33467D08D360}" dt="2023-11-15T15:00:30.155" v="46" actId="1035"/>
          <ac:grpSpMkLst>
            <pc:docMk/>
            <pc:sldMk cId="108616402" sldId="989"/>
            <ac:grpSpMk id="22" creationId="{36D1630C-9C9C-D1A1-E6D8-4C72FF896B26}"/>
          </ac:grpSpMkLst>
        </pc:grpChg>
        <pc:picChg chg="mod">
          <ac:chgData name="Marta Klopotowska" userId="eac6eb22-5f14-46b4-a4ea-a86e6e8c4acc" providerId="ADAL" clId="{6B3F2589-2144-46EC-A4A3-33467D08D360}" dt="2023-11-15T14:57:04.926" v="2" actId="1076"/>
          <ac:picMkLst>
            <pc:docMk/>
            <pc:sldMk cId="108616402" sldId="989"/>
            <ac:picMk id="6" creationId="{BEC0C879-5D04-76D9-0974-F14373ACDE7B}"/>
          </ac:picMkLst>
        </pc:picChg>
        <pc:picChg chg="mod">
          <ac:chgData name="Marta Klopotowska" userId="eac6eb22-5f14-46b4-a4ea-a86e6e8c4acc" providerId="ADAL" clId="{6B3F2589-2144-46EC-A4A3-33467D08D360}" dt="2023-11-15T14:57:04.926" v="2" actId="1076"/>
          <ac:picMkLst>
            <pc:docMk/>
            <pc:sldMk cId="108616402" sldId="989"/>
            <ac:picMk id="7" creationId="{EFD647BB-F634-D126-8703-F5A99227CD2B}"/>
          </ac:picMkLst>
        </pc:picChg>
        <pc:picChg chg="mod">
          <ac:chgData name="Marta Klopotowska" userId="eac6eb22-5f14-46b4-a4ea-a86e6e8c4acc" providerId="ADAL" clId="{6B3F2589-2144-46EC-A4A3-33467D08D360}" dt="2023-11-15T14:57:04.926" v="2" actId="1076"/>
          <ac:picMkLst>
            <pc:docMk/>
            <pc:sldMk cId="108616402" sldId="989"/>
            <ac:picMk id="8" creationId="{3650E8A3-FAA8-36DF-2A0D-6A86447C0ADF}"/>
          </ac:picMkLst>
        </pc:picChg>
        <pc:picChg chg="mod">
          <ac:chgData name="Marta Klopotowska" userId="eac6eb22-5f14-46b4-a4ea-a86e6e8c4acc" providerId="ADAL" clId="{6B3F2589-2144-46EC-A4A3-33467D08D360}" dt="2023-11-15T14:57:04.926" v="2" actId="1076"/>
          <ac:picMkLst>
            <pc:docMk/>
            <pc:sldMk cId="108616402" sldId="989"/>
            <ac:picMk id="9" creationId="{2DA60422-9C01-7AE8-8F22-5686F4A3EB3C}"/>
          </ac:picMkLst>
        </pc:picChg>
        <pc:picChg chg="mod">
          <ac:chgData name="Marta Klopotowska" userId="eac6eb22-5f14-46b4-a4ea-a86e6e8c4acc" providerId="ADAL" clId="{6B3F2589-2144-46EC-A4A3-33467D08D360}" dt="2023-11-15T14:57:04.926" v="2" actId="1076"/>
          <ac:picMkLst>
            <pc:docMk/>
            <pc:sldMk cId="108616402" sldId="989"/>
            <ac:picMk id="10" creationId="{631AE9C6-D141-25F8-371C-602433F19366}"/>
          </ac:picMkLst>
        </pc:picChg>
        <pc:picChg chg="del mod">
          <ac:chgData name="Marta Klopotowska" userId="eac6eb22-5f14-46b4-a4ea-a86e6e8c4acc" providerId="ADAL" clId="{6B3F2589-2144-46EC-A4A3-33467D08D360}" dt="2023-11-15T14:57:05.734" v="3" actId="478"/>
          <ac:picMkLst>
            <pc:docMk/>
            <pc:sldMk cId="108616402" sldId="989"/>
            <ac:picMk id="11" creationId="{70215669-36A4-AE86-5F9C-533EE4545B94}"/>
          </ac:picMkLst>
        </pc:picChg>
        <pc:picChg chg="mod">
          <ac:chgData name="Marta Klopotowska" userId="eac6eb22-5f14-46b4-a4ea-a86e6e8c4acc" providerId="ADAL" clId="{6B3F2589-2144-46EC-A4A3-33467D08D360}" dt="2023-11-15T14:57:04.926" v="2" actId="1076"/>
          <ac:picMkLst>
            <pc:docMk/>
            <pc:sldMk cId="108616402" sldId="989"/>
            <ac:picMk id="12" creationId="{C5F9C106-F125-5D53-B301-88E4DCB31EDA}"/>
          </ac:picMkLst>
        </pc:picChg>
        <pc:picChg chg="mod modCrop">
          <ac:chgData name="Marta Klopotowska" userId="eac6eb22-5f14-46b4-a4ea-a86e6e8c4acc" providerId="ADAL" clId="{6B3F2589-2144-46EC-A4A3-33467D08D360}" dt="2023-11-15T15:00:22.725" v="43" actId="732"/>
          <ac:picMkLst>
            <pc:docMk/>
            <pc:sldMk cId="108616402" sldId="989"/>
            <ac:picMk id="13" creationId="{F7915991-6564-9C75-61A6-1B46B17BA8AE}"/>
          </ac:picMkLst>
        </pc:picChg>
        <pc:picChg chg="mod">
          <ac:chgData name="Marta Klopotowska" userId="eac6eb22-5f14-46b4-a4ea-a86e6e8c4acc" providerId="ADAL" clId="{6B3F2589-2144-46EC-A4A3-33467D08D360}" dt="2023-11-15T14:57:04.926" v="2" actId="1076"/>
          <ac:picMkLst>
            <pc:docMk/>
            <pc:sldMk cId="108616402" sldId="989"/>
            <ac:picMk id="14" creationId="{F69A8F77-5894-73C5-AEF1-AB1C4AA6E7E7}"/>
          </ac:picMkLst>
        </pc:picChg>
        <pc:picChg chg="mod">
          <ac:chgData name="Marta Klopotowska" userId="eac6eb22-5f14-46b4-a4ea-a86e6e8c4acc" providerId="ADAL" clId="{6B3F2589-2144-46EC-A4A3-33467D08D360}" dt="2023-11-15T14:57:04.926" v="2" actId="1076"/>
          <ac:picMkLst>
            <pc:docMk/>
            <pc:sldMk cId="108616402" sldId="989"/>
            <ac:picMk id="15" creationId="{AD32C1FA-D939-4118-F814-B9927432EA49}"/>
          </ac:picMkLst>
        </pc:picChg>
        <pc:picChg chg="mod">
          <ac:chgData name="Marta Klopotowska" userId="eac6eb22-5f14-46b4-a4ea-a86e6e8c4acc" providerId="ADAL" clId="{6B3F2589-2144-46EC-A4A3-33467D08D360}" dt="2023-11-15T14:57:04.926" v="2" actId="1076"/>
          <ac:picMkLst>
            <pc:docMk/>
            <pc:sldMk cId="108616402" sldId="989"/>
            <ac:picMk id="16" creationId="{0BAF374D-0F56-B06A-3DDE-33DE8C36A635}"/>
          </ac:picMkLst>
        </pc:picChg>
        <pc:picChg chg="mod">
          <ac:chgData name="Marta Klopotowska" userId="eac6eb22-5f14-46b4-a4ea-a86e6e8c4acc" providerId="ADAL" clId="{6B3F2589-2144-46EC-A4A3-33467D08D360}" dt="2023-11-15T14:57:04.926" v="2" actId="1076"/>
          <ac:picMkLst>
            <pc:docMk/>
            <pc:sldMk cId="108616402" sldId="989"/>
            <ac:picMk id="17" creationId="{0B595B5E-E65C-4B2F-45A3-492A61414B12}"/>
          </ac:picMkLst>
        </pc:picChg>
        <pc:picChg chg="mod">
          <ac:chgData name="Marta Klopotowska" userId="eac6eb22-5f14-46b4-a4ea-a86e6e8c4acc" providerId="ADAL" clId="{6B3F2589-2144-46EC-A4A3-33467D08D360}" dt="2023-11-15T14:57:04.926" v="2" actId="1076"/>
          <ac:picMkLst>
            <pc:docMk/>
            <pc:sldMk cId="108616402" sldId="989"/>
            <ac:picMk id="18" creationId="{BE0D7429-E2A7-2742-1CFD-3CEF015CDA21}"/>
          </ac:picMkLst>
        </pc:picChg>
        <pc:picChg chg="mod">
          <ac:chgData name="Marta Klopotowska" userId="eac6eb22-5f14-46b4-a4ea-a86e6e8c4acc" providerId="ADAL" clId="{6B3F2589-2144-46EC-A4A3-33467D08D360}" dt="2023-11-15T14:57:04.926" v="2" actId="1076"/>
          <ac:picMkLst>
            <pc:docMk/>
            <pc:sldMk cId="108616402" sldId="989"/>
            <ac:picMk id="19" creationId="{5461D39F-12EE-2D5E-92AF-DF72F4FF172B}"/>
          </ac:picMkLst>
        </pc:picChg>
        <pc:picChg chg="mod">
          <ac:chgData name="Marta Klopotowska" userId="eac6eb22-5f14-46b4-a4ea-a86e6e8c4acc" providerId="ADAL" clId="{6B3F2589-2144-46EC-A4A3-33467D08D360}" dt="2023-11-15T14:57:04.926" v="2" actId="1076"/>
          <ac:picMkLst>
            <pc:docMk/>
            <pc:sldMk cId="108616402" sldId="989"/>
            <ac:picMk id="20" creationId="{06BD6DCC-AB03-3B4E-3501-4F26FBD81D7E}"/>
          </ac:picMkLst>
        </pc:picChg>
        <pc:picChg chg="mod">
          <ac:chgData name="Marta Klopotowska" userId="eac6eb22-5f14-46b4-a4ea-a86e6e8c4acc" providerId="ADAL" clId="{6B3F2589-2144-46EC-A4A3-33467D08D360}" dt="2023-11-15T14:57:04.926" v="2" actId="1076"/>
          <ac:picMkLst>
            <pc:docMk/>
            <pc:sldMk cId="108616402" sldId="989"/>
            <ac:picMk id="21" creationId="{A6C3751C-9D48-22B7-7DAA-25F592D22D56}"/>
          </ac:picMkLst>
        </pc:picChg>
        <pc:picChg chg="mod">
          <ac:chgData name="Marta Klopotowska" userId="eac6eb22-5f14-46b4-a4ea-a86e6e8c4acc" providerId="ADAL" clId="{6B3F2589-2144-46EC-A4A3-33467D08D360}" dt="2023-11-15T15:00:30.155" v="46" actId="1035"/>
          <ac:picMkLst>
            <pc:docMk/>
            <pc:sldMk cId="108616402" sldId="989"/>
            <ac:picMk id="23" creationId="{2DE72603-0E66-C11F-DB7D-9FB8BF490369}"/>
          </ac:picMkLst>
        </pc:picChg>
        <pc:picChg chg="mod">
          <ac:chgData name="Marta Klopotowska" userId="eac6eb22-5f14-46b4-a4ea-a86e6e8c4acc" providerId="ADAL" clId="{6B3F2589-2144-46EC-A4A3-33467D08D360}" dt="2023-11-15T15:00:30.155" v="46" actId="1035"/>
          <ac:picMkLst>
            <pc:docMk/>
            <pc:sldMk cId="108616402" sldId="989"/>
            <ac:picMk id="24" creationId="{D519B2C9-4227-1962-0482-7545A8EF9ED4}"/>
          </ac:picMkLst>
        </pc:picChg>
        <pc:picChg chg="mod">
          <ac:chgData name="Marta Klopotowska" userId="eac6eb22-5f14-46b4-a4ea-a86e6e8c4acc" providerId="ADAL" clId="{6B3F2589-2144-46EC-A4A3-33467D08D360}" dt="2023-11-15T15:00:30.155" v="46" actId="1035"/>
          <ac:picMkLst>
            <pc:docMk/>
            <pc:sldMk cId="108616402" sldId="989"/>
            <ac:picMk id="25" creationId="{6B5AECE4-EE37-0ABE-803C-73732566F630}"/>
          </ac:picMkLst>
        </pc:picChg>
        <pc:picChg chg="mod">
          <ac:chgData name="Marta Klopotowska" userId="eac6eb22-5f14-46b4-a4ea-a86e6e8c4acc" providerId="ADAL" clId="{6B3F2589-2144-46EC-A4A3-33467D08D360}" dt="2023-11-15T15:00:30.155" v="46" actId="1035"/>
          <ac:picMkLst>
            <pc:docMk/>
            <pc:sldMk cId="108616402" sldId="989"/>
            <ac:picMk id="26" creationId="{B7F19DFF-3F0E-7576-F149-FF620D3334E0}"/>
          </ac:picMkLst>
        </pc:picChg>
        <pc:picChg chg="mod">
          <ac:chgData name="Marta Klopotowska" userId="eac6eb22-5f14-46b4-a4ea-a86e6e8c4acc" providerId="ADAL" clId="{6B3F2589-2144-46EC-A4A3-33467D08D360}" dt="2023-11-15T15:00:30.155" v="46" actId="1035"/>
          <ac:picMkLst>
            <pc:docMk/>
            <pc:sldMk cId="108616402" sldId="989"/>
            <ac:picMk id="27" creationId="{06714BB4-C92D-415F-D1F5-29FAD46F38B5}"/>
          </ac:picMkLst>
        </pc:picChg>
        <pc:picChg chg="mod">
          <ac:chgData name="Marta Klopotowska" userId="eac6eb22-5f14-46b4-a4ea-a86e6e8c4acc" providerId="ADAL" clId="{6B3F2589-2144-46EC-A4A3-33467D08D360}" dt="2023-11-15T15:00:30.155" v="46" actId="1035"/>
          <ac:picMkLst>
            <pc:docMk/>
            <pc:sldMk cId="108616402" sldId="989"/>
            <ac:picMk id="28" creationId="{BC840C76-4749-257F-4BB1-ACB30446FF58}"/>
          </ac:picMkLst>
        </pc:picChg>
        <pc:picChg chg="mod">
          <ac:chgData name="Marta Klopotowska" userId="eac6eb22-5f14-46b4-a4ea-a86e6e8c4acc" providerId="ADAL" clId="{6B3F2589-2144-46EC-A4A3-33467D08D360}" dt="2023-11-15T15:00:30.155" v="46" actId="1035"/>
          <ac:picMkLst>
            <pc:docMk/>
            <pc:sldMk cId="108616402" sldId="989"/>
            <ac:picMk id="29" creationId="{1882E4EF-0B86-0007-6F3D-C1447B330BC0}"/>
          </ac:picMkLst>
        </pc:picChg>
        <pc:picChg chg="mod">
          <ac:chgData name="Marta Klopotowska" userId="eac6eb22-5f14-46b4-a4ea-a86e6e8c4acc" providerId="ADAL" clId="{6B3F2589-2144-46EC-A4A3-33467D08D360}" dt="2023-11-15T15:00:30.155" v="46" actId="1035"/>
          <ac:picMkLst>
            <pc:docMk/>
            <pc:sldMk cId="108616402" sldId="989"/>
            <ac:picMk id="30" creationId="{B339ECE7-CF9F-C585-5FCC-7ED363902085}"/>
          </ac:picMkLst>
        </pc:picChg>
        <pc:picChg chg="mod">
          <ac:chgData name="Marta Klopotowska" userId="eac6eb22-5f14-46b4-a4ea-a86e6e8c4acc" providerId="ADAL" clId="{6B3F2589-2144-46EC-A4A3-33467D08D360}" dt="2023-11-15T15:00:30.155" v="46" actId="1035"/>
          <ac:picMkLst>
            <pc:docMk/>
            <pc:sldMk cId="108616402" sldId="989"/>
            <ac:picMk id="31" creationId="{D5A20F17-FF5F-AA0E-0DEC-85D71196E4B2}"/>
          </ac:picMkLst>
        </pc:picChg>
        <pc:picChg chg="mod">
          <ac:chgData name="Marta Klopotowska" userId="eac6eb22-5f14-46b4-a4ea-a86e6e8c4acc" providerId="ADAL" clId="{6B3F2589-2144-46EC-A4A3-33467D08D360}" dt="2023-11-15T15:00:30.155" v="46" actId="1035"/>
          <ac:picMkLst>
            <pc:docMk/>
            <pc:sldMk cId="108616402" sldId="989"/>
            <ac:picMk id="32" creationId="{AA067249-DA9C-ACA6-4421-AD385FA9987B}"/>
          </ac:picMkLst>
        </pc:picChg>
        <pc:picChg chg="mod">
          <ac:chgData name="Marta Klopotowska" userId="eac6eb22-5f14-46b4-a4ea-a86e6e8c4acc" providerId="ADAL" clId="{6B3F2589-2144-46EC-A4A3-33467D08D360}" dt="2023-11-15T15:00:30.155" v="46" actId="1035"/>
          <ac:picMkLst>
            <pc:docMk/>
            <pc:sldMk cId="108616402" sldId="989"/>
            <ac:picMk id="33" creationId="{629F7A29-EE56-C2DB-8CFF-FA1351093407}"/>
          </ac:picMkLst>
        </pc:picChg>
        <pc:picChg chg="mod">
          <ac:chgData name="Marta Klopotowska" userId="eac6eb22-5f14-46b4-a4ea-a86e6e8c4acc" providerId="ADAL" clId="{6B3F2589-2144-46EC-A4A3-33467D08D360}" dt="2023-11-15T15:00:30.155" v="46" actId="1035"/>
          <ac:picMkLst>
            <pc:docMk/>
            <pc:sldMk cId="108616402" sldId="989"/>
            <ac:picMk id="34" creationId="{B89F81BE-359E-0DBA-E565-EDE84F5D99AD}"/>
          </ac:picMkLst>
        </pc:picChg>
        <pc:picChg chg="mod">
          <ac:chgData name="Marta Klopotowska" userId="eac6eb22-5f14-46b4-a4ea-a86e6e8c4acc" providerId="ADAL" clId="{6B3F2589-2144-46EC-A4A3-33467D08D360}" dt="2023-11-15T15:00:30.155" v="46" actId="1035"/>
          <ac:picMkLst>
            <pc:docMk/>
            <pc:sldMk cId="108616402" sldId="989"/>
            <ac:picMk id="35" creationId="{E7E786D1-CDB3-5FF8-9370-B29433338A9E}"/>
          </ac:picMkLst>
        </pc:picChg>
        <pc:picChg chg="del">
          <ac:chgData name="Marta Klopotowska" userId="eac6eb22-5f14-46b4-a4ea-a86e6e8c4acc" providerId="ADAL" clId="{6B3F2589-2144-46EC-A4A3-33467D08D360}" dt="2023-11-15T14:52:41.569" v="0" actId="478"/>
          <ac:picMkLst>
            <pc:docMk/>
            <pc:sldMk cId="108616402" sldId="989"/>
            <ac:picMk id="36" creationId="{6E2D5EFD-B088-F132-3A52-9CC370F049D1}"/>
          </ac:picMkLst>
        </pc:picChg>
        <pc:picChg chg="del">
          <ac:chgData name="Marta Klopotowska" userId="eac6eb22-5f14-46b4-a4ea-a86e6e8c4acc" providerId="ADAL" clId="{6B3F2589-2144-46EC-A4A3-33467D08D360}" dt="2023-11-15T14:52:41.569" v="0" actId="478"/>
          <ac:picMkLst>
            <pc:docMk/>
            <pc:sldMk cId="108616402" sldId="989"/>
            <ac:picMk id="37" creationId="{3074DD54-6482-9306-A968-8ADC710FA649}"/>
          </ac:picMkLst>
        </pc:picChg>
        <pc:picChg chg="del">
          <ac:chgData name="Marta Klopotowska" userId="eac6eb22-5f14-46b4-a4ea-a86e6e8c4acc" providerId="ADAL" clId="{6B3F2589-2144-46EC-A4A3-33467D08D360}" dt="2023-11-15T14:52:41.569" v="0" actId="478"/>
          <ac:picMkLst>
            <pc:docMk/>
            <pc:sldMk cId="108616402" sldId="989"/>
            <ac:picMk id="38" creationId="{555C8F5A-3EDD-1EAA-6EDB-68D3AA0F297C}"/>
          </ac:picMkLst>
        </pc:picChg>
        <pc:picChg chg="del">
          <ac:chgData name="Marta Klopotowska" userId="eac6eb22-5f14-46b4-a4ea-a86e6e8c4acc" providerId="ADAL" clId="{6B3F2589-2144-46EC-A4A3-33467D08D360}" dt="2023-11-15T14:52:41.569" v="0" actId="478"/>
          <ac:picMkLst>
            <pc:docMk/>
            <pc:sldMk cId="108616402" sldId="989"/>
            <ac:picMk id="39" creationId="{0CA331F7-0F58-F9EC-4F20-580D3385155E}"/>
          </ac:picMkLst>
        </pc:picChg>
        <pc:picChg chg="del">
          <ac:chgData name="Marta Klopotowska" userId="eac6eb22-5f14-46b4-a4ea-a86e6e8c4acc" providerId="ADAL" clId="{6B3F2589-2144-46EC-A4A3-33467D08D360}" dt="2023-11-15T14:52:41.569" v="0" actId="478"/>
          <ac:picMkLst>
            <pc:docMk/>
            <pc:sldMk cId="108616402" sldId="989"/>
            <ac:picMk id="40" creationId="{684FF2B9-B4E7-A094-DE0B-5503B5CF3EAA}"/>
          </ac:picMkLst>
        </pc:picChg>
        <pc:picChg chg="del">
          <ac:chgData name="Marta Klopotowska" userId="eac6eb22-5f14-46b4-a4ea-a86e6e8c4acc" providerId="ADAL" clId="{6B3F2589-2144-46EC-A4A3-33467D08D360}" dt="2023-11-15T14:52:41.569" v="0" actId="478"/>
          <ac:picMkLst>
            <pc:docMk/>
            <pc:sldMk cId="108616402" sldId="989"/>
            <ac:picMk id="41" creationId="{F4D2436B-CCC6-8505-90A7-C11975CE653A}"/>
          </ac:picMkLst>
        </pc:picChg>
        <pc:picChg chg="del">
          <ac:chgData name="Marta Klopotowska" userId="eac6eb22-5f14-46b4-a4ea-a86e6e8c4acc" providerId="ADAL" clId="{6B3F2589-2144-46EC-A4A3-33467D08D360}" dt="2023-11-15T14:52:41.569" v="0" actId="478"/>
          <ac:picMkLst>
            <pc:docMk/>
            <pc:sldMk cId="108616402" sldId="989"/>
            <ac:picMk id="42" creationId="{77B81306-45D5-CB98-F8BE-A37B57CCAFD8}"/>
          </ac:picMkLst>
        </pc:picChg>
        <pc:picChg chg="del">
          <ac:chgData name="Marta Klopotowska" userId="eac6eb22-5f14-46b4-a4ea-a86e6e8c4acc" providerId="ADAL" clId="{6B3F2589-2144-46EC-A4A3-33467D08D360}" dt="2023-11-15T14:52:41.569" v="0" actId="478"/>
          <ac:picMkLst>
            <pc:docMk/>
            <pc:sldMk cId="108616402" sldId="989"/>
            <ac:picMk id="43" creationId="{7CE76E89-DF97-3618-AEAF-021F69FFBD91}"/>
          </ac:picMkLst>
        </pc:picChg>
        <pc:picChg chg="del">
          <ac:chgData name="Marta Klopotowska" userId="eac6eb22-5f14-46b4-a4ea-a86e6e8c4acc" providerId="ADAL" clId="{6B3F2589-2144-46EC-A4A3-33467D08D360}" dt="2023-11-15T14:52:41.569" v="0" actId="478"/>
          <ac:picMkLst>
            <pc:docMk/>
            <pc:sldMk cId="108616402" sldId="989"/>
            <ac:picMk id="44" creationId="{E1273632-B21D-E35D-A023-04B704836100}"/>
          </ac:picMkLst>
        </pc:picChg>
        <pc:picChg chg="del">
          <ac:chgData name="Marta Klopotowska" userId="eac6eb22-5f14-46b4-a4ea-a86e6e8c4acc" providerId="ADAL" clId="{6B3F2589-2144-46EC-A4A3-33467D08D360}" dt="2023-11-15T14:52:41.569" v="0" actId="478"/>
          <ac:picMkLst>
            <pc:docMk/>
            <pc:sldMk cId="108616402" sldId="989"/>
            <ac:picMk id="45" creationId="{C6F320BF-FD09-CA37-8291-811178E9FA75}"/>
          </ac:picMkLst>
        </pc:picChg>
        <pc:picChg chg="del">
          <ac:chgData name="Marta Klopotowska" userId="eac6eb22-5f14-46b4-a4ea-a86e6e8c4acc" providerId="ADAL" clId="{6B3F2589-2144-46EC-A4A3-33467D08D360}" dt="2023-11-15T14:52:41.569" v="0" actId="478"/>
          <ac:picMkLst>
            <pc:docMk/>
            <pc:sldMk cId="108616402" sldId="989"/>
            <ac:picMk id="46" creationId="{5564A815-0C87-CBAD-0F92-3053F4A2D85C}"/>
          </ac:picMkLst>
        </pc:picChg>
        <pc:picChg chg="del">
          <ac:chgData name="Marta Klopotowska" userId="eac6eb22-5f14-46b4-a4ea-a86e6e8c4acc" providerId="ADAL" clId="{6B3F2589-2144-46EC-A4A3-33467D08D360}" dt="2023-11-15T14:52:41.569" v="0" actId="478"/>
          <ac:picMkLst>
            <pc:docMk/>
            <pc:sldMk cId="108616402" sldId="989"/>
            <ac:picMk id="47" creationId="{CE409C06-9FB4-7708-46D9-45E0574E57A9}"/>
          </ac:picMkLst>
        </pc:picChg>
        <pc:picChg chg="del">
          <ac:chgData name="Marta Klopotowska" userId="eac6eb22-5f14-46b4-a4ea-a86e6e8c4acc" providerId="ADAL" clId="{6B3F2589-2144-46EC-A4A3-33467D08D360}" dt="2023-11-15T14:52:41.569" v="0" actId="478"/>
          <ac:picMkLst>
            <pc:docMk/>
            <pc:sldMk cId="108616402" sldId="989"/>
            <ac:picMk id="48" creationId="{1BA311A5-94B4-B7C9-879B-B6FEDA98C4E2}"/>
          </ac:picMkLst>
        </pc:picChg>
        <pc:picChg chg="del">
          <ac:chgData name="Marta Klopotowska" userId="eac6eb22-5f14-46b4-a4ea-a86e6e8c4acc" providerId="ADAL" clId="{6B3F2589-2144-46EC-A4A3-33467D08D360}" dt="2023-11-15T14:52:41.569" v="0" actId="478"/>
          <ac:picMkLst>
            <pc:docMk/>
            <pc:sldMk cId="108616402" sldId="989"/>
            <ac:picMk id="49" creationId="{C29E61B1-9B7B-EB4A-8152-EF046A3BC49C}"/>
          </ac:picMkLst>
        </pc:picChg>
        <pc:picChg chg="del">
          <ac:chgData name="Marta Klopotowska" userId="eac6eb22-5f14-46b4-a4ea-a86e6e8c4acc" providerId="ADAL" clId="{6B3F2589-2144-46EC-A4A3-33467D08D360}" dt="2023-11-15T14:52:41.569" v="0" actId="478"/>
          <ac:picMkLst>
            <pc:docMk/>
            <pc:sldMk cId="108616402" sldId="989"/>
            <ac:picMk id="50" creationId="{A371C1AB-87B6-79F6-4DAA-57CCA31D2FBB}"/>
          </ac:picMkLst>
        </pc:picChg>
        <pc:picChg chg="del">
          <ac:chgData name="Marta Klopotowska" userId="eac6eb22-5f14-46b4-a4ea-a86e6e8c4acc" providerId="ADAL" clId="{6B3F2589-2144-46EC-A4A3-33467D08D360}" dt="2023-11-15T14:52:41.569" v="0" actId="478"/>
          <ac:picMkLst>
            <pc:docMk/>
            <pc:sldMk cId="108616402" sldId="989"/>
            <ac:picMk id="51" creationId="{24F55D3B-DDD3-9C14-2123-B30D49C8105E}"/>
          </ac:picMkLst>
        </pc:picChg>
        <pc:picChg chg="mod">
          <ac:chgData name="Marta Klopotowska" userId="eac6eb22-5f14-46b4-a4ea-a86e6e8c4acc" providerId="ADAL" clId="{6B3F2589-2144-46EC-A4A3-33467D08D360}" dt="2023-11-15T15:00:30.155" v="46" actId="1035"/>
          <ac:picMkLst>
            <pc:docMk/>
            <pc:sldMk cId="108616402" sldId="989"/>
            <ac:picMk id="52" creationId="{D81FF719-E7C2-D4FC-7F49-92C2037CBC78}"/>
          </ac:picMkLst>
        </pc:picChg>
        <pc:picChg chg="mod">
          <ac:chgData name="Marta Klopotowska" userId="eac6eb22-5f14-46b4-a4ea-a86e6e8c4acc" providerId="ADAL" clId="{6B3F2589-2144-46EC-A4A3-33467D08D360}" dt="2023-11-15T15:00:30.155" v="46" actId="1035"/>
          <ac:picMkLst>
            <pc:docMk/>
            <pc:sldMk cId="108616402" sldId="989"/>
            <ac:picMk id="53" creationId="{6F96C7F6-3E60-548E-0B46-94441620EB43}"/>
          </ac:picMkLst>
        </pc:picChg>
      </pc:sldChg>
      <pc:sldChg chg="modSp mod">
        <pc:chgData name="Marta Klopotowska" userId="eac6eb22-5f14-46b4-a4ea-a86e6e8c4acc" providerId="ADAL" clId="{6B3F2589-2144-46EC-A4A3-33467D08D360}" dt="2023-11-15T16:30:12.898" v="878" actId="20577"/>
        <pc:sldMkLst>
          <pc:docMk/>
          <pc:sldMk cId="1256540209" sldId="990"/>
        </pc:sldMkLst>
        <pc:spChg chg="mod">
          <ac:chgData name="Marta Klopotowska" userId="eac6eb22-5f14-46b4-a4ea-a86e6e8c4acc" providerId="ADAL" clId="{6B3F2589-2144-46EC-A4A3-33467D08D360}" dt="2023-11-15T16:30:12.898" v="878" actId="20577"/>
          <ac:spMkLst>
            <pc:docMk/>
            <pc:sldMk cId="1256540209" sldId="990"/>
            <ac:spMk id="13" creationId="{AF335809-63D5-1465-00C3-AA4B2FE58177}"/>
          </ac:spMkLst>
        </pc:spChg>
      </pc:sldChg>
      <pc:sldChg chg="del modNotes">
        <pc:chgData name="Marta Klopotowska" userId="eac6eb22-5f14-46b4-a4ea-a86e6e8c4acc" providerId="ADAL" clId="{6B3F2589-2144-46EC-A4A3-33467D08D360}" dt="2023-11-15T15:19:50.527" v="460" actId="47"/>
        <pc:sldMkLst>
          <pc:docMk/>
          <pc:sldMk cId="0" sldId="991"/>
        </pc:sldMkLst>
      </pc:sldChg>
      <pc:sldChg chg="del modNotes">
        <pc:chgData name="Marta Klopotowska" userId="eac6eb22-5f14-46b4-a4ea-a86e6e8c4acc" providerId="ADAL" clId="{6B3F2589-2144-46EC-A4A3-33467D08D360}" dt="2023-11-15T15:19:51.404" v="461" actId="47"/>
        <pc:sldMkLst>
          <pc:docMk/>
          <pc:sldMk cId="0" sldId="992"/>
        </pc:sldMkLst>
      </pc:sldChg>
      <pc:sldChg chg="del modNotes">
        <pc:chgData name="Marta Klopotowska" userId="eac6eb22-5f14-46b4-a4ea-a86e6e8c4acc" providerId="ADAL" clId="{6B3F2589-2144-46EC-A4A3-33467D08D360}" dt="2023-11-15T15:19:52.951" v="462" actId="47"/>
        <pc:sldMkLst>
          <pc:docMk/>
          <pc:sldMk cId="0" sldId="993"/>
        </pc:sldMkLst>
      </pc:sldChg>
      <pc:sldChg chg="del modNotes">
        <pc:chgData name="Marta Klopotowska" userId="eac6eb22-5f14-46b4-a4ea-a86e6e8c4acc" providerId="ADAL" clId="{6B3F2589-2144-46EC-A4A3-33467D08D360}" dt="2023-11-15T15:19:54.035" v="463" actId="47"/>
        <pc:sldMkLst>
          <pc:docMk/>
          <pc:sldMk cId="0" sldId="994"/>
        </pc:sldMkLst>
      </pc:sldChg>
      <pc:sldChg chg="add del">
        <pc:chgData name="Marta Klopotowska" userId="eac6eb22-5f14-46b4-a4ea-a86e6e8c4acc" providerId="ADAL" clId="{6B3F2589-2144-46EC-A4A3-33467D08D360}" dt="2023-11-15T15:02:12.751" v="101" actId="47"/>
        <pc:sldMkLst>
          <pc:docMk/>
          <pc:sldMk cId="1775411995" sldId="995"/>
        </pc:sldMkLst>
      </pc:sldChg>
      <pc:sldChg chg="addSp delSp modSp add mod">
        <pc:chgData name="Marta Klopotowska" userId="eac6eb22-5f14-46b4-a4ea-a86e6e8c4acc" providerId="ADAL" clId="{6B3F2589-2144-46EC-A4A3-33467D08D360}" dt="2023-11-15T16:24:49.961" v="736" actId="14100"/>
        <pc:sldMkLst>
          <pc:docMk/>
          <pc:sldMk cId="2810676709" sldId="995"/>
        </pc:sldMkLst>
        <pc:spChg chg="mod">
          <ac:chgData name="Marta Klopotowska" userId="eac6eb22-5f14-46b4-a4ea-a86e6e8c4acc" providerId="ADAL" clId="{6B3F2589-2144-46EC-A4A3-33467D08D360}" dt="2023-11-15T15:18:51.145" v="459" actId="20577"/>
          <ac:spMkLst>
            <pc:docMk/>
            <pc:sldMk cId="2810676709" sldId="995"/>
            <ac:spMk id="2" creationId="{91383D11-DEC4-4BFF-88BB-8FB2206CEB37}"/>
          </ac:spMkLst>
        </pc:spChg>
        <pc:spChg chg="mod">
          <ac:chgData name="Marta Klopotowska" userId="eac6eb22-5f14-46b4-a4ea-a86e6e8c4acc" providerId="ADAL" clId="{6B3F2589-2144-46EC-A4A3-33467D08D360}" dt="2023-11-15T16:24:49.961" v="736" actId="14100"/>
          <ac:spMkLst>
            <pc:docMk/>
            <pc:sldMk cId="2810676709" sldId="995"/>
            <ac:spMk id="4" creationId="{E8E02AC0-EA95-4CA2-B250-70F98D25C504}"/>
          </ac:spMkLst>
        </pc:spChg>
        <pc:grpChg chg="add del mod">
          <ac:chgData name="Marta Klopotowska" userId="eac6eb22-5f14-46b4-a4ea-a86e6e8c4acc" providerId="ADAL" clId="{6B3F2589-2144-46EC-A4A3-33467D08D360}" dt="2023-11-15T15:14:21.536" v="140" actId="165"/>
          <ac:grpSpMkLst>
            <pc:docMk/>
            <pc:sldMk cId="2810676709" sldId="995"/>
            <ac:grpSpMk id="15" creationId="{ABAC323C-E56E-B734-7EC1-6FDAAF185709}"/>
          </ac:grpSpMkLst>
        </pc:grpChg>
        <pc:grpChg chg="del">
          <ac:chgData name="Marta Klopotowska" userId="eac6eb22-5f14-46b4-a4ea-a86e6e8c4acc" providerId="ADAL" clId="{6B3F2589-2144-46EC-A4A3-33467D08D360}" dt="2023-11-15T15:12:51.305" v="103" actId="165"/>
          <ac:grpSpMkLst>
            <pc:docMk/>
            <pc:sldMk cId="2810676709" sldId="995"/>
            <ac:grpSpMk id="22" creationId="{36D1630C-9C9C-D1A1-E6D8-4C72FF896B26}"/>
          </ac:grpSpMkLst>
        </pc:grpChg>
        <pc:picChg chg="add mod topLvl">
          <ac:chgData name="Marta Klopotowska" userId="eac6eb22-5f14-46b4-a4ea-a86e6e8c4acc" providerId="ADAL" clId="{6B3F2589-2144-46EC-A4A3-33467D08D360}" dt="2023-11-15T15:17:04.240" v="335" actId="1035"/>
          <ac:picMkLst>
            <pc:docMk/>
            <pc:sldMk cId="2810676709" sldId="995"/>
            <ac:picMk id="3" creationId="{2A856E1C-BA9F-967D-1712-C6221C223BA3}"/>
          </ac:picMkLst>
        </pc:picChg>
        <pc:picChg chg="add mod topLvl">
          <ac:chgData name="Marta Klopotowska" userId="eac6eb22-5f14-46b4-a4ea-a86e6e8c4acc" providerId="ADAL" clId="{6B3F2589-2144-46EC-A4A3-33467D08D360}" dt="2023-11-15T15:17:17.366" v="379" actId="1038"/>
          <ac:picMkLst>
            <pc:docMk/>
            <pc:sldMk cId="2810676709" sldId="995"/>
            <ac:picMk id="6" creationId="{8414B639-67B7-3124-7A5E-D10A67FAD4CB}"/>
          </ac:picMkLst>
        </pc:picChg>
        <pc:picChg chg="add mod topLvl">
          <ac:chgData name="Marta Klopotowska" userId="eac6eb22-5f14-46b4-a4ea-a86e6e8c4acc" providerId="ADAL" clId="{6B3F2589-2144-46EC-A4A3-33467D08D360}" dt="2023-11-15T15:16:08.240" v="257" actId="1035"/>
          <ac:picMkLst>
            <pc:docMk/>
            <pc:sldMk cId="2810676709" sldId="995"/>
            <ac:picMk id="7" creationId="{317BDC61-2D01-8018-7AA0-38BE50FC51AD}"/>
          </ac:picMkLst>
        </pc:picChg>
        <pc:picChg chg="add mod topLvl">
          <ac:chgData name="Marta Klopotowska" userId="eac6eb22-5f14-46b4-a4ea-a86e6e8c4acc" providerId="ADAL" clId="{6B3F2589-2144-46EC-A4A3-33467D08D360}" dt="2023-11-15T15:17:09.762" v="356" actId="1038"/>
          <ac:picMkLst>
            <pc:docMk/>
            <pc:sldMk cId="2810676709" sldId="995"/>
            <ac:picMk id="8" creationId="{D2A00FE0-21C1-499F-8023-62B176C8A10E}"/>
          </ac:picMkLst>
        </pc:picChg>
        <pc:picChg chg="add mod topLvl">
          <ac:chgData name="Marta Klopotowska" userId="eac6eb22-5f14-46b4-a4ea-a86e6e8c4acc" providerId="ADAL" clId="{6B3F2589-2144-46EC-A4A3-33467D08D360}" dt="2023-11-15T15:17:12.513" v="365" actId="1037"/>
          <ac:picMkLst>
            <pc:docMk/>
            <pc:sldMk cId="2810676709" sldId="995"/>
            <ac:picMk id="9" creationId="{1E0BD2BD-15C5-2653-BEF8-7BC75EBF02AB}"/>
          </ac:picMkLst>
        </pc:picChg>
        <pc:picChg chg="add mod topLvl">
          <ac:chgData name="Marta Klopotowska" userId="eac6eb22-5f14-46b4-a4ea-a86e6e8c4acc" providerId="ADAL" clId="{6B3F2589-2144-46EC-A4A3-33467D08D360}" dt="2023-11-15T15:17:20.447" v="385" actId="1038"/>
          <ac:picMkLst>
            <pc:docMk/>
            <pc:sldMk cId="2810676709" sldId="995"/>
            <ac:picMk id="10" creationId="{3CFC9EDA-9780-0C53-43F1-98FA08B05B0A}"/>
          </ac:picMkLst>
        </pc:picChg>
        <pc:picChg chg="add mod topLvl">
          <ac:chgData name="Marta Klopotowska" userId="eac6eb22-5f14-46b4-a4ea-a86e6e8c4acc" providerId="ADAL" clId="{6B3F2589-2144-46EC-A4A3-33467D08D360}" dt="2023-11-15T15:17:02.480" v="334" actId="1036"/>
          <ac:picMkLst>
            <pc:docMk/>
            <pc:sldMk cId="2810676709" sldId="995"/>
            <ac:picMk id="11" creationId="{C4609A02-1E01-8BA6-C683-3643C3FF4CB2}"/>
          </ac:picMkLst>
        </pc:picChg>
        <pc:picChg chg="add mod topLvl">
          <ac:chgData name="Marta Klopotowska" userId="eac6eb22-5f14-46b4-a4ea-a86e6e8c4acc" providerId="ADAL" clId="{6B3F2589-2144-46EC-A4A3-33467D08D360}" dt="2023-11-15T15:16:57.464" v="306" actId="1038"/>
          <ac:picMkLst>
            <pc:docMk/>
            <pc:sldMk cId="2810676709" sldId="995"/>
            <ac:picMk id="12" creationId="{7EC2DABC-073B-BB01-00D1-360483BC58F6}"/>
          </ac:picMkLst>
        </pc:picChg>
        <pc:picChg chg="del">
          <ac:chgData name="Marta Klopotowska" userId="eac6eb22-5f14-46b4-a4ea-a86e6e8c4acc" providerId="ADAL" clId="{6B3F2589-2144-46EC-A4A3-33467D08D360}" dt="2023-11-15T15:16:29.991" v="260" actId="478"/>
          <ac:picMkLst>
            <pc:docMk/>
            <pc:sldMk cId="2810676709" sldId="995"/>
            <ac:picMk id="13" creationId="{F7915991-6564-9C75-61A6-1B46B17BA8AE}"/>
          </ac:picMkLst>
        </pc:picChg>
        <pc:picChg chg="add mod topLvl">
          <ac:chgData name="Marta Klopotowska" userId="eac6eb22-5f14-46b4-a4ea-a86e6e8c4acc" providerId="ADAL" clId="{6B3F2589-2144-46EC-A4A3-33467D08D360}" dt="2023-11-15T15:16:03.520" v="253" actId="1035"/>
          <ac:picMkLst>
            <pc:docMk/>
            <pc:sldMk cId="2810676709" sldId="995"/>
            <ac:picMk id="14" creationId="{6403EB5D-6790-1F6B-8C3C-CA31A4F7F2B4}"/>
          </ac:picMkLst>
        </pc:picChg>
        <pc:picChg chg="add mod">
          <ac:chgData name="Marta Klopotowska" userId="eac6eb22-5f14-46b4-a4ea-a86e6e8c4acc" providerId="ADAL" clId="{6B3F2589-2144-46EC-A4A3-33467D08D360}" dt="2023-11-15T15:16:49.033" v="281" actId="1037"/>
          <ac:picMkLst>
            <pc:docMk/>
            <pc:sldMk cId="2810676709" sldId="995"/>
            <ac:picMk id="16" creationId="{24D98C0F-8862-D8E1-68BB-F7C165D1BE27}"/>
          </ac:picMkLst>
        </pc:picChg>
        <pc:picChg chg="del mod topLvl">
          <ac:chgData name="Marta Klopotowska" userId="eac6eb22-5f14-46b4-a4ea-a86e6e8c4acc" providerId="ADAL" clId="{6B3F2589-2144-46EC-A4A3-33467D08D360}" dt="2023-11-15T15:12:57.868" v="107" actId="478"/>
          <ac:picMkLst>
            <pc:docMk/>
            <pc:sldMk cId="2810676709" sldId="995"/>
            <ac:picMk id="23" creationId="{2DE72603-0E66-C11F-DB7D-9FB8BF490369}"/>
          </ac:picMkLst>
        </pc:picChg>
        <pc:picChg chg="del mod topLvl">
          <ac:chgData name="Marta Klopotowska" userId="eac6eb22-5f14-46b4-a4ea-a86e6e8c4acc" providerId="ADAL" clId="{6B3F2589-2144-46EC-A4A3-33467D08D360}" dt="2023-11-15T15:12:57.868" v="107" actId="478"/>
          <ac:picMkLst>
            <pc:docMk/>
            <pc:sldMk cId="2810676709" sldId="995"/>
            <ac:picMk id="24" creationId="{D519B2C9-4227-1962-0482-7545A8EF9ED4}"/>
          </ac:picMkLst>
        </pc:picChg>
        <pc:picChg chg="del mod topLvl">
          <ac:chgData name="Marta Klopotowska" userId="eac6eb22-5f14-46b4-a4ea-a86e6e8c4acc" providerId="ADAL" clId="{6B3F2589-2144-46EC-A4A3-33467D08D360}" dt="2023-11-15T15:12:54.437" v="104" actId="478"/>
          <ac:picMkLst>
            <pc:docMk/>
            <pc:sldMk cId="2810676709" sldId="995"/>
            <ac:picMk id="25" creationId="{6B5AECE4-EE37-0ABE-803C-73732566F630}"/>
          </ac:picMkLst>
        </pc:picChg>
        <pc:picChg chg="del mod topLvl">
          <ac:chgData name="Marta Klopotowska" userId="eac6eb22-5f14-46b4-a4ea-a86e6e8c4acc" providerId="ADAL" clId="{6B3F2589-2144-46EC-A4A3-33467D08D360}" dt="2023-11-15T15:12:57.868" v="107" actId="478"/>
          <ac:picMkLst>
            <pc:docMk/>
            <pc:sldMk cId="2810676709" sldId="995"/>
            <ac:picMk id="26" creationId="{B7F19DFF-3F0E-7576-F149-FF620D3334E0}"/>
          </ac:picMkLst>
        </pc:picChg>
        <pc:picChg chg="del mod topLvl">
          <ac:chgData name="Marta Klopotowska" userId="eac6eb22-5f14-46b4-a4ea-a86e6e8c4acc" providerId="ADAL" clId="{6B3F2589-2144-46EC-A4A3-33467D08D360}" dt="2023-11-15T15:12:57.868" v="107" actId="478"/>
          <ac:picMkLst>
            <pc:docMk/>
            <pc:sldMk cId="2810676709" sldId="995"/>
            <ac:picMk id="27" creationId="{06714BB4-C92D-415F-D1F5-29FAD46F38B5}"/>
          </ac:picMkLst>
        </pc:picChg>
        <pc:picChg chg="del mod topLvl">
          <ac:chgData name="Marta Klopotowska" userId="eac6eb22-5f14-46b4-a4ea-a86e6e8c4acc" providerId="ADAL" clId="{6B3F2589-2144-46EC-A4A3-33467D08D360}" dt="2023-11-15T15:12:57.868" v="107" actId="478"/>
          <ac:picMkLst>
            <pc:docMk/>
            <pc:sldMk cId="2810676709" sldId="995"/>
            <ac:picMk id="28" creationId="{BC840C76-4749-257F-4BB1-ACB30446FF58}"/>
          </ac:picMkLst>
        </pc:picChg>
        <pc:picChg chg="del mod topLvl">
          <ac:chgData name="Marta Klopotowska" userId="eac6eb22-5f14-46b4-a4ea-a86e6e8c4acc" providerId="ADAL" clId="{6B3F2589-2144-46EC-A4A3-33467D08D360}" dt="2023-11-15T15:12:59.601" v="109" actId="478"/>
          <ac:picMkLst>
            <pc:docMk/>
            <pc:sldMk cId="2810676709" sldId="995"/>
            <ac:picMk id="29" creationId="{1882E4EF-0B86-0007-6F3D-C1447B330BC0}"/>
          </ac:picMkLst>
        </pc:picChg>
        <pc:picChg chg="del mod topLvl">
          <ac:chgData name="Marta Klopotowska" userId="eac6eb22-5f14-46b4-a4ea-a86e6e8c4acc" providerId="ADAL" clId="{6B3F2589-2144-46EC-A4A3-33467D08D360}" dt="2023-11-15T15:12:57.868" v="107" actId="478"/>
          <ac:picMkLst>
            <pc:docMk/>
            <pc:sldMk cId="2810676709" sldId="995"/>
            <ac:picMk id="30" creationId="{B339ECE7-CF9F-C585-5FCC-7ED363902085}"/>
          </ac:picMkLst>
        </pc:picChg>
        <pc:picChg chg="del mod topLvl">
          <ac:chgData name="Marta Klopotowska" userId="eac6eb22-5f14-46b4-a4ea-a86e6e8c4acc" providerId="ADAL" clId="{6B3F2589-2144-46EC-A4A3-33467D08D360}" dt="2023-11-15T15:12:55.551" v="105" actId="478"/>
          <ac:picMkLst>
            <pc:docMk/>
            <pc:sldMk cId="2810676709" sldId="995"/>
            <ac:picMk id="31" creationId="{D5A20F17-FF5F-AA0E-0DEC-85D71196E4B2}"/>
          </ac:picMkLst>
        </pc:picChg>
        <pc:picChg chg="del mod topLvl">
          <ac:chgData name="Marta Klopotowska" userId="eac6eb22-5f14-46b4-a4ea-a86e6e8c4acc" providerId="ADAL" clId="{6B3F2589-2144-46EC-A4A3-33467D08D360}" dt="2023-11-15T15:12:58.834" v="108" actId="478"/>
          <ac:picMkLst>
            <pc:docMk/>
            <pc:sldMk cId="2810676709" sldId="995"/>
            <ac:picMk id="32" creationId="{AA067249-DA9C-ACA6-4421-AD385FA9987B}"/>
          </ac:picMkLst>
        </pc:picChg>
        <pc:picChg chg="del mod topLvl">
          <ac:chgData name="Marta Klopotowska" userId="eac6eb22-5f14-46b4-a4ea-a86e6e8c4acc" providerId="ADAL" clId="{6B3F2589-2144-46EC-A4A3-33467D08D360}" dt="2023-11-15T15:12:56.260" v="106" actId="478"/>
          <ac:picMkLst>
            <pc:docMk/>
            <pc:sldMk cId="2810676709" sldId="995"/>
            <ac:picMk id="33" creationId="{629F7A29-EE56-C2DB-8CFF-FA1351093407}"/>
          </ac:picMkLst>
        </pc:picChg>
        <pc:picChg chg="del mod topLvl">
          <ac:chgData name="Marta Klopotowska" userId="eac6eb22-5f14-46b4-a4ea-a86e6e8c4acc" providerId="ADAL" clId="{6B3F2589-2144-46EC-A4A3-33467D08D360}" dt="2023-11-15T15:12:57.868" v="107" actId="478"/>
          <ac:picMkLst>
            <pc:docMk/>
            <pc:sldMk cId="2810676709" sldId="995"/>
            <ac:picMk id="34" creationId="{B89F81BE-359E-0DBA-E565-EDE84F5D99AD}"/>
          </ac:picMkLst>
        </pc:picChg>
        <pc:picChg chg="del mod topLvl">
          <ac:chgData name="Marta Klopotowska" userId="eac6eb22-5f14-46b4-a4ea-a86e6e8c4acc" providerId="ADAL" clId="{6B3F2589-2144-46EC-A4A3-33467D08D360}" dt="2023-11-15T15:12:57.868" v="107" actId="478"/>
          <ac:picMkLst>
            <pc:docMk/>
            <pc:sldMk cId="2810676709" sldId="995"/>
            <ac:picMk id="35" creationId="{E7E786D1-CDB3-5FF8-9370-B29433338A9E}"/>
          </ac:picMkLst>
        </pc:picChg>
        <pc:picChg chg="del mod topLvl">
          <ac:chgData name="Marta Klopotowska" userId="eac6eb22-5f14-46b4-a4ea-a86e6e8c4acc" providerId="ADAL" clId="{6B3F2589-2144-46EC-A4A3-33467D08D360}" dt="2023-11-15T15:12:57.868" v="107" actId="478"/>
          <ac:picMkLst>
            <pc:docMk/>
            <pc:sldMk cId="2810676709" sldId="995"/>
            <ac:picMk id="52" creationId="{D81FF719-E7C2-D4FC-7F49-92C2037CBC78}"/>
          </ac:picMkLst>
        </pc:picChg>
        <pc:picChg chg="mod topLvl">
          <ac:chgData name="Marta Klopotowska" userId="eac6eb22-5f14-46b4-a4ea-a86e6e8c4acc" providerId="ADAL" clId="{6B3F2589-2144-46EC-A4A3-33467D08D360}" dt="2023-11-15T15:17:30.824" v="398" actId="1036"/>
          <ac:picMkLst>
            <pc:docMk/>
            <pc:sldMk cId="2810676709" sldId="995"/>
            <ac:picMk id="53" creationId="{6F96C7F6-3E60-548E-0B46-94441620EB43}"/>
          </ac:picMkLst>
        </pc:picChg>
      </pc:sldChg>
      <pc:sldChg chg="addSp delSp modSp add mod modClrScheme chgLayout">
        <pc:chgData name="Marta Klopotowska" userId="eac6eb22-5f14-46b4-a4ea-a86e6e8c4acc" providerId="ADAL" clId="{6B3F2589-2144-46EC-A4A3-33467D08D360}" dt="2023-11-15T16:47:07.090" v="1073" actId="1076"/>
        <pc:sldMkLst>
          <pc:docMk/>
          <pc:sldMk cId="2402131514" sldId="996"/>
        </pc:sldMkLst>
        <pc:spChg chg="del">
          <ac:chgData name="Marta Klopotowska" userId="eac6eb22-5f14-46b4-a4ea-a86e6e8c4acc" providerId="ADAL" clId="{6B3F2589-2144-46EC-A4A3-33467D08D360}" dt="2023-11-15T15:20:31.272" v="489" actId="478"/>
          <ac:spMkLst>
            <pc:docMk/>
            <pc:sldMk cId="2402131514" sldId="996"/>
            <ac:spMk id="3" creationId="{00000000-0000-0000-0000-000000000000}"/>
          </ac:spMkLst>
        </pc:spChg>
        <pc:spChg chg="mod ord">
          <ac:chgData name="Marta Klopotowska" userId="eac6eb22-5f14-46b4-a4ea-a86e6e8c4acc" providerId="ADAL" clId="{6B3F2589-2144-46EC-A4A3-33467D08D360}" dt="2023-11-15T16:47:07.090" v="1073" actId="1076"/>
          <ac:spMkLst>
            <pc:docMk/>
            <pc:sldMk cId="2402131514" sldId="996"/>
            <ac:spMk id="4" creationId="{00000000-0000-0000-0000-000000000000}"/>
          </ac:spMkLst>
        </pc:spChg>
        <pc:spChg chg="add del mod">
          <ac:chgData name="Marta Klopotowska" userId="eac6eb22-5f14-46b4-a4ea-a86e6e8c4acc" providerId="ADAL" clId="{6B3F2589-2144-46EC-A4A3-33467D08D360}" dt="2023-11-15T15:20:40.381" v="490" actId="478"/>
          <ac:spMkLst>
            <pc:docMk/>
            <pc:sldMk cId="2402131514" sldId="996"/>
            <ac:spMk id="5" creationId="{3543017F-A65B-40C0-0E1E-393D801D9AE4}"/>
          </ac:spMkLst>
        </pc:spChg>
        <pc:spChg chg="add del mod ord">
          <ac:chgData name="Marta Klopotowska" userId="eac6eb22-5f14-46b4-a4ea-a86e6e8c4acc" providerId="ADAL" clId="{6B3F2589-2144-46EC-A4A3-33467D08D360}" dt="2023-11-15T16:47:03.853" v="1072" actId="478"/>
          <ac:spMkLst>
            <pc:docMk/>
            <pc:sldMk cId="2402131514" sldId="996"/>
            <ac:spMk id="6" creationId="{9BECBCED-A30B-EA2E-5478-F4F5B2E9D7A1}"/>
          </ac:spMkLst>
        </pc:spChg>
      </pc:sldChg>
      <pc:sldMasterChg chg="del delSldLayout">
        <pc:chgData name="Marta Klopotowska" userId="eac6eb22-5f14-46b4-a4ea-a86e6e8c4acc" providerId="ADAL" clId="{6B3F2589-2144-46EC-A4A3-33467D08D360}" dt="2023-11-15T15:19:55.350" v="464" actId="47"/>
        <pc:sldMasterMkLst>
          <pc:docMk/>
          <pc:sldMasterMk cId="2736640129" sldId="2147483972"/>
        </pc:sldMasterMkLst>
        <pc:sldLayoutChg chg="del">
          <pc:chgData name="Marta Klopotowska" userId="eac6eb22-5f14-46b4-a4ea-a86e6e8c4acc" providerId="ADAL" clId="{6B3F2589-2144-46EC-A4A3-33467D08D360}" dt="2023-11-15T15:19:55.350" v="464" actId="47"/>
          <pc:sldLayoutMkLst>
            <pc:docMk/>
            <pc:sldMasterMk cId="2736640129" sldId="2147483972"/>
            <pc:sldLayoutMk cId="4245484151" sldId="2147483973"/>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1550479883" sldId="2147483974"/>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981073774" sldId="2147483975"/>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809144855" sldId="2147483976"/>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4243684428" sldId="2147483977"/>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1395112365" sldId="2147483978"/>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789727620" sldId="2147483979"/>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094675440" sldId="2147483980"/>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547156473" sldId="2147483981"/>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2628751681" sldId="2147483982"/>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2679345428" sldId="2147483983"/>
          </pc:sldLayoutMkLst>
        </pc:sldLayoutChg>
      </pc:sldMasterChg>
      <pc:sldMasterChg chg="del delSldLayout">
        <pc:chgData name="Marta Klopotowska" userId="eac6eb22-5f14-46b4-a4ea-a86e6e8c4acc" providerId="ADAL" clId="{6B3F2589-2144-46EC-A4A3-33467D08D360}" dt="2023-11-15T15:19:54.035" v="463" actId="47"/>
        <pc:sldMasterMkLst>
          <pc:docMk/>
          <pc:sldMasterMk cId="460819119" sldId="2147483984"/>
        </pc:sldMasterMkLst>
        <pc:sldLayoutChg chg="del">
          <pc:chgData name="Marta Klopotowska" userId="eac6eb22-5f14-46b4-a4ea-a86e6e8c4acc" providerId="ADAL" clId="{6B3F2589-2144-46EC-A4A3-33467D08D360}" dt="2023-11-15T15:19:54.035" v="463" actId="47"/>
          <pc:sldLayoutMkLst>
            <pc:docMk/>
            <pc:sldMasterMk cId="460819119" sldId="2147483984"/>
            <pc:sldLayoutMk cId="130735442" sldId="2147483985"/>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50250479" sldId="2147483986"/>
          </pc:sldLayoutMkLst>
        </pc:sldLayoutChg>
        <pc:sldLayoutChg chg="del">
          <pc:chgData name="Marta Klopotowska" userId="eac6eb22-5f14-46b4-a4ea-a86e6e8c4acc" providerId="ADAL" clId="{6B3F2589-2144-46EC-A4A3-33467D08D360}" dt="2023-11-15T15:19:52.951" v="462" actId="47"/>
          <pc:sldLayoutMkLst>
            <pc:docMk/>
            <pc:sldMasterMk cId="460819119" sldId="2147483984"/>
            <pc:sldLayoutMk cId="2230313413" sldId="2147483987"/>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4126014037" sldId="2147483988"/>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460099514" sldId="2147483989"/>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800432193" sldId="2147483990"/>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2707873020" sldId="2147483991"/>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71826099" sldId="2147483992"/>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3242887751" sldId="2147483993"/>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85331735" sldId="2147483994"/>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2254091160" sldId="2147483995"/>
          </pc:sldLayoutMkLst>
        </pc:sldLayoutChg>
      </pc:sldMasterChg>
    </pc:docChg>
  </pc:docChgLst>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Klopotowska" userId="eac6eb22-5f14-46b4-a4ea-a86e6e8c4acc" providerId="ADAL" clId="{6964A34F-6B33-4C9E-9770-55A1FA9F95BC}"/>
    <pc:docChg chg="undo redo custSel addSld delSld modSld delMainMaster modMainMaster">
      <pc:chgData name="Marta Klopotowska" userId="eac6eb22-5f14-46b4-a4ea-a86e6e8c4acc" providerId="ADAL" clId="{6964A34F-6B33-4C9E-9770-55A1FA9F95BC}" dt="2023-08-21T15:29:52.140" v="1602" actId="14100"/>
      <pc:docMkLst>
        <pc:docMk/>
      </pc:docMkLst>
      <pc:sldChg chg="delSp modSp mod">
        <pc:chgData name="Marta Klopotowska" userId="eac6eb22-5f14-46b4-a4ea-a86e6e8c4acc" providerId="ADAL" clId="{6964A34F-6B33-4C9E-9770-55A1FA9F95BC}" dt="2023-08-21T15:29:52.140" v="1602" actId="14100"/>
        <pc:sldMkLst>
          <pc:docMk/>
          <pc:sldMk cId="2325718728" sldId="257"/>
        </pc:sldMkLst>
        <pc:spChg chg="mod">
          <ac:chgData name="Marta Klopotowska" userId="eac6eb22-5f14-46b4-a4ea-a86e6e8c4acc" providerId="ADAL" clId="{6964A34F-6B33-4C9E-9770-55A1FA9F95BC}" dt="2023-08-21T13:48:59.365" v="1590"/>
          <ac:spMkLst>
            <pc:docMk/>
            <pc:sldMk cId="2325718728" sldId="257"/>
            <ac:spMk id="4" creationId="{00000000-0000-0000-0000-000000000000}"/>
          </ac:spMkLst>
        </pc:spChg>
        <pc:spChg chg="mod ord">
          <ac:chgData name="Marta Klopotowska" userId="eac6eb22-5f14-46b4-a4ea-a86e6e8c4acc" providerId="ADAL" clId="{6964A34F-6B33-4C9E-9770-55A1FA9F95BC}" dt="2023-08-21T15:29:52.140" v="1602" actId="14100"/>
          <ac:spMkLst>
            <pc:docMk/>
            <pc:sldMk cId="2325718728" sldId="257"/>
            <ac:spMk id="10" creationId="{6D5EDE2A-40A4-4199-AAF2-68729E10C1E4}"/>
          </ac:spMkLst>
        </pc:spChg>
        <pc:picChg chg="del">
          <ac:chgData name="Marta Klopotowska" userId="eac6eb22-5f14-46b4-a4ea-a86e6e8c4acc" providerId="ADAL" clId="{6964A34F-6B33-4C9E-9770-55A1FA9F95BC}" dt="2023-08-17T12:11:33.092" v="812" actId="478"/>
          <ac:picMkLst>
            <pc:docMk/>
            <pc:sldMk cId="2325718728" sldId="257"/>
            <ac:picMk id="3" creationId="{B7C8E147-0753-4CE0-AFEF-9DC7AB03098B}"/>
          </ac:picMkLst>
        </pc:picChg>
        <pc:picChg chg="del">
          <ac:chgData name="Marta Klopotowska" userId="eac6eb22-5f14-46b4-a4ea-a86e6e8c4acc" providerId="ADAL" clId="{6964A34F-6B33-4C9E-9770-55A1FA9F95BC}" dt="2023-08-17T12:11:28.835" v="811" actId="478"/>
          <ac:picMkLst>
            <pc:docMk/>
            <pc:sldMk cId="2325718728" sldId="257"/>
            <ac:picMk id="6" creationId="{7C81BE09-C71E-4F07-8A84-0E2EECE05AFC}"/>
          </ac:picMkLst>
        </pc:picChg>
      </pc:sldChg>
      <pc:sldChg chg="modSp mod">
        <pc:chgData name="Marta Klopotowska" userId="eac6eb22-5f14-46b4-a4ea-a86e6e8c4acc" providerId="ADAL" clId="{6964A34F-6B33-4C9E-9770-55A1FA9F95BC}" dt="2023-08-18T17:23:42.371" v="1576" actId="255"/>
        <pc:sldMkLst>
          <pc:docMk/>
          <pc:sldMk cId="3528939462" sldId="258"/>
        </pc:sldMkLst>
        <pc:spChg chg="mod">
          <ac:chgData name="Marta Klopotowska" userId="eac6eb22-5f14-46b4-a4ea-a86e6e8c4acc" providerId="ADAL" clId="{6964A34F-6B33-4C9E-9770-55A1FA9F95BC}" dt="2023-08-18T17:23:42.371" v="1576" actId="255"/>
          <ac:spMkLst>
            <pc:docMk/>
            <pc:sldMk cId="3528939462" sldId="258"/>
            <ac:spMk id="4" creationId="{00000000-0000-0000-0000-000000000000}"/>
          </ac:spMkLst>
        </pc:spChg>
        <pc:spChg chg="mod">
          <ac:chgData name="Marta Klopotowska" userId="eac6eb22-5f14-46b4-a4ea-a86e6e8c4acc" providerId="ADAL" clId="{6964A34F-6B33-4C9E-9770-55A1FA9F95BC}" dt="2023-08-17T12:13:28.751" v="905" actId="20577"/>
          <ac:spMkLst>
            <pc:docMk/>
            <pc:sldMk cId="3528939462" sldId="258"/>
            <ac:spMk id="19" creationId="{BFA5C62F-C11C-404A-926C-35704A67471C}"/>
          </ac:spMkLst>
        </pc:spChg>
      </pc:sldChg>
      <pc:sldChg chg="modSp mod">
        <pc:chgData name="Marta Klopotowska" userId="eac6eb22-5f14-46b4-a4ea-a86e6e8c4acc" providerId="ADAL" clId="{6964A34F-6B33-4C9E-9770-55A1FA9F95BC}" dt="2023-08-18T17:23:59.314" v="1578" actId="255"/>
        <pc:sldMkLst>
          <pc:docMk/>
          <pc:sldMk cId="3246698477" sldId="259"/>
        </pc:sldMkLst>
        <pc:spChg chg="mod">
          <ac:chgData name="Marta Klopotowska" userId="eac6eb22-5f14-46b4-a4ea-a86e6e8c4acc" providerId="ADAL" clId="{6964A34F-6B33-4C9E-9770-55A1FA9F95BC}" dt="2023-08-18T17:23:59.314" v="1578" actId="255"/>
          <ac:spMkLst>
            <pc:docMk/>
            <pc:sldMk cId="3246698477" sldId="259"/>
            <ac:spMk id="3" creationId="{00000000-0000-0000-0000-000000000000}"/>
          </ac:spMkLst>
        </pc:spChg>
        <pc:spChg chg="mod">
          <ac:chgData name="Marta Klopotowska" userId="eac6eb22-5f14-46b4-a4ea-a86e6e8c4acc" providerId="ADAL" clId="{6964A34F-6B33-4C9E-9770-55A1FA9F95BC}" dt="2023-08-17T12:43:58.904" v="1440" actId="1076"/>
          <ac:spMkLst>
            <pc:docMk/>
            <pc:sldMk cId="3246698477" sldId="259"/>
            <ac:spMk id="6" creationId="{A0EE4CC9-0880-42C6-9DE7-6F418E1E107B}"/>
          </ac:spMkLst>
        </pc:spChg>
      </pc:sldChg>
      <pc:sldChg chg="addSp delSp modSp mod">
        <pc:chgData name="Marta Klopotowska" userId="eac6eb22-5f14-46b4-a4ea-a86e6e8c4acc" providerId="ADAL" clId="{6964A34F-6B33-4C9E-9770-55A1FA9F95BC}" dt="2023-08-18T17:24:35.467" v="1584" actId="255"/>
        <pc:sldMkLst>
          <pc:docMk/>
          <pc:sldMk cId="65980272" sldId="443"/>
        </pc:sldMkLst>
        <pc:spChg chg="mod">
          <ac:chgData name="Marta Klopotowska" userId="eac6eb22-5f14-46b4-a4ea-a86e6e8c4acc" providerId="ADAL" clId="{6964A34F-6B33-4C9E-9770-55A1FA9F95BC}" dt="2023-08-18T17:24:35.467" v="1584" actId="255"/>
          <ac:spMkLst>
            <pc:docMk/>
            <pc:sldMk cId="65980272" sldId="443"/>
            <ac:spMk id="6" creationId="{00000000-0000-0000-0000-000000000000}"/>
          </ac:spMkLst>
        </pc:spChg>
        <pc:spChg chg="mod">
          <ac:chgData name="Marta Klopotowska" userId="eac6eb22-5f14-46b4-a4ea-a86e6e8c4acc" providerId="ADAL" clId="{6964A34F-6B33-4C9E-9770-55A1FA9F95BC}" dt="2023-08-17T13:17:30.932" v="1549" actId="20577"/>
          <ac:spMkLst>
            <pc:docMk/>
            <pc:sldMk cId="65980272" sldId="443"/>
            <ac:spMk id="8" creationId="{6905132D-210A-4783-BB7A-D763FAE872C9}"/>
          </ac:spMkLst>
        </pc:spChg>
        <pc:picChg chg="add mod">
          <ac:chgData name="Marta Klopotowska" userId="eac6eb22-5f14-46b4-a4ea-a86e6e8c4acc" providerId="ADAL" clId="{6964A34F-6B33-4C9E-9770-55A1FA9F95BC}" dt="2023-08-17T13:16:54.406" v="1509" actId="1076"/>
          <ac:picMkLst>
            <pc:docMk/>
            <pc:sldMk cId="65980272" sldId="443"/>
            <ac:picMk id="4" creationId="{06612A43-7A42-B155-67C9-4DCF2E027A5A}"/>
          </ac:picMkLst>
        </pc:picChg>
        <pc:picChg chg="del">
          <ac:chgData name="Marta Klopotowska" userId="eac6eb22-5f14-46b4-a4ea-a86e6e8c4acc" providerId="ADAL" clId="{6964A34F-6B33-4C9E-9770-55A1FA9F95BC}" dt="2023-08-17T13:16:49.760" v="1507" actId="478"/>
          <ac:picMkLst>
            <pc:docMk/>
            <pc:sldMk cId="65980272" sldId="443"/>
            <ac:picMk id="7" creationId="{9137AAE6-2CDA-44CD-95E8-05B73E341D3D}"/>
          </ac:picMkLst>
        </pc:picChg>
        <pc:picChg chg="add mod">
          <ac:chgData name="Marta Klopotowska" userId="eac6eb22-5f14-46b4-a4ea-a86e6e8c4acc" providerId="ADAL" clId="{6964A34F-6B33-4C9E-9770-55A1FA9F95BC}" dt="2023-08-17T13:16:51.200" v="1508" actId="1076"/>
          <ac:picMkLst>
            <pc:docMk/>
            <pc:sldMk cId="65980272" sldId="443"/>
            <ac:picMk id="9" creationId="{EBD5EE02-D2AC-423D-FDD8-2EC8CF248F44}"/>
          </ac:picMkLst>
        </pc:picChg>
        <pc:picChg chg="del">
          <ac:chgData name="Marta Klopotowska" userId="eac6eb22-5f14-46b4-a4ea-a86e6e8c4acc" providerId="ADAL" clId="{6964A34F-6B33-4C9E-9770-55A1FA9F95BC}" dt="2023-08-17T13:16:39.197" v="1502" actId="478"/>
          <ac:picMkLst>
            <pc:docMk/>
            <pc:sldMk cId="65980272" sldId="443"/>
            <ac:picMk id="2050" creationId="{E4459FD2-587E-4BD4-98E7-32057E9CCC83}"/>
          </ac:picMkLst>
        </pc:picChg>
        <pc:picChg chg="del">
          <ac:chgData name="Marta Klopotowska" userId="eac6eb22-5f14-46b4-a4ea-a86e6e8c4acc" providerId="ADAL" clId="{6964A34F-6B33-4C9E-9770-55A1FA9F95BC}" dt="2023-08-17T13:15:12.380" v="1496" actId="478"/>
          <ac:picMkLst>
            <pc:docMk/>
            <pc:sldMk cId="65980272" sldId="443"/>
            <ac:picMk id="8194" creationId="{B76E08E8-2C79-46C5-A559-5E3C36DB1152}"/>
          </ac:picMkLst>
        </pc:picChg>
      </pc:sldChg>
      <pc:sldChg chg="addSp delSp modSp mod">
        <pc:chgData name="Marta Klopotowska" userId="eac6eb22-5f14-46b4-a4ea-a86e6e8c4acc" providerId="ADAL" clId="{6964A34F-6B33-4C9E-9770-55A1FA9F95BC}" dt="2023-08-18T17:20:08.827" v="1569" actId="478"/>
        <pc:sldMkLst>
          <pc:docMk/>
          <pc:sldMk cId="2693195115" sldId="461"/>
        </pc:sldMkLst>
        <pc:spChg chg="add mod">
          <ac:chgData name="Marta Klopotowska" userId="eac6eb22-5f14-46b4-a4ea-a86e6e8c4acc" providerId="ADAL" clId="{6964A34F-6B33-4C9E-9770-55A1FA9F95BC}" dt="2023-08-17T11:55:51.322" v="269" actId="1036"/>
          <ac:spMkLst>
            <pc:docMk/>
            <pc:sldMk cId="2693195115" sldId="461"/>
            <ac:spMk id="2" creationId="{4618E137-D22B-B7E3-9D11-9535C4CFBB1D}"/>
          </ac:spMkLst>
        </pc:spChg>
        <pc:spChg chg="mod">
          <ac:chgData name="Marta Klopotowska" userId="eac6eb22-5f14-46b4-a4ea-a86e6e8c4acc" providerId="ADAL" clId="{6964A34F-6B33-4C9E-9770-55A1FA9F95BC}" dt="2023-08-17T12:39:27.971" v="1314" actId="1036"/>
          <ac:spMkLst>
            <pc:docMk/>
            <pc:sldMk cId="2693195115" sldId="461"/>
            <ac:spMk id="14" creationId="{81CEB081-CD23-4709-BA68-D3043B6010C2}"/>
          </ac:spMkLst>
        </pc:spChg>
        <pc:spChg chg="del">
          <ac:chgData name="Marta Klopotowska" userId="eac6eb22-5f14-46b4-a4ea-a86e6e8c4acc" providerId="ADAL" clId="{6964A34F-6B33-4C9E-9770-55A1FA9F95BC}" dt="2023-08-17T11:55:34.115" v="265" actId="478"/>
          <ac:spMkLst>
            <pc:docMk/>
            <pc:sldMk cId="2693195115" sldId="461"/>
            <ac:spMk id="15" creationId="{B212BD0D-B987-4648-9162-07B9DD67B990}"/>
          </ac:spMkLst>
        </pc:spChg>
        <pc:spChg chg="mod">
          <ac:chgData name="Marta Klopotowska" userId="eac6eb22-5f14-46b4-a4ea-a86e6e8c4acc" providerId="ADAL" clId="{6964A34F-6B33-4C9E-9770-55A1FA9F95BC}" dt="2023-08-17T12:39:45.070" v="1355" actId="20577"/>
          <ac:spMkLst>
            <pc:docMk/>
            <pc:sldMk cId="2693195115" sldId="461"/>
            <ac:spMk id="16" creationId="{A188A548-96A8-4D2F-8179-7CB96D16B0F5}"/>
          </ac:spMkLst>
        </pc:spChg>
        <pc:grpChg chg="add mod">
          <ac:chgData name="Marta Klopotowska" userId="eac6eb22-5f14-46b4-a4ea-a86e6e8c4acc" providerId="ADAL" clId="{6964A34F-6B33-4C9E-9770-55A1FA9F95BC}" dt="2023-08-17T12:43:14.502" v="1410" actId="1076"/>
          <ac:grpSpMkLst>
            <pc:docMk/>
            <pc:sldMk cId="2693195115" sldId="461"/>
            <ac:grpSpMk id="9" creationId="{BE22E9AA-2FC6-622C-CC21-1ADC6BBC9061}"/>
          </ac:grpSpMkLst>
        </pc:grpChg>
        <pc:picChg chg="del">
          <ac:chgData name="Marta Klopotowska" userId="eac6eb22-5f14-46b4-a4ea-a86e6e8c4acc" providerId="ADAL" clId="{6964A34F-6B33-4C9E-9770-55A1FA9F95BC}" dt="2023-08-18T17:20:08.827" v="1569" actId="478"/>
          <ac:picMkLst>
            <pc:docMk/>
            <pc:sldMk cId="2693195115" sldId="461"/>
            <ac:picMk id="3" creationId="{90F60CEA-296A-223E-FA55-49AC34FCCC5B}"/>
          </ac:picMkLst>
        </pc:picChg>
        <pc:picChg chg="add mod">
          <ac:chgData name="Marta Klopotowska" userId="eac6eb22-5f14-46b4-a4ea-a86e6e8c4acc" providerId="ADAL" clId="{6964A34F-6B33-4C9E-9770-55A1FA9F95BC}" dt="2023-08-17T12:43:09.462" v="1396" actId="164"/>
          <ac:picMkLst>
            <pc:docMk/>
            <pc:sldMk cId="2693195115" sldId="461"/>
            <ac:picMk id="4" creationId="{274EBFB8-4FCA-73DA-0FD4-3222E9242E49}"/>
          </ac:picMkLst>
        </pc:picChg>
        <pc:picChg chg="add mod modCrop">
          <ac:chgData name="Marta Klopotowska" userId="eac6eb22-5f14-46b4-a4ea-a86e6e8c4acc" providerId="ADAL" clId="{6964A34F-6B33-4C9E-9770-55A1FA9F95BC}" dt="2023-08-17T12:43:09.462" v="1396" actId="164"/>
          <ac:picMkLst>
            <pc:docMk/>
            <pc:sldMk cId="2693195115" sldId="461"/>
            <ac:picMk id="6" creationId="{2C7990D6-9F51-A940-D398-E1CB6CC19F68}"/>
          </ac:picMkLst>
        </pc:picChg>
        <pc:picChg chg="add mod modCrop">
          <ac:chgData name="Marta Klopotowska" userId="eac6eb22-5f14-46b4-a4ea-a86e6e8c4acc" providerId="ADAL" clId="{6964A34F-6B33-4C9E-9770-55A1FA9F95BC}" dt="2023-08-17T12:43:09.462" v="1396" actId="164"/>
          <ac:picMkLst>
            <pc:docMk/>
            <pc:sldMk cId="2693195115" sldId="461"/>
            <ac:picMk id="8" creationId="{8AF5EC5C-E4DC-8D4E-5151-CA0E6CBE7DA9}"/>
          </ac:picMkLst>
        </pc:picChg>
        <pc:picChg chg="del">
          <ac:chgData name="Marta Klopotowska" userId="eac6eb22-5f14-46b4-a4ea-a86e6e8c4acc" providerId="ADAL" clId="{6964A34F-6B33-4C9E-9770-55A1FA9F95BC}" dt="2023-08-17T12:38:46.452" v="1297" actId="478"/>
          <ac:picMkLst>
            <pc:docMk/>
            <pc:sldMk cId="2693195115" sldId="461"/>
            <ac:picMk id="17" creationId="{E5AC369B-87DC-4035-AF24-1A6592A737E9}"/>
          </ac:picMkLst>
        </pc:picChg>
        <pc:picChg chg="add del mod">
          <ac:chgData name="Marta Klopotowska" userId="eac6eb22-5f14-46b4-a4ea-a86e6e8c4acc" providerId="ADAL" clId="{6964A34F-6B33-4C9E-9770-55A1FA9F95BC}" dt="2023-08-17T12:41:26.242" v="1371" actId="478"/>
          <ac:picMkLst>
            <pc:docMk/>
            <pc:sldMk cId="2693195115" sldId="461"/>
            <ac:picMk id="4098" creationId="{2590F821-C14A-7A7D-E335-F84B02DDD19C}"/>
          </ac:picMkLst>
        </pc:picChg>
      </pc:sldChg>
      <pc:sldChg chg="addSp delSp modSp mod">
        <pc:chgData name="Marta Klopotowska" userId="eac6eb22-5f14-46b4-a4ea-a86e6e8c4acc" providerId="ADAL" clId="{6964A34F-6B33-4C9E-9770-55A1FA9F95BC}" dt="2023-08-18T17:25:06.020" v="1589" actId="255"/>
        <pc:sldMkLst>
          <pc:docMk/>
          <pc:sldMk cId="2932444859" sldId="756"/>
        </pc:sldMkLst>
        <pc:spChg chg="mod">
          <ac:chgData name="Marta Klopotowska" userId="eac6eb22-5f14-46b4-a4ea-a86e6e8c4acc" providerId="ADAL" clId="{6964A34F-6B33-4C9E-9770-55A1FA9F95BC}" dt="2023-08-17T11:58:59.517" v="456" actId="3626"/>
          <ac:spMkLst>
            <pc:docMk/>
            <pc:sldMk cId="2932444859" sldId="756"/>
            <ac:spMk id="3" creationId="{00000000-0000-0000-0000-000000000000}"/>
          </ac:spMkLst>
        </pc:spChg>
        <pc:spChg chg="mod">
          <ac:chgData name="Marta Klopotowska" userId="eac6eb22-5f14-46b4-a4ea-a86e6e8c4acc" providerId="ADAL" clId="{6964A34F-6B33-4C9E-9770-55A1FA9F95BC}" dt="2023-08-18T17:25:06.020" v="1589" actId="255"/>
          <ac:spMkLst>
            <pc:docMk/>
            <pc:sldMk cId="2932444859" sldId="756"/>
            <ac:spMk id="4" creationId="{00000000-0000-0000-0000-000000000000}"/>
          </ac:spMkLst>
        </pc:spChg>
        <pc:spChg chg="mod">
          <ac:chgData name="Marta Klopotowska" userId="eac6eb22-5f14-46b4-a4ea-a86e6e8c4acc" providerId="ADAL" clId="{6964A34F-6B33-4C9E-9770-55A1FA9F95BC}" dt="2023-08-17T12:36:12.236" v="1229" actId="20577"/>
          <ac:spMkLst>
            <pc:docMk/>
            <pc:sldMk cId="2932444859" sldId="756"/>
            <ac:spMk id="5" creationId="{9CD6A055-FAD9-4078-9E2C-C6A0AF3B2E80}"/>
          </ac:spMkLst>
        </pc:spChg>
        <pc:picChg chg="del">
          <ac:chgData name="Marta Klopotowska" userId="eac6eb22-5f14-46b4-a4ea-a86e6e8c4acc" providerId="ADAL" clId="{6964A34F-6B33-4C9E-9770-55A1FA9F95BC}" dt="2023-08-17T11:57:36.451" v="398" actId="478"/>
          <ac:picMkLst>
            <pc:docMk/>
            <pc:sldMk cId="2932444859" sldId="756"/>
            <ac:picMk id="7" creationId="{574274C9-DB05-4BB5-B7E1-F66B66496370}"/>
          </ac:picMkLst>
        </pc:picChg>
        <pc:picChg chg="add mod">
          <ac:chgData name="Marta Klopotowska" userId="eac6eb22-5f14-46b4-a4ea-a86e6e8c4acc" providerId="ADAL" clId="{6964A34F-6B33-4C9E-9770-55A1FA9F95BC}" dt="2023-08-17T11:58:52.672" v="454" actId="1076"/>
          <ac:picMkLst>
            <pc:docMk/>
            <pc:sldMk cId="2932444859" sldId="756"/>
            <ac:picMk id="8" creationId="{4D398041-7850-736E-2B45-C52A4956A476}"/>
          </ac:picMkLst>
        </pc:picChg>
      </pc:sldChg>
      <pc:sldChg chg="del">
        <pc:chgData name="Marta Klopotowska" userId="eac6eb22-5f14-46b4-a4ea-a86e6e8c4acc" providerId="ADAL" clId="{6964A34F-6B33-4C9E-9770-55A1FA9F95BC}" dt="2023-08-17T11:33:21.274" v="2" actId="47"/>
        <pc:sldMkLst>
          <pc:docMk/>
          <pc:sldMk cId="2831553909" sldId="759"/>
        </pc:sldMkLst>
      </pc:sldChg>
      <pc:sldChg chg="del">
        <pc:chgData name="Marta Klopotowska" userId="eac6eb22-5f14-46b4-a4ea-a86e6e8c4acc" providerId="ADAL" clId="{6964A34F-6B33-4C9E-9770-55A1FA9F95BC}" dt="2023-08-17T11:33:00.912" v="1" actId="47"/>
        <pc:sldMkLst>
          <pc:docMk/>
          <pc:sldMk cId="3888553813" sldId="879"/>
        </pc:sldMkLst>
      </pc:sldChg>
      <pc:sldChg chg="addSp delSp modSp mod">
        <pc:chgData name="Marta Klopotowska" userId="eac6eb22-5f14-46b4-a4ea-a86e6e8c4acc" providerId="ADAL" clId="{6964A34F-6B33-4C9E-9770-55A1FA9F95BC}" dt="2023-08-18T17:24:48.738" v="1586" actId="255"/>
        <pc:sldMkLst>
          <pc:docMk/>
          <pc:sldMk cId="2237924450" sldId="895"/>
        </pc:sldMkLst>
        <pc:spChg chg="mod">
          <ac:chgData name="Marta Klopotowska" userId="eac6eb22-5f14-46b4-a4ea-a86e6e8c4acc" providerId="ADAL" clId="{6964A34F-6B33-4C9E-9770-55A1FA9F95BC}" dt="2023-08-18T17:24:48.738" v="1586" actId="255"/>
          <ac:spMkLst>
            <pc:docMk/>
            <pc:sldMk cId="2237924450" sldId="895"/>
            <ac:spMk id="6" creationId="{00000000-0000-0000-0000-000000000000}"/>
          </ac:spMkLst>
        </pc:spChg>
        <pc:spChg chg="mod">
          <ac:chgData name="Marta Klopotowska" userId="eac6eb22-5f14-46b4-a4ea-a86e6e8c4acc" providerId="ADAL" clId="{6964A34F-6B33-4C9E-9770-55A1FA9F95BC}" dt="2023-08-17T13:19:17.251" v="1566" actId="1076"/>
          <ac:spMkLst>
            <pc:docMk/>
            <pc:sldMk cId="2237924450" sldId="895"/>
            <ac:spMk id="8" creationId="{FB4EB544-78AD-4A22-A560-DDE5B1C53C69}"/>
          </ac:spMkLst>
        </pc:spChg>
        <pc:picChg chg="del">
          <ac:chgData name="Marta Klopotowska" userId="eac6eb22-5f14-46b4-a4ea-a86e6e8c4acc" providerId="ADAL" clId="{6964A34F-6B33-4C9E-9770-55A1FA9F95BC}" dt="2023-08-17T12:29:18.265" v="1070" actId="478"/>
          <ac:picMkLst>
            <pc:docMk/>
            <pc:sldMk cId="2237924450" sldId="895"/>
            <ac:picMk id="9" creationId="{26627D9F-9F91-45E5-B42D-2396C085223D}"/>
          </ac:picMkLst>
        </pc:picChg>
        <pc:picChg chg="add mod">
          <ac:chgData name="Marta Klopotowska" userId="eac6eb22-5f14-46b4-a4ea-a86e6e8c4acc" providerId="ADAL" clId="{6964A34F-6B33-4C9E-9770-55A1FA9F95BC}" dt="2023-08-17T13:19:14.581" v="1565" actId="1076"/>
          <ac:picMkLst>
            <pc:docMk/>
            <pc:sldMk cId="2237924450" sldId="895"/>
            <ac:picMk id="1026" creationId="{C920E88E-DD99-6CC7-E157-151A848E4AAB}"/>
          </ac:picMkLst>
        </pc:picChg>
      </pc:sldChg>
      <pc:sldChg chg="addSp delSp modSp del mod">
        <pc:chgData name="Marta Klopotowska" userId="eac6eb22-5f14-46b4-a4ea-a86e6e8c4acc" providerId="ADAL" clId="{6964A34F-6B33-4C9E-9770-55A1FA9F95BC}" dt="2023-08-17T12:32:46.928" v="1095" actId="47"/>
        <pc:sldMkLst>
          <pc:docMk/>
          <pc:sldMk cId="2083658885" sldId="900"/>
        </pc:sldMkLst>
        <pc:spChg chg="mod">
          <ac:chgData name="Marta Klopotowska" userId="eac6eb22-5f14-46b4-a4ea-a86e6e8c4acc" providerId="ADAL" clId="{6964A34F-6B33-4C9E-9770-55A1FA9F95BC}" dt="2023-08-17T11:45:50.362" v="43" actId="27636"/>
          <ac:spMkLst>
            <pc:docMk/>
            <pc:sldMk cId="2083658885" sldId="900"/>
            <ac:spMk id="9" creationId="{D5156D02-DE5E-4828-9277-3BB59380AFD2}"/>
          </ac:spMkLst>
        </pc:spChg>
        <pc:picChg chg="del">
          <ac:chgData name="Marta Klopotowska" userId="eac6eb22-5f14-46b4-a4ea-a86e6e8c4acc" providerId="ADAL" clId="{6964A34F-6B33-4C9E-9770-55A1FA9F95BC}" dt="2023-08-17T12:31:03.836" v="1082" actId="478"/>
          <ac:picMkLst>
            <pc:docMk/>
            <pc:sldMk cId="2083658885" sldId="900"/>
            <ac:picMk id="1028" creationId="{DE054D08-13E2-4B13-897E-D1576C909BE1}"/>
          </ac:picMkLst>
        </pc:picChg>
        <pc:picChg chg="add mod">
          <ac:chgData name="Marta Klopotowska" userId="eac6eb22-5f14-46b4-a4ea-a86e6e8c4acc" providerId="ADAL" clId="{6964A34F-6B33-4C9E-9770-55A1FA9F95BC}" dt="2023-08-17T12:31:10.727" v="1085" actId="1076"/>
          <ac:picMkLst>
            <pc:docMk/>
            <pc:sldMk cId="2083658885" sldId="900"/>
            <ac:picMk id="2050" creationId="{F3426662-7E43-DC79-499F-DE4D96233E55}"/>
          </ac:picMkLst>
        </pc:picChg>
      </pc:sldChg>
      <pc:sldChg chg="addSp delSp modSp mod">
        <pc:chgData name="Marta Klopotowska" userId="eac6eb22-5f14-46b4-a4ea-a86e6e8c4acc" providerId="ADAL" clId="{6964A34F-6B33-4C9E-9770-55A1FA9F95BC}" dt="2023-08-18T17:25:00.134" v="1588" actId="255"/>
        <pc:sldMkLst>
          <pc:docMk/>
          <pc:sldMk cId="644561616" sldId="901"/>
        </pc:sldMkLst>
        <pc:spChg chg="mod">
          <ac:chgData name="Marta Klopotowska" userId="eac6eb22-5f14-46b4-a4ea-a86e6e8c4acc" providerId="ADAL" clId="{6964A34F-6B33-4C9E-9770-55A1FA9F95BC}" dt="2023-08-18T16:52:15.094" v="1568" actId="1076"/>
          <ac:spMkLst>
            <pc:docMk/>
            <pc:sldMk cId="644561616" sldId="901"/>
            <ac:spMk id="2" creationId="{0668AD39-1ABD-44F1-B43D-A33ADE8D5FBC}"/>
          </ac:spMkLst>
        </pc:spChg>
        <pc:spChg chg="mod">
          <ac:chgData name="Marta Klopotowska" userId="eac6eb22-5f14-46b4-a4ea-a86e6e8c4acc" providerId="ADAL" clId="{6964A34F-6B33-4C9E-9770-55A1FA9F95BC}" dt="2023-08-18T17:25:00.134" v="1588" actId="255"/>
          <ac:spMkLst>
            <pc:docMk/>
            <pc:sldMk cId="644561616" sldId="901"/>
            <ac:spMk id="6" creationId="{00000000-0000-0000-0000-000000000000}"/>
          </ac:spMkLst>
        </pc:spChg>
        <pc:spChg chg="mod">
          <ac:chgData name="Marta Klopotowska" userId="eac6eb22-5f14-46b4-a4ea-a86e6e8c4acc" providerId="ADAL" clId="{6964A34F-6B33-4C9E-9770-55A1FA9F95BC}" dt="2023-08-17T12:35:53.589" v="1226" actId="1076"/>
          <ac:spMkLst>
            <pc:docMk/>
            <pc:sldMk cId="644561616" sldId="901"/>
            <ac:spMk id="10" creationId="{66421E13-941D-487E-9F8E-DCFA3FE9C646}"/>
          </ac:spMkLst>
        </pc:spChg>
        <pc:graphicFrameChg chg="add del mod">
          <ac:chgData name="Marta Klopotowska" userId="eac6eb22-5f14-46b4-a4ea-a86e6e8c4acc" providerId="ADAL" clId="{6964A34F-6B33-4C9E-9770-55A1FA9F95BC}" dt="2023-08-17T12:34:47.269" v="1211" actId="478"/>
          <ac:graphicFrameMkLst>
            <pc:docMk/>
            <pc:sldMk cId="644561616" sldId="901"/>
            <ac:graphicFrameMk id="7" creationId="{7F515DCC-3F1E-EA13-CC6C-60EC5D79A16D}"/>
          </ac:graphicFrameMkLst>
        </pc:graphicFrameChg>
        <pc:picChg chg="add mod">
          <ac:chgData name="Marta Klopotowska" userId="eac6eb22-5f14-46b4-a4ea-a86e6e8c4acc" providerId="ADAL" clId="{6964A34F-6B33-4C9E-9770-55A1FA9F95BC}" dt="2023-08-17T12:32:33.687" v="1088" actId="1076"/>
          <ac:picMkLst>
            <pc:docMk/>
            <pc:sldMk cId="644561616" sldId="901"/>
            <ac:picMk id="4" creationId="{1FC101C4-BFBC-19EB-468D-89F0E4F220AA}"/>
          </ac:picMkLst>
        </pc:picChg>
        <pc:picChg chg="del">
          <ac:chgData name="Marta Klopotowska" userId="eac6eb22-5f14-46b4-a4ea-a86e6e8c4acc" providerId="ADAL" clId="{6964A34F-6B33-4C9E-9770-55A1FA9F95BC}" dt="2023-08-17T12:32:29.077" v="1086" actId="478"/>
          <ac:picMkLst>
            <pc:docMk/>
            <pc:sldMk cId="644561616" sldId="901"/>
            <ac:picMk id="5" creationId="{A7CE0624-DE4C-4238-8618-DC619B9FF7AB}"/>
          </ac:picMkLst>
        </pc:picChg>
      </pc:sldChg>
      <pc:sldChg chg="modSp mod">
        <pc:chgData name="Marta Klopotowska" userId="eac6eb22-5f14-46b4-a4ea-a86e6e8c4acc" providerId="ADAL" clId="{6964A34F-6B33-4C9E-9770-55A1FA9F95BC}" dt="2023-08-17T12:01:43.684" v="589" actId="14100"/>
        <pc:sldMkLst>
          <pc:docMk/>
          <pc:sldMk cId="3935080529" sldId="922"/>
        </pc:sldMkLst>
        <pc:spChg chg="mod">
          <ac:chgData name="Marta Klopotowska" userId="eac6eb22-5f14-46b4-a4ea-a86e6e8c4acc" providerId="ADAL" clId="{6964A34F-6B33-4C9E-9770-55A1FA9F95BC}" dt="2023-08-17T12:00:37.706" v="543" actId="1036"/>
          <ac:spMkLst>
            <pc:docMk/>
            <pc:sldMk cId="3935080529" sldId="922"/>
            <ac:spMk id="3" creationId="{00000000-0000-0000-0000-000000000000}"/>
          </ac:spMkLst>
        </pc:spChg>
        <pc:spChg chg="mod">
          <ac:chgData name="Marta Klopotowska" userId="eac6eb22-5f14-46b4-a4ea-a86e6e8c4acc" providerId="ADAL" clId="{6964A34F-6B33-4C9E-9770-55A1FA9F95BC}" dt="2023-08-17T12:01:43.684" v="589" actId="14100"/>
          <ac:spMkLst>
            <pc:docMk/>
            <pc:sldMk cId="3935080529" sldId="922"/>
            <ac:spMk id="4" creationId="{00000000-0000-0000-0000-000000000000}"/>
          </ac:spMkLst>
        </pc:spChg>
      </pc:sldChg>
      <pc:sldChg chg="del">
        <pc:chgData name="Marta Klopotowska" userId="eac6eb22-5f14-46b4-a4ea-a86e6e8c4acc" providerId="ADAL" clId="{6964A34F-6B33-4C9E-9770-55A1FA9F95BC}" dt="2023-08-17T11:33:47.278" v="38" actId="47"/>
        <pc:sldMkLst>
          <pc:docMk/>
          <pc:sldMk cId="2429168279" sldId="937"/>
        </pc:sldMkLst>
      </pc:sldChg>
      <pc:sldChg chg="addSp delSp modSp mod">
        <pc:chgData name="Marta Klopotowska" userId="eac6eb22-5f14-46b4-a4ea-a86e6e8c4acc" providerId="ADAL" clId="{6964A34F-6B33-4C9E-9770-55A1FA9F95BC}" dt="2023-08-18T17:24:24.085" v="1582" actId="255"/>
        <pc:sldMkLst>
          <pc:docMk/>
          <pc:sldMk cId="2989778967" sldId="952"/>
        </pc:sldMkLst>
        <pc:spChg chg="mod">
          <ac:chgData name="Marta Klopotowska" userId="eac6eb22-5f14-46b4-a4ea-a86e6e8c4acc" providerId="ADAL" clId="{6964A34F-6B33-4C9E-9770-55A1FA9F95BC}" dt="2023-08-17T13:10:09.935" v="1485" actId="20577"/>
          <ac:spMkLst>
            <pc:docMk/>
            <pc:sldMk cId="2989778967" sldId="952"/>
            <ac:spMk id="5" creationId="{E3B8E8E1-4A2D-4783-AFCA-5F22F296D0E1}"/>
          </ac:spMkLst>
        </pc:spChg>
        <pc:spChg chg="mod">
          <ac:chgData name="Marta Klopotowska" userId="eac6eb22-5f14-46b4-a4ea-a86e6e8c4acc" providerId="ADAL" clId="{6964A34F-6B33-4C9E-9770-55A1FA9F95BC}" dt="2023-08-18T17:24:24.085" v="1582" actId="255"/>
          <ac:spMkLst>
            <pc:docMk/>
            <pc:sldMk cId="2989778967" sldId="952"/>
            <ac:spMk id="11" creationId="{93918034-9B9D-4596-85F0-9F9E81E42410}"/>
          </ac:spMkLst>
        </pc:spChg>
        <pc:spChg chg="mod">
          <ac:chgData name="Marta Klopotowska" userId="eac6eb22-5f14-46b4-a4ea-a86e6e8c4acc" providerId="ADAL" clId="{6964A34F-6B33-4C9E-9770-55A1FA9F95BC}" dt="2023-08-17T12:37:33.021" v="1272" actId="6549"/>
          <ac:spMkLst>
            <pc:docMk/>
            <pc:sldMk cId="2989778967" sldId="952"/>
            <ac:spMk id="38" creationId="{D5B6834D-986A-40DB-BB44-CA58A4D1ED09}"/>
          </ac:spMkLst>
        </pc:spChg>
        <pc:picChg chg="add mod ord">
          <ac:chgData name="Marta Klopotowska" userId="eac6eb22-5f14-46b4-a4ea-a86e6e8c4acc" providerId="ADAL" clId="{6964A34F-6B33-4C9E-9770-55A1FA9F95BC}" dt="2023-08-17T12:37:48.215" v="1273" actId="1076"/>
          <ac:picMkLst>
            <pc:docMk/>
            <pc:sldMk cId="2989778967" sldId="952"/>
            <ac:picMk id="4" creationId="{F114EBE4-BB71-0121-144E-449ADD8924D8}"/>
          </ac:picMkLst>
        </pc:picChg>
        <pc:picChg chg="del">
          <ac:chgData name="Marta Klopotowska" userId="eac6eb22-5f14-46b4-a4ea-a86e6e8c4acc" providerId="ADAL" clId="{6964A34F-6B33-4C9E-9770-55A1FA9F95BC}" dt="2023-08-17T12:37:12.233" v="1253" actId="478"/>
          <ac:picMkLst>
            <pc:docMk/>
            <pc:sldMk cId="2989778967" sldId="952"/>
            <ac:picMk id="30" creationId="{286D3054-5B0F-42C2-928E-6049B226BABE}"/>
          </ac:picMkLst>
        </pc:picChg>
        <pc:picChg chg="mod">
          <ac:chgData name="Marta Klopotowska" userId="eac6eb22-5f14-46b4-a4ea-a86e6e8c4acc" providerId="ADAL" clId="{6964A34F-6B33-4C9E-9770-55A1FA9F95BC}" dt="2023-08-17T12:37:57.885" v="1280" actId="1036"/>
          <ac:picMkLst>
            <pc:docMk/>
            <pc:sldMk cId="2989778967" sldId="952"/>
            <ac:picMk id="32" creationId="{B22171F1-4ECB-4A70-9CD8-87A22F1E81B7}"/>
          </ac:picMkLst>
        </pc:picChg>
        <pc:picChg chg="mod">
          <ac:chgData name="Marta Klopotowska" userId="eac6eb22-5f14-46b4-a4ea-a86e6e8c4acc" providerId="ADAL" clId="{6964A34F-6B33-4C9E-9770-55A1FA9F95BC}" dt="2023-08-17T12:37:57.885" v="1280" actId="1036"/>
          <ac:picMkLst>
            <pc:docMk/>
            <pc:sldMk cId="2989778967" sldId="952"/>
            <ac:picMk id="34" creationId="{7775C7B0-5794-4CDE-BBA0-514BAF6968F3}"/>
          </ac:picMkLst>
        </pc:picChg>
      </pc:sldChg>
      <pc:sldChg chg="del">
        <pc:chgData name="Marta Klopotowska" userId="eac6eb22-5f14-46b4-a4ea-a86e6e8c4acc" providerId="ADAL" clId="{6964A34F-6B33-4C9E-9770-55A1FA9F95BC}" dt="2023-08-17T11:32:48.292" v="0" actId="47"/>
        <pc:sldMkLst>
          <pc:docMk/>
          <pc:sldMk cId="711164460" sldId="987"/>
        </pc:sldMkLst>
      </pc:sldChg>
      <pc:sldChg chg="addSp delSp modSp mod modClrScheme chgLayout">
        <pc:chgData name="Marta Klopotowska" userId="eac6eb22-5f14-46b4-a4ea-a86e6e8c4acc" providerId="ADAL" clId="{6964A34F-6B33-4C9E-9770-55A1FA9F95BC}" dt="2023-08-18T17:24:53.154" v="1587" actId="255"/>
        <pc:sldMkLst>
          <pc:docMk/>
          <pc:sldMk cId="3480434334" sldId="988"/>
        </pc:sldMkLst>
        <pc:spChg chg="mod ord">
          <ac:chgData name="Marta Klopotowska" userId="eac6eb22-5f14-46b4-a4ea-a86e6e8c4acc" providerId="ADAL" clId="{6964A34F-6B33-4C9E-9770-55A1FA9F95BC}" dt="2023-08-17T12:26:10.866" v="1025" actId="26606"/>
          <ac:spMkLst>
            <pc:docMk/>
            <pc:sldMk cId="3480434334" sldId="988"/>
            <ac:spMk id="2" creationId="{CA9A0781-BFB3-4827-8F74-2629FB5CF485}"/>
          </ac:spMkLst>
        </pc:spChg>
        <pc:spChg chg="del mod">
          <ac:chgData name="Marta Klopotowska" userId="eac6eb22-5f14-46b4-a4ea-a86e6e8c4acc" providerId="ADAL" clId="{6964A34F-6B33-4C9E-9770-55A1FA9F95BC}" dt="2023-08-17T12:26:47.964" v="1051" actId="478"/>
          <ac:spMkLst>
            <pc:docMk/>
            <pc:sldMk cId="3480434334" sldId="988"/>
            <ac:spMk id="6" creationId="{00000000-0000-0000-0000-000000000000}"/>
          </ac:spMkLst>
        </pc:spChg>
        <pc:spChg chg="mod">
          <ac:chgData name="Marta Klopotowska" userId="eac6eb22-5f14-46b4-a4ea-a86e6e8c4acc" providerId="ADAL" clId="{6964A34F-6B33-4C9E-9770-55A1FA9F95BC}" dt="2023-08-17T13:18:58.952" v="1564" actId="14100"/>
          <ac:spMkLst>
            <pc:docMk/>
            <pc:sldMk cId="3480434334" sldId="988"/>
            <ac:spMk id="8" creationId="{6905132D-210A-4783-BB7A-D763FAE872C9}"/>
          </ac:spMkLst>
        </pc:spChg>
        <pc:spChg chg="add del mod">
          <ac:chgData name="Marta Klopotowska" userId="eac6eb22-5f14-46b4-a4ea-a86e6e8c4acc" providerId="ADAL" clId="{6964A34F-6B33-4C9E-9770-55A1FA9F95BC}" dt="2023-08-17T12:26:46.355" v="1050"/>
          <ac:spMkLst>
            <pc:docMk/>
            <pc:sldMk cId="3480434334" sldId="988"/>
            <ac:spMk id="9" creationId="{D370BF4D-0E18-4C17-E1F5-EA41C3836144}"/>
          </ac:spMkLst>
        </pc:spChg>
        <pc:spChg chg="add del mod">
          <ac:chgData name="Marta Klopotowska" userId="eac6eb22-5f14-46b4-a4ea-a86e6e8c4acc" providerId="ADAL" clId="{6964A34F-6B33-4C9E-9770-55A1FA9F95BC}" dt="2023-08-17T12:26:49.772" v="1052" actId="478"/>
          <ac:spMkLst>
            <pc:docMk/>
            <pc:sldMk cId="3480434334" sldId="988"/>
            <ac:spMk id="11" creationId="{4D1D2559-A6E3-58EC-78F3-3029E6176045}"/>
          </ac:spMkLst>
        </pc:spChg>
        <pc:spChg chg="add mod">
          <ac:chgData name="Marta Klopotowska" userId="eac6eb22-5f14-46b4-a4ea-a86e6e8c4acc" providerId="ADAL" clId="{6964A34F-6B33-4C9E-9770-55A1FA9F95BC}" dt="2023-08-18T17:24:53.154" v="1587" actId="255"/>
          <ac:spMkLst>
            <pc:docMk/>
            <pc:sldMk cId="3480434334" sldId="988"/>
            <ac:spMk id="12" creationId="{BD0D72B1-B394-7C17-C587-FA7375E7A7E1}"/>
          </ac:spMkLst>
        </pc:spChg>
        <pc:spChg chg="add mod">
          <ac:chgData name="Marta Klopotowska" userId="eac6eb22-5f14-46b4-a4ea-a86e6e8c4acc" providerId="ADAL" clId="{6964A34F-6B33-4C9E-9770-55A1FA9F95BC}" dt="2023-08-17T13:18:54.244" v="1562" actId="1076"/>
          <ac:spMkLst>
            <pc:docMk/>
            <pc:sldMk cId="3480434334" sldId="988"/>
            <ac:spMk id="13" creationId="{18254F99-C251-2DEE-C728-4F1B54D92A35}"/>
          </ac:spMkLst>
        </pc:spChg>
        <pc:picChg chg="add del mod">
          <ac:chgData name="Marta Klopotowska" userId="eac6eb22-5f14-46b4-a4ea-a86e6e8c4acc" providerId="ADAL" clId="{6964A34F-6B33-4C9E-9770-55A1FA9F95BC}" dt="2023-08-17T12:22:31.813" v="973" actId="478"/>
          <ac:picMkLst>
            <pc:docMk/>
            <pc:sldMk cId="3480434334" sldId="988"/>
            <ac:picMk id="4" creationId="{33E1D97E-18A0-9D38-AABF-C3A3319DF0D5}"/>
          </ac:picMkLst>
        </pc:picChg>
        <pc:picChg chg="add mod">
          <ac:chgData name="Marta Klopotowska" userId="eac6eb22-5f14-46b4-a4ea-a86e6e8c4acc" providerId="ADAL" clId="{6964A34F-6B33-4C9E-9770-55A1FA9F95BC}" dt="2023-08-17T13:18:56.545" v="1563" actId="1076"/>
          <ac:picMkLst>
            <pc:docMk/>
            <pc:sldMk cId="3480434334" sldId="988"/>
            <ac:picMk id="7" creationId="{B5802423-C607-07A9-E999-E59C068DEDCC}"/>
          </ac:picMkLst>
        </pc:picChg>
      </pc:sldChg>
      <pc:sldChg chg="addSp delSp modSp mod">
        <pc:chgData name="Marta Klopotowska" userId="eac6eb22-5f14-46b4-a4ea-a86e6e8c4acc" providerId="ADAL" clId="{6964A34F-6B33-4C9E-9770-55A1FA9F95BC}" dt="2023-08-18T17:24:10.589" v="1581" actId="255"/>
        <pc:sldMkLst>
          <pc:docMk/>
          <pc:sldMk cId="108616402" sldId="989"/>
        </pc:sldMkLst>
        <pc:spChg chg="mod">
          <ac:chgData name="Marta Klopotowska" userId="eac6eb22-5f14-46b4-a4ea-a86e6e8c4acc" providerId="ADAL" clId="{6964A34F-6B33-4C9E-9770-55A1FA9F95BC}" dt="2023-08-18T17:24:10.589" v="1581" actId="255"/>
          <ac:spMkLst>
            <pc:docMk/>
            <pc:sldMk cId="108616402" sldId="989"/>
            <ac:spMk id="2" creationId="{91383D11-DEC4-4BFF-88BB-8FB2206CEB37}"/>
          </ac:spMkLst>
        </pc:spChg>
        <pc:spChg chg="mod">
          <ac:chgData name="Marta Klopotowska" userId="eac6eb22-5f14-46b4-a4ea-a86e6e8c4acc" providerId="ADAL" clId="{6964A34F-6B33-4C9E-9770-55A1FA9F95BC}" dt="2023-08-17T12:43:45.701" v="1438" actId="20577"/>
          <ac:spMkLst>
            <pc:docMk/>
            <pc:sldMk cId="108616402" sldId="989"/>
            <ac:spMk id="4" creationId="{E8E02AC0-EA95-4CA2-B250-70F98D25C504}"/>
          </ac:spMkLst>
        </pc:spChg>
        <pc:grpChg chg="del">
          <ac:chgData name="Marta Klopotowska" userId="eac6eb22-5f14-46b4-a4ea-a86e6e8c4acc" providerId="ADAL" clId="{6964A34F-6B33-4C9E-9770-55A1FA9F95BC}" dt="2023-08-17T12:15:55.262" v="935" actId="478"/>
          <ac:grpSpMkLst>
            <pc:docMk/>
            <pc:sldMk cId="108616402" sldId="989"/>
            <ac:grpSpMk id="7" creationId="{366C808C-7D23-4524-9C80-74B355F73F4C}"/>
          </ac:grpSpMkLst>
        </pc:grpChg>
        <pc:picChg chg="add mod ord">
          <ac:chgData name="Marta Klopotowska" userId="eac6eb22-5f14-46b4-a4ea-a86e6e8c4acc" providerId="ADAL" clId="{6964A34F-6B33-4C9E-9770-55A1FA9F95BC}" dt="2023-08-17T12:15:50.435" v="933" actId="171"/>
          <ac:picMkLst>
            <pc:docMk/>
            <pc:sldMk cId="108616402" sldId="989"/>
            <ac:picMk id="13" creationId="{F7915991-6564-9C75-61A6-1B46B17BA8AE}"/>
          </ac:picMkLst>
        </pc:picChg>
        <pc:picChg chg="add del mod">
          <ac:chgData name="Marta Klopotowska" userId="eac6eb22-5f14-46b4-a4ea-a86e6e8c4acc" providerId="ADAL" clId="{6964A34F-6B33-4C9E-9770-55A1FA9F95BC}" dt="2023-08-17T12:16:43.725" v="938" actId="478"/>
          <ac:picMkLst>
            <pc:docMk/>
            <pc:sldMk cId="108616402" sldId="989"/>
            <ac:picMk id="15" creationId="{349DFA09-ECA2-D2D3-2250-B7223971E5F1}"/>
          </ac:picMkLst>
        </pc:picChg>
        <pc:picChg chg="add del mod">
          <ac:chgData name="Marta Klopotowska" userId="eac6eb22-5f14-46b4-a4ea-a86e6e8c4acc" providerId="ADAL" clId="{6964A34F-6B33-4C9E-9770-55A1FA9F95BC}" dt="2023-08-17T12:17:49.121" v="942"/>
          <ac:picMkLst>
            <pc:docMk/>
            <pc:sldMk cId="108616402" sldId="989"/>
            <ac:picMk id="16" creationId="{DC89958B-6E4C-E25B-A19E-6DC9D6C3F713}"/>
          </ac:picMkLst>
        </pc:picChg>
        <pc:picChg chg="add del mod">
          <ac:chgData name="Marta Klopotowska" userId="eac6eb22-5f14-46b4-a4ea-a86e6e8c4acc" providerId="ADAL" clId="{6964A34F-6B33-4C9E-9770-55A1FA9F95BC}" dt="2023-08-17T12:17:49.121" v="942"/>
          <ac:picMkLst>
            <pc:docMk/>
            <pc:sldMk cId="108616402" sldId="989"/>
            <ac:picMk id="17" creationId="{DFE9BDE9-DDE1-DBE5-46C0-03166C4F76ED}"/>
          </ac:picMkLst>
        </pc:picChg>
        <pc:picChg chg="add del mod">
          <ac:chgData name="Marta Klopotowska" userId="eac6eb22-5f14-46b4-a4ea-a86e6e8c4acc" providerId="ADAL" clId="{6964A34F-6B33-4C9E-9770-55A1FA9F95BC}" dt="2023-08-17T12:17:49.121" v="942"/>
          <ac:picMkLst>
            <pc:docMk/>
            <pc:sldMk cId="108616402" sldId="989"/>
            <ac:picMk id="22" creationId="{97A8A98F-28F2-F99D-A359-E55543B3F40E}"/>
          </ac:picMkLst>
        </pc:picChg>
        <pc:picChg chg="add del mod">
          <ac:chgData name="Marta Klopotowska" userId="eac6eb22-5f14-46b4-a4ea-a86e6e8c4acc" providerId="ADAL" clId="{6964A34F-6B33-4C9E-9770-55A1FA9F95BC}" dt="2023-08-17T12:17:49.121" v="942"/>
          <ac:picMkLst>
            <pc:docMk/>
            <pc:sldMk cId="108616402" sldId="989"/>
            <ac:picMk id="23" creationId="{641619AC-24B1-07F2-CFAE-DAF0C5486FB5}"/>
          </ac:picMkLst>
        </pc:picChg>
        <pc:picChg chg="add del mod">
          <ac:chgData name="Marta Klopotowska" userId="eac6eb22-5f14-46b4-a4ea-a86e6e8c4acc" providerId="ADAL" clId="{6964A34F-6B33-4C9E-9770-55A1FA9F95BC}" dt="2023-08-17T12:17:49.121" v="942"/>
          <ac:picMkLst>
            <pc:docMk/>
            <pc:sldMk cId="108616402" sldId="989"/>
            <ac:picMk id="24" creationId="{4323260C-D0C1-6B9A-142F-CFAF8F423F32}"/>
          </ac:picMkLst>
        </pc:picChg>
        <pc:picChg chg="add del mod">
          <ac:chgData name="Marta Klopotowska" userId="eac6eb22-5f14-46b4-a4ea-a86e6e8c4acc" providerId="ADAL" clId="{6964A34F-6B33-4C9E-9770-55A1FA9F95BC}" dt="2023-08-17T12:17:49.121" v="942"/>
          <ac:picMkLst>
            <pc:docMk/>
            <pc:sldMk cId="108616402" sldId="989"/>
            <ac:picMk id="25" creationId="{846E9461-DC4D-3B71-94A8-68C49B20F6D5}"/>
          </ac:picMkLst>
        </pc:picChg>
        <pc:picChg chg="add del mod">
          <ac:chgData name="Marta Klopotowska" userId="eac6eb22-5f14-46b4-a4ea-a86e6e8c4acc" providerId="ADAL" clId="{6964A34F-6B33-4C9E-9770-55A1FA9F95BC}" dt="2023-08-17T12:17:49.121" v="942"/>
          <ac:picMkLst>
            <pc:docMk/>
            <pc:sldMk cId="108616402" sldId="989"/>
            <ac:picMk id="26" creationId="{1C0CA8C5-4F2E-0047-35EB-EF852E849414}"/>
          </ac:picMkLst>
        </pc:picChg>
        <pc:picChg chg="add del mod">
          <ac:chgData name="Marta Klopotowska" userId="eac6eb22-5f14-46b4-a4ea-a86e6e8c4acc" providerId="ADAL" clId="{6964A34F-6B33-4C9E-9770-55A1FA9F95BC}" dt="2023-08-17T12:17:49.121" v="942"/>
          <ac:picMkLst>
            <pc:docMk/>
            <pc:sldMk cId="108616402" sldId="989"/>
            <ac:picMk id="27" creationId="{7D87287D-7019-5D2E-0701-48158596559F}"/>
          </ac:picMkLst>
        </pc:picChg>
        <pc:picChg chg="add del mod">
          <ac:chgData name="Marta Klopotowska" userId="eac6eb22-5f14-46b4-a4ea-a86e6e8c4acc" providerId="ADAL" clId="{6964A34F-6B33-4C9E-9770-55A1FA9F95BC}" dt="2023-08-17T12:17:49.121" v="942"/>
          <ac:picMkLst>
            <pc:docMk/>
            <pc:sldMk cId="108616402" sldId="989"/>
            <ac:picMk id="28" creationId="{5B20A82E-EC70-F840-E2C6-3927535E6E64}"/>
          </ac:picMkLst>
        </pc:picChg>
        <pc:picChg chg="add del mod">
          <ac:chgData name="Marta Klopotowska" userId="eac6eb22-5f14-46b4-a4ea-a86e6e8c4acc" providerId="ADAL" clId="{6964A34F-6B33-4C9E-9770-55A1FA9F95BC}" dt="2023-08-17T12:17:49.121" v="942"/>
          <ac:picMkLst>
            <pc:docMk/>
            <pc:sldMk cId="108616402" sldId="989"/>
            <ac:picMk id="29" creationId="{8A3CCA89-4859-0A03-04BE-2B5BF3CABBB5}"/>
          </ac:picMkLst>
        </pc:picChg>
        <pc:picChg chg="add del mod">
          <ac:chgData name="Marta Klopotowska" userId="eac6eb22-5f14-46b4-a4ea-a86e6e8c4acc" providerId="ADAL" clId="{6964A34F-6B33-4C9E-9770-55A1FA9F95BC}" dt="2023-08-17T12:17:49.121" v="942"/>
          <ac:picMkLst>
            <pc:docMk/>
            <pc:sldMk cId="108616402" sldId="989"/>
            <ac:picMk id="30" creationId="{C700E2B7-13A0-0B91-D185-1AC7E47FCE8A}"/>
          </ac:picMkLst>
        </pc:picChg>
        <pc:picChg chg="add del mod">
          <ac:chgData name="Marta Klopotowska" userId="eac6eb22-5f14-46b4-a4ea-a86e6e8c4acc" providerId="ADAL" clId="{6964A34F-6B33-4C9E-9770-55A1FA9F95BC}" dt="2023-08-17T12:17:49.121" v="942"/>
          <ac:picMkLst>
            <pc:docMk/>
            <pc:sldMk cId="108616402" sldId="989"/>
            <ac:picMk id="31" creationId="{94F56CBE-E170-2E69-0EDE-AE8333662108}"/>
          </ac:picMkLst>
        </pc:picChg>
        <pc:picChg chg="add del mod">
          <ac:chgData name="Marta Klopotowska" userId="eac6eb22-5f14-46b4-a4ea-a86e6e8c4acc" providerId="ADAL" clId="{6964A34F-6B33-4C9E-9770-55A1FA9F95BC}" dt="2023-08-17T12:17:49.121" v="942"/>
          <ac:picMkLst>
            <pc:docMk/>
            <pc:sldMk cId="108616402" sldId="989"/>
            <ac:picMk id="32" creationId="{40996DC5-6F5C-8B9E-7B43-643A5CB4D636}"/>
          </ac:picMkLst>
        </pc:picChg>
        <pc:picChg chg="add del mod">
          <ac:chgData name="Marta Klopotowska" userId="eac6eb22-5f14-46b4-a4ea-a86e6e8c4acc" providerId="ADAL" clId="{6964A34F-6B33-4C9E-9770-55A1FA9F95BC}" dt="2023-08-17T12:17:49.121" v="942"/>
          <ac:picMkLst>
            <pc:docMk/>
            <pc:sldMk cId="108616402" sldId="989"/>
            <ac:picMk id="33" creationId="{5B4C7D10-2628-01EE-2C85-25F48C510B4A}"/>
          </ac:picMkLst>
        </pc:picChg>
        <pc:picChg chg="add del mod">
          <ac:chgData name="Marta Klopotowska" userId="eac6eb22-5f14-46b4-a4ea-a86e6e8c4acc" providerId="ADAL" clId="{6964A34F-6B33-4C9E-9770-55A1FA9F95BC}" dt="2023-08-17T12:17:49.121" v="942"/>
          <ac:picMkLst>
            <pc:docMk/>
            <pc:sldMk cId="108616402" sldId="989"/>
            <ac:picMk id="34" creationId="{FE00D25D-2B15-440B-FD0E-029F501EB601}"/>
          </ac:picMkLst>
        </pc:picChg>
        <pc:picChg chg="add del mod">
          <ac:chgData name="Marta Klopotowska" userId="eac6eb22-5f14-46b4-a4ea-a86e6e8c4acc" providerId="ADAL" clId="{6964A34F-6B33-4C9E-9770-55A1FA9F95BC}" dt="2023-08-17T12:17:49.121" v="942"/>
          <ac:picMkLst>
            <pc:docMk/>
            <pc:sldMk cId="108616402" sldId="989"/>
            <ac:picMk id="35" creationId="{0C116D69-E789-360F-94D0-249A504783A4}"/>
          </ac:picMkLst>
        </pc:picChg>
        <pc:picChg chg="add mod">
          <ac:chgData name="Marta Klopotowska" userId="eac6eb22-5f14-46b4-a4ea-a86e6e8c4acc" providerId="ADAL" clId="{6964A34F-6B33-4C9E-9770-55A1FA9F95BC}" dt="2023-08-17T12:19:48.572" v="959" actId="1076"/>
          <ac:picMkLst>
            <pc:docMk/>
            <pc:sldMk cId="108616402" sldId="989"/>
            <ac:picMk id="36" creationId="{6E2D5EFD-B088-F132-3A52-9CC370F049D1}"/>
          </ac:picMkLst>
        </pc:picChg>
        <pc:picChg chg="add mod">
          <ac:chgData name="Marta Klopotowska" userId="eac6eb22-5f14-46b4-a4ea-a86e6e8c4acc" providerId="ADAL" clId="{6964A34F-6B33-4C9E-9770-55A1FA9F95BC}" dt="2023-08-17T12:19:31.672" v="949" actId="1076"/>
          <ac:picMkLst>
            <pc:docMk/>
            <pc:sldMk cId="108616402" sldId="989"/>
            <ac:picMk id="37" creationId="{3074DD54-6482-9306-A968-8ADC710FA649}"/>
          </ac:picMkLst>
        </pc:picChg>
        <pc:picChg chg="add mod">
          <ac:chgData name="Marta Klopotowska" userId="eac6eb22-5f14-46b4-a4ea-a86e6e8c4acc" providerId="ADAL" clId="{6964A34F-6B33-4C9E-9770-55A1FA9F95BC}" dt="2023-08-17T12:19:50.642" v="960" actId="1076"/>
          <ac:picMkLst>
            <pc:docMk/>
            <pc:sldMk cId="108616402" sldId="989"/>
            <ac:picMk id="38" creationId="{555C8F5A-3EDD-1EAA-6EDB-68D3AA0F297C}"/>
          </ac:picMkLst>
        </pc:picChg>
        <pc:picChg chg="add mod">
          <ac:chgData name="Marta Klopotowska" userId="eac6eb22-5f14-46b4-a4ea-a86e6e8c4acc" providerId="ADAL" clId="{6964A34F-6B33-4C9E-9770-55A1FA9F95BC}" dt="2023-08-17T12:19:35.810" v="952" actId="1076"/>
          <ac:picMkLst>
            <pc:docMk/>
            <pc:sldMk cId="108616402" sldId="989"/>
            <ac:picMk id="39" creationId="{0CA331F7-0F58-F9EC-4F20-580D3385155E}"/>
          </ac:picMkLst>
        </pc:picChg>
        <pc:picChg chg="add mod">
          <ac:chgData name="Marta Klopotowska" userId="eac6eb22-5f14-46b4-a4ea-a86e6e8c4acc" providerId="ADAL" clId="{6964A34F-6B33-4C9E-9770-55A1FA9F95BC}" dt="2023-08-17T12:19:29.261" v="948" actId="1076"/>
          <ac:picMkLst>
            <pc:docMk/>
            <pc:sldMk cId="108616402" sldId="989"/>
            <ac:picMk id="40" creationId="{684FF2B9-B4E7-A094-DE0B-5503B5CF3EAA}"/>
          </ac:picMkLst>
        </pc:picChg>
        <pc:picChg chg="add mod">
          <ac:chgData name="Marta Klopotowska" userId="eac6eb22-5f14-46b4-a4ea-a86e6e8c4acc" providerId="ADAL" clId="{6964A34F-6B33-4C9E-9770-55A1FA9F95BC}" dt="2023-08-17T12:19:40.244" v="954" actId="1076"/>
          <ac:picMkLst>
            <pc:docMk/>
            <pc:sldMk cId="108616402" sldId="989"/>
            <ac:picMk id="41" creationId="{F4D2436B-CCC6-8505-90A7-C11975CE653A}"/>
          </ac:picMkLst>
        </pc:picChg>
        <pc:picChg chg="add mod">
          <ac:chgData name="Marta Klopotowska" userId="eac6eb22-5f14-46b4-a4ea-a86e6e8c4acc" providerId="ADAL" clId="{6964A34F-6B33-4C9E-9770-55A1FA9F95BC}" dt="2023-08-17T12:19:27.094" v="947" actId="1076"/>
          <ac:picMkLst>
            <pc:docMk/>
            <pc:sldMk cId="108616402" sldId="989"/>
            <ac:picMk id="42" creationId="{77B81306-45D5-CB98-F8BE-A37B57CCAFD8}"/>
          </ac:picMkLst>
        </pc:picChg>
        <pc:picChg chg="add mod">
          <ac:chgData name="Marta Klopotowska" userId="eac6eb22-5f14-46b4-a4ea-a86e6e8c4acc" providerId="ADAL" clId="{6964A34F-6B33-4C9E-9770-55A1FA9F95BC}" dt="2023-08-17T12:20:09.085" v="967" actId="1037"/>
          <ac:picMkLst>
            <pc:docMk/>
            <pc:sldMk cId="108616402" sldId="989"/>
            <ac:picMk id="43" creationId="{7CE76E89-DF97-3618-AEAF-021F69FFBD91}"/>
          </ac:picMkLst>
        </pc:picChg>
        <pc:picChg chg="add mod">
          <ac:chgData name="Marta Klopotowska" userId="eac6eb22-5f14-46b4-a4ea-a86e6e8c4acc" providerId="ADAL" clId="{6964A34F-6B33-4C9E-9770-55A1FA9F95BC}" dt="2023-08-17T12:19:38.872" v="953" actId="1076"/>
          <ac:picMkLst>
            <pc:docMk/>
            <pc:sldMk cId="108616402" sldId="989"/>
            <ac:picMk id="44" creationId="{E1273632-B21D-E35D-A023-04B704836100}"/>
          </ac:picMkLst>
        </pc:picChg>
        <pc:picChg chg="add mod">
          <ac:chgData name="Marta Klopotowska" userId="eac6eb22-5f14-46b4-a4ea-a86e6e8c4acc" providerId="ADAL" clId="{6964A34F-6B33-4C9E-9770-55A1FA9F95BC}" dt="2023-08-17T12:19:23.624" v="946" actId="1076"/>
          <ac:picMkLst>
            <pc:docMk/>
            <pc:sldMk cId="108616402" sldId="989"/>
            <ac:picMk id="45" creationId="{C6F320BF-FD09-CA37-8291-811178E9FA75}"/>
          </ac:picMkLst>
        </pc:picChg>
        <pc:picChg chg="add mod">
          <ac:chgData name="Marta Klopotowska" userId="eac6eb22-5f14-46b4-a4ea-a86e6e8c4acc" providerId="ADAL" clId="{6964A34F-6B33-4C9E-9770-55A1FA9F95BC}" dt="2023-08-17T12:20:08.084" v="966" actId="1037"/>
          <ac:picMkLst>
            <pc:docMk/>
            <pc:sldMk cId="108616402" sldId="989"/>
            <ac:picMk id="46" creationId="{5564A815-0C87-CBAD-0F92-3053F4A2D85C}"/>
          </ac:picMkLst>
        </pc:picChg>
        <pc:picChg chg="add mod">
          <ac:chgData name="Marta Klopotowska" userId="eac6eb22-5f14-46b4-a4ea-a86e6e8c4acc" providerId="ADAL" clId="{6964A34F-6B33-4C9E-9770-55A1FA9F95BC}" dt="2023-08-17T12:19:20.290" v="945" actId="14100"/>
          <ac:picMkLst>
            <pc:docMk/>
            <pc:sldMk cId="108616402" sldId="989"/>
            <ac:picMk id="47" creationId="{CE409C06-9FB4-7708-46D9-45E0574E57A9}"/>
          </ac:picMkLst>
        </pc:picChg>
        <pc:picChg chg="add mod">
          <ac:chgData name="Marta Klopotowska" userId="eac6eb22-5f14-46b4-a4ea-a86e6e8c4acc" providerId="ADAL" clId="{6964A34F-6B33-4C9E-9770-55A1FA9F95BC}" dt="2023-08-17T12:19:52.708" v="961" actId="1076"/>
          <ac:picMkLst>
            <pc:docMk/>
            <pc:sldMk cId="108616402" sldId="989"/>
            <ac:picMk id="48" creationId="{1BA311A5-94B4-B7C9-879B-B6FEDA98C4E2}"/>
          </ac:picMkLst>
        </pc:picChg>
        <pc:picChg chg="add mod">
          <ac:chgData name="Marta Klopotowska" userId="eac6eb22-5f14-46b4-a4ea-a86e6e8c4acc" providerId="ADAL" clId="{6964A34F-6B33-4C9E-9770-55A1FA9F95BC}" dt="2023-08-17T12:19:57.517" v="963" actId="1076"/>
          <ac:picMkLst>
            <pc:docMk/>
            <pc:sldMk cId="108616402" sldId="989"/>
            <ac:picMk id="49" creationId="{C29E61B1-9B7B-EB4A-8152-EF046A3BC49C}"/>
          </ac:picMkLst>
        </pc:picChg>
        <pc:picChg chg="add mod">
          <ac:chgData name="Marta Klopotowska" userId="eac6eb22-5f14-46b4-a4ea-a86e6e8c4acc" providerId="ADAL" clId="{6964A34F-6B33-4C9E-9770-55A1FA9F95BC}" dt="2023-08-17T12:19:54.367" v="962" actId="1076"/>
          <ac:picMkLst>
            <pc:docMk/>
            <pc:sldMk cId="108616402" sldId="989"/>
            <ac:picMk id="50" creationId="{A371C1AB-87B6-79F6-4DAA-57CCA31D2FBB}"/>
          </ac:picMkLst>
        </pc:picChg>
        <pc:picChg chg="add mod">
          <ac:chgData name="Marta Klopotowska" userId="eac6eb22-5f14-46b4-a4ea-a86e6e8c4acc" providerId="ADAL" clId="{6964A34F-6B33-4C9E-9770-55A1FA9F95BC}" dt="2023-08-17T12:19:59.498" v="964" actId="1076"/>
          <ac:picMkLst>
            <pc:docMk/>
            <pc:sldMk cId="108616402" sldId="989"/>
            <ac:picMk id="51" creationId="{24F55D3B-DDD3-9C14-2123-B30D49C8105E}"/>
          </ac:picMkLst>
        </pc:picChg>
        <pc:picChg chg="del">
          <ac:chgData name="Marta Klopotowska" userId="eac6eb22-5f14-46b4-a4ea-a86e6e8c4acc" providerId="ADAL" clId="{6964A34F-6B33-4C9E-9770-55A1FA9F95BC}" dt="2023-08-17T12:15:52.588" v="934" actId="478"/>
          <ac:picMkLst>
            <pc:docMk/>
            <pc:sldMk cId="108616402" sldId="989"/>
            <ac:picMk id="1028" creationId="{4EFA279D-9929-429A-A43A-3C4907035184}"/>
          </ac:picMkLst>
        </pc:picChg>
      </pc:sldChg>
      <pc:sldChg chg="addSp delSp modSp add mod">
        <pc:chgData name="Marta Klopotowska" userId="eac6eb22-5f14-46b4-a4ea-a86e6e8c4acc" providerId="ADAL" clId="{6964A34F-6B33-4C9E-9770-55A1FA9F95BC}" dt="2023-08-18T17:24:30.204" v="1583" actId="255"/>
        <pc:sldMkLst>
          <pc:docMk/>
          <pc:sldMk cId="1256540209" sldId="990"/>
        </pc:sldMkLst>
        <pc:spChg chg="add del">
          <ac:chgData name="Marta Klopotowska" userId="eac6eb22-5f14-46b4-a4ea-a86e6e8c4acc" providerId="ADAL" clId="{6964A34F-6B33-4C9E-9770-55A1FA9F95BC}" dt="2023-08-17T12:03:11.473" v="595" actId="478"/>
          <ac:spMkLst>
            <pc:docMk/>
            <pc:sldMk cId="1256540209" sldId="990"/>
            <ac:spMk id="2" creationId="{B23BD385-FF7E-4567-AB86-449A08CBBB1C}"/>
          </ac:spMkLst>
        </pc:spChg>
        <pc:spChg chg="add del mod">
          <ac:chgData name="Marta Klopotowska" userId="eac6eb22-5f14-46b4-a4ea-a86e6e8c4acc" providerId="ADAL" clId="{6964A34F-6B33-4C9E-9770-55A1FA9F95BC}" dt="2023-08-17T12:03:04.310" v="593"/>
          <ac:spMkLst>
            <pc:docMk/>
            <pc:sldMk cId="1256540209" sldId="990"/>
            <ac:spMk id="3" creationId="{68A0FDFC-E55C-A817-5526-F20CDB3AFA99}"/>
          </ac:spMkLst>
        </pc:spChg>
        <pc:spChg chg="add del mod">
          <ac:chgData name="Marta Klopotowska" userId="eac6eb22-5f14-46b4-a4ea-a86e6e8c4acc" providerId="ADAL" clId="{6964A34F-6B33-4C9E-9770-55A1FA9F95BC}" dt="2023-08-17T12:03:04.310" v="593"/>
          <ac:spMkLst>
            <pc:docMk/>
            <pc:sldMk cId="1256540209" sldId="990"/>
            <ac:spMk id="4" creationId="{5614CFA1-ECFE-5288-046A-ABF952D68E26}"/>
          </ac:spMkLst>
        </pc:spChg>
        <pc:spChg chg="add del">
          <ac:chgData name="Marta Klopotowska" userId="eac6eb22-5f14-46b4-a4ea-a86e6e8c4acc" providerId="ADAL" clId="{6964A34F-6B33-4C9E-9770-55A1FA9F95BC}" dt="2023-08-17T12:03:15.819" v="596" actId="478"/>
          <ac:spMkLst>
            <pc:docMk/>
            <pc:sldMk cId="1256540209" sldId="990"/>
            <ac:spMk id="5" creationId="{E3B8E8E1-4A2D-4783-AFCA-5F22F296D0E1}"/>
          </ac:spMkLst>
        </pc:spChg>
        <pc:spChg chg="add del mod">
          <ac:chgData name="Marta Klopotowska" userId="eac6eb22-5f14-46b4-a4ea-a86e6e8c4acc" providerId="ADAL" clId="{6964A34F-6B33-4C9E-9770-55A1FA9F95BC}" dt="2023-08-17T12:03:04.310" v="593"/>
          <ac:spMkLst>
            <pc:docMk/>
            <pc:sldMk cId="1256540209" sldId="990"/>
            <ac:spMk id="6" creationId="{37F47DC4-0832-F0AF-62B1-68408A6C7F63}"/>
          </ac:spMkLst>
        </pc:spChg>
        <pc:spChg chg="add del mod">
          <ac:chgData name="Marta Klopotowska" userId="eac6eb22-5f14-46b4-a4ea-a86e6e8c4acc" providerId="ADAL" clId="{6964A34F-6B33-4C9E-9770-55A1FA9F95BC}" dt="2023-08-17T12:03:04.310" v="593"/>
          <ac:spMkLst>
            <pc:docMk/>
            <pc:sldMk cId="1256540209" sldId="990"/>
            <ac:spMk id="7" creationId="{F1DC0332-6480-5933-6752-C8601A7883B3}"/>
          </ac:spMkLst>
        </pc:spChg>
        <pc:spChg chg="add del mod">
          <ac:chgData name="Marta Klopotowska" userId="eac6eb22-5f14-46b4-a4ea-a86e6e8c4acc" providerId="ADAL" clId="{6964A34F-6B33-4C9E-9770-55A1FA9F95BC}" dt="2023-08-17T12:03:11.473" v="595" actId="478"/>
          <ac:spMkLst>
            <pc:docMk/>
            <pc:sldMk cId="1256540209" sldId="990"/>
            <ac:spMk id="9" creationId="{82616ABC-88D9-5D5D-401A-86DB40A68014}"/>
          </ac:spMkLst>
        </pc:spChg>
        <pc:spChg chg="add del mod">
          <ac:chgData name="Marta Klopotowska" userId="eac6eb22-5f14-46b4-a4ea-a86e6e8c4acc" providerId="ADAL" clId="{6964A34F-6B33-4C9E-9770-55A1FA9F95BC}" dt="2023-08-17T12:03:18.585" v="597" actId="478"/>
          <ac:spMkLst>
            <pc:docMk/>
            <pc:sldMk cId="1256540209" sldId="990"/>
            <ac:spMk id="10" creationId="{B21C1ECE-55C4-B119-7724-F71FD2F68B5F}"/>
          </ac:spMkLst>
        </pc:spChg>
        <pc:spChg chg="add del">
          <ac:chgData name="Marta Klopotowska" userId="eac6eb22-5f14-46b4-a4ea-a86e6e8c4acc" providerId="ADAL" clId="{6964A34F-6B33-4C9E-9770-55A1FA9F95BC}" dt="2023-08-17T12:03:15.819" v="596" actId="478"/>
          <ac:spMkLst>
            <pc:docMk/>
            <pc:sldMk cId="1256540209" sldId="990"/>
            <ac:spMk id="11" creationId="{93918034-9B9D-4596-85F0-9F9E81E42410}"/>
          </ac:spMkLst>
        </pc:spChg>
        <pc:spChg chg="add mod">
          <ac:chgData name="Marta Klopotowska" userId="eac6eb22-5f14-46b4-a4ea-a86e6e8c4acc" providerId="ADAL" clId="{6964A34F-6B33-4C9E-9770-55A1FA9F95BC}" dt="2023-08-18T17:24:30.204" v="1583" actId="255"/>
          <ac:spMkLst>
            <pc:docMk/>
            <pc:sldMk cId="1256540209" sldId="990"/>
            <ac:spMk id="12" creationId="{1A84132B-5DA4-035C-E6A3-8E8B0307C29E}"/>
          </ac:spMkLst>
        </pc:spChg>
        <pc:spChg chg="add mod">
          <ac:chgData name="Marta Klopotowska" userId="eac6eb22-5f14-46b4-a4ea-a86e6e8c4acc" providerId="ADAL" clId="{6964A34F-6B33-4C9E-9770-55A1FA9F95BC}" dt="2023-08-17T12:03:30.353" v="598"/>
          <ac:spMkLst>
            <pc:docMk/>
            <pc:sldMk cId="1256540209" sldId="990"/>
            <ac:spMk id="13" creationId="{AF335809-63D5-1465-00C3-AA4B2FE58177}"/>
          </ac:spMkLst>
        </pc:spChg>
        <pc:spChg chg="add mod">
          <ac:chgData name="Marta Klopotowska" userId="eac6eb22-5f14-46b4-a4ea-a86e6e8c4acc" providerId="ADAL" clId="{6964A34F-6B33-4C9E-9770-55A1FA9F95BC}" dt="2023-08-17T12:06:57.546" v="641" actId="20577"/>
          <ac:spMkLst>
            <pc:docMk/>
            <pc:sldMk cId="1256540209" sldId="990"/>
            <ac:spMk id="14" creationId="{44B7220F-4656-D3E1-96AF-AC56A748029D}"/>
          </ac:spMkLst>
        </pc:spChg>
        <pc:spChg chg="add del">
          <ac:chgData name="Marta Klopotowska" userId="eac6eb22-5f14-46b4-a4ea-a86e6e8c4acc" providerId="ADAL" clId="{6964A34F-6B33-4C9E-9770-55A1FA9F95BC}" dt="2023-08-17T12:03:15.819" v="596" actId="478"/>
          <ac:spMkLst>
            <pc:docMk/>
            <pc:sldMk cId="1256540209" sldId="990"/>
            <ac:spMk id="36" creationId="{E400DFB1-2DAF-4260-B8BB-A3DBD5B7BB6E}"/>
          </ac:spMkLst>
        </pc:spChg>
        <pc:spChg chg="add del">
          <ac:chgData name="Marta Klopotowska" userId="eac6eb22-5f14-46b4-a4ea-a86e6e8c4acc" providerId="ADAL" clId="{6964A34F-6B33-4C9E-9770-55A1FA9F95BC}" dt="2023-08-17T12:03:15.819" v="596" actId="478"/>
          <ac:spMkLst>
            <pc:docMk/>
            <pc:sldMk cId="1256540209" sldId="990"/>
            <ac:spMk id="38" creationId="{D5B6834D-986A-40DB-BB44-CA58A4D1ED09}"/>
          </ac:spMkLst>
        </pc:spChg>
        <pc:picChg chg="add del mod">
          <ac:chgData name="Marta Klopotowska" userId="eac6eb22-5f14-46b4-a4ea-a86e6e8c4acc" providerId="ADAL" clId="{6964A34F-6B33-4C9E-9770-55A1FA9F95BC}" dt="2023-08-17T12:03:04.310" v="593"/>
          <ac:picMkLst>
            <pc:docMk/>
            <pc:sldMk cId="1256540209" sldId="990"/>
            <ac:picMk id="8" creationId="{5C00A230-BCEF-93E3-7451-BF556B2881AD}"/>
          </ac:picMkLst>
        </pc:picChg>
        <pc:picChg chg="add del mod">
          <ac:chgData name="Marta Klopotowska" userId="eac6eb22-5f14-46b4-a4ea-a86e6e8c4acc" providerId="ADAL" clId="{6964A34F-6B33-4C9E-9770-55A1FA9F95BC}" dt="2023-08-17T12:06:35.916" v="637" actId="478"/>
          <ac:picMkLst>
            <pc:docMk/>
            <pc:sldMk cId="1256540209" sldId="990"/>
            <ac:picMk id="15" creationId="{CCC1813C-A9B8-BAAC-8DF8-7DE708004172}"/>
          </ac:picMkLst>
        </pc:picChg>
        <pc:picChg chg="add mod ord">
          <ac:chgData name="Marta Klopotowska" userId="eac6eb22-5f14-46b4-a4ea-a86e6e8c4acc" providerId="ADAL" clId="{6964A34F-6B33-4C9E-9770-55A1FA9F95BC}" dt="2023-08-17T12:06:34.103" v="636" actId="108"/>
          <ac:picMkLst>
            <pc:docMk/>
            <pc:sldMk cId="1256540209" sldId="990"/>
            <ac:picMk id="17" creationId="{4B4CE285-A4F4-F5FC-419D-ADC680D15E8E}"/>
          </ac:picMkLst>
        </pc:picChg>
        <pc:picChg chg="add del">
          <ac:chgData name="Marta Klopotowska" userId="eac6eb22-5f14-46b4-a4ea-a86e6e8c4acc" providerId="ADAL" clId="{6964A34F-6B33-4C9E-9770-55A1FA9F95BC}" dt="2023-08-17T12:03:15.819" v="596" actId="478"/>
          <ac:picMkLst>
            <pc:docMk/>
            <pc:sldMk cId="1256540209" sldId="990"/>
            <ac:picMk id="30" creationId="{286D3054-5B0F-42C2-928E-6049B226BABE}"/>
          </ac:picMkLst>
        </pc:picChg>
        <pc:picChg chg="add del">
          <ac:chgData name="Marta Klopotowska" userId="eac6eb22-5f14-46b4-a4ea-a86e6e8c4acc" providerId="ADAL" clId="{6964A34F-6B33-4C9E-9770-55A1FA9F95BC}" dt="2023-08-17T12:03:15.819" v="596" actId="478"/>
          <ac:picMkLst>
            <pc:docMk/>
            <pc:sldMk cId="1256540209" sldId="990"/>
            <ac:picMk id="32" creationId="{B22171F1-4ECB-4A70-9CD8-87A22F1E81B7}"/>
          </ac:picMkLst>
        </pc:picChg>
        <pc:picChg chg="add del">
          <ac:chgData name="Marta Klopotowska" userId="eac6eb22-5f14-46b4-a4ea-a86e6e8c4acc" providerId="ADAL" clId="{6964A34F-6B33-4C9E-9770-55A1FA9F95BC}" dt="2023-08-17T12:03:15.819" v="596" actId="478"/>
          <ac:picMkLst>
            <pc:docMk/>
            <pc:sldMk cId="1256540209" sldId="990"/>
            <ac:picMk id="34" creationId="{7775C7B0-5794-4CDE-BBA0-514BAF6968F3}"/>
          </ac:picMkLst>
        </pc:picChg>
      </pc:sldChg>
      <pc:sldChg chg="del">
        <pc:chgData name="Marta Klopotowska" userId="eac6eb22-5f14-46b4-a4ea-a86e6e8c4acc" providerId="ADAL" clId="{6964A34F-6B33-4C9E-9770-55A1FA9F95BC}" dt="2023-08-17T11:33:24.984" v="3" actId="47"/>
        <pc:sldMkLst>
          <pc:docMk/>
          <pc:sldMk cId="2308534407" sldId="990"/>
        </pc:sldMkLst>
      </pc:sldChg>
      <pc:sldChg chg="add del">
        <pc:chgData name="Marta Klopotowska" userId="eac6eb22-5f14-46b4-a4ea-a86e6e8c4acc" providerId="ADAL" clId="{6964A34F-6B33-4C9E-9770-55A1FA9F95BC}" dt="2023-08-18T17:20:59.619" v="1572" actId="47"/>
        <pc:sldMkLst>
          <pc:docMk/>
          <pc:sldMk cId="0" sldId="991"/>
        </pc:sldMkLst>
      </pc:sldChg>
      <pc:sldChg chg="del">
        <pc:chgData name="Marta Klopotowska" userId="eac6eb22-5f14-46b4-a4ea-a86e6e8c4acc" providerId="ADAL" clId="{6964A34F-6B33-4C9E-9770-55A1FA9F95BC}" dt="2023-08-17T11:33:25.775" v="4" actId="47"/>
        <pc:sldMkLst>
          <pc:docMk/>
          <pc:sldMk cId="1053257416" sldId="991"/>
        </pc:sldMkLst>
      </pc:sldChg>
      <pc:sldChg chg="del">
        <pc:chgData name="Marta Klopotowska" userId="eac6eb22-5f14-46b4-a4ea-a86e6e8c4acc" providerId="ADAL" clId="{6964A34F-6B33-4C9E-9770-55A1FA9F95BC}" dt="2023-08-17T11:33:26.469" v="5" actId="47"/>
        <pc:sldMkLst>
          <pc:docMk/>
          <pc:sldMk cId="3928838535" sldId="992"/>
        </pc:sldMkLst>
      </pc:sldChg>
      <pc:sldChg chg="del">
        <pc:chgData name="Marta Klopotowska" userId="eac6eb22-5f14-46b4-a4ea-a86e6e8c4acc" providerId="ADAL" clId="{6964A34F-6B33-4C9E-9770-55A1FA9F95BC}" dt="2023-08-17T11:33:26.786" v="6" actId="47"/>
        <pc:sldMkLst>
          <pc:docMk/>
          <pc:sldMk cId="3722223942" sldId="993"/>
        </pc:sldMkLst>
      </pc:sldChg>
      <pc:sldChg chg="del">
        <pc:chgData name="Marta Klopotowska" userId="eac6eb22-5f14-46b4-a4ea-a86e6e8c4acc" providerId="ADAL" clId="{6964A34F-6B33-4C9E-9770-55A1FA9F95BC}" dt="2023-08-17T11:33:27.340" v="7" actId="47"/>
        <pc:sldMkLst>
          <pc:docMk/>
          <pc:sldMk cId="2866169334" sldId="994"/>
        </pc:sldMkLst>
      </pc:sldChg>
      <pc:sldChg chg="del">
        <pc:chgData name="Marta Klopotowska" userId="eac6eb22-5f14-46b4-a4ea-a86e6e8c4acc" providerId="ADAL" clId="{6964A34F-6B33-4C9E-9770-55A1FA9F95BC}" dt="2023-08-17T11:33:27.655" v="8" actId="47"/>
        <pc:sldMkLst>
          <pc:docMk/>
          <pc:sldMk cId="80385301" sldId="995"/>
        </pc:sldMkLst>
      </pc:sldChg>
      <pc:sldChg chg="del">
        <pc:chgData name="Marta Klopotowska" userId="eac6eb22-5f14-46b4-a4ea-a86e6e8c4acc" providerId="ADAL" clId="{6964A34F-6B33-4C9E-9770-55A1FA9F95BC}" dt="2023-08-17T11:33:27.937" v="9" actId="47"/>
        <pc:sldMkLst>
          <pc:docMk/>
          <pc:sldMk cId="1230364690" sldId="996"/>
        </pc:sldMkLst>
      </pc:sldChg>
      <pc:sldChg chg="del">
        <pc:chgData name="Marta Klopotowska" userId="eac6eb22-5f14-46b4-a4ea-a86e6e8c4acc" providerId="ADAL" clId="{6964A34F-6B33-4C9E-9770-55A1FA9F95BC}" dt="2023-08-17T11:33:28.218" v="10" actId="47"/>
        <pc:sldMkLst>
          <pc:docMk/>
          <pc:sldMk cId="3443136104" sldId="997"/>
        </pc:sldMkLst>
      </pc:sldChg>
      <pc:sldChg chg="del">
        <pc:chgData name="Marta Klopotowska" userId="eac6eb22-5f14-46b4-a4ea-a86e6e8c4acc" providerId="ADAL" clId="{6964A34F-6B33-4C9E-9770-55A1FA9F95BC}" dt="2023-08-17T11:33:28.746" v="11" actId="47"/>
        <pc:sldMkLst>
          <pc:docMk/>
          <pc:sldMk cId="2847579029" sldId="998"/>
        </pc:sldMkLst>
      </pc:sldChg>
      <pc:sldChg chg="del">
        <pc:chgData name="Marta Klopotowska" userId="eac6eb22-5f14-46b4-a4ea-a86e6e8c4acc" providerId="ADAL" clId="{6964A34F-6B33-4C9E-9770-55A1FA9F95BC}" dt="2023-08-17T11:33:29.011" v="12" actId="47"/>
        <pc:sldMkLst>
          <pc:docMk/>
          <pc:sldMk cId="2678451642" sldId="999"/>
        </pc:sldMkLst>
      </pc:sldChg>
      <pc:sldChg chg="del">
        <pc:chgData name="Marta Klopotowska" userId="eac6eb22-5f14-46b4-a4ea-a86e6e8c4acc" providerId="ADAL" clId="{6964A34F-6B33-4C9E-9770-55A1FA9F95BC}" dt="2023-08-17T11:33:29.237" v="13" actId="47"/>
        <pc:sldMkLst>
          <pc:docMk/>
          <pc:sldMk cId="857221949" sldId="1000"/>
        </pc:sldMkLst>
      </pc:sldChg>
      <pc:sldChg chg="del">
        <pc:chgData name="Marta Klopotowska" userId="eac6eb22-5f14-46b4-a4ea-a86e6e8c4acc" providerId="ADAL" clId="{6964A34F-6B33-4C9E-9770-55A1FA9F95BC}" dt="2023-08-17T11:33:30.489" v="14" actId="47"/>
        <pc:sldMkLst>
          <pc:docMk/>
          <pc:sldMk cId="3735552932" sldId="1001"/>
        </pc:sldMkLst>
      </pc:sldChg>
      <pc:sldChg chg="del">
        <pc:chgData name="Marta Klopotowska" userId="eac6eb22-5f14-46b4-a4ea-a86e6e8c4acc" providerId="ADAL" clId="{6964A34F-6B33-4C9E-9770-55A1FA9F95BC}" dt="2023-08-17T11:33:30.846" v="15" actId="47"/>
        <pc:sldMkLst>
          <pc:docMk/>
          <pc:sldMk cId="3123483821" sldId="1002"/>
        </pc:sldMkLst>
      </pc:sldChg>
      <pc:sldChg chg="del">
        <pc:chgData name="Marta Klopotowska" userId="eac6eb22-5f14-46b4-a4ea-a86e6e8c4acc" providerId="ADAL" clId="{6964A34F-6B33-4C9E-9770-55A1FA9F95BC}" dt="2023-08-17T11:33:31.707" v="16" actId="47"/>
        <pc:sldMkLst>
          <pc:docMk/>
          <pc:sldMk cId="3609873019" sldId="1003"/>
        </pc:sldMkLst>
      </pc:sldChg>
      <pc:sldChg chg="del">
        <pc:chgData name="Marta Klopotowska" userId="eac6eb22-5f14-46b4-a4ea-a86e6e8c4acc" providerId="ADAL" clId="{6964A34F-6B33-4C9E-9770-55A1FA9F95BC}" dt="2023-08-17T11:33:32.025" v="17" actId="47"/>
        <pc:sldMkLst>
          <pc:docMk/>
          <pc:sldMk cId="1540302760" sldId="1004"/>
        </pc:sldMkLst>
      </pc:sldChg>
      <pc:sldChg chg="del">
        <pc:chgData name="Marta Klopotowska" userId="eac6eb22-5f14-46b4-a4ea-a86e6e8c4acc" providerId="ADAL" clId="{6964A34F-6B33-4C9E-9770-55A1FA9F95BC}" dt="2023-08-17T11:33:32.308" v="18" actId="47"/>
        <pc:sldMkLst>
          <pc:docMk/>
          <pc:sldMk cId="2191058268" sldId="1005"/>
        </pc:sldMkLst>
      </pc:sldChg>
      <pc:sldChg chg="del">
        <pc:chgData name="Marta Klopotowska" userId="eac6eb22-5f14-46b4-a4ea-a86e6e8c4acc" providerId="ADAL" clId="{6964A34F-6B33-4C9E-9770-55A1FA9F95BC}" dt="2023-08-17T11:33:33.326" v="19" actId="47"/>
        <pc:sldMkLst>
          <pc:docMk/>
          <pc:sldMk cId="3036893986" sldId="1006"/>
        </pc:sldMkLst>
      </pc:sldChg>
      <pc:sldChg chg="del">
        <pc:chgData name="Marta Klopotowska" userId="eac6eb22-5f14-46b4-a4ea-a86e6e8c4acc" providerId="ADAL" clId="{6964A34F-6B33-4C9E-9770-55A1FA9F95BC}" dt="2023-08-17T11:33:33.614" v="20" actId="47"/>
        <pc:sldMkLst>
          <pc:docMk/>
          <pc:sldMk cId="1967001636" sldId="1007"/>
        </pc:sldMkLst>
      </pc:sldChg>
      <pc:sldChg chg="del">
        <pc:chgData name="Marta Klopotowska" userId="eac6eb22-5f14-46b4-a4ea-a86e6e8c4acc" providerId="ADAL" clId="{6964A34F-6B33-4C9E-9770-55A1FA9F95BC}" dt="2023-08-17T11:33:33.940" v="21" actId="47"/>
        <pc:sldMkLst>
          <pc:docMk/>
          <pc:sldMk cId="4246699109" sldId="1008"/>
        </pc:sldMkLst>
      </pc:sldChg>
      <pc:sldChg chg="del">
        <pc:chgData name="Marta Klopotowska" userId="eac6eb22-5f14-46b4-a4ea-a86e6e8c4acc" providerId="ADAL" clId="{6964A34F-6B33-4C9E-9770-55A1FA9F95BC}" dt="2023-08-17T11:33:34.905" v="22" actId="47"/>
        <pc:sldMkLst>
          <pc:docMk/>
          <pc:sldMk cId="428251868" sldId="1009"/>
        </pc:sldMkLst>
      </pc:sldChg>
      <pc:sldChg chg="del">
        <pc:chgData name="Marta Klopotowska" userId="eac6eb22-5f14-46b4-a4ea-a86e6e8c4acc" providerId="ADAL" clId="{6964A34F-6B33-4C9E-9770-55A1FA9F95BC}" dt="2023-08-17T11:33:35.242" v="23" actId="47"/>
        <pc:sldMkLst>
          <pc:docMk/>
          <pc:sldMk cId="4018001641" sldId="1010"/>
        </pc:sldMkLst>
      </pc:sldChg>
      <pc:sldChg chg="del">
        <pc:chgData name="Marta Klopotowska" userId="eac6eb22-5f14-46b4-a4ea-a86e6e8c4acc" providerId="ADAL" clId="{6964A34F-6B33-4C9E-9770-55A1FA9F95BC}" dt="2023-08-17T11:33:35.715" v="24" actId="47"/>
        <pc:sldMkLst>
          <pc:docMk/>
          <pc:sldMk cId="2826531272" sldId="1011"/>
        </pc:sldMkLst>
      </pc:sldChg>
      <pc:sldChg chg="del">
        <pc:chgData name="Marta Klopotowska" userId="eac6eb22-5f14-46b4-a4ea-a86e6e8c4acc" providerId="ADAL" clId="{6964A34F-6B33-4C9E-9770-55A1FA9F95BC}" dt="2023-08-17T11:33:36.653" v="25" actId="47"/>
        <pc:sldMkLst>
          <pc:docMk/>
          <pc:sldMk cId="3105156766" sldId="1012"/>
        </pc:sldMkLst>
      </pc:sldChg>
      <pc:sldChg chg="del">
        <pc:chgData name="Marta Klopotowska" userId="eac6eb22-5f14-46b4-a4ea-a86e6e8c4acc" providerId="ADAL" clId="{6964A34F-6B33-4C9E-9770-55A1FA9F95BC}" dt="2023-08-17T11:33:37.008" v="26" actId="47"/>
        <pc:sldMkLst>
          <pc:docMk/>
          <pc:sldMk cId="3779646572" sldId="1013"/>
        </pc:sldMkLst>
      </pc:sldChg>
      <pc:sldChg chg="del">
        <pc:chgData name="Marta Klopotowska" userId="eac6eb22-5f14-46b4-a4ea-a86e6e8c4acc" providerId="ADAL" clId="{6964A34F-6B33-4C9E-9770-55A1FA9F95BC}" dt="2023-08-17T11:33:37.489" v="27" actId="47"/>
        <pc:sldMkLst>
          <pc:docMk/>
          <pc:sldMk cId="125429836" sldId="1014"/>
        </pc:sldMkLst>
      </pc:sldChg>
      <pc:sldChg chg="del">
        <pc:chgData name="Marta Klopotowska" userId="eac6eb22-5f14-46b4-a4ea-a86e6e8c4acc" providerId="ADAL" clId="{6964A34F-6B33-4C9E-9770-55A1FA9F95BC}" dt="2023-08-17T11:33:37.880" v="28" actId="47"/>
        <pc:sldMkLst>
          <pc:docMk/>
          <pc:sldMk cId="2418893544" sldId="1015"/>
        </pc:sldMkLst>
      </pc:sldChg>
      <pc:sldChg chg="del">
        <pc:chgData name="Marta Klopotowska" userId="eac6eb22-5f14-46b4-a4ea-a86e6e8c4acc" providerId="ADAL" clId="{6964A34F-6B33-4C9E-9770-55A1FA9F95BC}" dt="2023-08-17T11:33:38.195" v="29" actId="47"/>
        <pc:sldMkLst>
          <pc:docMk/>
          <pc:sldMk cId="898854638" sldId="1016"/>
        </pc:sldMkLst>
      </pc:sldChg>
      <pc:sldChg chg="del">
        <pc:chgData name="Marta Klopotowska" userId="eac6eb22-5f14-46b4-a4ea-a86e6e8c4acc" providerId="ADAL" clId="{6964A34F-6B33-4C9E-9770-55A1FA9F95BC}" dt="2023-08-17T11:33:38.680" v="30" actId="47"/>
        <pc:sldMkLst>
          <pc:docMk/>
          <pc:sldMk cId="403917079" sldId="1017"/>
        </pc:sldMkLst>
      </pc:sldChg>
      <pc:sldChg chg="del">
        <pc:chgData name="Marta Klopotowska" userId="eac6eb22-5f14-46b4-a4ea-a86e6e8c4acc" providerId="ADAL" clId="{6964A34F-6B33-4C9E-9770-55A1FA9F95BC}" dt="2023-08-17T11:33:39.135" v="31" actId="47"/>
        <pc:sldMkLst>
          <pc:docMk/>
          <pc:sldMk cId="3457313978" sldId="1018"/>
        </pc:sldMkLst>
      </pc:sldChg>
      <pc:sldChg chg="del">
        <pc:chgData name="Marta Klopotowska" userId="eac6eb22-5f14-46b4-a4ea-a86e6e8c4acc" providerId="ADAL" clId="{6964A34F-6B33-4C9E-9770-55A1FA9F95BC}" dt="2023-08-17T11:33:39.885" v="32" actId="47"/>
        <pc:sldMkLst>
          <pc:docMk/>
          <pc:sldMk cId="4074105474" sldId="1019"/>
        </pc:sldMkLst>
      </pc:sldChg>
      <pc:sldChg chg="del">
        <pc:chgData name="Marta Klopotowska" userId="eac6eb22-5f14-46b4-a4ea-a86e6e8c4acc" providerId="ADAL" clId="{6964A34F-6B33-4C9E-9770-55A1FA9F95BC}" dt="2023-08-17T11:33:40.998" v="33" actId="47"/>
        <pc:sldMkLst>
          <pc:docMk/>
          <pc:sldMk cId="899815171" sldId="1020"/>
        </pc:sldMkLst>
      </pc:sldChg>
      <pc:sldChg chg="del">
        <pc:chgData name="Marta Klopotowska" userId="eac6eb22-5f14-46b4-a4ea-a86e6e8c4acc" providerId="ADAL" clId="{6964A34F-6B33-4C9E-9770-55A1FA9F95BC}" dt="2023-08-17T11:33:41.550" v="34" actId="47"/>
        <pc:sldMkLst>
          <pc:docMk/>
          <pc:sldMk cId="1799090744" sldId="1021"/>
        </pc:sldMkLst>
      </pc:sldChg>
      <pc:sldChg chg="del">
        <pc:chgData name="Marta Klopotowska" userId="eac6eb22-5f14-46b4-a4ea-a86e6e8c4acc" providerId="ADAL" clId="{6964A34F-6B33-4C9E-9770-55A1FA9F95BC}" dt="2023-08-17T11:33:42.146" v="35" actId="47"/>
        <pc:sldMkLst>
          <pc:docMk/>
          <pc:sldMk cId="3216292695" sldId="1022"/>
        </pc:sldMkLst>
      </pc:sldChg>
      <pc:sldChg chg="del">
        <pc:chgData name="Marta Klopotowska" userId="eac6eb22-5f14-46b4-a4ea-a86e6e8c4acc" providerId="ADAL" clId="{6964A34F-6B33-4C9E-9770-55A1FA9F95BC}" dt="2023-08-17T11:33:43.145" v="36" actId="47"/>
        <pc:sldMkLst>
          <pc:docMk/>
          <pc:sldMk cId="595130010" sldId="1023"/>
        </pc:sldMkLst>
      </pc:sldChg>
      <pc:sldChg chg="del">
        <pc:chgData name="Marta Klopotowska" userId="eac6eb22-5f14-46b4-a4ea-a86e6e8c4acc" providerId="ADAL" clId="{6964A34F-6B33-4C9E-9770-55A1FA9F95BC}" dt="2023-08-17T11:33:44.275" v="37" actId="47"/>
        <pc:sldMkLst>
          <pc:docMk/>
          <pc:sldMk cId="215479163" sldId="1024"/>
        </pc:sldMkLst>
      </pc:sldChg>
      <pc:sldMasterChg chg="del delSldLayout">
        <pc:chgData name="Marta Klopotowska" userId="eac6eb22-5f14-46b4-a4ea-a86e6e8c4acc" providerId="ADAL" clId="{6964A34F-6B33-4C9E-9770-55A1FA9F95BC}" dt="2023-08-17T11:33:44.275" v="37" actId="47"/>
        <pc:sldMasterMkLst>
          <pc:docMk/>
          <pc:sldMasterMk cId="0" sldId="2147483688"/>
        </pc:sldMasterMkLst>
        <pc:sldLayoutChg chg="del">
          <pc:chgData name="Marta Klopotowska" userId="eac6eb22-5f14-46b4-a4ea-a86e6e8c4acc" providerId="ADAL" clId="{6964A34F-6B33-4C9E-9770-55A1FA9F95BC}" dt="2023-08-17T11:33:44.275" v="37" actId="47"/>
          <pc:sldLayoutMkLst>
            <pc:docMk/>
            <pc:sldMasterMk cId="0" sldId="2147483688"/>
            <pc:sldLayoutMk cId="0" sldId="2147483648"/>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49"/>
          </pc:sldLayoutMkLst>
        </pc:sldLayoutChg>
        <pc:sldLayoutChg chg="del">
          <pc:chgData name="Marta Klopotowska" userId="eac6eb22-5f14-46b4-a4ea-a86e6e8c4acc" providerId="ADAL" clId="{6964A34F-6B33-4C9E-9770-55A1FA9F95BC}" dt="2023-08-17T11:33:43.145" v="36" actId="47"/>
          <pc:sldLayoutMkLst>
            <pc:docMk/>
            <pc:sldMasterMk cId="0" sldId="2147483688"/>
            <pc:sldLayoutMk cId="0" sldId="2147483650"/>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1"/>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2"/>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3"/>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4"/>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5"/>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6"/>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7"/>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8"/>
          </pc:sldLayoutMkLst>
        </pc:sldLayoutChg>
        <pc:sldLayoutChg chg="del">
          <pc:chgData name="Marta Klopotowska" userId="eac6eb22-5f14-46b4-a4ea-a86e6e8c4acc" providerId="ADAL" clId="{6964A34F-6B33-4C9E-9770-55A1FA9F95BC}" dt="2023-08-17T11:33:37.489" v="27" actId="47"/>
          <pc:sldLayoutMkLst>
            <pc:docMk/>
            <pc:sldMasterMk cId="0" sldId="2147483688"/>
            <pc:sldLayoutMk cId="0" sldId="2147483659"/>
          </pc:sldLayoutMkLst>
        </pc:sldLayoutChg>
        <pc:sldLayoutChg chg="del">
          <pc:chgData name="Marta Klopotowska" userId="eac6eb22-5f14-46b4-a4ea-a86e6e8c4acc" providerId="ADAL" clId="{6964A34F-6B33-4C9E-9770-55A1FA9F95BC}" dt="2023-08-17T11:33:38.195" v="29" actId="47"/>
          <pc:sldLayoutMkLst>
            <pc:docMk/>
            <pc:sldMasterMk cId="0" sldId="2147483688"/>
            <pc:sldLayoutMk cId="0" sldId="2147483660"/>
          </pc:sldLayoutMkLst>
        </pc:sldLayoutChg>
      </pc:sldMasterChg>
      <pc:sldMasterChg chg="del delSldLayout">
        <pc:chgData name="Marta Klopotowska" userId="eac6eb22-5f14-46b4-a4ea-a86e6e8c4acc" providerId="ADAL" clId="{6964A34F-6B33-4C9E-9770-55A1FA9F95BC}" dt="2023-08-17T11:33:26.786" v="6" actId="47"/>
        <pc:sldMasterMkLst>
          <pc:docMk/>
          <pc:sldMasterMk cId="0" sldId="2147483689"/>
        </pc:sldMasterMkLst>
        <pc:sldLayoutChg chg="del">
          <pc:chgData name="Marta Klopotowska" userId="eac6eb22-5f14-46b4-a4ea-a86e6e8c4acc" providerId="ADAL" clId="{6964A34F-6B33-4C9E-9770-55A1FA9F95BC}" dt="2023-08-17T11:33:25.775" v="4" actId="47"/>
          <pc:sldLayoutMkLst>
            <pc:docMk/>
            <pc:sldMasterMk cId="0" sldId="2147483689"/>
            <pc:sldLayoutMk cId="0" sldId="2147483661"/>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2"/>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3"/>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4"/>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5"/>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6"/>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7"/>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8"/>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9"/>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0"/>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1"/>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2"/>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3"/>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4"/>
          </pc:sldLayoutMkLst>
        </pc:sldLayoutChg>
      </pc:sldMasterChg>
      <pc:sldMasterChg chg="del delSldLayout">
        <pc:chgData name="Marta Klopotowska" userId="eac6eb22-5f14-46b4-a4ea-a86e6e8c4acc" providerId="ADAL" clId="{6964A34F-6B33-4C9E-9770-55A1FA9F95BC}" dt="2023-08-17T11:33:32.308" v="18" actId="47"/>
        <pc:sldMasterMkLst>
          <pc:docMk/>
          <pc:sldMasterMk cId="0" sldId="2147483690"/>
        </pc:sldMasterMkLst>
        <pc:sldLayoutChg chg="del">
          <pc:chgData name="Marta Klopotowska" userId="eac6eb22-5f14-46b4-a4ea-a86e6e8c4acc" providerId="ADAL" clId="{6964A34F-6B33-4C9E-9770-55A1FA9F95BC}" dt="2023-08-17T11:33:27.340" v="7" actId="47"/>
          <pc:sldLayoutMkLst>
            <pc:docMk/>
            <pc:sldMasterMk cId="0" sldId="2147483690"/>
            <pc:sldLayoutMk cId="0" sldId="2147483675"/>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6"/>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7"/>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8"/>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9"/>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0"/>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1"/>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2"/>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3"/>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4"/>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5"/>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6"/>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7"/>
          </pc:sldLayoutMkLst>
        </pc:sldLayoutChg>
      </pc:sldMasterChg>
      <pc:sldMasterChg chg="addSp delSp modSp mod delSldLayout modSldLayout">
        <pc:chgData name="Marta Klopotowska" userId="eac6eb22-5f14-46b4-a4ea-a86e6e8c4acc" providerId="ADAL" clId="{6964A34F-6B33-4C9E-9770-55A1FA9F95BC}" dt="2023-08-17T12:00:26.115" v="536" actId="1036"/>
        <pc:sldMasterMkLst>
          <pc:docMk/>
          <pc:sldMasterMk cId="756595898" sldId="2147483863"/>
        </pc:sldMasterMkLst>
        <pc:spChg chg="mod">
          <ac:chgData name="Marta Klopotowska" userId="eac6eb22-5f14-46b4-a4ea-a86e6e8c4acc" providerId="ADAL" clId="{6964A34F-6B33-4C9E-9770-55A1FA9F95BC}" dt="2023-08-17T11:50:01.702" v="132" actId="1076"/>
          <ac:spMkLst>
            <pc:docMk/>
            <pc:sldMasterMk cId="756595898" sldId="2147483863"/>
            <ac:spMk id="5" creationId="{CD570C52-4A05-1744-BCD2-0537DC4DCF4C}"/>
          </ac:spMkLst>
        </pc:spChg>
        <pc:spChg chg="mod">
          <ac:chgData name="Marta Klopotowska" userId="eac6eb22-5f14-46b4-a4ea-a86e6e8c4acc" providerId="ADAL" clId="{6964A34F-6B33-4C9E-9770-55A1FA9F95BC}" dt="2023-08-17T11:55:06.321" v="264" actId="20577"/>
          <ac:spMkLst>
            <pc:docMk/>
            <pc:sldMasterMk cId="756595898" sldId="2147483863"/>
            <ac:spMk id="6" creationId="{1F0C379E-C901-4435-91B9-11E96F0DCF77}"/>
          </ac:spMkLst>
        </pc:spChg>
        <pc:spChg chg="del mod">
          <ac:chgData name="Marta Klopotowska" userId="eac6eb22-5f14-46b4-a4ea-a86e6e8c4acc" providerId="ADAL" clId="{6964A34F-6B33-4C9E-9770-55A1FA9F95BC}" dt="2023-08-17T11:50:09.372" v="134" actId="478"/>
          <ac:spMkLst>
            <pc:docMk/>
            <pc:sldMasterMk cId="756595898" sldId="2147483863"/>
            <ac:spMk id="7" creationId="{BF7F3BB7-785A-472F-A1CF-99123EAC823F}"/>
          </ac:spMkLst>
        </pc:spChg>
        <pc:picChg chg="add del mod">
          <ac:chgData name="Marta Klopotowska" userId="eac6eb22-5f14-46b4-a4ea-a86e6e8c4acc" providerId="ADAL" clId="{6964A34F-6B33-4C9E-9770-55A1FA9F95BC}" dt="2023-08-17T11:45:50.180" v="42" actId="931"/>
          <ac:picMkLst>
            <pc:docMk/>
            <pc:sldMasterMk cId="756595898" sldId="2147483863"/>
            <ac:picMk id="10" creationId="{FF09A5B8-BCAB-402A-24FC-C77787A1582D}"/>
          </ac:picMkLst>
        </pc:picChg>
        <pc:picChg chg="del mod">
          <ac:chgData name="Marta Klopotowska" userId="eac6eb22-5f14-46b4-a4ea-a86e6e8c4acc" providerId="ADAL" clId="{6964A34F-6B33-4C9E-9770-55A1FA9F95BC}" dt="2023-08-17T11:47:12.876" v="58" actId="478"/>
          <ac:picMkLst>
            <pc:docMk/>
            <pc:sldMasterMk cId="756595898" sldId="2147483863"/>
            <ac:picMk id="12" creationId="{F12435D7-A441-4D20-90BC-C55C6D221C9B}"/>
          </ac:picMkLst>
        </pc:picChg>
        <pc:picChg chg="add mod modCrop">
          <ac:chgData name="Marta Klopotowska" userId="eac6eb22-5f14-46b4-a4ea-a86e6e8c4acc" providerId="ADAL" clId="{6964A34F-6B33-4C9E-9770-55A1FA9F95BC}" dt="2023-08-17T11:47:11.137" v="57" actId="1076"/>
          <ac:picMkLst>
            <pc:docMk/>
            <pc:sldMasterMk cId="756595898" sldId="2147483863"/>
            <ac:picMk id="13" creationId="{B6C91078-2118-2809-CFEA-A7DB55092E15}"/>
          </ac:picMkLst>
        </pc:picChg>
        <pc:picChg chg="add mod">
          <ac:chgData name="Marta Klopotowska" userId="eac6eb22-5f14-46b4-a4ea-a86e6e8c4acc" providerId="ADAL" clId="{6964A34F-6B33-4C9E-9770-55A1FA9F95BC}" dt="2023-08-17T11:48:44.181" v="64" actId="1076"/>
          <ac:picMkLst>
            <pc:docMk/>
            <pc:sldMasterMk cId="756595898" sldId="2147483863"/>
            <ac:picMk id="15" creationId="{FEBDC93A-DAC2-9A24-306B-0548E1768D44}"/>
          </ac:picMkLst>
        </pc:picChg>
        <pc:picChg chg="del">
          <ac:chgData name="Marta Klopotowska" userId="eac6eb22-5f14-46b4-a4ea-a86e6e8c4acc" providerId="ADAL" clId="{6964A34F-6B33-4C9E-9770-55A1FA9F95BC}" dt="2023-08-17T11:48:40.363" v="63" actId="478"/>
          <ac:picMkLst>
            <pc:docMk/>
            <pc:sldMasterMk cId="756595898" sldId="2147483863"/>
            <ac:picMk id="1026" creationId="{4A74054E-1324-4A20-B250-C5551AC32888}"/>
          </ac:picMkLst>
        </pc:picChg>
        <pc:sldLayoutChg chg="addSp delSp modSp mod">
          <pc:chgData name="Marta Klopotowska" userId="eac6eb22-5f14-46b4-a4ea-a86e6e8c4acc" providerId="ADAL" clId="{6964A34F-6B33-4C9E-9770-55A1FA9F95BC}" dt="2023-08-17T12:00:26.115" v="536" actId="1036"/>
          <pc:sldLayoutMkLst>
            <pc:docMk/>
            <pc:sldMasterMk cId="756595898" sldId="2147483863"/>
            <pc:sldLayoutMk cId="856583799" sldId="2147483864"/>
          </pc:sldLayoutMkLst>
          <pc:spChg chg="add mod">
            <ac:chgData name="Marta Klopotowska" userId="eac6eb22-5f14-46b4-a4ea-a86e6e8c4acc" providerId="ADAL" clId="{6964A34F-6B33-4C9E-9770-55A1FA9F95BC}" dt="2023-08-17T12:00:26.115" v="536" actId="1036"/>
            <ac:spMkLst>
              <pc:docMk/>
              <pc:sldMasterMk cId="756595898" sldId="2147483863"/>
              <pc:sldLayoutMk cId="856583799" sldId="2147483864"/>
              <ac:spMk id="6" creationId="{2BE06196-A858-08D9-526D-6D3FA1FD507B}"/>
            </ac:spMkLst>
          </pc:spChg>
          <pc:spChg chg="del">
            <ac:chgData name="Marta Klopotowska" userId="eac6eb22-5f14-46b4-a4ea-a86e6e8c4acc" providerId="ADAL" clId="{6964A34F-6B33-4C9E-9770-55A1FA9F95BC}" dt="2023-08-17T11:53:17.214" v="239" actId="478"/>
            <ac:spMkLst>
              <pc:docMk/>
              <pc:sldMasterMk cId="756595898" sldId="2147483863"/>
              <pc:sldLayoutMk cId="856583799" sldId="2147483864"/>
              <ac:spMk id="17" creationId="{09403CD3-73B7-4C73-B45B-3E3F6B817136}"/>
            </ac:spMkLst>
          </pc:spChg>
          <pc:picChg chg="add mod modCrop">
            <ac:chgData name="Marta Klopotowska" userId="eac6eb22-5f14-46b4-a4ea-a86e6e8c4acc" providerId="ADAL" clId="{6964A34F-6B33-4C9E-9770-55A1FA9F95BC}" dt="2023-08-17T11:53:57.280" v="243" actId="14100"/>
            <ac:picMkLst>
              <pc:docMk/>
              <pc:sldMasterMk cId="756595898" sldId="2147483863"/>
              <pc:sldLayoutMk cId="856583799" sldId="2147483864"/>
              <ac:picMk id="5" creationId="{850A6038-68C7-09B0-82A5-D17492A2D786}"/>
            </ac:picMkLst>
          </pc:picChg>
          <pc:picChg chg="mod modCrop">
            <ac:chgData name="Marta Klopotowska" userId="eac6eb22-5f14-46b4-a4ea-a86e6e8c4acc" providerId="ADAL" clId="{6964A34F-6B33-4C9E-9770-55A1FA9F95BC}" dt="2023-08-17T12:00:26.115" v="536" actId="1036"/>
            <ac:picMkLst>
              <pc:docMk/>
              <pc:sldMasterMk cId="756595898" sldId="2147483863"/>
              <pc:sldLayoutMk cId="856583799" sldId="2147483864"/>
              <ac:picMk id="13" creationId="{00000000-0000-0000-0000-000000000000}"/>
            </ac:picMkLst>
          </pc:picChg>
          <pc:picChg chg="del mod">
            <ac:chgData name="Marta Klopotowska" userId="eac6eb22-5f14-46b4-a4ea-a86e6e8c4acc" providerId="ADAL" clId="{6964A34F-6B33-4C9E-9770-55A1FA9F95BC}" dt="2023-08-17T11:52:54.938" v="229" actId="478"/>
            <ac:picMkLst>
              <pc:docMk/>
              <pc:sldMasterMk cId="756595898" sldId="2147483863"/>
              <pc:sldLayoutMk cId="856583799" sldId="2147483864"/>
              <ac:picMk id="14" creationId="{00000000-0000-0000-0000-000000000000}"/>
            </ac:picMkLst>
          </pc:picChg>
          <pc:picChg chg="del">
            <ac:chgData name="Marta Klopotowska" userId="eac6eb22-5f14-46b4-a4ea-a86e6e8c4acc" providerId="ADAL" clId="{6964A34F-6B33-4C9E-9770-55A1FA9F95BC}" dt="2023-08-17T11:51:56.226" v="146" actId="478"/>
            <ac:picMkLst>
              <pc:docMk/>
              <pc:sldMasterMk cId="756595898" sldId="2147483863"/>
              <pc:sldLayoutMk cId="856583799" sldId="2147483864"/>
              <ac:picMk id="15" creationId="{7B275C16-FC74-442C-8007-1C833F80D831}"/>
            </ac:picMkLst>
          </pc:picChg>
        </pc:sldLayoutChg>
        <pc:sldLayoutChg chg="addSp delSp modSp mod">
          <pc:chgData name="Marta Klopotowska" userId="eac6eb22-5f14-46b4-a4ea-a86e6e8c4acc" providerId="ADAL" clId="{6964A34F-6B33-4C9E-9770-55A1FA9F95BC}" dt="2023-08-17T11:54:04.406" v="246" actId="1076"/>
          <pc:sldLayoutMkLst>
            <pc:docMk/>
            <pc:sldMasterMk cId="756595898" sldId="2147483863"/>
            <pc:sldLayoutMk cId="2021023952" sldId="2147483865"/>
          </pc:sldLayoutMkLst>
          <pc:spChg chg="del">
            <ac:chgData name="Marta Klopotowska" userId="eac6eb22-5f14-46b4-a4ea-a86e6e8c4acc" providerId="ADAL" clId="{6964A34F-6B33-4C9E-9770-55A1FA9F95BC}" dt="2023-08-17T11:53:47.898" v="242" actId="478"/>
            <ac:spMkLst>
              <pc:docMk/>
              <pc:sldMasterMk cId="756595898" sldId="2147483863"/>
              <pc:sldLayoutMk cId="2021023952" sldId="2147483865"/>
              <ac:spMk id="10" creationId="{915A414C-E130-42D6-BDED-5BBE832C0C8C}"/>
            </ac:spMkLst>
          </pc:spChg>
          <pc:picChg chg="del">
            <ac:chgData name="Marta Klopotowska" userId="eac6eb22-5f14-46b4-a4ea-a86e6e8c4acc" providerId="ADAL" clId="{6964A34F-6B33-4C9E-9770-55A1FA9F95BC}" dt="2023-08-17T11:54:00.911" v="244" actId="478"/>
            <ac:picMkLst>
              <pc:docMk/>
              <pc:sldMasterMk cId="756595898" sldId="2147483863"/>
              <pc:sldLayoutMk cId="2021023952" sldId="2147483865"/>
              <ac:picMk id="4" creationId="{D357958E-635D-4DD7-AA83-9855C1234095}"/>
            </ac:picMkLst>
          </pc:picChg>
          <pc:picChg chg="add mod">
            <ac:chgData name="Marta Klopotowska" userId="eac6eb22-5f14-46b4-a4ea-a86e6e8c4acc" providerId="ADAL" clId="{6964A34F-6B33-4C9E-9770-55A1FA9F95BC}" dt="2023-08-17T11:54:04.406" v="246" actId="1076"/>
            <ac:picMkLst>
              <pc:docMk/>
              <pc:sldMasterMk cId="756595898" sldId="2147483863"/>
              <pc:sldLayoutMk cId="2021023952" sldId="2147483865"/>
              <ac:picMk id="5" creationId="{BDC1DA3C-89DA-0213-219A-73CB82160F60}"/>
            </ac:picMkLst>
          </pc:picChg>
        </pc:sldLayoutChg>
        <pc:sldLayoutChg chg="addSp delSp modSp mod">
          <pc:chgData name="Marta Klopotowska" userId="eac6eb22-5f14-46b4-a4ea-a86e6e8c4acc" providerId="ADAL" clId="{6964A34F-6B33-4C9E-9770-55A1FA9F95BC}" dt="2023-08-17T11:54:32.033" v="248"/>
          <pc:sldLayoutMkLst>
            <pc:docMk/>
            <pc:sldMasterMk cId="756595898" sldId="2147483863"/>
            <pc:sldLayoutMk cId="1989468253" sldId="2147483964"/>
          </pc:sldLayoutMkLst>
          <pc:spChg chg="add mod">
            <ac:chgData name="Marta Klopotowska" userId="eac6eb22-5f14-46b4-a4ea-a86e6e8c4acc" providerId="ADAL" clId="{6964A34F-6B33-4C9E-9770-55A1FA9F95BC}" dt="2023-08-17T11:54:32.033" v="248"/>
            <ac:spMkLst>
              <pc:docMk/>
              <pc:sldMasterMk cId="756595898" sldId="2147483863"/>
              <pc:sldLayoutMk cId="1989468253" sldId="2147483964"/>
              <ac:spMk id="4" creationId="{C061DDF7-9294-1BFB-A1A6-16E49E7184C7}"/>
            </ac:spMkLst>
          </pc:spChg>
          <pc:spChg chg="del">
            <ac:chgData name="Marta Klopotowska" userId="eac6eb22-5f14-46b4-a4ea-a86e6e8c4acc" providerId="ADAL" clId="{6964A34F-6B33-4C9E-9770-55A1FA9F95BC}" dt="2023-08-17T11:54:28.442" v="247" actId="478"/>
            <ac:spMkLst>
              <pc:docMk/>
              <pc:sldMasterMk cId="756595898" sldId="2147483863"/>
              <pc:sldLayoutMk cId="1989468253" sldId="2147483964"/>
              <ac:spMk id="7" creationId="{98D6F8ED-E774-4B23-8842-A836F41B6F88}"/>
            </ac:spMkLst>
          </pc:spChg>
        </pc:sldLayoutChg>
        <pc:sldLayoutChg chg="addSp delSp modSp mod">
          <pc:chgData name="Marta Klopotowska" userId="eac6eb22-5f14-46b4-a4ea-a86e6e8c4acc" providerId="ADAL" clId="{6964A34F-6B33-4C9E-9770-55A1FA9F95BC}" dt="2023-08-17T11:54:37.925" v="250"/>
          <pc:sldLayoutMkLst>
            <pc:docMk/>
            <pc:sldMasterMk cId="756595898" sldId="2147483863"/>
            <pc:sldLayoutMk cId="2788932436" sldId="2147483968"/>
          </pc:sldLayoutMkLst>
          <pc:spChg chg="add mod">
            <ac:chgData name="Marta Klopotowska" userId="eac6eb22-5f14-46b4-a4ea-a86e6e8c4acc" providerId="ADAL" clId="{6964A34F-6B33-4C9E-9770-55A1FA9F95BC}" dt="2023-08-17T11:54:37.925" v="250"/>
            <ac:spMkLst>
              <pc:docMk/>
              <pc:sldMasterMk cId="756595898" sldId="2147483863"/>
              <pc:sldLayoutMk cId="2788932436" sldId="2147483968"/>
              <ac:spMk id="2" creationId="{96957083-1CA8-4D59-0F5F-2C66E8FD66A6}"/>
            </ac:spMkLst>
          </pc:spChg>
          <pc:spChg chg="del">
            <ac:chgData name="Marta Klopotowska" userId="eac6eb22-5f14-46b4-a4ea-a86e6e8c4acc" providerId="ADAL" clId="{6964A34F-6B33-4C9E-9770-55A1FA9F95BC}" dt="2023-08-17T11:54:36.770" v="249" actId="478"/>
            <ac:spMkLst>
              <pc:docMk/>
              <pc:sldMasterMk cId="756595898" sldId="2147483863"/>
              <pc:sldLayoutMk cId="2788932436" sldId="2147483968"/>
              <ac:spMk id="6" creationId="{EE135D95-A65F-4CE6-9FA9-017EFC4C9C5E}"/>
            </ac:spMkLst>
          </pc:spChg>
        </pc:sldLayoutChg>
        <pc:sldLayoutChg chg="addSp modSp">
          <pc:chgData name="Marta Klopotowska" userId="eac6eb22-5f14-46b4-a4ea-a86e6e8c4acc" providerId="ADAL" clId="{6964A34F-6B33-4C9E-9770-55A1FA9F95BC}" dt="2023-08-17T11:54:41.076" v="251"/>
          <pc:sldLayoutMkLst>
            <pc:docMk/>
            <pc:sldMasterMk cId="756595898" sldId="2147483863"/>
            <pc:sldLayoutMk cId="3020730654" sldId="2147483970"/>
          </pc:sldLayoutMkLst>
          <pc:spChg chg="add mod">
            <ac:chgData name="Marta Klopotowska" userId="eac6eb22-5f14-46b4-a4ea-a86e6e8c4acc" providerId="ADAL" clId="{6964A34F-6B33-4C9E-9770-55A1FA9F95BC}" dt="2023-08-17T11:54:41.076" v="251"/>
            <ac:spMkLst>
              <pc:docMk/>
              <pc:sldMasterMk cId="756595898" sldId="2147483863"/>
              <pc:sldLayoutMk cId="3020730654" sldId="2147483970"/>
              <ac:spMk id="4" creationId="{7D075CA9-1B88-0DD7-8697-527572C38D0A}"/>
            </ac:spMkLst>
          </pc:spChg>
        </pc:sldLayoutChg>
        <pc:sldLayoutChg chg="addSp modSp">
          <pc:chgData name="Marta Klopotowska" userId="eac6eb22-5f14-46b4-a4ea-a86e6e8c4acc" providerId="ADAL" clId="{6964A34F-6B33-4C9E-9770-55A1FA9F95BC}" dt="2023-08-17T11:54:42.690" v="252"/>
          <pc:sldLayoutMkLst>
            <pc:docMk/>
            <pc:sldMasterMk cId="756595898" sldId="2147483863"/>
            <pc:sldLayoutMk cId="183486273" sldId="2147483971"/>
          </pc:sldLayoutMkLst>
          <pc:spChg chg="add mod">
            <ac:chgData name="Marta Klopotowska" userId="eac6eb22-5f14-46b4-a4ea-a86e6e8c4acc" providerId="ADAL" clId="{6964A34F-6B33-4C9E-9770-55A1FA9F95BC}" dt="2023-08-17T11:54:42.690" v="252"/>
            <ac:spMkLst>
              <pc:docMk/>
              <pc:sldMasterMk cId="756595898" sldId="2147483863"/>
              <pc:sldLayoutMk cId="183486273" sldId="2147483971"/>
              <ac:spMk id="4" creationId="{EF51A344-76AC-C763-7E45-1A4E1B9C4577}"/>
            </ac:spMkLst>
          </pc:spChg>
        </pc:sldLayoutChg>
        <pc:sldLayoutChg chg="del">
          <pc:chgData name="Marta Klopotowska" userId="eac6eb22-5f14-46b4-a4ea-a86e6e8c4acc" providerId="ADAL" clId="{6964A34F-6B33-4C9E-9770-55A1FA9F95BC}" dt="2023-08-17T11:54:46.372" v="253" actId="2696"/>
          <pc:sldLayoutMkLst>
            <pc:docMk/>
            <pc:sldMasterMk cId="756595898" sldId="2147483863"/>
            <pc:sldLayoutMk cId="2859129073" sldId="2147483972"/>
          </pc:sldLayoutMkLst>
        </pc:sldLayoutChg>
      </pc:sldMasterChg>
      <pc:sldMasterChg chg="del delSldLayout">
        <pc:chgData name="Marta Klopotowska" userId="eac6eb22-5f14-46b4-a4ea-a86e6e8c4acc" providerId="ADAL" clId="{6964A34F-6B33-4C9E-9770-55A1FA9F95BC}" dt="2023-08-17T11:54:49.074" v="256" actId="2696"/>
        <pc:sldMasterMkLst>
          <pc:docMk/>
          <pc:sldMasterMk cId="0" sldId="2147484363"/>
        </pc:sldMasterMkLst>
        <pc:sldLayoutChg chg="del">
          <pc:chgData name="Marta Klopotowska" userId="eac6eb22-5f14-46b4-a4ea-a86e6e8c4acc" providerId="ADAL" clId="{6964A34F-6B33-4C9E-9770-55A1FA9F95BC}" dt="2023-08-17T11:54:49.065" v="255" actId="2696"/>
          <pc:sldLayoutMkLst>
            <pc:docMk/>
            <pc:sldMasterMk cId="0" sldId="2147484363"/>
            <pc:sldLayoutMk cId="1068957002" sldId="2147485775"/>
          </pc:sldLayoutMkLst>
        </pc:sldLayoutChg>
        <pc:sldLayoutChg chg="del">
          <pc:chgData name="Marta Klopotowska" userId="eac6eb22-5f14-46b4-a4ea-a86e6e8c4acc" providerId="ADAL" clId="{6964A34F-6B33-4C9E-9770-55A1FA9F95BC}" dt="2023-08-17T11:54:49.059" v="254" actId="2696"/>
          <pc:sldLayoutMkLst>
            <pc:docMk/>
            <pc:sldMasterMk cId="0" sldId="2147484363"/>
            <pc:sldLayoutMk cId="1405630579" sldId="2147485776"/>
          </pc:sldLayoutMkLst>
        </pc:sldLayoutChg>
      </pc:sldMasterChg>
      <pc:sldMasterChg chg="del delSldLayout">
        <pc:chgData name="Marta Klopotowska" userId="eac6eb22-5f14-46b4-a4ea-a86e6e8c4acc" providerId="ADAL" clId="{6964A34F-6B33-4C9E-9770-55A1FA9F95BC}" dt="2023-08-17T11:54:50.365" v="258" actId="2696"/>
        <pc:sldMasterMkLst>
          <pc:docMk/>
          <pc:sldMasterMk cId="0" sldId="2147484387"/>
        </pc:sldMasterMkLst>
        <pc:sldLayoutChg chg="del">
          <pc:chgData name="Marta Klopotowska" userId="eac6eb22-5f14-46b4-a4ea-a86e6e8c4acc" providerId="ADAL" clId="{6964A34F-6B33-4C9E-9770-55A1FA9F95BC}" dt="2023-08-17T11:54:50.356" v="257" actId="2696"/>
          <pc:sldLayoutMkLst>
            <pc:docMk/>
            <pc:sldMasterMk cId="0" sldId="2147484387"/>
            <pc:sldLayoutMk cId="3549065593" sldId="2147485782"/>
          </pc:sldLayoutMkLst>
        </pc:sldLayoutChg>
      </pc:sldMaster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docChgLst>
    <pc:chgData name="Marta" userId="eac6eb22-5f14-46b4-a4ea-a86e6e8c4acc" providerId="ADAL" clId="{AFD316D4-03FD-4717-AF64-9D0B15480139}"/>
    <pc:docChg chg="undo custSel addSld delSld modSld sldOrd addMainMaster delMainMaster">
      <pc:chgData name="Marta" userId="eac6eb22-5f14-46b4-a4ea-a86e6e8c4acc" providerId="ADAL" clId="{AFD316D4-03FD-4717-AF64-9D0B15480139}" dt="2022-11-10T18:46:48.855" v="2017"/>
      <pc:docMkLst>
        <pc:docMk/>
      </pc:docMkLst>
      <pc:sldChg chg="modSp mod">
        <pc:chgData name="Marta" userId="eac6eb22-5f14-46b4-a4ea-a86e6e8c4acc" providerId="ADAL" clId="{AFD316D4-03FD-4717-AF64-9D0B15480139}" dt="2022-11-10T14:30:47.795" v="1989" actId="255"/>
        <pc:sldMkLst>
          <pc:docMk/>
          <pc:sldMk cId="2325718728" sldId="257"/>
        </pc:sldMkLst>
        <pc:spChg chg="mod">
          <ac:chgData name="Marta" userId="eac6eb22-5f14-46b4-a4ea-a86e6e8c4acc" providerId="ADAL" clId="{AFD316D4-03FD-4717-AF64-9D0B15480139}" dt="2022-11-10T14:30:47.795" v="1989" actId="255"/>
          <ac:spMkLst>
            <pc:docMk/>
            <pc:sldMk cId="2325718728" sldId="257"/>
            <ac:spMk id="10" creationId="{6D5EDE2A-40A4-4199-AAF2-68729E10C1E4}"/>
          </ac:spMkLst>
        </pc:spChg>
        <pc:picChg chg="mod">
          <ac:chgData name="Marta" userId="eac6eb22-5f14-46b4-a4ea-a86e6e8c4acc" providerId="ADAL" clId="{AFD316D4-03FD-4717-AF64-9D0B15480139}" dt="2022-10-25T15:47:12.393" v="371" actId="1076"/>
          <ac:picMkLst>
            <pc:docMk/>
            <pc:sldMk cId="2325718728" sldId="257"/>
            <ac:picMk id="3" creationId="{B7C8E147-0753-4CE0-AFEF-9DC7AB03098B}"/>
          </ac:picMkLst>
        </pc:picChg>
      </pc:sldChg>
      <pc:sldChg chg="addSp delSp modSp mod">
        <pc:chgData name="Marta" userId="eac6eb22-5f14-46b4-a4ea-a86e6e8c4acc" providerId="ADAL" clId="{AFD316D4-03FD-4717-AF64-9D0B15480139}" dt="2022-11-07T17:18:43.585" v="1684" actId="20577"/>
        <pc:sldMkLst>
          <pc:docMk/>
          <pc:sldMk cId="3528939462" sldId="258"/>
        </pc:sldMkLst>
        <pc:spChg chg="add mod">
          <ac:chgData name="Marta" userId="eac6eb22-5f14-46b4-a4ea-a86e6e8c4acc" providerId="ADAL" clId="{AFD316D4-03FD-4717-AF64-9D0B15480139}" dt="2022-11-04T12:35:13.357" v="1519" actId="1076"/>
          <ac:spMkLst>
            <pc:docMk/>
            <pc:sldMk cId="3528939462" sldId="258"/>
            <ac:spMk id="3" creationId="{F6BAC5C6-1DD2-48EF-8DEB-72595E31DFE8}"/>
          </ac:spMkLst>
        </pc:spChg>
        <pc:spChg chg="mod">
          <ac:chgData name="Marta" userId="eac6eb22-5f14-46b4-a4ea-a86e6e8c4acc" providerId="ADAL" clId="{AFD316D4-03FD-4717-AF64-9D0B15480139}" dt="2022-11-07T17:18:43.585" v="1684" actId="20577"/>
          <ac:spMkLst>
            <pc:docMk/>
            <pc:sldMk cId="3528939462" sldId="258"/>
            <ac:spMk id="4" creationId="{00000000-0000-0000-0000-000000000000}"/>
          </ac:spMkLst>
        </pc:spChg>
        <pc:spChg chg="mod">
          <ac:chgData name="Marta" userId="eac6eb22-5f14-46b4-a4ea-a86e6e8c4acc" providerId="ADAL" clId="{AFD316D4-03FD-4717-AF64-9D0B15480139}" dt="2022-11-04T12:35:13.357" v="1519" actId="1076"/>
          <ac:spMkLst>
            <pc:docMk/>
            <pc:sldMk cId="3528939462" sldId="258"/>
            <ac:spMk id="31" creationId="{0FFFDE97-0F33-4DAA-A8FB-638701428683}"/>
          </ac:spMkLst>
        </pc:spChg>
        <pc:spChg chg="mod">
          <ac:chgData name="Marta" userId="eac6eb22-5f14-46b4-a4ea-a86e6e8c4acc" providerId="ADAL" clId="{AFD316D4-03FD-4717-AF64-9D0B15480139}" dt="2022-11-04T12:35:13.357" v="1519" actId="1076"/>
          <ac:spMkLst>
            <pc:docMk/>
            <pc:sldMk cId="3528939462" sldId="258"/>
            <ac:spMk id="37" creationId="{C86F1097-EA2C-443A-BCFA-1FDC47FB3B35}"/>
          </ac:spMkLst>
        </pc:spChg>
        <pc:spChg chg="mod">
          <ac:chgData name="Marta" userId="eac6eb22-5f14-46b4-a4ea-a86e6e8c4acc" providerId="ADAL" clId="{AFD316D4-03FD-4717-AF64-9D0B15480139}" dt="2022-11-04T12:35:13.357" v="1519" actId="1076"/>
          <ac:spMkLst>
            <pc:docMk/>
            <pc:sldMk cId="3528939462" sldId="258"/>
            <ac:spMk id="42" creationId="{BC18B817-EC74-4D59-9375-5B8440D38BE8}"/>
          </ac:spMkLst>
        </pc:spChg>
        <pc:grpChg chg="add mod">
          <ac:chgData name="Marta" userId="eac6eb22-5f14-46b4-a4ea-a86e6e8c4acc" providerId="ADAL" clId="{AFD316D4-03FD-4717-AF64-9D0B15480139}" dt="2022-11-04T12:35:13.357" v="1519" actId="1076"/>
          <ac:grpSpMkLst>
            <pc:docMk/>
            <pc:sldMk cId="3528939462" sldId="258"/>
            <ac:grpSpMk id="5" creationId="{F506FF1D-C7B6-4673-BB69-0C7D22AF2438}"/>
          </ac:grpSpMkLst>
        </pc:grpChg>
        <pc:picChg chg="mod">
          <ac:chgData name="Marta" userId="eac6eb22-5f14-46b4-a4ea-a86e6e8c4acc" providerId="ADAL" clId="{AFD316D4-03FD-4717-AF64-9D0B15480139}" dt="2022-11-04T12:35:13.357" v="1519" actId="1076"/>
          <ac:picMkLst>
            <pc:docMk/>
            <pc:sldMk cId="3528939462" sldId="258"/>
            <ac:picMk id="2" creationId="{B934E16E-BECC-4A57-8DBD-7B9E3C27B31F}"/>
          </ac:picMkLst>
        </pc:picChg>
        <pc:picChg chg="mod">
          <ac:chgData name="Marta" userId="eac6eb22-5f14-46b4-a4ea-a86e6e8c4acc" providerId="ADAL" clId="{AFD316D4-03FD-4717-AF64-9D0B15480139}" dt="2022-11-04T12:35:13.357" v="1519" actId="1076"/>
          <ac:picMkLst>
            <pc:docMk/>
            <pc:sldMk cId="3528939462" sldId="258"/>
            <ac:picMk id="35" creationId="{22CB4335-C959-482C-8398-30BC363FB760}"/>
          </ac:picMkLst>
        </pc:picChg>
        <pc:picChg chg="mod">
          <ac:chgData name="Marta" userId="eac6eb22-5f14-46b4-a4ea-a86e6e8c4acc" providerId="ADAL" clId="{AFD316D4-03FD-4717-AF64-9D0B15480139}" dt="2022-11-04T12:35:13.357" v="1519" actId="1076"/>
          <ac:picMkLst>
            <pc:docMk/>
            <pc:sldMk cId="3528939462" sldId="258"/>
            <ac:picMk id="36" creationId="{940EAE47-5ED3-4190-AE81-60E67EA43EE0}"/>
          </ac:picMkLst>
        </pc:picChg>
        <pc:picChg chg="mod">
          <ac:chgData name="Marta" userId="eac6eb22-5f14-46b4-a4ea-a86e6e8c4acc" providerId="ADAL" clId="{AFD316D4-03FD-4717-AF64-9D0B15480139}" dt="2022-11-04T12:35:13.357" v="1519" actId="1076"/>
          <ac:picMkLst>
            <pc:docMk/>
            <pc:sldMk cId="3528939462" sldId="258"/>
            <ac:picMk id="40" creationId="{917B7615-CBAC-4B21-8CAF-E917F2B9D40C}"/>
          </ac:picMkLst>
        </pc:picChg>
        <pc:picChg chg="mod">
          <ac:chgData name="Marta" userId="eac6eb22-5f14-46b4-a4ea-a86e6e8c4acc" providerId="ADAL" clId="{AFD316D4-03FD-4717-AF64-9D0B15480139}" dt="2022-11-04T12:35:13.357" v="1519" actId="1076"/>
          <ac:picMkLst>
            <pc:docMk/>
            <pc:sldMk cId="3528939462" sldId="258"/>
            <ac:picMk id="41" creationId="{ACA6A063-31BC-4A91-9C62-478ABE9B4F5F}"/>
          </ac:picMkLst>
        </pc:picChg>
        <pc:picChg chg="mod">
          <ac:chgData name="Marta" userId="eac6eb22-5f14-46b4-a4ea-a86e6e8c4acc" providerId="ADAL" clId="{AFD316D4-03FD-4717-AF64-9D0B15480139}" dt="2022-11-04T12:35:13.357" v="1519" actId="1076"/>
          <ac:picMkLst>
            <pc:docMk/>
            <pc:sldMk cId="3528939462" sldId="258"/>
            <ac:picMk id="43" creationId="{DC581594-6A58-4E61-837A-FED11E50D6CE}"/>
          </ac:picMkLst>
        </pc:picChg>
        <pc:picChg chg="add del mod">
          <ac:chgData name="Marta" userId="eac6eb22-5f14-46b4-a4ea-a86e6e8c4acc" providerId="ADAL" clId="{AFD316D4-03FD-4717-AF64-9D0B15480139}" dt="2022-10-20T12:39:05.882" v="162" actId="478"/>
          <ac:picMkLst>
            <pc:docMk/>
            <pc:sldMk cId="3528939462" sldId="258"/>
            <ac:picMk id="1026" creationId="{EB52FF4D-A5DB-4856-BB55-9167EBADD8F8}"/>
          </ac:picMkLst>
        </pc:picChg>
        <pc:picChg chg="add del mod">
          <ac:chgData name="Marta" userId="eac6eb22-5f14-46b4-a4ea-a86e6e8c4acc" providerId="ADAL" clId="{AFD316D4-03FD-4717-AF64-9D0B15480139}" dt="2022-10-20T12:39:05.882" v="162" actId="478"/>
          <ac:picMkLst>
            <pc:docMk/>
            <pc:sldMk cId="3528939462" sldId="258"/>
            <ac:picMk id="1028" creationId="{57FCEB74-469F-4203-8F33-E521416C6955}"/>
          </ac:picMkLst>
        </pc:picChg>
        <pc:picChg chg="add del">
          <ac:chgData name="Marta" userId="eac6eb22-5f14-46b4-a4ea-a86e6e8c4acc" providerId="ADAL" clId="{AFD316D4-03FD-4717-AF64-9D0B15480139}" dt="2022-10-20T12:39:05.882" v="162" actId="478"/>
          <ac:picMkLst>
            <pc:docMk/>
            <pc:sldMk cId="3528939462" sldId="258"/>
            <ac:picMk id="1030" creationId="{9E6156CE-5207-45E4-9EE3-A38B4A88D446}"/>
          </ac:picMkLst>
        </pc:picChg>
        <pc:picChg chg="add del mod">
          <ac:chgData name="Marta" userId="eac6eb22-5f14-46b4-a4ea-a86e6e8c4acc" providerId="ADAL" clId="{AFD316D4-03FD-4717-AF64-9D0B15480139}" dt="2022-10-20T12:41:28.953" v="253" actId="478"/>
          <ac:picMkLst>
            <pc:docMk/>
            <pc:sldMk cId="3528939462" sldId="258"/>
            <ac:picMk id="1032" creationId="{D938C78C-C703-4796-BDF2-90B313E044B8}"/>
          </ac:picMkLst>
        </pc:picChg>
        <pc:picChg chg="add mod">
          <ac:chgData name="Marta" userId="eac6eb22-5f14-46b4-a4ea-a86e6e8c4acc" providerId="ADAL" clId="{AFD316D4-03FD-4717-AF64-9D0B15480139}" dt="2022-11-04T12:35:13.357" v="1519" actId="1076"/>
          <ac:picMkLst>
            <pc:docMk/>
            <pc:sldMk cId="3528939462" sldId="258"/>
            <ac:picMk id="1034" creationId="{FBC34BE5-F826-4F2A-8193-2E55BA20139E}"/>
          </ac:picMkLst>
        </pc:picChg>
        <pc:picChg chg="add mod">
          <ac:chgData name="Marta" userId="eac6eb22-5f14-46b4-a4ea-a86e6e8c4acc" providerId="ADAL" clId="{AFD316D4-03FD-4717-AF64-9D0B15480139}" dt="2022-11-04T12:35:13.357" v="1519" actId="1076"/>
          <ac:picMkLst>
            <pc:docMk/>
            <pc:sldMk cId="3528939462" sldId="258"/>
            <ac:picMk id="1036" creationId="{A1275E03-2E3F-41B2-8846-6E0BB2E1FD5C}"/>
          </ac:picMkLst>
        </pc:picChg>
      </pc:sldChg>
      <pc:sldChg chg="modSp mod">
        <pc:chgData name="Marta" userId="eac6eb22-5f14-46b4-a4ea-a86e6e8c4acc" providerId="ADAL" clId="{AFD316D4-03FD-4717-AF64-9D0B15480139}" dt="2022-10-25T16:47:14.558" v="1290" actId="6549"/>
        <pc:sldMkLst>
          <pc:docMk/>
          <pc:sldMk cId="3246698477" sldId="259"/>
        </pc:sldMkLst>
        <pc:spChg chg="mod">
          <ac:chgData name="Marta" userId="eac6eb22-5f14-46b4-a4ea-a86e6e8c4acc" providerId="ADAL" clId="{AFD316D4-03FD-4717-AF64-9D0B15480139}" dt="2022-10-25T16:45:12.123" v="1236" actId="20577"/>
          <ac:spMkLst>
            <pc:docMk/>
            <pc:sldMk cId="3246698477" sldId="259"/>
            <ac:spMk id="3" creationId="{00000000-0000-0000-0000-000000000000}"/>
          </ac:spMkLst>
        </pc:spChg>
        <pc:spChg chg="mod">
          <ac:chgData name="Marta" userId="eac6eb22-5f14-46b4-a4ea-a86e6e8c4acc" providerId="ADAL" clId="{AFD316D4-03FD-4717-AF64-9D0B15480139}" dt="2022-10-25T16:47:14.558" v="1290" actId="6549"/>
          <ac:spMkLst>
            <pc:docMk/>
            <pc:sldMk cId="3246698477" sldId="259"/>
            <ac:spMk id="6" creationId="{A0EE4CC9-0880-42C6-9DE7-6F418E1E107B}"/>
          </ac:spMkLst>
        </pc:spChg>
      </pc:sldChg>
      <pc:sldChg chg="modSp mod">
        <pc:chgData name="Marta" userId="eac6eb22-5f14-46b4-a4ea-a86e6e8c4acc" providerId="ADAL" clId="{AFD316D4-03FD-4717-AF64-9D0B15480139}" dt="2022-10-25T16:45:50.325" v="1258" actId="20577"/>
        <pc:sldMkLst>
          <pc:docMk/>
          <pc:sldMk cId="65980272" sldId="443"/>
        </pc:sldMkLst>
        <pc:spChg chg="mod">
          <ac:chgData name="Marta" userId="eac6eb22-5f14-46b4-a4ea-a86e6e8c4acc" providerId="ADAL" clId="{AFD316D4-03FD-4717-AF64-9D0B15480139}" dt="2022-10-25T16:45:50.325" v="1258" actId="20577"/>
          <ac:spMkLst>
            <pc:docMk/>
            <pc:sldMk cId="65980272" sldId="443"/>
            <ac:spMk id="6" creationId="{00000000-0000-0000-0000-000000000000}"/>
          </ac:spMkLst>
        </pc:spChg>
      </pc:sldChg>
      <pc:sldChg chg="addSp delSp modSp mod">
        <pc:chgData name="Marta" userId="eac6eb22-5f14-46b4-a4ea-a86e6e8c4acc" providerId="ADAL" clId="{AFD316D4-03FD-4717-AF64-9D0B15480139}" dt="2022-10-25T16:47:33.959" v="1292" actId="1076"/>
        <pc:sldMkLst>
          <pc:docMk/>
          <pc:sldMk cId="2693195115" sldId="461"/>
        </pc:sldMkLst>
        <pc:spChg chg="mod">
          <ac:chgData name="Marta" userId="eac6eb22-5f14-46b4-a4ea-a86e6e8c4acc" providerId="ADAL" clId="{AFD316D4-03FD-4717-AF64-9D0B15480139}" dt="2022-10-25T16:47:33.959" v="1292" actId="1076"/>
          <ac:spMkLst>
            <pc:docMk/>
            <pc:sldMk cId="2693195115" sldId="461"/>
            <ac:spMk id="14" creationId="{81CEB081-CD23-4709-BA68-D3043B6010C2}"/>
          </ac:spMkLst>
        </pc:spChg>
        <pc:spChg chg="mod">
          <ac:chgData name="Marta" userId="eac6eb22-5f14-46b4-a4ea-a86e6e8c4acc" providerId="ADAL" clId="{AFD316D4-03FD-4717-AF64-9D0B15480139}" dt="2022-10-25T16:45:27.526" v="1248" actId="20577"/>
          <ac:spMkLst>
            <pc:docMk/>
            <pc:sldMk cId="2693195115" sldId="461"/>
            <ac:spMk id="16" creationId="{A188A548-96A8-4D2F-8179-7CB96D16B0F5}"/>
          </ac:spMkLst>
        </pc:spChg>
        <pc:picChg chg="del">
          <ac:chgData name="Marta" userId="eac6eb22-5f14-46b4-a4ea-a86e6e8c4acc" providerId="ADAL" clId="{AFD316D4-03FD-4717-AF64-9D0B15480139}" dt="2022-10-25T15:51:22.410" v="422" actId="478"/>
          <ac:picMkLst>
            <pc:docMk/>
            <pc:sldMk cId="2693195115" sldId="461"/>
            <ac:picMk id="3" creationId="{9C1A4AB0-7B2A-4D27-B61E-7351F72373D1}"/>
          </ac:picMkLst>
        </pc:picChg>
        <pc:picChg chg="add mod">
          <ac:chgData name="Marta" userId="eac6eb22-5f14-46b4-a4ea-a86e6e8c4acc" providerId="ADAL" clId="{AFD316D4-03FD-4717-AF64-9D0B15480139}" dt="2022-10-25T15:51:25.970" v="426" actId="962"/>
          <ac:picMkLst>
            <pc:docMk/>
            <pc:sldMk cId="2693195115" sldId="461"/>
            <ac:picMk id="4" creationId="{958E86EE-DAFF-4DB5-B3F8-7F51496FECAC}"/>
          </ac:picMkLst>
        </pc:picChg>
      </pc:sldChg>
      <pc:sldChg chg="modSp mod">
        <pc:chgData name="Marta" userId="eac6eb22-5f14-46b4-a4ea-a86e6e8c4acc" providerId="ADAL" clId="{AFD316D4-03FD-4717-AF64-9D0B15480139}" dt="2022-10-25T16:46:03.759" v="1278" actId="20577"/>
        <pc:sldMkLst>
          <pc:docMk/>
          <pc:sldMk cId="2932444859" sldId="756"/>
        </pc:sldMkLst>
        <pc:spChg chg="mod">
          <ac:chgData name="Marta" userId="eac6eb22-5f14-46b4-a4ea-a86e6e8c4acc" providerId="ADAL" clId="{AFD316D4-03FD-4717-AF64-9D0B15480139}" dt="2022-10-25T16:46:03.759" v="1278" actId="20577"/>
          <ac:spMkLst>
            <pc:docMk/>
            <pc:sldMk cId="2932444859" sldId="756"/>
            <ac:spMk id="4" creationId="{00000000-0000-0000-0000-000000000000}"/>
          </ac:spMkLst>
        </pc:spChg>
        <pc:spChg chg="mod">
          <ac:chgData name="Marta" userId="eac6eb22-5f14-46b4-a4ea-a86e6e8c4acc" providerId="ADAL" clId="{AFD316D4-03FD-4717-AF64-9D0B15480139}" dt="2022-10-25T15:56:43.395" v="559" actId="20577"/>
          <ac:spMkLst>
            <pc:docMk/>
            <pc:sldMk cId="2932444859" sldId="756"/>
            <ac:spMk id="5" creationId="{9CD6A055-FAD9-4078-9E2C-C6A0AF3B2E80}"/>
          </ac:spMkLst>
        </pc:spChg>
      </pc:sldChg>
      <pc:sldChg chg="modSp mod">
        <pc:chgData name="Marta" userId="eac6eb22-5f14-46b4-a4ea-a86e6e8c4acc" providerId="ADAL" clId="{AFD316D4-03FD-4717-AF64-9D0B15480139}" dt="2022-10-25T16:45:22.390" v="1244" actId="20577"/>
        <pc:sldMkLst>
          <pc:docMk/>
          <pc:sldMk cId="2831553909" sldId="759"/>
        </pc:sldMkLst>
        <pc:spChg chg="mod">
          <ac:chgData name="Marta" userId="eac6eb22-5f14-46b4-a4ea-a86e6e8c4acc" providerId="ADAL" clId="{AFD316D4-03FD-4717-AF64-9D0B15480139}" dt="2022-10-25T16:45:20.589" v="1242" actId="20577"/>
          <ac:spMkLst>
            <pc:docMk/>
            <pc:sldMk cId="2831553909" sldId="759"/>
            <ac:spMk id="5" creationId="{EB730797-5635-4AA2-96F3-8091C412A1A1}"/>
          </ac:spMkLst>
        </pc:spChg>
        <pc:spChg chg="mod">
          <ac:chgData name="Marta" userId="eac6eb22-5f14-46b4-a4ea-a86e6e8c4acc" providerId="ADAL" clId="{AFD316D4-03FD-4717-AF64-9D0B15480139}" dt="2022-10-25T16:45:22.390" v="1244" actId="20577"/>
          <ac:spMkLst>
            <pc:docMk/>
            <pc:sldMk cId="2831553909" sldId="759"/>
            <ac:spMk id="11" creationId="{93918034-9B9D-4596-85F0-9F9E81E42410}"/>
          </ac:spMkLst>
        </pc:spChg>
      </pc:sldChg>
      <pc:sldChg chg="addSp delSp modSp mod">
        <pc:chgData name="Marta" userId="eac6eb22-5f14-46b4-a4ea-a86e6e8c4acc" providerId="ADAL" clId="{AFD316D4-03FD-4717-AF64-9D0B15480139}" dt="2022-11-04T13:25:43.355" v="1642" actId="20577"/>
        <pc:sldMkLst>
          <pc:docMk/>
          <pc:sldMk cId="3888553813" sldId="879"/>
        </pc:sldMkLst>
        <pc:spChg chg="mod">
          <ac:chgData name="Marta" userId="eac6eb22-5f14-46b4-a4ea-a86e6e8c4acc" providerId="ADAL" clId="{AFD316D4-03FD-4717-AF64-9D0B15480139}" dt="2022-11-04T13:25:43.355" v="1642" actId="20577"/>
          <ac:spMkLst>
            <pc:docMk/>
            <pc:sldMk cId="3888553813" sldId="879"/>
            <ac:spMk id="2" creationId="{91383D11-DEC4-4BFF-88BB-8FB2206CEB37}"/>
          </ac:spMkLst>
        </pc:spChg>
        <pc:spChg chg="mod">
          <ac:chgData name="Marta" userId="eac6eb22-5f14-46b4-a4ea-a86e6e8c4acc" providerId="ADAL" clId="{AFD316D4-03FD-4717-AF64-9D0B15480139}" dt="2022-11-04T13:08:28.234" v="1560" actId="1076"/>
          <ac:spMkLst>
            <pc:docMk/>
            <pc:sldMk cId="3888553813" sldId="879"/>
            <ac:spMk id="4" creationId="{E8E02AC0-EA95-4CA2-B250-70F98D25C504}"/>
          </ac:spMkLst>
        </pc:spChg>
        <pc:grpChg chg="del">
          <ac:chgData name="Marta" userId="eac6eb22-5f14-46b4-a4ea-a86e6e8c4acc" providerId="ADAL" clId="{AFD316D4-03FD-4717-AF64-9D0B15480139}" dt="2022-10-25T15:49:36.139" v="380" actId="478"/>
          <ac:grpSpMkLst>
            <pc:docMk/>
            <pc:sldMk cId="3888553813" sldId="879"/>
            <ac:grpSpMk id="3" creationId="{8880A93C-99DE-4753-A6E6-6FFC1E0D6E7C}"/>
          </ac:grpSpMkLst>
        </pc:grpChg>
        <pc:grpChg chg="add del mod">
          <ac:chgData name="Marta" userId="eac6eb22-5f14-46b4-a4ea-a86e6e8c4acc" providerId="ADAL" clId="{AFD316D4-03FD-4717-AF64-9D0B15480139}" dt="2022-11-04T13:03:17.849" v="1522" actId="478"/>
          <ac:grpSpMkLst>
            <pc:docMk/>
            <pc:sldMk cId="3888553813" sldId="879"/>
            <ac:grpSpMk id="14" creationId="{3F7CA44D-E13C-462F-802E-0B6E05F651C2}"/>
          </ac:grpSpMkLst>
        </pc:grpChg>
        <pc:grpChg chg="add del mod">
          <ac:chgData name="Marta" userId="eac6eb22-5f14-46b4-a4ea-a86e6e8c4acc" providerId="ADAL" clId="{AFD316D4-03FD-4717-AF64-9D0B15480139}" dt="2022-11-04T13:03:29.767" v="1525" actId="478"/>
          <ac:grpSpMkLst>
            <pc:docMk/>
            <pc:sldMk cId="3888553813" sldId="879"/>
            <ac:grpSpMk id="30" creationId="{22A95820-6F0A-46C0-9059-6C8C389B30CB}"/>
          </ac:grpSpMkLst>
        </pc:grpChg>
        <pc:grpChg chg="add mod">
          <ac:chgData name="Marta" userId="eac6eb22-5f14-46b4-a4ea-a86e6e8c4acc" providerId="ADAL" clId="{AFD316D4-03FD-4717-AF64-9D0B15480139}" dt="2022-11-04T13:08:17.471" v="1559" actId="1076"/>
          <ac:grpSpMkLst>
            <pc:docMk/>
            <pc:sldMk cId="3888553813" sldId="879"/>
            <ac:grpSpMk id="47" creationId="{12F49A18-3ACD-45B8-B8FC-D866C251123B}"/>
          </ac:grpSpMkLst>
        </pc:grpChg>
        <pc:picChg chg="mod">
          <ac:chgData name="Marta" userId="eac6eb22-5f14-46b4-a4ea-a86e6e8c4acc" providerId="ADAL" clId="{AFD316D4-03FD-4717-AF64-9D0B15480139}" dt="2022-10-25T15:50:01.523" v="406" actId="1037"/>
          <ac:picMkLst>
            <pc:docMk/>
            <pc:sldMk cId="3888553813" sldId="879"/>
            <ac:picMk id="7" creationId="{15468E62-02B8-4B7C-BB62-4553E1094B76}"/>
          </ac:picMkLst>
        </pc:picChg>
        <pc:picChg chg="mod">
          <ac:chgData name="Marta" userId="eac6eb22-5f14-46b4-a4ea-a86e6e8c4acc" providerId="ADAL" clId="{AFD316D4-03FD-4717-AF64-9D0B15480139}" dt="2022-10-25T15:49:56.189" v="389" actId="1076"/>
          <ac:picMkLst>
            <pc:docMk/>
            <pc:sldMk cId="3888553813" sldId="879"/>
            <ac:picMk id="15" creationId="{9DB2DBDA-262E-4C32-B2BD-3DECF9408857}"/>
          </ac:picMkLst>
        </pc:picChg>
        <pc:picChg chg="mod">
          <ac:chgData name="Marta" userId="eac6eb22-5f14-46b4-a4ea-a86e6e8c4acc" providerId="ADAL" clId="{AFD316D4-03FD-4717-AF64-9D0B15480139}" dt="2022-10-25T15:49:56.189" v="389" actId="1076"/>
          <ac:picMkLst>
            <pc:docMk/>
            <pc:sldMk cId="3888553813" sldId="879"/>
            <ac:picMk id="16" creationId="{94782A2C-0BC2-4629-B239-677160E8DFBA}"/>
          </ac:picMkLst>
        </pc:picChg>
        <pc:picChg chg="mod">
          <ac:chgData name="Marta" userId="eac6eb22-5f14-46b4-a4ea-a86e6e8c4acc" providerId="ADAL" clId="{AFD316D4-03FD-4717-AF64-9D0B15480139}" dt="2022-10-25T15:49:56.189" v="389" actId="1076"/>
          <ac:picMkLst>
            <pc:docMk/>
            <pc:sldMk cId="3888553813" sldId="879"/>
            <ac:picMk id="17" creationId="{7081DF83-6194-4FEB-8767-74F5D8F0485C}"/>
          </ac:picMkLst>
        </pc:picChg>
        <pc:picChg chg="mod">
          <ac:chgData name="Marta" userId="eac6eb22-5f14-46b4-a4ea-a86e6e8c4acc" providerId="ADAL" clId="{AFD316D4-03FD-4717-AF64-9D0B15480139}" dt="2022-10-25T15:49:56.189" v="389" actId="1076"/>
          <ac:picMkLst>
            <pc:docMk/>
            <pc:sldMk cId="3888553813" sldId="879"/>
            <ac:picMk id="18" creationId="{B3988AF7-CADC-41D2-9344-CC2B7483A596}"/>
          </ac:picMkLst>
        </pc:picChg>
        <pc:picChg chg="mod">
          <ac:chgData name="Marta" userId="eac6eb22-5f14-46b4-a4ea-a86e6e8c4acc" providerId="ADAL" clId="{AFD316D4-03FD-4717-AF64-9D0B15480139}" dt="2022-10-25T15:49:56.189" v="389" actId="1076"/>
          <ac:picMkLst>
            <pc:docMk/>
            <pc:sldMk cId="3888553813" sldId="879"/>
            <ac:picMk id="19" creationId="{233125E4-4E52-463A-A069-23EC91F2FCA6}"/>
          </ac:picMkLst>
        </pc:picChg>
        <pc:picChg chg="mod">
          <ac:chgData name="Marta" userId="eac6eb22-5f14-46b4-a4ea-a86e6e8c4acc" providerId="ADAL" clId="{AFD316D4-03FD-4717-AF64-9D0B15480139}" dt="2022-10-25T15:49:56.189" v="389" actId="1076"/>
          <ac:picMkLst>
            <pc:docMk/>
            <pc:sldMk cId="3888553813" sldId="879"/>
            <ac:picMk id="20" creationId="{04E459C2-0E81-48BB-A752-493C3F6D4236}"/>
          </ac:picMkLst>
        </pc:picChg>
        <pc:picChg chg="mod">
          <ac:chgData name="Marta" userId="eac6eb22-5f14-46b4-a4ea-a86e6e8c4acc" providerId="ADAL" clId="{AFD316D4-03FD-4717-AF64-9D0B15480139}" dt="2022-10-25T15:49:56.189" v="389" actId="1076"/>
          <ac:picMkLst>
            <pc:docMk/>
            <pc:sldMk cId="3888553813" sldId="879"/>
            <ac:picMk id="21" creationId="{5FA75797-4CC3-4187-83E6-65107BC44028}"/>
          </ac:picMkLst>
        </pc:picChg>
        <pc:picChg chg="mod">
          <ac:chgData name="Marta" userId="eac6eb22-5f14-46b4-a4ea-a86e6e8c4acc" providerId="ADAL" clId="{AFD316D4-03FD-4717-AF64-9D0B15480139}" dt="2022-10-25T15:49:56.189" v="389" actId="1076"/>
          <ac:picMkLst>
            <pc:docMk/>
            <pc:sldMk cId="3888553813" sldId="879"/>
            <ac:picMk id="22" creationId="{A0869E98-5597-46EB-8493-4630D09EEF7B}"/>
          </ac:picMkLst>
        </pc:picChg>
        <pc:picChg chg="mod">
          <ac:chgData name="Marta" userId="eac6eb22-5f14-46b4-a4ea-a86e6e8c4acc" providerId="ADAL" clId="{AFD316D4-03FD-4717-AF64-9D0B15480139}" dt="2022-10-25T15:49:56.189" v="389" actId="1076"/>
          <ac:picMkLst>
            <pc:docMk/>
            <pc:sldMk cId="3888553813" sldId="879"/>
            <ac:picMk id="23" creationId="{AA96714A-B905-491E-BA1D-2101334D4B98}"/>
          </ac:picMkLst>
        </pc:picChg>
        <pc:picChg chg="mod">
          <ac:chgData name="Marta" userId="eac6eb22-5f14-46b4-a4ea-a86e6e8c4acc" providerId="ADAL" clId="{AFD316D4-03FD-4717-AF64-9D0B15480139}" dt="2022-10-25T15:49:56.189" v="389" actId="1076"/>
          <ac:picMkLst>
            <pc:docMk/>
            <pc:sldMk cId="3888553813" sldId="879"/>
            <ac:picMk id="24" creationId="{07D67002-3849-443A-9C86-006FB5F9AD79}"/>
          </ac:picMkLst>
        </pc:picChg>
        <pc:picChg chg="mod">
          <ac:chgData name="Marta" userId="eac6eb22-5f14-46b4-a4ea-a86e6e8c4acc" providerId="ADAL" clId="{AFD316D4-03FD-4717-AF64-9D0B15480139}" dt="2022-10-25T15:49:56.189" v="389" actId="1076"/>
          <ac:picMkLst>
            <pc:docMk/>
            <pc:sldMk cId="3888553813" sldId="879"/>
            <ac:picMk id="25" creationId="{C97C637A-2D83-4C74-9B9A-5AAB4131B8ED}"/>
          </ac:picMkLst>
        </pc:picChg>
        <pc:picChg chg="mod">
          <ac:chgData name="Marta" userId="eac6eb22-5f14-46b4-a4ea-a86e6e8c4acc" providerId="ADAL" clId="{AFD316D4-03FD-4717-AF64-9D0B15480139}" dt="2022-10-25T15:49:56.189" v="389" actId="1076"/>
          <ac:picMkLst>
            <pc:docMk/>
            <pc:sldMk cId="3888553813" sldId="879"/>
            <ac:picMk id="26" creationId="{43560666-97BC-432C-8779-51F61A24212C}"/>
          </ac:picMkLst>
        </pc:picChg>
        <pc:picChg chg="mod">
          <ac:chgData name="Marta" userId="eac6eb22-5f14-46b4-a4ea-a86e6e8c4acc" providerId="ADAL" clId="{AFD316D4-03FD-4717-AF64-9D0B15480139}" dt="2022-10-25T15:49:56.189" v="389" actId="1076"/>
          <ac:picMkLst>
            <pc:docMk/>
            <pc:sldMk cId="3888553813" sldId="879"/>
            <ac:picMk id="27" creationId="{03399E48-5571-416D-BA56-1A5BBE52D675}"/>
          </ac:picMkLst>
        </pc:picChg>
        <pc:picChg chg="mod">
          <ac:chgData name="Marta" userId="eac6eb22-5f14-46b4-a4ea-a86e6e8c4acc" providerId="ADAL" clId="{AFD316D4-03FD-4717-AF64-9D0B15480139}" dt="2022-10-25T15:49:56.189" v="389" actId="1076"/>
          <ac:picMkLst>
            <pc:docMk/>
            <pc:sldMk cId="3888553813" sldId="879"/>
            <ac:picMk id="28" creationId="{34633367-C4A3-48AF-9F73-F411532411AB}"/>
          </ac:picMkLst>
        </pc:picChg>
        <pc:picChg chg="mod">
          <ac:chgData name="Marta" userId="eac6eb22-5f14-46b4-a4ea-a86e6e8c4acc" providerId="ADAL" clId="{AFD316D4-03FD-4717-AF64-9D0B15480139}" dt="2022-10-25T15:49:56.189" v="389" actId="1076"/>
          <ac:picMkLst>
            <pc:docMk/>
            <pc:sldMk cId="3888553813" sldId="879"/>
            <ac:picMk id="29" creationId="{9F88C5F7-9468-434A-83B6-BD27C7D2FC1D}"/>
          </ac:picMkLst>
        </pc:picChg>
        <pc:picChg chg="mod">
          <ac:chgData name="Marta" userId="eac6eb22-5f14-46b4-a4ea-a86e6e8c4acc" providerId="ADAL" clId="{AFD316D4-03FD-4717-AF64-9D0B15480139}" dt="2022-11-04T13:03:28.006" v="1524" actId="14100"/>
          <ac:picMkLst>
            <pc:docMk/>
            <pc:sldMk cId="3888553813" sldId="879"/>
            <ac:picMk id="31" creationId="{A8DC724C-8B94-4589-AAE9-21F62991DF5C}"/>
          </ac:picMkLst>
        </pc:picChg>
        <pc:picChg chg="mod">
          <ac:chgData name="Marta" userId="eac6eb22-5f14-46b4-a4ea-a86e6e8c4acc" providerId="ADAL" clId="{AFD316D4-03FD-4717-AF64-9D0B15480139}" dt="2022-11-04T13:03:28.006" v="1524" actId="14100"/>
          <ac:picMkLst>
            <pc:docMk/>
            <pc:sldMk cId="3888553813" sldId="879"/>
            <ac:picMk id="32" creationId="{E19B57B0-BEE8-46F5-AAC0-AC549304ED27}"/>
          </ac:picMkLst>
        </pc:picChg>
        <pc:picChg chg="mod">
          <ac:chgData name="Marta" userId="eac6eb22-5f14-46b4-a4ea-a86e6e8c4acc" providerId="ADAL" clId="{AFD316D4-03FD-4717-AF64-9D0B15480139}" dt="2022-11-04T13:03:28.006" v="1524" actId="14100"/>
          <ac:picMkLst>
            <pc:docMk/>
            <pc:sldMk cId="3888553813" sldId="879"/>
            <ac:picMk id="33" creationId="{2E9E31AE-0A37-441D-A89A-C6F965170891}"/>
          </ac:picMkLst>
        </pc:picChg>
        <pc:picChg chg="mod">
          <ac:chgData name="Marta" userId="eac6eb22-5f14-46b4-a4ea-a86e6e8c4acc" providerId="ADAL" clId="{AFD316D4-03FD-4717-AF64-9D0B15480139}" dt="2022-11-04T13:03:28.006" v="1524" actId="14100"/>
          <ac:picMkLst>
            <pc:docMk/>
            <pc:sldMk cId="3888553813" sldId="879"/>
            <ac:picMk id="34" creationId="{4B91A9CD-0AD1-4BC7-B5CD-A82C0018813D}"/>
          </ac:picMkLst>
        </pc:picChg>
        <pc:picChg chg="mod">
          <ac:chgData name="Marta" userId="eac6eb22-5f14-46b4-a4ea-a86e6e8c4acc" providerId="ADAL" clId="{AFD316D4-03FD-4717-AF64-9D0B15480139}" dt="2022-11-04T13:03:28.006" v="1524" actId="14100"/>
          <ac:picMkLst>
            <pc:docMk/>
            <pc:sldMk cId="3888553813" sldId="879"/>
            <ac:picMk id="35" creationId="{68AEC175-6044-43EB-9FEC-48AEF085829F}"/>
          </ac:picMkLst>
        </pc:picChg>
        <pc:picChg chg="mod">
          <ac:chgData name="Marta" userId="eac6eb22-5f14-46b4-a4ea-a86e6e8c4acc" providerId="ADAL" clId="{AFD316D4-03FD-4717-AF64-9D0B15480139}" dt="2022-11-04T13:03:28.006" v="1524" actId="14100"/>
          <ac:picMkLst>
            <pc:docMk/>
            <pc:sldMk cId="3888553813" sldId="879"/>
            <ac:picMk id="36" creationId="{2E5C19AA-6B9E-4A9F-B8E8-B075AC0033B4}"/>
          </ac:picMkLst>
        </pc:picChg>
        <pc:picChg chg="mod">
          <ac:chgData name="Marta" userId="eac6eb22-5f14-46b4-a4ea-a86e6e8c4acc" providerId="ADAL" clId="{AFD316D4-03FD-4717-AF64-9D0B15480139}" dt="2022-11-04T13:03:28.006" v="1524" actId="14100"/>
          <ac:picMkLst>
            <pc:docMk/>
            <pc:sldMk cId="3888553813" sldId="879"/>
            <ac:picMk id="37" creationId="{EC4E5B90-7F5B-4987-A08C-8C1773592711}"/>
          </ac:picMkLst>
        </pc:picChg>
        <pc:picChg chg="mod">
          <ac:chgData name="Marta" userId="eac6eb22-5f14-46b4-a4ea-a86e6e8c4acc" providerId="ADAL" clId="{AFD316D4-03FD-4717-AF64-9D0B15480139}" dt="2022-11-04T13:03:28.006" v="1524" actId="14100"/>
          <ac:picMkLst>
            <pc:docMk/>
            <pc:sldMk cId="3888553813" sldId="879"/>
            <ac:picMk id="38" creationId="{885B6868-B385-4A60-9924-392FF27C2FD3}"/>
          </ac:picMkLst>
        </pc:picChg>
        <pc:picChg chg="mod">
          <ac:chgData name="Marta" userId="eac6eb22-5f14-46b4-a4ea-a86e6e8c4acc" providerId="ADAL" clId="{AFD316D4-03FD-4717-AF64-9D0B15480139}" dt="2022-11-04T13:03:28.006" v="1524" actId="14100"/>
          <ac:picMkLst>
            <pc:docMk/>
            <pc:sldMk cId="3888553813" sldId="879"/>
            <ac:picMk id="39" creationId="{60A2109E-5C55-4D36-9CAD-FBEDAB905F7F}"/>
          </ac:picMkLst>
        </pc:picChg>
        <pc:picChg chg="mod">
          <ac:chgData name="Marta" userId="eac6eb22-5f14-46b4-a4ea-a86e6e8c4acc" providerId="ADAL" clId="{AFD316D4-03FD-4717-AF64-9D0B15480139}" dt="2022-11-04T13:03:28.006" v="1524" actId="14100"/>
          <ac:picMkLst>
            <pc:docMk/>
            <pc:sldMk cId="3888553813" sldId="879"/>
            <ac:picMk id="40" creationId="{D28CAC6D-BF52-42ED-B3A8-3A09AC42AF07}"/>
          </ac:picMkLst>
        </pc:picChg>
        <pc:picChg chg="mod">
          <ac:chgData name="Marta" userId="eac6eb22-5f14-46b4-a4ea-a86e6e8c4acc" providerId="ADAL" clId="{AFD316D4-03FD-4717-AF64-9D0B15480139}" dt="2022-11-04T13:03:28.006" v="1524" actId="14100"/>
          <ac:picMkLst>
            <pc:docMk/>
            <pc:sldMk cId="3888553813" sldId="879"/>
            <ac:picMk id="41" creationId="{D280B283-D723-4D0E-951F-558F6DF4D2F0}"/>
          </ac:picMkLst>
        </pc:picChg>
        <pc:picChg chg="mod">
          <ac:chgData name="Marta" userId="eac6eb22-5f14-46b4-a4ea-a86e6e8c4acc" providerId="ADAL" clId="{AFD316D4-03FD-4717-AF64-9D0B15480139}" dt="2022-11-04T13:03:28.006" v="1524" actId="14100"/>
          <ac:picMkLst>
            <pc:docMk/>
            <pc:sldMk cId="3888553813" sldId="879"/>
            <ac:picMk id="42" creationId="{78CF4FDC-FA44-42D3-95C1-CEA00BC62407}"/>
          </ac:picMkLst>
        </pc:picChg>
        <pc:picChg chg="mod">
          <ac:chgData name="Marta" userId="eac6eb22-5f14-46b4-a4ea-a86e6e8c4acc" providerId="ADAL" clId="{AFD316D4-03FD-4717-AF64-9D0B15480139}" dt="2022-11-04T13:03:28.006" v="1524" actId="14100"/>
          <ac:picMkLst>
            <pc:docMk/>
            <pc:sldMk cId="3888553813" sldId="879"/>
            <ac:picMk id="43" creationId="{68942938-6392-4423-80B3-DB31FC27797A}"/>
          </ac:picMkLst>
        </pc:picChg>
        <pc:picChg chg="mod">
          <ac:chgData name="Marta" userId="eac6eb22-5f14-46b4-a4ea-a86e6e8c4acc" providerId="ADAL" clId="{AFD316D4-03FD-4717-AF64-9D0B15480139}" dt="2022-11-04T13:03:28.006" v="1524" actId="14100"/>
          <ac:picMkLst>
            <pc:docMk/>
            <pc:sldMk cId="3888553813" sldId="879"/>
            <ac:picMk id="44" creationId="{27A8935C-1E3C-45EB-B580-B6E44F99650F}"/>
          </ac:picMkLst>
        </pc:picChg>
        <pc:picChg chg="mod">
          <ac:chgData name="Marta" userId="eac6eb22-5f14-46b4-a4ea-a86e6e8c4acc" providerId="ADAL" clId="{AFD316D4-03FD-4717-AF64-9D0B15480139}" dt="2022-11-04T13:03:28.006" v="1524" actId="14100"/>
          <ac:picMkLst>
            <pc:docMk/>
            <pc:sldMk cId="3888553813" sldId="879"/>
            <ac:picMk id="45" creationId="{C2D6AAC0-6BA2-4BD5-9972-3B2C40DC830C}"/>
          </ac:picMkLst>
        </pc:picChg>
        <pc:picChg chg="mod">
          <ac:chgData name="Marta" userId="eac6eb22-5f14-46b4-a4ea-a86e6e8c4acc" providerId="ADAL" clId="{AFD316D4-03FD-4717-AF64-9D0B15480139}" dt="2022-11-04T13:03:28.006" v="1524" actId="14100"/>
          <ac:picMkLst>
            <pc:docMk/>
            <pc:sldMk cId="3888553813" sldId="879"/>
            <ac:picMk id="46" creationId="{2D06845A-EAF0-439B-B451-8E3FFCAD89FD}"/>
          </ac:picMkLst>
        </pc:picChg>
        <pc:picChg chg="mod">
          <ac:chgData name="Marta" userId="eac6eb22-5f14-46b4-a4ea-a86e6e8c4acc" providerId="ADAL" clId="{AFD316D4-03FD-4717-AF64-9D0B15480139}" dt="2022-11-04T13:08:17.471" v="1559" actId="1076"/>
          <ac:picMkLst>
            <pc:docMk/>
            <pc:sldMk cId="3888553813" sldId="879"/>
            <ac:picMk id="48" creationId="{C0F15E17-D2E8-486A-86FB-4E2830703059}"/>
          </ac:picMkLst>
        </pc:picChg>
        <pc:picChg chg="mod">
          <ac:chgData name="Marta" userId="eac6eb22-5f14-46b4-a4ea-a86e6e8c4acc" providerId="ADAL" clId="{AFD316D4-03FD-4717-AF64-9D0B15480139}" dt="2022-11-04T13:08:17.471" v="1559" actId="1076"/>
          <ac:picMkLst>
            <pc:docMk/>
            <pc:sldMk cId="3888553813" sldId="879"/>
            <ac:picMk id="49" creationId="{473CDC7B-C985-46DD-A1EA-4F2D1F775AF5}"/>
          </ac:picMkLst>
        </pc:picChg>
        <pc:picChg chg="mod">
          <ac:chgData name="Marta" userId="eac6eb22-5f14-46b4-a4ea-a86e6e8c4acc" providerId="ADAL" clId="{AFD316D4-03FD-4717-AF64-9D0B15480139}" dt="2022-11-04T13:08:17.471" v="1559" actId="1076"/>
          <ac:picMkLst>
            <pc:docMk/>
            <pc:sldMk cId="3888553813" sldId="879"/>
            <ac:picMk id="50" creationId="{0E1F8C25-D036-4157-8E87-D53A7E89CC10}"/>
          </ac:picMkLst>
        </pc:picChg>
        <pc:picChg chg="mod">
          <ac:chgData name="Marta" userId="eac6eb22-5f14-46b4-a4ea-a86e6e8c4acc" providerId="ADAL" clId="{AFD316D4-03FD-4717-AF64-9D0B15480139}" dt="2022-11-04T13:08:17.471" v="1559" actId="1076"/>
          <ac:picMkLst>
            <pc:docMk/>
            <pc:sldMk cId="3888553813" sldId="879"/>
            <ac:picMk id="51" creationId="{A7231985-645B-41D9-BDE6-BEC51CD08633}"/>
          </ac:picMkLst>
        </pc:picChg>
        <pc:picChg chg="mod">
          <ac:chgData name="Marta" userId="eac6eb22-5f14-46b4-a4ea-a86e6e8c4acc" providerId="ADAL" clId="{AFD316D4-03FD-4717-AF64-9D0B15480139}" dt="2022-11-04T13:08:17.471" v="1559" actId="1076"/>
          <ac:picMkLst>
            <pc:docMk/>
            <pc:sldMk cId="3888553813" sldId="879"/>
            <ac:picMk id="52" creationId="{14725E75-E64B-45A8-A7E6-521270E7EE69}"/>
          </ac:picMkLst>
        </pc:picChg>
        <pc:picChg chg="mod">
          <ac:chgData name="Marta" userId="eac6eb22-5f14-46b4-a4ea-a86e6e8c4acc" providerId="ADAL" clId="{AFD316D4-03FD-4717-AF64-9D0B15480139}" dt="2022-11-04T13:08:17.471" v="1559" actId="1076"/>
          <ac:picMkLst>
            <pc:docMk/>
            <pc:sldMk cId="3888553813" sldId="879"/>
            <ac:picMk id="53" creationId="{C980D958-CEA0-4CC2-AE19-BC553C64A28D}"/>
          </ac:picMkLst>
        </pc:picChg>
        <pc:picChg chg="mod">
          <ac:chgData name="Marta" userId="eac6eb22-5f14-46b4-a4ea-a86e6e8c4acc" providerId="ADAL" clId="{AFD316D4-03FD-4717-AF64-9D0B15480139}" dt="2022-11-04T13:08:17.471" v="1559" actId="1076"/>
          <ac:picMkLst>
            <pc:docMk/>
            <pc:sldMk cId="3888553813" sldId="879"/>
            <ac:picMk id="54" creationId="{22B9037E-5E88-49B5-BF85-F06BD97C1315}"/>
          </ac:picMkLst>
        </pc:picChg>
        <pc:picChg chg="mod">
          <ac:chgData name="Marta" userId="eac6eb22-5f14-46b4-a4ea-a86e6e8c4acc" providerId="ADAL" clId="{AFD316D4-03FD-4717-AF64-9D0B15480139}" dt="2022-11-04T13:08:17.471" v="1559" actId="1076"/>
          <ac:picMkLst>
            <pc:docMk/>
            <pc:sldMk cId="3888553813" sldId="879"/>
            <ac:picMk id="55" creationId="{6489C00F-2724-4B62-89EB-A03407B7B331}"/>
          </ac:picMkLst>
        </pc:picChg>
        <pc:picChg chg="mod">
          <ac:chgData name="Marta" userId="eac6eb22-5f14-46b4-a4ea-a86e6e8c4acc" providerId="ADAL" clId="{AFD316D4-03FD-4717-AF64-9D0B15480139}" dt="2022-11-04T13:08:17.471" v="1559" actId="1076"/>
          <ac:picMkLst>
            <pc:docMk/>
            <pc:sldMk cId="3888553813" sldId="879"/>
            <ac:picMk id="56" creationId="{5ADD381C-0C78-4918-B022-E2F5BCCC1782}"/>
          </ac:picMkLst>
        </pc:picChg>
        <pc:picChg chg="mod">
          <ac:chgData name="Marta" userId="eac6eb22-5f14-46b4-a4ea-a86e6e8c4acc" providerId="ADAL" clId="{AFD316D4-03FD-4717-AF64-9D0B15480139}" dt="2022-11-04T13:08:17.471" v="1559" actId="1076"/>
          <ac:picMkLst>
            <pc:docMk/>
            <pc:sldMk cId="3888553813" sldId="879"/>
            <ac:picMk id="57" creationId="{DE10DC88-401D-456D-96BD-B28470ADD73A}"/>
          </ac:picMkLst>
        </pc:picChg>
        <pc:picChg chg="mod">
          <ac:chgData name="Marta" userId="eac6eb22-5f14-46b4-a4ea-a86e6e8c4acc" providerId="ADAL" clId="{AFD316D4-03FD-4717-AF64-9D0B15480139}" dt="2022-11-04T13:08:17.471" v="1559" actId="1076"/>
          <ac:picMkLst>
            <pc:docMk/>
            <pc:sldMk cId="3888553813" sldId="879"/>
            <ac:picMk id="58" creationId="{0BCE39E8-E40E-40B4-9002-E7B0C8E6295B}"/>
          </ac:picMkLst>
        </pc:picChg>
        <pc:picChg chg="mod">
          <ac:chgData name="Marta" userId="eac6eb22-5f14-46b4-a4ea-a86e6e8c4acc" providerId="ADAL" clId="{AFD316D4-03FD-4717-AF64-9D0B15480139}" dt="2022-11-04T13:08:17.471" v="1559" actId="1076"/>
          <ac:picMkLst>
            <pc:docMk/>
            <pc:sldMk cId="3888553813" sldId="879"/>
            <ac:picMk id="59" creationId="{A004885F-3C27-49B0-8F1D-FEF43A3B305C}"/>
          </ac:picMkLst>
        </pc:picChg>
        <pc:picChg chg="mod">
          <ac:chgData name="Marta" userId="eac6eb22-5f14-46b4-a4ea-a86e6e8c4acc" providerId="ADAL" clId="{AFD316D4-03FD-4717-AF64-9D0B15480139}" dt="2022-11-04T13:08:17.471" v="1559" actId="1076"/>
          <ac:picMkLst>
            <pc:docMk/>
            <pc:sldMk cId="3888553813" sldId="879"/>
            <ac:picMk id="60" creationId="{28A26862-3C12-4B26-A675-7F4CA2D7E534}"/>
          </ac:picMkLst>
        </pc:picChg>
        <pc:picChg chg="mod">
          <ac:chgData name="Marta" userId="eac6eb22-5f14-46b4-a4ea-a86e6e8c4acc" providerId="ADAL" clId="{AFD316D4-03FD-4717-AF64-9D0B15480139}" dt="2022-11-04T13:08:17.471" v="1559" actId="1076"/>
          <ac:picMkLst>
            <pc:docMk/>
            <pc:sldMk cId="3888553813" sldId="879"/>
            <ac:picMk id="61" creationId="{EB7A7F79-EB97-4952-8739-F910C887B2C9}"/>
          </ac:picMkLst>
        </pc:picChg>
        <pc:picChg chg="mod">
          <ac:chgData name="Marta" userId="eac6eb22-5f14-46b4-a4ea-a86e6e8c4acc" providerId="ADAL" clId="{AFD316D4-03FD-4717-AF64-9D0B15480139}" dt="2022-11-04T13:08:17.471" v="1559" actId="1076"/>
          <ac:picMkLst>
            <pc:docMk/>
            <pc:sldMk cId="3888553813" sldId="879"/>
            <ac:picMk id="62" creationId="{E7102BAA-F1F8-4AEB-B63E-6A635778B95A}"/>
          </ac:picMkLst>
        </pc:picChg>
        <pc:picChg chg="mod">
          <ac:chgData name="Marta" userId="eac6eb22-5f14-46b4-a4ea-a86e6e8c4acc" providerId="ADAL" clId="{AFD316D4-03FD-4717-AF64-9D0B15480139}" dt="2022-11-04T13:08:17.471" v="1559" actId="1076"/>
          <ac:picMkLst>
            <pc:docMk/>
            <pc:sldMk cId="3888553813" sldId="879"/>
            <ac:picMk id="63" creationId="{3290530D-B92F-4197-B75C-11B06B328E73}"/>
          </ac:picMkLst>
        </pc:picChg>
      </pc:sldChg>
      <pc:sldChg chg="modSp mod">
        <pc:chgData name="Marta" userId="eac6eb22-5f14-46b4-a4ea-a86e6e8c4acc" providerId="ADAL" clId="{AFD316D4-03FD-4717-AF64-9D0B15480139}" dt="2022-10-25T16:57:03.590" v="1463" actId="1076"/>
        <pc:sldMkLst>
          <pc:docMk/>
          <pc:sldMk cId="2237924450" sldId="895"/>
        </pc:sldMkLst>
        <pc:spChg chg="mod">
          <ac:chgData name="Marta" userId="eac6eb22-5f14-46b4-a4ea-a86e6e8c4acc" providerId="ADAL" clId="{AFD316D4-03FD-4717-AF64-9D0B15480139}" dt="2022-10-25T16:45:52.165" v="1260" actId="20577"/>
          <ac:spMkLst>
            <pc:docMk/>
            <pc:sldMk cId="2237924450" sldId="895"/>
            <ac:spMk id="6" creationId="{00000000-0000-0000-0000-000000000000}"/>
          </ac:spMkLst>
        </pc:spChg>
        <pc:spChg chg="mod">
          <ac:chgData name="Marta" userId="eac6eb22-5f14-46b4-a4ea-a86e6e8c4acc" providerId="ADAL" clId="{AFD316D4-03FD-4717-AF64-9D0B15480139}" dt="2022-10-25T16:57:03.590" v="1463" actId="1076"/>
          <ac:spMkLst>
            <pc:docMk/>
            <pc:sldMk cId="2237924450" sldId="895"/>
            <ac:spMk id="8" creationId="{FB4EB544-78AD-4A22-A560-DDE5B1C53C69}"/>
          </ac:spMkLst>
        </pc:spChg>
      </pc:sldChg>
      <pc:sldChg chg="addSp delSp modSp mod">
        <pc:chgData name="Marta" userId="eac6eb22-5f14-46b4-a4ea-a86e6e8c4acc" providerId="ADAL" clId="{AFD316D4-03FD-4717-AF64-9D0B15480139}" dt="2022-11-04T12:38:45.083" v="1521" actId="478"/>
        <pc:sldMkLst>
          <pc:docMk/>
          <pc:sldMk cId="599796722" sldId="896"/>
        </pc:sldMkLst>
        <pc:spChg chg="mod">
          <ac:chgData name="Marta" userId="eac6eb22-5f14-46b4-a4ea-a86e6e8c4acc" providerId="ADAL" clId="{AFD316D4-03FD-4717-AF64-9D0B15480139}" dt="2022-10-25T15:53:59.032" v="493" actId="1036"/>
          <ac:spMkLst>
            <pc:docMk/>
            <pc:sldMk cId="599796722" sldId="896"/>
            <ac:spMk id="2" creationId="{F49F4E2B-EEB0-4736-A001-E9CD8947E750}"/>
          </ac:spMkLst>
        </pc:spChg>
        <pc:spChg chg="mod">
          <ac:chgData name="Marta" userId="eac6eb22-5f14-46b4-a4ea-a86e6e8c4acc" providerId="ADAL" clId="{AFD316D4-03FD-4717-AF64-9D0B15480139}" dt="2022-10-25T15:53:50.483" v="486" actId="1036"/>
          <ac:spMkLst>
            <pc:docMk/>
            <pc:sldMk cId="599796722" sldId="896"/>
            <ac:spMk id="4" creationId="{CB0389FB-E397-40A7-A3DE-E485F87B66D1}"/>
          </ac:spMkLst>
        </pc:spChg>
        <pc:spChg chg="mod">
          <ac:chgData name="Marta" userId="eac6eb22-5f14-46b4-a4ea-a86e6e8c4acc" providerId="ADAL" clId="{AFD316D4-03FD-4717-AF64-9D0B15480139}" dt="2022-10-25T16:45:30.558" v="1250" actId="20577"/>
          <ac:spMkLst>
            <pc:docMk/>
            <pc:sldMk cId="599796722" sldId="896"/>
            <ac:spMk id="6" creationId="{00000000-0000-0000-0000-000000000000}"/>
          </ac:spMkLst>
        </pc:spChg>
        <pc:spChg chg="add del mod">
          <ac:chgData name="Marta" userId="eac6eb22-5f14-46b4-a4ea-a86e6e8c4acc" providerId="ADAL" clId="{AFD316D4-03FD-4717-AF64-9D0B15480139}" dt="2022-11-04T12:38:42.949" v="1520" actId="478"/>
          <ac:spMkLst>
            <pc:docMk/>
            <pc:sldMk cId="599796722" sldId="896"/>
            <ac:spMk id="8" creationId="{41D70494-A3EC-4FDE-8330-3BC13EFF570B}"/>
          </ac:spMkLst>
        </pc:spChg>
        <pc:spChg chg="add del mod">
          <ac:chgData name="Marta" userId="eac6eb22-5f14-46b4-a4ea-a86e6e8c4acc" providerId="ADAL" clId="{AFD316D4-03FD-4717-AF64-9D0B15480139}" dt="2022-11-04T12:38:45.083" v="1521" actId="478"/>
          <ac:spMkLst>
            <pc:docMk/>
            <pc:sldMk cId="599796722" sldId="896"/>
            <ac:spMk id="9" creationId="{E8BDA170-8F15-429C-87CF-330F6CC29115}"/>
          </ac:spMkLst>
        </pc:spChg>
        <pc:spChg chg="mod">
          <ac:chgData name="Marta" userId="eac6eb22-5f14-46b4-a4ea-a86e6e8c4acc" providerId="ADAL" clId="{AFD316D4-03FD-4717-AF64-9D0B15480139}" dt="2022-10-25T16:45:32.719" v="1252" actId="20577"/>
          <ac:spMkLst>
            <pc:docMk/>
            <pc:sldMk cId="599796722" sldId="896"/>
            <ac:spMk id="10" creationId="{66421E13-941D-487E-9F8E-DCFA3FE9C646}"/>
          </ac:spMkLst>
        </pc:spChg>
      </pc:sldChg>
      <pc:sldChg chg="modSp del mod">
        <pc:chgData name="Marta" userId="eac6eb22-5f14-46b4-a4ea-a86e6e8c4acc" providerId="ADAL" clId="{AFD316D4-03FD-4717-AF64-9D0B15480139}" dt="2022-10-25T15:54:10.049" v="504" actId="47"/>
        <pc:sldMkLst>
          <pc:docMk/>
          <pc:sldMk cId="4038287201" sldId="898"/>
        </pc:sldMkLst>
        <pc:spChg chg="mod">
          <ac:chgData name="Marta" userId="eac6eb22-5f14-46b4-a4ea-a86e6e8c4acc" providerId="ADAL" clId="{AFD316D4-03FD-4717-AF64-9D0B15480139}" dt="2022-10-25T15:52:57.315" v="459" actId="20577"/>
          <ac:spMkLst>
            <pc:docMk/>
            <pc:sldMk cId="4038287201" sldId="898"/>
            <ac:spMk id="10" creationId="{66421E13-941D-487E-9F8E-DCFA3FE9C646}"/>
          </ac:spMkLst>
        </pc:spChg>
      </pc:sldChg>
      <pc:sldChg chg="addSp delSp modSp mod">
        <pc:chgData name="Marta" userId="eac6eb22-5f14-46b4-a4ea-a86e6e8c4acc" providerId="ADAL" clId="{AFD316D4-03FD-4717-AF64-9D0B15480139}" dt="2022-10-25T16:45:56.909" v="1270" actId="20577"/>
        <pc:sldMkLst>
          <pc:docMk/>
          <pc:sldMk cId="2083658885" sldId="900"/>
        </pc:sldMkLst>
        <pc:spChg chg="add del">
          <ac:chgData name="Marta" userId="eac6eb22-5f14-46b4-a4ea-a86e6e8c4acc" providerId="ADAL" clId="{AFD316D4-03FD-4717-AF64-9D0B15480139}" dt="2022-10-25T15:54:58.500" v="523" actId="478"/>
          <ac:spMkLst>
            <pc:docMk/>
            <pc:sldMk cId="2083658885" sldId="900"/>
            <ac:spMk id="5" creationId="{DFE4A45C-F9B2-4C3A-9F2B-6FBCD6310EA0}"/>
          </ac:spMkLst>
        </pc:spChg>
        <pc:spChg chg="mod">
          <ac:chgData name="Marta" userId="eac6eb22-5f14-46b4-a4ea-a86e6e8c4acc" providerId="ADAL" clId="{AFD316D4-03FD-4717-AF64-9D0B15480139}" dt="2022-10-25T16:45:54.087" v="1263" actId="20577"/>
          <ac:spMkLst>
            <pc:docMk/>
            <pc:sldMk cId="2083658885" sldId="900"/>
            <ac:spMk id="6" creationId="{00000000-0000-0000-0000-000000000000}"/>
          </ac:spMkLst>
        </pc:spChg>
        <pc:spChg chg="add mod">
          <ac:chgData name="Marta" userId="eac6eb22-5f14-46b4-a4ea-a86e6e8c4acc" providerId="ADAL" clId="{AFD316D4-03FD-4717-AF64-9D0B15480139}" dt="2022-10-25T15:56:07.402" v="535" actId="1076"/>
          <ac:spMkLst>
            <pc:docMk/>
            <pc:sldMk cId="2083658885" sldId="900"/>
            <ac:spMk id="7" creationId="{7D3C80B4-DEB1-45A9-95C8-852C7B323BB7}"/>
          </ac:spMkLst>
        </pc:spChg>
        <pc:spChg chg="mod">
          <ac:chgData name="Marta" userId="eac6eb22-5f14-46b4-a4ea-a86e6e8c4acc" providerId="ADAL" clId="{AFD316D4-03FD-4717-AF64-9D0B15480139}" dt="2022-10-25T16:45:56.909" v="1270" actId="20577"/>
          <ac:spMkLst>
            <pc:docMk/>
            <pc:sldMk cId="2083658885" sldId="900"/>
            <ac:spMk id="10" creationId="{66421E13-941D-487E-9F8E-DCFA3FE9C646}"/>
          </ac:spMkLst>
        </pc:spChg>
        <pc:spChg chg="del">
          <ac:chgData name="Marta" userId="eac6eb22-5f14-46b4-a4ea-a86e6e8c4acc" providerId="ADAL" clId="{AFD316D4-03FD-4717-AF64-9D0B15480139}" dt="2022-10-25T15:54:40.574" v="520" actId="478"/>
          <ac:spMkLst>
            <pc:docMk/>
            <pc:sldMk cId="2083658885" sldId="900"/>
            <ac:spMk id="11" creationId="{DA7EEBFE-F760-42B4-8A68-B7B73A901C3F}"/>
          </ac:spMkLst>
        </pc:spChg>
        <pc:picChg chg="mod">
          <ac:chgData name="Marta" userId="eac6eb22-5f14-46b4-a4ea-a86e6e8c4acc" providerId="ADAL" clId="{AFD316D4-03FD-4717-AF64-9D0B15480139}" dt="2022-10-25T15:56:02.725" v="534" actId="1076"/>
          <ac:picMkLst>
            <pc:docMk/>
            <pc:sldMk cId="2083658885" sldId="900"/>
            <ac:picMk id="1028" creationId="{DE054D08-13E2-4B13-897E-D1576C909BE1}"/>
          </ac:picMkLst>
        </pc:picChg>
      </pc:sldChg>
      <pc:sldChg chg="addSp delSp modSp mod">
        <pc:chgData name="Marta" userId="eac6eb22-5f14-46b4-a4ea-a86e6e8c4acc" providerId="ADAL" clId="{AFD316D4-03FD-4717-AF64-9D0B15480139}" dt="2022-10-25T16:46:00.965" v="1276" actId="20577"/>
        <pc:sldMkLst>
          <pc:docMk/>
          <pc:sldMk cId="644561616" sldId="901"/>
        </pc:sldMkLst>
        <pc:spChg chg="del">
          <ac:chgData name="Marta" userId="eac6eb22-5f14-46b4-a4ea-a86e6e8c4acc" providerId="ADAL" clId="{AFD316D4-03FD-4717-AF64-9D0B15480139}" dt="2022-10-25T15:54:55.818" v="522" actId="478"/>
          <ac:spMkLst>
            <pc:docMk/>
            <pc:sldMk cId="644561616" sldId="901"/>
            <ac:spMk id="2" creationId="{F49F4E2B-EEB0-4736-A001-E9CD8947E750}"/>
          </ac:spMkLst>
        </pc:spChg>
        <pc:spChg chg="del">
          <ac:chgData name="Marta" userId="eac6eb22-5f14-46b4-a4ea-a86e6e8c4acc" providerId="ADAL" clId="{AFD316D4-03FD-4717-AF64-9D0B15480139}" dt="2022-10-25T16:19:52.641" v="1153" actId="478"/>
          <ac:spMkLst>
            <pc:docMk/>
            <pc:sldMk cId="644561616" sldId="901"/>
            <ac:spMk id="4" creationId="{CB0389FB-E397-40A7-A3DE-E485F87B66D1}"/>
          </ac:spMkLst>
        </pc:spChg>
        <pc:spChg chg="mod">
          <ac:chgData name="Marta" userId="eac6eb22-5f14-46b4-a4ea-a86e6e8c4acc" providerId="ADAL" clId="{AFD316D4-03FD-4717-AF64-9D0B15480139}" dt="2022-10-25T16:46:00.965" v="1276" actId="20577"/>
          <ac:spMkLst>
            <pc:docMk/>
            <pc:sldMk cId="644561616" sldId="901"/>
            <ac:spMk id="6" creationId="{00000000-0000-0000-0000-000000000000}"/>
          </ac:spMkLst>
        </pc:spChg>
        <pc:spChg chg="add mod">
          <ac:chgData name="Marta" userId="eac6eb22-5f14-46b4-a4ea-a86e6e8c4acc" providerId="ADAL" clId="{AFD316D4-03FD-4717-AF64-9D0B15480139}" dt="2022-10-25T16:25:27.606" v="1176" actId="14100"/>
          <ac:spMkLst>
            <pc:docMk/>
            <pc:sldMk cId="644561616" sldId="901"/>
            <ac:spMk id="7" creationId="{026EDB2F-72D9-4D18-802D-6EF32D1A02C0}"/>
          </ac:spMkLst>
        </pc:spChg>
        <pc:spChg chg="mod">
          <ac:chgData name="Marta" userId="eac6eb22-5f14-46b4-a4ea-a86e6e8c4acc" providerId="ADAL" clId="{AFD316D4-03FD-4717-AF64-9D0B15480139}" dt="2022-10-25T16:45:59.035" v="1273" actId="20577"/>
          <ac:spMkLst>
            <pc:docMk/>
            <pc:sldMk cId="644561616" sldId="901"/>
            <ac:spMk id="10" creationId="{66421E13-941D-487E-9F8E-DCFA3FE9C646}"/>
          </ac:spMkLst>
        </pc:spChg>
        <pc:picChg chg="mod">
          <ac:chgData name="Marta" userId="eac6eb22-5f14-46b4-a4ea-a86e6e8c4acc" providerId="ADAL" clId="{AFD316D4-03FD-4717-AF64-9D0B15480139}" dt="2022-10-25T16:19:44.371" v="1151" actId="1076"/>
          <ac:picMkLst>
            <pc:docMk/>
            <pc:sldMk cId="644561616" sldId="901"/>
            <ac:picMk id="5" creationId="{A7CE0624-DE4C-4238-8618-DC619B9FF7AB}"/>
          </ac:picMkLst>
        </pc:picChg>
      </pc:sldChg>
      <pc:sldChg chg="modSp mod">
        <pc:chgData name="Marta" userId="eac6eb22-5f14-46b4-a4ea-a86e6e8c4acc" providerId="ADAL" clId="{AFD316D4-03FD-4717-AF64-9D0B15480139}" dt="2022-10-25T16:50:45.860" v="1382" actId="1035"/>
        <pc:sldMkLst>
          <pc:docMk/>
          <pc:sldMk cId="3935080529" sldId="922"/>
        </pc:sldMkLst>
        <pc:spChg chg="mod">
          <ac:chgData name="Marta" userId="eac6eb22-5f14-46b4-a4ea-a86e6e8c4acc" providerId="ADAL" clId="{AFD316D4-03FD-4717-AF64-9D0B15480139}" dt="2022-10-25T16:50:45.860" v="1382" actId="1035"/>
          <ac:spMkLst>
            <pc:docMk/>
            <pc:sldMk cId="3935080529" sldId="922"/>
            <ac:spMk id="3" creationId="{00000000-0000-0000-0000-000000000000}"/>
          </ac:spMkLst>
        </pc:spChg>
        <pc:spChg chg="mod">
          <ac:chgData name="Marta" userId="eac6eb22-5f14-46b4-a4ea-a86e6e8c4acc" providerId="ADAL" clId="{AFD316D4-03FD-4717-AF64-9D0B15480139}" dt="2022-10-25T16:29:26.989" v="1190" actId="20577"/>
          <ac:spMkLst>
            <pc:docMk/>
            <pc:sldMk cId="3935080529" sldId="922"/>
            <ac:spMk id="4" creationId="{00000000-0000-0000-0000-000000000000}"/>
          </ac:spMkLst>
        </pc:spChg>
      </pc:sldChg>
      <pc:sldChg chg="modSp del mod">
        <pc:chgData name="Marta" userId="eac6eb22-5f14-46b4-a4ea-a86e6e8c4acc" providerId="ADAL" clId="{AFD316D4-03FD-4717-AF64-9D0B15480139}" dt="2022-10-25T15:47:39.768" v="373" actId="47"/>
        <pc:sldMkLst>
          <pc:docMk/>
          <pc:sldMk cId="1299094855" sldId="938"/>
        </pc:sldMkLst>
        <pc:spChg chg="mod">
          <ac:chgData name="Marta" userId="eac6eb22-5f14-46b4-a4ea-a86e6e8c4acc" providerId="ADAL" clId="{AFD316D4-03FD-4717-AF64-9D0B15480139}" dt="2022-10-20T12:35:41.900" v="54" actId="6549"/>
          <ac:spMkLst>
            <pc:docMk/>
            <pc:sldMk cId="1299094855" sldId="938"/>
            <ac:spMk id="3" creationId="{1FC80CA5-1235-4AB9-BDC1-C52EEA552639}"/>
          </ac:spMkLst>
        </pc:spChg>
      </pc:sldChg>
      <pc:sldChg chg="del">
        <pc:chgData name="Marta" userId="eac6eb22-5f14-46b4-a4ea-a86e6e8c4acc" providerId="ADAL" clId="{AFD316D4-03FD-4717-AF64-9D0B15480139}" dt="2022-10-25T15:51:58.567" v="430" actId="47"/>
        <pc:sldMkLst>
          <pc:docMk/>
          <pc:sldMk cId="2413251912" sldId="939"/>
        </pc:sldMkLst>
      </pc:sldChg>
      <pc:sldChg chg="del">
        <pc:chgData name="Marta" userId="eac6eb22-5f14-46b4-a4ea-a86e6e8c4acc" providerId="ADAL" clId="{AFD316D4-03FD-4717-AF64-9D0B15480139}" dt="2022-10-25T15:51:59.481" v="431" actId="47"/>
        <pc:sldMkLst>
          <pc:docMk/>
          <pc:sldMk cId="1642664914" sldId="940"/>
        </pc:sldMkLst>
      </pc:sldChg>
      <pc:sldChg chg="del">
        <pc:chgData name="Marta" userId="eac6eb22-5f14-46b4-a4ea-a86e6e8c4acc" providerId="ADAL" clId="{AFD316D4-03FD-4717-AF64-9D0B15480139}" dt="2022-10-25T15:52:00.237" v="432" actId="47"/>
        <pc:sldMkLst>
          <pc:docMk/>
          <pc:sldMk cId="468619527" sldId="941"/>
        </pc:sldMkLst>
      </pc:sldChg>
      <pc:sldChg chg="del">
        <pc:chgData name="Marta" userId="eac6eb22-5f14-46b4-a4ea-a86e6e8c4acc" providerId="ADAL" clId="{AFD316D4-03FD-4717-AF64-9D0B15480139}" dt="2022-10-25T15:52:01.049" v="433" actId="47"/>
        <pc:sldMkLst>
          <pc:docMk/>
          <pc:sldMk cId="2523332612" sldId="942"/>
        </pc:sldMkLst>
      </pc:sldChg>
      <pc:sldChg chg="del">
        <pc:chgData name="Marta" userId="eac6eb22-5f14-46b4-a4ea-a86e6e8c4acc" providerId="ADAL" clId="{AFD316D4-03FD-4717-AF64-9D0B15480139}" dt="2022-10-25T15:52:02.650" v="434" actId="47"/>
        <pc:sldMkLst>
          <pc:docMk/>
          <pc:sldMk cId="3960225318" sldId="943"/>
        </pc:sldMkLst>
      </pc:sldChg>
      <pc:sldChg chg="del">
        <pc:chgData name="Marta" userId="eac6eb22-5f14-46b4-a4ea-a86e6e8c4acc" providerId="ADAL" clId="{AFD316D4-03FD-4717-AF64-9D0B15480139}" dt="2022-10-25T15:52:03.935" v="435" actId="47"/>
        <pc:sldMkLst>
          <pc:docMk/>
          <pc:sldMk cId="3386605956" sldId="944"/>
        </pc:sldMkLst>
      </pc:sldChg>
      <pc:sldChg chg="del">
        <pc:chgData name="Marta" userId="eac6eb22-5f14-46b4-a4ea-a86e6e8c4acc" providerId="ADAL" clId="{AFD316D4-03FD-4717-AF64-9D0B15480139}" dt="2022-10-25T15:52:04.464" v="436" actId="47"/>
        <pc:sldMkLst>
          <pc:docMk/>
          <pc:sldMk cId="3763748483" sldId="945"/>
        </pc:sldMkLst>
      </pc:sldChg>
      <pc:sldChg chg="del">
        <pc:chgData name="Marta" userId="eac6eb22-5f14-46b4-a4ea-a86e6e8c4acc" providerId="ADAL" clId="{AFD316D4-03FD-4717-AF64-9D0B15480139}" dt="2022-10-25T15:52:04.849" v="437" actId="47"/>
        <pc:sldMkLst>
          <pc:docMk/>
          <pc:sldMk cId="3400019634" sldId="946"/>
        </pc:sldMkLst>
      </pc:sldChg>
      <pc:sldChg chg="del">
        <pc:chgData name="Marta" userId="eac6eb22-5f14-46b4-a4ea-a86e6e8c4acc" providerId="ADAL" clId="{AFD316D4-03FD-4717-AF64-9D0B15480139}" dt="2022-10-25T15:52:05.427" v="438" actId="47"/>
        <pc:sldMkLst>
          <pc:docMk/>
          <pc:sldMk cId="2269033203" sldId="947"/>
        </pc:sldMkLst>
      </pc:sldChg>
      <pc:sldChg chg="del">
        <pc:chgData name="Marta" userId="eac6eb22-5f14-46b4-a4ea-a86e6e8c4acc" providerId="ADAL" clId="{AFD316D4-03FD-4717-AF64-9D0B15480139}" dt="2022-10-25T15:52:05.791" v="439" actId="47"/>
        <pc:sldMkLst>
          <pc:docMk/>
          <pc:sldMk cId="1043217292" sldId="948"/>
        </pc:sldMkLst>
      </pc:sldChg>
      <pc:sldChg chg="del">
        <pc:chgData name="Marta" userId="eac6eb22-5f14-46b4-a4ea-a86e6e8c4acc" providerId="ADAL" clId="{AFD316D4-03FD-4717-AF64-9D0B15480139}" dt="2022-10-25T15:52:06.267" v="440" actId="47"/>
        <pc:sldMkLst>
          <pc:docMk/>
          <pc:sldMk cId="3822490668" sldId="949"/>
        </pc:sldMkLst>
      </pc:sldChg>
      <pc:sldChg chg="modSp del mod">
        <pc:chgData name="Marta" userId="eac6eb22-5f14-46b4-a4ea-a86e6e8c4acc" providerId="ADAL" clId="{AFD316D4-03FD-4717-AF64-9D0B15480139}" dt="2022-10-25T15:50:38.440" v="415" actId="47"/>
        <pc:sldMkLst>
          <pc:docMk/>
          <pc:sldMk cId="2680908893" sldId="950"/>
        </pc:sldMkLst>
        <pc:spChg chg="mod">
          <ac:chgData name="Marta" userId="eac6eb22-5f14-46b4-a4ea-a86e6e8c4acc" providerId="ADAL" clId="{AFD316D4-03FD-4717-AF64-9D0B15480139}" dt="2022-10-25T15:50:19.869" v="410" actId="20577"/>
          <ac:spMkLst>
            <pc:docMk/>
            <pc:sldMk cId="2680908893" sldId="950"/>
            <ac:spMk id="2" creationId="{91383D11-DEC4-4BFF-88BB-8FB2206CEB37}"/>
          </ac:spMkLst>
        </pc:spChg>
        <pc:spChg chg="mod">
          <ac:chgData name="Marta" userId="eac6eb22-5f14-46b4-a4ea-a86e6e8c4acc" providerId="ADAL" clId="{AFD316D4-03FD-4717-AF64-9D0B15480139}" dt="2022-10-25T15:50:26.164" v="414" actId="20577"/>
          <ac:spMkLst>
            <pc:docMk/>
            <pc:sldMk cId="2680908893" sldId="950"/>
            <ac:spMk id="4" creationId="{E8E02AC0-EA95-4CA2-B250-70F98D25C504}"/>
          </ac:spMkLst>
        </pc:spChg>
      </pc:sldChg>
      <pc:sldChg chg="modSp mod">
        <pc:chgData name="Marta" userId="eac6eb22-5f14-46b4-a4ea-a86e6e8c4acc" providerId="ADAL" clId="{AFD316D4-03FD-4717-AF64-9D0B15480139}" dt="2022-10-25T16:56:36.109" v="1453" actId="14100"/>
        <pc:sldMkLst>
          <pc:docMk/>
          <pc:sldMk cId="965821948" sldId="951"/>
        </pc:sldMkLst>
        <pc:spChg chg="mod">
          <ac:chgData name="Marta" userId="eac6eb22-5f14-46b4-a4ea-a86e6e8c4acc" providerId="ADAL" clId="{AFD316D4-03FD-4717-AF64-9D0B15480139}" dt="2022-10-25T16:45:48.437" v="1256" actId="20577"/>
          <ac:spMkLst>
            <pc:docMk/>
            <pc:sldMk cId="965821948" sldId="951"/>
            <ac:spMk id="6" creationId="{00000000-0000-0000-0000-000000000000}"/>
          </ac:spMkLst>
        </pc:spChg>
        <pc:spChg chg="mod">
          <ac:chgData name="Marta" userId="eac6eb22-5f14-46b4-a4ea-a86e6e8c4acc" providerId="ADAL" clId="{AFD316D4-03FD-4717-AF64-9D0B15480139}" dt="2022-10-25T16:56:36.109" v="1453" actId="14100"/>
          <ac:spMkLst>
            <pc:docMk/>
            <pc:sldMk cId="965821948" sldId="951"/>
            <ac:spMk id="10" creationId="{66421E13-941D-487E-9F8E-DCFA3FE9C646}"/>
          </ac:spMkLst>
        </pc:spChg>
      </pc:sldChg>
      <pc:sldChg chg="add del">
        <pc:chgData name="Marta" userId="eac6eb22-5f14-46b4-a4ea-a86e6e8c4acc" providerId="ADAL" clId="{AFD316D4-03FD-4717-AF64-9D0B15480139}" dt="2022-10-25T15:58:38.073" v="561"/>
        <pc:sldMkLst>
          <pc:docMk/>
          <pc:sldMk cId="2206918705" sldId="952"/>
        </pc:sldMkLst>
      </pc:sldChg>
      <pc:sldChg chg="addSp delSp modSp add mod">
        <pc:chgData name="Marta" userId="eac6eb22-5f14-46b4-a4ea-a86e6e8c4acc" providerId="ADAL" clId="{AFD316D4-03FD-4717-AF64-9D0B15480139}" dt="2022-11-10T14:40:22.792" v="1994" actId="122"/>
        <pc:sldMkLst>
          <pc:docMk/>
          <pc:sldMk cId="2989778967" sldId="952"/>
        </pc:sldMkLst>
        <pc:spChg chg="add del">
          <ac:chgData name="Marta" userId="eac6eb22-5f14-46b4-a4ea-a86e6e8c4acc" providerId="ADAL" clId="{AFD316D4-03FD-4717-AF64-9D0B15480139}" dt="2022-10-25T16:00:01.328" v="569" actId="22"/>
          <ac:spMkLst>
            <pc:docMk/>
            <pc:sldMk cId="2989778967" sldId="952"/>
            <ac:spMk id="3" creationId="{59B66835-4F9E-4A7E-9AA9-C2BF2C7FC948}"/>
          </ac:spMkLst>
        </pc:spChg>
        <pc:spChg chg="add mod">
          <ac:chgData name="Marta" userId="eac6eb22-5f14-46b4-a4ea-a86e6e8c4acc" providerId="ADAL" clId="{AFD316D4-03FD-4717-AF64-9D0B15480139}" dt="2022-11-10T14:40:22.792" v="1994" actId="122"/>
          <ac:spMkLst>
            <pc:docMk/>
            <pc:sldMk cId="2989778967" sldId="952"/>
            <ac:spMk id="3" creationId="{C5D0A81D-BB54-457A-8AD9-76363F50697A}"/>
          </ac:spMkLst>
        </pc:spChg>
        <pc:spChg chg="del">
          <ac:chgData name="Marta" userId="eac6eb22-5f14-46b4-a4ea-a86e6e8c4acc" providerId="ADAL" clId="{AFD316D4-03FD-4717-AF64-9D0B15480139}" dt="2022-10-25T16:00:06.040" v="570" actId="478"/>
          <ac:spMkLst>
            <pc:docMk/>
            <pc:sldMk cId="2989778967" sldId="952"/>
            <ac:spMk id="5" creationId="{EB730797-5635-4AA2-96F3-8091C412A1A1}"/>
          </ac:spMkLst>
        </pc:spChg>
        <pc:spChg chg="mod">
          <ac:chgData name="Marta" userId="eac6eb22-5f14-46b4-a4ea-a86e6e8c4acc" providerId="ADAL" clId="{AFD316D4-03FD-4717-AF64-9D0B15480139}" dt="2022-10-25T16:45:24.992" v="1246" actId="20577"/>
          <ac:spMkLst>
            <pc:docMk/>
            <pc:sldMk cId="2989778967" sldId="952"/>
            <ac:spMk id="11" creationId="{93918034-9B9D-4596-85F0-9F9E81E42410}"/>
          </ac:spMkLst>
        </pc:spChg>
        <pc:spChg chg="add del">
          <ac:chgData name="Marta" userId="eac6eb22-5f14-46b4-a4ea-a86e6e8c4acc" providerId="ADAL" clId="{AFD316D4-03FD-4717-AF64-9D0B15480139}" dt="2022-10-25T16:00:01.328" v="569" actId="22"/>
          <ac:spMkLst>
            <pc:docMk/>
            <pc:sldMk cId="2989778967" sldId="952"/>
            <ac:spMk id="25" creationId="{B8408E0E-2F21-40D4-B052-3F7ECC466044}"/>
          </ac:spMkLst>
        </pc:spChg>
        <pc:spChg chg="add del mod">
          <ac:chgData name="Marta" userId="eac6eb22-5f14-46b4-a4ea-a86e6e8c4acc" providerId="ADAL" clId="{AFD316D4-03FD-4717-AF64-9D0B15480139}" dt="2022-10-25T16:00:07.921" v="571" actId="478"/>
          <ac:spMkLst>
            <pc:docMk/>
            <pc:sldMk cId="2989778967" sldId="952"/>
            <ac:spMk id="26" creationId="{61CD8CD9-5E86-4A2A-A10D-AB8F0AE15B4D}"/>
          </ac:spMkLst>
        </pc:spChg>
        <pc:spChg chg="add del">
          <ac:chgData name="Marta" userId="eac6eb22-5f14-46b4-a4ea-a86e6e8c4acc" providerId="ADAL" clId="{AFD316D4-03FD-4717-AF64-9D0B15480139}" dt="2022-10-25T16:00:14.637" v="573" actId="478"/>
          <ac:spMkLst>
            <pc:docMk/>
            <pc:sldMk cId="2989778967" sldId="952"/>
            <ac:spMk id="28" creationId="{DB3264F1-10EE-464A-8B38-6775300E86C5}"/>
          </ac:spMkLst>
        </pc:spChg>
        <pc:spChg chg="add mod">
          <ac:chgData name="Marta" userId="eac6eb22-5f14-46b4-a4ea-a86e6e8c4acc" providerId="ADAL" clId="{AFD316D4-03FD-4717-AF64-9D0B15480139}" dt="2022-11-07T17:57:40.756" v="1941" actId="1036"/>
          <ac:spMkLst>
            <pc:docMk/>
            <pc:sldMk cId="2989778967" sldId="952"/>
            <ac:spMk id="36" creationId="{E400DFB1-2DAF-4260-B8BB-A3DBD5B7BB6E}"/>
          </ac:spMkLst>
        </pc:spChg>
        <pc:spChg chg="add mod">
          <ac:chgData name="Marta" userId="eac6eb22-5f14-46b4-a4ea-a86e6e8c4acc" providerId="ADAL" clId="{AFD316D4-03FD-4717-AF64-9D0B15480139}" dt="2022-11-07T17:57:40.756" v="1941" actId="1036"/>
          <ac:spMkLst>
            <pc:docMk/>
            <pc:sldMk cId="2989778967" sldId="952"/>
            <ac:spMk id="38" creationId="{D5B6834D-986A-40DB-BB44-CA58A4D1ED09}"/>
          </ac:spMkLst>
        </pc:spChg>
        <pc:grpChg chg="del">
          <ac:chgData name="Marta" userId="eac6eb22-5f14-46b4-a4ea-a86e6e8c4acc" providerId="ADAL" clId="{AFD316D4-03FD-4717-AF64-9D0B15480139}" dt="2022-10-25T16:00:06.040" v="570" actId="478"/>
          <ac:grpSpMkLst>
            <pc:docMk/>
            <pc:sldMk cId="2989778967" sldId="952"/>
            <ac:grpSpMk id="8" creationId="{F438350F-1641-4B77-9B57-55FFED062487}"/>
          </ac:grpSpMkLst>
        </pc:grpChg>
        <pc:picChg chg="add del">
          <ac:chgData name="Marta" userId="eac6eb22-5f14-46b4-a4ea-a86e6e8c4acc" providerId="ADAL" clId="{AFD316D4-03FD-4717-AF64-9D0B15480139}" dt="2022-10-25T16:00:01.328" v="569" actId="22"/>
          <ac:picMkLst>
            <pc:docMk/>
            <pc:sldMk cId="2989778967" sldId="952"/>
            <ac:picMk id="4" creationId="{43E53576-F97F-40A3-866D-B95E4B24F827}"/>
          </ac:picMkLst>
        </pc:picChg>
        <pc:picChg chg="add del">
          <ac:chgData name="Marta" userId="eac6eb22-5f14-46b4-a4ea-a86e6e8c4acc" providerId="ADAL" clId="{AFD316D4-03FD-4717-AF64-9D0B15480139}" dt="2022-10-25T16:00:01.328" v="569" actId="22"/>
          <ac:picMkLst>
            <pc:docMk/>
            <pc:sldMk cId="2989778967" sldId="952"/>
            <ac:picMk id="6" creationId="{91FC9134-73CB-4129-AECA-3A92ED9B32D2}"/>
          </ac:picMkLst>
        </pc:picChg>
        <pc:picChg chg="del">
          <ac:chgData name="Marta" userId="eac6eb22-5f14-46b4-a4ea-a86e6e8c4acc" providerId="ADAL" clId="{AFD316D4-03FD-4717-AF64-9D0B15480139}" dt="2022-10-25T16:00:06.040" v="570" actId="478"/>
          <ac:picMkLst>
            <pc:docMk/>
            <pc:sldMk cId="2989778967" sldId="952"/>
            <ac:picMk id="7" creationId="{0EEB6480-4F51-4686-931F-BCC5EEA1E35D}"/>
          </ac:picMkLst>
        </pc:picChg>
        <pc:picChg chg="add del">
          <ac:chgData name="Marta" userId="eac6eb22-5f14-46b4-a4ea-a86e6e8c4acc" providerId="ADAL" clId="{AFD316D4-03FD-4717-AF64-9D0B15480139}" dt="2022-10-25T16:00:01.328" v="569" actId="22"/>
          <ac:picMkLst>
            <pc:docMk/>
            <pc:sldMk cId="2989778967" sldId="952"/>
            <ac:picMk id="10" creationId="{B3F64951-71E3-4437-B77B-0C452223054F}"/>
          </ac:picMkLst>
        </pc:picChg>
        <pc:picChg chg="add mod">
          <ac:chgData name="Marta" userId="eac6eb22-5f14-46b4-a4ea-a86e6e8c4acc" providerId="ADAL" clId="{AFD316D4-03FD-4717-AF64-9D0B15480139}" dt="2022-11-07T17:57:40.756" v="1941" actId="1036"/>
          <ac:picMkLst>
            <pc:docMk/>
            <pc:sldMk cId="2989778967" sldId="952"/>
            <ac:picMk id="30" creationId="{286D3054-5B0F-42C2-928E-6049B226BABE}"/>
          </ac:picMkLst>
        </pc:picChg>
        <pc:picChg chg="add mod">
          <ac:chgData name="Marta" userId="eac6eb22-5f14-46b4-a4ea-a86e6e8c4acc" providerId="ADAL" clId="{AFD316D4-03FD-4717-AF64-9D0B15480139}" dt="2022-11-07T17:57:40.756" v="1941" actId="1036"/>
          <ac:picMkLst>
            <pc:docMk/>
            <pc:sldMk cId="2989778967" sldId="952"/>
            <ac:picMk id="32" creationId="{B22171F1-4ECB-4A70-9CD8-87A22F1E81B7}"/>
          </ac:picMkLst>
        </pc:picChg>
        <pc:picChg chg="add mod">
          <ac:chgData name="Marta" userId="eac6eb22-5f14-46b4-a4ea-a86e6e8c4acc" providerId="ADAL" clId="{AFD316D4-03FD-4717-AF64-9D0B15480139}" dt="2022-11-07T17:57:40.756" v="1941" actId="1036"/>
          <ac:picMkLst>
            <pc:docMk/>
            <pc:sldMk cId="2989778967" sldId="952"/>
            <ac:picMk id="34" creationId="{7775C7B0-5794-4CDE-BBA0-514BAF6968F3}"/>
          </ac:picMkLst>
        </pc:picChg>
      </pc:sldChg>
      <pc:sldChg chg="addSp delSp modSp add mod ord">
        <pc:chgData name="Marta" userId="eac6eb22-5f14-46b4-a4ea-a86e6e8c4acc" providerId="ADAL" clId="{AFD316D4-03FD-4717-AF64-9D0B15480139}" dt="2022-11-07T17:18:47.944" v="1686" actId="20577"/>
        <pc:sldMkLst>
          <pc:docMk/>
          <pc:sldMk cId="3914778552" sldId="953"/>
        </pc:sldMkLst>
        <pc:spChg chg="mod topLvl">
          <ac:chgData name="Marta" userId="eac6eb22-5f14-46b4-a4ea-a86e6e8c4acc" providerId="ADAL" clId="{AFD316D4-03FD-4717-AF64-9D0B15480139}" dt="2022-10-25T16:37:52.425" v="1197" actId="1076"/>
          <ac:spMkLst>
            <pc:docMk/>
            <pc:sldMk cId="3914778552" sldId="953"/>
            <ac:spMk id="3" creationId="{F6BAC5C6-1DD2-48EF-8DEB-72595E31DFE8}"/>
          </ac:spMkLst>
        </pc:spChg>
        <pc:spChg chg="mod">
          <ac:chgData name="Marta" userId="eac6eb22-5f14-46b4-a4ea-a86e6e8c4acc" providerId="ADAL" clId="{AFD316D4-03FD-4717-AF64-9D0B15480139}" dt="2022-11-07T17:18:47.944" v="1686" actId="20577"/>
          <ac:spMkLst>
            <pc:docMk/>
            <pc:sldMk cId="3914778552" sldId="953"/>
            <ac:spMk id="4" creationId="{00000000-0000-0000-0000-000000000000}"/>
          </ac:spMkLst>
        </pc:spChg>
        <pc:spChg chg="add mod">
          <ac:chgData name="Marta" userId="eac6eb22-5f14-46b4-a4ea-a86e6e8c4acc" providerId="ADAL" clId="{AFD316D4-03FD-4717-AF64-9D0B15480139}" dt="2022-10-25T16:52:22.661" v="1389" actId="20577"/>
          <ac:spMkLst>
            <pc:docMk/>
            <pc:sldMk cId="3914778552" sldId="953"/>
            <ac:spMk id="6" creationId="{5D35F84B-4578-43D9-9132-435B81524FF1}"/>
          </ac:spMkLst>
        </pc:spChg>
        <pc:spChg chg="del">
          <ac:chgData name="Marta" userId="eac6eb22-5f14-46b4-a4ea-a86e6e8c4acc" providerId="ADAL" clId="{AFD316D4-03FD-4717-AF64-9D0B15480139}" dt="2022-10-25T16:33:03.824" v="1192" actId="478"/>
          <ac:spMkLst>
            <pc:docMk/>
            <pc:sldMk cId="3914778552" sldId="953"/>
            <ac:spMk id="19" creationId="{BFA5C62F-C11C-404A-926C-35704A67471C}"/>
          </ac:spMkLst>
        </pc:spChg>
        <pc:spChg chg="add del">
          <ac:chgData name="Marta" userId="eac6eb22-5f14-46b4-a4ea-a86e6e8c4acc" providerId="ADAL" clId="{AFD316D4-03FD-4717-AF64-9D0B15480139}" dt="2022-10-25T16:43:37.547" v="1209" actId="22"/>
          <ac:spMkLst>
            <pc:docMk/>
            <pc:sldMk cId="3914778552" sldId="953"/>
            <ac:spMk id="21" creationId="{BD664552-9811-4494-A4C8-A0F55058E5FD}"/>
          </ac:spMkLst>
        </pc:spChg>
        <pc:spChg chg="add mod">
          <ac:chgData name="Marta" userId="eac6eb22-5f14-46b4-a4ea-a86e6e8c4acc" providerId="ADAL" clId="{AFD316D4-03FD-4717-AF64-9D0B15480139}" dt="2022-11-04T12:34:08.077" v="1517" actId="6549"/>
          <ac:spMkLst>
            <pc:docMk/>
            <pc:sldMk cId="3914778552" sldId="953"/>
            <ac:spMk id="23" creationId="{ED9B893C-1DA7-4831-9137-EBD0A25A378A}"/>
          </ac:spMkLst>
        </pc:spChg>
        <pc:spChg chg="del mod topLvl">
          <ac:chgData name="Marta" userId="eac6eb22-5f14-46b4-a4ea-a86e6e8c4acc" providerId="ADAL" clId="{AFD316D4-03FD-4717-AF64-9D0B15480139}" dt="2022-10-25T16:33:32.417" v="1194" actId="478"/>
          <ac:spMkLst>
            <pc:docMk/>
            <pc:sldMk cId="3914778552" sldId="953"/>
            <ac:spMk id="31" creationId="{0FFFDE97-0F33-4DAA-A8FB-638701428683}"/>
          </ac:spMkLst>
        </pc:spChg>
        <pc:spChg chg="del mod topLvl">
          <ac:chgData name="Marta" userId="eac6eb22-5f14-46b4-a4ea-a86e6e8c4acc" providerId="ADAL" clId="{AFD316D4-03FD-4717-AF64-9D0B15480139}" dt="2022-10-25T16:33:32.417" v="1194" actId="478"/>
          <ac:spMkLst>
            <pc:docMk/>
            <pc:sldMk cId="3914778552" sldId="953"/>
            <ac:spMk id="37" creationId="{C86F1097-EA2C-443A-BCFA-1FDC47FB3B35}"/>
          </ac:spMkLst>
        </pc:spChg>
        <pc:spChg chg="del mod topLvl">
          <ac:chgData name="Marta" userId="eac6eb22-5f14-46b4-a4ea-a86e6e8c4acc" providerId="ADAL" clId="{AFD316D4-03FD-4717-AF64-9D0B15480139}" dt="2022-10-25T16:33:32.417" v="1194" actId="478"/>
          <ac:spMkLst>
            <pc:docMk/>
            <pc:sldMk cId="3914778552" sldId="953"/>
            <ac:spMk id="42" creationId="{BC18B817-EC74-4D59-9375-5B8440D38BE8}"/>
          </ac:spMkLst>
        </pc:spChg>
        <pc:grpChg chg="del">
          <ac:chgData name="Marta" userId="eac6eb22-5f14-46b4-a4ea-a86e6e8c4acc" providerId="ADAL" clId="{AFD316D4-03FD-4717-AF64-9D0B15480139}" dt="2022-10-25T16:33:27.742" v="1193" actId="165"/>
          <ac:grpSpMkLst>
            <pc:docMk/>
            <pc:sldMk cId="3914778552" sldId="953"/>
            <ac:grpSpMk id="5" creationId="{F506FF1D-C7B6-4673-BB69-0C7D22AF2438}"/>
          </ac:grpSpMkLst>
        </pc:grpChg>
        <pc:picChg chg="del mod topLvl">
          <ac:chgData name="Marta" userId="eac6eb22-5f14-46b4-a4ea-a86e6e8c4acc" providerId="ADAL" clId="{AFD316D4-03FD-4717-AF64-9D0B15480139}" dt="2022-10-25T16:33:32.417" v="1194" actId="478"/>
          <ac:picMkLst>
            <pc:docMk/>
            <pc:sldMk cId="3914778552" sldId="953"/>
            <ac:picMk id="2" creationId="{B934E16E-BECC-4A57-8DBD-7B9E3C27B31F}"/>
          </ac:picMkLst>
        </pc:picChg>
        <pc:picChg chg="del mod topLvl">
          <ac:chgData name="Marta" userId="eac6eb22-5f14-46b4-a4ea-a86e6e8c4acc" providerId="ADAL" clId="{AFD316D4-03FD-4717-AF64-9D0B15480139}" dt="2022-10-25T16:33:32.417" v="1194" actId="478"/>
          <ac:picMkLst>
            <pc:docMk/>
            <pc:sldMk cId="3914778552" sldId="953"/>
            <ac:picMk id="35" creationId="{22CB4335-C959-482C-8398-30BC363FB760}"/>
          </ac:picMkLst>
        </pc:picChg>
        <pc:picChg chg="del mod topLvl">
          <ac:chgData name="Marta" userId="eac6eb22-5f14-46b4-a4ea-a86e6e8c4acc" providerId="ADAL" clId="{AFD316D4-03FD-4717-AF64-9D0B15480139}" dt="2022-10-25T16:33:32.417" v="1194" actId="478"/>
          <ac:picMkLst>
            <pc:docMk/>
            <pc:sldMk cId="3914778552" sldId="953"/>
            <ac:picMk id="36" creationId="{940EAE47-5ED3-4190-AE81-60E67EA43EE0}"/>
          </ac:picMkLst>
        </pc:picChg>
        <pc:picChg chg="del mod topLvl">
          <ac:chgData name="Marta" userId="eac6eb22-5f14-46b4-a4ea-a86e6e8c4acc" providerId="ADAL" clId="{AFD316D4-03FD-4717-AF64-9D0B15480139}" dt="2022-10-25T16:33:32.417" v="1194" actId="478"/>
          <ac:picMkLst>
            <pc:docMk/>
            <pc:sldMk cId="3914778552" sldId="953"/>
            <ac:picMk id="40" creationId="{917B7615-CBAC-4B21-8CAF-E917F2B9D40C}"/>
          </ac:picMkLst>
        </pc:picChg>
        <pc:picChg chg="del mod topLvl">
          <ac:chgData name="Marta" userId="eac6eb22-5f14-46b4-a4ea-a86e6e8c4acc" providerId="ADAL" clId="{AFD316D4-03FD-4717-AF64-9D0B15480139}" dt="2022-10-25T16:33:32.417" v="1194" actId="478"/>
          <ac:picMkLst>
            <pc:docMk/>
            <pc:sldMk cId="3914778552" sldId="953"/>
            <ac:picMk id="41" creationId="{ACA6A063-31BC-4A91-9C62-478ABE9B4F5F}"/>
          </ac:picMkLst>
        </pc:picChg>
        <pc:picChg chg="del mod topLvl">
          <ac:chgData name="Marta" userId="eac6eb22-5f14-46b4-a4ea-a86e6e8c4acc" providerId="ADAL" clId="{AFD316D4-03FD-4717-AF64-9D0B15480139}" dt="2022-10-25T16:33:32.417" v="1194" actId="478"/>
          <ac:picMkLst>
            <pc:docMk/>
            <pc:sldMk cId="3914778552" sldId="953"/>
            <ac:picMk id="43" creationId="{DC581594-6A58-4E61-837A-FED11E50D6CE}"/>
          </ac:picMkLst>
        </pc:picChg>
        <pc:picChg chg="mod topLvl">
          <ac:chgData name="Marta" userId="eac6eb22-5f14-46b4-a4ea-a86e6e8c4acc" providerId="ADAL" clId="{AFD316D4-03FD-4717-AF64-9D0B15480139}" dt="2022-10-25T16:37:52.425" v="1197" actId="1076"/>
          <ac:picMkLst>
            <pc:docMk/>
            <pc:sldMk cId="3914778552" sldId="953"/>
            <ac:picMk id="1034" creationId="{FBC34BE5-F826-4F2A-8193-2E55BA20139E}"/>
          </ac:picMkLst>
        </pc:picChg>
        <pc:picChg chg="mod topLvl">
          <ac:chgData name="Marta" userId="eac6eb22-5f14-46b4-a4ea-a86e6e8c4acc" providerId="ADAL" clId="{AFD316D4-03FD-4717-AF64-9D0B15480139}" dt="2022-10-25T16:37:52.425" v="1197" actId="1076"/>
          <ac:picMkLst>
            <pc:docMk/>
            <pc:sldMk cId="3914778552" sldId="953"/>
            <ac:picMk id="1036" creationId="{A1275E03-2E3F-41B2-8846-6E0BB2E1FD5C}"/>
          </ac:picMkLst>
        </pc:picChg>
      </pc:sldChg>
      <pc:sldChg chg="add del">
        <pc:chgData name="Marta" userId="eac6eb22-5f14-46b4-a4ea-a86e6e8c4acc" providerId="ADAL" clId="{AFD316D4-03FD-4717-AF64-9D0B15480139}" dt="2022-11-10T18:46:48.855" v="2017"/>
        <pc:sldMkLst>
          <pc:docMk/>
          <pc:sldMk cId="398580207" sldId="954"/>
        </pc:sldMkLst>
      </pc:sldChg>
      <pc:sldChg chg="add del">
        <pc:chgData name="Marta" userId="eac6eb22-5f14-46b4-a4ea-a86e6e8c4acc" providerId="ADAL" clId="{AFD316D4-03FD-4717-AF64-9D0B15480139}" dt="2022-11-10T18:46:48.855" v="2017"/>
        <pc:sldMkLst>
          <pc:docMk/>
          <pc:sldMk cId="283885636" sldId="955"/>
        </pc:sldMkLst>
      </pc:sldChg>
      <pc:sldChg chg="add del">
        <pc:chgData name="Marta" userId="eac6eb22-5f14-46b4-a4ea-a86e6e8c4acc" providerId="ADAL" clId="{AFD316D4-03FD-4717-AF64-9D0B15480139}" dt="2022-11-10T18:46:48.855" v="2017"/>
        <pc:sldMkLst>
          <pc:docMk/>
          <pc:sldMk cId="2209209823" sldId="956"/>
        </pc:sldMkLst>
      </pc:sldChg>
      <pc:sldChg chg="add del">
        <pc:chgData name="Marta" userId="eac6eb22-5f14-46b4-a4ea-a86e6e8c4acc" providerId="ADAL" clId="{AFD316D4-03FD-4717-AF64-9D0B15480139}" dt="2022-11-10T18:46:48.855" v="2017"/>
        <pc:sldMkLst>
          <pc:docMk/>
          <pc:sldMk cId="374147207" sldId="957"/>
        </pc:sldMkLst>
      </pc:sldChg>
      <pc:sldChg chg="add del">
        <pc:chgData name="Marta" userId="eac6eb22-5f14-46b4-a4ea-a86e6e8c4acc" providerId="ADAL" clId="{AFD316D4-03FD-4717-AF64-9D0B15480139}" dt="2022-11-10T18:46:48.855" v="2017"/>
        <pc:sldMkLst>
          <pc:docMk/>
          <pc:sldMk cId="3244059987" sldId="958"/>
        </pc:sldMkLst>
      </pc:sldChg>
      <pc:sldChg chg="add del">
        <pc:chgData name="Marta" userId="eac6eb22-5f14-46b4-a4ea-a86e6e8c4acc" providerId="ADAL" clId="{AFD316D4-03FD-4717-AF64-9D0B15480139}" dt="2022-11-10T18:46:48.855" v="2017"/>
        <pc:sldMkLst>
          <pc:docMk/>
          <pc:sldMk cId="2192591689" sldId="959"/>
        </pc:sldMkLst>
      </pc:sldChg>
      <pc:sldChg chg="add del">
        <pc:chgData name="Marta" userId="eac6eb22-5f14-46b4-a4ea-a86e6e8c4acc" providerId="ADAL" clId="{AFD316D4-03FD-4717-AF64-9D0B15480139}" dt="2022-11-10T18:46:48.855" v="2017"/>
        <pc:sldMkLst>
          <pc:docMk/>
          <pc:sldMk cId="364998370" sldId="960"/>
        </pc:sldMkLst>
      </pc:sldChg>
      <pc:sldChg chg="add">
        <pc:chgData name="Marta" userId="eac6eb22-5f14-46b4-a4ea-a86e6e8c4acc" providerId="ADAL" clId="{AFD316D4-03FD-4717-AF64-9D0B15480139}" dt="2022-11-10T18:46:48.855" v="2017"/>
        <pc:sldMkLst>
          <pc:docMk/>
          <pc:sldMk cId="2492469601" sldId="961"/>
        </pc:sldMkLst>
      </pc:sldChg>
      <pc:sldChg chg="add del">
        <pc:chgData name="Marta" userId="eac6eb22-5f14-46b4-a4ea-a86e6e8c4acc" providerId="ADAL" clId="{AFD316D4-03FD-4717-AF64-9D0B15480139}" dt="2022-11-10T18:46:13.890" v="2004" actId="47"/>
        <pc:sldMkLst>
          <pc:docMk/>
          <pc:sldMk cId="2708285903" sldId="961"/>
        </pc:sldMkLst>
      </pc:sldChg>
      <pc:sldChg chg="add del">
        <pc:chgData name="Marta" userId="eac6eb22-5f14-46b4-a4ea-a86e6e8c4acc" providerId="ADAL" clId="{AFD316D4-03FD-4717-AF64-9D0B15480139}" dt="2022-11-10T18:46:14.211" v="2005" actId="47"/>
        <pc:sldMkLst>
          <pc:docMk/>
          <pc:sldMk cId="1790337116" sldId="962"/>
        </pc:sldMkLst>
      </pc:sldChg>
      <pc:sldChg chg="add">
        <pc:chgData name="Marta" userId="eac6eb22-5f14-46b4-a4ea-a86e6e8c4acc" providerId="ADAL" clId="{AFD316D4-03FD-4717-AF64-9D0B15480139}" dt="2022-11-10T18:46:48.855" v="2017"/>
        <pc:sldMkLst>
          <pc:docMk/>
          <pc:sldMk cId="2902380137" sldId="962"/>
        </pc:sldMkLst>
      </pc:sldChg>
      <pc:sldChg chg="add del">
        <pc:chgData name="Marta" userId="eac6eb22-5f14-46b4-a4ea-a86e6e8c4acc" providerId="ADAL" clId="{AFD316D4-03FD-4717-AF64-9D0B15480139}" dt="2022-11-10T18:46:15.095" v="2006" actId="47"/>
        <pc:sldMkLst>
          <pc:docMk/>
          <pc:sldMk cId="381481925" sldId="963"/>
        </pc:sldMkLst>
      </pc:sldChg>
      <pc:sldChg chg="add">
        <pc:chgData name="Marta" userId="eac6eb22-5f14-46b4-a4ea-a86e6e8c4acc" providerId="ADAL" clId="{AFD316D4-03FD-4717-AF64-9D0B15480139}" dt="2022-11-10T18:46:48.855" v="2017"/>
        <pc:sldMkLst>
          <pc:docMk/>
          <pc:sldMk cId="3442353386" sldId="963"/>
        </pc:sldMkLst>
      </pc:sldChg>
      <pc:sldChg chg="add">
        <pc:chgData name="Marta" userId="eac6eb22-5f14-46b4-a4ea-a86e6e8c4acc" providerId="ADAL" clId="{AFD316D4-03FD-4717-AF64-9D0B15480139}" dt="2022-11-10T18:46:48.855" v="2017"/>
        <pc:sldMkLst>
          <pc:docMk/>
          <pc:sldMk cId="476444821" sldId="964"/>
        </pc:sldMkLst>
      </pc:sldChg>
      <pc:sldChg chg="add del">
        <pc:chgData name="Marta" userId="eac6eb22-5f14-46b4-a4ea-a86e6e8c4acc" providerId="ADAL" clId="{AFD316D4-03FD-4717-AF64-9D0B15480139}" dt="2022-11-10T18:46:15.664" v="2007" actId="47"/>
        <pc:sldMkLst>
          <pc:docMk/>
          <pc:sldMk cId="1841821729" sldId="964"/>
        </pc:sldMkLst>
      </pc:sldChg>
      <pc:sldChg chg="add del">
        <pc:chgData name="Marta" userId="eac6eb22-5f14-46b4-a4ea-a86e6e8c4acc" providerId="ADAL" clId="{AFD316D4-03FD-4717-AF64-9D0B15480139}" dt="2022-11-10T18:46:16.240" v="2008" actId="47"/>
        <pc:sldMkLst>
          <pc:docMk/>
          <pc:sldMk cId="639487372" sldId="965"/>
        </pc:sldMkLst>
      </pc:sldChg>
      <pc:sldChg chg="add">
        <pc:chgData name="Marta" userId="eac6eb22-5f14-46b4-a4ea-a86e6e8c4acc" providerId="ADAL" clId="{AFD316D4-03FD-4717-AF64-9D0B15480139}" dt="2022-11-10T18:46:48.855" v="2017"/>
        <pc:sldMkLst>
          <pc:docMk/>
          <pc:sldMk cId="3615078468" sldId="965"/>
        </pc:sldMkLst>
      </pc:sldChg>
      <pc:sldChg chg="add">
        <pc:chgData name="Marta" userId="eac6eb22-5f14-46b4-a4ea-a86e6e8c4acc" providerId="ADAL" clId="{AFD316D4-03FD-4717-AF64-9D0B15480139}" dt="2022-11-10T18:46:48.855" v="2017"/>
        <pc:sldMkLst>
          <pc:docMk/>
          <pc:sldMk cId="2243693834" sldId="966"/>
        </pc:sldMkLst>
      </pc:sldChg>
      <pc:sldChg chg="add del">
        <pc:chgData name="Marta" userId="eac6eb22-5f14-46b4-a4ea-a86e6e8c4acc" providerId="ADAL" clId="{AFD316D4-03FD-4717-AF64-9D0B15480139}" dt="2022-11-10T18:46:16.942" v="2009" actId="47"/>
        <pc:sldMkLst>
          <pc:docMk/>
          <pc:sldMk cId="2492469601" sldId="966"/>
        </pc:sldMkLst>
      </pc:sldChg>
      <pc:sldChg chg="add del">
        <pc:chgData name="Marta" userId="eac6eb22-5f14-46b4-a4ea-a86e6e8c4acc" providerId="ADAL" clId="{AFD316D4-03FD-4717-AF64-9D0B15480139}" dt="2022-11-10T18:46:17.903" v="2010" actId="47"/>
        <pc:sldMkLst>
          <pc:docMk/>
          <pc:sldMk cId="2902380137" sldId="967"/>
        </pc:sldMkLst>
      </pc:sldChg>
      <pc:sldChg chg="add">
        <pc:chgData name="Marta" userId="eac6eb22-5f14-46b4-a4ea-a86e6e8c4acc" providerId="ADAL" clId="{AFD316D4-03FD-4717-AF64-9D0B15480139}" dt="2022-11-10T18:46:48.855" v="2017"/>
        <pc:sldMkLst>
          <pc:docMk/>
          <pc:sldMk cId="3499553274" sldId="967"/>
        </pc:sldMkLst>
      </pc:sldChg>
      <pc:sldChg chg="add del">
        <pc:chgData name="Marta" userId="eac6eb22-5f14-46b4-a4ea-a86e6e8c4acc" providerId="ADAL" clId="{AFD316D4-03FD-4717-AF64-9D0B15480139}" dt="2022-11-10T18:46:18.356" v="2011" actId="47"/>
        <pc:sldMkLst>
          <pc:docMk/>
          <pc:sldMk cId="3442353386" sldId="968"/>
        </pc:sldMkLst>
      </pc:sldChg>
      <pc:sldChg chg="add del">
        <pc:chgData name="Marta" userId="eac6eb22-5f14-46b4-a4ea-a86e6e8c4acc" providerId="ADAL" clId="{AFD316D4-03FD-4717-AF64-9D0B15480139}" dt="2022-11-10T18:46:19.033" v="2012" actId="47"/>
        <pc:sldMkLst>
          <pc:docMk/>
          <pc:sldMk cId="476444821" sldId="969"/>
        </pc:sldMkLst>
      </pc:sldChg>
      <pc:sldChg chg="add del">
        <pc:chgData name="Marta" userId="eac6eb22-5f14-46b4-a4ea-a86e6e8c4acc" providerId="ADAL" clId="{AFD316D4-03FD-4717-AF64-9D0B15480139}" dt="2022-11-10T18:46:19.693" v="2013" actId="47"/>
        <pc:sldMkLst>
          <pc:docMk/>
          <pc:sldMk cId="3615078468" sldId="970"/>
        </pc:sldMkLst>
      </pc:sldChg>
      <pc:sldChg chg="add del">
        <pc:chgData name="Marta" userId="eac6eb22-5f14-46b4-a4ea-a86e6e8c4acc" providerId="ADAL" clId="{AFD316D4-03FD-4717-AF64-9D0B15480139}" dt="2022-11-10T18:46:20.114" v="2014" actId="47"/>
        <pc:sldMkLst>
          <pc:docMk/>
          <pc:sldMk cId="2243693834" sldId="971"/>
        </pc:sldMkLst>
      </pc:sldChg>
      <pc:sldChg chg="add del">
        <pc:chgData name="Marta" userId="eac6eb22-5f14-46b4-a4ea-a86e6e8c4acc" providerId="ADAL" clId="{AFD316D4-03FD-4717-AF64-9D0B15480139}" dt="2022-11-10T18:46:21.505" v="2015" actId="47"/>
        <pc:sldMkLst>
          <pc:docMk/>
          <pc:sldMk cId="3499553274" sldId="972"/>
        </pc:sldMkLst>
      </pc:sldChg>
      <pc:sldMasterChg chg="del delSldLayout">
        <pc:chgData name="Marta" userId="eac6eb22-5f14-46b4-a4ea-a86e6e8c4acc" providerId="ADAL" clId="{AFD316D4-03FD-4717-AF64-9D0B15480139}" dt="2022-10-25T15:52:06.267" v="440" actId="47"/>
        <pc:sldMasterMkLst>
          <pc:docMk/>
          <pc:sldMasterMk cId="1943259863" sldId="2147483648"/>
        </pc:sldMasterMkLst>
        <pc:sldLayoutChg chg="del">
          <pc:chgData name="Marta" userId="eac6eb22-5f14-46b4-a4ea-a86e6e8c4acc" providerId="ADAL" clId="{AFD316D4-03FD-4717-AF64-9D0B15480139}" dt="2022-10-25T15:52:06.267" v="440" actId="47"/>
          <pc:sldLayoutMkLst>
            <pc:docMk/>
            <pc:sldMasterMk cId="1943259863" sldId="2147483648"/>
            <pc:sldLayoutMk cId="798862757" sldId="2147483649"/>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112444112" sldId="2147483650"/>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506778040" sldId="2147483651"/>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4044567947" sldId="2147483652"/>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1667374130" sldId="2147483656"/>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AFD316D4-03FD-4717-AF64-9D0B15480139}" dt="2022-11-10T18:46:48.812" v="2016" actId="27028"/>
        <pc:sldMasterMkLst>
          <pc:docMk/>
          <pc:sldMasterMk cId="1045474246" sldId="2147483715"/>
        </pc:sldMasterMkLst>
        <pc:sldLayoutChg chg="add del">
          <pc:chgData name="Marta" userId="eac6eb22-5f14-46b4-a4ea-a86e6e8c4acc" providerId="ADAL" clId="{AFD316D4-03FD-4717-AF64-9D0B15480139}" dt="2022-11-10T18:46:48.812" v="2016" actId="27028"/>
          <pc:sldLayoutMkLst>
            <pc:docMk/>
            <pc:sldMasterMk cId="1045474246" sldId="2147483715"/>
            <pc:sldLayoutMk cId="915105766" sldId="214748367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574452768" sldId="2147483716"/>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406094147" sldId="2147483717"/>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374301174" sldId="214748371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783934380" sldId="2147483720"/>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968118721" sldId="2147483721"/>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3858613626" sldId="2147483722"/>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20459408" sldId="2147483723"/>
          </pc:sldLayoutMkLst>
        </pc:sldLayoutChg>
      </pc:sldMasterChg>
    </pc:docChg>
  </pc:docChgLst>
  <pc:docChgLst>
    <pc:chgData name="Marta Klopotowska" userId="eac6eb22-5f14-46b4-a4ea-a86e6e8c4acc" providerId="ADAL" clId="{10A7C7E1-FCF0-4812-A64E-9106CDBDE2A0}"/>
    <pc:docChg chg="undo custSel addSld delSld modSld addMainMaster modMainMaster">
      <pc:chgData name="Marta Klopotowska" userId="eac6eb22-5f14-46b4-a4ea-a86e6e8c4acc" providerId="ADAL" clId="{10A7C7E1-FCF0-4812-A64E-9106CDBDE2A0}" dt="2024-02-22T13:25:29.545" v="783" actId="1076"/>
      <pc:docMkLst>
        <pc:docMk/>
      </pc:docMkLst>
      <pc:sldChg chg="modSp mod">
        <pc:chgData name="Marta Klopotowska" userId="eac6eb22-5f14-46b4-a4ea-a86e6e8c4acc" providerId="ADAL" clId="{10A7C7E1-FCF0-4812-A64E-9106CDBDE2A0}" dt="2024-02-15T14:35:20.573" v="56" actId="20577"/>
        <pc:sldMkLst>
          <pc:docMk/>
          <pc:sldMk cId="2325718728" sldId="257"/>
        </pc:sldMkLst>
        <pc:spChg chg="mod">
          <ac:chgData name="Marta Klopotowska" userId="eac6eb22-5f14-46b4-a4ea-a86e6e8c4acc" providerId="ADAL" clId="{10A7C7E1-FCF0-4812-A64E-9106CDBDE2A0}" dt="2024-02-15T14:35:20.573" v="56" actId="20577"/>
          <ac:spMkLst>
            <pc:docMk/>
            <pc:sldMk cId="2325718728" sldId="257"/>
            <ac:spMk id="10" creationId="{6D5EDE2A-40A4-4199-AAF2-68729E10C1E4}"/>
          </ac:spMkLst>
        </pc:spChg>
      </pc:sldChg>
      <pc:sldChg chg="modSp mod">
        <pc:chgData name="Marta Klopotowska" userId="eac6eb22-5f14-46b4-a4ea-a86e6e8c4acc" providerId="ADAL" clId="{10A7C7E1-FCF0-4812-A64E-9106CDBDE2A0}" dt="2024-02-15T20:28:45.147" v="741" actId="403"/>
        <pc:sldMkLst>
          <pc:docMk/>
          <pc:sldMk cId="3528939462" sldId="258"/>
        </pc:sldMkLst>
        <pc:spChg chg="mod">
          <ac:chgData name="Marta Klopotowska" userId="eac6eb22-5f14-46b4-a4ea-a86e6e8c4acc" providerId="ADAL" clId="{10A7C7E1-FCF0-4812-A64E-9106CDBDE2A0}" dt="2024-02-15T20:28:21.110" v="738" actId="1035"/>
          <ac:spMkLst>
            <pc:docMk/>
            <pc:sldMk cId="3528939462" sldId="258"/>
            <ac:spMk id="3" creationId="{F6BAC5C6-1DD2-48EF-8DEB-72595E31DFE8}"/>
          </ac:spMkLst>
        </pc:spChg>
        <pc:spChg chg="mod">
          <ac:chgData name="Marta Klopotowska" userId="eac6eb22-5f14-46b4-a4ea-a86e6e8c4acc" providerId="ADAL" clId="{10A7C7E1-FCF0-4812-A64E-9106CDBDE2A0}" dt="2024-02-15T20:28:45.147" v="741" actId="403"/>
          <ac:spMkLst>
            <pc:docMk/>
            <pc:sldMk cId="3528939462" sldId="258"/>
            <ac:spMk id="19" creationId="{BFA5C62F-C11C-404A-926C-35704A67471C}"/>
          </ac:spMkLst>
        </pc:spChg>
        <pc:spChg chg="mod">
          <ac:chgData name="Marta Klopotowska" userId="eac6eb22-5f14-46b4-a4ea-a86e6e8c4acc" providerId="ADAL" clId="{10A7C7E1-FCF0-4812-A64E-9106CDBDE2A0}" dt="2024-02-15T20:28:21.110" v="738" actId="1035"/>
          <ac:spMkLst>
            <pc:docMk/>
            <pc:sldMk cId="3528939462" sldId="258"/>
            <ac:spMk id="31" creationId="{0FFFDE97-0F33-4DAA-A8FB-638701428683}"/>
          </ac:spMkLst>
        </pc:spChg>
        <pc:spChg chg="mod">
          <ac:chgData name="Marta Klopotowska" userId="eac6eb22-5f14-46b4-a4ea-a86e6e8c4acc" providerId="ADAL" clId="{10A7C7E1-FCF0-4812-A64E-9106CDBDE2A0}" dt="2024-02-15T20:28:30.643" v="739" actId="20577"/>
          <ac:spMkLst>
            <pc:docMk/>
            <pc:sldMk cId="3528939462" sldId="258"/>
            <ac:spMk id="37" creationId="{C86F1097-EA2C-443A-BCFA-1FDC47FB3B35}"/>
          </ac:spMkLst>
        </pc:spChg>
        <pc:spChg chg="mod">
          <ac:chgData name="Marta Klopotowska" userId="eac6eb22-5f14-46b4-a4ea-a86e6e8c4acc" providerId="ADAL" clId="{10A7C7E1-FCF0-4812-A64E-9106CDBDE2A0}" dt="2024-02-15T20:28:21.110" v="738" actId="1035"/>
          <ac:spMkLst>
            <pc:docMk/>
            <pc:sldMk cId="3528939462" sldId="258"/>
            <ac:spMk id="42" creationId="{BC18B817-EC74-4D59-9375-5B8440D38BE8}"/>
          </ac:spMkLst>
        </pc:spChg>
        <pc:grpChg chg="mod">
          <ac:chgData name="Marta Klopotowska" userId="eac6eb22-5f14-46b4-a4ea-a86e6e8c4acc" providerId="ADAL" clId="{10A7C7E1-FCF0-4812-A64E-9106CDBDE2A0}" dt="2024-02-15T20:28:21.110" v="738" actId="1035"/>
          <ac:grpSpMkLst>
            <pc:docMk/>
            <pc:sldMk cId="3528939462" sldId="258"/>
            <ac:grpSpMk id="5" creationId="{F506FF1D-C7B6-4673-BB69-0C7D22AF2438}"/>
          </ac:grpSpMkLst>
        </pc:grpChg>
        <pc:picChg chg="mod">
          <ac:chgData name="Marta Klopotowska" userId="eac6eb22-5f14-46b4-a4ea-a86e6e8c4acc" providerId="ADAL" clId="{10A7C7E1-FCF0-4812-A64E-9106CDBDE2A0}" dt="2024-02-15T20:28:21.110" v="738" actId="1035"/>
          <ac:picMkLst>
            <pc:docMk/>
            <pc:sldMk cId="3528939462" sldId="258"/>
            <ac:picMk id="2" creationId="{B934E16E-BECC-4A57-8DBD-7B9E3C27B31F}"/>
          </ac:picMkLst>
        </pc:picChg>
        <pc:picChg chg="mod">
          <ac:chgData name="Marta Klopotowska" userId="eac6eb22-5f14-46b4-a4ea-a86e6e8c4acc" providerId="ADAL" clId="{10A7C7E1-FCF0-4812-A64E-9106CDBDE2A0}" dt="2024-02-15T20:28:21.110" v="738" actId="1035"/>
          <ac:picMkLst>
            <pc:docMk/>
            <pc:sldMk cId="3528939462" sldId="258"/>
            <ac:picMk id="35" creationId="{22CB4335-C959-482C-8398-30BC363FB760}"/>
          </ac:picMkLst>
        </pc:picChg>
        <pc:picChg chg="mod">
          <ac:chgData name="Marta Klopotowska" userId="eac6eb22-5f14-46b4-a4ea-a86e6e8c4acc" providerId="ADAL" clId="{10A7C7E1-FCF0-4812-A64E-9106CDBDE2A0}" dt="2024-02-15T20:28:21.110" v="738" actId="1035"/>
          <ac:picMkLst>
            <pc:docMk/>
            <pc:sldMk cId="3528939462" sldId="258"/>
            <ac:picMk id="36" creationId="{940EAE47-5ED3-4190-AE81-60E67EA43EE0}"/>
          </ac:picMkLst>
        </pc:picChg>
        <pc:picChg chg="mod">
          <ac:chgData name="Marta Klopotowska" userId="eac6eb22-5f14-46b4-a4ea-a86e6e8c4acc" providerId="ADAL" clId="{10A7C7E1-FCF0-4812-A64E-9106CDBDE2A0}" dt="2024-02-15T20:28:21.110" v="738" actId="1035"/>
          <ac:picMkLst>
            <pc:docMk/>
            <pc:sldMk cId="3528939462" sldId="258"/>
            <ac:picMk id="40" creationId="{917B7615-CBAC-4B21-8CAF-E917F2B9D40C}"/>
          </ac:picMkLst>
        </pc:picChg>
        <pc:picChg chg="mod">
          <ac:chgData name="Marta Klopotowska" userId="eac6eb22-5f14-46b4-a4ea-a86e6e8c4acc" providerId="ADAL" clId="{10A7C7E1-FCF0-4812-A64E-9106CDBDE2A0}" dt="2024-02-15T20:28:21.110" v="738" actId="1035"/>
          <ac:picMkLst>
            <pc:docMk/>
            <pc:sldMk cId="3528939462" sldId="258"/>
            <ac:picMk id="41" creationId="{ACA6A063-31BC-4A91-9C62-478ABE9B4F5F}"/>
          </ac:picMkLst>
        </pc:picChg>
        <pc:picChg chg="mod">
          <ac:chgData name="Marta Klopotowska" userId="eac6eb22-5f14-46b4-a4ea-a86e6e8c4acc" providerId="ADAL" clId="{10A7C7E1-FCF0-4812-A64E-9106CDBDE2A0}" dt="2024-02-15T20:28:21.110" v="738" actId="1035"/>
          <ac:picMkLst>
            <pc:docMk/>
            <pc:sldMk cId="3528939462" sldId="258"/>
            <ac:picMk id="43" creationId="{DC581594-6A58-4E61-837A-FED11E50D6CE}"/>
          </ac:picMkLst>
        </pc:picChg>
        <pc:picChg chg="mod">
          <ac:chgData name="Marta Klopotowska" userId="eac6eb22-5f14-46b4-a4ea-a86e6e8c4acc" providerId="ADAL" clId="{10A7C7E1-FCF0-4812-A64E-9106CDBDE2A0}" dt="2024-02-15T20:28:21.110" v="738" actId="1035"/>
          <ac:picMkLst>
            <pc:docMk/>
            <pc:sldMk cId="3528939462" sldId="258"/>
            <ac:picMk id="1034" creationId="{FBC34BE5-F826-4F2A-8193-2E55BA20139E}"/>
          </ac:picMkLst>
        </pc:picChg>
        <pc:picChg chg="mod">
          <ac:chgData name="Marta Klopotowska" userId="eac6eb22-5f14-46b4-a4ea-a86e6e8c4acc" providerId="ADAL" clId="{10A7C7E1-FCF0-4812-A64E-9106CDBDE2A0}" dt="2024-02-15T20:28:21.110" v="738" actId="1035"/>
          <ac:picMkLst>
            <pc:docMk/>
            <pc:sldMk cId="3528939462" sldId="258"/>
            <ac:picMk id="1036" creationId="{A1275E03-2E3F-41B2-8846-6E0BB2E1FD5C}"/>
          </ac:picMkLst>
        </pc:picChg>
      </pc:sldChg>
      <pc:sldChg chg="modSp mod">
        <pc:chgData name="Marta Klopotowska" userId="eac6eb22-5f14-46b4-a4ea-a86e6e8c4acc" providerId="ADAL" clId="{10A7C7E1-FCF0-4812-A64E-9106CDBDE2A0}" dt="2024-02-15T14:35:29.237" v="66" actId="6549"/>
        <pc:sldMkLst>
          <pc:docMk/>
          <pc:sldMk cId="3246698477" sldId="259"/>
        </pc:sldMkLst>
        <pc:spChg chg="mod">
          <ac:chgData name="Marta Klopotowska" userId="eac6eb22-5f14-46b4-a4ea-a86e6e8c4acc" providerId="ADAL" clId="{10A7C7E1-FCF0-4812-A64E-9106CDBDE2A0}" dt="2024-02-15T14:35:29.237" v="66" actId="6549"/>
          <ac:spMkLst>
            <pc:docMk/>
            <pc:sldMk cId="3246698477" sldId="259"/>
            <ac:spMk id="6" creationId="{A0EE4CC9-0880-42C6-9DE7-6F418E1E107B}"/>
          </ac:spMkLst>
        </pc:spChg>
      </pc:sldChg>
      <pc:sldChg chg="modSp mod">
        <pc:chgData name="Marta Klopotowska" userId="eac6eb22-5f14-46b4-a4ea-a86e6e8c4acc" providerId="ADAL" clId="{10A7C7E1-FCF0-4812-A64E-9106CDBDE2A0}" dt="2024-02-22T13:19:15.857" v="781" actId="20577"/>
        <pc:sldMkLst>
          <pc:docMk/>
          <pc:sldMk cId="65980272" sldId="443"/>
        </pc:sldMkLst>
        <pc:spChg chg="mod">
          <ac:chgData name="Marta Klopotowska" userId="eac6eb22-5f14-46b4-a4ea-a86e6e8c4acc" providerId="ADAL" clId="{10A7C7E1-FCF0-4812-A64E-9106CDBDE2A0}" dt="2024-02-22T13:19:15.857" v="781" actId="20577"/>
          <ac:spMkLst>
            <pc:docMk/>
            <pc:sldMk cId="65980272" sldId="443"/>
            <ac:spMk id="6" creationId="{00000000-0000-0000-0000-000000000000}"/>
          </ac:spMkLst>
        </pc:spChg>
      </pc:sldChg>
      <pc:sldChg chg="addSp delSp modSp mod">
        <pc:chgData name="Marta Klopotowska" userId="eac6eb22-5f14-46b4-a4ea-a86e6e8c4acc" providerId="ADAL" clId="{10A7C7E1-FCF0-4812-A64E-9106CDBDE2A0}" dt="2024-02-22T13:25:29.545" v="783" actId="1076"/>
        <pc:sldMkLst>
          <pc:docMk/>
          <pc:sldMk cId="2693195115" sldId="461"/>
        </pc:sldMkLst>
        <pc:spChg chg="add mod ord">
          <ac:chgData name="Marta Klopotowska" userId="eac6eb22-5f14-46b4-a4ea-a86e6e8c4acc" providerId="ADAL" clId="{10A7C7E1-FCF0-4812-A64E-9106CDBDE2A0}" dt="2024-02-15T20:13:08.754" v="607" actId="29295"/>
          <ac:spMkLst>
            <pc:docMk/>
            <pc:sldMk cId="2693195115" sldId="461"/>
            <ac:spMk id="4" creationId="{83B08BB7-A7FE-6F05-322D-BB70E093B288}"/>
          </ac:spMkLst>
        </pc:spChg>
        <pc:spChg chg="mod">
          <ac:chgData name="Marta Klopotowska" userId="eac6eb22-5f14-46b4-a4ea-a86e6e8c4acc" providerId="ADAL" clId="{10A7C7E1-FCF0-4812-A64E-9106CDBDE2A0}" dt="2024-02-15T20:14:18.766" v="612" actId="207"/>
          <ac:spMkLst>
            <pc:docMk/>
            <pc:sldMk cId="2693195115" sldId="461"/>
            <ac:spMk id="14" creationId="{81CEB081-CD23-4709-BA68-D3043B6010C2}"/>
          </ac:spMkLst>
        </pc:spChg>
        <pc:picChg chg="add mod">
          <ac:chgData name="Marta Klopotowska" userId="eac6eb22-5f14-46b4-a4ea-a86e6e8c4acc" providerId="ADAL" clId="{10A7C7E1-FCF0-4812-A64E-9106CDBDE2A0}" dt="2024-02-22T13:25:29.545" v="783" actId="1076"/>
          <ac:picMkLst>
            <pc:docMk/>
            <pc:sldMk cId="2693195115" sldId="461"/>
            <ac:picMk id="3" creationId="{60AC2FB5-52CB-A611-3D57-5873A5A86536}"/>
          </ac:picMkLst>
        </pc:picChg>
        <pc:picChg chg="del">
          <ac:chgData name="Marta Klopotowska" userId="eac6eb22-5f14-46b4-a4ea-a86e6e8c4acc" providerId="ADAL" clId="{10A7C7E1-FCF0-4812-A64E-9106CDBDE2A0}" dt="2024-02-15T17:30:27.207" v="211" actId="478"/>
          <ac:picMkLst>
            <pc:docMk/>
            <pc:sldMk cId="2693195115" sldId="461"/>
            <ac:picMk id="5" creationId="{4E7C01CA-22E2-F048-42BE-7DAC1B6AB40E}"/>
          </ac:picMkLst>
        </pc:picChg>
      </pc:sldChg>
      <pc:sldChg chg="modSp mod">
        <pc:chgData name="Marta Klopotowska" userId="eac6eb22-5f14-46b4-a4ea-a86e6e8c4acc" providerId="ADAL" clId="{10A7C7E1-FCF0-4812-A64E-9106CDBDE2A0}" dt="2024-02-15T17:51:03.845" v="222" actId="20577"/>
        <pc:sldMkLst>
          <pc:docMk/>
          <pc:sldMk cId="2932444859" sldId="756"/>
        </pc:sldMkLst>
        <pc:spChg chg="mod">
          <ac:chgData name="Marta Klopotowska" userId="eac6eb22-5f14-46b4-a4ea-a86e6e8c4acc" providerId="ADAL" clId="{10A7C7E1-FCF0-4812-A64E-9106CDBDE2A0}" dt="2024-02-15T17:51:03.845" v="222" actId="20577"/>
          <ac:spMkLst>
            <pc:docMk/>
            <pc:sldMk cId="2932444859" sldId="756"/>
            <ac:spMk id="5" creationId="{9CD6A055-FAD9-4078-9E2C-C6A0AF3B2E80}"/>
          </ac:spMkLst>
        </pc:spChg>
      </pc:sldChg>
      <pc:sldChg chg="addSp delSp modSp mod">
        <pc:chgData name="Marta Klopotowska" userId="eac6eb22-5f14-46b4-a4ea-a86e6e8c4acc" providerId="ADAL" clId="{10A7C7E1-FCF0-4812-A64E-9106CDBDE2A0}" dt="2024-02-15T20:29:37.088" v="742" actId="1076"/>
        <pc:sldMkLst>
          <pc:docMk/>
          <pc:sldMk cId="644561616" sldId="901"/>
        </pc:sldMkLst>
        <pc:spChg chg="del mod">
          <ac:chgData name="Marta Klopotowska" userId="eac6eb22-5f14-46b4-a4ea-a86e6e8c4acc" providerId="ADAL" clId="{10A7C7E1-FCF0-4812-A64E-9106CDBDE2A0}" dt="2024-02-15T17:52:20.684" v="225" actId="478"/>
          <ac:spMkLst>
            <pc:docMk/>
            <pc:sldMk cId="644561616" sldId="901"/>
            <ac:spMk id="2" creationId="{0668AD39-1ABD-44F1-B43D-A33ADE8D5FBC}"/>
          </ac:spMkLst>
        </pc:spChg>
        <pc:spChg chg="add mod">
          <ac:chgData name="Marta Klopotowska" userId="eac6eb22-5f14-46b4-a4ea-a86e6e8c4acc" providerId="ADAL" clId="{10A7C7E1-FCF0-4812-A64E-9106CDBDE2A0}" dt="2024-02-15T18:54:12.657" v="401" actId="6549"/>
          <ac:spMkLst>
            <pc:docMk/>
            <pc:sldMk cId="644561616" sldId="901"/>
            <ac:spMk id="5" creationId="{0684A995-F67B-936D-92B4-DACCE9FBA26B}"/>
          </ac:spMkLst>
        </pc:spChg>
        <pc:picChg chg="mod">
          <ac:chgData name="Marta Klopotowska" userId="eac6eb22-5f14-46b4-a4ea-a86e6e8c4acc" providerId="ADAL" clId="{10A7C7E1-FCF0-4812-A64E-9106CDBDE2A0}" dt="2024-02-15T20:29:37.088" v="742" actId="1076"/>
          <ac:picMkLst>
            <pc:docMk/>
            <pc:sldMk cId="644561616" sldId="901"/>
            <ac:picMk id="4" creationId="{1FC101C4-BFBC-19EB-468D-89F0E4F220AA}"/>
          </ac:picMkLst>
        </pc:picChg>
      </pc:sldChg>
      <pc:sldChg chg="modSp mod">
        <pc:chgData name="Marta Klopotowska" userId="eac6eb22-5f14-46b4-a4ea-a86e6e8c4acc" providerId="ADAL" clId="{10A7C7E1-FCF0-4812-A64E-9106CDBDE2A0}" dt="2024-02-15T14:33:18.349" v="26" actId="404"/>
        <pc:sldMkLst>
          <pc:docMk/>
          <pc:sldMk cId="3935080529" sldId="922"/>
        </pc:sldMkLst>
        <pc:spChg chg="mod">
          <ac:chgData name="Marta Klopotowska" userId="eac6eb22-5f14-46b4-a4ea-a86e6e8c4acc" providerId="ADAL" clId="{10A7C7E1-FCF0-4812-A64E-9106CDBDE2A0}" dt="2024-02-15T14:33:18.349" v="26" actId="404"/>
          <ac:spMkLst>
            <pc:docMk/>
            <pc:sldMk cId="3935080529" sldId="922"/>
            <ac:spMk id="3" creationId="{00000000-0000-0000-0000-000000000000}"/>
          </ac:spMkLst>
        </pc:spChg>
        <pc:spChg chg="mod">
          <ac:chgData name="Marta Klopotowska" userId="eac6eb22-5f14-46b4-a4ea-a86e6e8c4acc" providerId="ADAL" clId="{10A7C7E1-FCF0-4812-A64E-9106CDBDE2A0}" dt="2024-02-15T14:33:08.679" v="24" actId="20577"/>
          <ac:spMkLst>
            <pc:docMk/>
            <pc:sldMk cId="3935080529" sldId="922"/>
            <ac:spMk id="4" creationId="{00000000-0000-0000-0000-000000000000}"/>
          </ac:spMkLst>
        </pc:spChg>
      </pc:sldChg>
      <pc:sldChg chg="del">
        <pc:chgData name="Marta Klopotowska" userId="eac6eb22-5f14-46b4-a4ea-a86e6e8c4acc" providerId="ADAL" clId="{10A7C7E1-FCF0-4812-A64E-9106CDBDE2A0}" dt="2024-02-15T18:04:00.754" v="376" actId="47"/>
        <pc:sldMkLst>
          <pc:docMk/>
          <pc:sldMk cId="3480434334" sldId="988"/>
        </pc:sldMkLst>
      </pc:sldChg>
      <pc:sldChg chg="addSp delSp modSp mod">
        <pc:chgData name="Marta Klopotowska" userId="eac6eb22-5f14-46b4-a4ea-a86e6e8c4acc" providerId="ADAL" clId="{10A7C7E1-FCF0-4812-A64E-9106CDBDE2A0}" dt="2024-02-22T13:15:42.932" v="745" actId="20577"/>
        <pc:sldMkLst>
          <pc:docMk/>
          <pc:sldMk cId="108616402" sldId="989"/>
        </pc:sldMkLst>
        <pc:spChg chg="mod">
          <ac:chgData name="Marta Klopotowska" userId="eac6eb22-5f14-46b4-a4ea-a86e6e8c4acc" providerId="ADAL" clId="{10A7C7E1-FCF0-4812-A64E-9106CDBDE2A0}" dt="2024-02-22T13:15:42.932" v="745" actId="20577"/>
          <ac:spMkLst>
            <pc:docMk/>
            <pc:sldMk cId="108616402" sldId="989"/>
            <ac:spMk id="2" creationId="{91383D11-DEC4-4BFF-88BB-8FB2206CEB37}"/>
          </ac:spMkLst>
        </pc:spChg>
        <pc:spChg chg="add mod">
          <ac:chgData name="Marta Klopotowska" userId="eac6eb22-5f14-46b4-a4ea-a86e6e8c4acc" providerId="ADAL" clId="{10A7C7E1-FCF0-4812-A64E-9106CDBDE2A0}" dt="2024-02-15T19:35:25.718" v="523" actId="1076"/>
          <ac:spMkLst>
            <pc:docMk/>
            <pc:sldMk cId="108616402" sldId="989"/>
            <ac:spMk id="7" creationId="{D083C2B1-3EED-75EF-22DB-E5F8BE749EDB}"/>
          </ac:spMkLst>
        </pc:spChg>
        <pc:spChg chg="add mod">
          <ac:chgData name="Marta Klopotowska" userId="eac6eb22-5f14-46b4-a4ea-a86e6e8c4acc" providerId="ADAL" clId="{10A7C7E1-FCF0-4812-A64E-9106CDBDE2A0}" dt="2024-02-15T19:48:03.192" v="593" actId="20577"/>
          <ac:spMkLst>
            <pc:docMk/>
            <pc:sldMk cId="108616402" sldId="989"/>
            <ac:spMk id="8" creationId="{D730A7C6-EC0B-E0E3-68BB-873BB06C31EE}"/>
          </ac:spMkLst>
        </pc:spChg>
        <pc:grpChg chg="mod">
          <ac:chgData name="Marta Klopotowska" userId="eac6eb22-5f14-46b4-a4ea-a86e6e8c4acc" providerId="ADAL" clId="{10A7C7E1-FCF0-4812-A64E-9106CDBDE2A0}" dt="2024-02-15T19:34:58.144" v="518" actId="1076"/>
          <ac:grpSpMkLst>
            <pc:docMk/>
            <pc:sldMk cId="108616402" sldId="989"/>
            <ac:grpSpMk id="22" creationId="{36D1630C-9C9C-D1A1-E6D8-4C72FF896B26}"/>
          </ac:grpSpMkLst>
        </pc:grpChg>
        <pc:picChg chg="add mod">
          <ac:chgData name="Marta Klopotowska" userId="eac6eb22-5f14-46b4-a4ea-a86e6e8c4acc" providerId="ADAL" clId="{10A7C7E1-FCF0-4812-A64E-9106CDBDE2A0}" dt="2024-02-15T14:37:02.051" v="75" actId="1440"/>
          <ac:picMkLst>
            <pc:docMk/>
            <pc:sldMk cId="108616402" sldId="989"/>
            <ac:picMk id="6" creationId="{2324A706-94B9-71BB-189F-6E3039580139}"/>
          </ac:picMkLst>
        </pc:picChg>
        <pc:picChg chg="del">
          <ac:chgData name="Marta Klopotowska" userId="eac6eb22-5f14-46b4-a4ea-a86e6e8c4acc" providerId="ADAL" clId="{10A7C7E1-FCF0-4812-A64E-9106CDBDE2A0}" dt="2024-02-15T14:36:38.077" v="67" actId="478"/>
          <ac:picMkLst>
            <pc:docMk/>
            <pc:sldMk cId="108616402" sldId="989"/>
            <ac:picMk id="13" creationId="{F7915991-6564-9C75-61A6-1B46B17BA8AE}"/>
          </ac:picMkLst>
        </pc:picChg>
        <pc:picChg chg="mod">
          <ac:chgData name="Marta Klopotowska" userId="eac6eb22-5f14-46b4-a4ea-a86e6e8c4acc" providerId="ADAL" clId="{10A7C7E1-FCF0-4812-A64E-9106CDBDE2A0}" dt="2024-02-15T19:34:58.144" v="518" actId="1076"/>
          <ac:picMkLst>
            <pc:docMk/>
            <pc:sldMk cId="108616402" sldId="989"/>
            <ac:picMk id="23" creationId="{2DE72603-0E66-C11F-DB7D-9FB8BF490369}"/>
          </ac:picMkLst>
        </pc:picChg>
        <pc:picChg chg="mod">
          <ac:chgData name="Marta Klopotowska" userId="eac6eb22-5f14-46b4-a4ea-a86e6e8c4acc" providerId="ADAL" clId="{10A7C7E1-FCF0-4812-A64E-9106CDBDE2A0}" dt="2024-02-15T19:34:58.144" v="518" actId="1076"/>
          <ac:picMkLst>
            <pc:docMk/>
            <pc:sldMk cId="108616402" sldId="989"/>
            <ac:picMk id="24" creationId="{D519B2C9-4227-1962-0482-7545A8EF9ED4}"/>
          </ac:picMkLst>
        </pc:picChg>
        <pc:picChg chg="mod">
          <ac:chgData name="Marta Klopotowska" userId="eac6eb22-5f14-46b4-a4ea-a86e6e8c4acc" providerId="ADAL" clId="{10A7C7E1-FCF0-4812-A64E-9106CDBDE2A0}" dt="2024-02-15T19:34:58.144" v="518" actId="1076"/>
          <ac:picMkLst>
            <pc:docMk/>
            <pc:sldMk cId="108616402" sldId="989"/>
            <ac:picMk id="25" creationId="{6B5AECE4-EE37-0ABE-803C-73732566F630}"/>
          </ac:picMkLst>
        </pc:picChg>
        <pc:picChg chg="mod">
          <ac:chgData name="Marta Klopotowska" userId="eac6eb22-5f14-46b4-a4ea-a86e6e8c4acc" providerId="ADAL" clId="{10A7C7E1-FCF0-4812-A64E-9106CDBDE2A0}" dt="2024-02-15T19:34:58.144" v="518" actId="1076"/>
          <ac:picMkLst>
            <pc:docMk/>
            <pc:sldMk cId="108616402" sldId="989"/>
            <ac:picMk id="26" creationId="{B7F19DFF-3F0E-7576-F149-FF620D3334E0}"/>
          </ac:picMkLst>
        </pc:picChg>
        <pc:picChg chg="mod">
          <ac:chgData name="Marta Klopotowska" userId="eac6eb22-5f14-46b4-a4ea-a86e6e8c4acc" providerId="ADAL" clId="{10A7C7E1-FCF0-4812-A64E-9106CDBDE2A0}" dt="2024-02-15T19:34:58.144" v="518" actId="1076"/>
          <ac:picMkLst>
            <pc:docMk/>
            <pc:sldMk cId="108616402" sldId="989"/>
            <ac:picMk id="27" creationId="{06714BB4-C92D-415F-D1F5-29FAD46F38B5}"/>
          </ac:picMkLst>
        </pc:picChg>
        <pc:picChg chg="mod">
          <ac:chgData name="Marta Klopotowska" userId="eac6eb22-5f14-46b4-a4ea-a86e6e8c4acc" providerId="ADAL" clId="{10A7C7E1-FCF0-4812-A64E-9106CDBDE2A0}" dt="2024-02-15T19:34:58.144" v="518" actId="1076"/>
          <ac:picMkLst>
            <pc:docMk/>
            <pc:sldMk cId="108616402" sldId="989"/>
            <ac:picMk id="28" creationId="{BC840C76-4749-257F-4BB1-ACB30446FF58}"/>
          </ac:picMkLst>
        </pc:picChg>
        <pc:picChg chg="mod">
          <ac:chgData name="Marta Klopotowska" userId="eac6eb22-5f14-46b4-a4ea-a86e6e8c4acc" providerId="ADAL" clId="{10A7C7E1-FCF0-4812-A64E-9106CDBDE2A0}" dt="2024-02-15T19:34:58.144" v="518" actId="1076"/>
          <ac:picMkLst>
            <pc:docMk/>
            <pc:sldMk cId="108616402" sldId="989"/>
            <ac:picMk id="29" creationId="{1882E4EF-0B86-0007-6F3D-C1447B330BC0}"/>
          </ac:picMkLst>
        </pc:picChg>
        <pc:picChg chg="mod">
          <ac:chgData name="Marta Klopotowska" userId="eac6eb22-5f14-46b4-a4ea-a86e6e8c4acc" providerId="ADAL" clId="{10A7C7E1-FCF0-4812-A64E-9106CDBDE2A0}" dt="2024-02-15T19:34:58.144" v="518" actId="1076"/>
          <ac:picMkLst>
            <pc:docMk/>
            <pc:sldMk cId="108616402" sldId="989"/>
            <ac:picMk id="30" creationId="{B339ECE7-CF9F-C585-5FCC-7ED363902085}"/>
          </ac:picMkLst>
        </pc:picChg>
        <pc:picChg chg="mod">
          <ac:chgData name="Marta Klopotowska" userId="eac6eb22-5f14-46b4-a4ea-a86e6e8c4acc" providerId="ADAL" clId="{10A7C7E1-FCF0-4812-A64E-9106CDBDE2A0}" dt="2024-02-15T19:34:58.144" v="518" actId="1076"/>
          <ac:picMkLst>
            <pc:docMk/>
            <pc:sldMk cId="108616402" sldId="989"/>
            <ac:picMk id="31" creationId="{D5A20F17-FF5F-AA0E-0DEC-85D71196E4B2}"/>
          </ac:picMkLst>
        </pc:picChg>
        <pc:picChg chg="mod">
          <ac:chgData name="Marta Klopotowska" userId="eac6eb22-5f14-46b4-a4ea-a86e6e8c4acc" providerId="ADAL" clId="{10A7C7E1-FCF0-4812-A64E-9106CDBDE2A0}" dt="2024-02-15T19:34:58.144" v="518" actId="1076"/>
          <ac:picMkLst>
            <pc:docMk/>
            <pc:sldMk cId="108616402" sldId="989"/>
            <ac:picMk id="32" creationId="{AA067249-DA9C-ACA6-4421-AD385FA9987B}"/>
          </ac:picMkLst>
        </pc:picChg>
        <pc:picChg chg="mod">
          <ac:chgData name="Marta Klopotowska" userId="eac6eb22-5f14-46b4-a4ea-a86e6e8c4acc" providerId="ADAL" clId="{10A7C7E1-FCF0-4812-A64E-9106CDBDE2A0}" dt="2024-02-15T19:34:58.144" v="518" actId="1076"/>
          <ac:picMkLst>
            <pc:docMk/>
            <pc:sldMk cId="108616402" sldId="989"/>
            <ac:picMk id="33" creationId="{629F7A29-EE56-C2DB-8CFF-FA1351093407}"/>
          </ac:picMkLst>
        </pc:picChg>
        <pc:picChg chg="mod">
          <ac:chgData name="Marta Klopotowska" userId="eac6eb22-5f14-46b4-a4ea-a86e6e8c4acc" providerId="ADAL" clId="{10A7C7E1-FCF0-4812-A64E-9106CDBDE2A0}" dt="2024-02-15T19:34:58.144" v="518" actId="1076"/>
          <ac:picMkLst>
            <pc:docMk/>
            <pc:sldMk cId="108616402" sldId="989"/>
            <ac:picMk id="34" creationId="{B89F81BE-359E-0DBA-E565-EDE84F5D99AD}"/>
          </ac:picMkLst>
        </pc:picChg>
        <pc:picChg chg="mod">
          <ac:chgData name="Marta Klopotowska" userId="eac6eb22-5f14-46b4-a4ea-a86e6e8c4acc" providerId="ADAL" clId="{10A7C7E1-FCF0-4812-A64E-9106CDBDE2A0}" dt="2024-02-15T19:34:58.144" v="518" actId="1076"/>
          <ac:picMkLst>
            <pc:docMk/>
            <pc:sldMk cId="108616402" sldId="989"/>
            <ac:picMk id="35" creationId="{E7E786D1-CDB3-5FF8-9370-B29433338A9E}"/>
          </ac:picMkLst>
        </pc:picChg>
        <pc:picChg chg="mod">
          <ac:chgData name="Marta Klopotowska" userId="eac6eb22-5f14-46b4-a4ea-a86e6e8c4acc" providerId="ADAL" clId="{10A7C7E1-FCF0-4812-A64E-9106CDBDE2A0}" dt="2024-02-15T19:34:58.144" v="518" actId="1076"/>
          <ac:picMkLst>
            <pc:docMk/>
            <pc:sldMk cId="108616402" sldId="989"/>
            <ac:picMk id="52" creationId="{D81FF719-E7C2-D4FC-7F49-92C2037CBC78}"/>
          </ac:picMkLst>
        </pc:picChg>
        <pc:picChg chg="mod">
          <ac:chgData name="Marta Klopotowska" userId="eac6eb22-5f14-46b4-a4ea-a86e6e8c4acc" providerId="ADAL" clId="{10A7C7E1-FCF0-4812-A64E-9106CDBDE2A0}" dt="2024-02-15T19:34:58.144" v="518" actId="1076"/>
          <ac:picMkLst>
            <pc:docMk/>
            <pc:sldMk cId="108616402" sldId="989"/>
            <ac:picMk id="53" creationId="{6F96C7F6-3E60-548E-0B46-94441620EB43}"/>
          </ac:picMkLst>
        </pc:picChg>
      </pc:sldChg>
      <pc:sldChg chg="addSp modSp mod">
        <pc:chgData name="Marta Klopotowska" userId="eac6eb22-5f14-46b4-a4ea-a86e6e8c4acc" providerId="ADAL" clId="{10A7C7E1-FCF0-4812-A64E-9106CDBDE2A0}" dt="2024-02-15T18:07:47.032" v="400" actId="732"/>
        <pc:sldMkLst>
          <pc:docMk/>
          <pc:sldMk cId="1256540209" sldId="990"/>
        </pc:sldMkLst>
        <pc:spChg chg="mod">
          <ac:chgData name="Marta Klopotowska" userId="eac6eb22-5f14-46b4-a4ea-a86e6e8c4acc" providerId="ADAL" clId="{10A7C7E1-FCF0-4812-A64E-9106CDBDE2A0}" dt="2024-02-15T18:05:03.590" v="386" actId="20577"/>
          <ac:spMkLst>
            <pc:docMk/>
            <pc:sldMk cId="1256540209" sldId="990"/>
            <ac:spMk id="13" creationId="{AF335809-63D5-1465-00C3-AA4B2FE58177}"/>
          </ac:spMkLst>
        </pc:spChg>
        <pc:picChg chg="add mod modCrop">
          <ac:chgData name="Marta Klopotowska" userId="eac6eb22-5f14-46b4-a4ea-a86e6e8c4acc" providerId="ADAL" clId="{10A7C7E1-FCF0-4812-A64E-9106CDBDE2A0}" dt="2024-02-15T18:07:47.032" v="400" actId="732"/>
          <ac:picMkLst>
            <pc:docMk/>
            <pc:sldMk cId="1256540209" sldId="990"/>
            <ac:picMk id="4" creationId="{8241C9EE-6AA5-3A8B-2C55-446EBCD1A371}"/>
          </ac:picMkLst>
        </pc:picChg>
      </pc:sldChg>
      <pc:sldChg chg="addSp delSp modSp del mod">
        <pc:chgData name="Marta Klopotowska" userId="eac6eb22-5f14-46b4-a4ea-a86e6e8c4acc" providerId="ADAL" clId="{10A7C7E1-FCF0-4812-A64E-9106CDBDE2A0}" dt="2024-02-22T13:15:24.572" v="743" actId="47"/>
        <pc:sldMkLst>
          <pc:docMk/>
          <pc:sldMk cId="2810676709" sldId="995"/>
        </pc:sldMkLst>
        <pc:picChg chg="mod">
          <ac:chgData name="Marta Klopotowska" userId="eac6eb22-5f14-46b4-a4ea-a86e6e8c4acc" providerId="ADAL" clId="{10A7C7E1-FCF0-4812-A64E-9106CDBDE2A0}" dt="2024-02-15T17:29:08.189" v="205" actId="1037"/>
          <ac:picMkLst>
            <pc:docMk/>
            <pc:sldMk cId="2810676709" sldId="995"/>
            <ac:picMk id="3" creationId="{2A856E1C-BA9F-967D-1712-C6221C223BA3}"/>
          </ac:picMkLst>
        </pc:picChg>
        <pc:picChg chg="mod">
          <ac:chgData name="Marta Klopotowska" userId="eac6eb22-5f14-46b4-a4ea-a86e6e8c4acc" providerId="ADAL" clId="{10A7C7E1-FCF0-4812-A64E-9106CDBDE2A0}" dt="2024-02-15T17:29:08.189" v="205" actId="1037"/>
          <ac:picMkLst>
            <pc:docMk/>
            <pc:sldMk cId="2810676709" sldId="995"/>
            <ac:picMk id="6" creationId="{8414B639-67B7-3124-7A5E-D10A67FAD4CB}"/>
          </ac:picMkLst>
        </pc:picChg>
        <pc:picChg chg="mod">
          <ac:chgData name="Marta Klopotowska" userId="eac6eb22-5f14-46b4-a4ea-a86e6e8c4acc" providerId="ADAL" clId="{10A7C7E1-FCF0-4812-A64E-9106CDBDE2A0}" dt="2024-02-15T17:29:08.189" v="205" actId="1037"/>
          <ac:picMkLst>
            <pc:docMk/>
            <pc:sldMk cId="2810676709" sldId="995"/>
            <ac:picMk id="7" creationId="{317BDC61-2D01-8018-7AA0-38BE50FC51AD}"/>
          </ac:picMkLst>
        </pc:picChg>
        <pc:picChg chg="mod">
          <ac:chgData name="Marta Klopotowska" userId="eac6eb22-5f14-46b4-a4ea-a86e6e8c4acc" providerId="ADAL" clId="{10A7C7E1-FCF0-4812-A64E-9106CDBDE2A0}" dt="2024-02-15T17:29:08.189" v="205" actId="1037"/>
          <ac:picMkLst>
            <pc:docMk/>
            <pc:sldMk cId="2810676709" sldId="995"/>
            <ac:picMk id="8" creationId="{D2A00FE0-21C1-499F-8023-62B176C8A10E}"/>
          </ac:picMkLst>
        </pc:picChg>
        <pc:picChg chg="mod">
          <ac:chgData name="Marta Klopotowska" userId="eac6eb22-5f14-46b4-a4ea-a86e6e8c4acc" providerId="ADAL" clId="{10A7C7E1-FCF0-4812-A64E-9106CDBDE2A0}" dt="2024-02-15T17:29:08.189" v="205" actId="1037"/>
          <ac:picMkLst>
            <pc:docMk/>
            <pc:sldMk cId="2810676709" sldId="995"/>
            <ac:picMk id="9" creationId="{1E0BD2BD-15C5-2653-BEF8-7BC75EBF02AB}"/>
          </ac:picMkLst>
        </pc:picChg>
        <pc:picChg chg="del mod">
          <ac:chgData name="Marta Klopotowska" userId="eac6eb22-5f14-46b4-a4ea-a86e6e8c4acc" providerId="ADAL" clId="{10A7C7E1-FCF0-4812-A64E-9106CDBDE2A0}" dt="2024-02-15T17:29:26.079" v="206" actId="478"/>
          <ac:picMkLst>
            <pc:docMk/>
            <pc:sldMk cId="2810676709" sldId="995"/>
            <ac:picMk id="10" creationId="{3CFC9EDA-9780-0C53-43F1-98FA08B05B0A}"/>
          </ac:picMkLst>
        </pc:picChg>
        <pc:picChg chg="mod">
          <ac:chgData name="Marta Klopotowska" userId="eac6eb22-5f14-46b4-a4ea-a86e6e8c4acc" providerId="ADAL" clId="{10A7C7E1-FCF0-4812-A64E-9106CDBDE2A0}" dt="2024-02-15T17:29:08.189" v="205" actId="1037"/>
          <ac:picMkLst>
            <pc:docMk/>
            <pc:sldMk cId="2810676709" sldId="995"/>
            <ac:picMk id="11" creationId="{C4609A02-1E01-8BA6-C683-3643C3FF4CB2}"/>
          </ac:picMkLst>
        </pc:picChg>
        <pc:picChg chg="del">
          <ac:chgData name="Marta Klopotowska" userId="eac6eb22-5f14-46b4-a4ea-a86e6e8c4acc" providerId="ADAL" clId="{10A7C7E1-FCF0-4812-A64E-9106CDBDE2A0}" dt="2024-02-15T17:28:53.669" v="191" actId="478"/>
          <ac:picMkLst>
            <pc:docMk/>
            <pc:sldMk cId="2810676709" sldId="995"/>
            <ac:picMk id="12" creationId="{7EC2DABC-073B-BB01-00D1-360483BC58F6}"/>
          </ac:picMkLst>
        </pc:picChg>
        <pc:picChg chg="add mod">
          <ac:chgData name="Marta Klopotowska" userId="eac6eb22-5f14-46b4-a4ea-a86e6e8c4acc" providerId="ADAL" clId="{10A7C7E1-FCF0-4812-A64E-9106CDBDE2A0}" dt="2024-02-15T17:29:08.189" v="205" actId="1037"/>
          <ac:picMkLst>
            <pc:docMk/>
            <pc:sldMk cId="2810676709" sldId="995"/>
            <ac:picMk id="13" creationId="{B1D4DDCF-A64E-AE91-2C57-1ED574E3C5C4}"/>
          </ac:picMkLst>
        </pc:picChg>
        <pc:picChg chg="mod">
          <ac:chgData name="Marta Klopotowska" userId="eac6eb22-5f14-46b4-a4ea-a86e6e8c4acc" providerId="ADAL" clId="{10A7C7E1-FCF0-4812-A64E-9106CDBDE2A0}" dt="2024-02-15T17:29:08.189" v="205" actId="1037"/>
          <ac:picMkLst>
            <pc:docMk/>
            <pc:sldMk cId="2810676709" sldId="995"/>
            <ac:picMk id="14" creationId="{6403EB5D-6790-1F6B-8C3C-CA31A4F7F2B4}"/>
          </ac:picMkLst>
        </pc:picChg>
        <pc:picChg chg="add mod">
          <ac:chgData name="Marta Klopotowska" userId="eac6eb22-5f14-46b4-a4ea-a86e6e8c4acc" providerId="ADAL" clId="{10A7C7E1-FCF0-4812-A64E-9106CDBDE2A0}" dt="2024-02-15T17:29:42.982" v="210" actId="1076"/>
          <ac:picMkLst>
            <pc:docMk/>
            <pc:sldMk cId="2810676709" sldId="995"/>
            <ac:picMk id="15" creationId="{F242A116-6CDC-389D-D271-B2E195090D63}"/>
          </ac:picMkLst>
        </pc:picChg>
        <pc:picChg chg="mod modCrop">
          <ac:chgData name="Marta Klopotowska" userId="eac6eb22-5f14-46b4-a4ea-a86e6e8c4acc" providerId="ADAL" clId="{10A7C7E1-FCF0-4812-A64E-9106CDBDE2A0}" dt="2024-02-15T17:28:22.637" v="190" actId="1076"/>
          <ac:picMkLst>
            <pc:docMk/>
            <pc:sldMk cId="2810676709" sldId="995"/>
            <ac:picMk id="16" creationId="{24D98C0F-8862-D8E1-68BB-F7C165D1BE27}"/>
          </ac:picMkLst>
        </pc:picChg>
        <pc:picChg chg="mod">
          <ac:chgData name="Marta Klopotowska" userId="eac6eb22-5f14-46b4-a4ea-a86e6e8c4acc" providerId="ADAL" clId="{10A7C7E1-FCF0-4812-A64E-9106CDBDE2A0}" dt="2024-02-15T17:29:08.189" v="205" actId="1037"/>
          <ac:picMkLst>
            <pc:docMk/>
            <pc:sldMk cId="2810676709" sldId="995"/>
            <ac:picMk id="53" creationId="{6F96C7F6-3E60-548E-0B46-94441620EB43}"/>
          </ac:picMkLst>
        </pc:picChg>
      </pc:sldChg>
      <pc:sldChg chg="del">
        <pc:chgData name="Marta Klopotowska" userId="eac6eb22-5f14-46b4-a4ea-a86e6e8c4acc" providerId="ADAL" clId="{10A7C7E1-FCF0-4812-A64E-9106CDBDE2A0}" dt="2024-02-15T20:22:06.481" v="650" actId="47"/>
        <pc:sldMkLst>
          <pc:docMk/>
          <pc:sldMk cId="2402131514" sldId="996"/>
        </pc:sldMkLst>
      </pc:sldChg>
      <pc:sldChg chg="addSp delSp modSp add mod">
        <pc:chgData name="Marta Klopotowska" userId="eac6eb22-5f14-46b4-a4ea-a86e6e8c4acc" providerId="ADAL" clId="{10A7C7E1-FCF0-4812-A64E-9106CDBDE2A0}" dt="2024-02-22T13:16:51.789" v="780" actId="1035"/>
        <pc:sldMkLst>
          <pc:docMk/>
          <pc:sldMk cId="1699885769" sldId="997"/>
        </pc:sldMkLst>
        <pc:spChg chg="mod">
          <ac:chgData name="Marta Klopotowska" userId="eac6eb22-5f14-46b4-a4ea-a86e6e8c4acc" providerId="ADAL" clId="{10A7C7E1-FCF0-4812-A64E-9106CDBDE2A0}" dt="2024-02-22T13:15:40.255" v="744" actId="20577"/>
          <ac:spMkLst>
            <pc:docMk/>
            <pc:sldMk cId="1699885769" sldId="997"/>
            <ac:spMk id="2" creationId="{5131E869-F888-E078-7662-83FDB7CB4F48}"/>
          </ac:spMkLst>
        </pc:spChg>
        <pc:spChg chg="mod">
          <ac:chgData name="Marta Klopotowska" userId="eac6eb22-5f14-46b4-a4ea-a86e6e8c4acc" providerId="ADAL" clId="{10A7C7E1-FCF0-4812-A64E-9106CDBDE2A0}" dt="2024-02-15T17:26:01.593" v="185" actId="20577"/>
          <ac:spMkLst>
            <pc:docMk/>
            <pc:sldMk cId="1699885769" sldId="997"/>
            <ac:spMk id="4" creationId="{5CC5C83E-0EA1-F13C-DF86-C99A6AF2B0F1}"/>
          </ac:spMkLst>
        </pc:spChg>
        <pc:grpChg chg="add del mod">
          <ac:chgData name="Marta Klopotowska" userId="eac6eb22-5f14-46b4-a4ea-a86e6e8c4acc" providerId="ADAL" clId="{10A7C7E1-FCF0-4812-A64E-9106CDBDE2A0}" dt="2024-02-22T13:16:06.787" v="746" actId="165"/>
          <ac:grpSpMkLst>
            <pc:docMk/>
            <pc:sldMk cId="1699885769" sldId="997"/>
            <ac:grpSpMk id="8" creationId="{D3D31AD0-34A5-7982-B698-386F0C41D45B}"/>
          </ac:grpSpMkLst>
        </pc:grpChg>
        <pc:grpChg chg="del">
          <ac:chgData name="Marta Klopotowska" userId="eac6eb22-5f14-46b4-a4ea-a86e6e8c4acc" providerId="ADAL" clId="{10A7C7E1-FCF0-4812-A64E-9106CDBDE2A0}" dt="2024-02-15T14:41:53.233" v="95" actId="478"/>
          <ac:grpSpMkLst>
            <pc:docMk/>
            <pc:sldMk cId="1699885769" sldId="997"/>
            <ac:grpSpMk id="22" creationId="{D6E3623D-E145-A280-475C-0D541B89AC9A}"/>
          </ac:grpSpMkLst>
        </pc:grpChg>
        <pc:grpChg chg="add del mod">
          <ac:chgData name="Marta Klopotowska" userId="eac6eb22-5f14-46b4-a4ea-a86e6e8c4acc" providerId="ADAL" clId="{10A7C7E1-FCF0-4812-A64E-9106CDBDE2A0}" dt="2024-02-15T17:14:10.664" v="138" actId="478"/>
          <ac:grpSpMkLst>
            <pc:docMk/>
            <pc:sldMk cId="1699885769" sldId="997"/>
            <ac:grpSpMk id="37" creationId="{5EFECC1A-74A9-A252-EF28-8460F0B30C05}"/>
          </ac:grpSpMkLst>
        </pc:grpChg>
        <pc:picChg chg="del">
          <ac:chgData name="Marta Klopotowska" userId="eac6eb22-5f14-46b4-a4ea-a86e6e8c4acc" providerId="ADAL" clId="{10A7C7E1-FCF0-4812-A64E-9106CDBDE2A0}" dt="2024-02-15T14:41:09.835" v="88" actId="478"/>
          <ac:picMkLst>
            <pc:docMk/>
            <pc:sldMk cId="1699885769" sldId="997"/>
            <ac:picMk id="6" creationId="{D942BE98-9F2C-A99E-D7EE-F0C4B6EB126C}"/>
          </ac:picMkLst>
        </pc:picChg>
        <pc:picChg chg="add mod">
          <ac:chgData name="Marta Klopotowska" userId="eac6eb22-5f14-46b4-a4ea-a86e6e8c4acc" providerId="ADAL" clId="{10A7C7E1-FCF0-4812-A64E-9106CDBDE2A0}" dt="2024-02-15T14:41:24.268" v="94" actId="1076"/>
          <ac:picMkLst>
            <pc:docMk/>
            <pc:sldMk cId="1699885769" sldId="997"/>
            <ac:picMk id="7" creationId="{BB64E649-BEAA-A355-BCAE-67382E5C1BB5}"/>
          </ac:picMkLst>
        </pc:picChg>
        <pc:picChg chg="mod topLvl">
          <ac:chgData name="Marta Klopotowska" userId="eac6eb22-5f14-46b4-a4ea-a86e6e8c4acc" providerId="ADAL" clId="{10A7C7E1-FCF0-4812-A64E-9106CDBDE2A0}" dt="2024-02-22T13:16:06.787" v="746" actId="165"/>
          <ac:picMkLst>
            <pc:docMk/>
            <pc:sldMk cId="1699885769" sldId="997"/>
            <ac:picMk id="9" creationId="{BBA8F5FB-5881-7338-126C-301DDE827DA2}"/>
          </ac:picMkLst>
        </pc:picChg>
        <pc:picChg chg="mod topLvl">
          <ac:chgData name="Marta Klopotowska" userId="eac6eb22-5f14-46b4-a4ea-a86e6e8c4acc" providerId="ADAL" clId="{10A7C7E1-FCF0-4812-A64E-9106CDBDE2A0}" dt="2024-02-22T13:16:29.001" v="773" actId="1076"/>
          <ac:picMkLst>
            <pc:docMk/>
            <pc:sldMk cId="1699885769" sldId="997"/>
            <ac:picMk id="10" creationId="{C569891A-AF0F-D80C-B5D7-021C08C5B03F}"/>
          </ac:picMkLst>
        </pc:picChg>
        <pc:picChg chg="mod topLvl">
          <ac:chgData name="Marta Klopotowska" userId="eac6eb22-5f14-46b4-a4ea-a86e6e8c4acc" providerId="ADAL" clId="{10A7C7E1-FCF0-4812-A64E-9106CDBDE2A0}" dt="2024-02-22T13:16:06.787" v="746" actId="165"/>
          <ac:picMkLst>
            <pc:docMk/>
            <pc:sldMk cId="1699885769" sldId="997"/>
            <ac:picMk id="11" creationId="{F46ABA96-90EE-36D5-536B-6DA5D0F3C890}"/>
          </ac:picMkLst>
        </pc:picChg>
        <pc:picChg chg="mod topLvl">
          <ac:chgData name="Marta Klopotowska" userId="eac6eb22-5f14-46b4-a4ea-a86e6e8c4acc" providerId="ADAL" clId="{10A7C7E1-FCF0-4812-A64E-9106CDBDE2A0}" dt="2024-02-22T13:16:35.374" v="776" actId="1076"/>
          <ac:picMkLst>
            <pc:docMk/>
            <pc:sldMk cId="1699885769" sldId="997"/>
            <ac:picMk id="12" creationId="{3666A055-8BE8-2A54-0B32-10EC4114E401}"/>
          </ac:picMkLst>
        </pc:picChg>
        <pc:picChg chg="mod topLvl">
          <ac:chgData name="Marta Klopotowska" userId="eac6eb22-5f14-46b4-a4ea-a86e6e8c4acc" providerId="ADAL" clId="{10A7C7E1-FCF0-4812-A64E-9106CDBDE2A0}" dt="2024-02-22T13:16:42.159" v="777" actId="1036"/>
          <ac:picMkLst>
            <pc:docMk/>
            <pc:sldMk cId="1699885769" sldId="997"/>
            <ac:picMk id="13" creationId="{26CE6CA1-4CB0-E64F-9F05-E25614B5ACF2}"/>
          </ac:picMkLst>
        </pc:picChg>
        <pc:picChg chg="mod topLvl">
          <ac:chgData name="Marta Klopotowska" userId="eac6eb22-5f14-46b4-a4ea-a86e6e8c4acc" providerId="ADAL" clId="{10A7C7E1-FCF0-4812-A64E-9106CDBDE2A0}" dt="2024-02-22T13:16:06.787" v="746" actId="165"/>
          <ac:picMkLst>
            <pc:docMk/>
            <pc:sldMk cId="1699885769" sldId="997"/>
            <ac:picMk id="14" creationId="{09771C4E-7651-6C76-3EB1-29723E375C9D}"/>
          </ac:picMkLst>
        </pc:picChg>
        <pc:picChg chg="mod topLvl">
          <ac:chgData name="Marta Klopotowska" userId="eac6eb22-5f14-46b4-a4ea-a86e6e8c4acc" providerId="ADAL" clId="{10A7C7E1-FCF0-4812-A64E-9106CDBDE2A0}" dt="2024-02-22T13:16:06.787" v="746" actId="165"/>
          <ac:picMkLst>
            <pc:docMk/>
            <pc:sldMk cId="1699885769" sldId="997"/>
            <ac:picMk id="15" creationId="{B371B39A-F7DF-FC77-F7F6-E0A5CB2CC414}"/>
          </ac:picMkLst>
        </pc:picChg>
        <pc:picChg chg="mod topLvl">
          <ac:chgData name="Marta Klopotowska" userId="eac6eb22-5f14-46b4-a4ea-a86e6e8c4acc" providerId="ADAL" clId="{10A7C7E1-FCF0-4812-A64E-9106CDBDE2A0}" dt="2024-02-22T13:16:06.787" v="746" actId="165"/>
          <ac:picMkLst>
            <pc:docMk/>
            <pc:sldMk cId="1699885769" sldId="997"/>
            <ac:picMk id="16" creationId="{9C532CB2-B7FC-23DA-9B67-9C0F9FB5024E}"/>
          </ac:picMkLst>
        </pc:picChg>
        <pc:picChg chg="mod topLvl">
          <ac:chgData name="Marta Klopotowska" userId="eac6eb22-5f14-46b4-a4ea-a86e6e8c4acc" providerId="ADAL" clId="{10A7C7E1-FCF0-4812-A64E-9106CDBDE2A0}" dt="2024-02-22T13:16:51.789" v="780" actId="1035"/>
          <ac:picMkLst>
            <pc:docMk/>
            <pc:sldMk cId="1699885769" sldId="997"/>
            <ac:picMk id="17" creationId="{0AF19A14-84F5-55C7-A165-FA75488C9A06}"/>
          </ac:picMkLst>
        </pc:picChg>
        <pc:picChg chg="mod topLvl">
          <ac:chgData name="Marta Klopotowska" userId="eac6eb22-5f14-46b4-a4ea-a86e6e8c4acc" providerId="ADAL" clId="{10A7C7E1-FCF0-4812-A64E-9106CDBDE2A0}" dt="2024-02-22T13:16:06.787" v="746" actId="165"/>
          <ac:picMkLst>
            <pc:docMk/>
            <pc:sldMk cId="1699885769" sldId="997"/>
            <ac:picMk id="18" creationId="{CED5C3E0-9B8D-89F6-6E0F-D8293EC75B5C}"/>
          </ac:picMkLst>
        </pc:picChg>
        <pc:picChg chg="mod topLvl">
          <ac:chgData name="Marta Klopotowska" userId="eac6eb22-5f14-46b4-a4ea-a86e6e8c4acc" providerId="ADAL" clId="{10A7C7E1-FCF0-4812-A64E-9106CDBDE2A0}" dt="2024-02-22T13:16:06.787" v="746" actId="165"/>
          <ac:picMkLst>
            <pc:docMk/>
            <pc:sldMk cId="1699885769" sldId="997"/>
            <ac:picMk id="19" creationId="{8342B702-FC0F-0B64-DBD0-EA12ADA2A231}"/>
          </ac:picMkLst>
        </pc:picChg>
        <pc:picChg chg="mod topLvl">
          <ac:chgData name="Marta Klopotowska" userId="eac6eb22-5f14-46b4-a4ea-a86e6e8c4acc" providerId="ADAL" clId="{10A7C7E1-FCF0-4812-A64E-9106CDBDE2A0}" dt="2024-02-22T13:16:31.144" v="774" actId="1076"/>
          <ac:picMkLst>
            <pc:docMk/>
            <pc:sldMk cId="1699885769" sldId="997"/>
            <ac:picMk id="20" creationId="{97B95A26-5986-AF5F-43F3-A3103A786BC7}"/>
          </ac:picMkLst>
        </pc:picChg>
        <pc:picChg chg="mod topLvl">
          <ac:chgData name="Marta Klopotowska" userId="eac6eb22-5f14-46b4-a4ea-a86e6e8c4acc" providerId="ADAL" clId="{10A7C7E1-FCF0-4812-A64E-9106CDBDE2A0}" dt="2024-02-22T13:16:06.787" v="746" actId="165"/>
          <ac:picMkLst>
            <pc:docMk/>
            <pc:sldMk cId="1699885769" sldId="997"/>
            <ac:picMk id="21" creationId="{A27A00EC-D022-D03E-0EC3-6AFCBDDB165A}"/>
          </ac:picMkLst>
        </pc:picChg>
        <pc:picChg chg="del mod topLvl">
          <ac:chgData name="Marta Klopotowska" userId="eac6eb22-5f14-46b4-a4ea-a86e6e8c4acc" providerId="ADAL" clId="{10A7C7E1-FCF0-4812-A64E-9106CDBDE2A0}" dt="2024-02-22T13:16:09.279" v="747" actId="478"/>
          <ac:picMkLst>
            <pc:docMk/>
            <pc:sldMk cId="1699885769" sldId="997"/>
            <ac:picMk id="36" creationId="{5BBEBA78-8D72-7E8F-001D-A320510BA49E}"/>
          </ac:picMkLst>
        </pc:picChg>
        <pc:picChg chg="mod">
          <ac:chgData name="Marta Klopotowska" userId="eac6eb22-5f14-46b4-a4ea-a86e6e8c4acc" providerId="ADAL" clId="{10A7C7E1-FCF0-4812-A64E-9106CDBDE2A0}" dt="2024-02-15T17:14:09.922" v="137" actId="1076"/>
          <ac:picMkLst>
            <pc:docMk/>
            <pc:sldMk cId="1699885769" sldId="997"/>
            <ac:picMk id="38" creationId="{C7D36B99-B6C2-B5FC-E245-A7BF2D2C6E25}"/>
          </ac:picMkLst>
        </pc:picChg>
        <pc:picChg chg="mod">
          <ac:chgData name="Marta Klopotowska" userId="eac6eb22-5f14-46b4-a4ea-a86e6e8c4acc" providerId="ADAL" clId="{10A7C7E1-FCF0-4812-A64E-9106CDBDE2A0}" dt="2024-02-15T17:14:09.922" v="137" actId="1076"/>
          <ac:picMkLst>
            <pc:docMk/>
            <pc:sldMk cId="1699885769" sldId="997"/>
            <ac:picMk id="39" creationId="{1550E8D2-6802-676C-7036-7692EDD5ECDE}"/>
          </ac:picMkLst>
        </pc:picChg>
        <pc:picChg chg="mod">
          <ac:chgData name="Marta Klopotowska" userId="eac6eb22-5f14-46b4-a4ea-a86e6e8c4acc" providerId="ADAL" clId="{10A7C7E1-FCF0-4812-A64E-9106CDBDE2A0}" dt="2024-02-15T17:14:09.922" v="137" actId="1076"/>
          <ac:picMkLst>
            <pc:docMk/>
            <pc:sldMk cId="1699885769" sldId="997"/>
            <ac:picMk id="40" creationId="{79064158-CAB2-BA82-D95D-ED1190268C6F}"/>
          </ac:picMkLst>
        </pc:picChg>
        <pc:picChg chg="mod">
          <ac:chgData name="Marta Klopotowska" userId="eac6eb22-5f14-46b4-a4ea-a86e6e8c4acc" providerId="ADAL" clId="{10A7C7E1-FCF0-4812-A64E-9106CDBDE2A0}" dt="2024-02-15T17:14:09.922" v="137" actId="1076"/>
          <ac:picMkLst>
            <pc:docMk/>
            <pc:sldMk cId="1699885769" sldId="997"/>
            <ac:picMk id="41" creationId="{71DB6EF4-606B-7ED8-EDEB-DB76AA5852DF}"/>
          </ac:picMkLst>
        </pc:picChg>
        <pc:picChg chg="mod">
          <ac:chgData name="Marta Klopotowska" userId="eac6eb22-5f14-46b4-a4ea-a86e6e8c4acc" providerId="ADAL" clId="{10A7C7E1-FCF0-4812-A64E-9106CDBDE2A0}" dt="2024-02-15T17:14:09.922" v="137" actId="1076"/>
          <ac:picMkLst>
            <pc:docMk/>
            <pc:sldMk cId="1699885769" sldId="997"/>
            <ac:picMk id="42" creationId="{563CCC5C-CE72-0278-FBFD-DD1D84ABD417}"/>
          </ac:picMkLst>
        </pc:picChg>
        <pc:picChg chg="mod">
          <ac:chgData name="Marta Klopotowska" userId="eac6eb22-5f14-46b4-a4ea-a86e6e8c4acc" providerId="ADAL" clId="{10A7C7E1-FCF0-4812-A64E-9106CDBDE2A0}" dt="2024-02-15T17:14:09.922" v="137" actId="1076"/>
          <ac:picMkLst>
            <pc:docMk/>
            <pc:sldMk cId="1699885769" sldId="997"/>
            <ac:picMk id="43" creationId="{65E77808-22A2-C21D-2D2D-3AEDBBEA0C4E}"/>
          </ac:picMkLst>
        </pc:picChg>
        <pc:picChg chg="mod">
          <ac:chgData name="Marta Klopotowska" userId="eac6eb22-5f14-46b4-a4ea-a86e6e8c4acc" providerId="ADAL" clId="{10A7C7E1-FCF0-4812-A64E-9106CDBDE2A0}" dt="2024-02-15T17:14:09.922" v="137" actId="1076"/>
          <ac:picMkLst>
            <pc:docMk/>
            <pc:sldMk cId="1699885769" sldId="997"/>
            <ac:picMk id="44" creationId="{738B7BBA-1D4C-F1DA-534C-BED7364DB009}"/>
          </ac:picMkLst>
        </pc:picChg>
        <pc:picChg chg="mod">
          <ac:chgData name="Marta Klopotowska" userId="eac6eb22-5f14-46b4-a4ea-a86e6e8c4acc" providerId="ADAL" clId="{10A7C7E1-FCF0-4812-A64E-9106CDBDE2A0}" dt="2024-02-15T17:14:09.922" v="137" actId="1076"/>
          <ac:picMkLst>
            <pc:docMk/>
            <pc:sldMk cId="1699885769" sldId="997"/>
            <ac:picMk id="45" creationId="{A15AC9E1-6F94-F6A1-FE30-4366F4CC3755}"/>
          </ac:picMkLst>
        </pc:picChg>
        <pc:picChg chg="mod">
          <ac:chgData name="Marta Klopotowska" userId="eac6eb22-5f14-46b4-a4ea-a86e6e8c4acc" providerId="ADAL" clId="{10A7C7E1-FCF0-4812-A64E-9106CDBDE2A0}" dt="2024-02-15T17:14:09.922" v="137" actId="1076"/>
          <ac:picMkLst>
            <pc:docMk/>
            <pc:sldMk cId="1699885769" sldId="997"/>
            <ac:picMk id="46" creationId="{5C878F42-51C3-0A4C-69E2-F76BFCD390C3}"/>
          </ac:picMkLst>
        </pc:picChg>
        <pc:picChg chg="mod">
          <ac:chgData name="Marta Klopotowska" userId="eac6eb22-5f14-46b4-a4ea-a86e6e8c4acc" providerId="ADAL" clId="{10A7C7E1-FCF0-4812-A64E-9106CDBDE2A0}" dt="2024-02-15T17:14:09.922" v="137" actId="1076"/>
          <ac:picMkLst>
            <pc:docMk/>
            <pc:sldMk cId="1699885769" sldId="997"/>
            <ac:picMk id="47" creationId="{0DBC6E04-AC2B-A7A7-7CE3-C3F7CD06ABAB}"/>
          </ac:picMkLst>
        </pc:picChg>
        <pc:picChg chg="mod">
          <ac:chgData name="Marta Klopotowska" userId="eac6eb22-5f14-46b4-a4ea-a86e6e8c4acc" providerId="ADAL" clId="{10A7C7E1-FCF0-4812-A64E-9106CDBDE2A0}" dt="2024-02-15T17:14:09.922" v="137" actId="1076"/>
          <ac:picMkLst>
            <pc:docMk/>
            <pc:sldMk cId="1699885769" sldId="997"/>
            <ac:picMk id="48" creationId="{FD76D81F-498B-1D18-647F-FEDFF219198F}"/>
          </ac:picMkLst>
        </pc:picChg>
        <pc:picChg chg="mod">
          <ac:chgData name="Marta Klopotowska" userId="eac6eb22-5f14-46b4-a4ea-a86e6e8c4acc" providerId="ADAL" clId="{10A7C7E1-FCF0-4812-A64E-9106CDBDE2A0}" dt="2024-02-15T17:14:09.922" v="137" actId="1076"/>
          <ac:picMkLst>
            <pc:docMk/>
            <pc:sldMk cId="1699885769" sldId="997"/>
            <ac:picMk id="49" creationId="{B6396AAA-0C10-2F86-52D9-4AA058A672A8}"/>
          </ac:picMkLst>
        </pc:picChg>
        <pc:picChg chg="mod">
          <ac:chgData name="Marta Klopotowska" userId="eac6eb22-5f14-46b4-a4ea-a86e6e8c4acc" providerId="ADAL" clId="{10A7C7E1-FCF0-4812-A64E-9106CDBDE2A0}" dt="2024-02-15T17:14:09.922" v="137" actId="1076"/>
          <ac:picMkLst>
            <pc:docMk/>
            <pc:sldMk cId="1699885769" sldId="997"/>
            <ac:picMk id="50" creationId="{949CC346-E325-B8DB-3EC2-B0779D3F45C6}"/>
          </ac:picMkLst>
        </pc:picChg>
        <pc:picChg chg="mod">
          <ac:chgData name="Marta Klopotowska" userId="eac6eb22-5f14-46b4-a4ea-a86e6e8c4acc" providerId="ADAL" clId="{10A7C7E1-FCF0-4812-A64E-9106CDBDE2A0}" dt="2024-02-15T17:14:09.922" v="137" actId="1076"/>
          <ac:picMkLst>
            <pc:docMk/>
            <pc:sldMk cId="1699885769" sldId="997"/>
            <ac:picMk id="51" creationId="{5FE5DFB9-5A8D-6C61-6329-45E898D840B4}"/>
          </ac:picMkLst>
        </pc:picChg>
      </pc:sldChg>
      <pc:sldChg chg="add del">
        <pc:chgData name="Marta Klopotowska" userId="eac6eb22-5f14-46b4-a4ea-a86e6e8c4acc" providerId="ADAL" clId="{10A7C7E1-FCF0-4812-A64E-9106CDBDE2A0}" dt="2024-02-15T20:14:39.718" v="614" actId="47"/>
        <pc:sldMkLst>
          <pc:docMk/>
          <pc:sldMk cId="3325657150" sldId="998"/>
        </pc:sldMkLst>
      </pc:sldChg>
      <pc:sldChg chg="add">
        <pc:chgData name="Marta Klopotowska" userId="eac6eb22-5f14-46b4-a4ea-a86e6e8c4acc" providerId="ADAL" clId="{10A7C7E1-FCF0-4812-A64E-9106CDBDE2A0}" dt="2024-02-15T20:11:22.379" v="595"/>
        <pc:sldMkLst>
          <pc:docMk/>
          <pc:sldMk cId="2155843712" sldId="999"/>
        </pc:sldMkLst>
      </pc:sldChg>
      <pc:sldChg chg="add">
        <pc:chgData name="Marta Klopotowska" userId="eac6eb22-5f14-46b4-a4ea-a86e6e8c4acc" providerId="ADAL" clId="{10A7C7E1-FCF0-4812-A64E-9106CDBDE2A0}" dt="2024-02-15T20:11:22.379" v="595"/>
        <pc:sldMkLst>
          <pc:docMk/>
          <pc:sldMk cId="1099278419" sldId="1000"/>
        </pc:sldMkLst>
      </pc:sldChg>
      <pc:sldChg chg="add">
        <pc:chgData name="Marta Klopotowska" userId="eac6eb22-5f14-46b4-a4ea-a86e6e8c4acc" providerId="ADAL" clId="{10A7C7E1-FCF0-4812-A64E-9106CDBDE2A0}" dt="2024-02-15T20:11:22.379" v="595"/>
        <pc:sldMkLst>
          <pc:docMk/>
          <pc:sldMk cId="584796965" sldId="1001"/>
        </pc:sldMkLst>
      </pc:sldChg>
      <pc:sldChg chg="modSp add mod">
        <pc:chgData name="Marta Klopotowska" userId="eac6eb22-5f14-46b4-a4ea-a86e6e8c4acc" providerId="ADAL" clId="{10A7C7E1-FCF0-4812-A64E-9106CDBDE2A0}" dt="2024-02-15T20:16:36.532" v="624" actId="1076"/>
        <pc:sldMkLst>
          <pc:docMk/>
          <pc:sldMk cId="453254364" sldId="1002"/>
        </pc:sldMkLst>
        <pc:spChg chg="mod">
          <ac:chgData name="Marta Klopotowska" userId="eac6eb22-5f14-46b4-a4ea-a86e6e8c4acc" providerId="ADAL" clId="{10A7C7E1-FCF0-4812-A64E-9106CDBDE2A0}" dt="2024-02-15T20:16:36.532" v="624" actId="1076"/>
          <ac:spMkLst>
            <pc:docMk/>
            <pc:sldMk cId="453254364" sldId="1002"/>
            <ac:spMk id="4" creationId="{671A279D-BC60-5B45-2242-F3AB4A013259}"/>
          </ac:spMkLst>
        </pc:spChg>
        <pc:spChg chg="mod">
          <ac:chgData name="Marta Klopotowska" userId="eac6eb22-5f14-46b4-a4ea-a86e6e8c4acc" providerId="ADAL" clId="{10A7C7E1-FCF0-4812-A64E-9106CDBDE2A0}" dt="2024-02-15T20:16:36.532" v="624" actId="1076"/>
          <ac:spMkLst>
            <pc:docMk/>
            <pc:sldMk cId="453254364" sldId="1002"/>
            <ac:spMk id="6" creationId="{8943A396-F7EF-2A91-FC22-E8DF0DCB65A2}"/>
          </ac:spMkLst>
        </pc:spChg>
      </pc:sldChg>
      <pc:sldChg chg="modSp add mod">
        <pc:chgData name="Marta Klopotowska" userId="eac6eb22-5f14-46b4-a4ea-a86e6e8c4acc" providerId="ADAL" clId="{10A7C7E1-FCF0-4812-A64E-9106CDBDE2A0}" dt="2024-02-15T20:17:53.836" v="628" actId="404"/>
        <pc:sldMkLst>
          <pc:docMk/>
          <pc:sldMk cId="2551595227" sldId="1003"/>
        </pc:sldMkLst>
        <pc:spChg chg="mod">
          <ac:chgData name="Marta Klopotowska" userId="eac6eb22-5f14-46b4-a4ea-a86e6e8c4acc" providerId="ADAL" clId="{10A7C7E1-FCF0-4812-A64E-9106CDBDE2A0}" dt="2024-02-15T20:17:53.836" v="628" actId="404"/>
          <ac:spMkLst>
            <pc:docMk/>
            <pc:sldMk cId="2551595227" sldId="1003"/>
            <ac:spMk id="2" creationId="{77052EED-B8DB-5E74-087F-832881363D6A}"/>
          </ac:spMkLst>
        </pc:spChg>
      </pc:sldChg>
      <pc:sldChg chg="modSp add mod">
        <pc:chgData name="Marta Klopotowska" userId="eac6eb22-5f14-46b4-a4ea-a86e6e8c4acc" providerId="ADAL" clId="{10A7C7E1-FCF0-4812-A64E-9106CDBDE2A0}" dt="2024-02-15T20:18:12.689" v="630" actId="108"/>
        <pc:sldMkLst>
          <pc:docMk/>
          <pc:sldMk cId="3337347527" sldId="1004"/>
        </pc:sldMkLst>
        <pc:spChg chg="mod">
          <ac:chgData name="Marta Klopotowska" userId="eac6eb22-5f14-46b4-a4ea-a86e6e8c4acc" providerId="ADAL" clId="{10A7C7E1-FCF0-4812-A64E-9106CDBDE2A0}" dt="2024-02-15T20:18:12.689" v="630" actId="108"/>
          <ac:spMkLst>
            <pc:docMk/>
            <pc:sldMk cId="3337347527" sldId="1004"/>
            <ac:spMk id="2" creationId="{90770B13-5ED5-53AE-CBA9-3E1137866BEE}"/>
          </ac:spMkLst>
        </pc:spChg>
      </pc:sldChg>
      <pc:sldChg chg="modSp add mod">
        <pc:chgData name="Marta Klopotowska" userId="eac6eb22-5f14-46b4-a4ea-a86e6e8c4acc" providerId="ADAL" clId="{10A7C7E1-FCF0-4812-A64E-9106CDBDE2A0}" dt="2024-02-15T20:19:38.612" v="633" actId="207"/>
        <pc:sldMkLst>
          <pc:docMk/>
          <pc:sldMk cId="789027996" sldId="1005"/>
        </pc:sldMkLst>
        <pc:spChg chg="mod">
          <ac:chgData name="Marta Klopotowska" userId="eac6eb22-5f14-46b4-a4ea-a86e6e8c4acc" providerId="ADAL" clId="{10A7C7E1-FCF0-4812-A64E-9106CDBDE2A0}" dt="2024-02-15T20:19:38.612" v="633" actId="207"/>
          <ac:spMkLst>
            <pc:docMk/>
            <pc:sldMk cId="789027996" sldId="1005"/>
            <ac:spMk id="2" creationId="{B62781E3-374F-CC2F-ABAB-587AC25477D0}"/>
          </ac:spMkLst>
        </pc:spChg>
      </pc:sldChg>
      <pc:sldChg chg="modSp add mod">
        <pc:chgData name="Marta Klopotowska" userId="eac6eb22-5f14-46b4-a4ea-a86e6e8c4acc" providerId="ADAL" clId="{10A7C7E1-FCF0-4812-A64E-9106CDBDE2A0}" dt="2024-02-15T20:19:54.996" v="636" actId="207"/>
        <pc:sldMkLst>
          <pc:docMk/>
          <pc:sldMk cId="3305330039" sldId="1006"/>
        </pc:sldMkLst>
        <pc:spChg chg="mod">
          <ac:chgData name="Marta Klopotowska" userId="eac6eb22-5f14-46b4-a4ea-a86e6e8c4acc" providerId="ADAL" clId="{10A7C7E1-FCF0-4812-A64E-9106CDBDE2A0}" dt="2024-02-15T20:19:54.996" v="636" actId="207"/>
          <ac:spMkLst>
            <pc:docMk/>
            <pc:sldMk cId="3305330039" sldId="1006"/>
            <ac:spMk id="2" creationId="{3AB7313D-D95A-300C-EDC9-ECF3C0748783}"/>
          </ac:spMkLst>
        </pc:spChg>
      </pc:sldChg>
      <pc:sldChg chg="modSp add mod">
        <pc:chgData name="Marta Klopotowska" userId="eac6eb22-5f14-46b4-a4ea-a86e6e8c4acc" providerId="ADAL" clId="{10A7C7E1-FCF0-4812-A64E-9106CDBDE2A0}" dt="2024-02-15T20:20:05.523" v="639" actId="207"/>
        <pc:sldMkLst>
          <pc:docMk/>
          <pc:sldMk cId="1167972266" sldId="1007"/>
        </pc:sldMkLst>
        <pc:spChg chg="mod">
          <ac:chgData name="Marta Klopotowska" userId="eac6eb22-5f14-46b4-a4ea-a86e6e8c4acc" providerId="ADAL" clId="{10A7C7E1-FCF0-4812-A64E-9106CDBDE2A0}" dt="2024-02-15T20:20:05.523" v="639" actId="207"/>
          <ac:spMkLst>
            <pc:docMk/>
            <pc:sldMk cId="1167972266" sldId="1007"/>
            <ac:spMk id="2" creationId="{76A2D7F6-1FCF-2B26-02B5-93A9D2E3A142}"/>
          </ac:spMkLst>
        </pc:spChg>
      </pc:sldChg>
      <pc:sldChg chg="modSp add mod">
        <pc:chgData name="Marta Klopotowska" userId="eac6eb22-5f14-46b4-a4ea-a86e6e8c4acc" providerId="ADAL" clId="{10A7C7E1-FCF0-4812-A64E-9106CDBDE2A0}" dt="2024-02-15T20:20:14.372" v="642" actId="207"/>
        <pc:sldMkLst>
          <pc:docMk/>
          <pc:sldMk cId="3658247381" sldId="1008"/>
        </pc:sldMkLst>
        <pc:spChg chg="mod">
          <ac:chgData name="Marta Klopotowska" userId="eac6eb22-5f14-46b4-a4ea-a86e6e8c4acc" providerId="ADAL" clId="{10A7C7E1-FCF0-4812-A64E-9106CDBDE2A0}" dt="2024-02-15T20:20:14.372" v="642" actId="207"/>
          <ac:spMkLst>
            <pc:docMk/>
            <pc:sldMk cId="3658247381" sldId="1008"/>
            <ac:spMk id="2" creationId="{603B6672-5F3B-C2EC-F3D6-84220ED0B946}"/>
          </ac:spMkLst>
        </pc:spChg>
      </pc:sldChg>
      <pc:sldChg chg="add">
        <pc:chgData name="Marta Klopotowska" userId="eac6eb22-5f14-46b4-a4ea-a86e6e8c4acc" providerId="ADAL" clId="{10A7C7E1-FCF0-4812-A64E-9106CDBDE2A0}" dt="2024-02-15T20:11:22.379" v="595"/>
        <pc:sldMkLst>
          <pc:docMk/>
          <pc:sldMk cId="1631210460" sldId="1009"/>
        </pc:sldMkLst>
      </pc:sldChg>
      <pc:sldChg chg="add">
        <pc:chgData name="Marta Klopotowska" userId="eac6eb22-5f14-46b4-a4ea-a86e6e8c4acc" providerId="ADAL" clId="{10A7C7E1-FCF0-4812-A64E-9106CDBDE2A0}" dt="2024-02-15T20:11:22.379" v="595"/>
        <pc:sldMkLst>
          <pc:docMk/>
          <pc:sldMk cId="3035496870" sldId="1010"/>
        </pc:sldMkLst>
      </pc:sldChg>
      <pc:sldChg chg="modSp add mod">
        <pc:chgData name="Marta Klopotowska" userId="eac6eb22-5f14-46b4-a4ea-a86e6e8c4acc" providerId="ADAL" clId="{10A7C7E1-FCF0-4812-A64E-9106CDBDE2A0}" dt="2024-02-15T20:20:26.040" v="644" actId="20577"/>
        <pc:sldMkLst>
          <pc:docMk/>
          <pc:sldMk cId="1570354092" sldId="1011"/>
        </pc:sldMkLst>
        <pc:spChg chg="mod">
          <ac:chgData name="Marta Klopotowska" userId="eac6eb22-5f14-46b4-a4ea-a86e6e8c4acc" providerId="ADAL" clId="{10A7C7E1-FCF0-4812-A64E-9106CDBDE2A0}" dt="2024-02-15T20:20:26.040" v="644" actId="20577"/>
          <ac:spMkLst>
            <pc:docMk/>
            <pc:sldMk cId="1570354092" sldId="1011"/>
            <ac:spMk id="2" creationId="{77052EED-B8DB-5E74-087F-832881363D6A}"/>
          </ac:spMkLst>
        </pc:spChg>
      </pc:sldChg>
      <pc:sldChg chg="modSp add mod">
        <pc:chgData name="Marta Klopotowska" userId="eac6eb22-5f14-46b4-a4ea-a86e6e8c4acc" providerId="ADAL" clId="{10A7C7E1-FCF0-4812-A64E-9106CDBDE2A0}" dt="2024-02-15T20:11:22.689" v="596" actId="27636"/>
        <pc:sldMkLst>
          <pc:docMk/>
          <pc:sldMk cId="3049806184" sldId="1012"/>
        </pc:sldMkLst>
        <pc:spChg chg="mod">
          <ac:chgData name="Marta Klopotowska" userId="eac6eb22-5f14-46b4-a4ea-a86e6e8c4acc" providerId="ADAL" clId="{10A7C7E1-FCF0-4812-A64E-9106CDBDE2A0}" dt="2024-02-15T20:11:22.689" v="596" actId="27636"/>
          <ac:spMkLst>
            <pc:docMk/>
            <pc:sldMk cId="3049806184" sldId="1012"/>
            <ac:spMk id="3" creationId="{8B879C47-02AB-83A8-0771-3084892A76C0}"/>
          </ac:spMkLst>
        </pc:spChg>
      </pc:sldChg>
      <pc:sldChg chg="modSp add mod">
        <pc:chgData name="Marta Klopotowska" userId="eac6eb22-5f14-46b4-a4ea-a86e6e8c4acc" providerId="ADAL" clId="{10A7C7E1-FCF0-4812-A64E-9106CDBDE2A0}" dt="2024-02-15T20:11:22.717" v="597" actId="27636"/>
        <pc:sldMkLst>
          <pc:docMk/>
          <pc:sldMk cId="3194290151" sldId="1013"/>
        </pc:sldMkLst>
        <pc:spChg chg="mod">
          <ac:chgData name="Marta Klopotowska" userId="eac6eb22-5f14-46b4-a4ea-a86e6e8c4acc" providerId="ADAL" clId="{10A7C7E1-FCF0-4812-A64E-9106CDBDE2A0}" dt="2024-02-15T20:11:22.717" v="597" actId="27636"/>
          <ac:spMkLst>
            <pc:docMk/>
            <pc:sldMk cId="3194290151" sldId="1013"/>
            <ac:spMk id="3" creationId="{8B879C47-02AB-83A8-0771-3084892A76C0}"/>
          </ac:spMkLst>
        </pc:spChg>
      </pc:sldChg>
      <pc:sldChg chg="addSp delSp modSp add mod">
        <pc:chgData name="Marta Klopotowska" userId="eac6eb22-5f14-46b4-a4ea-a86e6e8c4acc" providerId="ADAL" clId="{10A7C7E1-FCF0-4812-A64E-9106CDBDE2A0}" dt="2024-02-15T20:24:44.612" v="689" actId="1035"/>
        <pc:sldMkLst>
          <pc:docMk/>
          <pc:sldMk cId="2531279625" sldId="1014"/>
        </pc:sldMkLst>
        <pc:spChg chg="del mod">
          <ac:chgData name="Marta Klopotowska" userId="eac6eb22-5f14-46b4-a4ea-a86e6e8c4acc" providerId="ADAL" clId="{10A7C7E1-FCF0-4812-A64E-9106CDBDE2A0}" dt="2024-02-15T20:22:48.304" v="655" actId="478"/>
          <ac:spMkLst>
            <pc:docMk/>
            <pc:sldMk cId="2531279625" sldId="1014"/>
            <ac:spMk id="2" creationId="{77052EED-B8DB-5E74-087F-832881363D6A}"/>
          </ac:spMkLst>
        </pc:spChg>
        <pc:spChg chg="del mod">
          <ac:chgData name="Marta Klopotowska" userId="eac6eb22-5f14-46b4-a4ea-a86e6e8c4acc" providerId="ADAL" clId="{10A7C7E1-FCF0-4812-A64E-9106CDBDE2A0}" dt="2024-02-15T20:23:28.864" v="665" actId="478"/>
          <ac:spMkLst>
            <pc:docMk/>
            <pc:sldMk cId="2531279625" sldId="1014"/>
            <ac:spMk id="3" creationId="{8B879C47-02AB-83A8-0771-3084892A76C0}"/>
          </ac:spMkLst>
        </pc:spChg>
        <pc:spChg chg="add mod">
          <ac:chgData name="Marta Klopotowska" userId="eac6eb22-5f14-46b4-a4ea-a86e6e8c4acc" providerId="ADAL" clId="{10A7C7E1-FCF0-4812-A64E-9106CDBDE2A0}" dt="2024-02-15T20:22:38.018" v="653"/>
          <ac:spMkLst>
            <pc:docMk/>
            <pc:sldMk cId="2531279625" sldId="1014"/>
            <ac:spMk id="4" creationId="{EE338EFE-E803-9431-ACD0-CE41BC4F6195}"/>
          </ac:spMkLst>
        </pc:spChg>
        <pc:spChg chg="add mod">
          <ac:chgData name="Marta Klopotowska" userId="eac6eb22-5f14-46b4-a4ea-a86e6e8c4acc" providerId="ADAL" clId="{10A7C7E1-FCF0-4812-A64E-9106CDBDE2A0}" dt="2024-02-15T20:23:06.849" v="657"/>
          <ac:spMkLst>
            <pc:docMk/>
            <pc:sldMk cId="2531279625" sldId="1014"/>
            <ac:spMk id="5" creationId="{42B82798-7CA7-D69D-3377-6C59F9AE8517}"/>
          </ac:spMkLst>
        </pc:spChg>
        <pc:spChg chg="add mod">
          <ac:chgData name="Marta Klopotowska" userId="eac6eb22-5f14-46b4-a4ea-a86e6e8c4acc" providerId="ADAL" clId="{10A7C7E1-FCF0-4812-A64E-9106CDBDE2A0}" dt="2024-02-15T20:24:44.612" v="689" actId="1035"/>
          <ac:spMkLst>
            <pc:docMk/>
            <pc:sldMk cId="2531279625" sldId="1014"/>
            <ac:spMk id="6" creationId="{2074A3D0-A037-70EB-B964-91C9893D211D}"/>
          </ac:spMkLst>
        </pc:spChg>
        <pc:picChg chg="add del">
          <ac:chgData name="Marta Klopotowska" userId="eac6eb22-5f14-46b4-a4ea-a86e6e8c4acc" providerId="ADAL" clId="{10A7C7E1-FCF0-4812-A64E-9106CDBDE2A0}" dt="2024-02-15T20:23:26.876" v="664" actId="478"/>
          <ac:picMkLst>
            <pc:docMk/>
            <pc:sldMk cId="2531279625" sldId="1014"/>
            <ac:picMk id="9" creationId="{14001E05-2801-5AEB-6A6A-21AC7EA14A28}"/>
          </ac:picMkLst>
        </pc:picChg>
      </pc:sldChg>
      <pc:sldChg chg="addSp delSp modSp add mod">
        <pc:chgData name="Marta Klopotowska" userId="eac6eb22-5f14-46b4-a4ea-a86e6e8c4acc" providerId="ADAL" clId="{10A7C7E1-FCF0-4812-A64E-9106CDBDE2A0}" dt="2024-02-15T20:24:24.857" v="676" actId="1076"/>
        <pc:sldMkLst>
          <pc:docMk/>
          <pc:sldMk cId="4109920143" sldId="1015"/>
        </pc:sldMkLst>
        <pc:spChg chg="del">
          <ac:chgData name="Marta Klopotowska" userId="eac6eb22-5f14-46b4-a4ea-a86e6e8c4acc" providerId="ADAL" clId="{10A7C7E1-FCF0-4812-A64E-9106CDBDE2A0}" dt="2024-02-15T20:24:12.963" v="672" actId="478"/>
          <ac:spMkLst>
            <pc:docMk/>
            <pc:sldMk cId="4109920143" sldId="1015"/>
            <ac:spMk id="2" creationId="{77052EED-B8DB-5E74-087F-832881363D6A}"/>
          </ac:spMkLst>
        </pc:spChg>
        <pc:spChg chg="mod">
          <ac:chgData name="Marta Klopotowska" userId="eac6eb22-5f14-46b4-a4ea-a86e6e8c4acc" providerId="ADAL" clId="{10A7C7E1-FCF0-4812-A64E-9106CDBDE2A0}" dt="2024-02-15T20:24:24.857" v="676" actId="1076"/>
          <ac:spMkLst>
            <pc:docMk/>
            <pc:sldMk cId="4109920143" sldId="1015"/>
            <ac:spMk id="3" creationId="{8B879C47-02AB-83A8-0771-3084892A76C0}"/>
          </ac:spMkLst>
        </pc:spChg>
        <pc:spChg chg="add mod">
          <ac:chgData name="Marta Klopotowska" userId="eac6eb22-5f14-46b4-a4ea-a86e6e8c4acc" providerId="ADAL" clId="{10A7C7E1-FCF0-4812-A64E-9106CDBDE2A0}" dt="2024-02-15T20:24:10.356" v="671"/>
          <ac:spMkLst>
            <pc:docMk/>
            <pc:sldMk cId="4109920143" sldId="1015"/>
            <ac:spMk id="4" creationId="{B2D69313-00F0-662E-1A25-81ACAB37BE0A}"/>
          </ac:spMkLst>
        </pc:spChg>
        <pc:spChg chg="add del mod">
          <ac:chgData name="Marta Klopotowska" userId="eac6eb22-5f14-46b4-a4ea-a86e6e8c4acc" providerId="ADAL" clId="{10A7C7E1-FCF0-4812-A64E-9106CDBDE2A0}" dt="2024-02-15T20:24:15.841" v="673" actId="478"/>
          <ac:spMkLst>
            <pc:docMk/>
            <pc:sldMk cId="4109920143" sldId="1015"/>
            <ac:spMk id="6" creationId="{A523C577-026B-792B-C9E2-94C47EFDA661}"/>
          </ac:spMkLst>
        </pc:spChg>
        <pc:picChg chg="mod">
          <ac:chgData name="Marta Klopotowska" userId="eac6eb22-5f14-46b4-a4ea-a86e6e8c4acc" providerId="ADAL" clId="{10A7C7E1-FCF0-4812-A64E-9106CDBDE2A0}" dt="2024-02-15T20:24:20.505" v="675" actId="1076"/>
          <ac:picMkLst>
            <pc:docMk/>
            <pc:sldMk cId="4109920143" sldId="1015"/>
            <ac:picMk id="7" creationId="{602A1DDB-DF28-88EC-5FAF-91760323F0EA}"/>
          </ac:picMkLst>
        </pc:picChg>
      </pc:sldChg>
      <pc:sldChg chg="add">
        <pc:chgData name="Marta Klopotowska" userId="eac6eb22-5f14-46b4-a4ea-a86e6e8c4acc" providerId="ADAL" clId="{10A7C7E1-FCF0-4812-A64E-9106CDBDE2A0}" dt="2024-02-15T20:11:22.379" v="595"/>
        <pc:sldMkLst>
          <pc:docMk/>
          <pc:sldMk cId="2411940197" sldId="1016"/>
        </pc:sldMkLst>
      </pc:sldChg>
      <pc:sldChg chg="modSp add mod">
        <pc:chgData name="Marta Klopotowska" userId="eac6eb22-5f14-46b4-a4ea-a86e6e8c4acc" providerId="ADAL" clId="{10A7C7E1-FCF0-4812-A64E-9106CDBDE2A0}" dt="2024-02-15T20:21:13.492" v="649" actId="1076"/>
        <pc:sldMkLst>
          <pc:docMk/>
          <pc:sldMk cId="3213151673" sldId="1017"/>
        </pc:sldMkLst>
        <pc:spChg chg="mod">
          <ac:chgData name="Marta Klopotowska" userId="eac6eb22-5f14-46b4-a4ea-a86e6e8c4acc" providerId="ADAL" clId="{10A7C7E1-FCF0-4812-A64E-9106CDBDE2A0}" dt="2024-02-15T20:21:13.492" v="649" actId="1076"/>
          <ac:spMkLst>
            <pc:docMk/>
            <pc:sldMk cId="3213151673" sldId="1017"/>
            <ac:spMk id="2" creationId="{93D18926-DA5E-721B-9B3C-D50E217861A8}"/>
          </ac:spMkLst>
        </pc:spChg>
      </pc:sldChg>
      <pc:sldMasterChg chg="add addSldLayout">
        <pc:chgData name="Marta Klopotowska" userId="eac6eb22-5f14-46b4-a4ea-a86e6e8c4acc" providerId="ADAL" clId="{10A7C7E1-FCF0-4812-A64E-9106CDBDE2A0}" dt="2024-02-15T20:11:22.296" v="594" actId="27028"/>
        <pc:sldMasterMkLst>
          <pc:docMk/>
          <pc:sldMasterMk cId="2590061840" sldId="2147483660"/>
        </pc:sldMasterMkLst>
        <pc:sldLayoutChg chg="add">
          <pc:chgData name="Marta Klopotowska" userId="eac6eb22-5f14-46b4-a4ea-a86e6e8c4acc" providerId="ADAL" clId="{10A7C7E1-FCF0-4812-A64E-9106CDBDE2A0}" dt="2024-02-15T20:11:22.296" v="594" actId="27028"/>
          <pc:sldLayoutMkLst>
            <pc:docMk/>
            <pc:sldMasterMk cId="2590061840" sldId="2147483660"/>
            <pc:sldLayoutMk cId="794598891" sldId="2147483661"/>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2644166716" sldId="2147483662"/>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1309188909" sldId="2147483663"/>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4289617729" sldId="2147483664"/>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875966448" sldId="2147483666"/>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2708265346" sldId="2147483667"/>
          </pc:sldLayoutMkLst>
        </pc:sldLayoutChg>
      </pc:sldMasterChg>
      <pc:sldMasterChg chg="add addSldLayout">
        <pc:chgData name="Marta Klopotowska" userId="eac6eb22-5f14-46b4-a4ea-a86e6e8c4acc" providerId="ADAL" clId="{10A7C7E1-FCF0-4812-A64E-9106CDBDE2A0}" dt="2024-02-15T20:11:22.296" v="594" actId="27028"/>
        <pc:sldMasterMkLst>
          <pc:docMk/>
          <pc:sldMasterMk cId="2384887090" sldId="2147483668"/>
        </pc:sldMasterMkLst>
        <pc:sldLayoutChg chg="add">
          <pc:chgData name="Marta Klopotowska" userId="eac6eb22-5f14-46b4-a4ea-a86e6e8c4acc" providerId="ADAL" clId="{10A7C7E1-FCF0-4812-A64E-9106CDBDE2A0}" dt="2024-02-15T20:11:22.296" v="594" actId="27028"/>
          <pc:sldLayoutMkLst>
            <pc:docMk/>
            <pc:sldMasterMk cId="2384887090" sldId="2147483668"/>
            <pc:sldLayoutMk cId="3009161680" sldId="2147483669"/>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540025282" sldId="2147483670"/>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225910295" sldId="2147483671"/>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392568201" sldId="2147483672"/>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01496101" sldId="2147483673"/>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141664974" sldId="2147483674"/>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470693478" sldId="2147483676"/>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063199883" sldId="2147483677"/>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893906789" sldId="2147483678"/>
          </pc:sldLayoutMkLst>
        </pc:sldLayoutChg>
      </pc:sldMasterChg>
      <pc:sldMasterChg chg="modSp mod">
        <pc:chgData name="Marta Klopotowska" userId="eac6eb22-5f14-46b4-a4ea-a86e6e8c4acc" providerId="ADAL" clId="{10A7C7E1-FCF0-4812-A64E-9106CDBDE2A0}" dt="2024-02-15T17:27:16.126" v="187" actId="20577"/>
        <pc:sldMasterMkLst>
          <pc:docMk/>
          <pc:sldMasterMk cId="756595898" sldId="2147483863"/>
        </pc:sldMasterMkLst>
        <pc:spChg chg="mod">
          <ac:chgData name="Marta Klopotowska" userId="eac6eb22-5f14-46b4-a4ea-a86e6e8c4acc" providerId="ADAL" clId="{10A7C7E1-FCF0-4812-A64E-9106CDBDE2A0}" dt="2024-02-15T17:27:16.126" v="187" actId="20577"/>
          <ac:spMkLst>
            <pc:docMk/>
            <pc:sldMasterMk cId="756595898" sldId="2147483863"/>
            <ac:spMk id="6" creationId="{1F0C379E-C901-4435-91B9-11E96F0DCF77}"/>
          </ac:spMkLst>
        </pc:sp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B253-C7B0-4CC6-9CF9-878C00CE6E4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7CFC3B-AB70-4BC1-B573-5E15C8FF7884}">
      <dgm:prSet/>
      <dgm:spPr/>
      <dgm:t>
        <a:bodyPr/>
        <a:lstStyle/>
        <a:p>
          <a:pPr>
            <a:lnSpc>
              <a:spcPct val="100000"/>
            </a:lnSpc>
          </a:pPr>
          <a:r>
            <a:rPr lang="en-US"/>
            <a:t>BIoT has transformed building automation, enhancing </a:t>
          </a:r>
          <a:r>
            <a:rPr lang="en-GB"/>
            <a:t>building performance and efficiency.</a:t>
          </a:r>
          <a:endParaRPr lang="en-US"/>
        </a:p>
      </dgm:t>
    </dgm:pt>
    <dgm:pt modelId="{9178AA85-C5E9-4D45-BFC7-CDC0618DA7DB}" type="parTrans" cxnId="{D0D64507-8F55-48CF-B75A-C36BC4B6BCFC}">
      <dgm:prSet/>
      <dgm:spPr/>
      <dgm:t>
        <a:bodyPr/>
        <a:lstStyle/>
        <a:p>
          <a:endParaRPr lang="en-US"/>
        </a:p>
      </dgm:t>
    </dgm:pt>
    <dgm:pt modelId="{0B83B903-9F2D-4726-BC48-CCD1562448EE}" type="sibTrans" cxnId="{D0D64507-8F55-48CF-B75A-C36BC4B6BCFC}">
      <dgm:prSet/>
      <dgm:spPr/>
      <dgm:t>
        <a:bodyPr/>
        <a:lstStyle/>
        <a:p>
          <a:endParaRPr lang="en-US"/>
        </a:p>
      </dgm:t>
    </dgm:pt>
    <dgm:pt modelId="{CCBCE652-0E1C-48DA-B329-25C03C5C530C}">
      <dgm:prSet/>
      <dgm:spPr/>
      <dgm:t>
        <a:bodyPr/>
        <a:lstStyle/>
        <a:p>
          <a:pPr>
            <a:lnSpc>
              <a:spcPct val="100000"/>
            </a:lnSpc>
          </a:pPr>
          <a:r>
            <a:rPr lang="en-GB"/>
            <a:t>Reduced energy consumption, environmental impact, </a:t>
          </a:r>
          <a:r>
            <a:rPr lang="en-US"/>
            <a:t>and improved occupant comfort and flexibility.</a:t>
          </a:r>
        </a:p>
      </dgm:t>
    </dgm:pt>
    <dgm:pt modelId="{AC2B01BE-3891-4475-A2EC-B1E036F87EB3}" type="parTrans" cxnId="{58A1F148-2A4A-44F6-BDEF-A61C50D57616}">
      <dgm:prSet/>
      <dgm:spPr/>
      <dgm:t>
        <a:bodyPr/>
        <a:lstStyle/>
        <a:p>
          <a:endParaRPr lang="en-US"/>
        </a:p>
      </dgm:t>
    </dgm:pt>
    <dgm:pt modelId="{786EBCE9-9244-4EE9-9856-C85696CD210E}" type="sibTrans" cxnId="{58A1F148-2A4A-44F6-BDEF-A61C50D57616}">
      <dgm:prSet/>
      <dgm:spPr/>
      <dgm:t>
        <a:bodyPr/>
        <a:lstStyle/>
        <a:p>
          <a:endParaRPr lang="en-US"/>
        </a:p>
      </dgm:t>
    </dgm:pt>
    <dgm:pt modelId="{64C8A221-8597-4909-8E4E-55CAE4AB50E7}">
      <dgm:prSet/>
      <dgm:spPr/>
      <dgm:t>
        <a:bodyPr/>
        <a:lstStyle/>
        <a:p>
          <a:pPr>
            <a:lnSpc>
              <a:spcPct val="100000"/>
            </a:lnSpc>
          </a:pPr>
          <a:r>
            <a:rPr lang="en-US"/>
            <a:t>Optimization through BIoT: Energy usage, space utilization, and well-being optimization while </a:t>
          </a:r>
          <a:r>
            <a:rPr lang="en-GB"/>
            <a:t>interacting with external systems.</a:t>
          </a:r>
          <a:endParaRPr lang="en-US"/>
        </a:p>
      </dgm:t>
    </dgm:pt>
    <dgm:pt modelId="{BFBED52E-ACF2-402C-B273-664B914F8FC7}" type="parTrans" cxnId="{7D5573B3-F761-41DA-8A21-4112C1F8E004}">
      <dgm:prSet/>
      <dgm:spPr/>
      <dgm:t>
        <a:bodyPr/>
        <a:lstStyle/>
        <a:p>
          <a:endParaRPr lang="en-US"/>
        </a:p>
      </dgm:t>
    </dgm:pt>
    <dgm:pt modelId="{6F2124F8-ACD4-4B7C-B08B-D8A46D8B3232}" type="sibTrans" cxnId="{7D5573B3-F761-41DA-8A21-4112C1F8E004}">
      <dgm:prSet/>
      <dgm:spPr/>
      <dgm:t>
        <a:bodyPr/>
        <a:lstStyle/>
        <a:p>
          <a:endParaRPr lang="en-US"/>
        </a:p>
      </dgm:t>
    </dgm:pt>
    <dgm:pt modelId="{2BA04B0A-9AB5-4597-A8D5-C6D0C090A740}" type="pres">
      <dgm:prSet presAssocID="{ABD1B253-C7B0-4CC6-9CF9-878C00CE6E4A}" presName="root" presStyleCnt="0">
        <dgm:presLayoutVars>
          <dgm:dir/>
          <dgm:resizeHandles val="exact"/>
        </dgm:presLayoutVars>
      </dgm:prSet>
      <dgm:spPr/>
    </dgm:pt>
    <dgm:pt modelId="{B79826E7-2781-4584-8B7D-3D44C543FAA8}" type="pres">
      <dgm:prSet presAssocID="{1A7CFC3B-AB70-4BC1-B573-5E15C8FF7884}" presName="compNode" presStyleCnt="0"/>
      <dgm:spPr/>
    </dgm:pt>
    <dgm:pt modelId="{86EF635B-FAC3-4F82-932B-769A133CA9F5}" type="pres">
      <dgm:prSet presAssocID="{1A7CFC3B-AB70-4BC1-B573-5E15C8FF7884}" presName="bgRect" presStyleLbl="bgShp" presStyleIdx="0" presStyleCnt="3"/>
      <dgm:spPr/>
    </dgm:pt>
    <dgm:pt modelId="{E882A46E-3A16-4957-AA97-7A3757268269}" type="pres">
      <dgm:prSet presAssocID="{1A7CFC3B-AB70-4BC1-B573-5E15C8FF78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9B580819-CFD5-493A-95DF-AC542F92B63D}" type="pres">
      <dgm:prSet presAssocID="{1A7CFC3B-AB70-4BC1-B573-5E15C8FF7884}" presName="spaceRect" presStyleCnt="0"/>
      <dgm:spPr/>
    </dgm:pt>
    <dgm:pt modelId="{612D0E27-EEB7-4007-AC2F-8BD5FEF3FECB}" type="pres">
      <dgm:prSet presAssocID="{1A7CFC3B-AB70-4BC1-B573-5E15C8FF7884}" presName="parTx" presStyleLbl="revTx" presStyleIdx="0" presStyleCnt="3">
        <dgm:presLayoutVars>
          <dgm:chMax val="0"/>
          <dgm:chPref val="0"/>
        </dgm:presLayoutVars>
      </dgm:prSet>
      <dgm:spPr/>
    </dgm:pt>
    <dgm:pt modelId="{94D4F590-F123-444C-A657-17214236F9CD}" type="pres">
      <dgm:prSet presAssocID="{0B83B903-9F2D-4726-BC48-CCD1562448EE}" presName="sibTrans" presStyleCnt="0"/>
      <dgm:spPr/>
    </dgm:pt>
    <dgm:pt modelId="{037C994F-AB5E-4F83-A685-5668F460B536}" type="pres">
      <dgm:prSet presAssocID="{CCBCE652-0E1C-48DA-B329-25C03C5C530C}" presName="compNode" presStyleCnt="0"/>
      <dgm:spPr/>
    </dgm:pt>
    <dgm:pt modelId="{31442A7F-F007-484B-9C87-31CEE9E501BD}" type="pres">
      <dgm:prSet presAssocID="{CCBCE652-0E1C-48DA-B329-25C03C5C530C}" presName="bgRect" presStyleLbl="bgShp" presStyleIdx="1" presStyleCnt="3"/>
      <dgm:spPr/>
    </dgm:pt>
    <dgm:pt modelId="{D000D07D-59C3-415B-8BA7-0348A1D560DE}" type="pres">
      <dgm:prSet presAssocID="{CCBCE652-0E1C-48DA-B329-25C03C5C530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tainability"/>
        </a:ext>
      </dgm:extLst>
    </dgm:pt>
    <dgm:pt modelId="{1752B699-8336-4B50-B167-1E62C8EB09C9}" type="pres">
      <dgm:prSet presAssocID="{CCBCE652-0E1C-48DA-B329-25C03C5C530C}" presName="spaceRect" presStyleCnt="0"/>
      <dgm:spPr/>
    </dgm:pt>
    <dgm:pt modelId="{DA271596-AB69-44BA-A7DB-413F4C6F92B3}" type="pres">
      <dgm:prSet presAssocID="{CCBCE652-0E1C-48DA-B329-25C03C5C530C}" presName="parTx" presStyleLbl="revTx" presStyleIdx="1" presStyleCnt="3">
        <dgm:presLayoutVars>
          <dgm:chMax val="0"/>
          <dgm:chPref val="0"/>
        </dgm:presLayoutVars>
      </dgm:prSet>
      <dgm:spPr/>
    </dgm:pt>
    <dgm:pt modelId="{66A3B69A-8EFF-4233-9059-7DD8AC1AA0B7}" type="pres">
      <dgm:prSet presAssocID="{786EBCE9-9244-4EE9-9856-C85696CD210E}" presName="sibTrans" presStyleCnt="0"/>
      <dgm:spPr/>
    </dgm:pt>
    <dgm:pt modelId="{74560C71-AC40-465B-9A23-1F1B84E1ED8B}" type="pres">
      <dgm:prSet presAssocID="{64C8A221-8597-4909-8E4E-55CAE4AB50E7}" presName="compNode" presStyleCnt="0"/>
      <dgm:spPr/>
    </dgm:pt>
    <dgm:pt modelId="{2F0242AC-BFB5-4544-BBF7-822D871BA9AD}" type="pres">
      <dgm:prSet presAssocID="{64C8A221-8597-4909-8E4E-55CAE4AB50E7}" presName="bgRect" presStyleLbl="bgShp" presStyleIdx="2" presStyleCnt="3"/>
      <dgm:spPr/>
    </dgm:pt>
    <dgm:pt modelId="{90987B9B-9EA0-47C9-95DC-B6273D7A81CF}" type="pres">
      <dgm:prSet presAssocID="{64C8A221-8597-4909-8E4E-55CAE4AB50E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enn Diagram"/>
        </a:ext>
      </dgm:extLst>
    </dgm:pt>
    <dgm:pt modelId="{F224FF8E-4F1A-4E0D-B229-2716078B58F1}" type="pres">
      <dgm:prSet presAssocID="{64C8A221-8597-4909-8E4E-55CAE4AB50E7}" presName="spaceRect" presStyleCnt="0"/>
      <dgm:spPr/>
    </dgm:pt>
    <dgm:pt modelId="{E07E5DFA-ADA0-4684-BA38-C6A5EEACB996}" type="pres">
      <dgm:prSet presAssocID="{64C8A221-8597-4909-8E4E-55CAE4AB50E7}" presName="parTx" presStyleLbl="revTx" presStyleIdx="2" presStyleCnt="3">
        <dgm:presLayoutVars>
          <dgm:chMax val="0"/>
          <dgm:chPref val="0"/>
        </dgm:presLayoutVars>
      </dgm:prSet>
      <dgm:spPr/>
    </dgm:pt>
  </dgm:ptLst>
  <dgm:cxnLst>
    <dgm:cxn modelId="{D0D64507-8F55-48CF-B75A-C36BC4B6BCFC}" srcId="{ABD1B253-C7B0-4CC6-9CF9-878C00CE6E4A}" destId="{1A7CFC3B-AB70-4BC1-B573-5E15C8FF7884}" srcOrd="0" destOrd="0" parTransId="{9178AA85-C5E9-4D45-BFC7-CDC0618DA7DB}" sibTransId="{0B83B903-9F2D-4726-BC48-CCD1562448EE}"/>
    <dgm:cxn modelId="{58A1F148-2A4A-44F6-BDEF-A61C50D57616}" srcId="{ABD1B253-C7B0-4CC6-9CF9-878C00CE6E4A}" destId="{CCBCE652-0E1C-48DA-B329-25C03C5C530C}" srcOrd="1" destOrd="0" parTransId="{AC2B01BE-3891-4475-A2EC-B1E036F87EB3}" sibTransId="{786EBCE9-9244-4EE9-9856-C85696CD210E}"/>
    <dgm:cxn modelId="{77F0C47D-E4B9-4AAD-AEAF-69BFDFB69BD9}" type="presOf" srcId="{64C8A221-8597-4909-8E4E-55CAE4AB50E7}" destId="{E07E5DFA-ADA0-4684-BA38-C6A5EEACB996}" srcOrd="0" destOrd="0" presId="urn:microsoft.com/office/officeart/2018/2/layout/IconVerticalSolidList"/>
    <dgm:cxn modelId="{E64E8382-9B92-4684-A748-A44B4EEDBF01}" type="presOf" srcId="{CCBCE652-0E1C-48DA-B329-25C03C5C530C}" destId="{DA271596-AB69-44BA-A7DB-413F4C6F92B3}" srcOrd="0" destOrd="0" presId="urn:microsoft.com/office/officeart/2018/2/layout/IconVerticalSolidList"/>
    <dgm:cxn modelId="{7D5573B3-F761-41DA-8A21-4112C1F8E004}" srcId="{ABD1B253-C7B0-4CC6-9CF9-878C00CE6E4A}" destId="{64C8A221-8597-4909-8E4E-55CAE4AB50E7}" srcOrd="2" destOrd="0" parTransId="{BFBED52E-ACF2-402C-B273-664B914F8FC7}" sibTransId="{6F2124F8-ACD4-4B7C-B08B-D8A46D8B3232}"/>
    <dgm:cxn modelId="{E8F0F1E9-72D4-4D21-933D-F62DAE971BF9}" type="presOf" srcId="{1A7CFC3B-AB70-4BC1-B573-5E15C8FF7884}" destId="{612D0E27-EEB7-4007-AC2F-8BD5FEF3FECB}" srcOrd="0" destOrd="0" presId="urn:microsoft.com/office/officeart/2018/2/layout/IconVerticalSolidList"/>
    <dgm:cxn modelId="{E67F58F6-7E9D-420B-8E85-09A485A9A151}" type="presOf" srcId="{ABD1B253-C7B0-4CC6-9CF9-878C00CE6E4A}" destId="{2BA04B0A-9AB5-4597-A8D5-C6D0C090A740}" srcOrd="0" destOrd="0" presId="urn:microsoft.com/office/officeart/2018/2/layout/IconVerticalSolidList"/>
    <dgm:cxn modelId="{F88BECB7-DCDB-44AE-BED8-20109585182C}" type="presParOf" srcId="{2BA04B0A-9AB5-4597-A8D5-C6D0C090A740}" destId="{B79826E7-2781-4584-8B7D-3D44C543FAA8}" srcOrd="0" destOrd="0" presId="urn:microsoft.com/office/officeart/2018/2/layout/IconVerticalSolidList"/>
    <dgm:cxn modelId="{3D73C78B-DF87-47E3-BAD3-7915F117D04A}" type="presParOf" srcId="{B79826E7-2781-4584-8B7D-3D44C543FAA8}" destId="{86EF635B-FAC3-4F82-932B-769A133CA9F5}" srcOrd="0" destOrd="0" presId="urn:microsoft.com/office/officeart/2018/2/layout/IconVerticalSolidList"/>
    <dgm:cxn modelId="{ADD39AA4-8133-4C53-A39E-ADB6A276E1E0}" type="presParOf" srcId="{B79826E7-2781-4584-8B7D-3D44C543FAA8}" destId="{E882A46E-3A16-4957-AA97-7A3757268269}" srcOrd="1" destOrd="0" presId="urn:microsoft.com/office/officeart/2018/2/layout/IconVerticalSolidList"/>
    <dgm:cxn modelId="{E13A21A2-C7EA-45DF-8B15-A1B12F87CD59}" type="presParOf" srcId="{B79826E7-2781-4584-8B7D-3D44C543FAA8}" destId="{9B580819-CFD5-493A-95DF-AC542F92B63D}" srcOrd="2" destOrd="0" presId="urn:microsoft.com/office/officeart/2018/2/layout/IconVerticalSolidList"/>
    <dgm:cxn modelId="{FA8D0816-C966-496B-8228-0E176D7E7615}" type="presParOf" srcId="{B79826E7-2781-4584-8B7D-3D44C543FAA8}" destId="{612D0E27-EEB7-4007-AC2F-8BD5FEF3FECB}" srcOrd="3" destOrd="0" presId="urn:microsoft.com/office/officeart/2018/2/layout/IconVerticalSolidList"/>
    <dgm:cxn modelId="{D6982EC0-EA7C-46EE-AE3A-188E04117803}" type="presParOf" srcId="{2BA04B0A-9AB5-4597-A8D5-C6D0C090A740}" destId="{94D4F590-F123-444C-A657-17214236F9CD}" srcOrd="1" destOrd="0" presId="urn:microsoft.com/office/officeart/2018/2/layout/IconVerticalSolidList"/>
    <dgm:cxn modelId="{89D9AACE-39C2-479E-90AC-2B9D4927E234}" type="presParOf" srcId="{2BA04B0A-9AB5-4597-A8D5-C6D0C090A740}" destId="{037C994F-AB5E-4F83-A685-5668F460B536}" srcOrd="2" destOrd="0" presId="urn:microsoft.com/office/officeart/2018/2/layout/IconVerticalSolidList"/>
    <dgm:cxn modelId="{461E6BDF-D0DB-405A-9BDB-830CC3BD5AD1}" type="presParOf" srcId="{037C994F-AB5E-4F83-A685-5668F460B536}" destId="{31442A7F-F007-484B-9C87-31CEE9E501BD}" srcOrd="0" destOrd="0" presId="urn:microsoft.com/office/officeart/2018/2/layout/IconVerticalSolidList"/>
    <dgm:cxn modelId="{27B44B0D-96B0-4095-AAF7-6B974B6DFD97}" type="presParOf" srcId="{037C994F-AB5E-4F83-A685-5668F460B536}" destId="{D000D07D-59C3-415B-8BA7-0348A1D560DE}" srcOrd="1" destOrd="0" presId="urn:microsoft.com/office/officeart/2018/2/layout/IconVerticalSolidList"/>
    <dgm:cxn modelId="{DB14637F-CDF3-40E7-8322-6AB18DB267E8}" type="presParOf" srcId="{037C994F-AB5E-4F83-A685-5668F460B536}" destId="{1752B699-8336-4B50-B167-1E62C8EB09C9}" srcOrd="2" destOrd="0" presId="urn:microsoft.com/office/officeart/2018/2/layout/IconVerticalSolidList"/>
    <dgm:cxn modelId="{EA9F4253-15BC-4BBE-ADC2-57197775A5CE}" type="presParOf" srcId="{037C994F-AB5E-4F83-A685-5668F460B536}" destId="{DA271596-AB69-44BA-A7DB-413F4C6F92B3}" srcOrd="3" destOrd="0" presId="urn:microsoft.com/office/officeart/2018/2/layout/IconVerticalSolidList"/>
    <dgm:cxn modelId="{D6F80D42-26D5-4E91-BDFD-C2AC29F94D5A}" type="presParOf" srcId="{2BA04B0A-9AB5-4597-A8D5-C6D0C090A740}" destId="{66A3B69A-8EFF-4233-9059-7DD8AC1AA0B7}" srcOrd="3" destOrd="0" presId="urn:microsoft.com/office/officeart/2018/2/layout/IconVerticalSolidList"/>
    <dgm:cxn modelId="{3862EE7F-A795-4BF9-B758-9C87846AF067}" type="presParOf" srcId="{2BA04B0A-9AB5-4597-A8D5-C6D0C090A740}" destId="{74560C71-AC40-465B-9A23-1F1B84E1ED8B}" srcOrd="4" destOrd="0" presId="urn:microsoft.com/office/officeart/2018/2/layout/IconVerticalSolidList"/>
    <dgm:cxn modelId="{64093E00-BDB9-43CE-AE3D-CA7C4534639D}" type="presParOf" srcId="{74560C71-AC40-465B-9A23-1F1B84E1ED8B}" destId="{2F0242AC-BFB5-4544-BBF7-822D871BA9AD}" srcOrd="0" destOrd="0" presId="urn:microsoft.com/office/officeart/2018/2/layout/IconVerticalSolidList"/>
    <dgm:cxn modelId="{1180F594-0C68-41A6-8327-2769554C2288}" type="presParOf" srcId="{74560C71-AC40-465B-9A23-1F1B84E1ED8B}" destId="{90987B9B-9EA0-47C9-95DC-B6273D7A81CF}" srcOrd="1" destOrd="0" presId="urn:microsoft.com/office/officeart/2018/2/layout/IconVerticalSolidList"/>
    <dgm:cxn modelId="{61C5325A-1A01-47DB-AD28-6F4786989B10}" type="presParOf" srcId="{74560C71-AC40-465B-9A23-1F1B84E1ED8B}" destId="{F224FF8E-4F1A-4E0D-B229-2716078B58F1}" srcOrd="2" destOrd="0" presId="urn:microsoft.com/office/officeart/2018/2/layout/IconVerticalSolidList"/>
    <dgm:cxn modelId="{79154792-CD71-40B3-A78C-578A276D0B98}" type="presParOf" srcId="{74560C71-AC40-465B-9A23-1F1B84E1ED8B}" destId="{E07E5DFA-ADA0-4684-BA38-C6A5EEACB9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F635B-FAC3-4F82-932B-769A133CA9F5}">
      <dsp:nvSpPr>
        <dsp:cNvPr id="0" name=""/>
        <dsp:cNvSpPr/>
      </dsp:nvSpPr>
      <dsp:spPr>
        <a:xfrm>
          <a:off x="0" y="420"/>
          <a:ext cx="9079707" cy="984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82A46E-3A16-4957-AA97-7A3757268269}">
      <dsp:nvSpPr>
        <dsp:cNvPr id="0" name=""/>
        <dsp:cNvSpPr/>
      </dsp:nvSpPr>
      <dsp:spPr>
        <a:xfrm>
          <a:off x="297854" y="221965"/>
          <a:ext cx="541554" cy="5415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D0E27-EEB7-4007-AC2F-8BD5FEF3FECB}">
      <dsp:nvSpPr>
        <dsp:cNvPr id="0" name=""/>
        <dsp:cNvSpPr/>
      </dsp:nvSpPr>
      <dsp:spPr>
        <a:xfrm>
          <a:off x="1137264" y="420"/>
          <a:ext cx="7942442" cy="98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08" tIns="104208" rIns="104208" bIns="104208" numCol="1" spcCol="1270" anchor="ctr" anchorCtr="0">
          <a:noAutofit/>
        </a:bodyPr>
        <a:lstStyle/>
        <a:p>
          <a:pPr marL="0" lvl="0" indent="0" algn="l" defTabSz="933450">
            <a:lnSpc>
              <a:spcPct val="100000"/>
            </a:lnSpc>
            <a:spcBef>
              <a:spcPct val="0"/>
            </a:spcBef>
            <a:spcAft>
              <a:spcPct val="35000"/>
            </a:spcAft>
            <a:buNone/>
          </a:pPr>
          <a:r>
            <a:rPr lang="en-US" sz="2100" kern="1200"/>
            <a:t>BIoT has transformed building automation, enhancing </a:t>
          </a:r>
          <a:r>
            <a:rPr lang="en-GB" sz="2100" kern="1200"/>
            <a:t>building performance and efficiency.</a:t>
          </a:r>
          <a:endParaRPr lang="en-US" sz="2100" kern="1200"/>
        </a:p>
      </dsp:txBody>
      <dsp:txXfrm>
        <a:off x="1137264" y="420"/>
        <a:ext cx="7942442" cy="984644"/>
      </dsp:txXfrm>
    </dsp:sp>
    <dsp:sp modelId="{31442A7F-F007-484B-9C87-31CEE9E501BD}">
      <dsp:nvSpPr>
        <dsp:cNvPr id="0" name=""/>
        <dsp:cNvSpPr/>
      </dsp:nvSpPr>
      <dsp:spPr>
        <a:xfrm>
          <a:off x="0" y="1231226"/>
          <a:ext cx="9079707" cy="984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0D07D-59C3-415B-8BA7-0348A1D560DE}">
      <dsp:nvSpPr>
        <dsp:cNvPr id="0" name=""/>
        <dsp:cNvSpPr/>
      </dsp:nvSpPr>
      <dsp:spPr>
        <a:xfrm>
          <a:off x="297854" y="1452771"/>
          <a:ext cx="541554" cy="5415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71596-AB69-44BA-A7DB-413F4C6F92B3}">
      <dsp:nvSpPr>
        <dsp:cNvPr id="0" name=""/>
        <dsp:cNvSpPr/>
      </dsp:nvSpPr>
      <dsp:spPr>
        <a:xfrm>
          <a:off x="1137264" y="1231226"/>
          <a:ext cx="7942442" cy="98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08" tIns="104208" rIns="104208" bIns="104208" numCol="1" spcCol="1270" anchor="ctr" anchorCtr="0">
          <a:noAutofit/>
        </a:bodyPr>
        <a:lstStyle/>
        <a:p>
          <a:pPr marL="0" lvl="0" indent="0" algn="l" defTabSz="933450">
            <a:lnSpc>
              <a:spcPct val="100000"/>
            </a:lnSpc>
            <a:spcBef>
              <a:spcPct val="0"/>
            </a:spcBef>
            <a:spcAft>
              <a:spcPct val="35000"/>
            </a:spcAft>
            <a:buNone/>
          </a:pPr>
          <a:r>
            <a:rPr lang="en-GB" sz="2100" kern="1200"/>
            <a:t>Reduced energy consumption, environmental impact, </a:t>
          </a:r>
          <a:r>
            <a:rPr lang="en-US" sz="2100" kern="1200"/>
            <a:t>and improved occupant comfort and flexibility.</a:t>
          </a:r>
        </a:p>
      </dsp:txBody>
      <dsp:txXfrm>
        <a:off x="1137264" y="1231226"/>
        <a:ext cx="7942442" cy="984644"/>
      </dsp:txXfrm>
    </dsp:sp>
    <dsp:sp modelId="{2F0242AC-BFB5-4544-BBF7-822D871BA9AD}">
      <dsp:nvSpPr>
        <dsp:cNvPr id="0" name=""/>
        <dsp:cNvSpPr/>
      </dsp:nvSpPr>
      <dsp:spPr>
        <a:xfrm>
          <a:off x="0" y="2462031"/>
          <a:ext cx="9079707" cy="984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987B9B-9EA0-47C9-95DC-B6273D7A81CF}">
      <dsp:nvSpPr>
        <dsp:cNvPr id="0" name=""/>
        <dsp:cNvSpPr/>
      </dsp:nvSpPr>
      <dsp:spPr>
        <a:xfrm>
          <a:off x="297854" y="2683576"/>
          <a:ext cx="541554" cy="5415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E5DFA-ADA0-4684-BA38-C6A5EEACB996}">
      <dsp:nvSpPr>
        <dsp:cNvPr id="0" name=""/>
        <dsp:cNvSpPr/>
      </dsp:nvSpPr>
      <dsp:spPr>
        <a:xfrm>
          <a:off x="1137264" y="2462031"/>
          <a:ext cx="7942442" cy="98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208" tIns="104208" rIns="104208" bIns="104208" numCol="1" spcCol="1270" anchor="ctr" anchorCtr="0">
          <a:noAutofit/>
        </a:bodyPr>
        <a:lstStyle/>
        <a:p>
          <a:pPr marL="0" lvl="0" indent="0" algn="l" defTabSz="933450">
            <a:lnSpc>
              <a:spcPct val="100000"/>
            </a:lnSpc>
            <a:spcBef>
              <a:spcPct val="0"/>
            </a:spcBef>
            <a:spcAft>
              <a:spcPct val="35000"/>
            </a:spcAft>
            <a:buNone/>
          </a:pPr>
          <a:r>
            <a:rPr lang="en-US" sz="2100" kern="1200"/>
            <a:t>Optimization through BIoT: Energy usage, space utilization, and well-being optimization while </a:t>
          </a:r>
          <a:r>
            <a:rPr lang="en-GB" sz="2100" kern="1200"/>
            <a:t>interacting with external systems.</a:t>
          </a:r>
          <a:endParaRPr lang="en-US" sz="2100" kern="1200"/>
        </a:p>
      </dsp:txBody>
      <dsp:txXfrm>
        <a:off x="1137264" y="2462031"/>
        <a:ext cx="7942442" cy="9846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What components does a BAS commonly require?</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 building automation system (BAS) consists of various essential components that work together to enable efficient and automated control of building systems.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In truth, the list of components is endless, but they generally include the following: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Sensors</a:t>
            </a:r>
            <a:r>
              <a:rPr lang="en-US" sz="1800" dirty="0">
                <a:effectLst/>
                <a:latin typeface="Calibri" panose="020F0502020204030204" pitchFamily="34" charset="0"/>
                <a:ea typeface="Calibri" panose="020F0502020204030204" pitchFamily="34" charset="0"/>
                <a:cs typeface="Calibri" panose="020F0502020204030204" pitchFamily="34" charset="0"/>
              </a:rPr>
              <a:t>: Sensors are essential in a BAS, collecting data on temperature, humidity, occupancy, light levels, and air quality. They are placed strategically throughout the building and provide accurate and real-time information. This data guides the BAS in making informed decisions to control and optimize systems.</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Controllers</a:t>
            </a:r>
            <a:r>
              <a:rPr lang="en-US" sz="1800" dirty="0">
                <a:effectLst/>
                <a:latin typeface="Calibri" panose="020F0502020204030204" pitchFamily="34" charset="0"/>
                <a:ea typeface="Calibri" panose="020F0502020204030204" pitchFamily="34" charset="0"/>
                <a:cs typeface="Calibri" panose="020F0502020204030204" pitchFamily="34" charset="0"/>
              </a:rPr>
              <a:t>: They also include controllers, which act as the central "brains" of the BAS. Controllers receive sensor data and processes it using predefined rules, algorithms or programming. They analyze the information and make decisions to optimize performance by adjusting setpoints, activating or deactivating equipment, regulating airflow or controlling lighting levels. Controllers can be centralized, managing the entire BAS, or distributed throughout the building, overseeing specific zones or systems.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User Interface</a:t>
            </a:r>
            <a:r>
              <a:rPr lang="en-US" sz="1800" dirty="0">
                <a:effectLst/>
                <a:latin typeface="Calibri" panose="020F0502020204030204" pitchFamily="34" charset="0"/>
                <a:ea typeface="Calibri" panose="020F0502020204030204" pitchFamily="34" charset="0"/>
                <a:cs typeface="Calibri" panose="020F0502020204030204" pitchFamily="34" charset="0"/>
              </a:rPr>
              <a:t>: There is also the user interface, which is the interaction point between operators and the BAS. It often uses a software application or graphical user interface for real-time data visualization and control. This interface provides facility managers with full visibility and control, supporting informed decision-making. Examples include cell phones and other touchscreen pads, as well as voice and facial recognition software.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Video</a:t>
            </a:r>
            <a:r>
              <a:rPr lang="en-US" sz="1800" dirty="0">
                <a:effectLst/>
                <a:latin typeface="Calibri" panose="020F0502020204030204" pitchFamily="34" charset="0"/>
                <a:ea typeface="Calibri" panose="020F0502020204030204" pitchFamily="34" charset="0"/>
                <a:cs typeface="Calibri" panose="020F0502020204030204" pitchFamily="34" charset="0"/>
              </a:rPr>
              <a:t>: In some applications, video can be an integral part of a building automation system. Integrated strategically, video cameras provide real-time visual data for security and operational efficiency. For security, video systems can detect unauthorized access and record security incidents, offering valuable evidence. Operationally, video analytics can optimize energy use by adjusting lighting and HVAC systems based on room occupancy. Video can also improve space allocation by monitoring usage patterns and optimize traffic flow within the building by identifying high-traffic areas. Real-time video data, coupled with advanced analytics and machine learning, can transform building management into a smart, sustainable operation.</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Communication Infrastructure</a:t>
            </a:r>
            <a:r>
              <a:rPr lang="en-US" sz="1800" dirty="0">
                <a:effectLst/>
                <a:latin typeface="Calibri" panose="020F0502020204030204" pitchFamily="34" charset="0"/>
                <a:ea typeface="Calibri" panose="020F0502020204030204" pitchFamily="34" charset="0"/>
                <a:cs typeface="Calibri" panose="020F0502020204030204" pitchFamily="34" charset="0"/>
              </a:rPr>
              <a:t>: A robust communication infrastructure is vital for a well-functioning BAS. It enables seamless data exchange between components through wired and wireless protocols like Ethernet, BACnet, Modbus, Zigbee or Wi-Fi. These protocols ensure secure and reliable transmission, connecting sensors, controllers and the user interface for a cohesive BAS ecosystem.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Integration with Other Systems</a:t>
            </a:r>
            <a:r>
              <a:rPr lang="en-US" sz="1800" dirty="0">
                <a:effectLst/>
                <a:latin typeface="Calibri" panose="020F0502020204030204" pitchFamily="34" charset="0"/>
                <a:ea typeface="Calibri" panose="020F0502020204030204" pitchFamily="34" charset="0"/>
                <a:cs typeface="Calibri" panose="020F0502020204030204" pitchFamily="34" charset="0"/>
              </a:rPr>
              <a:t>: Integration is vital for a BAS. It ensures coordination and interoperability of building systems. The BAS must integrate seamlessly with other building systems such as fire alarms, security, access control and elevator systems. This synchronization enables comprehensive control and automation of the entire building.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12</a:t>
            </a:fld>
            <a:endParaRPr lang="en-US"/>
          </a:p>
        </p:txBody>
      </p:sp>
    </p:spTree>
    <p:extLst>
      <p:ext uri="{BB962C8B-B14F-4D97-AF65-F5344CB8AC3E}">
        <p14:creationId xmlns:p14="http://schemas.microsoft.com/office/powerpoint/2010/main" val="103579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Result: DALI-Lighting Efficiency Increases 75%</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building automation system led to a notable upturn in operational efficiency. The air conditioning system saw a 17.5% boost in efficiency, and the LED lighting system's efficiency skyrocketed by 75% with zone-based DALI lighting control.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Furthermore, the energy monitoring system utilized consumption data to pinpoint prime opportunities for energy conservation.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a:t>
            </a:r>
            <a:r>
              <a:rPr lang="en-US" sz="1800" dirty="0" err="1">
                <a:effectLst/>
                <a:latin typeface="Calibri" panose="020F0502020204030204" pitchFamily="34" charset="0"/>
                <a:ea typeface="Calibri" panose="020F0502020204030204" pitchFamily="34" charset="0"/>
                <a:cs typeface="Calibri" panose="020F0502020204030204" pitchFamily="34" charset="0"/>
              </a:rPr>
              <a:t>Zhiyuan</a:t>
            </a:r>
            <a:r>
              <a:rPr lang="en-US" sz="1800" dirty="0">
                <a:effectLst/>
                <a:latin typeface="Calibri" panose="020F0502020204030204" pitchFamily="34" charset="0"/>
                <a:ea typeface="Calibri" panose="020F0502020204030204" pitchFamily="34" charset="0"/>
                <a:cs typeface="Calibri" panose="020F0502020204030204" pitchFamily="34" charset="0"/>
              </a:rPr>
              <a:t> Building in Taiwan, the former Duke Energy Center in Charlotte and The Edge in Amsterdam serve as remarkable examples of building automation systems. These iconic structures demonstrate the incredible possibilities that can be achieved when architects dare to push the boundaries of innovation and design with building automation.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24</a:t>
            </a:fld>
            <a:endParaRPr lang="en-US"/>
          </a:p>
        </p:txBody>
      </p:sp>
    </p:spTree>
    <p:extLst>
      <p:ext uri="{BB962C8B-B14F-4D97-AF65-F5344CB8AC3E}">
        <p14:creationId xmlns:p14="http://schemas.microsoft.com/office/powerpoint/2010/main" val="16337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87BE9-3106-44BD-A5E1-5293ACE6E5CE}" type="slidenum">
              <a:rPr lang="en-US" smtClean="0"/>
              <a:t>13</a:t>
            </a:fld>
            <a:endParaRPr lang="en-US"/>
          </a:p>
        </p:txBody>
      </p:sp>
    </p:spTree>
    <p:extLst>
      <p:ext uri="{BB962C8B-B14F-4D97-AF65-F5344CB8AC3E}">
        <p14:creationId xmlns:p14="http://schemas.microsoft.com/office/powerpoint/2010/main" val="268911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87BE9-3106-44BD-A5E1-5293ACE6E5CE}" type="slidenum">
              <a:rPr lang="en-US" smtClean="0"/>
              <a:t>15</a:t>
            </a:fld>
            <a:endParaRPr lang="en-US"/>
          </a:p>
        </p:txBody>
      </p:sp>
    </p:spTree>
    <p:extLst>
      <p:ext uri="{BB962C8B-B14F-4D97-AF65-F5344CB8AC3E}">
        <p14:creationId xmlns:p14="http://schemas.microsoft.com/office/powerpoint/2010/main" val="178184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Case study examples of BAS integration </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this webinar, we've covered the definition of a building automation system and its components. We've discussed how it systematically reduces energy consumption while enhancing productivity and comfort. A commercial space sounds pretty good with a BAS.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Is it?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What real-world applications are there to show how effective a building automation system is?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did some research and found three case studies from around the world that highlight the effectiveness of building automation systems in commercial and institutional spaces.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get started, first in The Netherlands.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2487BE9-3106-44BD-A5E1-5293ACE6E5CE}" type="slidenum">
              <a:rPr lang="en-US" smtClean="0"/>
              <a:t>18</a:t>
            </a:fld>
            <a:endParaRPr lang="en-US"/>
          </a:p>
        </p:txBody>
      </p:sp>
    </p:spTree>
    <p:extLst>
      <p:ext uri="{BB962C8B-B14F-4D97-AF65-F5344CB8AC3E}">
        <p14:creationId xmlns:p14="http://schemas.microsoft.com/office/powerpoint/2010/main" val="148144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Case Study 1: The Edge, Amsterdam, Netherlands</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heart of Amsterdam stands an architectural marvel and a testament to the promise of building automation technology. The building is called The Edge and is about 430,000-square-feet.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Architects had one thing in mind when they designed the structure: They wanted to redefine the concept of a workspace. They wanted to create a space that not only boosted employee productivity but also significantly reduced energy consumption.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achieve this, they implemented a building automation system designed to harmonize with the Internet of Things and a dedicated mobile application.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BAS was engineered to control the building's lighting, heating, ventilation and air conditioning systems seamlessly. Equipped with advanced occupancy sensors, the BAS intelligently adapted the building's operation based on real-time usage patterns.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19</a:t>
            </a:fld>
            <a:endParaRPr lang="en-US"/>
          </a:p>
        </p:txBody>
      </p:sp>
    </p:spTree>
    <p:extLst>
      <p:ext uri="{BB962C8B-B14F-4D97-AF65-F5344CB8AC3E}">
        <p14:creationId xmlns:p14="http://schemas.microsoft.com/office/powerpoint/2010/main" val="66224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Result: 70% reduction in energy consumption</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results of this ambitious endeavor were nothing short of spectacular.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With the integration of BAS, The Edge witnessed a 70% reduction in energy consumption when compared to traditional office buildings.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There’s more. There is an international standard for assessing, rating and certifying the sustainability of buildings. It’s called the Building Research Establishment Environmental Assessment Method. After the implementation of a BAS, The Edge scored a 98.36%. That rating crowned it the most sustainable office building in the world.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20</a:t>
            </a:fld>
            <a:endParaRPr lang="en-US"/>
          </a:p>
        </p:txBody>
      </p:sp>
    </p:spTree>
    <p:extLst>
      <p:ext uri="{BB962C8B-B14F-4D97-AF65-F5344CB8AC3E}">
        <p14:creationId xmlns:p14="http://schemas.microsoft.com/office/powerpoint/2010/main" val="388490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Case Study 2: </a:t>
            </a:r>
            <a:r>
              <a:rPr lang="en-US" sz="3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550 South Tryon</a:t>
            </a:r>
            <a:r>
              <a:rPr lang="en-US" sz="1800" b="1" kern="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Charlotte, North Carolina, U.S.A.</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Next, let’s head over to the United States. In Charlotte, North Carolina, there is a 48-story structure amid the skyline called 550 South Tryon, formerly known as the Duke Energy Center. It stands as a testament to the kind of sustainability a BAS can deliver.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owners and management of the building wanted to achieve new levels of sustainability, energy efficiency and occupant comfort. They also wanted a thriving, productive workspace for tenants.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realize this vision, a comprehensive building automation system was deployed. This system monitored and controlled the building's HVAC, lighting and security. It also integrated real-time energy monitoring software, occupancy sensors and daylight harvesting technology to optimize lighting, reduce energy consumption and gather vital energy usage data for optimization.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21</a:t>
            </a:fld>
            <a:endParaRPr lang="en-US"/>
          </a:p>
        </p:txBody>
      </p:sp>
    </p:spTree>
    <p:extLst>
      <p:ext uri="{BB962C8B-B14F-4D97-AF65-F5344CB8AC3E}">
        <p14:creationId xmlns:p14="http://schemas.microsoft.com/office/powerpoint/2010/main" val="94290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results of this ambitious implementation were striking. The skyscraper saw significant energy savings, reducing energy use by 22%. The building's occupants also experienced an unprecedented level of comfort.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building also earned the coveted LEED Platinum certification, which ranked it among the most sustainable office buildings in the United States.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transformation surpassed just sustainability and efficiency. Indoor air quality improved with demand-controlled ventilation. Space utilization grew. Tenant satisfaction rose.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Real-time data and system monitoring drove these changes, all thanks to the tower’s new building automation system.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22</a:t>
            </a:fld>
            <a:endParaRPr lang="en-US"/>
          </a:p>
        </p:txBody>
      </p:sp>
    </p:spTree>
    <p:extLst>
      <p:ext uri="{BB962C8B-B14F-4D97-AF65-F5344CB8AC3E}">
        <p14:creationId xmlns:p14="http://schemas.microsoft.com/office/powerpoint/2010/main" val="402420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Case Study 3: </a:t>
            </a:r>
            <a:r>
              <a:rPr lang="en-US" sz="1800" b="1" kern="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Zhiyuan</a:t>
            </a: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Building at National Chiao Tung University, Taiwan</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 far, we’ve had a case study from Europe and another from North America. But this technology can be implemented in nearly any structure worldwide, including Asia.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Take, for instance, Taiwan.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 the Taiwan campus of National Chiao Tung University stands the </a:t>
            </a:r>
            <a:r>
              <a:rPr lang="en-US" sz="1800" dirty="0" err="1">
                <a:effectLst/>
                <a:latin typeface="Calibri" panose="020F0502020204030204" pitchFamily="34" charset="0"/>
                <a:ea typeface="Calibri" panose="020F0502020204030204" pitchFamily="34" charset="0"/>
                <a:cs typeface="Calibri" panose="020F0502020204030204" pitchFamily="34" charset="0"/>
              </a:rPr>
              <a:t>Zhiyuan</a:t>
            </a:r>
            <a:r>
              <a:rPr lang="en-US" sz="1800" dirty="0">
                <a:effectLst/>
                <a:latin typeface="Calibri" panose="020F0502020204030204" pitchFamily="34" charset="0"/>
                <a:ea typeface="Calibri" panose="020F0502020204030204" pitchFamily="34" charset="0"/>
                <a:cs typeface="Calibri" panose="020F0502020204030204" pitchFamily="34" charset="0"/>
              </a:rPr>
              <a:t> Building. It’s a five-story research and development hub, spanning 23,000-plus square meters. It was a good, sound structure, but the University wanted more. They wanted it to be an innovative center that exemplified smart, energy-saving operations.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realize this, the university deployed an IoT-based building automation system. This advanced system included a smart management system for central monitoring, smart elevator calls and automated control of meeting rooms. An energy-efficient Variable Water Volume System was also integrated alongside energy-saving LED lighting and controls.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487BE9-3106-44BD-A5E1-5293ACE6E5CE}" type="slidenum">
              <a:rPr lang="en-US" smtClean="0"/>
              <a:t>23</a:t>
            </a:fld>
            <a:endParaRPr lang="en-US"/>
          </a:p>
        </p:txBody>
      </p:sp>
    </p:spTree>
    <p:extLst>
      <p:ext uri="{BB962C8B-B14F-4D97-AF65-F5344CB8AC3E}">
        <p14:creationId xmlns:p14="http://schemas.microsoft.com/office/powerpoint/2010/main" val="3629606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9950"/>
          <a:stretch/>
        </p:blipFill>
        <p:spPr>
          <a:xfrm>
            <a:off x="812621" y="5768350"/>
            <a:ext cx="3669227" cy="409841"/>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850A6038-68C7-09B0-82A5-D17492A2D786}"/>
              </a:ext>
            </a:extLst>
          </p:cNvPr>
          <p:cNvPicPr>
            <a:picLocks noChangeAspect="1"/>
          </p:cNvPicPr>
          <p:nvPr userDrawn="1"/>
        </p:nvPicPr>
        <p:blipFill rotWithShape="1">
          <a:blip r:embed="rId4"/>
          <a:srcRect l="7245" t="32868" r="7284" b="33925"/>
          <a:stretch/>
        </p:blipFill>
        <p:spPr>
          <a:xfrm>
            <a:off x="674431" y="588358"/>
            <a:ext cx="3973769" cy="1157920"/>
          </a:xfrm>
          <a:prstGeom prst="rect">
            <a:avLst/>
          </a:prstGeom>
        </p:spPr>
      </p:pic>
      <p:sp>
        <p:nvSpPr>
          <p:cNvPr id="6" name="Subtitle 2">
            <a:extLst>
              <a:ext uri="{FF2B5EF4-FFF2-40B4-BE49-F238E27FC236}">
                <a16:creationId xmlns:a16="http://schemas.microsoft.com/office/drawing/2014/main" id="{2BE06196-A858-08D9-526D-6D3FA1FD507B}"/>
              </a:ext>
            </a:extLst>
          </p:cNvPr>
          <p:cNvSpPr txBox="1">
            <a:spLocks/>
          </p:cNvSpPr>
          <p:nvPr userDrawn="1"/>
        </p:nvSpPr>
        <p:spPr>
          <a:xfrm>
            <a:off x="820769" y="6184815"/>
            <a:ext cx="1982337" cy="409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ontserrat"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www.ashb.com</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C061DDF7-9294-1BFB-A1A6-16E49E7184C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2" name="Slide Number Placeholder 3">
            <a:extLst>
              <a:ext uri="{FF2B5EF4-FFF2-40B4-BE49-F238E27FC236}">
                <a16:creationId xmlns:a16="http://schemas.microsoft.com/office/drawing/2014/main" id="{96957083-1CA8-4D59-0F5F-2C66E8FD66A6}"/>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D075CA9-1B88-0DD7-8697-527572C38D0A}"/>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207306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EF51A344-76AC-C763-7E45-1A4E1B9C457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34862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BDC1DA3C-89DA-0213-219A-73CB82160F60}"/>
              </a:ext>
            </a:extLst>
          </p:cNvPr>
          <p:cNvPicPr>
            <a:picLocks noChangeAspect="1"/>
          </p:cNvPicPr>
          <p:nvPr userDrawn="1"/>
        </p:nvPicPr>
        <p:blipFill rotWithShape="1">
          <a:blip r:embed="rId3"/>
          <a:srcRect l="7245" t="32868" r="7284" b="33925"/>
          <a:stretch/>
        </p:blipFill>
        <p:spPr>
          <a:xfrm>
            <a:off x="769681" y="588358"/>
            <a:ext cx="3973769" cy="115792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0E30CD-5CFD-B6C6-170D-3DCBD4F567EA}"/>
              </a:ext>
            </a:extLst>
          </p:cNvPr>
          <p:cNvSpPr/>
          <p:nvPr userDrawn="1"/>
        </p:nvSpPr>
        <p:spPr>
          <a:xfrm>
            <a:off x="0" y="1"/>
            <a:ext cx="12192000" cy="901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手繪多邊形 4">
            <a:extLst>
              <a:ext uri="{FF2B5EF4-FFF2-40B4-BE49-F238E27FC236}">
                <a16:creationId xmlns:a16="http://schemas.microsoft.com/office/drawing/2014/main" id="{31A9FF99-B8D2-7353-568C-86AA0FD1182B}"/>
              </a:ext>
            </a:extLst>
          </p:cNvPr>
          <p:cNvSpPr/>
          <p:nvPr userDrawn="1"/>
        </p:nvSpPr>
        <p:spPr>
          <a:xfrm flipH="1">
            <a:off x="1" y="-49997"/>
            <a:ext cx="5896383" cy="6937503"/>
          </a:xfrm>
          <a:custGeom>
            <a:avLst/>
            <a:gdLst>
              <a:gd name="connsiteX0" fmla="*/ 1412240 w 4114800"/>
              <a:gd name="connsiteY0" fmla="*/ 0 h 3647440"/>
              <a:gd name="connsiteX1" fmla="*/ 4114800 w 4114800"/>
              <a:gd name="connsiteY1" fmla="*/ 0 h 3647440"/>
              <a:gd name="connsiteX2" fmla="*/ 4114800 w 4114800"/>
              <a:gd name="connsiteY2" fmla="*/ 3647440 h 3647440"/>
              <a:gd name="connsiteX3" fmla="*/ 0 w 4114800"/>
              <a:gd name="connsiteY3" fmla="*/ 3647440 h 3647440"/>
              <a:gd name="connsiteX4" fmla="*/ 1412240 w 4114800"/>
              <a:gd name="connsiteY4" fmla="*/ 0 h 3647440"/>
              <a:gd name="connsiteX0" fmla="*/ 2346960 w 4114800"/>
              <a:gd name="connsiteY0" fmla="*/ 20320 h 3647440"/>
              <a:gd name="connsiteX1" fmla="*/ 4114800 w 4114800"/>
              <a:gd name="connsiteY1" fmla="*/ 0 h 3647440"/>
              <a:gd name="connsiteX2" fmla="*/ 4114800 w 4114800"/>
              <a:gd name="connsiteY2" fmla="*/ 3647440 h 3647440"/>
              <a:gd name="connsiteX3" fmla="*/ 0 w 4114800"/>
              <a:gd name="connsiteY3" fmla="*/ 3647440 h 3647440"/>
              <a:gd name="connsiteX4" fmla="*/ 2346960 w 4114800"/>
              <a:gd name="connsiteY4" fmla="*/ 20320 h 3647440"/>
              <a:gd name="connsiteX0" fmla="*/ 1991360 w 4114800"/>
              <a:gd name="connsiteY0" fmla="*/ 20320 h 3647440"/>
              <a:gd name="connsiteX1" fmla="*/ 4114800 w 4114800"/>
              <a:gd name="connsiteY1" fmla="*/ 0 h 3647440"/>
              <a:gd name="connsiteX2" fmla="*/ 4114800 w 4114800"/>
              <a:gd name="connsiteY2" fmla="*/ 3647440 h 3647440"/>
              <a:gd name="connsiteX3" fmla="*/ 0 w 4114800"/>
              <a:gd name="connsiteY3" fmla="*/ 3647440 h 3647440"/>
              <a:gd name="connsiteX4" fmla="*/ 1991360 w 4114800"/>
              <a:gd name="connsiteY4" fmla="*/ 20320 h 364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3647440">
                <a:moveTo>
                  <a:pt x="1991360" y="20320"/>
                </a:moveTo>
                <a:lnTo>
                  <a:pt x="4114800" y="0"/>
                </a:lnTo>
                <a:lnTo>
                  <a:pt x="4114800" y="3647440"/>
                </a:lnTo>
                <a:lnTo>
                  <a:pt x="0" y="3647440"/>
                </a:lnTo>
                <a:lnTo>
                  <a:pt x="1991360" y="2032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10" name="Title 1">
            <a:extLst>
              <a:ext uri="{FF2B5EF4-FFF2-40B4-BE49-F238E27FC236}">
                <a16:creationId xmlns:a16="http://schemas.microsoft.com/office/drawing/2014/main" id="{143BA6F2-090D-7E27-9612-07D64C2C2E42}"/>
              </a:ext>
            </a:extLst>
          </p:cNvPr>
          <p:cNvSpPr>
            <a:spLocks noGrp="1"/>
          </p:cNvSpPr>
          <p:nvPr>
            <p:ph type="title"/>
          </p:nvPr>
        </p:nvSpPr>
        <p:spPr>
          <a:xfrm>
            <a:off x="4895370" y="2261416"/>
            <a:ext cx="5896383" cy="566309"/>
          </a:xfrm>
        </p:spPr>
        <p:txBody>
          <a:bodyPr wrap="square" anchor="b" anchorCtr="0">
            <a:spAutoFit/>
          </a:bodyPr>
          <a:lstStyle>
            <a:lvl1pPr>
              <a:defRPr>
                <a:solidFill>
                  <a:schemeClr val="tx1"/>
                </a:solidFill>
              </a:defRPr>
            </a:lvl1pPr>
          </a:lstStyle>
          <a:p>
            <a:endParaRPr lang="en-US" dirty="0"/>
          </a:p>
        </p:txBody>
      </p:sp>
    </p:spTree>
    <p:extLst>
      <p:ext uri="{BB962C8B-B14F-4D97-AF65-F5344CB8AC3E}">
        <p14:creationId xmlns:p14="http://schemas.microsoft.com/office/powerpoint/2010/main" val="794598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4CB5354-1ED5-F9A9-1389-4EB308A0D1F5}"/>
              </a:ext>
            </a:extLst>
          </p:cNvPr>
          <p:cNvSpPr>
            <a:spLocks noGrp="1"/>
          </p:cNvSpPr>
          <p:nvPr>
            <p:ph type="sldNum" sz="quarter" idx="12"/>
          </p:nvPr>
        </p:nvSpPr>
        <p:spPr>
          <a:xfrm>
            <a:off x="838200" y="6395274"/>
            <a:ext cx="2743200" cy="365125"/>
          </a:xfrm>
        </p:spPr>
        <p:txBody>
          <a:bodyPr/>
          <a:lstStyle/>
          <a:p>
            <a:fld id="{36080AEE-03E7-3F4B-B9B2-98DB4E396D73}" type="slidenum">
              <a:rPr lang="en-US" smtClean="0"/>
              <a:t>‹#›</a:t>
            </a:fld>
            <a:endParaRPr lang="en-US"/>
          </a:p>
        </p:txBody>
      </p:sp>
    </p:spTree>
    <p:extLst>
      <p:ext uri="{BB962C8B-B14F-4D97-AF65-F5344CB8AC3E}">
        <p14:creationId xmlns:p14="http://schemas.microsoft.com/office/powerpoint/2010/main" val="2644166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6080AEE-03E7-3F4B-B9B2-98DB4E396D73}" type="slidenum">
              <a:rPr lang="en-US" smtClean="0"/>
              <a:t>‹#›</a:t>
            </a:fld>
            <a:endParaRPr lang="en-US"/>
          </a:p>
        </p:txBody>
      </p:sp>
    </p:spTree>
    <p:extLst>
      <p:ext uri="{BB962C8B-B14F-4D97-AF65-F5344CB8AC3E}">
        <p14:creationId xmlns:p14="http://schemas.microsoft.com/office/powerpoint/2010/main" val="1309188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C1B301E-AA1E-180D-BCD1-E251DF0D825F}"/>
              </a:ext>
            </a:extLst>
          </p:cNvPr>
          <p:cNvSpPr>
            <a:spLocks noGrp="1"/>
          </p:cNvSpPr>
          <p:nvPr>
            <p:ph type="sldNum" sz="quarter" idx="12"/>
          </p:nvPr>
        </p:nvSpPr>
        <p:spPr>
          <a:xfrm>
            <a:off x="838200" y="6395274"/>
            <a:ext cx="2743200" cy="365125"/>
          </a:xfrm>
        </p:spPr>
        <p:txBody>
          <a:bodyPr/>
          <a:lstStyle/>
          <a:p>
            <a:fld id="{36080AEE-03E7-3F4B-B9B2-98DB4E396D73}" type="slidenum">
              <a:rPr lang="en-US" smtClean="0"/>
              <a:t>‹#›</a:t>
            </a:fld>
            <a:endParaRPr lang="en-US"/>
          </a:p>
        </p:txBody>
      </p:sp>
    </p:spTree>
    <p:extLst>
      <p:ext uri="{BB962C8B-B14F-4D97-AF65-F5344CB8AC3E}">
        <p14:creationId xmlns:p14="http://schemas.microsoft.com/office/powerpoint/2010/main" val="4289617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36080AEE-03E7-3F4B-B9B2-98DB4E396D73}" type="slidenum">
              <a:rPr lang="en-US" smtClean="0"/>
              <a:t>‹#›</a:t>
            </a:fld>
            <a:endParaRPr lang="en-US"/>
          </a:p>
        </p:txBody>
      </p:sp>
    </p:spTree>
    <p:extLst>
      <p:ext uri="{BB962C8B-B14F-4D97-AF65-F5344CB8AC3E}">
        <p14:creationId xmlns:p14="http://schemas.microsoft.com/office/powerpoint/2010/main" val="875966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689E5A7-C60D-3F76-804E-069287A76876}"/>
              </a:ext>
            </a:extLst>
          </p:cNvPr>
          <p:cNvSpPr>
            <a:spLocks noGrp="1"/>
          </p:cNvSpPr>
          <p:nvPr>
            <p:ph type="sldNum" sz="quarter" idx="12"/>
          </p:nvPr>
        </p:nvSpPr>
        <p:spPr>
          <a:xfrm>
            <a:off x="838200" y="6395274"/>
            <a:ext cx="2743200" cy="365125"/>
          </a:xfrm>
        </p:spPr>
        <p:txBody>
          <a:bodyPr/>
          <a:lstStyle/>
          <a:p>
            <a:fld id="{36080AEE-03E7-3F4B-B9B2-98DB4E396D73}" type="slidenum">
              <a:rPr lang="en-US" smtClean="0"/>
              <a:t>‹#›</a:t>
            </a:fld>
            <a:endParaRPr lang="en-US"/>
          </a:p>
        </p:txBody>
      </p:sp>
    </p:spTree>
    <p:extLst>
      <p:ext uri="{BB962C8B-B14F-4D97-AF65-F5344CB8AC3E}">
        <p14:creationId xmlns:p14="http://schemas.microsoft.com/office/powerpoint/2010/main" val="2708265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85519A-21BF-4E20-AE59-067B7E1B3D87}"/>
              </a:ext>
            </a:extLst>
          </p:cNvPr>
          <p:cNvSpPr>
            <a:spLocks noGrp="1"/>
          </p:cNvSpPr>
          <p:nvPr>
            <p:ph idx="1" hasCustomPrompt="1"/>
          </p:nvPr>
        </p:nvSpPr>
        <p:spPr/>
        <p:txBody>
          <a:bodyPr/>
          <a:lstStyle/>
          <a:p>
            <a:pPr lvl="0"/>
            <a:r>
              <a:rPr lang="en-US"/>
              <a:t>Add/edit bulleted List Title here</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686C83B4-C74A-4798-8ACA-71E1DF40FCC5}"/>
              </a:ext>
            </a:extLst>
          </p:cNvPr>
          <p:cNvSpPr>
            <a:spLocks noGrp="1"/>
          </p:cNvSpPr>
          <p:nvPr>
            <p:ph type="dt" sz="half" idx="2"/>
          </p:nvPr>
        </p:nvSpPr>
        <p:spPr>
          <a:xfrm>
            <a:off x="838200" y="6356351"/>
            <a:ext cx="27432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fld id="{1F3C5347-7B1A-4D21-AB27-AD45FCD2F88E}" type="datetime1">
              <a:rPr lang="en-US" smtClean="0"/>
              <a:pPr/>
              <a:t>2/22/2024</a:t>
            </a:fld>
            <a:endParaRPr lang="en-US"/>
          </a:p>
        </p:txBody>
      </p:sp>
      <p:sp>
        <p:nvSpPr>
          <p:cNvPr id="12" name="Footer Placeholder 4">
            <a:extLst>
              <a:ext uri="{FF2B5EF4-FFF2-40B4-BE49-F238E27FC236}">
                <a16:creationId xmlns:a16="http://schemas.microsoft.com/office/drawing/2014/main" id="{DC4D4CB2-7809-4729-9FDB-DA691BE37486}"/>
              </a:ext>
            </a:extLst>
          </p:cNvPr>
          <p:cNvSpPr>
            <a:spLocks noGrp="1"/>
          </p:cNvSpPr>
          <p:nvPr>
            <p:ph type="ftr" sz="quarter" idx="3"/>
          </p:nvPr>
        </p:nvSpPr>
        <p:spPr>
          <a:xfrm>
            <a:off x="4038600" y="6356351"/>
            <a:ext cx="41148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r>
              <a:rPr lang="en-US"/>
              <a:t>Do it </a:t>
            </a:r>
            <a:r>
              <a:rPr lang="en-US">
                <a:solidFill>
                  <a:srgbClr val="C00000"/>
                </a:solidFill>
              </a:rPr>
              <a:t>right </a:t>
            </a:r>
            <a:r>
              <a:rPr lang="en-US"/>
              <a:t>| deltacontrols.com</a:t>
            </a:r>
          </a:p>
        </p:txBody>
      </p:sp>
      <p:sp>
        <p:nvSpPr>
          <p:cNvPr id="13" name="Slide Number Placeholder 5">
            <a:extLst>
              <a:ext uri="{FF2B5EF4-FFF2-40B4-BE49-F238E27FC236}">
                <a16:creationId xmlns:a16="http://schemas.microsoft.com/office/drawing/2014/main" id="{22E41B33-F8CE-443C-99D0-0B06348588D9}"/>
              </a:ext>
            </a:extLst>
          </p:cNvPr>
          <p:cNvSpPr>
            <a:spLocks noGrp="1"/>
          </p:cNvSpPr>
          <p:nvPr>
            <p:ph type="sldNum" sz="quarter" idx="4"/>
          </p:nvPr>
        </p:nvSpPr>
        <p:spPr>
          <a:xfrm>
            <a:off x="8610600" y="6356351"/>
            <a:ext cx="2743200" cy="365125"/>
          </a:xfrm>
          <a:prstGeom prst="rect">
            <a:avLst/>
          </a:prstGeom>
        </p:spPr>
        <p:txBody>
          <a:bodyPr/>
          <a:lstStyle>
            <a:lvl1pPr algn="r">
              <a:defRPr lang="en-US" sz="900" b="1" kern="1200" smtClean="0">
                <a:solidFill>
                  <a:schemeClr val="tx1">
                    <a:lumMod val="50000"/>
                    <a:lumOff val="50000"/>
                  </a:schemeClr>
                </a:solidFill>
                <a:latin typeface="DINPro-Regular" panose="020B0504020101020102" pitchFamily="34" charset="0"/>
                <a:ea typeface="+mn-ea"/>
                <a:cs typeface="+mn-cs"/>
              </a:defRPr>
            </a:lvl1pPr>
          </a:lstStyle>
          <a:p>
            <a:r>
              <a:rPr lang="en-US"/>
              <a:t>&lt;#&gt;</a:t>
            </a:r>
          </a:p>
        </p:txBody>
      </p:sp>
      <p:sp>
        <p:nvSpPr>
          <p:cNvPr id="9" name="Title Placeholder 1">
            <a:extLst>
              <a:ext uri="{FF2B5EF4-FFF2-40B4-BE49-F238E27FC236}">
                <a16:creationId xmlns:a16="http://schemas.microsoft.com/office/drawing/2014/main" id="{D6DB038B-905A-400D-98FD-78DBCF34B96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Add/edit the Slide Title here</a:t>
            </a:r>
          </a:p>
        </p:txBody>
      </p:sp>
    </p:spTree>
    <p:extLst>
      <p:ext uri="{BB962C8B-B14F-4D97-AF65-F5344CB8AC3E}">
        <p14:creationId xmlns:p14="http://schemas.microsoft.com/office/powerpoint/2010/main" val="3009161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03FC6-E352-4E98-992B-C07DC4355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6729226"/>
            <a:ext cx="12191999" cy="130351"/>
          </a:xfrm>
          <a:prstGeom prst="rect">
            <a:avLst/>
          </a:prstGeom>
        </p:spPr>
      </p:pic>
      <p:sp>
        <p:nvSpPr>
          <p:cNvPr id="10" name="Title Placeholder 1">
            <a:extLst>
              <a:ext uri="{FF2B5EF4-FFF2-40B4-BE49-F238E27FC236}">
                <a16:creationId xmlns:a16="http://schemas.microsoft.com/office/drawing/2014/main" id="{68689A70-36FD-4E3B-973B-7D1F73D11442}"/>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Add/edit the Slide Title here</a:t>
            </a:r>
          </a:p>
        </p:txBody>
      </p:sp>
    </p:spTree>
    <p:extLst>
      <p:ext uri="{BB962C8B-B14F-4D97-AF65-F5344CB8AC3E}">
        <p14:creationId xmlns:p14="http://schemas.microsoft.com/office/powerpoint/2010/main" val="540025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F75CFA7-2C31-4542-94BB-E88C8A0F71AC}"/>
              </a:ext>
            </a:extLst>
          </p:cNvPr>
          <p:cNvSpPr>
            <a:spLocks noGrp="1"/>
          </p:cNvSpPr>
          <p:nvPr>
            <p:ph type="dt" sz="half" idx="2"/>
          </p:nvPr>
        </p:nvSpPr>
        <p:spPr>
          <a:xfrm>
            <a:off x="838200" y="6356351"/>
            <a:ext cx="27432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fld id="{1F3C5347-7B1A-4D21-AB27-AD45FCD2F88E}" type="datetime1">
              <a:rPr lang="en-US" smtClean="0"/>
              <a:pPr/>
              <a:t>2/22/2024</a:t>
            </a:fld>
            <a:endParaRPr lang="en-US"/>
          </a:p>
        </p:txBody>
      </p:sp>
      <p:sp>
        <p:nvSpPr>
          <p:cNvPr id="6" name="Footer Placeholder 4">
            <a:extLst>
              <a:ext uri="{FF2B5EF4-FFF2-40B4-BE49-F238E27FC236}">
                <a16:creationId xmlns:a16="http://schemas.microsoft.com/office/drawing/2014/main" id="{FA366C81-A32C-4A05-993E-C0634E326483}"/>
              </a:ext>
            </a:extLst>
          </p:cNvPr>
          <p:cNvSpPr>
            <a:spLocks noGrp="1"/>
          </p:cNvSpPr>
          <p:nvPr>
            <p:ph type="ftr" sz="quarter" idx="3"/>
          </p:nvPr>
        </p:nvSpPr>
        <p:spPr>
          <a:xfrm>
            <a:off x="4038600" y="6356351"/>
            <a:ext cx="41148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r>
              <a:rPr lang="en-US"/>
              <a:t>Do it </a:t>
            </a:r>
            <a:r>
              <a:rPr lang="en-US">
                <a:solidFill>
                  <a:srgbClr val="C00000"/>
                </a:solidFill>
              </a:rPr>
              <a:t>right </a:t>
            </a:r>
            <a:r>
              <a:rPr lang="en-US"/>
              <a:t>| deltacontrols.com</a:t>
            </a:r>
          </a:p>
        </p:txBody>
      </p:sp>
    </p:spTree>
    <p:extLst>
      <p:ext uri="{BB962C8B-B14F-4D97-AF65-F5344CB8AC3E}">
        <p14:creationId xmlns:p14="http://schemas.microsoft.com/office/powerpoint/2010/main" val="2225910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73575-8F44-4A08-A312-5524E033D24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5CAD9-BEE9-489A-AD0E-73B8609B1CC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B76FEB7-9594-43EB-BE7D-7C2D641C7CBE}"/>
              </a:ext>
            </a:extLst>
          </p:cNvPr>
          <p:cNvSpPr>
            <a:spLocks noGrp="1"/>
          </p:cNvSpPr>
          <p:nvPr>
            <p:ph type="dt" sz="half" idx="10"/>
          </p:nvPr>
        </p:nvSpPr>
        <p:spPr>
          <a:xfrm>
            <a:off x="838200" y="6356351"/>
            <a:ext cx="27432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fld id="{1F3C5347-7B1A-4D21-AB27-AD45FCD2F88E}" type="datetime1">
              <a:rPr lang="en-US" smtClean="0"/>
              <a:pPr/>
              <a:t>2/22/2024</a:t>
            </a:fld>
            <a:endParaRPr lang="en-US"/>
          </a:p>
        </p:txBody>
      </p:sp>
      <p:sp>
        <p:nvSpPr>
          <p:cNvPr id="9" name="Footer Placeholder 4">
            <a:extLst>
              <a:ext uri="{FF2B5EF4-FFF2-40B4-BE49-F238E27FC236}">
                <a16:creationId xmlns:a16="http://schemas.microsoft.com/office/drawing/2014/main" id="{4CD117AB-81ED-4C2A-8BEA-16D98317FE1F}"/>
              </a:ext>
            </a:extLst>
          </p:cNvPr>
          <p:cNvSpPr>
            <a:spLocks noGrp="1"/>
          </p:cNvSpPr>
          <p:nvPr>
            <p:ph type="ftr" sz="quarter" idx="3"/>
          </p:nvPr>
        </p:nvSpPr>
        <p:spPr>
          <a:xfrm>
            <a:off x="4038600" y="6356351"/>
            <a:ext cx="4114800" cy="365125"/>
          </a:xfrm>
          <a:prstGeom prst="rect">
            <a:avLst/>
          </a:prstGeom>
        </p:spPr>
        <p:txBody>
          <a:bodyPr/>
          <a:lstStyle>
            <a:lvl1pPr algn="ctr">
              <a:defRPr lang="en-US" sz="900" b="1" kern="1200" smtClean="0">
                <a:solidFill>
                  <a:schemeClr val="tx1">
                    <a:lumMod val="50000"/>
                    <a:lumOff val="50000"/>
                  </a:schemeClr>
                </a:solidFill>
                <a:latin typeface="DINPro-Regular" panose="020B0504020101020102" pitchFamily="34" charset="0"/>
                <a:ea typeface="+mn-ea"/>
                <a:cs typeface="+mn-cs"/>
              </a:defRPr>
            </a:lvl1pPr>
          </a:lstStyle>
          <a:p>
            <a:r>
              <a:rPr lang="en-US"/>
              <a:t>Do it </a:t>
            </a:r>
            <a:r>
              <a:rPr lang="en-US">
                <a:solidFill>
                  <a:srgbClr val="C00000"/>
                </a:solidFill>
              </a:rPr>
              <a:t>right </a:t>
            </a:r>
            <a:r>
              <a:rPr lang="en-US"/>
              <a:t>| deltacontrols.com</a:t>
            </a:r>
          </a:p>
        </p:txBody>
      </p:sp>
      <p:sp>
        <p:nvSpPr>
          <p:cNvPr id="12" name="Title Placeholder 1">
            <a:extLst>
              <a:ext uri="{FF2B5EF4-FFF2-40B4-BE49-F238E27FC236}">
                <a16:creationId xmlns:a16="http://schemas.microsoft.com/office/drawing/2014/main" id="{2E053474-70A2-479D-BF32-E3CCAD3016D9}"/>
              </a:ext>
            </a:extLst>
          </p:cNvPr>
          <p:cNvSpPr>
            <a:spLocks noGrp="1"/>
          </p:cNvSpPr>
          <p:nvPr>
            <p:ph type="title"/>
          </p:nvPr>
        </p:nvSpPr>
        <p:spPr>
          <a:xfrm>
            <a:off x="838200" y="365126"/>
            <a:ext cx="10515600" cy="618101"/>
          </a:xfrm>
          <a:prstGeom prst="rect">
            <a:avLst/>
          </a:prstGeom>
        </p:spPr>
        <p:txBody>
          <a:bodyPr vert="horz" lIns="91440" tIns="45720" rIns="91440" bIns="45720" rtlCol="0" anchor="t">
            <a:normAutofit/>
          </a:bodyPr>
          <a:lstStyle/>
          <a:p>
            <a:r>
              <a:rPr lang="en-US"/>
              <a:t>Add/edit the Slide Title here</a:t>
            </a:r>
          </a:p>
        </p:txBody>
      </p:sp>
    </p:spTree>
    <p:extLst>
      <p:ext uri="{BB962C8B-B14F-4D97-AF65-F5344CB8AC3E}">
        <p14:creationId xmlns:p14="http://schemas.microsoft.com/office/powerpoint/2010/main" val="139256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E0773-8A53-4E89-9BD1-2E07F54A062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DDB95-3219-4DF4-99C9-F829EB50E9CB}"/>
              </a:ext>
            </a:extLst>
          </p:cNvPr>
          <p:cNvSpPr>
            <a:spLocks noGrp="1"/>
          </p:cNvSpPr>
          <p:nvPr>
            <p:ph type="body" sz="half" idx="2"/>
          </p:nvPr>
        </p:nvSpPr>
        <p:spPr>
          <a:xfrm>
            <a:off x="839788" y="983225"/>
            <a:ext cx="3932237" cy="488576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1CB39-ABAE-4B6A-A1D9-5A7C88BB7205}"/>
              </a:ext>
            </a:extLst>
          </p:cNvPr>
          <p:cNvSpPr>
            <a:spLocks noGrp="1"/>
          </p:cNvSpPr>
          <p:nvPr>
            <p:ph type="dt" sz="half" idx="10"/>
          </p:nvPr>
        </p:nvSpPr>
        <p:spPr>
          <a:xfrm>
            <a:off x="838200" y="6356351"/>
            <a:ext cx="2743200" cy="365125"/>
          </a:xfrm>
          <a:prstGeom prst="rect">
            <a:avLst/>
          </a:prstGeom>
        </p:spPr>
        <p:txBody>
          <a:bodyPr/>
          <a:lstStyle/>
          <a:p>
            <a:fld id="{0C1E474C-73CC-441C-A13B-A56F335ECAC2}" type="datetime1">
              <a:rPr lang="en-US" smtClean="0"/>
              <a:t>2/22/2024</a:t>
            </a:fld>
            <a:endParaRPr lang="en-US"/>
          </a:p>
        </p:txBody>
      </p:sp>
      <p:sp>
        <p:nvSpPr>
          <p:cNvPr id="6" name="Footer Placeholder 5">
            <a:extLst>
              <a:ext uri="{FF2B5EF4-FFF2-40B4-BE49-F238E27FC236}">
                <a16:creationId xmlns:a16="http://schemas.microsoft.com/office/drawing/2014/main" id="{6B926712-A1C9-4B96-B035-512129991F96}"/>
              </a:ext>
            </a:extLst>
          </p:cNvPr>
          <p:cNvSpPr>
            <a:spLocks noGrp="1"/>
          </p:cNvSpPr>
          <p:nvPr>
            <p:ph type="ftr" sz="quarter" idx="11"/>
          </p:nvPr>
        </p:nvSpPr>
        <p:spPr>
          <a:xfrm>
            <a:off x="4038600" y="6356351"/>
            <a:ext cx="4114800" cy="365125"/>
          </a:xfrm>
          <a:prstGeom prst="rect">
            <a:avLst/>
          </a:prstGeom>
        </p:spPr>
        <p:txBody>
          <a:bodyPr/>
          <a:lstStyle/>
          <a:p>
            <a:r>
              <a:rPr lang="en-US"/>
              <a:t>Do it right.</a:t>
            </a:r>
          </a:p>
        </p:txBody>
      </p:sp>
      <p:sp>
        <p:nvSpPr>
          <p:cNvPr id="7" name="Slide Number Placeholder 6">
            <a:extLst>
              <a:ext uri="{FF2B5EF4-FFF2-40B4-BE49-F238E27FC236}">
                <a16:creationId xmlns:a16="http://schemas.microsoft.com/office/drawing/2014/main" id="{D54DB7AA-8FEF-46E3-9AE8-DC2BF11B8944}"/>
              </a:ext>
            </a:extLst>
          </p:cNvPr>
          <p:cNvSpPr>
            <a:spLocks noGrp="1"/>
          </p:cNvSpPr>
          <p:nvPr>
            <p:ph type="sldNum" sz="quarter" idx="12"/>
          </p:nvPr>
        </p:nvSpPr>
        <p:spPr>
          <a:xfrm>
            <a:off x="8610600" y="6356351"/>
            <a:ext cx="2743200" cy="365125"/>
          </a:xfrm>
          <a:prstGeom prst="rect">
            <a:avLst/>
          </a:prstGeom>
        </p:spPr>
        <p:txBody>
          <a:bodyPr/>
          <a:lstStyle/>
          <a:p>
            <a:fld id="{8DCA9A03-98A5-4526-8E9B-ED466CC051E6}" type="slidenum">
              <a:rPr lang="en-US" smtClean="0"/>
              <a:t>‹#›</a:t>
            </a:fld>
            <a:endParaRPr lang="en-US"/>
          </a:p>
        </p:txBody>
      </p:sp>
      <p:sp>
        <p:nvSpPr>
          <p:cNvPr id="8" name="Title Placeholder 1">
            <a:extLst>
              <a:ext uri="{FF2B5EF4-FFF2-40B4-BE49-F238E27FC236}">
                <a16:creationId xmlns:a16="http://schemas.microsoft.com/office/drawing/2014/main" id="{3653986C-B3DD-4F4B-B9E8-C067D071F2D4}"/>
              </a:ext>
            </a:extLst>
          </p:cNvPr>
          <p:cNvSpPr txBox="1">
            <a:spLocks/>
          </p:cNvSpPr>
          <p:nvPr userDrawn="1"/>
        </p:nvSpPr>
        <p:spPr>
          <a:xfrm>
            <a:off x="838200" y="365126"/>
            <a:ext cx="10515600" cy="6181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DIN Condensed" panose="00000500000000000000" pitchFamily="2" charset="0"/>
                <a:ea typeface="+mj-ea"/>
                <a:cs typeface="+mj-cs"/>
              </a:defRPr>
            </a:lvl1pPr>
          </a:lstStyle>
          <a:p>
            <a:r>
              <a:rPr lang="en-US" sz="4000"/>
              <a:t>Add/edit the Slide Title here</a:t>
            </a:r>
          </a:p>
        </p:txBody>
      </p:sp>
    </p:spTree>
    <p:extLst>
      <p:ext uri="{BB962C8B-B14F-4D97-AF65-F5344CB8AC3E}">
        <p14:creationId xmlns:p14="http://schemas.microsoft.com/office/powerpoint/2010/main" val="201496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E067-8DEC-46AF-A27C-39090294F4BB}"/>
              </a:ext>
            </a:extLst>
          </p:cNvPr>
          <p:cNvSpPr>
            <a:spLocks noGrp="1"/>
          </p:cNvSpPr>
          <p:nvPr>
            <p:ph type="title"/>
          </p:nvPr>
        </p:nvSpPr>
        <p:spPr>
          <a:xfrm>
            <a:off x="839788" y="1047893"/>
            <a:ext cx="3932237" cy="100950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6C1D08-990C-4B7A-AED4-EDD9E1D9047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51B9FFD-98BC-4337-8D96-83901D388BF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740BA-2F51-4ADE-86AD-AE4C2238D34E}"/>
              </a:ext>
            </a:extLst>
          </p:cNvPr>
          <p:cNvSpPr>
            <a:spLocks noGrp="1"/>
          </p:cNvSpPr>
          <p:nvPr>
            <p:ph type="dt" sz="half" idx="10"/>
          </p:nvPr>
        </p:nvSpPr>
        <p:spPr>
          <a:xfrm>
            <a:off x="838200" y="6356351"/>
            <a:ext cx="2743200" cy="365125"/>
          </a:xfrm>
          <a:prstGeom prst="rect">
            <a:avLst/>
          </a:prstGeom>
        </p:spPr>
        <p:txBody>
          <a:bodyPr/>
          <a:lstStyle/>
          <a:p>
            <a:fld id="{397B3E2C-21BA-4301-BB8A-82B2CD693D3A}" type="datetime1">
              <a:rPr lang="en-US" smtClean="0"/>
              <a:t>2/22/2024</a:t>
            </a:fld>
            <a:endParaRPr lang="en-US"/>
          </a:p>
        </p:txBody>
      </p:sp>
      <p:sp>
        <p:nvSpPr>
          <p:cNvPr id="6" name="Footer Placeholder 5">
            <a:extLst>
              <a:ext uri="{FF2B5EF4-FFF2-40B4-BE49-F238E27FC236}">
                <a16:creationId xmlns:a16="http://schemas.microsoft.com/office/drawing/2014/main" id="{32E74AB6-D3F7-409C-872A-9DC6B6511CCF}"/>
              </a:ext>
            </a:extLst>
          </p:cNvPr>
          <p:cNvSpPr>
            <a:spLocks noGrp="1"/>
          </p:cNvSpPr>
          <p:nvPr>
            <p:ph type="ftr" sz="quarter" idx="11"/>
          </p:nvPr>
        </p:nvSpPr>
        <p:spPr>
          <a:xfrm>
            <a:off x="4038600" y="6356351"/>
            <a:ext cx="4114800" cy="365125"/>
          </a:xfrm>
          <a:prstGeom prst="rect">
            <a:avLst/>
          </a:prstGeom>
        </p:spPr>
        <p:txBody>
          <a:bodyPr/>
          <a:lstStyle/>
          <a:p>
            <a:r>
              <a:rPr lang="en-US"/>
              <a:t>Do it right.</a:t>
            </a:r>
          </a:p>
        </p:txBody>
      </p:sp>
      <p:sp>
        <p:nvSpPr>
          <p:cNvPr id="7" name="Slide Number Placeholder 6">
            <a:extLst>
              <a:ext uri="{FF2B5EF4-FFF2-40B4-BE49-F238E27FC236}">
                <a16:creationId xmlns:a16="http://schemas.microsoft.com/office/drawing/2014/main" id="{240E50D1-3B82-466B-A4DB-5E995D4D69BE}"/>
              </a:ext>
            </a:extLst>
          </p:cNvPr>
          <p:cNvSpPr>
            <a:spLocks noGrp="1"/>
          </p:cNvSpPr>
          <p:nvPr>
            <p:ph type="sldNum" sz="quarter" idx="12"/>
          </p:nvPr>
        </p:nvSpPr>
        <p:spPr>
          <a:xfrm>
            <a:off x="8610600" y="6356351"/>
            <a:ext cx="2743200" cy="365125"/>
          </a:xfrm>
          <a:prstGeom prst="rect">
            <a:avLst/>
          </a:prstGeom>
        </p:spPr>
        <p:txBody>
          <a:bodyPr/>
          <a:lstStyle/>
          <a:p>
            <a:fld id="{8DCA9A03-98A5-4526-8E9B-ED466CC051E6}" type="slidenum">
              <a:rPr lang="en-US" smtClean="0"/>
              <a:t>‹#›</a:t>
            </a:fld>
            <a:endParaRPr lang="en-US"/>
          </a:p>
        </p:txBody>
      </p:sp>
    </p:spTree>
    <p:extLst>
      <p:ext uri="{BB962C8B-B14F-4D97-AF65-F5344CB8AC3E}">
        <p14:creationId xmlns:p14="http://schemas.microsoft.com/office/powerpoint/2010/main" val="2141664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1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E61E7-5211-2BD2-842E-0C1898769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089"/>
            <a:ext cx="3153377" cy="133564"/>
          </a:xfrm>
          <a:prstGeom prst="rect">
            <a:avLst/>
          </a:prstGeom>
        </p:spPr>
      </p:pic>
    </p:spTree>
    <p:extLst>
      <p:ext uri="{BB962C8B-B14F-4D97-AF65-F5344CB8AC3E}">
        <p14:creationId xmlns:p14="http://schemas.microsoft.com/office/powerpoint/2010/main" val="1470693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1 Title">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E582A34E-34F7-F224-77BC-2E2E4C0C6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77" y="6246689"/>
            <a:ext cx="2017939" cy="223463"/>
          </a:xfrm>
          <a:prstGeom prst="rect">
            <a:avLst/>
          </a:prstGeom>
        </p:spPr>
      </p:pic>
      <p:pic>
        <p:nvPicPr>
          <p:cNvPr id="2" name="Picture 1">
            <a:extLst>
              <a:ext uri="{FF2B5EF4-FFF2-40B4-BE49-F238E27FC236}">
                <a16:creationId xmlns:a16="http://schemas.microsoft.com/office/drawing/2014/main" id="{408E61E7-5211-2BD2-842E-0C1898769C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9" y="1"/>
            <a:ext cx="3153377" cy="133564"/>
          </a:xfrm>
          <a:prstGeom prst="rect">
            <a:avLst/>
          </a:prstGeom>
        </p:spPr>
      </p:pic>
    </p:spTree>
    <p:extLst>
      <p:ext uri="{BB962C8B-B14F-4D97-AF65-F5344CB8AC3E}">
        <p14:creationId xmlns:p14="http://schemas.microsoft.com/office/powerpoint/2010/main" val="1063199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1981" y="497840"/>
            <a:ext cx="5442819" cy="1049253"/>
          </a:xfrm>
          <a:prstGeom prst="rect">
            <a:avLst/>
          </a:prstGeom>
        </p:spPr>
        <p:txBody>
          <a:bodyPr anchor="t">
            <a:noAutofit/>
          </a:bodyPr>
          <a:lstStyle>
            <a:lvl1pPr algn="l">
              <a:defRPr sz="3600" b="1">
                <a:solidFill>
                  <a:srgbClr val="58595B"/>
                </a:solidFill>
                <a:latin typeface="Arial Narrow" panose="020B0606020202030204" pitchFamily="34" charset="0"/>
              </a:defRPr>
            </a:lvl1pPr>
          </a:lstStyle>
          <a:p>
            <a:r>
              <a:rPr lang="en-US"/>
              <a:t>Click to edit Master title style</a:t>
            </a:r>
            <a:br>
              <a:rPr lang="en-US"/>
            </a:br>
            <a:endParaRPr lang="en-US"/>
          </a:p>
        </p:txBody>
      </p:sp>
      <p:sp>
        <p:nvSpPr>
          <p:cNvPr id="7" name="Picture Placeholder 6"/>
          <p:cNvSpPr>
            <a:spLocks noGrp="1"/>
          </p:cNvSpPr>
          <p:nvPr>
            <p:ph type="pic" sz="quarter" idx="10" hasCustomPrompt="1"/>
          </p:nvPr>
        </p:nvSpPr>
        <p:spPr>
          <a:xfrm>
            <a:off x="-1" y="0"/>
            <a:ext cx="5867401" cy="6858000"/>
          </a:xfrm>
          <a:prstGeom prst="rect">
            <a:avLst/>
          </a:prstGeom>
        </p:spPr>
        <p:txBody>
          <a:bodyPr/>
          <a:lstStyle>
            <a:lvl1pPr marL="0" indent="0">
              <a:buNone/>
              <a:defRPr baseline="0"/>
            </a:lvl1pPr>
          </a:lstStyle>
          <a:p>
            <a:r>
              <a:rPr lang="en-US"/>
              <a:t>Insert image here.</a:t>
            </a:r>
          </a:p>
        </p:txBody>
      </p:sp>
      <p:sp>
        <p:nvSpPr>
          <p:cNvPr id="9" name="Text Placeholder 8"/>
          <p:cNvSpPr>
            <a:spLocks noGrp="1"/>
          </p:cNvSpPr>
          <p:nvPr>
            <p:ph type="body" sz="quarter" idx="11"/>
          </p:nvPr>
        </p:nvSpPr>
        <p:spPr>
          <a:xfrm>
            <a:off x="6324600" y="2004294"/>
            <a:ext cx="5410200" cy="4396505"/>
          </a:xfrm>
          <a:prstGeom prst="rect">
            <a:avLst/>
          </a:prstGeom>
        </p:spPr>
        <p:txBody>
          <a:bodyPr>
            <a:normAutofit/>
          </a:bodyPr>
          <a:lstStyle>
            <a:lvl1pPr marL="228594" indent="-365751">
              <a:buFontTx/>
              <a:buBlip>
                <a:blip r:embed="rId2"/>
              </a:buBlip>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906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pn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119761" y="6412993"/>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031568" y="6418983"/>
            <a:ext cx="80175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2024 Association for Smarter Homes &amp; Buildings (ASHB) | Intelligent Buildings Council (IBC)</a:t>
            </a:r>
          </a:p>
        </p:txBody>
      </p:sp>
      <p:pic>
        <p:nvPicPr>
          <p:cNvPr id="13" name="Picture 12" descr="A logo of a building&#10;&#10;Description automatically generated">
            <a:extLst>
              <a:ext uri="{FF2B5EF4-FFF2-40B4-BE49-F238E27FC236}">
                <a16:creationId xmlns:a16="http://schemas.microsoft.com/office/drawing/2014/main" id="{B6C91078-2118-2809-CFEA-A7DB55092E15}"/>
              </a:ext>
            </a:extLst>
          </p:cNvPr>
          <p:cNvPicPr>
            <a:picLocks noChangeAspect="1"/>
          </p:cNvPicPr>
          <p:nvPr userDrawn="1"/>
        </p:nvPicPr>
        <p:blipFill rotWithShape="1">
          <a:blip r:embed="rId22"/>
          <a:srcRect l="37267" t="33550" r="37682" b="32885"/>
          <a:stretch/>
        </p:blipFill>
        <p:spPr>
          <a:xfrm>
            <a:off x="10811022" y="6193834"/>
            <a:ext cx="641190" cy="644341"/>
          </a:xfrm>
          <a:prstGeom prst="rect">
            <a:avLst/>
          </a:prstGeom>
        </p:spPr>
      </p:pic>
      <p:pic>
        <p:nvPicPr>
          <p:cNvPr id="15" name="Picture 14">
            <a:extLst>
              <a:ext uri="{FF2B5EF4-FFF2-40B4-BE49-F238E27FC236}">
                <a16:creationId xmlns:a16="http://schemas.microsoft.com/office/drawing/2014/main" id="{FEBDC93A-DAC2-9A24-306B-0548E1768D44}"/>
              </a:ext>
            </a:extLst>
          </p:cNvPr>
          <p:cNvPicPr>
            <a:picLocks noChangeAspect="1"/>
          </p:cNvPicPr>
          <p:nvPr userDrawn="1"/>
        </p:nvPicPr>
        <p:blipFill>
          <a:blip r:embed="rId23"/>
          <a:stretch>
            <a:fillRect/>
          </a:stretch>
        </p:blipFill>
        <p:spPr>
          <a:xfrm>
            <a:off x="11503589" y="6176963"/>
            <a:ext cx="646060" cy="644341"/>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 id="2147483970" r:id="rId18"/>
    <p:sldLayoutId id="2147483971" r:id="rId19"/>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8">
            <a:extLst>
              <a:ext uri="{FF2B5EF4-FFF2-40B4-BE49-F238E27FC236}">
                <a16:creationId xmlns:a16="http://schemas.microsoft.com/office/drawing/2014/main" id="{5DC625A5-343C-8451-6B5E-5153A63F7327}"/>
              </a:ext>
            </a:extLst>
          </p:cNvPr>
          <p:cNvSpPr/>
          <p:nvPr userDrawn="1"/>
        </p:nvSpPr>
        <p:spPr>
          <a:xfrm>
            <a:off x="0" y="6297672"/>
            <a:ext cx="12192000" cy="5603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3" name="Text Placeholder 2"/>
          <p:cNvSpPr>
            <a:spLocks noGrp="1"/>
          </p:cNvSpPr>
          <p:nvPr>
            <p:ph type="body" idx="1"/>
          </p:nvPr>
        </p:nvSpPr>
        <p:spPr>
          <a:xfrm>
            <a:off x="838200" y="1465089"/>
            <a:ext cx="10515600" cy="4711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95274"/>
            <a:ext cx="2743200" cy="365125"/>
          </a:xfrm>
          <a:prstGeom prst="rect">
            <a:avLst/>
          </a:prstGeom>
        </p:spPr>
        <p:txBody>
          <a:bodyPr vert="horz" lIns="91440" tIns="45720" rIns="91440" bIns="45720" rtlCol="0" anchor="ctr"/>
          <a:lstStyle>
            <a:lvl1pPr algn="l">
              <a:defRPr sz="1200">
                <a:solidFill>
                  <a:schemeClr val="bg1"/>
                </a:solidFill>
              </a:defRPr>
            </a:lvl1pPr>
          </a:lstStyle>
          <a:p>
            <a:fld id="{36080AEE-03E7-3F4B-B9B2-98DB4E396D73}" type="slidenum">
              <a:rPr lang="en-US" smtClean="0"/>
              <a:pPr/>
              <a:t>‹#›</a:t>
            </a:fld>
            <a:endParaRPr lang="en-US"/>
          </a:p>
        </p:txBody>
      </p:sp>
      <p:sp>
        <p:nvSpPr>
          <p:cNvPr id="11" name="矩形 1">
            <a:extLst>
              <a:ext uri="{FF2B5EF4-FFF2-40B4-BE49-F238E27FC236}">
                <a16:creationId xmlns:a16="http://schemas.microsoft.com/office/drawing/2014/main" id="{DE95D3DE-B20E-3C24-9546-17692EB04D6B}"/>
              </a:ext>
            </a:extLst>
          </p:cNvPr>
          <p:cNvSpPr/>
          <p:nvPr userDrawn="1"/>
        </p:nvSpPr>
        <p:spPr>
          <a:xfrm>
            <a:off x="0" y="0"/>
            <a:ext cx="12192000" cy="8983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2" name="Title Placeholder 1"/>
          <p:cNvSpPr>
            <a:spLocks noGrp="1"/>
          </p:cNvSpPr>
          <p:nvPr>
            <p:ph type="title"/>
          </p:nvPr>
        </p:nvSpPr>
        <p:spPr>
          <a:xfrm>
            <a:off x="838200" y="1"/>
            <a:ext cx="10515600" cy="102453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0061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txStyles>
    <p:titleStyle>
      <a:lvl1pPr algn="l" defTabSz="6858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A3D1D-E045-4734-80D4-F21A7F4A09FF}"/>
              </a:ext>
            </a:extLst>
          </p:cNvPr>
          <p:cNvSpPr>
            <a:spLocks noGrp="1"/>
          </p:cNvSpPr>
          <p:nvPr>
            <p:ph type="title"/>
          </p:nvPr>
        </p:nvSpPr>
        <p:spPr>
          <a:xfrm>
            <a:off x="333373" y="365126"/>
            <a:ext cx="11020428" cy="507831"/>
          </a:xfrm>
          <a:prstGeom prst="rect">
            <a:avLst/>
          </a:prstGeom>
        </p:spPr>
        <p:txBody>
          <a:bodyPr vert="horz" wrap="square" lIns="91440" tIns="45720" rIns="91440" bIns="45720" rtlCol="0" anchor="t">
            <a:spAutoFit/>
          </a:bodyPr>
          <a:lstStyle/>
          <a:p>
            <a:r>
              <a:rPr lang="en-US"/>
              <a:t>Add/edit the Slide Title here</a:t>
            </a:r>
          </a:p>
        </p:txBody>
      </p:sp>
      <p:sp>
        <p:nvSpPr>
          <p:cNvPr id="3" name="Text Placeholder 2">
            <a:extLst>
              <a:ext uri="{FF2B5EF4-FFF2-40B4-BE49-F238E27FC236}">
                <a16:creationId xmlns:a16="http://schemas.microsoft.com/office/drawing/2014/main" id="{D627C75E-0B19-444A-A182-207DB5595F79}"/>
              </a:ext>
            </a:extLst>
          </p:cNvPr>
          <p:cNvSpPr>
            <a:spLocks noGrp="1"/>
          </p:cNvSpPr>
          <p:nvPr>
            <p:ph type="body" idx="1"/>
          </p:nvPr>
        </p:nvSpPr>
        <p:spPr>
          <a:xfrm>
            <a:off x="333373" y="1825625"/>
            <a:ext cx="11442068" cy="4351339"/>
          </a:xfrm>
          <a:prstGeom prst="rect">
            <a:avLst/>
          </a:prstGeom>
        </p:spPr>
        <p:txBody>
          <a:bodyPr vert="horz" lIns="91440" tIns="45720" rIns="91440" bIns="45720" rtlCol="0">
            <a:normAutofit/>
          </a:bodyPr>
          <a:lstStyle/>
          <a:p>
            <a:pPr lvl="0"/>
            <a:r>
              <a:rPr lang="en-US"/>
              <a:t>Add/edit bulleted List Title here</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19F750E-6E7A-4BF6-977A-68EA656E6CE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48972" y="5912135"/>
            <a:ext cx="1009656" cy="529656"/>
          </a:xfrm>
          <a:prstGeom prst="rect">
            <a:avLst/>
          </a:prstGeom>
        </p:spPr>
      </p:pic>
    </p:spTree>
    <p:extLst>
      <p:ext uri="{BB962C8B-B14F-4D97-AF65-F5344CB8AC3E}">
        <p14:creationId xmlns:p14="http://schemas.microsoft.com/office/powerpoint/2010/main" val="23848870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6" r:id="rId7"/>
    <p:sldLayoutId id="2147483677" r:id="rId8"/>
    <p:sldLayoutId id="2147483678" r:id="rId9"/>
  </p:sldLayoutIdLst>
  <p:hf sldNum="0" hdr="0" ftr="0" dt="0"/>
  <p:txStyles>
    <p:titleStyle>
      <a:lvl1pPr algn="l" defTabSz="685800" rtl="0" eaLnBrk="1" latinLnBrk="0" hangingPunct="1">
        <a:lnSpc>
          <a:spcPct val="90000"/>
        </a:lnSpc>
        <a:spcBef>
          <a:spcPct val="0"/>
        </a:spcBef>
        <a:buNone/>
        <a:defRPr sz="3000" kern="1200">
          <a:solidFill>
            <a:schemeClr val="tx1"/>
          </a:solidFill>
          <a:latin typeface="DIN Condensed"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21/01/why-you-should-consider-adopting-bi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5.xml"/><Relationship Id="rId5" Type="http://schemas.openxmlformats.org/officeDocument/2006/relationships/hyperlink" Target="mailto:admin@ashb.com" TargetMode="Externa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admin@ashb.com" TargetMode="External"/><Relationship Id="rId2" Type="http://schemas.openxmlformats.org/officeDocument/2006/relationships/hyperlink" Target="http://www.ashb.com/whitepapers" TargetMode="Externa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gif"/><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hyperlink" Target="mailto:Klopotowska@ashb.com"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5.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1998976"/>
            <a:ext cx="10985500" cy="2049238"/>
          </a:xfrm>
        </p:spPr>
        <p:txBody>
          <a:bodyPr>
            <a:normAutofit fontScale="90000"/>
          </a:bodyPr>
          <a:lstStyle/>
          <a:p>
            <a:pPr>
              <a:lnSpc>
                <a:spcPct val="100000"/>
              </a:lnSpc>
            </a:pPr>
            <a:r>
              <a:rPr lang="en-US" altLang="en-US" sz="3200" b="1" dirty="0">
                <a:solidFill>
                  <a:schemeClr val="tx1"/>
                </a:solidFill>
                <a:latin typeface="+mj-lt"/>
              </a:rPr>
              <a:t>Intelligent Buildings Council (IBC) Webinar</a:t>
            </a:r>
            <a:br>
              <a:rPr lang="en-US" altLang="en-US" sz="3200" b="1" dirty="0">
                <a:solidFill>
                  <a:schemeClr val="tx1"/>
                </a:solidFill>
                <a:latin typeface="+mj-lt"/>
              </a:rPr>
            </a:br>
            <a:br>
              <a:rPr lang="en-US" altLang="en-US" sz="600" b="1" dirty="0">
                <a:solidFill>
                  <a:schemeClr val="tx1"/>
                </a:solidFill>
                <a:latin typeface="+mj-lt"/>
              </a:rPr>
            </a:br>
            <a:r>
              <a:rPr lang="en-US" altLang="en-US" sz="3900" b="1" dirty="0">
                <a:solidFill>
                  <a:schemeClr val="tx1"/>
                </a:solidFill>
                <a:latin typeface="+mj-lt"/>
              </a:rPr>
              <a:t>Webinar/Meeting will commence 12:05pm ET</a:t>
            </a:r>
            <a:br>
              <a:rPr lang="en-US" altLang="en-US" sz="3900" b="1" dirty="0">
                <a:solidFill>
                  <a:schemeClr val="tx1"/>
                </a:solidFill>
                <a:latin typeface="+mj-lt"/>
              </a:rPr>
            </a:br>
            <a:br>
              <a:rPr lang="en-US" altLang="en-US" sz="1700" b="1" dirty="0">
                <a:solidFill>
                  <a:schemeClr val="tx1"/>
                </a:solidFill>
                <a:latin typeface="+mj-lt"/>
              </a:rPr>
            </a:br>
            <a:r>
              <a:rPr lang="en-US" altLang="en-US" sz="2000" dirty="0">
                <a:solidFill>
                  <a:schemeClr val="tx1"/>
                </a:solidFill>
                <a:latin typeface="+mj-lt"/>
              </a:rPr>
              <a:t>Thursday, February 22, 2024  |  </a:t>
            </a:r>
            <a:r>
              <a:rPr lang="en-US" sz="2000" dirty="0">
                <a:solidFill>
                  <a:schemeClr val="tx1"/>
                </a:solidFill>
                <a:latin typeface="+mj-lt"/>
              </a:rPr>
              <a:t>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4048214"/>
            <a:ext cx="9048750" cy="1412786"/>
          </a:xfrm>
        </p:spPr>
        <p:txBody>
          <a:bodyPr>
            <a:noAutofit/>
          </a:bodyPr>
          <a:lstStyle/>
          <a:p>
            <a:r>
              <a:rPr lang="en-US" sz="1400" dirty="0"/>
              <a:t>IBC Chair:  Bob Allan (NAVCO Inc.) </a:t>
            </a:r>
          </a:p>
          <a:p>
            <a:r>
              <a:rPr lang="en-US" sz="1400" dirty="0"/>
              <a:t>Vice-Chair:  Harsha Chandrashekar (Honeywell International Inc.)</a:t>
            </a:r>
          </a:p>
          <a:p>
            <a:r>
              <a:rPr lang="en-US" sz="1400" dirty="0"/>
              <a:t>Vice-Chair:  Robert Lane (Robert H. Lane and Associates Inc.)</a:t>
            </a:r>
          </a:p>
          <a:p>
            <a:r>
              <a:rPr lang="en-US" sz="1400" dirty="0"/>
              <a:t>Vice-Chair:  </a:t>
            </a:r>
            <a:r>
              <a:rPr lang="en-US" altLang="en-US" sz="1400" dirty="0">
                <a:solidFill>
                  <a:schemeClr val="tx1"/>
                </a:solidFill>
                <a:ea typeface="SimSun" pitchFamily="2" charset="-122"/>
                <a:sym typeface="Arial" pitchFamily="34" charset="0"/>
              </a:rPr>
              <a:t>Chris Larry (</a:t>
            </a:r>
            <a:r>
              <a:rPr lang="en-US" altLang="en-US" sz="1400" dirty="0">
                <a:ea typeface="SimSun" pitchFamily="2" charset="-122"/>
                <a:cs typeface="Arial" pitchFamily="34" charset="0"/>
                <a:sym typeface="Arial" pitchFamily="34" charset="0"/>
              </a:rPr>
              <a:t>e</a:t>
            </a:r>
            <a:r>
              <a:rPr lang="en-US" altLang="en-US" sz="1400" dirty="0">
                <a:solidFill>
                  <a:schemeClr val="tx1"/>
                </a:solidFill>
                <a:ea typeface="SimSun" pitchFamily="2" charset="-122"/>
                <a:cs typeface="Arial" pitchFamily="34" charset="0"/>
              </a:rPr>
              <a:t>xp US Services Inc.)</a:t>
            </a:r>
            <a:endParaRPr lang="en-US" sz="14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2C99F-BE1D-91E7-2382-36E6D8FCE521}"/>
              </a:ext>
            </a:extLst>
          </p:cNvPr>
          <p:cNvSpPr txBox="1"/>
          <p:nvPr/>
        </p:nvSpPr>
        <p:spPr>
          <a:xfrm>
            <a:off x="0" y="0"/>
            <a:ext cx="12192000" cy="76944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77"/>
            <a:r>
              <a:rPr lang="en-GB" sz="4400" dirty="0">
                <a:solidFill>
                  <a:schemeClr val="bg1"/>
                </a:solidFill>
                <a:latin typeface="Calibri" panose="020F0502020204030204"/>
              </a:rPr>
              <a:t>ESG &amp; Sustainability</a:t>
            </a:r>
          </a:p>
        </p:txBody>
      </p:sp>
      <p:pic>
        <p:nvPicPr>
          <p:cNvPr id="3" name="Picture 2" descr="A hand holding a globe with icons&#10;&#10;Description automatically generated">
            <a:extLst>
              <a:ext uri="{FF2B5EF4-FFF2-40B4-BE49-F238E27FC236}">
                <a16:creationId xmlns:a16="http://schemas.microsoft.com/office/drawing/2014/main" id="{4387C3C4-C576-0AEC-1286-CF82A3D72777}"/>
              </a:ext>
            </a:extLst>
          </p:cNvPr>
          <p:cNvPicPr>
            <a:picLocks noChangeAspect="1"/>
          </p:cNvPicPr>
          <p:nvPr/>
        </p:nvPicPr>
        <p:blipFill rotWithShape="1">
          <a:blip r:embed="rId2">
            <a:extLst>
              <a:ext uri="{28A0092B-C50C-407E-A947-70E740481C1C}">
                <a14:useLocalDpi xmlns:a14="http://schemas.microsoft.com/office/drawing/2010/main" val="0"/>
              </a:ext>
            </a:extLst>
          </a:blip>
          <a:srcRect l="43477" r="6015"/>
          <a:stretch/>
        </p:blipFill>
        <p:spPr>
          <a:xfrm>
            <a:off x="5862637" y="1332748"/>
            <a:ext cx="6157912" cy="4657725"/>
          </a:xfrm>
          <a:prstGeom prst="rect">
            <a:avLst/>
          </a:prstGeom>
        </p:spPr>
      </p:pic>
      <p:sp>
        <p:nvSpPr>
          <p:cNvPr id="4" name="TextBox 3">
            <a:extLst>
              <a:ext uri="{FF2B5EF4-FFF2-40B4-BE49-F238E27FC236}">
                <a16:creationId xmlns:a16="http://schemas.microsoft.com/office/drawing/2014/main" id="{0B1A1C43-9430-7212-1EF8-4609D3BC13D0}"/>
              </a:ext>
            </a:extLst>
          </p:cNvPr>
          <p:cNvSpPr txBox="1"/>
          <p:nvPr/>
        </p:nvSpPr>
        <p:spPr>
          <a:xfrm>
            <a:off x="171451" y="1400177"/>
            <a:ext cx="5643563" cy="421653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indent="-285744" defTabSz="914377">
              <a:buFont typeface="Arial" panose="020B0604020202020204" pitchFamily="34" charset="0"/>
              <a:buChar char="•"/>
            </a:pPr>
            <a:r>
              <a:rPr lang="en-US" sz="1400" b="1" dirty="0">
                <a:solidFill>
                  <a:prstClr val="black"/>
                </a:solidFill>
                <a:latin typeface="Poppins-Regular"/>
              </a:rPr>
              <a:t>Buildings still consume 36% of energy &amp; output 37% of global emissions (IEA) </a:t>
            </a:r>
            <a:r>
              <a:rPr lang="en-US" sz="1400" dirty="0">
                <a:solidFill>
                  <a:prstClr val="black"/>
                </a:solidFill>
                <a:latin typeface="Poppins-Regular"/>
              </a:rPr>
              <a:t>and the CRE sector is still falling way short of its targets to improve on energy efficiency.</a:t>
            </a:r>
          </a:p>
          <a:p>
            <a:pPr marL="285744" indent="-285744" defTabSz="914377">
              <a:buFont typeface="Arial" panose="020B0604020202020204" pitchFamily="34" charset="0"/>
              <a:buChar char="•"/>
            </a:pPr>
            <a:endParaRPr lang="en-US" sz="1400" dirty="0">
              <a:solidFill>
                <a:prstClr val="black"/>
              </a:solidFill>
              <a:latin typeface="ArialMT"/>
            </a:endParaRPr>
          </a:p>
          <a:p>
            <a:pPr marL="285744" indent="-285744" defTabSz="914377">
              <a:buFont typeface="Arial" panose="020B0604020202020204" pitchFamily="34" charset="0"/>
              <a:buChar char="•"/>
            </a:pPr>
            <a:r>
              <a:rPr lang="en-US" sz="1400" dirty="0">
                <a:solidFill>
                  <a:prstClr val="black"/>
                </a:solidFill>
                <a:latin typeface="Poppins-Regular"/>
              </a:rPr>
              <a:t>The IEA calls for rates of sustainable retrofit to rise from a current level of 1% to over 2% per year in order to hit Net Zero targets by </a:t>
            </a:r>
            <a:r>
              <a:rPr lang="en-GB" sz="1400" dirty="0">
                <a:solidFill>
                  <a:prstClr val="black"/>
                </a:solidFill>
                <a:latin typeface="Poppins-Regular"/>
              </a:rPr>
              <a:t>2050.</a:t>
            </a:r>
          </a:p>
          <a:p>
            <a:pPr marL="285744" indent="-285744" defTabSz="914377">
              <a:buFont typeface="Arial" panose="020B0604020202020204" pitchFamily="34" charset="0"/>
              <a:buChar char="•"/>
            </a:pPr>
            <a:endParaRPr lang="en-US" sz="1400" dirty="0">
              <a:solidFill>
                <a:prstClr val="black"/>
              </a:solidFill>
              <a:latin typeface="ArialMT"/>
            </a:endParaRPr>
          </a:p>
          <a:p>
            <a:pPr marL="285744" indent="-285744" defTabSz="914377">
              <a:buFont typeface="Arial" panose="020B0604020202020204" pitchFamily="34" charset="0"/>
              <a:buChar char="•"/>
            </a:pPr>
            <a:r>
              <a:rPr lang="en-US" sz="1400" b="1" dirty="0">
                <a:solidFill>
                  <a:prstClr val="black"/>
                </a:solidFill>
                <a:latin typeface="Poppins-Regular"/>
              </a:rPr>
              <a:t>Regulatory reporting pressure is growing</a:t>
            </a:r>
            <a:r>
              <a:rPr lang="en-US" sz="1400" dirty="0">
                <a:solidFill>
                  <a:prstClr val="black"/>
                </a:solidFill>
                <a:latin typeface="Poppins-Regular"/>
              </a:rPr>
              <a:t>, 192 countries have now adopted “Nationally Determined Contributions” to meet Paris Climate Agreement Goals and 63% of these include </a:t>
            </a:r>
            <a:r>
              <a:rPr lang="en-GB" sz="1400" dirty="0">
                <a:solidFill>
                  <a:prstClr val="black"/>
                </a:solidFill>
                <a:latin typeface="Poppins-Regular"/>
              </a:rPr>
              <a:t>building energy efficiency targets.</a:t>
            </a:r>
          </a:p>
          <a:p>
            <a:pPr marL="285744" indent="-285744" defTabSz="914377">
              <a:buFont typeface="Arial" panose="020B0604020202020204" pitchFamily="34" charset="0"/>
              <a:buChar char="•"/>
            </a:pPr>
            <a:endParaRPr lang="en-US" sz="1400" dirty="0">
              <a:solidFill>
                <a:prstClr val="black"/>
              </a:solidFill>
              <a:latin typeface="Poppins-Regular"/>
            </a:endParaRPr>
          </a:p>
          <a:p>
            <a:pPr marL="285744" indent="-285744" defTabSz="914377">
              <a:buFont typeface="Arial" panose="020B0604020202020204" pitchFamily="34" charset="0"/>
              <a:buChar char="•"/>
            </a:pPr>
            <a:r>
              <a:rPr lang="en-US" sz="1400" b="1" dirty="0">
                <a:solidFill>
                  <a:prstClr val="black"/>
                </a:solidFill>
                <a:latin typeface="Poppins-Regular"/>
              </a:rPr>
              <a:t>Failure to conform to emerging legislation leaves commercial properties at risk</a:t>
            </a:r>
            <a:endParaRPr lang="en-GB" sz="1400" dirty="0">
              <a:solidFill>
                <a:prstClr val="black"/>
              </a:solidFill>
              <a:latin typeface="Poppins-Regular"/>
            </a:endParaRPr>
          </a:p>
          <a:p>
            <a:pPr marL="285744" indent="-285744" defTabSz="914377">
              <a:buFont typeface="Arial" panose="020B0604020202020204" pitchFamily="34" charset="0"/>
              <a:buChar char="•"/>
            </a:pPr>
            <a:endParaRPr lang="en-US" sz="1400" dirty="0">
              <a:solidFill>
                <a:prstClr val="black"/>
              </a:solidFill>
              <a:latin typeface="ArialMT"/>
            </a:endParaRPr>
          </a:p>
          <a:p>
            <a:pPr marL="285744" indent="-285744" defTabSz="914377">
              <a:buFont typeface="Arial" panose="020B0604020202020204" pitchFamily="34" charset="0"/>
              <a:buChar char="•"/>
            </a:pPr>
            <a:r>
              <a:rPr lang="en-US" sz="1400" dirty="0">
                <a:solidFill>
                  <a:prstClr val="black"/>
                </a:solidFill>
                <a:latin typeface="Poppins-Regular"/>
              </a:rPr>
              <a:t>However, ESG policy adoption is an increasing priority at boardroom level, and volatile energy prices strengthen the </a:t>
            </a:r>
            <a:r>
              <a:rPr lang="en-GB" sz="1400" dirty="0">
                <a:solidFill>
                  <a:prstClr val="black"/>
                </a:solidFill>
                <a:latin typeface="Poppins-Regular"/>
              </a:rPr>
              <a:t>investment case.</a:t>
            </a:r>
            <a:endParaRPr lang="en-GB" sz="1400" dirty="0">
              <a:solidFill>
                <a:prstClr val="black"/>
              </a:solidFill>
              <a:latin typeface="Calibri" panose="020F0502020204030204"/>
            </a:endParaRPr>
          </a:p>
        </p:txBody>
      </p:sp>
    </p:spTree>
    <p:extLst>
      <p:ext uri="{BB962C8B-B14F-4D97-AF65-F5344CB8AC3E}">
        <p14:creationId xmlns:p14="http://schemas.microsoft.com/office/powerpoint/2010/main" val="58479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43A396-F7EF-2A91-FC22-E8DF0DCB65A2}"/>
              </a:ext>
            </a:extLst>
          </p:cNvPr>
          <p:cNvSpPr txBox="1"/>
          <p:nvPr/>
        </p:nvSpPr>
        <p:spPr>
          <a:xfrm>
            <a:off x="7089416" y="425484"/>
            <a:ext cx="4914900" cy="1330839"/>
          </a:xfrm>
          <a:prstGeom prst="rect">
            <a:avLst/>
          </a:prstGeom>
        </p:spPr>
        <p:txBody>
          <a:bodyPr vert="horz" lIns="91440" tIns="45720" rIns="91440" bIns="4572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lnSpc>
                <a:spcPct val="90000"/>
              </a:lnSpc>
              <a:spcBef>
                <a:spcPct val="0"/>
              </a:spcBef>
              <a:spcAft>
                <a:spcPts val="600"/>
              </a:spcAft>
            </a:pPr>
            <a:r>
              <a:rPr lang="en-US" sz="4100" u="sng" dirty="0">
                <a:solidFill>
                  <a:prstClr val="black"/>
                </a:solidFill>
                <a:latin typeface="Calibri Light" panose="020F0302020204030204"/>
              </a:rPr>
              <a:t>Technology Innovation</a:t>
            </a:r>
          </a:p>
        </p:txBody>
      </p:sp>
      <p:pic>
        <p:nvPicPr>
          <p:cNvPr id="7" name="Picture 6" descr="A light bulb with dots and lines on it&#10;&#10;Description automatically generated">
            <a:extLst>
              <a:ext uri="{FF2B5EF4-FFF2-40B4-BE49-F238E27FC236}">
                <a16:creationId xmlns:a16="http://schemas.microsoft.com/office/drawing/2014/main" id="{45B7BFB8-1C73-18AC-E082-E0168E4FB990}"/>
              </a:ext>
            </a:extLst>
          </p:cNvPr>
          <p:cNvPicPr>
            <a:picLocks noChangeAspect="1"/>
          </p:cNvPicPr>
          <p:nvPr/>
        </p:nvPicPr>
        <p:blipFill rotWithShape="1">
          <a:blip r:embed="rId2">
            <a:extLst>
              <a:ext uri="{28A0092B-C50C-407E-A947-70E740481C1C}">
                <a14:useLocalDpi xmlns:a14="http://schemas.microsoft.com/office/drawing/2010/main" val="0"/>
              </a:ext>
            </a:extLst>
          </a:blip>
          <a:srcRect l="40967" r="2173"/>
          <a:stretch/>
        </p:blipFill>
        <p:spPr>
          <a:xfrm>
            <a:off x="22" y="10"/>
            <a:ext cx="6901711" cy="6857991"/>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671A279D-BC60-5B45-2242-F3AB4A013259}"/>
              </a:ext>
            </a:extLst>
          </p:cNvPr>
          <p:cNvSpPr txBox="1"/>
          <p:nvPr/>
        </p:nvSpPr>
        <p:spPr>
          <a:xfrm>
            <a:off x="6901733" y="1697784"/>
            <a:ext cx="5049763" cy="4804651"/>
          </a:xfrm>
          <a:prstGeom prst="rect">
            <a:avLst/>
          </a:prstGeom>
        </p:spPr>
        <p:txBody>
          <a:bodyPr vert="horz" lIns="91440" tIns="45720" rIns="9144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indent="-228594" defTabSz="914377">
              <a:lnSpc>
                <a:spcPct val="90000"/>
              </a:lnSpc>
              <a:spcAft>
                <a:spcPts val="600"/>
              </a:spcAft>
              <a:buFont typeface="Arial" panose="020B0604020202020204" pitchFamily="34" charset="0"/>
              <a:buChar char="•"/>
            </a:pPr>
            <a:r>
              <a:rPr lang="en-US" sz="1400" b="1" dirty="0">
                <a:solidFill>
                  <a:prstClr val="black"/>
                </a:solidFill>
                <a:latin typeface="Poppins-Regular"/>
              </a:rPr>
              <a:t>We are slowly transitioning to cloud based AI/ML driven solutions</a:t>
            </a:r>
            <a:r>
              <a:rPr lang="en-US" sz="1400" dirty="0">
                <a:solidFill>
                  <a:prstClr val="black"/>
                </a:solidFill>
                <a:latin typeface="Poppins-Regular"/>
              </a:rPr>
              <a:t>, most building owners and operators remain at the early stages of this journey.</a:t>
            </a:r>
          </a:p>
          <a:p>
            <a:pPr marL="285744" indent="-228594" defTabSz="914377">
              <a:lnSpc>
                <a:spcPct val="90000"/>
              </a:lnSpc>
              <a:spcAft>
                <a:spcPts val="600"/>
              </a:spcAft>
              <a:buFont typeface="Arial" panose="020B0604020202020204" pitchFamily="34" charset="0"/>
              <a:buChar char="•"/>
            </a:pPr>
            <a:endParaRPr lang="en-US" sz="1400" dirty="0">
              <a:solidFill>
                <a:prstClr val="black"/>
              </a:solidFill>
              <a:latin typeface="Poppins-Regular"/>
            </a:endParaRPr>
          </a:p>
          <a:p>
            <a:pPr marL="285744" indent="-228594" defTabSz="914377">
              <a:lnSpc>
                <a:spcPct val="90000"/>
              </a:lnSpc>
              <a:spcAft>
                <a:spcPts val="600"/>
              </a:spcAft>
              <a:buFont typeface="Arial" panose="020B0604020202020204" pitchFamily="34" charset="0"/>
              <a:buChar char="•"/>
            </a:pPr>
            <a:r>
              <a:rPr lang="en-US" sz="1400" b="1" dirty="0">
                <a:solidFill>
                  <a:prstClr val="black"/>
                </a:solidFill>
                <a:latin typeface="Poppins-Regular"/>
              </a:rPr>
              <a:t>The adoption of open standards, protocols</a:t>
            </a:r>
            <a:r>
              <a:rPr lang="en-US" sz="1400" dirty="0">
                <a:solidFill>
                  <a:prstClr val="black"/>
                </a:solidFill>
                <a:latin typeface="Poppins-Regular"/>
              </a:rPr>
              <a:t>, and non-proprietary solutions continue to drive innovation and</a:t>
            </a:r>
            <a:r>
              <a:rPr lang="en-US" sz="1400" b="1" dirty="0">
                <a:solidFill>
                  <a:prstClr val="black"/>
                </a:solidFill>
                <a:latin typeface="Poppins-Regular"/>
              </a:rPr>
              <a:t> scalability </a:t>
            </a:r>
            <a:r>
              <a:rPr lang="en-US" sz="1400" dirty="0">
                <a:solidFill>
                  <a:prstClr val="black"/>
                </a:solidFill>
                <a:latin typeface="Poppins-Regular"/>
              </a:rPr>
              <a:t>and are critical to overcoming challenges associated with soiled </a:t>
            </a:r>
            <a:r>
              <a:rPr lang="en-US" sz="1400" b="1" dirty="0">
                <a:solidFill>
                  <a:prstClr val="black"/>
                </a:solidFill>
                <a:latin typeface="Poppins-Regular"/>
              </a:rPr>
              <a:t>legacy systems</a:t>
            </a:r>
            <a:r>
              <a:rPr lang="en-US" sz="1400" dirty="0">
                <a:solidFill>
                  <a:prstClr val="black"/>
                </a:solidFill>
                <a:latin typeface="Poppins-Regular"/>
              </a:rPr>
              <a:t>.</a:t>
            </a:r>
          </a:p>
          <a:p>
            <a:pPr marL="285744" indent="-228594" defTabSz="914377">
              <a:lnSpc>
                <a:spcPct val="90000"/>
              </a:lnSpc>
              <a:spcAft>
                <a:spcPts val="600"/>
              </a:spcAft>
              <a:buFont typeface="Arial" panose="020B0604020202020204" pitchFamily="34" charset="0"/>
              <a:buChar char="•"/>
            </a:pPr>
            <a:endParaRPr lang="en-US" sz="1400" dirty="0">
              <a:solidFill>
                <a:prstClr val="black"/>
              </a:solidFill>
              <a:latin typeface="Poppins-Regular"/>
            </a:endParaRPr>
          </a:p>
          <a:p>
            <a:pPr marL="285744" indent="-228594" defTabSz="914377">
              <a:lnSpc>
                <a:spcPct val="90000"/>
              </a:lnSpc>
              <a:spcAft>
                <a:spcPts val="600"/>
              </a:spcAft>
              <a:buFont typeface="Arial" panose="020B0604020202020204" pitchFamily="34" charset="0"/>
              <a:buChar char="•"/>
            </a:pPr>
            <a:r>
              <a:rPr lang="en-US" sz="1400" dirty="0">
                <a:solidFill>
                  <a:prstClr val="black"/>
                </a:solidFill>
                <a:latin typeface="Poppins-Regular"/>
              </a:rPr>
              <a:t>Solutions for AI &amp; Machine Learning in Smart Buildings are now capable of delivering genuine, cost-effective efficiencies or new opportunities for market differentiation. </a:t>
            </a:r>
          </a:p>
          <a:p>
            <a:pPr marL="285744" indent="-228594" defTabSz="914377">
              <a:lnSpc>
                <a:spcPct val="90000"/>
              </a:lnSpc>
              <a:spcAft>
                <a:spcPts val="600"/>
              </a:spcAft>
              <a:buFont typeface="Arial" panose="020B0604020202020204" pitchFamily="34" charset="0"/>
              <a:buChar char="•"/>
            </a:pPr>
            <a:endParaRPr lang="en-US" sz="1400" dirty="0">
              <a:solidFill>
                <a:prstClr val="black"/>
              </a:solidFill>
              <a:latin typeface="Poppins-Regular"/>
            </a:endParaRPr>
          </a:p>
          <a:p>
            <a:pPr marL="285744" indent="-228594" defTabSz="914377">
              <a:lnSpc>
                <a:spcPct val="90000"/>
              </a:lnSpc>
              <a:spcAft>
                <a:spcPts val="600"/>
              </a:spcAft>
              <a:buFont typeface="Arial" panose="020B0604020202020204" pitchFamily="34" charset="0"/>
              <a:buChar char="•"/>
            </a:pPr>
            <a:r>
              <a:rPr lang="en-US" sz="1400" dirty="0">
                <a:solidFill>
                  <a:prstClr val="black"/>
                </a:solidFill>
                <a:latin typeface="Poppins-Regular"/>
              </a:rPr>
              <a:t>Both Edge and Cloud Compute are proving essential for additional processing, storage, and analytics in IoT architectures.</a:t>
            </a:r>
          </a:p>
        </p:txBody>
      </p:sp>
      <p:sp>
        <p:nvSpPr>
          <p:cNvPr id="2" name="Rectangle 1">
            <a:extLst>
              <a:ext uri="{FF2B5EF4-FFF2-40B4-BE49-F238E27FC236}">
                <a16:creationId xmlns:a16="http://schemas.microsoft.com/office/drawing/2014/main" id="{2E37633D-5CCB-D05B-C19A-C956E2D9603F}"/>
              </a:ext>
            </a:extLst>
          </p:cNvPr>
          <p:cNvSpPr/>
          <p:nvPr/>
        </p:nvSpPr>
        <p:spPr>
          <a:xfrm>
            <a:off x="10828422" y="5751095"/>
            <a:ext cx="1175893" cy="834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45325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2EED-B8DB-5E74-087F-832881363D6A}"/>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spcBef>
                <a:spcPts val="0"/>
              </a:spcBef>
              <a:spcAft>
                <a:spcPts val="0"/>
              </a:spcAft>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What components define “Smart Building”?</a:t>
            </a:r>
          </a:p>
        </p:txBody>
      </p:sp>
      <p:pic>
        <p:nvPicPr>
          <p:cNvPr id="5" name="Picture 4" descr="A person touching a screen&#10;&#10;Description automatically generated with low confidence">
            <a:extLst>
              <a:ext uri="{FF2B5EF4-FFF2-40B4-BE49-F238E27FC236}">
                <a16:creationId xmlns:a16="http://schemas.microsoft.com/office/drawing/2014/main" id="{4524FC94-848B-4195-99F5-08A21416ED96}"/>
              </a:ext>
            </a:extLst>
          </p:cNvPr>
          <p:cNvPicPr>
            <a:picLocks noChangeAspect="1"/>
          </p:cNvPicPr>
          <p:nvPr/>
        </p:nvPicPr>
        <p:blipFill rotWithShape="1">
          <a:blip r:embed="rId3"/>
          <a:srcRect l="14011" r="15554"/>
          <a:stretch/>
        </p:blipFill>
        <p:spPr>
          <a:xfrm>
            <a:off x="6461760" y="853440"/>
            <a:ext cx="5730240" cy="5425440"/>
          </a:xfrm>
          <a:prstGeom prst="rect">
            <a:avLst/>
          </a:prstGeom>
        </p:spPr>
      </p:pic>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594360" y="1179007"/>
            <a:ext cx="5791200" cy="499180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A smart building system consists of various essential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components</a:t>
            </a:r>
            <a:r>
              <a:rPr lang="en-US" sz="2400" dirty="0">
                <a:effectLst/>
                <a:latin typeface="Calibri" panose="020F0502020204030204" pitchFamily="34" charset="0"/>
                <a:ea typeface="Times New Roman" panose="02020603050405020304" pitchFamily="18" charset="0"/>
                <a:cs typeface="Calibri" panose="020F0502020204030204" pitchFamily="34" charset="0"/>
              </a:rPr>
              <a:t> that work together to enable efficient and automated control of building systems.</a:t>
            </a:r>
          </a:p>
          <a:p>
            <a:pPr marL="0" marR="0" indent="0">
              <a:spcBef>
                <a:spcPts val="0"/>
              </a:spcBef>
              <a:spcAft>
                <a:spcPts val="0"/>
              </a:spcAft>
              <a:buNone/>
            </a:pP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They generally include:</a:t>
            </a:r>
          </a:p>
          <a:p>
            <a:pPr marL="0" marR="0" indent="0">
              <a:spcBef>
                <a:spcPts val="0"/>
              </a:spcBef>
              <a:spcAft>
                <a:spcPts val="0"/>
              </a:spcAft>
              <a:buNone/>
            </a:pP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lvl="1">
              <a:spcBef>
                <a:spcPts val="0"/>
              </a:spcBef>
            </a:pPr>
            <a:r>
              <a:rPr lang="en-US" sz="2400" dirty="0">
                <a:effectLst/>
                <a:latin typeface="Calibri" panose="020F0502020204030204" pitchFamily="34" charset="0"/>
                <a:ea typeface="Times New Roman" panose="02020603050405020304" pitchFamily="18" charset="0"/>
                <a:cs typeface="Calibri" panose="020F0502020204030204" pitchFamily="34" charset="0"/>
              </a:rPr>
              <a:t>Sensors</a:t>
            </a:r>
          </a:p>
          <a:p>
            <a:pPr lvl="1">
              <a:spcBef>
                <a:spcPts val="0"/>
              </a:spcBef>
            </a:pPr>
            <a:r>
              <a:rPr lang="en-US" sz="2400" dirty="0">
                <a:latin typeface="Calibri" panose="020F0502020204030204" pitchFamily="34" charset="0"/>
                <a:ea typeface="Times New Roman" panose="02020603050405020304" pitchFamily="18" charset="0"/>
                <a:cs typeface="Calibri" panose="020F0502020204030204" pitchFamily="34" charset="0"/>
              </a:rPr>
              <a:t>Lighting</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lvl="1">
              <a:spcBef>
                <a:spcPts val="0"/>
              </a:spcBef>
            </a:pPr>
            <a:r>
              <a:rPr lang="en-US" sz="2400" dirty="0">
                <a:latin typeface="Calibri" panose="020F0502020204030204" pitchFamily="34" charset="0"/>
                <a:ea typeface="Times New Roman" panose="02020603050405020304" pitchFamily="18" charset="0"/>
                <a:cs typeface="Calibri" panose="020F0502020204030204" pitchFamily="34" charset="0"/>
              </a:rPr>
              <a:t>Controllers</a:t>
            </a:r>
          </a:p>
          <a:p>
            <a:pPr lvl="1">
              <a:spcBef>
                <a:spcPts val="0"/>
              </a:spcBef>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User Interface</a:t>
            </a:r>
          </a:p>
          <a:p>
            <a:pPr lvl="1">
              <a:spcBef>
                <a:spcPts val="0"/>
              </a:spcBef>
            </a:pPr>
            <a:r>
              <a:rPr lang="en-US" sz="2400" dirty="0">
                <a:latin typeface="Calibri" panose="020F0502020204030204" pitchFamily="34" charset="0"/>
                <a:ea typeface="Times New Roman" panose="02020603050405020304" pitchFamily="18" charset="0"/>
                <a:cs typeface="Times New Roman" panose="02020603050405020304" pitchFamily="18" charset="0"/>
              </a:rPr>
              <a:t>Video</a:t>
            </a:r>
          </a:p>
          <a:p>
            <a:pPr lvl="1">
              <a:spcBef>
                <a:spcPts val="0"/>
              </a:spcBef>
            </a:pPr>
            <a:r>
              <a:rPr lang="en-US" sz="2400" b="1" dirty="0">
                <a:effectLst/>
                <a:latin typeface="Calibri" panose="020F0502020204030204" pitchFamily="34" charset="0"/>
                <a:ea typeface="Times New Roman" panose="02020603050405020304" pitchFamily="18" charset="0"/>
                <a:cs typeface="Calibri" panose="020F0502020204030204" pitchFamily="34" charset="0"/>
              </a:rPr>
              <a:t>Communication</a:t>
            </a:r>
            <a:r>
              <a:rPr lang="en-US" sz="2400" dirty="0">
                <a:effectLst/>
                <a:latin typeface="Calibri" panose="020F0502020204030204" pitchFamily="34" charset="0"/>
                <a:ea typeface="Times New Roman" panose="02020603050405020304" pitchFamily="18" charset="0"/>
                <a:cs typeface="Calibri" panose="020F0502020204030204" pitchFamily="34" charset="0"/>
              </a:rPr>
              <a:t> infrastructure</a:t>
            </a:r>
          </a:p>
          <a:p>
            <a:pPr lvl="1">
              <a:spcBef>
                <a:spcPts val="0"/>
              </a:spcBef>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Integration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with Other Systems</a:t>
            </a: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marL="457189" lvl="1" indent="0">
              <a:spcBef>
                <a:spcPts val="0"/>
              </a:spcBef>
              <a:buNone/>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en-US" sz="2133"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595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0B13-5ED5-53AE-CBA9-3E1137866BEE}"/>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Building a “Smart Building”</a:t>
            </a:r>
          </a:p>
        </p:txBody>
      </p:sp>
      <p:sp>
        <p:nvSpPr>
          <p:cNvPr id="4" name="TextBox 3">
            <a:extLst>
              <a:ext uri="{FF2B5EF4-FFF2-40B4-BE49-F238E27FC236}">
                <a16:creationId xmlns:a16="http://schemas.microsoft.com/office/drawing/2014/main" id="{8C61A054-35C5-1E4C-46A4-29429C35FB13}"/>
              </a:ext>
            </a:extLst>
          </p:cNvPr>
          <p:cNvSpPr txBox="1"/>
          <p:nvPr/>
        </p:nvSpPr>
        <p:spPr>
          <a:xfrm>
            <a:off x="304800" y="1507664"/>
            <a:ext cx="6828429" cy="3857467"/>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buFont typeface="+mj-lt"/>
              <a:buAutoNum type="arabicPeriod"/>
            </a:pPr>
            <a:r>
              <a:rPr lang="en-US" sz="1867" b="1" i="0" dirty="0">
                <a:solidFill>
                  <a:srgbClr val="333333"/>
                </a:solidFill>
                <a:effectLst/>
                <a:latin typeface="Calibri" panose="020F0502020204030204" pitchFamily="34" charset="0"/>
                <a:cs typeface="Calibri" panose="020F0502020204030204" pitchFamily="34" charset="0"/>
              </a:rPr>
              <a:t>Keep it simple.</a:t>
            </a:r>
            <a:r>
              <a:rPr lang="en-US" sz="1867" b="0" i="0" dirty="0">
                <a:solidFill>
                  <a:srgbClr val="333333"/>
                </a:solidFill>
                <a:effectLst/>
                <a:latin typeface="Calibri" panose="020F0502020204030204" pitchFamily="34" charset="0"/>
                <a:cs typeface="Calibri" panose="020F0502020204030204" pitchFamily="34" charset="0"/>
              </a:rPr>
              <a:t> In fact, the simpler the better. This applies to all components – IoT devices, data storage, visualizations… everything!</a:t>
            </a:r>
          </a:p>
          <a:p>
            <a:pPr algn="l">
              <a:buFont typeface="+mj-lt"/>
              <a:buAutoNum type="arabicPeriod"/>
            </a:pPr>
            <a:endParaRPr lang="en-US" sz="1867" b="0" i="0" dirty="0">
              <a:solidFill>
                <a:srgbClr val="333333"/>
              </a:solidFill>
              <a:effectLst/>
              <a:latin typeface="Calibri" panose="020F0502020204030204" pitchFamily="34" charset="0"/>
              <a:cs typeface="Calibri" panose="020F0502020204030204" pitchFamily="34" charset="0"/>
            </a:endParaRPr>
          </a:p>
          <a:p>
            <a:pPr algn="l">
              <a:buFont typeface="+mj-lt"/>
              <a:buAutoNum type="arabicPeriod"/>
            </a:pPr>
            <a:r>
              <a:rPr lang="en-US" sz="1867" b="1" i="0" dirty="0">
                <a:solidFill>
                  <a:srgbClr val="333333"/>
                </a:solidFill>
                <a:effectLst/>
                <a:latin typeface="Calibri" panose="020F0502020204030204" pitchFamily="34" charset="0"/>
                <a:cs typeface="Calibri" panose="020F0502020204030204" pitchFamily="34" charset="0"/>
              </a:rPr>
              <a:t>Make it accessible.</a:t>
            </a:r>
            <a:r>
              <a:rPr lang="en-US" sz="1867" b="0" i="0" dirty="0">
                <a:solidFill>
                  <a:srgbClr val="333333"/>
                </a:solidFill>
                <a:effectLst/>
                <a:latin typeface="Calibri" panose="020F0502020204030204" pitchFamily="34" charset="0"/>
                <a:cs typeface="Calibri" panose="020F0502020204030204" pitchFamily="34" charset="0"/>
              </a:rPr>
              <a:t> Most smart building systems fail to deliver because they are too complex, needing deep technical skills, rendering them unusable.</a:t>
            </a:r>
          </a:p>
          <a:p>
            <a:pPr algn="l">
              <a:buFont typeface="+mj-lt"/>
              <a:buAutoNum type="arabicPeriod"/>
            </a:pPr>
            <a:endParaRPr lang="en-US" sz="1867" b="0" i="0" dirty="0">
              <a:solidFill>
                <a:srgbClr val="333333"/>
              </a:solidFill>
              <a:effectLst/>
              <a:latin typeface="Calibri" panose="020F0502020204030204" pitchFamily="34" charset="0"/>
              <a:cs typeface="Calibri" panose="020F0502020204030204" pitchFamily="34" charset="0"/>
            </a:endParaRPr>
          </a:p>
          <a:p>
            <a:pPr algn="l">
              <a:buFont typeface="+mj-lt"/>
              <a:buAutoNum type="arabicPeriod"/>
            </a:pPr>
            <a:r>
              <a:rPr lang="en-US" sz="1867" b="1" i="0" dirty="0">
                <a:solidFill>
                  <a:srgbClr val="333333"/>
                </a:solidFill>
                <a:effectLst/>
                <a:latin typeface="Calibri" panose="020F0502020204030204" pitchFamily="34" charset="0"/>
                <a:cs typeface="Calibri" panose="020F0502020204030204" pitchFamily="34" charset="0"/>
              </a:rPr>
              <a:t>Keep it open.</a:t>
            </a:r>
            <a:r>
              <a:rPr lang="en-US" sz="1867" b="0" i="0" dirty="0">
                <a:solidFill>
                  <a:srgbClr val="333333"/>
                </a:solidFill>
                <a:effectLst/>
                <a:latin typeface="Calibri" panose="020F0502020204030204" pitchFamily="34" charset="0"/>
                <a:cs typeface="Calibri" panose="020F0502020204030204" pitchFamily="34" charset="0"/>
              </a:rPr>
              <a:t> Open platforms allow easy extendibility e.g. using flexible and dynamic dashboards for further processing insights.</a:t>
            </a:r>
          </a:p>
          <a:p>
            <a:pPr algn="l">
              <a:buFont typeface="+mj-lt"/>
              <a:buAutoNum type="arabicPeriod"/>
            </a:pPr>
            <a:endParaRPr lang="en-US" sz="1867" b="0" i="0" dirty="0">
              <a:solidFill>
                <a:srgbClr val="333333"/>
              </a:solidFill>
              <a:effectLst/>
              <a:latin typeface="Calibri" panose="020F0502020204030204" pitchFamily="34" charset="0"/>
              <a:cs typeface="Calibri" panose="020F0502020204030204" pitchFamily="34" charset="0"/>
            </a:endParaRPr>
          </a:p>
          <a:p>
            <a:pPr algn="l">
              <a:buFont typeface="+mj-lt"/>
              <a:buAutoNum type="arabicPeriod"/>
            </a:pPr>
            <a:r>
              <a:rPr lang="en-US" sz="1867" b="1" i="0" dirty="0">
                <a:solidFill>
                  <a:srgbClr val="333333"/>
                </a:solidFill>
                <a:effectLst/>
                <a:latin typeface="Calibri" panose="020F0502020204030204" pitchFamily="34" charset="0"/>
                <a:cs typeface="Calibri" panose="020F0502020204030204" pitchFamily="34" charset="0"/>
              </a:rPr>
              <a:t>Insight, not data.</a:t>
            </a:r>
            <a:r>
              <a:rPr lang="en-US" sz="1867" b="0" i="0" dirty="0">
                <a:solidFill>
                  <a:srgbClr val="333333"/>
                </a:solidFill>
                <a:effectLst/>
                <a:latin typeface="Calibri" panose="020F0502020204030204" pitchFamily="34" charset="0"/>
                <a:cs typeface="Calibri" panose="020F0502020204030204" pitchFamily="34" charset="0"/>
              </a:rPr>
              <a:t> Data is the new oil – but like the old oil it needs processing and refining to turn into value. Therefore, focus on insights.</a:t>
            </a:r>
          </a:p>
        </p:txBody>
      </p:sp>
      <p:sp>
        <p:nvSpPr>
          <p:cNvPr id="5" name="TextBox 4">
            <a:extLst>
              <a:ext uri="{FF2B5EF4-FFF2-40B4-BE49-F238E27FC236}">
                <a16:creationId xmlns:a16="http://schemas.microsoft.com/office/drawing/2014/main" id="{49628270-F746-C363-B4A3-35ECE359E67D}"/>
              </a:ext>
            </a:extLst>
          </p:cNvPr>
          <p:cNvSpPr txBox="1"/>
          <p:nvPr/>
        </p:nvSpPr>
        <p:spPr>
          <a:xfrm>
            <a:off x="304801" y="5797676"/>
            <a:ext cx="2691335" cy="25654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067" dirty="0"/>
              <a:t>AEC magazine – Dr. Shrikant B Sharma</a:t>
            </a:r>
          </a:p>
        </p:txBody>
      </p:sp>
      <p:pic>
        <p:nvPicPr>
          <p:cNvPr id="7" name="Picture 6" descr="A building with trees and a drawing of a blueprint&#10;&#10;Description automatically generated with medium confidence">
            <a:extLst>
              <a:ext uri="{FF2B5EF4-FFF2-40B4-BE49-F238E27FC236}">
                <a16:creationId xmlns:a16="http://schemas.microsoft.com/office/drawing/2014/main" id="{DED9988A-A2FE-A694-1401-98B82633AC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49378" y="2063969"/>
            <a:ext cx="4287073" cy="2392411"/>
          </a:xfrm>
          <a:prstGeom prst="rect">
            <a:avLst/>
          </a:prstGeom>
        </p:spPr>
      </p:pic>
      <p:sp>
        <p:nvSpPr>
          <p:cNvPr id="8" name="TextBox 7">
            <a:extLst>
              <a:ext uri="{FF2B5EF4-FFF2-40B4-BE49-F238E27FC236}">
                <a16:creationId xmlns:a16="http://schemas.microsoft.com/office/drawing/2014/main" id="{CA6E2FCD-817F-CF1E-40D8-294F361EFADB}"/>
              </a:ext>
            </a:extLst>
          </p:cNvPr>
          <p:cNvSpPr txBox="1"/>
          <p:nvPr/>
        </p:nvSpPr>
        <p:spPr>
          <a:xfrm>
            <a:off x="7483642" y="4386473"/>
            <a:ext cx="4018548"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a:hlinkClick r:id="rId4" tooltip="https://technofaq.org/posts/2021/01/why-you-should-consider-adopting-bim/"/>
              </a:rPr>
              <a:t>This Photo</a:t>
            </a:r>
            <a:r>
              <a:rPr lang="en-US" sz="1200"/>
              <a:t> by Unknown Author is licensed under </a:t>
            </a:r>
            <a:r>
              <a:rPr lang="en-US" sz="1200">
                <a:hlinkClick r:id="rId5" tooltip="https://creativecommons.org/licenses/by-nc-sa/3.0/"/>
              </a:rPr>
              <a:t>CC BY-SA-NC</a:t>
            </a:r>
            <a:endParaRPr lang="en-US" sz="1200"/>
          </a:p>
        </p:txBody>
      </p:sp>
      <p:sp>
        <p:nvSpPr>
          <p:cNvPr id="9" name="Rectangle 8">
            <a:extLst>
              <a:ext uri="{FF2B5EF4-FFF2-40B4-BE49-F238E27FC236}">
                <a16:creationId xmlns:a16="http://schemas.microsoft.com/office/drawing/2014/main" id="{AAB5B0D6-848C-6925-7B1F-8FC9FBA7631E}"/>
              </a:ext>
            </a:extLst>
          </p:cNvPr>
          <p:cNvSpPr/>
          <p:nvPr/>
        </p:nvSpPr>
        <p:spPr>
          <a:xfrm>
            <a:off x="7547811" y="4386473"/>
            <a:ext cx="3805989"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333734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81E3-374F-CC2F-ABAB-587AC25477D0}"/>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Low Carbon Integration </a:t>
            </a:r>
          </a:p>
        </p:txBody>
      </p:sp>
      <p:pic>
        <p:nvPicPr>
          <p:cNvPr id="5" name="Content Placeholder 4">
            <a:extLst>
              <a:ext uri="{FF2B5EF4-FFF2-40B4-BE49-F238E27FC236}">
                <a16:creationId xmlns:a16="http://schemas.microsoft.com/office/drawing/2014/main" id="{F63841C4-53ED-3D93-55CA-B76C6DFC1044}"/>
              </a:ext>
            </a:extLst>
          </p:cNvPr>
          <p:cNvPicPr>
            <a:picLocks noGrp="1" noChangeAspect="1"/>
          </p:cNvPicPr>
          <p:nvPr>
            <p:ph idx="1"/>
          </p:nvPr>
        </p:nvPicPr>
        <p:blipFill>
          <a:blip r:embed="rId2"/>
          <a:stretch>
            <a:fillRect/>
          </a:stretch>
        </p:blipFill>
        <p:spPr>
          <a:xfrm>
            <a:off x="486441" y="1255748"/>
            <a:ext cx="11219119" cy="4592825"/>
          </a:xfrm>
        </p:spPr>
      </p:pic>
    </p:spTree>
    <p:extLst>
      <p:ext uri="{BB962C8B-B14F-4D97-AF65-F5344CB8AC3E}">
        <p14:creationId xmlns:p14="http://schemas.microsoft.com/office/powerpoint/2010/main" val="78902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313D-D95A-300C-EDC9-ECF3C0748783}"/>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Building Infrastructure Integration</a:t>
            </a:r>
          </a:p>
        </p:txBody>
      </p:sp>
      <p:pic>
        <p:nvPicPr>
          <p:cNvPr id="5" name="Content Placeholder 4">
            <a:extLst>
              <a:ext uri="{FF2B5EF4-FFF2-40B4-BE49-F238E27FC236}">
                <a16:creationId xmlns:a16="http://schemas.microsoft.com/office/drawing/2014/main" id="{CAC8E610-2C7F-FE5D-58EC-DCF384DE9800}"/>
              </a:ext>
            </a:extLst>
          </p:cNvPr>
          <p:cNvPicPr>
            <a:picLocks noGrp="1" noChangeAspect="1"/>
          </p:cNvPicPr>
          <p:nvPr>
            <p:ph idx="1"/>
          </p:nvPr>
        </p:nvPicPr>
        <p:blipFill>
          <a:blip r:embed="rId3"/>
          <a:stretch>
            <a:fillRect/>
          </a:stretch>
        </p:blipFill>
        <p:spPr>
          <a:xfrm>
            <a:off x="565246" y="1189953"/>
            <a:ext cx="11071861" cy="4714979"/>
          </a:xfrm>
        </p:spPr>
      </p:pic>
    </p:spTree>
    <p:extLst>
      <p:ext uri="{BB962C8B-B14F-4D97-AF65-F5344CB8AC3E}">
        <p14:creationId xmlns:p14="http://schemas.microsoft.com/office/powerpoint/2010/main" val="3305330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D7F6-1FCF-2B26-02B5-93A9D2E3A142}"/>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Multi Point Access Control Integration</a:t>
            </a:r>
          </a:p>
        </p:txBody>
      </p:sp>
      <p:pic>
        <p:nvPicPr>
          <p:cNvPr id="5" name="Picture 4">
            <a:extLst>
              <a:ext uri="{FF2B5EF4-FFF2-40B4-BE49-F238E27FC236}">
                <a16:creationId xmlns:a16="http://schemas.microsoft.com/office/drawing/2014/main" id="{D40FF89A-8643-0E89-D154-F70D6A6FC7E6}"/>
              </a:ext>
            </a:extLst>
          </p:cNvPr>
          <p:cNvPicPr>
            <a:picLocks noChangeAspect="1"/>
          </p:cNvPicPr>
          <p:nvPr/>
        </p:nvPicPr>
        <p:blipFill>
          <a:blip r:embed="rId2"/>
          <a:stretch>
            <a:fillRect/>
          </a:stretch>
        </p:blipFill>
        <p:spPr>
          <a:xfrm>
            <a:off x="145575" y="1347946"/>
            <a:ext cx="11636991" cy="4370556"/>
          </a:xfrm>
          <a:prstGeom prst="rect">
            <a:avLst/>
          </a:prstGeom>
        </p:spPr>
      </p:pic>
    </p:spTree>
    <p:extLst>
      <p:ext uri="{BB962C8B-B14F-4D97-AF65-F5344CB8AC3E}">
        <p14:creationId xmlns:p14="http://schemas.microsoft.com/office/powerpoint/2010/main" val="116797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6672-5F3B-C2EC-F3D6-84220ED0B946}"/>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Network Lighting Integration</a:t>
            </a:r>
          </a:p>
        </p:txBody>
      </p:sp>
      <p:sp>
        <p:nvSpPr>
          <p:cNvPr id="3" name="Content Placeholder 2">
            <a:extLst>
              <a:ext uri="{FF2B5EF4-FFF2-40B4-BE49-F238E27FC236}">
                <a16:creationId xmlns:a16="http://schemas.microsoft.com/office/drawing/2014/main" id="{CA29FC17-5E94-DF25-2F9A-B801F05B2EE2}"/>
              </a:ext>
            </a:extLst>
          </p:cNvPr>
          <p:cNvSpPr>
            <a:spLocks noGrp="1"/>
          </p:cNvSpPr>
          <p:nvPr>
            <p:ph idx="1"/>
          </p:nvPr>
        </p:nvSpPr>
        <p:spPr>
          <a:xfrm>
            <a:off x="838199" y="1236331"/>
            <a:ext cx="10515600" cy="4711875"/>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9C19380A-0AFF-C25F-78B5-D42670A68680}"/>
              </a:ext>
            </a:extLst>
          </p:cNvPr>
          <p:cNvPicPr>
            <a:picLocks noChangeAspect="1"/>
          </p:cNvPicPr>
          <p:nvPr/>
        </p:nvPicPr>
        <p:blipFill>
          <a:blip r:embed="rId2"/>
          <a:stretch>
            <a:fillRect/>
          </a:stretch>
        </p:blipFill>
        <p:spPr>
          <a:xfrm>
            <a:off x="655093" y="1159224"/>
            <a:ext cx="11036489" cy="4866089"/>
          </a:xfrm>
          <a:prstGeom prst="rect">
            <a:avLst/>
          </a:prstGeom>
        </p:spPr>
      </p:pic>
    </p:spTree>
    <p:extLst>
      <p:ext uri="{BB962C8B-B14F-4D97-AF65-F5344CB8AC3E}">
        <p14:creationId xmlns:p14="http://schemas.microsoft.com/office/powerpoint/2010/main" val="3658247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14" name="Picture 13" descr="A diagram of a smart city&#10;&#10;Description automatically generated with low confidence">
            <a:extLst>
              <a:ext uri="{FF2B5EF4-FFF2-40B4-BE49-F238E27FC236}">
                <a16:creationId xmlns:a16="http://schemas.microsoft.com/office/drawing/2014/main" id="{C25F320F-506E-4AA5-2764-3132D6F39941}"/>
              </a:ext>
            </a:extLst>
          </p:cNvPr>
          <p:cNvPicPr>
            <a:picLocks noChangeAspect="1"/>
          </p:cNvPicPr>
          <p:nvPr/>
        </p:nvPicPr>
        <p:blipFill rotWithShape="1">
          <a:blip r:embed="rId3"/>
          <a:srcRect r="9092" b="10934"/>
          <a:stretch/>
        </p:blipFill>
        <p:spPr>
          <a:xfrm>
            <a:off x="3523488" y="13"/>
            <a:ext cx="8668512" cy="6857987"/>
          </a:xfrm>
          <a:prstGeom prst="rect">
            <a:avLst/>
          </a:prstGeom>
        </p:spPr>
      </p:pic>
      <p:sp>
        <p:nvSpPr>
          <p:cNvPr id="26"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5"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p>
        </p:txBody>
      </p:sp>
      <p:sp>
        <p:nvSpPr>
          <p:cNvPr id="2" name="Title 1">
            <a:extLst>
              <a:ext uri="{FF2B5EF4-FFF2-40B4-BE49-F238E27FC236}">
                <a16:creationId xmlns:a16="http://schemas.microsoft.com/office/drawing/2014/main" id="{3FC8C617-F238-7438-2117-6A3CEDEA9D9D}"/>
              </a:ext>
            </a:extLst>
          </p:cNvPr>
          <p:cNvSpPr>
            <a:spLocks noGrp="1"/>
          </p:cNvSpPr>
          <p:nvPr>
            <p:ph type="title"/>
          </p:nvPr>
        </p:nvSpPr>
        <p:spPr>
          <a:xfrm>
            <a:off x="477980" y="1122363"/>
            <a:ext cx="4023360" cy="3204133"/>
          </a:xfrm>
        </p:spPr>
        <p:txBody>
          <a:bodyPr vert="horz" lIns="121920" tIns="60960" rIns="121920" bIns="60960" rtlCol="0" anchor="b">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1219170"/>
            <a:r>
              <a:rPr lang="en-US" sz="4800" b="1" dirty="0">
                <a:solidFill>
                  <a:schemeClr val="tx1"/>
                </a:solidFill>
              </a:rPr>
              <a:t>Case study examples of BAS integration </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8"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2104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5" name="Picture 4" descr="A picture containing cloud, outdoor, sky, tower block&#10;&#10;Description automatically generated">
            <a:extLst>
              <a:ext uri="{FF2B5EF4-FFF2-40B4-BE49-F238E27FC236}">
                <a16:creationId xmlns:a16="http://schemas.microsoft.com/office/drawing/2014/main" id="{A5E7F40F-63B5-06B2-9A6F-F2816DE557C9}"/>
              </a:ext>
            </a:extLst>
          </p:cNvPr>
          <p:cNvPicPr>
            <a:picLocks noChangeAspect="1"/>
          </p:cNvPicPr>
          <p:nvPr/>
        </p:nvPicPr>
        <p:blipFill rotWithShape="1">
          <a:blip r:embed="rId3">
            <a:alphaModFix amt="61000"/>
          </a:blip>
          <a:srcRect t="16667"/>
          <a:stretch/>
        </p:blipFill>
        <p:spPr>
          <a:xfrm>
            <a:off x="27" y="13"/>
            <a:ext cx="12191973" cy="6857987"/>
          </a:xfrm>
          <a:prstGeom prst="rect">
            <a:avLst/>
          </a:prstGeom>
          <a:solidFill>
            <a:schemeClr val="bg1"/>
          </a:solidFill>
        </p:spPr>
      </p:pic>
      <p:sp>
        <p:nvSpPr>
          <p:cNvPr id="2" name="Title 1">
            <a:extLst>
              <a:ext uri="{FF2B5EF4-FFF2-40B4-BE49-F238E27FC236}">
                <a16:creationId xmlns:a16="http://schemas.microsoft.com/office/drawing/2014/main" id="{77052EED-B8DB-5E74-087F-832881363D6A}"/>
              </a:ext>
            </a:extLst>
          </p:cNvPr>
          <p:cNvSpPr>
            <a:spLocks noGrp="1"/>
          </p:cNvSpPr>
          <p:nvPr>
            <p:ph type="title"/>
          </p:nvPr>
        </p:nvSpPr>
        <p:spPr>
          <a:xfrm>
            <a:off x="838200" y="365125"/>
            <a:ext cx="10515600" cy="132556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spcBef>
                <a:spcPts val="0"/>
              </a:spcBef>
              <a:spcAft>
                <a:spcPts val="0"/>
              </a:spcAft>
            </a:pP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#1: The Edge, Amsterdam, Netherlands</a:t>
            </a:r>
          </a:p>
        </p:txBody>
      </p:sp>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838200" y="1825624"/>
            <a:ext cx="10515600" cy="4351339"/>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spcBef>
                <a:spcPts val="0"/>
              </a:spcBef>
              <a:spcAft>
                <a:spcPts val="800"/>
              </a:spcAft>
              <a:buNone/>
            </a:pPr>
            <a:r>
              <a:rPr lang="en-US"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Problem addressed: </a:t>
            </a:r>
            <a:r>
              <a:rPr lang="en-US"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Edge, a 430,556-square-foot office building, wanted to create a smart and sustainable workspace that enhances employee productivity and reduces energy consumption.</a:t>
            </a:r>
          </a:p>
          <a:p>
            <a:pPr marL="0" indent="0">
              <a:spcBef>
                <a:spcPts val="0"/>
              </a:spcBef>
              <a:spcAft>
                <a:spcPts val="800"/>
              </a:spcAft>
              <a:buNone/>
            </a:pPr>
            <a:endParaRPr lang="en-US" b="1"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800"/>
              </a:spcAft>
              <a:buNone/>
            </a:pPr>
            <a:r>
              <a:rPr lang="en-US"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Solution and design: </a:t>
            </a:r>
            <a:r>
              <a:rPr lang="en-US"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building automation system integrated with the Internet of Things (IoT) and a mobile application to control:</a:t>
            </a:r>
          </a:p>
          <a:p>
            <a:pPr lvl="1">
              <a:spcBef>
                <a:spcPts val="0"/>
              </a:spcBef>
              <a:spcAft>
                <a:spcPts val="800"/>
              </a:spcAft>
            </a:pPr>
            <a:r>
              <a:rPr lang="en-US" dirty="0">
                <a:solidFill>
                  <a:srgbClr val="FFFFFF"/>
                </a:solidFill>
                <a:latin typeface="Calibri" panose="020F0502020204030204" pitchFamily="34" charset="0"/>
                <a:ea typeface="Times New Roman" panose="02020603050405020304" pitchFamily="18" charset="0"/>
                <a:cs typeface="Calibri" panose="020F0502020204030204" pitchFamily="34" charset="0"/>
              </a:rPr>
              <a:t>L</a:t>
            </a:r>
            <a:r>
              <a:rPr lang="en-US"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ighting</a:t>
            </a:r>
          </a:p>
          <a:p>
            <a:pPr lvl="1">
              <a:spcBef>
                <a:spcPts val="0"/>
              </a:spcBef>
              <a:spcAft>
                <a:spcPts val="800"/>
              </a:spcAft>
            </a:pPr>
            <a:r>
              <a:rPr lang="en-US" dirty="0">
                <a:solidFill>
                  <a:srgbClr val="FFFFFF"/>
                </a:solidFill>
                <a:latin typeface="Calibri" panose="020F0502020204030204" pitchFamily="34" charset="0"/>
                <a:ea typeface="Times New Roman" panose="02020603050405020304" pitchFamily="18" charset="0"/>
                <a:cs typeface="Calibri" panose="020F0502020204030204" pitchFamily="34" charset="0"/>
              </a:rPr>
              <a:t>H</a:t>
            </a:r>
            <a:r>
              <a:rPr lang="en-US"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eating, ventilation and air conditioning (HVAC) systems</a:t>
            </a: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800"/>
              </a:spcAft>
              <a:buNone/>
            </a:pPr>
            <a:r>
              <a:rPr lang="en-US"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BAS also featured occupancy sensors and solar panels on the roof and facades.</a:t>
            </a:r>
          </a:p>
          <a:p>
            <a:pPr>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457189" lvl="1" indent="0">
              <a:spcBef>
                <a:spcPts val="0"/>
              </a:spcBef>
              <a:spcAft>
                <a:spcPts val="800"/>
              </a:spcAft>
              <a:buNone/>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spcAft>
                <a:spcPts val="800"/>
              </a:spcAft>
              <a:buNone/>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4968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sz="2800" b="1" dirty="0"/>
              <a:t>1.  Agenda</a:t>
            </a:r>
            <a:br>
              <a:rPr lang="en-US" sz="2800" dirty="0"/>
            </a:br>
            <a:r>
              <a:rPr lang="en-US" altLang="en-US" sz="2800" dirty="0"/>
              <a:t>Bob Allan</a:t>
            </a:r>
            <a:r>
              <a:rPr lang="en-US" sz="2800" dirty="0"/>
              <a:t> (NAVCO, Inc.)</a:t>
            </a:r>
            <a:endParaRPr lang="en-US" sz="2800" b="1" dirty="0"/>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540273" y="1377789"/>
            <a:ext cx="11531966" cy="4674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a:pPr>
            <a:r>
              <a:rPr lang="en-US" sz="2400" dirty="0"/>
              <a:t>Agenda</a:t>
            </a:r>
          </a:p>
          <a:p>
            <a:pPr marL="457200" indent="-457200">
              <a:lnSpc>
                <a:spcPct val="100000"/>
              </a:lnSpc>
              <a:spcBef>
                <a:spcPts val="0"/>
              </a:spcBef>
              <a:buFont typeface="+mj-lt"/>
              <a:buAutoNum type="arabicPeriod"/>
            </a:pPr>
            <a:r>
              <a:rPr lang="en-US" sz="2400" dirty="0"/>
              <a:t>Call to Order, Welcome, Introductions, About IBC</a:t>
            </a:r>
          </a:p>
          <a:p>
            <a:pPr marL="457200" indent="-457200">
              <a:lnSpc>
                <a:spcPct val="100000"/>
              </a:lnSpc>
              <a:spcBef>
                <a:spcPts val="0"/>
              </a:spcBef>
              <a:buFont typeface="+mj-lt"/>
              <a:buAutoNum type="arabicPeriod"/>
            </a:pPr>
            <a:r>
              <a:rPr lang="en-US" sz="2400" dirty="0"/>
              <a:t>Administrative </a:t>
            </a:r>
          </a:p>
          <a:p>
            <a:pPr marL="457200" indent="-457200">
              <a:lnSpc>
                <a:spcPct val="100000"/>
              </a:lnSpc>
              <a:spcBef>
                <a:spcPts val="0"/>
              </a:spcBef>
              <a:buFont typeface="+mj-lt"/>
              <a:buAutoNum type="arabicPeriod"/>
            </a:pPr>
            <a:r>
              <a:rPr lang="en-US" sz="2400" dirty="0"/>
              <a:t>Research Update</a:t>
            </a:r>
          </a:p>
          <a:p>
            <a:pPr marL="457200" indent="-457200">
              <a:lnSpc>
                <a:spcPct val="100000"/>
              </a:lnSpc>
              <a:spcBef>
                <a:spcPts val="0"/>
              </a:spcBef>
              <a:buFont typeface="+mj-lt"/>
              <a:buAutoNum type="arabicPeriod"/>
            </a:pPr>
            <a:r>
              <a:rPr lang="en-US" sz="2400" dirty="0"/>
              <a:t>Keynote: </a:t>
            </a:r>
            <a:r>
              <a:rPr lang="en-US" sz="2400" b="1" dirty="0"/>
              <a:t>Smart Building Solutions Integration in the "Built Spaces"﻿</a:t>
            </a:r>
            <a:r>
              <a:rPr lang="en-CA" sz="2400" dirty="0"/>
              <a:t>- 	Gary Harvey(Delta Electronics)</a:t>
            </a:r>
          </a:p>
          <a:p>
            <a:pPr marL="457200" indent="-457200">
              <a:lnSpc>
                <a:spcPct val="100000"/>
              </a:lnSpc>
              <a:spcBef>
                <a:spcPts val="0"/>
              </a:spcBef>
              <a:buFont typeface="+mj-lt"/>
              <a:buAutoNum type="arabicPeriod"/>
            </a:pPr>
            <a:r>
              <a:rPr lang="en-US" sz="2400" dirty="0"/>
              <a:t>ASHB Podcast</a:t>
            </a:r>
          </a:p>
          <a:p>
            <a:pPr marL="457200" indent="-457200">
              <a:lnSpc>
                <a:spcPct val="100000"/>
              </a:lnSpc>
              <a:spcBef>
                <a:spcPts val="0"/>
              </a:spcBef>
              <a:buFont typeface="+mj-lt"/>
              <a:buAutoNum type="arabicPeriod"/>
            </a:pPr>
            <a:r>
              <a:rPr lang="en-US" sz="2400" dirty="0"/>
              <a:t>ASHB Journal</a:t>
            </a:r>
          </a:p>
          <a:p>
            <a:pPr marL="457200" indent="-457200">
              <a:lnSpc>
                <a:spcPct val="100000"/>
              </a:lnSpc>
              <a:spcBef>
                <a:spcPts val="0"/>
              </a:spcBef>
              <a:buFont typeface="+mj-lt"/>
              <a:buAutoNum type="arabicPeriod"/>
            </a:pPr>
            <a:r>
              <a:rPr lang="en-US" sz="2400" dirty="0"/>
              <a:t>ASHB Whitepapers</a:t>
            </a:r>
          </a:p>
          <a:p>
            <a:pPr marL="457200" indent="-457200">
              <a:lnSpc>
                <a:spcPct val="100000"/>
              </a:lnSpc>
              <a:spcBef>
                <a:spcPts val="0"/>
              </a:spcBef>
              <a:buFont typeface="+mj-lt"/>
              <a:buAutoNum type="arabicPeriod"/>
            </a:pPr>
            <a:r>
              <a:rPr lang="en-US" sz="2400" dirty="0"/>
              <a:t>New Business </a:t>
            </a:r>
          </a:p>
          <a:p>
            <a:pPr marL="457200" indent="-457200">
              <a:lnSpc>
                <a:spcPct val="100000"/>
              </a:lnSpc>
              <a:spcBef>
                <a:spcPts val="0"/>
              </a:spcBef>
              <a:buFont typeface="+mj-lt"/>
              <a:buAutoNum type="arabicPeriod"/>
            </a:pPr>
            <a:r>
              <a:rPr lang="en-US" sz="2400" dirty="0"/>
              <a:t>Announcements</a:t>
            </a:r>
          </a:p>
          <a:p>
            <a:pPr marL="457200" indent="-457200">
              <a:lnSpc>
                <a:spcPct val="100000"/>
              </a:lnSpc>
              <a:spcBef>
                <a:spcPts val="0"/>
              </a:spcBef>
              <a:buFont typeface="+mj-lt"/>
              <a:buAutoNum type="arabicPeriod"/>
            </a:pPr>
            <a:r>
              <a:rPr lang="en-US" sz="2400" dirty="0"/>
              <a:t>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5" name="Picture 4" descr="A high angle view of a building&#10;&#10;Description automatically generated with low confidence">
            <a:extLst>
              <a:ext uri="{FF2B5EF4-FFF2-40B4-BE49-F238E27FC236}">
                <a16:creationId xmlns:a16="http://schemas.microsoft.com/office/drawing/2014/main" id="{8B7D9F99-7936-809D-56A7-7F087294DB13}"/>
              </a:ext>
            </a:extLst>
          </p:cNvPr>
          <p:cNvPicPr>
            <a:picLocks noChangeAspect="1"/>
          </p:cNvPicPr>
          <p:nvPr/>
        </p:nvPicPr>
        <p:blipFill rotWithShape="1">
          <a:blip r:embed="rId3">
            <a:alphaModFix amt="55000"/>
          </a:blip>
          <a:srcRect t="14361" b="1370"/>
          <a:stretch/>
        </p:blipFill>
        <p:spPr>
          <a:xfrm>
            <a:off x="27" y="13"/>
            <a:ext cx="12191973" cy="6857987"/>
          </a:xfrm>
          <a:prstGeom prst="rect">
            <a:avLst/>
          </a:prstGeom>
        </p:spPr>
      </p:pic>
      <p:sp>
        <p:nvSpPr>
          <p:cNvPr id="2" name="Title 1">
            <a:extLst>
              <a:ext uri="{FF2B5EF4-FFF2-40B4-BE49-F238E27FC236}">
                <a16:creationId xmlns:a16="http://schemas.microsoft.com/office/drawing/2014/main" id="{77052EED-B8DB-5E74-087F-832881363D6A}"/>
              </a:ext>
            </a:extLst>
          </p:cNvPr>
          <p:cNvSpPr>
            <a:spLocks noGrp="1"/>
          </p:cNvSpPr>
          <p:nvPr>
            <p:ph type="title"/>
          </p:nvPr>
        </p:nvSpPr>
        <p:spPr>
          <a:xfrm>
            <a:off x="838200" y="365125"/>
            <a:ext cx="10515600" cy="132556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spcBef>
                <a:spcPts val="0"/>
              </a:spcBef>
              <a:spcAft>
                <a:spcPts val="0"/>
              </a:spcAft>
            </a:pP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#1: The Edge, Amsterdam, Netherlands (cont.)</a:t>
            </a:r>
          </a:p>
        </p:txBody>
      </p:sp>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838200" y="1825624"/>
            <a:ext cx="10515600" cy="4351339"/>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spcBef>
                <a:spcPts val="0"/>
              </a:spcBef>
              <a:spcAft>
                <a:spcPts val="800"/>
              </a:spcAft>
              <a:buNone/>
            </a:pPr>
            <a:r>
              <a:rPr lang="en-US" b="1" kern="0">
                <a:solidFill>
                  <a:srgbClr val="FFFFFF"/>
                </a:solidFill>
                <a:effectLst/>
                <a:latin typeface="Calibri" panose="020F0502020204030204" pitchFamily="34" charset="0"/>
                <a:ea typeface="Times New Roman" panose="02020603050405020304" pitchFamily="18" charset="0"/>
              </a:rPr>
              <a:t>Energy and productivity findings</a:t>
            </a:r>
            <a:r>
              <a:rPr lang="en-US"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BAS resulted in a 70% reduction in energy consumption compared to traditional office buildings.</a:t>
            </a:r>
          </a:p>
          <a:p>
            <a:pPr marL="0"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800"/>
              </a:spcAft>
              <a:buNone/>
            </a:pPr>
            <a:r>
              <a:rPr lang="en-US">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Edge also achieved a BREEAM rating of 98.36%, making it the </a:t>
            </a:r>
            <a:r>
              <a:rPr lang="en-US"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world's most sustainable office building.</a:t>
            </a:r>
          </a:p>
          <a:p>
            <a:pPr marL="0"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800"/>
              </a:spcAft>
              <a:buNone/>
            </a:pPr>
            <a:r>
              <a:rPr lang="en-US"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Employee productivity increased </a:t>
            </a:r>
            <a:r>
              <a:rPr lang="en-US">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due to the personalized work environment and improved indoor air quality.</a:t>
            </a: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457189" lvl="1"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35409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10" name="Picture 9" descr="A picture containing outdoor, sky, tower block, building">
            <a:extLst>
              <a:ext uri="{FF2B5EF4-FFF2-40B4-BE49-F238E27FC236}">
                <a16:creationId xmlns:a16="http://schemas.microsoft.com/office/drawing/2014/main" id="{52AFD571-011B-C333-8C0C-EED0BEFAC6EA}"/>
              </a:ext>
            </a:extLst>
          </p:cNvPr>
          <p:cNvPicPr>
            <a:picLocks noChangeAspect="1"/>
          </p:cNvPicPr>
          <p:nvPr/>
        </p:nvPicPr>
        <p:blipFill rotWithShape="1">
          <a:blip r:embed="rId3">
            <a:alphaModFix amt="66000"/>
          </a:blip>
          <a:srcRect t="17883"/>
          <a:stretch/>
        </p:blipFill>
        <p:spPr>
          <a:xfrm>
            <a:off x="27" y="13"/>
            <a:ext cx="12191973" cy="6857987"/>
          </a:xfrm>
          <a:prstGeom prst="rect">
            <a:avLst/>
          </a:prstGeom>
        </p:spPr>
      </p:pic>
      <p:sp>
        <p:nvSpPr>
          <p:cNvPr id="2" name="Title 1">
            <a:extLst>
              <a:ext uri="{FF2B5EF4-FFF2-40B4-BE49-F238E27FC236}">
                <a16:creationId xmlns:a16="http://schemas.microsoft.com/office/drawing/2014/main" id="{77052EED-B8DB-5E74-087F-832881363D6A}"/>
              </a:ext>
            </a:extLst>
          </p:cNvPr>
          <p:cNvSpPr>
            <a:spLocks noGrp="1"/>
          </p:cNvSpPr>
          <p:nvPr>
            <p:ph type="title"/>
          </p:nvPr>
        </p:nvSpPr>
        <p:spPr>
          <a:xfrm>
            <a:off x="838200" y="365125"/>
            <a:ext cx="10515600" cy="132556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spcBef>
                <a:spcPts val="0"/>
              </a:spcBef>
              <a:spcAft>
                <a:spcPts val="0"/>
              </a:spcAft>
            </a:pP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#2: 550 South Tryon, Charlotte, NC</a:t>
            </a:r>
          </a:p>
        </p:txBody>
      </p:sp>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838200" y="1825624"/>
            <a:ext cx="10515600" cy="4351339"/>
          </a:xfrm>
        </p:spPr>
        <p:txBody>
          <a:bodyPr>
            <a:normAutofit fontScale="850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spcBef>
                <a:spcPts val="0"/>
              </a:spcBef>
              <a:spcAft>
                <a:spcPts val="800"/>
              </a:spcAft>
              <a:buNone/>
            </a:pPr>
            <a:r>
              <a:rPr lang="en-US" b="1" kern="0">
                <a:solidFill>
                  <a:srgbClr val="FFFFFF"/>
                </a:solidFill>
                <a:effectLst/>
                <a:latin typeface="Calibri" panose="020F0502020204030204" pitchFamily="34" charset="0"/>
                <a:ea typeface="Times New Roman" panose="02020603050405020304" pitchFamily="18" charset="0"/>
              </a:rPr>
              <a:t>Problem addressed: </a:t>
            </a:r>
            <a:r>
              <a:rPr lang="en-US" kern="0">
                <a:solidFill>
                  <a:srgbClr val="FFFFFF"/>
                </a:solidFill>
                <a:effectLst/>
                <a:latin typeface="Calibri" panose="020F0502020204030204" pitchFamily="34" charset="0"/>
                <a:ea typeface="Times New Roman" panose="02020603050405020304" pitchFamily="18" charset="0"/>
              </a:rPr>
              <a:t>The Duke Energy Center wanted to achieve the highest levels of sustainability, energy efficiency and occupant comfort.</a:t>
            </a:r>
            <a:endParaRPr lang="en-US" b="1" kern="0">
              <a:solidFill>
                <a:srgbClr val="FFFFFF"/>
              </a:solidFill>
              <a:latin typeface="Calibri" panose="020F0502020204030204" pitchFamily="34" charset="0"/>
              <a:ea typeface="Times New Roman" panose="02020603050405020304" pitchFamily="18" charset="0"/>
            </a:endParaRPr>
          </a:p>
          <a:p>
            <a:pPr marL="0" indent="0">
              <a:spcBef>
                <a:spcPts val="0"/>
              </a:spcBef>
              <a:spcAft>
                <a:spcPts val="800"/>
              </a:spcAft>
              <a:buNone/>
            </a:pPr>
            <a:endParaRPr lang="en-US" b="1" kern="0">
              <a:solidFill>
                <a:srgbClr val="FFFFFF"/>
              </a:solidFill>
              <a:effectLst/>
              <a:latin typeface="Calibri" panose="020F0502020204030204" pitchFamily="34" charset="0"/>
              <a:ea typeface="Times New Roman" panose="02020603050405020304" pitchFamily="18" charset="0"/>
            </a:endParaRPr>
          </a:p>
          <a:p>
            <a:pPr marL="0" indent="0">
              <a:spcBef>
                <a:spcPts val="0"/>
              </a:spcBef>
              <a:spcAft>
                <a:spcPts val="800"/>
              </a:spcAft>
              <a:buNone/>
            </a:pPr>
            <a:r>
              <a:rPr lang="en-US" b="1" kern="0">
                <a:solidFill>
                  <a:srgbClr val="FFFFFF"/>
                </a:solidFill>
                <a:effectLst/>
                <a:latin typeface="Calibri" panose="020F0502020204030204" pitchFamily="34" charset="0"/>
                <a:ea typeface="Times New Roman" panose="02020603050405020304" pitchFamily="18" charset="0"/>
              </a:rPr>
              <a:t>Solution and design</a:t>
            </a:r>
            <a:r>
              <a:rPr lang="en-US" kern="0">
                <a:solidFill>
                  <a:srgbClr val="FFFFFF"/>
                </a:solidFill>
                <a:effectLst/>
                <a:latin typeface="Calibri" panose="020F0502020204030204" pitchFamily="34" charset="0"/>
                <a:ea typeface="Times New Roman" panose="02020603050405020304" pitchFamily="18" charset="0"/>
              </a:rPr>
              <a:t>: A building automation system was installed to monitor and control the building's HVAC, lighting and security systems.</a:t>
            </a:r>
          </a:p>
          <a:p>
            <a:pPr marL="0" indent="0">
              <a:spcBef>
                <a:spcPts val="0"/>
              </a:spcBef>
              <a:spcAft>
                <a:spcPts val="800"/>
              </a:spcAft>
              <a:buNone/>
            </a:pPr>
            <a:endParaRPr lang="en-US" kern="0">
              <a:solidFill>
                <a:srgbClr val="FFFFFF"/>
              </a:solidFill>
              <a:latin typeface="Calibri" panose="020F0502020204030204" pitchFamily="34" charset="0"/>
              <a:ea typeface="Times New Roman" panose="02020603050405020304" pitchFamily="18" charset="0"/>
            </a:endParaRPr>
          </a:p>
          <a:p>
            <a:pPr marL="0" indent="0">
              <a:spcBef>
                <a:spcPts val="0"/>
              </a:spcBef>
              <a:spcAft>
                <a:spcPts val="800"/>
              </a:spcAft>
              <a:buNone/>
            </a:pPr>
            <a:r>
              <a:rPr lang="en-US" kern="0">
                <a:solidFill>
                  <a:srgbClr val="FFFFFF"/>
                </a:solidFill>
                <a:effectLst/>
                <a:latin typeface="Calibri" panose="020F0502020204030204" pitchFamily="34" charset="0"/>
                <a:ea typeface="Times New Roman" panose="02020603050405020304" pitchFamily="18" charset="0"/>
              </a:rPr>
              <a:t>Components included:</a:t>
            </a:r>
          </a:p>
          <a:p>
            <a:pPr marL="0" indent="0">
              <a:spcBef>
                <a:spcPts val="0"/>
              </a:spcBef>
              <a:spcAft>
                <a:spcPts val="800"/>
              </a:spcAft>
              <a:buNone/>
            </a:pPr>
            <a:endParaRPr lang="en-US" kern="0">
              <a:solidFill>
                <a:srgbClr val="FFFFFF"/>
              </a:solidFill>
              <a:effectLst/>
              <a:latin typeface="Calibri" panose="020F0502020204030204" pitchFamily="34" charset="0"/>
              <a:ea typeface="Times New Roman" panose="02020603050405020304" pitchFamily="18" charset="0"/>
            </a:endParaRPr>
          </a:p>
          <a:p>
            <a:pPr lvl="1">
              <a:spcBef>
                <a:spcPts val="0"/>
              </a:spcBef>
              <a:spcAft>
                <a:spcPts val="800"/>
              </a:spcAft>
            </a:pPr>
            <a:r>
              <a:rPr lang="en-US" b="1" kern="0">
                <a:solidFill>
                  <a:srgbClr val="FFFFFF"/>
                </a:solidFill>
                <a:effectLst/>
                <a:latin typeface="Calibri" panose="020F0502020204030204" pitchFamily="34" charset="0"/>
                <a:ea typeface="Times New Roman" panose="02020603050405020304" pitchFamily="18" charset="0"/>
              </a:rPr>
              <a:t>HVAC systems</a:t>
            </a:r>
            <a:r>
              <a:rPr lang="en-US" kern="0">
                <a:solidFill>
                  <a:srgbClr val="FFFFFF"/>
                </a:solidFill>
                <a:effectLst/>
                <a:latin typeface="Calibri" panose="020F0502020204030204" pitchFamily="34" charset="0"/>
                <a:ea typeface="Times New Roman" panose="02020603050405020304" pitchFamily="18" charset="0"/>
              </a:rPr>
              <a:t>, including variable air volume (VAV) units and air handlers.</a:t>
            </a:r>
          </a:p>
          <a:p>
            <a:pPr lvl="1">
              <a:spcBef>
                <a:spcPts val="0"/>
              </a:spcBef>
              <a:spcAft>
                <a:spcPts val="800"/>
              </a:spcAft>
            </a:pPr>
            <a:r>
              <a:rPr lang="en-US" b="1" kern="0">
                <a:solidFill>
                  <a:srgbClr val="FFFFFF"/>
                </a:solidFill>
                <a:effectLst/>
                <a:latin typeface="Calibri" panose="020F0502020204030204" pitchFamily="34" charset="0"/>
                <a:ea typeface="Times New Roman" panose="02020603050405020304" pitchFamily="18" charset="0"/>
              </a:rPr>
              <a:t>Real-time energy monitoring</a:t>
            </a:r>
            <a:r>
              <a:rPr lang="en-US" kern="0">
                <a:solidFill>
                  <a:srgbClr val="FFFFFF"/>
                </a:solidFill>
                <a:effectLst/>
                <a:latin typeface="Calibri" panose="020F0502020204030204" pitchFamily="34" charset="0"/>
                <a:ea typeface="Times New Roman" panose="02020603050405020304" pitchFamily="18" charset="0"/>
              </a:rPr>
              <a:t>, for reporting and management.</a:t>
            </a:r>
          </a:p>
          <a:p>
            <a:pPr lvl="1">
              <a:spcBef>
                <a:spcPts val="0"/>
              </a:spcBef>
              <a:spcAft>
                <a:spcPts val="800"/>
              </a:spcAft>
            </a:pPr>
            <a:r>
              <a:rPr lang="en-US" b="1" kern="0">
                <a:solidFill>
                  <a:srgbClr val="FFFFFF"/>
                </a:solidFill>
                <a:effectLst/>
                <a:latin typeface="Calibri" panose="020F0502020204030204" pitchFamily="34" charset="0"/>
                <a:ea typeface="Times New Roman" panose="02020603050405020304" pitchFamily="18" charset="0"/>
              </a:rPr>
              <a:t>Occupancy sensors</a:t>
            </a:r>
          </a:p>
          <a:p>
            <a:pPr lvl="1">
              <a:spcBef>
                <a:spcPts val="0"/>
              </a:spcBef>
              <a:spcAft>
                <a:spcPts val="800"/>
              </a:spcAft>
            </a:pPr>
            <a:r>
              <a:rPr lang="en-US" b="1" kern="0">
                <a:solidFill>
                  <a:srgbClr val="FFFFFF"/>
                </a:solidFill>
                <a:effectLst/>
                <a:latin typeface="Calibri" panose="020F0502020204030204" pitchFamily="34" charset="0"/>
                <a:ea typeface="Times New Roman" panose="02020603050405020304" pitchFamily="18" charset="0"/>
              </a:rPr>
              <a:t>Daylight harvesting</a:t>
            </a:r>
          </a:p>
          <a:p>
            <a:pPr lvl="1">
              <a:spcBef>
                <a:spcPts val="0"/>
              </a:spcBef>
              <a:spcAft>
                <a:spcPts val="800"/>
              </a:spcAft>
            </a:pPr>
            <a:r>
              <a:rPr lang="en-US" b="1" kern="0">
                <a:solidFill>
                  <a:srgbClr val="FFFFFF"/>
                </a:solidFill>
                <a:effectLst/>
                <a:latin typeface="Calibri" panose="020F0502020204030204" pitchFamily="34" charset="0"/>
                <a:ea typeface="Times New Roman" panose="02020603050405020304" pitchFamily="18" charset="0"/>
              </a:rPr>
              <a:t>Advanced metering infrastructure </a:t>
            </a:r>
            <a:r>
              <a:rPr lang="en-US" kern="0">
                <a:solidFill>
                  <a:srgbClr val="FFFFFF"/>
                </a:solidFill>
                <a:effectLst/>
                <a:latin typeface="Calibri" panose="020F0502020204030204" pitchFamily="34" charset="0"/>
                <a:ea typeface="Times New Roman" panose="02020603050405020304" pitchFamily="18" charset="0"/>
              </a:rPr>
              <a:t>(AMI) to collect energy usage data for analysis and optimization.</a:t>
            </a: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457189" lvl="1"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spcAft>
                <a:spcPts val="800"/>
              </a:spcAft>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spcAft>
                <a:spcPts val="800"/>
              </a:spcAft>
              <a:buNone/>
            </a:pPr>
            <a:endParaRPr lang="en-US">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80618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6" name="Picture 5" descr="A picture containing outdoor, building, sky, metropolitan area&#10;&#10;Description automatically generated">
            <a:extLst>
              <a:ext uri="{FF2B5EF4-FFF2-40B4-BE49-F238E27FC236}">
                <a16:creationId xmlns:a16="http://schemas.microsoft.com/office/drawing/2014/main" id="{F602DE2B-85CB-10AF-E913-542F2B81214B}"/>
              </a:ext>
            </a:extLst>
          </p:cNvPr>
          <p:cNvPicPr>
            <a:picLocks noChangeAspect="1"/>
          </p:cNvPicPr>
          <p:nvPr/>
        </p:nvPicPr>
        <p:blipFill rotWithShape="1">
          <a:blip r:embed="rId3">
            <a:alphaModFix amt="59000"/>
          </a:blip>
          <a:srcRect t="3017"/>
          <a:stretch/>
        </p:blipFill>
        <p:spPr>
          <a:xfrm>
            <a:off x="27" y="13"/>
            <a:ext cx="12191973" cy="6857987"/>
          </a:xfrm>
          <a:prstGeom prst="rect">
            <a:avLst/>
          </a:prstGeom>
        </p:spPr>
      </p:pic>
      <p:sp>
        <p:nvSpPr>
          <p:cNvPr id="2" name="Title 1">
            <a:extLst>
              <a:ext uri="{FF2B5EF4-FFF2-40B4-BE49-F238E27FC236}">
                <a16:creationId xmlns:a16="http://schemas.microsoft.com/office/drawing/2014/main" id="{77052EED-B8DB-5E74-087F-832881363D6A}"/>
              </a:ext>
            </a:extLst>
          </p:cNvPr>
          <p:cNvSpPr>
            <a:spLocks noGrp="1"/>
          </p:cNvSpPr>
          <p:nvPr>
            <p:ph type="title"/>
          </p:nvPr>
        </p:nvSpPr>
        <p:spPr>
          <a:xfrm>
            <a:off x="838200" y="365125"/>
            <a:ext cx="10515600" cy="132556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spcBef>
                <a:spcPts val="0"/>
              </a:spcBef>
              <a:spcAft>
                <a:spcPts val="0"/>
              </a:spcAft>
            </a:pPr>
            <a:r>
              <a:rPr lang="en-US" b="1">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#2: 550 South Tryon, Charlotte, NC (cont.)</a:t>
            </a:r>
          </a:p>
        </p:txBody>
      </p:sp>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838200" y="1825624"/>
            <a:ext cx="10515600" cy="4351339"/>
          </a:xfrm>
        </p:spPr>
        <p:txBody>
          <a:bodyPr>
            <a:normAutofit fontScale="775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spcBef>
                <a:spcPts val="0"/>
              </a:spcBef>
              <a:spcAft>
                <a:spcPts val="800"/>
              </a:spcAft>
              <a:buNone/>
            </a:pPr>
            <a:r>
              <a:rPr lang="en-US" b="1" kern="0" dirty="0">
                <a:solidFill>
                  <a:srgbClr val="FFFFFF"/>
                </a:solidFill>
                <a:effectLst/>
                <a:latin typeface="Calibri" panose="020F0502020204030204" pitchFamily="34" charset="0"/>
                <a:ea typeface="Times New Roman" panose="02020603050405020304" pitchFamily="18" charset="0"/>
              </a:rPr>
              <a:t>Energy and productivity </a:t>
            </a:r>
            <a:r>
              <a:rPr lang="en-US" b="1" kern="0" dirty="0">
                <a:solidFill>
                  <a:srgbClr val="FFFFFF"/>
                </a:solidFill>
                <a:latin typeface="Calibri" panose="020F0502020204030204" pitchFamily="34" charset="0"/>
                <a:ea typeface="Times New Roman" panose="02020603050405020304" pitchFamily="18" charset="0"/>
              </a:rPr>
              <a:t>f</a:t>
            </a:r>
            <a:r>
              <a:rPr lang="en-US" b="1" kern="0" dirty="0">
                <a:solidFill>
                  <a:srgbClr val="FFFFFF"/>
                </a:solidFill>
                <a:effectLst/>
                <a:latin typeface="Calibri" panose="020F0502020204030204" pitchFamily="34" charset="0"/>
                <a:ea typeface="Times New Roman" panose="02020603050405020304" pitchFamily="18" charset="0"/>
              </a:rPr>
              <a:t>indings: </a:t>
            </a:r>
            <a:r>
              <a:rPr lang="en-US" kern="0" dirty="0">
                <a:solidFill>
                  <a:srgbClr val="FFFFFF"/>
                </a:solidFill>
                <a:effectLst/>
                <a:latin typeface="Calibri" panose="020F0502020204030204" pitchFamily="34" charset="0"/>
                <a:ea typeface="Times New Roman" panose="02020603050405020304" pitchFamily="18" charset="0"/>
              </a:rPr>
              <a:t>Duke Energy Center achieved significant energy savings and improved occupant comfort. </a:t>
            </a:r>
          </a:p>
          <a:p>
            <a:pPr marL="0" indent="0">
              <a:spcBef>
                <a:spcPts val="0"/>
              </a:spcBef>
              <a:spcAft>
                <a:spcPts val="800"/>
              </a:spcAft>
              <a:buNone/>
            </a:pPr>
            <a:endParaRPr lang="en-US" kern="0" dirty="0">
              <a:solidFill>
                <a:srgbClr val="FFFFFF"/>
              </a:solidFill>
              <a:latin typeface="Calibri" panose="020F0502020204030204" pitchFamily="34" charset="0"/>
              <a:ea typeface="Times New Roman" panose="02020603050405020304" pitchFamily="18" charset="0"/>
            </a:endParaRPr>
          </a:p>
          <a:p>
            <a:pPr marL="0" indent="0">
              <a:spcBef>
                <a:spcPts val="0"/>
              </a:spcBef>
              <a:spcAft>
                <a:spcPts val="800"/>
              </a:spcAft>
              <a:buNone/>
            </a:pPr>
            <a:r>
              <a:rPr lang="en-US" kern="0" dirty="0">
                <a:solidFill>
                  <a:srgbClr val="FFFFFF"/>
                </a:solidFill>
                <a:effectLst/>
                <a:latin typeface="Calibri" panose="020F0502020204030204" pitchFamily="34" charset="0"/>
                <a:ea typeface="Times New Roman" panose="02020603050405020304" pitchFamily="18" charset="0"/>
              </a:rPr>
              <a:t>Key findings include:</a:t>
            </a:r>
          </a:p>
          <a:p>
            <a:pPr marL="0" indent="0">
              <a:spcBef>
                <a:spcPts val="0"/>
              </a:spcBef>
              <a:spcAft>
                <a:spcPts val="800"/>
              </a:spcAft>
              <a:buNone/>
            </a:pPr>
            <a:endParaRPr lang="en-US" kern="0" dirty="0">
              <a:solidFill>
                <a:srgbClr val="FFFFFF"/>
              </a:solidFill>
              <a:latin typeface="Calibri" panose="020F0502020204030204" pitchFamily="34" charset="0"/>
              <a:ea typeface="Times New Roman" panose="02020603050405020304" pitchFamily="18" charset="0"/>
            </a:endParaRPr>
          </a:p>
          <a:p>
            <a:pPr lvl="1">
              <a:spcBef>
                <a:spcPts val="0"/>
              </a:spcBef>
              <a:spcAft>
                <a:spcPts val="800"/>
              </a:spcAft>
            </a:pPr>
            <a:r>
              <a:rPr lang="en-US" kern="0" dirty="0">
                <a:solidFill>
                  <a:srgbClr val="FFFFFF"/>
                </a:solidFill>
                <a:effectLst/>
                <a:latin typeface="Calibri" panose="020F0502020204030204" pitchFamily="34" charset="0"/>
                <a:ea typeface="Times New Roman" panose="02020603050405020304" pitchFamily="18" charset="0"/>
              </a:rPr>
              <a:t>LEED Platinum certification</a:t>
            </a:r>
          </a:p>
          <a:p>
            <a:pPr lvl="1">
              <a:spcBef>
                <a:spcPts val="0"/>
              </a:spcBef>
              <a:spcAft>
                <a:spcPts val="800"/>
              </a:spcAft>
            </a:pPr>
            <a:endParaRPr lang="en-US" kern="0" dirty="0">
              <a:solidFill>
                <a:srgbClr val="FFFFFF"/>
              </a:solidFill>
              <a:latin typeface="Calibri" panose="020F0502020204030204" pitchFamily="34" charset="0"/>
              <a:ea typeface="Times New Roman" panose="02020603050405020304" pitchFamily="18" charset="0"/>
            </a:endParaRPr>
          </a:p>
          <a:p>
            <a:pPr lvl="1">
              <a:spcBef>
                <a:spcPts val="0"/>
              </a:spcBef>
              <a:spcAft>
                <a:spcPts val="800"/>
              </a:spcAft>
            </a:pPr>
            <a:r>
              <a:rPr lang="en-US" kern="0" dirty="0">
                <a:solidFill>
                  <a:srgbClr val="FFFFFF"/>
                </a:solidFill>
                <a:effectLst/>
                <a:latin typeface="Calibri" panose="020F0502020204030204" pitchFamily="34" charset="0"/>
                <a:ea typeface="Times New Roman" panose="02020603050405020304" pitchFamily="18" charset="0"/>
              </a:rPr>
              <a:t>A 22% reduction in energy consumption</a:t>
            </a:r>
          </a:p>
          <a:p>
            <a:pPr lvl="1">
              <a:spcBef>
                <a:spcPts val="0"/>
              </a:spcBef>
              <a:spcAft>
                <a:spcPts val="800"/>
              </a:spcAft>
            </a:pPr>
            <a:endParaRPr lang="en-US" kern="0" dirty="0">
              <a:solidFill>
                <a:srgbClr val="FFFFFF"/>
              </a:solidFill>
              <a:effectLst/>
              <a:latin typeface="Calibri" panose="020F0502020204030204" pitchFamily="34" charset="0"/>
              <a:ea typeface="Times New Roman" panose="02020603050405020304" pitchFamily="18" charset="0"/>
            </a:endParaRPr>
          </a:p>
          <a:p>
            <a:pPr lvl="1">
              <a:spcBef>
                <a:spcPts val="0"/>
              </a:spcBef>
              <a:spcAft>
                <a:spcPts val="800"/>
              </a:spcAft>
            </a:pPr>
            <a:r>
              <a:rPr lang="en-US" kern="0" dirty="0">
                <a:solidFill>
                  <a:srgbClr val="FFFFFF"/>
                </a:solidFill>
                <a:effectLst/>
                <a:latin typeface="Calibri" panose="020F0502020204030204" pitchFamily="34" charset="0"/>
                <a:ea typeface="Times New Roman" panose="02020603050405020304" pitchFamily="18" charset="0"/>
              </a:rPr>
              <a:t>Improved indoor air quality</a:t>
            </a:r>
          </a:p>
          <a:p>
            <a:pPr lvl="1">
              <a:spcBef>
                <a:spcPts val="0"/>
              </a:spcBef>
              <a:spcAft>
                <a:spcPts val="800"/>
              </a:spcAft>
            </a:pPr>
            <a:endParaRPr lang="en-US" kern="0" dirty="0">
              <a:solidFill>
                <a:srgbClr val="FFFFFF"/>
              </a:solidFill>
              <a:latin typeface="Calibri" panose="020F0502020204030204" pitchFamily="34" charset="0"/>
              <a:ea typeface="Times New Roman" panose="02020603050405020304" pitchFamily="18" charset="0"/>
            </a:endParaRPr>
          </a:p>
          <a:p>
            <a:pPr lvl="1">
              <a:spcBef>
                <a:spcPts val="0"/>
              </a:spcBef>
              <a:spcAft>
                <a:spcPts val="800"/>
              </a:spcAft>
            </a:pPr>
            <a:r>
              <a:rPr lang="en-US" kern="0" dirty="0">
                <a:solidFill>
                  <a:srgbClr val="FFFFFF"/>
                </a:solidFill>
                <a:effectLst/>
                <a:latin typeface="Calibri" panose="020F0502020204030204" pitchFamily="34" charset="0"/>
                <a:ea typeface="Times New Roman" panose="02020603050405020304" pitchFamily="18" charset="0"/>
              </a:rPr>
              <a:t>Enhanced space utilization and tenant satisfaction</a:t>
            </a:r>
          </a:p>
          <a:p>
            <a:pPr lvl="1">
              <a:spcBef>
                <a:spcPts val="0"/>
              </a:spcBef>
              <a:spcAft>
                <a:spcPts val="800"/>
              </a:spcAft>
            </a:pPr>
            <a:endParaRPr lang="en-US" kern="0" dirty="0">
              <a:solidFill>
                <a:srgbClr val="FFFFFF"/>
              </a:solidFill>
              <a:latin typeface="Calibri" panose="020F0502020204030204" pitchFamily="34" charset="0"/>
              <a:ea typeface="Times New Roman" panose="02020603050405020304" pitchFamily="18" charset="0"/>
            </a:endParaRPr>
          </a:p>
          <a:p>
            <a:pPr lvl="1">
              <a:spcBef>
                <a:spcPts val="0"/>
              </a:spcBef>
              <a:spcAft>
                <a:spcPts val="800"/>
              </a:spcAft>
            </a:pPr>
            <a:r>
              <a:rPr lang="en-US" kern="0" dirty="0">
                <a:solidFill>
                  <a:srgbClr val="FFFFFF"/>
                </a:solidFill>
                <a:effectLst/>
                <a:latin typeface="Calibri" panose="020F0502020204030204" pitchFamily="34" charset="0"/>
                <a:ea typeface="Times New Roman" panose="02020603050405020304" pitchFamily="18" charset="0"/>
              </a:rPr>
              <a:t>Increased operational efficiency</a:t>
            </a: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spcAft>
                <a:spcPts val="800"/>
              </a:spcAft>
              <a:buNone/>
            </a:pPr>
            <a:endParaRPr lang="en-US"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29015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A picture containing outdoor, sky, street light, tree&#10;&#10;Description automatically generated">
            <a:extLst>
              <a:ext uri="{FF2B5EF4-FFF2-40B4-BE49-F238E27FC236}">
                <a16:creationId xmlns:a16="http://schemas.microsoft.com/office/drawing/2014/main" id="{14001E05-2801-5AEB-6A6A-21AC7EA14A28}"/>
              </a:ext>
            </a:extLst>
          </p:cNvPr>
          <p:cNvPicPr>
            <a:picLocks noChangeAspect="1"/>
          </p:cNvPicPr>
          <p:nvPr/>
        </p:nvPicPr>
        <p:blipFill rotWithShape="1">
          <a:blip r:embed="rId3">
            <a:alphaModFix amt="60000"/>
          </a:blip>
          <a:srcRect t="15730"/>
          <a:stretch/>
        </p:blipFill>
        <p:spPr>
          <a:xfrm>
            <a:off x="27" y="13"/>
            <a:ext cx="12191973" cy="6857987"/>
          </a:xfrm>
          <a:prstGeom prst="rect">
            <a:avLst/>
          </a:prstGeom>
        </p:spPr>
      </p:pic>
      <p:sp>
        <p:nvSpPr>
          <p:cNvPr id="4" name="Title 1">
            <a:extLst>
              <a:ext uri="{FF2B5EF4-FFF2-40B4-BE49-F238E27FC236}">
                <a16:creationId xmlns:a16="http://schemas.microsoft.com/office/drawing/2014/main" id="{EE338EFE-E803-9431-ACD0-CE41BC4F6195}"/>
              </a:ext>
            </a:extLst>
          </p:cNvPr>
          <p:cNvSpPr txBox="1">
            <a:spLocks/>
          </p:cNvSpPr>
          <p:nvPr/>
        </p:nvSpPr>
        <p:spPr>
          <a:xfrm>
            <a:off x="838200" y="365125"/>
            <a:ext cx="10515600" cy="1325564"/>
          </a:xfrm>
          <a:prstGeom prst="rect">
            <a:avLst/>
          </a:prstGeom>
        </p:spPr>
        <p:txBody>
          <a:bodyPr vert="horz" lIns="91440" tIns="45720" rIns="91440" bIns="45720" rtlCol="0" anchor="ctr">
            <a:normAutofit/>
          </a:bodyPr>
          <a:lstStyle>
            <a:defPPr>
              <a:defRPr lang="en-US"/>
            </a:defPPr>
            <a:lvl1pPr marL="0" algn="l" defTabSz="609585" rtl="0" eaLnBrk="1" latinLnBrk="0" hangingPunct="1">
              <a:lnSpc>
                <a:spcPct val="90000"/>
              </a:lnSpc>
              <a:spcBef>
                <a:spcPct val="0"/>
              </a:spcBef>
              <a:buNone/>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ts val="0"/>
              </a:spcBef>
            </a:pP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#3: </a:t>
            </a:r>
            <a:r>
              <a:rPr lang="en-US"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Zhiyuan</a:t>
            </a: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Building, Taiwan</a:t>
            </a:r>
            <a:endParaRPr lang="en-US"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2074A3D0-A037-70EB-B964-91C9893D211D}"/>
              </a:ext>
            </a:extLst>
          </p:cNvPr>
          <p:cNvSpPr txBox="1">
            <a:spLocks/>
          </p:cNvSpPr>
          <p:nvPr/>
        </p:nvSpPr>
        <p:spPr>
          <a:xfrm>
            <a:off x="838200" y="1431924"/>
            <a:ext cx="10515600" cy="4841876"/>
          </a:xfrm>
          <a:prstGeom prst="rect">
            <a:avLst/>
          </a:prstGeom>
        </p:spPr>
        <p:txBody>
          <a:bodyPr vert="horz" lIns="91440" tIns="45720" rIns="91440" bIns="45720" rtlCol="0">
            <a:noAutofit/>
          </a:bodyPr>
          <a:lstStyle>
            <a:defPPr>
              <a:defRPr lang="en-US"/>
            </a:defPPr>
            <a:lvl1pPr marL="0" indent="-171450" algn="l" defTabSz="609585" rtl="0" eaLnBrk="1" latinLnBrk="0" hangingPunct="1">
              <a:lnSpc>
                <a:spcPct val="90000"/>
              </a:lnSpc>
              <a:spcBef>
                <a:spcPts val="750"/>
              </a:spcBef>
              <a:buClr>
                <a:schemeClr val="accent5"/>
              </a:buClr>
              <a:buFont typeface="Arial" panose="020B0604020202020204" pitchFamily="34" charset="0"/>
              <a:buChar char="•"/>
              <a:defRPr sz="2400" kern="1200">
                <a:solidFill>
                  <a:schemeClr val="tx1"/>
                </a:solidFill>
                <a:latin typeface="+mn-lt"/>
                <a:ea typeface="+mn-ea"/>
                <a:cs typeface="+mn-cs"/>
              </a:defRPr>
            </a:lvl1pPr>
            <a:lvl2pPr marL="609585" indent="-171450" algn="l" defTabSz="609585" rtl="0" eaLnBrk="1" latinLnBrk="0" hangingPunct="1">
              <a:lnSpc>
                <a:spcPct val="90000"/>
              </a:lnSpc>
              <a:spcBef>
                <a:spcPts val="375"/>
              </a:spcBef>
              <a:buClr>
                <a:schemeClr val="accent5"/>
              </a:buClr>
              <a:buFont typeface="Arial" panose="020B0604020202020204" pitchFamily="34" charset="0"/>
              <a:buChar char="•"/>
              <a:defRPr sz="2400" kern="1200">
                <a:solidFill>
                  <a:schemeClr val="tx1"/>
                </a:solidFill>
                <a:latin typeface="+mn-lt"/>
                <a:ea typeface="+mn-ea"/>
                <a:cs typeface="+mn-cs"/>
              </a:defRPr>
            </a:lvl2pPr>
            <a:lvl3pPr marL="1219170" indent="-171450" algn="l" defTabSz="609585" rtl="0" eaLnBrk="1" latinLnBrk="0" hangingPunct="1">
              <a:lnSpc>
                <a:spcPct val="90000"/>
              </a:lnSpc>
              <a:spcBef>
                <a:spcPts val="375"/>
              </a:spcBef>
              <a:buClr>
                <a:schemeClr val="accent5"/>
              </a:buClr>
              <a:buFont typeface="Arial" panose="020B0604020202020204" pitchFamily="34" charset="0"/>
              <a:buChar char="•"/>
              <a:defRPr sz="2400" kern="1200">
                <a:solidFill>
                  <a:schemeClr val="tx1"/>
                </a:solidFill>
                <a:latin typeface="+mn-lt"/>
                <a:ea typeface="+mn-ea"/>
                <a:cs typeface="+mn-cs"/>
              </a:defRPr>
            </a:lvl3pPr>
            <a:lvl4pPr marL="1828754" indent="-171450" algn="l" defTabSz="609585" rtl="0" eaLnBrk="1" latinLnBrk="0" hangingPunct="1">
              <a:lnSpc>
                <a:spcPct val="90000"/>
              </a:lnSpc>
              <a:spcBef>
                <a:spcPts val="375"/>
              </a:spcBef>
              <a:buClr>
                <a:schemeClr val="accent5"/>
              </a:buClr>
              <a:buFont typeface="Arial" panose="020B0604020202020204" pitchFamily="34" charset="0"/>
              <a:buChar char="•"/>
              <a:defRPr sz="2400" kern="1200">
                <a:solidFill>
                  <a:schemeClr val="tx1"/>
                </a:solidFill>
                <a:latin typeface="+mn-lt"/>
                <a:ea typeface="+mn-ea"/>
                <a:cs typeface="+mn-cs"/>
              </a:defRPr>
            </a:lvl4pPr>
            <a:lvl5pPr marL="2438339" indent="-171450" algn="l" defTabSz="609585" rtl="0" eaLnBrk="1" latinLnBrk="0" hangingPunct="1">
              <a:lnSpc>
                <a:spcPct val="90000"/>
              </a:lnSpc>
              <a:spcBef>
                <a:spcPts val="375"/>
              </a:spcBef>
              <a:buClr>
                <a:schemeClr val="accent5"/>
              </a:buClr>
              <a:buFont typeface="Arial" panose="020B0604020202020204" pitchFamily="34" charset="0"/>
              <a:buChar char="•"/>
              <a:defRPr sz="2400" kern="1200">
                <a:solidFill>
                  <a:schemeClr val="tx1"/>
                </a:solidFill>
                <a:latin typeface="+mn-lt"/>
                <a:ea typeface="+mn-ea"/>
                <a:cs typeface="+mn-cs"/>
              </a:defRPr>
            </a:lvl5pPr>
            <a:lvl6pPr marL="3047924" indent="-171450" algn="l" defTabSz="609585"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6pPr>
            <a:lvl7pPr marL="3657509" indent="-171450" algn="l" defTabSz="609585"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7pPr>
            <a:lvl8pPr marL="4267093" indent="-171450" algn="l" defTabSz="609585"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8pPr>
            <a:lvl9pPr marL="4876678" indent="-171450" algn="l" defTabSz="609585"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800"/>
              </a:spcAft>
              <a:buNone/>
            </a:pPr>
            <a:r>
              <a:rPr lang="en-US" sz="1900" b="1" kern="0" dirty="0">
                <a:solidFill>
                  <a:srgbClr val="FFFFFF"/>
                </a:solidFill>
                <a:effectLst/>
                <a:latin typeface="Calibri" panose="020F0502020204030204" pitchFamily="34" charset="0"/>
                <a:ea typeface="Times New Roman" panose="02020603050405020304" pitchFamily="18" charset="0"/>
              </a:rPr>
              <a:t>Problem addressed: </a:t>
            </a:r>
            <a:r>
              <a:rPr lang="en-US" sz="1900" kern="0" dirty="0">
                <a:solidFill>
                  <a:srgbClr val="FFFFFF"/>
                </a:solidFill>
                <a:effectLst/>
                <a:latin typeface="Calibri" panose="020F0502020204030204" pitchFamily="34" charset="0"/>
                <a:ea typeface="Times New Roman" panose="02020603050405020304" pitchFamily="18" charset="0"/>
              </a:rPr>
              <a:t>The </a:t>
            </a:r>
            <a:r>
              <a:rPr lang="en-US" sz="1900" kern="0" dirty="0" err="1">
                <a:solidFill>
                  <a:srgbClr val="FFFFFF"/>
                </a:solidFill>
                <a:effectLst/>
                <a:latin typeface="Calibri" panose="020F0502020204030204" pitchFamily="34" charset="0"/>
                <a:ea typeface="Times New Roman" panose="02020603050405020304" pitchFamily="18" charset="0"/>
              </a:rPr>
              <a:t>Zhiyuan</a:t>
            </a:r>
            <a:r>
              <a:rPr lang="en-US" sz="1900" kern="0" dirty="0">
                <a:solidFill>
                  <a:srgbClr val="FFFFFF"/>
                </a:solidFill>
                <a:effectLst/>
                <a:latin typeface="Calibri" panose="020F0502020204030204" pitchFamily="34" charset="0"/>
                <a:ea typeface="Times New Roman" panose="02020603050405020304" pitchFamily="18" charset="0"/>
              </a:rPr>
              <a:t> Building on the </a:t>
            </a:r>
            <a:r>
              <a:rPr lang="en-US" sz="1900" kern="0" dirty="0">
                <a:solidFill>
                  <a:srgbClr val="FFFFFF"/>
                </a:solidFill>
                <a:effectLst/>
                <a:latin typeface="Calibri" panose="020F0502020204030204" pitchFamily="34" charset="0"/>
                <a:ea typeface="Calibri" panose="020F0502020204030204" pitchFamily="34" charset="0"/>
              </a:rPr>
              <a:t>Taiwan</a:t>
            </a:r>
            <a:r>
              <a:rPr lang="en-US" sz="1900" kern="0" dirty="0">
                <a:solidFill>
                  <a:srgbClr val="FFFFFF"/>
                </a:solidFill>
                <a:effectLst/>
                <a:latin typeface="Calibri" panose="020F0502020204030204" pitchFamily="34" charset="0"/>
                <a:ea typeface="Times New Roman" panose="02020603050405020304" pitchFamily="18" charset="0"/>
              </a:rPr>
              <a:t> campus of National Chiao Tung University is a research and development center.</a:t>
            </a:r>
          </a:p>
          <a:p>
            <a:pPr marL="0" indent="0">
              <a:spcBef>
                <a:spcPts val="0"/>
              </a:spcBef>
              <a:spcAft>
                <a:spcPts val="800"/>
              </a:spcAft>
              <a:buNone/>
            </a:pPr>
            <a:endParaRPr lang="en-US" sz="1900" kern="0" dirty="0">
              <a:solidFill>
                <a:srgbClr val="FFFFFF"/>
              </a:solidFill>
              <a:latin typeface="Calibri" panose="020F0502020204030204" pitchFamily="34" charset="0"/>
              <a:ea typeface="Times New Roman" panose="02020603050405020304" pitchFamily="18" charset="0"/>
            </a:endParaRPr>
          </a:p>
          <a:p>
            <a:pPr marL="0" indent="0">
              <a:spcBef>
                <a:spcPts val="0"/>
              </a:spcBef>
              <a:spcAft>
                <a:spcPts val="800"/>
              </a:spcAft>
              <a:buNone/>
            </a:pPr>
            <a:r>
              <a:rPr lang="en-US" sz="1900" kern="0" dirty="0">
                <a:solidFill>
                  <a:srgbClr val="FFFFFF"/>
                </a:solidFill>
                <a:effectLst/>
                <a:latin typeface="Calibri" panose="020F0502020204030204" pitchFamily="34" charset="0"/>
                <a:ea typeface="Times New Roman" panose="02020603050405020304" pitchFamily="18" charset="0"/>
              </a:rPr>
              <a:t>The building wanted to improve operational efficiency and create a smart, energy-saving and safe innovation center.</a:t>
            </a:r>
          </a:p>
          <a:p>
            <a:pPr marL="0" indent="0">
              <a:spcBef>
                <a:spcPts val="0"/>
              </a:spcBef>
              <a:spcAft>
                <a:spcPts val="800"/>
              </a:spcAft>
              <a:buNone/>
            </a:pPr>
            <a:endParaRPr lang="en-US" sz="1900" b="1" kern="0" dirty="0">
              <a:solidFill>
                <a:srgbClr val="FFFFFF"/>
              </a:solidFill>
              <a:latin typeface="Calibri" panose="020F0502020204030204" pitchFamily="34" charset="0"/>
              <a:ea typeface="Times New Roman" panose="02020603050405020304" pitchFamily="18" charset="0"/>
            </a:endParaRPr>
          </a:p>
          <a:p>
            <a:pPr marL="0" indent="0">
              <a:spcBef>
                <a:spcPts val="0"/>
              </a:spcBef>
              <a:spcAft>
                <a:spcPts val="800"/>
              </a:spcAft>
              <a:buNone/>
            </a:pPr>
            <a:r>
              <a:rPr lang="en-US" sz="1900" b="1" kern="0" dirty="0">
                <a:solidFill>
                  <a:srgbClr val="FFFFFF"/>
                </a:solidFill>
                <a:effectLst/>
                <a:latin typeface="Calibri" panose="020F0502020204030204" pitchFamily="34" charset="0"/>
                <a:ea typeface="Times New Roman" panose="02020603050405020304" pitchFamily="18" charset="0"/>
              </a:rPr>
              <a:t>Solution and design: </a:t>
            </a:r>
            <a:r>
              <a:rPr lang="en-US" sz="1900" kern="0" dirty="0">
                <a:solidFill>
                  <a:srgbClr val="FFFFFF"/>
                </a:solidFill>
                <a:effectLst/>
                <a:latin typeface="Calibri" panose="020F0502020204030204" pitchFamily="34" charset="0"/>
                <a:ea typeface="Times New Roman" panose="02020603050405020304" pitchFamily="18" charset="0"/>
              </a:rPr>
              <a:t>The university implemented an IoT-based building automation system that included:</a:t>
            </a:r>
          </a:p>
          <a:p>
            <a:pPr marL="0" indent="0">
              <a:spcBef>
                <a:spcPts val="0"/>
              </a:spcBef>
              <a:spcAft>
                <a:spcPts val="800"/>
              </a:spcAft>
              <a:buNone/>
            </a:pPr>
            <a:endParaRPr lang="en-US" sz="1900" kern="0" dirty="0">
              <a:solidFill>
                <a:srgbClr val="FFFFFF"/>
              </a:solidFill>
              <a:effectLst/>
              <a:latin typeface="Calibri" panose="020F0502020204030204" pitchFamily="34" charset="0"/>
              <a:ea typeface="Times New Roman" panose="02020603050405020304" pitchFamily="18" charset="0"/>
            </a:endParaRPr>
          </a:p>
          <a:p>
            <a:pPr lvl="1">
              <a:spcBef>
                <a:spcPts val="0"/>
              </a:spcBef>
              <a:spcAft>
                <a:spcPts val="800"/>
              </a:spcAft>
            </a:pPr>
            <a:r>
              <a:rPr lang="en-US" sz="1900" kern="0" dirty="0">
                <a:solidFill>
                  <a:srgbClr val="FFFFFF"/>
                </a:solidFill>
                <a:effectLst/>
                <a:latin typeface="Calibri" panose="020F0502020204030204" pitchFamily="34" charset="0"/>
                <a:ea typeface="Calibri" panose="020F0502020204030204" pitchFamily="34" charset="0"/>
              </a:rPr>
              <a:t>Smart management system for central monitoring</a:t>
            </a:r>
          </a:p>
          <a:p>
            <a:pPr lvl="1">
              <a:spcBef>
                <a:spcPts val="0"/>
              </a:spcBef>
              <a:spcAft>
                <a:spcPts val="800"/>
              </a:spcAft>
            </a:pPr>
            <a:r>
              <a:rPr lang="en-US" sz="1900" kern="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Smart elevator calls</a:t>
            </a:r>
          </a:p>
          <a:p>
            <a:pPr lvl="1">
              <a:spcBef>
                <a:spcPts val="0"/>
              </a:spcBef>
              <a:spcAft>
                <a:spcPts val="800"/>
              </a:spcAft>
            </a:pPr>
            <a:r>
              <a:rPr lang="en-US" sz="1900" kern="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Automated Control of meeting rooms</a:t>
            </a:r>
          </a:p>
          <a:p>
            <a:pPr lvl="1">
              <a:spcBef>
                <a:spcPts val="0"/>
              </a:spcBef>
              <a:spcAft>
                <a:spcPts val="800"/>
              </a:spcAft>
            </a:pPr>
            <a:r>
              <a:rPr lang="en-US" sz="1900" kern="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Variable water volume system</a:t>
            </a:r>
          </a:p>
          <a:p>
            <a:pPr lvl="1">
              <a:spcBef>
                <a:spcPts val="0"/>
              </a:spcBef>
              <a:spcAft>
                <a:spcPts val="800"/>
              </a:spcAft>
            </a:pPr>
            <a:r>
              <a:rPr lang="en-US" sz="1900" kern="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LED lighting and controls</a:t>
            </a:r>
            <a:endParaRPr lang="en-US" sz="190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27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icture containing wall, ceiling, indoor, interior design&#10;&#10;Description automatically generated">
            <a:extLst>
              <a:ext uri="{FF2B5EF4-FFF2-40B4-BE49-F238E27FC236}">
                <a16:creationId xmlns:a16="http://schemas.microsoft.com/office/drawing/2014/main" id="{602A1DDB-DF28-88EC-5FAF-91760323F0EA}"/>
              </a:ext>
            </a:extLst>
          </p:cNvPr>
          <p:cNvPicPr>
            <a:picLocks noChangeAspect="1"/>
          </p:cNvPicPr>
          <p:nvPr/>
        </p:nvPicPr>
        <p:blipFill rotWithShape="1">
          <a:blip r:embed="rId3">
            <a:alphaModFix amt="60000"/>
          </a:blip>
          <a:srcRect t="15730"/>
          <a:stretch/>
        </p:blipFill>
        <p:spPr>
          <a:xfrm>
            <a:off x="27" y="13"/>
            <a:ext cx="12191973" cy="6857987"/>
          </a:xfrm>
          <a:prstGeom prst="rect">
            <a:avLst/>
          </a:prstGeom>
        </p:spPr>
      </p:pic>
      <p:sp>
        <p:nvSpPr>
          <p:cNvPr id="3" name="Content Placeholder 2">
            <a:extLst>
              <a:ext uri="{FF2B5EF4-FFF2-40B4-BE49-F238E27FC236}">
                <a16:creationId xmlns:a16="http://schemas.microsoft.com/office/drawing/2014/main" id="{8B879C47-02AB-83A8-0771-3084892A76C0}"/>
              </a:ext>
            </a:extLst>
          </p:cNvPr>
          <p:cNvSpPr>
            <a:spLocks noGrp="1"/>
          </p:cNvSpPr>
          <p:nvPr>
            <p:ph idx="1"/>
          </p:nvPr>
        </p:nvSpPr>
        <p:spPr>
          <a:xfrm>
            <a:off x="838200" y="1690689"/>
            <a:ext cx="9792472" cy="3171424"/>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spcBef>
                <a:spcPts val="0"/>
              </a:spcBef>
              <a:spcAft>
                <a:spcPts val="800"/>
              </a:spcAft>
              <a:buNone/>
            </a:pPr>
            <a:r>
              <a:rPr lang="en-US" sz="1867" b="1" kern="0" dirty="0">
                <a:solidFill>
                  <a:srgbClr val="FFFFFF"/>
                </a:solidFill>
                <a:effectLst/>
                <a:latin typeface="Calibri" panose="020F0502020204030204" pitchFamily="34" charset="0"/>
                <a:ea typeface="Times New Roman" panose="02020603050405020304" pitchFamily="18" charset="0"/>
              </a:rPr>
              <a:t>Energy and productivity </a:t>
            </a:r>
            <a:r>
              <a:rPr lang="en-US" sz="1867" b="1" kern="0" dirty="0">
                <a:solidFill>
                  <a:srgbClr val="FFFFFF"/>
                </a:solidFill>
                <a:latin typeface="Calibri" panose="020F0502020204030204" pitchFamily="34" charset="0"/>
                <a:ea typeface="Times New Roman" panose="02020603050405020304" pitchFamily="18" charset="0"/>
              </a:rPr>
              <a:t>f</a:t>
            </a:r>
            <a:r>
              <a:rPr lang="en-US" sz="1867" b="1" kern="0" dirty="0">
                <a:solidFill>
                  <a:srgbClr val="FFFFFF"/>
                </a:solidFill>
                <a:effectLst/>
                <a:latin typeface="Calibri" panose="020F0502020204030204" pitchFamily="34" charset="0"/>
                <a:ea typeface="Times New Roman" panose="02020603050405020304" pitchFamily="18" charset="0"/>
              </a:rPr>
              <a:t>indings:</a:t>
            </a:r>
          </a:p>
          <a:p>
            <a:pPr marL="0" indent="0">
              <a:spcBef>
                <a:spcPts val="0"/>
              </a:spcBef>
              <a:spcAft>
                <a:spcPts val="800"/>
              </a:spcAft>
              <a:buNone/>
            </a:pPr>
            <a:endParaRPr lang="en-US" sz="1867" b="1" kern="0" dirty="0">
              <a:solidFill>
                <a:srgbClr val="FFFFFF"/>
              </a:solidFill>
              <a:latin typeface="Calibri" panose="020F0502020204030204" pitchFamily="34" charset="0"/>
              <a:ea typeface="Times New Roman" panose="02020603050405020304" pitchFamily="18" charset="0"/>
            </a:endParaRPr>
          </a:p>
          <a:p>
            <a:pPr>
              <a:spcBef>
                <a:spcPts val="0"/>
              </a:spcBef>
              <a:spcAft>
                <a:spcPts val="800"/>
              </a:spcAft>
            </a:pPr>
            <a:r>
              <a:rPr lang="en-US" sz="1867" kern="0" dirty="0">
                <a:solidFill>
                  <a:srgbClr val="FFFFFF"/>
                </a:solidFill>
                <a:effectLst/>
                <a:latin typeface="Calibri" panose="020F0502020204030204" pitchFamily="34" charset="0"/>
                <a:ea typeface="Times New Roman" panose="02020603050405020304" pitchFamily="18" charset="0"/>
              </a:rPr>
              <a:t>The BAS led to a 17.5% increase in the efficiency in the air-conditioning system.</a:t>
            </a:r>
          </a:p>
          <a:p>
            <a:pPr>
              <a:spcBef>
                <a:spcPts val="0"/>
              </a:spcBef>
              <a:spcAft>
                <a:spcPts val="800"/>
              </a:spcAft>
            </a:pPr>
            <a:endParaRPr lang="en-US" sz="1867" kern="0" dirty="0">
              <a:solidFill>
                <a:srgbClr val="FFFFFF"/>
              </a:solidFill>
              <a:latin typeface="Calibri" panose="020F0502020204030204" pitchFamily="34" charset="0"/>
              <a:ea typeface="Times New Roman" panose="02020603050405020304" pitchFamily="18" charset="0"/>
            </a:endParaRPr>
          </a:p>
          <a:p>
            <a:pPr>
              <a:spcBef>
                <a:spcPts val="0"/>
              </a:spcBef>
              <a:spcAft>
                <a:spcPts val="800"/>
              </a:spcAft>
            </a:pPr>
            <a:r>
              <a:rPr lang="en-US" sz="1867" kern="0" dirty="0">
                <a:solidFill>
                  <a:srgbClr val="FFFFFF"/>
                </a:solidFill>
                <a:effectLst/>
                <a:latin typeface="Calibri" panose="020F0502020204030204" pitchFamily="34" charset="0"/>
                <a:ea typeface="Times New Roman" panose="02020603050405020304" pitchFamily="18" charset="0"/>
              </a:rPr>
              <a:t>The energy efficiency of the LED lighting system with zone-based DALI lighting control increased 75%.</a:t>
            </a:r>
          </a:p>
          <a:p>
            <a:pPr>
              <a:spcBef>
                <a:spcPts val="0"/>
              </a:spcBef>
              <a:spcAft>
                <a:spcPts val="800"/>
              </a:spcAft>
            </a:pPr>
            <a:endParaRPr lang="en-US" sz="1867" kern="0" dirty="0">
              <a:solidFill>
                <a:srgbClr val="FFFFFF"/>
              </a:solidFill>
              <a:latin typeface="Calibri" panose="020F0502020204030204" pitchFamily="34" charset="0"/>
              <a:ea typeface="Times New Roman" panose="02020603050405020304" pitchFamily="18" charset="0"/>
            </a:endParaRPr>
          </a:p>
          <a:p>
            <a:pPr>
              <a:spcBef>
                <a:spcPts val="0"/>
              </a:spcBef>
              <a:spcAft>
                <a:spcPts val="800"/>
              </a:spcAft>
            </a:pPr>
            <a:r>
              <a:rPr lang="en-US" sz="1867" kern="0" dirty="0">
                <a:solidFill>
                  <a:srgbClr val="FFFFFF"/>
                </a:solidFill>
                <a:effectLst/>
                <a:latin typeface="Calibri" panose="020F0502020204030204" pitchFamily="34" charset="0"/>
                <a:ea typeface="Times New Roman" panose="02020603050405020304" pitchFamily="18" charset="0"/>
              </a:rPr>
              <a:t>The energy monitoring system analyzed energy consumption data to find the best potential points for energy conservation.</a:t>
            </a:r>
            <a:endParaRPr lang="en-US" sz="1867" dirty="0">
              <a:solidFill>
                <a:srgbClr val="FFFFFF"/>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B2D69313-00F0-662E-1A25-81ACAB37BE0A}"/>
              </a:ext>
            </a:extLst>
          </p:cNvPr>
          <p:cNvSpPr txBox="1">
            <a:spLocks/>
          </p:cNvSpPr>
          <p:nvPr/>
        </p:nvSpPr>
        <p:spPr>
          <a:xfrm>
            <a:off x="838200" y="365125"/>
            <a:ext cx="10515600" cy="1325564"/>
          </a:xfrm>
          <a:prstGeom prst="rect">
            <a:avLst/>
          </a:prstGeom>
        </p:spPr>
        <p:txBody>
          <a:bodyPr vert="horz" lIns="91440" tIns="45720" rIns="91440" bIns="45720" rtlCol="0" anchor="ctr">
            <a:normAutofit/>
          </a:bodyPr>
          <a:lstStyle>
            <a:defPPr>
              <a:defRPr lang="en-US"/>
            </a:defPPr>
            <a:lvl1pPr marL="0" algn="l" defTabSz="609585" rtl="0" eaLnBrk="1" latinLnBrk="0" hangingPunct="1">
              <a:lnSpc>
                <a:spcPct val="90000"/>
              </a:lnSpc>
              <a:spcBef>
                <a:spcPct val="0"/>
              </a:spcBef>
              <a:buNone/>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ts val="0"/>
              </a:spcBef>
            </a:pP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Case Study #3: </a:t>
            </a:r>
            <a:r>
              <a:rPr lang="en-US"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Zhiyuan</a:t>
            </a:r>
            <a:r>
              <a:rPr lang="en-US"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Building, Taiwan</a:t>
            </a:r>
            <a:endParaRPr lang="en-US"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992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09BF1-3451-259D-AED7-08EBCDA197B8}"/>
              </a:ext>
            </a:extLst>
          </p:cNvPr>
          <p:cNvSpPr txBox="1"/>
          <p:nvPr/>
        </p:nvSpPr>
        <p:spPr>
          <a:xfrm>
            <a:off x="-144377" y="0"/>
            <a:ext cx="12192000" cy="76944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77"/>
            <a:r>
              <a:rPr lang="en-GB" sz="4400" dirty="0">
                <a:solidFill>
                  <a:schemeClr val="bg1"/>
                </a:solidFill>
                <a:latin typeface="Calibri" panose="020F0502020204030204"/>
              </a:rPr>
              <a:t>Future Outlook</a:t>
            </a:r>
          </a:p>
        </p:txBody>
      </p:sp>
      <p:pic>
        <p:nvPicPr>
          <p:cNvPr id="3" name="Picture 2">
            <a:extLst>
              <a:ext uri="{FF2B5EF4-FFF2-40B4-BE49-F238E27FC236}">
                <a16:creationId xmlns:a16="http://schemas.microsoft.com/office/drawing/2014/main" id="{4E10EBC3-7594-BAD2-D490-73EC47FA7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456" y="1343026"/>
            <a:ext cx="6058885" cy="4029159"/>
          </a:xfrm>
          <a:prstGeom prst="rect">
            <a:avLst/>
          </a:prstGeom>
        </p:spPr>
      </p:pic>
      <p:sp>
        <p:nvSpPr>
          <p:cNvPr id="4" name="TextBox 3">
            <a:extLst>
              <a:ext uri="{FF2B5EF4-FFF2-40B4-BE49-F238E27FC236}">
                <a16:creationId xmlns:a16="http://schemas.microsoft.com/office/drawing/2014/main" id="{D67F9F9C-1A24-F5CD-8B0C-4C47B1FE5652}"/>
              </a:ext>
            </a:extLst>
          </p:cNvPr>
          <p:cNvSpPr txBox="1"/>
          <p:nvPr/>
        </p:nvSpPr>
        <p:spPr>
          <a:xfrm>
            <a:off x="471488" y="1407319"/>
            <a:ext cx="5265005" cy="403187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indent="-285744" defTabSz="914377">
              <a:buFont typeface="Arial" panose="020B0604020202020204" pitchFamily="34" charset="0"/>
              <a:buChar char="•"/>
            </a:pPr>
            <a:r>
              <a:rPr lang="en-US" sz="1600" dirty="0">
                <a:solidFill>
                  <a:prstClr val="black"/>
                </a:solidFill>
                <a:latin typeface="Poppins-Regular"/>
              </a:rPr>
              <a:t>While general supply chain issues should ease, trade tensions look set to persist into </a:t>
            </a:r>
            <a:r>
              <a:rPr lang="en-GB" sz="1600" dirty="0">
                <a:solidFill>
                  <a:prstClr val="black"/>
                </a:solidFill>
                <a:latin typeface="Poppins-Regular"/>
              </a:rPr>
              <a:t>2024.</a:t>
            </a:r>
          </a:p>
          <a:p>
            <a:pPr marL="285744" indent="-285744" defTabSz="914377">
              <a:buFont typeface="Arial" panose="020B0604020202020204" pitchFamily="34" charset="0"/>
              <a:buChar char="•"/>
            </a:pPr>
            <a:endParaRPr lang="en-US" sz="1600" dirty="0">
              <a:solidFill>
                <a:prstClr val="black"/>
              </a:solidFill>
              <a:latin typeface="ArialMT"/>
            </a:endParaRPr>
          </a:p>
          <a:p>
            <a:pPr marL="285744" indent="-285744" defTabSz="914377">
              <a:buFont typeface="Arial" panose="020B0604020202020204" pitchFamily="34" charset="0"/>
              <a:buChar char="•"/>
            </a:pPr>
            <a:r>
              <a:rPr lang="en-US" sz="1600" dirty="0">
                <a:solidFill>
                  <a:prstClr val="black"/>
                </a:solidFill>
                <a:latin typeface="Poppins-Regular"/>
              </a:rPr>
              <a:t>While the CRE sector will face liquidity pressure, </a:t>
            </a:r>
            <a:r>
              <a:rPr lang="en-US" sz="1600" b="1" dirty="0">
                <a:solidFill>
                  <a:prstClr val="black"/>
                </a:solidFill>
                <a:latin typeface="Poppins-Regular"/>
              </a:rPr>
              <a:t>investment into IoT solutions to improve sustainability and user experience solutions will be essential to maintain</a:t>
            </a:r>
            <a:r>
              <a:rPr lang="en-US" sz="1600" dirty="0">
                <a:solidFill>
                  <a:prstClr val="black"/>
                </a:solidFill>
                <a:latin typeface="Poppins-Regular"/>
              </a:rPr>
              <a:t>.</a:t>
            </a:r>
          </a:p>
          <a:p>
            <a:pPr marL="285744" indent="-285744" defTabSz="914377">
              <a:buFont typeface="Arial" panose="020B0604020202020204" pitchFamily="34" charset="0"/>
              <a:buChar char="•"/>
            </a:pPr>
            <a:endParaRPr lang="en-US" sz="1600" dirty="0">
              <a:solidFill>
                <a:prstClr val="black"/>
              </a:solidFill>
              <a:latin typeface="Poppins-Regular"/>
            </a:endParaRPr>
          </a:p>
          <a:p>
            <a:pPr marL="285744" indent="-285744" defTabSz="914377">
              <a:buFont typeface="Arial" panose="020B0604020202020204" pitchFamily="34" charset="0"/>
              <a:buChar char="•"/>
            </a:pPr>
            <a:r>
              <a:rPr lang="en-US" sz="1600" dirty="0">
                <a:solidFill>
                  <a:prstClr val="black"/>
                </a:solidFill>
                <a:latin typeface="Poppins-Regular"/>
              </a:rPr>
              <a:t>Cyber related investment and corporate focus will need to increase to mitigate rising risk and breach related costs.</a:t>
            </a:r>
          </a:p>
          <a:p>
            <a:pPr marL="285744" indent="-285744" defTabSz="914377">
              <a:buFont typeface="Arial" panose="020B0604020202020204" pitchFamily="34" charset="0"/>
              <a:buChar char="•"/>
            </a:pPr>
            <a:endParaRPr lang="en-US" sz="1600" dirty="0">
              <a:solidFill>
                <a:prstClr val="black"/>
              </a:solidFill>
              <a:latin typeface="ArialMT"/>
            </a:endParaRPr>
          </a:p>
          <a:p>
            <a:pPr marL="285744" indent="-285744" defTabSz="914377">
              <a:buFont typeface="Arial" panose="020B0604020202020204" pitchFamily="34" charset="0"/>
              <a:buChar char="•"/>
            </a:pPr>
            <a:r>
              <a:rPr lang="en-US" sz="1600" b="1" dirty="0">
                <a:solidFill>
                  <a:prstClr val="black"/>
                </a:solidFill>
                <a:latin typeface="Poppins-Regular"/>
              </a:rPr>
              <a:t>AI innovations will continue to drive investment and innovation activity</a:t>
            </a:r>
            <a:r>
              <a:rPr lang="en-US" sz="1600" dirty="0">
                <a:solidFill>
                  <a:prstClr val="black"/>
                </a:solidFill>
                <a:latin typeface="Poppins-Regular"/>
              </a:rPr>
              <a:t>, unlock new novel use cases, and improve the ROI of data </a:t>
            </a:r>
            <a:r>
              <a:rPr lang="en-GB" sz="1600" dirty="0">
                <a:solidFill>
                  <a:prstClr val="black"/>
                </a:solidFill>
                <a:latin typeface="Poppins-Regular"/>
              </a:rPr>
              <a:t>driven smart building investments.</a:t>
            </a:r>
            <a:endParaRPr lang="en-GB" sz="1600" dirty="0">
              <a:solidFill>
                <a:prstClr val="black"/>
              </a:solidFill>
              <a:latin typeface="Calibri" panose="020F0502020204030204"/>
            </a:endParaRPr>
          </a:p>
        </p:txBody>
      </p:sp>
    </p:spTree>
    <p:extLst>
      <p:ext uri="{BB962C8B-B14F-4D97-AF65-F5344CB8AC3E}">
        <p14:creationId xmlns:p14="http://schemas.microsoft.com/office/powerpoint/2010/main" val="241194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8926-DA5E-721B-9B3C-D50E217861A8}"/>
              </a:ext>
            </a:extLst>
          </p:cNvPr>
          <p:cNvSpPr>
            <a:spLocks noGrp="1"/>
          </p:cNvSpPr>
          <p:nvPr>
            <p:ph type="title"/>
          </p:nvPr>
        </p:nvSpPr>
        <p:spPr>
          <a:xfrm>
            <a:off x="4412770" y="1840873"/>
            <a:ext cx="5896383" cy="158812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600" dirty="0"/>
              <a:t>Thank You  </a:t>
            </a:r>
            <a:br>
              <a:rPr lang="en-US" sz="3600" dirty="0"/>
            </a:br>
            <a:br>
              <a:rPr lang="en-US" sz="3600" dirty="0"/>
            </a:br>
            <a:r>
              <a:rPr lang="en-US" sz="3600" dirty="0"/>
              <a:t>Questions</a:t>
            </a:r>
          </a:p>
        </p:txBody>
      </p:sp>
    </p:spTree>
    <p:extLst>
      <p:ext uri="{BB962C8B-B14F-4D97-AF65-F5344CB8AC3E}">
        <p14:creationId xmlns:p14="http://schemas.microsoft.com/office/powerpoint/2010/main" val="3213151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27</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sz="2800" b="1" dirty="0"/>
              <a:t>6. Smarter Homes &amp; Buildings Podcast</a:t>
            </a:r>
            <a:br>
              <a:rPr lang="en-US" sz="2800" b="1" dirty="0"/>
            </a:br>
            <a:r>
              <a:rPr lang="en-CA" sz="2800" dirty="0"/>
              <a:t>Chris Larry (Exp US Services Inc.)</a:t>
            </a:r>
            <a:endParaRPr lang="en-US" sz="2800" dirty="0"/>
          </a:p>
        </p:txBody>
      </p:sp>
      <p:pic>
        <p:nvPicPr>
          <p:cNvPr id="4" name="Picture 3" descr="A white background with black and orange logo&#10;&#10;Description automatically generated">
            <a:extLst>
              <a:ext uri="{FF2B5EF4-FFF2-40B4-BE49-F238E27FC236}">
                <a16:creationId xmlns:a16="http://schemas.microsoft.com/office/drawing/2014/main" id="{F114EBE4-BB71-0121-144E-449ADD8924D8}"/>
              </a:ext>
            </a:extLst>
          </p:cNvPr>
          <p:cNvPicPr>
            <a:picLocks noChangeAspect="1"/>
          </p:cNvPicPr>
          <p:nvPr/>
        </p:nvPicPr>
        <p:blipFill>
          <a:blip r:embed="rId2"/>
          <a:stretch>
            <a:fillRect/>
          </a:stretch>
        </p:blipFill>
        <p:spPr>
          <a:xfrm>
            <a:off x="1284286" y="1544471"/>
            <a:ext cx="2641448" cy="2641448"/>
          </a:xfrm>
          <a:prstGeom prst="rect">
            <a:avLst/>
          </a:prstGeom>
          <a:ln>
            <a:noFill/>
          </a:ln>
          <a:effectLst>
            <a:outerShdw blurRad="292100" dist="139700" dir="2700000" algn="tl" rotWithShape="0">
              <a:srgbClr val="333333">
                <a:alpha val="65000"/>
              </a:srgbClr>
            </a:outerShdw>
          </a:effectLst>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7918360" y="2532196"/>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5137867" y="2317617"/>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754880"/>
            <a:ext cx="6702246" cy="646331"/>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ASHB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a:t>
            </a:r>
            <a:r>
              <a:rPr lang="en-CA" b="0" i="0" dirty="0">
                <a:solidFill>
                  <a:schemeClr val="tx2"/>
                </a:solidFill>
                <a:effectLst/>
                <a:latin typeface="Arial" panose="020B0604020202020204" pitchFamily="34" charset="0"/>
                <a:cs typeface="Arial" panose="020B0604020202020204" pitchFamily="34" charset="0"/>
                <a:hlinkClick r:id="rId5"/>
              </a:rPr>
              <a:t>admin@ashb.com</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897164" y="4621787"/>
            <a:ext cx="10511064" cy="1261884"/>
          </a:xfrm>
          <a:prstGeom prst="rect">
            <a:avLst/>
          </a:prstGeom>
          <a:noFill/>
        </p:spPr>
        <p:txBody>
          <a:bodyPr wrap="square">
            <a:spAutoFit/>
          </a:bodyPr>
          <a:lstStyle/>
          <a:p>
            <a:r>
              <a:rPr lang="en-CA" sz="1900" b="1" dirty="0">
                <a:solidFill>
                  <a:srgbClr val="FF0000"/>
                </a:solidFill>
                <a:latin typeface="Arial" panose="020B0604020202020204" pitchFamily="34" charset="0"/>
                <a:cs typeface="Arial" panose="020B0604020202020204" pitchFamily="34" charset="0"/>
              </a:rPr>
              <a:t>Recent Recordings: </a:t>
            </a:r>
          </a:p>
          <a:p>
            <a:pPr marL="342900" indent="-342900">
              <a:buFontTx/>
              <a:buChar char="-"/>
            </a:pPr>
            <a:r>
              <a:rPr lang="en-US" sz="1900" dirty="0">
                <a:solidFill>
                  <a:srgbClr val="FF0000"/>
                </a:solidFill>
                <a:latin typeface="Arial" panose="020B0604020202020204" pitchFamily="34" charset="0"/>
                <a:cs typeface="Arial" panose="020B0604020202020204" pitchFamily="34" charset="0"/>
              </a:rPr>
              <a:t>Business Drivers for Smart Buildings</a:t>
            </a:r>
          </a:p>
          <a:p>
            <a:pPr marL="342900" indent="-342900">
              <a:buFontTx/>
              <a:buChar char="-"/>
            </a:pPr>
            <a:r>
              <a:rPr lang="en-US" sz="1900" dirty="0">
                <a:solidFill>
                  <a:srgbClr val="FF0000"/>
                </a:solidFill>
                <a:latin typeface="Arial" panose="020B0604020202020204" pitchFamily="34" charset="0"/>
                <a:cs typeface="Arial" panose="020B0604020202020204" pitchFamily="34" charset="0"/>
              </a:rPr>
              <a:t>Smart Buildings: New Builds or Transformations Require Solid Footing</a:t>
            </a:r>
          </a:p>
          <a:p>
            <a:pPr marL="342900" indent="-342900">
              <a:buFontTx/>
              <a:buChar char="-"/>
            </a:pPr>
            <a:r>
              <a:rPr lang="en-US" sz="1900" dirty="0">
                <a:solidFill>
                  <a:srgbClr val="FF0000"/>
                </a:solidFill>
                <a:latin typeface="Arial" panose="020B0604020202020204" pitchFamily="34" charset="0"/>
                <a:cs typeface="Arial" panose="020B0604020202020204" pitchFamily="34" charset="0"/>
              </a:rPr>
              <a:t>Optimizing Your Environment: The Building Performance Blueprint</a:t>
            </a:r>
            <a:endParaRPr lang="en-CA" sz="19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7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28</a:t>
            </a:fld>
            <a:endParaRPr lang="en-US"/>
          </a:p>
        </p:txBody>
      </p:sp>
      <p:sp>
        <p:nvSpPr>
          <p:cNvPr id="12" name="Title 5">
            <a:extLst>
              <a:ext uri="{FF2B5EF4-FFF2-40B4-BE49-F238E27FC236}">
                <a16:creationId xmlns:a16="http://schemas.microsoft.com/office/drawing/2014/main" id="{1A84132B-5DA4-035C-E6A3-8E8B0307C29E}"/>
              </a:ext>
            </a:extLst>
          </p:cNvPr>
          <p:cNvSpPr>
            <a:spLocks noGrp="1"/>
          </p:cNvSpPr>
          <p:nvPr>
            <p:ph type="title"/>
          </p:nvPr>
        </p:nvSpPr>
        <p:spPr>
          <a:xfrm>
            <a:off x="838199" y="71510"/>
            <a:ext cx="7634681" cy="447675"/>
          </a:xfrm>
        </p:spPr>
        <p:txBody>
          <a:bodyPr/>
          <a:lstStyle/>
          <a:p>
            <a:r>
              <a:rPr lang="en-US" sz="2800" b="1" dirty="0"/>
              <a:t>7.  ASHB Journal</a:t>
            </a:r>
            <a:br>
              <a:rPr lang="en-US" sz="2800" b="1" dirty="0"/>
            </a:br>
            <a:r>
              <a:rPr lang="en-US" sz="2800" dirty="0"/>
              <a:t>Ken Wacks (Ken Wacks and Associated)</a:t>
            </a:r>
          </a:p>
        </p:txBody>
      </p:sp>
      <p:sp>
        <p:nvSpPr>
          <p:cNvPr id="13" name="TextBox 12">
            <a:extLst>
              <a:ext uri="{FF2B5EF4-FFF2-40B4-BE49-F238E27FC236}">
                <a16:creationId xmlns:a16="http://schemas.microsoft.com/office/drawing/2014/main" id="{AF335809-63D5-1465-00C3-AA4B2FE58177}"/>
              </a:ext>
            </a:extLst>
          </p:cNvPr>
          <p:cNvSpPr txBox="1"/>
          <p:nvPr/>
        </p:nvSpPr>
        <p:spPr>
          <a:xfrm>
            <a:off x="1479550" y="5005836"/>
            <a:ext cx="8890000" cy="1200329"/>
          </a:xfrm>
          <a:prstGeom prst="rect">
            <a:avLst/>
          </a:prstGeom>
          <a:noFill/>
        </p:spPr>
        <p:txBody>
          <a:bodyPr wrap="square">
            <a:spAutoFit/>
          </a:bodyPr>
          <a:lstStyle/>
          <a:p>
            <a:pPr fontAlgn="base"/>
            <a:r>
              <a:rPr lang="en-US" b="1" i="0" dirty="0">
                <a:solidFill>
                  <a:srgbClr val="000000"/>
                </a:solidFill>
                <a:effectLst/>
                <a:latin typeface="Open Sans" panose="020B0606030504020204" pitchFamily="34" charset="0"/>
              </a:rPr>
              <a:t>Recent posts:</a:t>
            </a:r>
          </a:p>
          <a:p>
            <a:pPr marL="285750" indent="-285750" fontAlgn="base">
              <a:buFontTx/>
              <a:buChar char="-"/>
            </a:pPr>
            <a:r>
              <a:rPr lang="en-US" b="1" i="0" dirty="0">
                <a:solidFill>
                  <a:srgbClr val="000000"/>
                </a:solidFill>
                <a:effectLst/>
                <a:latin typeface="Open Sans" panose="020B0606030504020204" pitchFamily="34" charset="0"/>
              </a:rPr>
              <a:t>Ken Wacks Perspectives: The Business Case for Energy Management</a:t>
            </a:r>
          </a:p>
          <a:p>
            <a:pPr marL="285750" indent="-285750" fontAlgn="base">
              <a:buFontTx/>
              <a:buChar char="-"/>
            </a:pPr>
            <a:r>
              <a:rPr lang="en-US" b="1" i="0" dirty="0">
                <a:solidFill>
                  <a:srgbClr val="000000"/>
                </a:solidFill>
                <a:effectLst/>
                <a:latin typeface="Open Sans" panose="020B0606030504020204" pitchFamily="34" charset="0"/>
              </a:rPr>
              <a:t>Ken Wacks Perspectives: CES 2023: A Sampling of Product Diversity</a:t>
            </a:r>
          </a:p>
          <a:p>
            <a:pPr marL="285750" indent="-285750" fontAlgn="base">
              <a:buFontTx/>
              <a:buChar char="-"/>
            </a:pPr>
            <a:r>
              <a:rPr lang="en-US" b="1" i="0" u="none" strike="noStrike" dirty="0">
                <a:solidFill>
                  <a:schemeClr val="tx2"/>
                </a:solidFill>
                <a:effectLst/>
                <a:latin typeface="Open Sans" panose="020B0606030504020204" pitchFamily="34" charset="0"/>
              </a:rPr>
              <a:t>Facilio: The Relevance of Decarbonizing Goals During the Downturn</a:t>
            </a:r>
            <a:endParaRPr lang="en-US" b="1" i="0" dirty="0">
              <a:solidFill>
                <a:schemeClr val="tx2"/>
              </a:solidFill>
              <a:effectLst/>
              <a:latin typeface="Open Sans" panose="020B0606030504020204" pitchFamily="34" charset="0"/>
            </a:endParaRPr>
          </a:p>
        </p:txBody>
      </p:sp>
      <p:sp>
        <p:nvSpPr>
          <p:cNvPr id="14" name="TextBox 13">
            <a:extLst>
              <a:ext uri="{FF2B5EF4-FFF2-40B4-BE49-F238E27FC236}">
                <a16:creationId xmlns:a16="http://schemas.microsoft.com/office/drawing/2014/main" id="{44B7220F-4656-D3E1-96AF-AC56A748029D}"/>
              </a:ext>
            </a:extLst>
          </p:cNvPr>
          <p:cNvSpPr txBox="1"/>
          <p:nvPr/>
        </p:nvSpPr>
        <p:spPr>
          <a:xfrm>
            <a:off x="6509739" y="1249026"/>
            <a:ext cx="5474581" cy="3370153"/>
          </a:xfrm>
          <a:prstGeom prst="rect">
            <a:avLst/>
          </a:prstGeom>
          <a:noFill/>
        </p:spPr>
        <p:txBody>
          <a:bodyPr wrap="square">
            <a:spAutoFit/>
          </a:bodyPr>
          <a:lstStyle/>
          <a:p>
            <a:pPr>
              <a:spcAft>
                <a:spcPts val="600"/>
              </a:spcAft>
            </a:pPr>
            <a:r>
              <a:rPr lang="en-US" dirty="0">
                <a:solidFill>
                  <a:schemeClr val="tx2"/>
                </a:solidFill>
              </a:rPr>
              <a:t>The ASHB Journal aims to educate and inform the ASHB membership and industry at large on emerging research, issues, challenges, and opportunities in the intelligent buildings and/or connected home sectors. </a:t>
            </a:r>
          </a:p>
          <a:p>
            <a:pPr>
              <a:spcAft>
                <a:spcPts val="600"/>
              </a:spcAft>
            </a:pPr>
            <a:r>
              <a:rPr lang="en-US" dirty="0"/>
              <a:t>New articles are posted to the ASHB website, included in the weekly NewsBrief, and circulated on Twitter and LinkedIn. </a:t>
            </a:r>
          </a:p>
          <a:p>
            <a:pPr>
              <a:spcAft>
                <a:spcPts val="600"/>
              </a:spcAft>
            </a:pPr>
            <a:endParaRPr lang="en-US" dirty="0"/>
          </a:p>
          <a:p>
            <a:pPr algn="ctr">
              <a:spcAft>
                <a:spcPts val="600"/>
              </a:spcAft>
            </a:pPr>
            <a:r>
              <a:rPr lang="en-US" b="1" dirty="0">
                <a:solidFill>
                  <a:srgbClr val="FF0000"/>
                </a:solidFill>
              </a:rPr>
              <a:t>Send proposals to admin@ashb.com</a:t>
            </a:r>
            <a:endParaRPr lang="en-CA" b="1" dirty="0">
              <a:solidFill>
                <a:srgbClr val="FF0000"/>
              </a:solidFill>
            </a:endParaRPr>
          </a:p>
        </p:txBody>
      </p:sp>
      <p:pic>
        <p:nvPicPr>
          <p:cNvPr id="17" name="Picture 16">
            <a:extLst>
              <a:ext uri="{FF2B5EF4-FFF2-40B4-BE49-F238E27FC236}">
                <a16:creationId xmlns:a16="http://schemas.microsoft.com/office/drawing/2014/main" id="{4B4CE285-A4F4-F5FC-419D-ADC680D15E8E}"/>
              </a:ext>
            </a:extLst>
          </p:cNvPr>
          <p:cNvPicPr>
            <a:picLocks noChangeAspect="1"/>
          </p:cNvPicPr>
          <p:nvPr/>
        </p:nvPicPr>
        <p:blipFill>
          <a:blip r:embed="rId2"/>
          <a:stretch>
            <a:fillRect/>
          </a:stretch>
        </p:blipFill>
        <p:spPr>
          <a:xfrm>
            <a:off x="207680" y="1249027"/>
            <a:ext cx="6128382" cy="362713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241C9EE-6AA5-3A8B-2C55-446EBCD1A371}"/>
              </a:ext>
            </a:extLst>
          </p:cNvPr>
          <p:cNvPicPr>
            <a:picLocks noChangeAspect="1"/>
          </p:cNvPicPr>
          <p:nvPr/>
        </p:nvPicPr>
        <p:blipFill rotWithShape="1">
          <a:blip r:embed="rId3"/>
          <a:srcRect r="2823"/>
          <a:stretch/>
        </p:blipFill>
        <p:spPr>
          <a:xfrm>
            <a:off x="207680" y="1255269"/>
            <a:ext cx="6128382" cy="3620890"/>
          </a:xfrm>
          <a:prstGeom prst="rect">
            <a:avLst/>
          </a:prstGeom>
        </p:spPr>
      </p:pic>
    </p:spTree>
    <p:extLst>
      <p:ext uri="{BB962C8B-B14F-4D97-AF65-F5344CB8AC3E}">
        <p14:creationId xmlns:p14="http://schemas.microsoft.com/office/powerpoint/2010/main" val="1256540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9029700" cy="1100065"/>
          </a:xfrm>
        </p:spPr>
        <p:txBody>
          <a:bodyPr/>
          <a:lstStyle/>
          <a:p>
            <a:r>
              <a:rPr lang="en-US" sz="2800" b="1" dirty="0"/>
              <a:t>8.  ASHB Whitepapers </a:t>
            </a:r>
            <a:br>
              <a:rPr lang="en-US" sz="2800" b="1" dirty="0"/>
            </a:br>
            <a:r>
              <a:rPr lang="en-US" sz="2800" dirty="0"/>
              <a:t>Ken Wacks (Ken Wacks Associates)</a:t>
            </a:r>
          </a:p>
        </p:txBody>
      </p:sp>
      <p:sp>
        <p:nvSpPr>
          <p:cNvPr id="8" name="Rectangle 7">
            <a:extLst>
              <a:ext uri="{FF2B5EF4-FFF2-40B4-BE49-F238E27FC236}">
                <a16:creationId xmlns:a16="http://schemas.microsoft.com/office/drawing/2014/main" id="{6905132D-210A-4783-BB7A-D763FAE872C9}"/>
              </a:ext>
            </a:extLst>
          </p:cNvPr>
          <p:cNvSpPr/>
          <p:nvPr/>
        </p:nvSpPr>
        <p:spPr>
          <a:xfrm>
            <a:off x="0" y="1586053"/>
            <a:ext cx="12192000" cy="1569660"/>
          </a:xfrm>
          <a:prstGeom prst="rect">
            <a:avLst/>
          </a:prstGeom>
        </p:spPr>
        <p:txBody>
          <a:bodyPr wrap="square">
            <a:spAutoFit/>
          </a:bodyPr>
          <a:lstStyle/>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dirty="0">
                <a:solidFill>
                  <a:schemeClr val="tx2"/>
                </a:solidFill>
              </a:rPr>
              <a:t>Published IBC White Papers can be downloaded at: </a:t>
            </a:r>
            <a:endParaRPr lang="en-CA" dirty="0">
              <a:solidFill>
                <a:schemeClr val="tx2"/>
              </a:solidFill>
            </a:endParaRPr>
          </a:p>
          <a:p>
            <a:pPr marL="457200" indent="-228600" algn="ctr">
              <a:tabLst>
                <a:tab pos="514350" algn="l"/>
              </a:tabLst>
              <a:defRPr/>
            </a:pPr>
            <a:r>
              <a:rPr lang="en-US" dirty="0">
                <a:solidFill>
                  <a:schemeClr val="tx2"/>
                </a:solidFill>
              </a:rPr>
              <a:t>	</a:t>
            </a:r>
            <a:r>
              <a:rPr lang="en-US" dirty="0">
                <a:solidFill>
                  <a:schemeClr val="tx2"/>
                </a:solidFill>
                <a:hlinkClick r:id="rId2"/>
              </a:rPr>
              <a:t>www.ashb.com/whitepapers </a:t>
            </a:r>
            <a:endParaRPr lang="en-US" dirty="0">
              <a:solidFill>
                <a:schemeClr val="tx2"/>
              </a:solidFill>
            </a:endParaRPr>
          </a:p>
          <a:p>
            <a:pPr marL="457200" indent="-228600" algn="ctr">
              <a:tabLst>
                <a:tab pos="514350" algn="l"/>
              </a:tabLst>
              <a:defRPr/>
            </a:pPr>
            <a:endParaRPr lang="en-US" dirty="0">
              <a:solidFill>
                <a:schemeClr val="tx2"/>
              </a:solidFill>
            </a:endParaRPr>
          </a:p>
          <a:p>
            <a:pPr marL="457200" indent="-228600" algn="ctr">
              <a:tabLst>
                <a:tab pos="514350" algn="l"/>
              </a:tabLst>
              <a:defRPr/>
            </a:pPr>
            <a:r>
              <a:rPr lang="en-US" dirty="0">
                <a:solidFill>
                  <a:schemeClr val="tx2"/>
                </a:solidFill>
              </a:rPr>
              <a:t>Send proposals to </a:t>
            </a:r>
            <a:r>
              <a:rPr lang="en-US" dirty="0">
                <a:solidFill>
                  <a:schemeClr val="tx2"/>
                </a:solidFill>
                <a:hlinkClick r:id="rId3"/>
              </a:rPr>
              <a:t>admin@ashb.com</a:t>
            </a:r>
            <a:r>
              <a:rPr lang="en-US" dirty="0">
                <a:solidFill>
                  <a:schemeClr val="tx2"/>
                </a:solidFill>
              </a:rPr>
              <a:t> </a:t>
            </a:r>
            <a:endParaRPr lang="en-CA" dirty="0">
              <a:solidFill>
                <a:schemeClr val="tx2"/>
              </a:solidFill>
            </a:endParaRPr>
          </a:p>
          <a:p>
            <a:pPr marL="457200" indent="-228600" algn="ctr">
              <a:tabLst>
                <a:tab pos="514350" algn="l"/>
              </a:tabLst>
              <a:defRPr/>
            </a:pPr>
            <a:endParaRPr lang="en-CA" sz="2400" dirty="0">
              <a:solidFill>
                <a:srgbClr val="E83E1D"/>
              </a:solidFill>
              <a:latin typeface="Arial" panose="020B0604020202020204" pitchFamily="34"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29</a:t>
            </a:fld>
            <a:endParaRPr lang="en-US"/>
          </a:p>
        </p:txBody>
      </p:sp>
      <p:pic>
        <p:nvPicPr>
          <p:cNvPr id="4" name="Picture 3" descr="A close-up of a logo&#10;&#10;Description automatically generated">
            <a:extLst>
              <a:ext uri="{FF2B5EF4-FFF2-40B4-BE49-F238E27FC236}">
                <a16:creationId xmlns:a16="http://schemas.microsoft.com/office/drawing/2014/main" id="{06612A43-7A42-B155-67C9-4DCF2E027A5A}"/>
              </a:ext>
            </a:extLst>
          </p:cNvPr>
          <p:cNvPicPr>
            <a:picLocks noChangeAspect="1"/>
          </p:cNvPicPr>
          <p:nvPr/>
        </p:nvPicPr>
        <p:blipFill>
          <a:blip r:embed="rId4"/>
          <a:stretch>
            <a:fillRect/>
          </a:stretch>
        </p:blipFill>
        <p:spPr>
          <a:xfrm>
            <a:off x="6096000" y="3939127"/>
            <a:ext cx="4081589" cy="1332820"/>
          </a:xfrm>
          <a:prstGeom prst="rect">
            <a:avLst/>
          </a:prstGeom>
        </p:spPr>
      </p:pic>
      <p:pic>
        <p:nvPicPr>
          <p:cNvPr id="9" name="Picture 8">
            <a:extLst>
              <a:ext uri="{FF2B5EF4-FFF2-40B4-BE49-F238E27FC236}">
                <a16:creationId xmlns:a16="http://schemas.microsoft.com/office/drawing/2014/main" id="{EBD5EE02-D2AC-423D-FDD8-2EC8CF248F44}"/>
              </a:ext>
            </a:extLst>
          </p:cNvPr>
          <p:cNvPicPr>
            <a:picLocks noChangeAspect="1"/>
          </p:cNvPicPr>
          <p:nvPr/>
        </p:nvPicPr>
        <p:blipFill>
          <a:blip r:embed="rId5"/>
          <a:stretch>
            <a:fillRect/>
          </a:stretch>
        </p:blipFill>
        <p:spPr>
          <a:xfrm>
            <a:off x="3262227" y="3429000"/>
            <a:ext cx="2119852" cy="2119852"/>
          </a:xfrm>
          <a:prstGeom prst="rect">
            <a:avLst/>
          </a:prstGeom>
        </p:spPr>
      </p:pic>
    </p:spTree>
    <p:extLst>
      <p:ext uri="{BB962C8B-B14F-4D97-AF65-F5344CB8AC3E}">
        <p14:creationId xmlns:p14="http://schemas.microsoft.com/office/powerpoint/2010/main" val="6598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998664" cy="524107"/>
          </a:xfrm>
        </p:spPr>
        <p:txBody>
          <a:bodyPr/>
          <a:lstStyle/>
          <a:p>
            <a:r>
              <a:rPr lang="en-US" altLang="en-US" sz="2800" b="1" dirty="0"/>
              <a:t>2.  Call to Order, Welcome, Introductions, About the IBC</a:t>
            </a:r>
            <a:br>
              <a:rPr lang="en-US" altLang="en-US" sz="2800" b="1" dirty="0"/>
            </a:br>
            <a:r>
              <a:rPr lang="en-US" altLang="en-US" sz="2800" dirty="0"/>
              <a:t>Bob Allan</a:t>
            </a:r>
            <a:r>
              <a:rPr lang="en-US" sz="2800" dirty="0"/>
              <a:t> (NAVCO, Inc.)</a:t>
            </a:r>
            <a:endParaRPr lang="en-US" altLang="en-US" sz="2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4683928"/>
            <a:ext cx="10930554" cy="13930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altLang="en-US" sz="1600" dirty="0"/>
              <a:t>The ASHB Intelligent Buildings Council works to strengthen the large building automation industry through innovative technology-driven research projects.  The Council was established in 2001 by ASHB to specifically review opportunities, take strategic action, and monitor initiatives that relate to integrated systems and automation in the large building sector.  The Council's projects promote the next generation of intelligent building technologies and incorporate a holistic approach that optimizes building performance and savings. </a:t>
            </a:r>
            <a:r>
              <a:rPr lang="en-US" altLang="en-US" sz="1600" dirty="0">
                <a:hlinkClick r:id="rId2"/>
              </a:rPr>
              <a:t>www.ashb.com/ibc</a:t>
            </a:r>
            <a:r>
              <a:rPr lang="en-US" altLang="en-US" sz="1600" dirty="0"/>
              <a:t> ,</a:t>
            </a:r>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282299"/>
            <a:chOff x="553096" y="1144728"/>
            <a:chExt cx="9921615" cy="3282299"/>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Vice President of Sales, East Region</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446049"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President &amp; Managing Partner, Robert H. Lane and Associates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3963478"/>
              <a:ext cx="879704" cy="4036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850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Honeywell International</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129062" y="3943118"/>
              <a:ext cx="1662895" cy="403629"/>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026711"/>
              <a:ext cx="1267662" cy="257361"/>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Exp US Services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385455" y="3893289"/>
              <a:ext cx="1014938" cy="533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sz="2800" b="1" dirty="0"/>
              <a:t>9.  New Business</a:t>
            </a:r>
            <a:br>
              <a:rPr lang="en-US" sz="2800"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30</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4123134" y="1487488"/>
            <a:ext cx="3945731" cy="512762"/>
          </a:xfrm>
        </p:spPr>
        <p:txBody>
          <a:bodyPr/>
          <a:lstStyle/>
          <a:p>
            <a:pPr marL="0" indent="0" algn="ctr">
              <a:buNone/>
            </a:pPr>
            <a:r>
              <a:rPr lang="en-US" dirty="0"/>
              <a:t>New IBC Business? </a:t>
            </a:r>
          </a:p>
          <a:p>
            <a:endParaRPr lang="en-CA" dirty="0"/>
          </a:p>
        </p:txBody>
      </p:sp>
      <p:pic>
        <p:nvPicPr>
          <p:cNvPr id="1026" name="Picture 2" descr="How an Experienced Virtual Assistant Can Really Help a New Business Owner |  moretime PA Services | moretime PA Services">
            <a:extLst>
              <a:ext uri="{FF2B5EF4-FFF2-40B4-BE49-F238E27FC236}">
                <a16:creationId xmlns:a16="http://schemas.microsoft.com/office/drawing/2014/main" id="{C920E88E-DD99-6CC7-E157-151A848E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130" y="2130425"/>
            <a:ext cx="554574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sz="2800" b="1" dirty="0"/>
              <a:t>10.  Announcements</a:t>
            </a:r>
            <a:br>
              <a:rPr lang="en-US" sz="2800" b="1" dirty="0"/>
            </a:br>
            <a:r>
              <a:rPr lang="sv-SE" sz="2800" dirty="0"/>
              <a:t>Robert Lane (Robert H. Lane &amp; Associates Inc.)</a:t>
            </a:r>
            <a:endParaRPr lang="en-US" sz="2800"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710760" y="1387786"/>
            <a:ext cx="6770687" cy="528637"/>
          </a:xfrm>
        </p:spPr>
        <p:txBody>
          <a:bodyPr>
            <a:normAutofit/>
          </a:bodyPr>
          <a:lstStyle/>
          <a:p>
            <a:pPr marL="0" indent="0">
              <a:buNone/>
            </a:pPr>
            <a:r>
              <a:rPr lang="en-US" dirty="0"/>
              <a:t>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31</a:t>
            </a:fld>
            <a:endParaRPr lang="en-US"/>
          </a:p>
        </p:txBody>
      </p:sp>
      <p:pic>
        <p:nvPicPr>
          <p:cNvPr id="4" name="Picture 2" descr="446,300+ Event Calendar Stock Photos, Pictures &amp; Royalty-Free Images -  iStock | 2020 event calendar, Community event calendar, Virtual event  calendar">
            <a:extLst>
              <a:ext uri="{FF2B5EF4-FFF2-40B4-BE49-F238E27FC236}">
                <a16:creationId xmlns:a16="http://schemas.microsoft.com/office/drawing/2014/main" id="{1FC101C4-BFBC-19EB-468D-89F0E4F22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330" y="2193412"/>
            <a:ext cx="5317381" cy="2987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4A995-F67B-936D-92B4-DACCE9FBA26B}"/>
              </a:ext>
            </a:extLst>
          </p:cNvPr>
          <p:cNvSpPr txBox="1"/>
          <p:nvPr/>
        </p:nvSpPr>
        <p:spPr>
          <a:xfrm>
            <a:off x="947687" y="2361359"/>
            <a:ext cx="4386313" cy="3108855"/>
          </a:xfrm>
          <a:prstGeom prst="rect">
            <a:avLst/>
          </a:prstGeom>
          <a:noFill/>
        </p:spPr>
        <p:txBody>
          <a:bodyPr wrap="square" numCol="1" rtlCol="0">
            <a:noAutofit/>
          </a:bodyPr>
          <a:lstStyle/>
          <a:p>
            <a:pPr lvl="0"/>
            <a:r>
              <a:rPr lang="en-CA" sz="1600" b="1" dirty="0">
                <a:solidFill>
                  <a:srgbClr val="464646"/>
                </a:solidFill>
              </a:rPr>
              <a:t>DISTRIBUTECH</a:t>
            </a:r>
            <a:br>
              <a:rPr lang="en-CA" sz="1600" b="1" dirty="0">
                <a:solidFill>
                  <a:srgbClr val="464646"/>
                </a:solidFill>
              </a:rPr>
            </a:br>
            <a:r>
              <a:rPr lang="en-CA" sz="1600" b="1" dirty="0">
                <a:solidFill>
                  <a:srgbClr val="464646"/>
                </a:solidFill>
              </a:rPr>
              <a:t>February 26-29 | Orlando, FL</a:t>
            </a:r>
          </a:p>
          <a:p>
            <a:pPr lvl="0"/>
            <a:endParaRPr lang="en-CA" sz="1600" b="1" dirty="0">
              <a:solidFill>
                <a:srgbClr val="464646"/>
              </a:solidFill>
            </a:endParaRPr>
          </a:p>
          <a:p>
            <a:pPr lvl="0"/>
            <a:r>
              <a:rPr lang="en-CA" sz="1600" b="1" dirty="0">
                <a:solidFill>
                  <a:srgbClr val="464646"/>
                </a:solidFill>
              </a:rPr>
              <a:t>IFMA World Workplace</a:t>
            </a:r>
          </a:p>
          <a:p>
            <a:pPr lvl="0"/>
            <a:r>
              <a:rPr lang="en-CA" sz="1600" b="1" dirty="0">
                <a:solidFill>
                  <a:srgbClr val="464646"/>
                </a:solidFill>
              </a:rPr>
              <a:t>March 6-7 | Netherlands</a:t>
            </a:r>
          </a:p>
          <a:p>
            <a:pPr lvl="0"/>
            <a:endParaRPr lang="en-CA" sz="1600" b="1" dirty="0">
              <a:solidFill>
                <a:srgbClr val="464646"/>
              </a:solidFill>
            </a:endParaRPr>
          </a:p>
          <a:p>
            <a:pPr lvl="0"/>
            <a:r>
              <a:rPr lang="en-CA" sz="1600" b="1" dirty="0">
                <a:solidFill>
                  <a:srgbClr val="464646"/>
                </a:solidFill>
              </a:rPr>
              <a:t>Controls-Con</a:t>
            </a:r>
            <a:br>
              <a:rPr lang="en-CA" sz="1600" b="1" dirty="0">
                <a:solidFill>
                  <a:srgbClr val="464646"/>
                </a:solidFill>
              </a:rPr>
            </a:br>
            <a:r>
              <a:rPr lang="en-CA" sz="1600" b="1" dirty="0">
                <a:solidFill>
                  <a:srgbClr val="464646"/>
                </a:solidFill>
              </a:rPr>
              <a:t>May 16-17 | Dallas, TX</a:t>
            </a:r>
            <a:br>
              <a:rPr lang="en-CA" sz="1600" b="1" dirty="0">
                <a:solidFill>
                  <a:srgbClr val="464646"/>
                </a:solidFill>
              </a:rPr>
            </a:br>
            <a:endParaRPr lang="en-CA" sz="1600" b="1" dirty="0">
              <a:solidFill>
                <a:srgbClr val="464646"/>
              </a:solidFill>
            </a:endParaRPr>
          </a:p>
          <a:p>
            <a:pPr lvl="0"/>
            <a:r>
              <a:rPr lang="en-CA" sz="1600" b="1" dirty="0">
                <a:solidFill>
                  <a:srgbClr val="464646"/>
                </a:solidFill>
              </a:rPr>
              <a:t>Realcomm IBcon</a:t>
            </a:r>
          </a:p>
          <a:p>
            <a:pPr lvl="0"/>
            <a:r>
              <a:rPr lang="en-CA" sz="1600" b="1" dirty="0">
                <a:solidFill>
                  <a:srgbClr val="464646"/>
                </a:solidFill>
              </a:rPr>
              <a:t>June 20-21 | Tampa, FL</a:t>
            </a:r>
          </a:p>
        </p:txBody>
      </p:sp>
    </p:spTree>
    <p:extLst>
      <p:ext uri="{BB962C8B-B14F-4D97-AF65-F5344CB8AC3E}">
        <p14:creationId xmlns:p14="http://schemas.microsoft.com/office/powerpoint/2010/main" val="644561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485667"/>
            <a:ext cx="9332006" cy="1677382"/>
          </a:xfrm>
          <a:prstGeom prst="rect">
            <a:avLst/>
          </a:prstGeom>
        </p:spPr>
        <p:txBody>
          <a:bodyPr wrap="square">
            <a:spAutoFit/>
          </a:bodyPr>
          <a:lstStyle/>
          <a:p>
            <a:pPr algn="ctr"/>
            <a:r>
              <a:rPr lang="en-US" altLang="en-US" sz="3200" b="1" dirty="0">
                <a:latin typeface="Calibri" pitchFamily="34" charset="0"/>
              </a:rPr>
              <a:t>Association for Smarter Homes &amp; Buildings (ASHB)</a:t>
            </a:r>
            <a:br>
              <a:rPr lang="en-US" altLang="en-US" sz="2400" b="1" dirty="0">
                <a:latin typeface="Calibri" pitchFamily="34" charset="0"/>
              </a:rPr>
            </a:br>
            <a:r>
              <a:rPr lang="en-US" altLang="en-US" sz="2400" b="1" dirty="0">
                <a:latin typeface="Calibri" pitchFamily="34" charset="0"/>
              </a:rPr>
              <a:t>admin@ashb.com  |  www.ashb.com  |  www.ashb.com/ibc</a:t>
            </a: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sz="2800" b="1" dirty="0"/>
              <a:t>11.  Adjournment</a:t>
            </a:r>
            <a:br>
              <a:rPr lang="en-US" sz="2800"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32</a:t>
            </a:fld>
            <a:endParaRPr lang="en-US" dirty="0"/>
          </a:p>
        </p:txBody>
      </p:sp>
      <p:sp>
        <p:nvSpPr>
          <p:cNvPr id="5" name="Rectangle 4">
            <a:extLst>
              <a:ext uri="{FF2B5EF4-FFF2-40B4-BE49-F238E27FC236}">
                <a16:creationId xmlns:a16="http://schemas.microsoft.com/office/drawing/2014/main" id="{9CD6A055-FAD9-4078-9E2C-C6A0AF3B2E80}"/>
              </a:ext>
            </a:extLst>
          </p:cNvPr>
          <p:cNvSpPr/>
          <p:nvPr/>
        </p:nvSpPr>
        <p:spPr>
          <a:xfrm>
            <a:off x="2120131" y="16265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May 2024</a:t>
            </a:r>
          </a:p>
        </p:txBody>
      </p:sp>
      <p:pic>
        <p:nvPicPr>
          <p:cNvPr id="10" name="Picture 9" descr="A close-up of a logo&#10;&#10;Description automatically generated">
            <a:extLst>
              <a:ext uri="{FF2B5EF4-FFF2-40B4-BE49-F238E27FC236}">
                <a16:creationId xmlns:a16="http://schemas.microsoft.com/office/drawing/2014/main" id="{1E528182-A452-CB19-4820-0A2B55C7C584}"/>
              </a:ext>
            </a:extLst>
          </p:cNvPr>
          <p:cNvPicPr>
            <a:picLocks noChangeAspect="1"/>
          </p:cNvPicPr>
          <p:nvPr/>
        </p:nvPicPr>
        <p:blipFill>
          <a:blip r:embed="rId2"/>
          <a:stretch>
            <a:fillRect/>
          </a:stretch>
        </p:blipFill>
        <p:spPr>
          <a:xfrm>
            <a:off x="3605168" y="4529756"/>
            <a:ext cx="5080000" cy="1198573"/>
          </a:xfrm>
          <a:prstGeom prst="rect">
            <a:avLst/>
          </a:prstGeom>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1266235"/>
          </a:xfrm>
        </p:spPr>
        <p:txBody>
          <a:bodyPr/>
          <a:lstStyle/>
          <a:p>
            <a:r>
              <a:rPr lang="en-US" sz="2800" b="1" dirty="0"/>
              <a:t>3.  Administrative </a:t>
            </a:r>
            <a:br>
              <a:rPr lang="en-US" sz="2800" dirty="0"/>
            </a:br>
            <a:r>
              <a:rPr lang="en-US" altLang="en-US" sz="2800" dirty="0"/>
              <a:t>Bob Allan</a:t>
            </a:r>
            <a:r>
              <a:rPr lang="en-US" sz="2800" dirty="0"/>
              <a:t> (NAVCO, Inc.)</a:t>
            </a:r>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736397"/>
            <a:ext cx="5751513" cy="1385206"/>
          </a:xfrm>
        </p:spPr>
        <p:txBody>
          <a:bodyPr>
            <a:normAutofit/>
          </a:bodyPr>
          <a:lstStyle/>
          <a:p>
            <a:pPr marL="0" indent="0">
              <a:buNone/>
            </a:pPr>
            <a:r>
              <a:rPr lang="en-US" dirty="0"/>
              <a:t>Motion to approve past IBC Minutes November 21, 2023</a:t>
            </a:r>
          </a:p>
          <a:p>
            <a:pPr marL="0" indent="0">
              <a:buNone/>
            </a:pPr>
            <a:r>
              <a:rPr lang="en-US" u="sng" dirty="0">
                <a:hlinkClick r:id="rId2"/>
              </a:rPr>
              <a:t>www.ashb.com/ibc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sz="2800" b="1" dirty="0"/>
              <a:t>4.  Research Update</a:t>
            </a:r>
            <a:br>
              <a:rPr lang="en-US" sz="2800" dirty="0"/>
            </a:br>
            <a:r>
              <a:rPr lang="sv-SE" sz="2800" dirty="0"/>
              <a:t>Robert Lane (</a:t>
            </a:r>
            <a:r>
              <a:rPr lang="en-US" sz="2800" dirty="0"/>
              <a:t>Robert H. Lane and Associates Inc.</a:t>
            </a:r>
            <a:r>
              <a:rPr lang="sv-SE" sz="2800" dirty="0"/>
              <a:t>)</a:t>
            </a:r>
            <a:endParaRPr lang="en-US" sz="2800"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0" y="1193499"/>
            <a:ext cx="12192000" cy="945573"/>
          </a:xfrm>
        </p:spPr>
        <p:txBody>
          <a:bodyPr>
            <a:normAutofit/>
          </a:bodyPr>
          <a:lstStyle/>
          <a:p>
            <a:pPr marL="0" indent="0" algn="ctr">
              <a:buNone/>
            </a:pPr>
            <a:r>
              <a:rPr lang="en-US" dirty="0"/>
              <a:t>2023 IBC Landmark Research</a:t>
            </a:r>
            <a:br>
              <a:rPr lang="en-US" dirty="0"/>
            </a:br>
            <a:r>
              <a:rPr lang="en-US" dirty="0"/>
              <a:t>Intelligent Building Technology &amp; Market Trends</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5</a:t>
            </a:fld>
            <a:endParaRPr lang="en-US" dirty="0"/>
          </a:p>
        </p:txBody>
      </p:sp>
      <p:grpSp>
        <p:nvGrpSpPr>
          <p:cNvPr id="22" name="Group 21">
            <a:extLst>
              <a:ext uri="{FF2B5EF4-FFF2-40B4-BE49-F238E27FC236}">
                <a16:creationId xmlns:a16="http://schemas.microsoft.com/office/drawing/2014/main" id="{36D1630C-9C9C-D1A1-E6D8-4C72FF896B26}"/>
              </a:ext>
            </a:extLst>
          </p:cNvPr>
          <p:cNvGrpSpPr>
            <a:grpSpLocks noChangeAspect="1"/>
          </p:cNvGrpSpPr>
          <p:nvPr/>
        </p:nvGrpSpPr>
        <p:grpSpPr>
          <a:xfrm>
            <a:off x="5669358" y="3040164"/>
            <a:ext cx="5119916" cy="1933619"/>
            <a:chOff x="3038322" y="2795483"/>
            <a:chExt cx="6684318" cy="2524441"/>
          </a:xfrm>
        </p:grpSpPr>
        <p:pic>
          <p:nvPicPr>
            <p:cNvPr id="23" name="Picture 4" descr="Siemens-Logo | EIT RawMaterials">
              <a:extLst>
                <a:ext uri="{FF2B5EF4-FFF2-40B4-BE49-F238E27FC236}">
                  <a16:creationId xmlns:a16="http://schemas.microsoft.com/office/drawing/2014/main" id="{2DE72603-0E66-C11F-DB7D-9FB8BF4903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79" t="20396" r="7238" b="6165"/>
            <a:stretch/>
          </p:blipFill>
          <p:spPr bwMode="auto">
            <a:xfrm>
              <a:off x="3038322" y="4810174"/>
              <a:ext cx="1377174" cy="5097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wyer Instruments Products | Instrumart">
              <a:extLst>
                <a:ext uri="{FF2B5EF4-FFF2-40B4-BE49-F238E27FC236}">
                  <a16:creationId xmlns:a16="http://schemas.microsoft.com/office/drawing/2014/main" id="{D519B2C9-4227-1962-0482-7545A8EF9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782" y="3588113"/>
              <a:ext cx="1195554" cy="440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6B5AECE4-EE37-0ABE-803C-73732566F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529" y="4250869"/>
              <a:ext cx="1465488" cy="432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horehill Recapitalizes Functional Devices - Functional Devices, Inc.">
              <a:extLst>
                <a:ext uri="{FF2B5EF4-FFF2-40B4-BE49-F238E27FC236}">
                  <a16:creationId xmlns:a16="http://schemas.microsoft.com/office/drawing/2014/main" id="{B7F19DFF-3F0E-7576-F149-FF620D333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981" y="3448200"/>
              <a:ext cx="1190462" cy="5953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Belimo - Belimo Americas #4 on Vimeo">
              <a:extLst>
                <a:ext uri="{FF2B5EF4-FFF2-40B4-BE49-F238E27FC236}">
                  <a16:creationId xmlns:a16="http://schemas.microsoft.com/office/drawing/2014/main" id="{06714BB4-C92D-415F-D1F5-29FAD46F3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1949" y="2795483"/>
              <a:ext cx="1168565" cy="4632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C840C76-4749-257F-4BB1-ACB30446FF58}"/>
                </a:ext>
              </a:extLst>
            </p:cNvPr>
            <p:cNvPicPr>
              <a:picLocks noChangeAspect="1"/>
            </p:cNvPicPr>
            <p:nvPr/>
          </p:nvPicPr>
          <p:blipFill>
            <a:blip r:embed="rId7"/>
            <a:stretch>
              <a:fillRect/>
            </a:stretch>
          </p:blipFill>
          <p:spPr>
            <a:xfrm>
              <a:off x="3918156" y="4038803"/>
              <a:ext cx="1448904" cy="661668"/>
            </a:xfrm>
            <a:prstGeom prst="rect">
              <a:avLst/>
            </a:prstGeom>
          </p:spPr>
        </p:pic>
        <p:pic>
          <p:nvPicPr>
            <p:cNvPr id="29" name="Picture 2" descr="CyberPower UPS Systems, Battery Backup, PDUs, USB Surge Protectors">
              <a:extLst>
                <a:ext uri="{FF2B5EF4-FFF2-40B4-BE49-F238E27FC236}">
                  <a16:creationId xmlns:a16="http://schemas.microsoft.com/office/drawing/2014/main" id="{1882E4EF-0B86-0007-6F3D-C1447B330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9792" y="2948811"/>
              <a:ext cx="1756009" cy="322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B339ECE7-CF9F-C585-5FCC-7ED36390208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82" t="28107" r="2310" b="27878"/>
            <a:stretch/>
          </p:blipFill>
          <p:spPr bwMode="auto">
            <a:xfrm>
              <a:off x="4634586" y="4854162"/>
              <a:ext cx="1692143" cy="4327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oneywell customer service: phone number, hours &amp; reviews">
              <a:extLst>
                <a:ext uri="{FF2B5EF4-FFF2-40B4-BE49-F238E27FC236}">
                  <a16:creationId xmlns:a16="http://schemas.microsoft.com/office/drawing/2014/main" id="{D5A20F17-FF5F-AA0E-0DEC-85D71196E4B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8244" b="33627"/>
            <a:stretch/>
          </p:blipFill>
          <p:spPr bwMode="auto">
            <a:xfrm>
              <a:off x="7730000" y="3588333"/>
              <a:ext cx="1548343" cy="3320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istech Controls — Performance Automation Solutions, Inc.">
              <a:extLst>
                <a:ext uri="{FF2B5EF4-FFF2-40B4-BE49-F238E27FC236}">
                  <a16:creationId xmlns:a16="http://schemas.microsoft.com/office/drawing/2014/main" id="{AA067249-DA9C-ACA6-4421-AD385FA998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3861"/>
            <a:stretch/>
          </p:blipFill>
          <p:spPr bwMode="auto">
            <a:xfrm>
              <a:off x="8090069" y="2847750"/>
              <a:ext cx="1329193" cy="50120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rand Guidelines – Superior Essex – Corporate">
              <a:extLst>
                <a:ext uri="{FF2B5EF4-FFF2-40B4-BE49-F238E27FC236}">
                  <a16:creationId xmlns:a16="http://schemas.microsoft.com/office/drawing/2014/main" id="{629F7A29-EE56-C2DB-8CFF-FA13510934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4075" y="4930208"/>
              <a:ext cx="1675729" cy="3165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B89F81BE-359E-0DBA-E565-EDE84F5D99AD}"/>
                </a:ext>
              </a:extLst>
            </p:cNvPr>
            <p:cNvPicPr>
              <a:picLocks noChangeAspect="1"/>
            </p:cNvPicPr>
            <p:nvPr/>
          </p:nvPicPr>
          <p:blipFill>
            <a:blip r:embed="rId13"/>
            <a:stretch>
              <a:fillRect/>
            </a:stretch>
          </p:blipFill>
          <p:spPr>
            <a:xfrm>
              <a:off x="4660001" y="3601591"/>
              <a:ext cx="1492117" cy="417491"/>
            </a:xfrm>
            <a:prstGeom prst="rect">
              <a:avLst/>
            </a:prstGeom>
          </p:spPr>
        </p:pic>
        <p:pic>
          <p:nvPicPr>
            <p:cNvPr id="35" name="Picture 34">
              <a:extLst>
                <a:ext uri="{FF2B5EF4-FFF2-40B4-BE49-F238E27FC236}">
                  <a16:creationId xmlns:a16="http://schemas.microsoft.com/office/drawing/2014/main" id="{E7E786D1-CDB3-5FF8-9370-B29433338A9E}"/>
                </a:ext>
              </a:extLst>
            </p:cNvPr>
            <p:cNvPicPr>
              <a:picLocks noChangeAspect="1"/>
            </p:cNvPicPr>
            <p:nvPr/>
          </p:nvPicPr>
          <p:blipFill>
            <a:blip r:embed="rId14"/>
            <a:stretch>
              <a:fillRect/>
            </a:stretch>
          </p:blipFill>
          <p:spPr>
            <a:xfrm>
              <a:off x="4518228" y="2888242"/>
              <a:ext cx="1400405" cy="501209"/>
            </a:xfrm>
            <a:prstGeom prst="rect">
              <a:avLst/>
            </a:prstGeom>
          </p:spPr>
        </p:pic>
        <p:pic>
          <p:nvPicPr>
            <p:cNvPr id="52" name="Picture 2">
              <a:extLst>
                <a:ext uri="{FF2B5EF4-FFF2-40B4-BE49-F238E27FC236}">
                  <a16:creationId xmlns:a16="http://schemas.microsoft.com/office/drawing/2014/main" id="{D81FF719-E7C2-D4FC-7F49-92C2037CBC7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05" t="27927" r="1517" b="27651"/>
            <a:stretch/>
          </p:blipFill>
          <p:spPr bwMode="auto">
            <a:xfrm>
              <a:off x="5665262" y="4298225"/>
              <a:ext cx="1492117" cy="3789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black and purple logo&#10;&#10;Description automatically generated">
              <a:extLst>
                <a:ext uri="{FF2B5EF4-FFF2-40B4-BE49-F238E27FC236}">
                  <a16:creationId xmlns:a16="http://schemas.microsoft.com/office/drawing/2014/main" id="{6F96C7F6-3E60-548E-0B46-94441620EB43}"/>
                </a:ext>
              </a:extLst>
            </p:cNvPr>
            <p:cNvPicPr>
              <a:picLocks noChangeAspect="1"/>
            </p:cNvPicPr>
            <p:nvPr/>
          </p:nvPicPr>
          <p:blipFill rotWithShape="1">
            <a:blip r:embed="rId16"/>
            <a:srcRect l="4352" t="23584" r="4275" b="23834"/>
            <a:stretch/>
          </p:blipFill>
          <p:spPr>
            <a:xfrm>
              <a:off x="8257151" y="4864609"/>
              <a:ext cx="1465489" cy="440640"/>
            </a:xfrm>
            <a:prstGeom prst="rect">
              <a:avLst/>
            </a:prstGeom>
          </p:spPr>
        </p:pic>
      </p:grpSp>
      <p:pic>
        <p:nvPicPr>
          <p:cNvPr id="6" name="Picture 5">
            <a:extLst>
              <a:ext uri="{FF2B5EF4-FFF2-40B4-BE49-F238E27FC236}">
                <a16:creationId xmlns:a16="http://schemas.microsoft.com/office/drawing/2014/main" id="{2324A706-94B9-71BB-189F-6E3039580139}"/>
              </a:ext>
            </a:extLst>
          </p:cNvPr>
          <p:cNvPicPr>
            <a:picLocks noChangeAspect="1"/>
          </p:cNvPicPr>
          <p:nvPr/>
        </p:nvPicPr>
        <p:blipFill>
          <a:blip r:embed="rId17"/>
          <a:stretch>
            <a:fillRect/>
          </a:stretch>
        </p:blipFill>
        <p:spPr>
          <a:xfrm>
            <a:off x="1725054" y="2400300"/>
            <a:ext cx="2727357" cy="35640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D083C2B1-3EED-75EF-22DB-E5F8BE749EDB}"/>
              </a:ext>
            </a:extLst>
          </p:cNvPr>
          <p:cNvSpPr txBox="1"/>
          <p:nvPr/>
        </p:nvSpPr>
        <p:spPr>
          <a:xfrm>
            <a:off x="6139898" y="2486270"/>
            <a:ext cx="3880402" cy="400110"/>
          </a:xfrm>
          <a:prstGeom prst="rect">
            <a:avLst/>
          </a:prstGeom>
          <a:noFill/>
        </p:spPr>
        <p:txBody>
          <a:bodyPr wrap="square" rtlCol="0">
            <a:spAutoFit/>
          </a:bodyPr>
          <a:lstStyle/>
          <a:p>
            <a:pPr algn="ctr"/>
            <a:r>
              <a:rPr lang="en-US" sz="2000" b="1" u="sng" dirty="0"/>
              <a:t>Funders</a:t>
            </a:r>
            <a:endParaRPr lang="en-CA" sz="2400" b="1" u="sng" dirty="0"/>
          </a:p>
        </p:txBody>
      </p:sp>
      <p:sp>
        <p:nvSpPr>
          <p:cNvPr id="8" name="TextBox 7">
            <a:extLst>
              <a:ext uri="{FF2B5EF4-FFF2-40B4-BE49-F238E27FC236}">
                <a16:creationId xmlns:a16="http://schemas.microsoft.com/office/drawing/2014/main" id="{D730A7C6-EC0B-E0E3-68BB-873BB06C31EE}"/>
              </a:ext>
            </a:extLst>
          </p:cNvPr>
          <p:cNvSpPr txBox="1"/>
          <p:nvPr/>
        </p:nvSpPr>
        <p:spPr>
          <a:xfrm>
            <a:off x="5682698" y="5373829"/>
            <a:ext cx="4794802" cy="923330"/>
          </a:xfrm>
          <a:prstGeom prst="rect">
            <a:avLst/>
          </a:prstGeom>
          <a:noFill/>
        </p:spPr>
        <p:txBody>
          <a:bodyPr wrap="square" rtlCol="0">
            <a:spAutoFit/>
          </a:bodyPr>
          <a:lstStyle/>
          <a:p>
            <a:pPr algn="ctr"/>
            <a:r>
              <a:rPr lang="en-US" dirty="0"/>
              <a:t>Contact </a:t>
            </a:r>
            <a:r>
              <a:rPr lang="en-US" dirty="0">
                <a:hlinkClick r:id="rId18"/>
              </a:rPr>
              <a:t>Klopotowska@ashb.com</a:t>
            </a:r>
            <a:r>
              <a:rPr lang="en-US" dirty="0"/>
              <a:t> to obtain research findings.</a:t>
            </a:r>
          </a:p>
          <a:p>
            <a:endParaRPr lang="en-CA" dirty="0"/>
          </a:p>
        </p:txBody>
      </p:sp>
    </p:spTree>
    <p:extLst>
      <p:ext uri="{BB962C8B-B14F-4D97-AF65-F5344CB8AC3E}">
        <p14:creationId xmlns:p14="http://schemas.microsoft.com/office/powerpoint/2010/main" val="10861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3077-9A2A-8208-1F1D-D44F6165A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E869-F888-E078-7662-83FDB7CB4F48}"/>
              </a:ext>
            </a:extLst>
          </p:cNvPr>
          <p:cNvSpPr>
            <a:spLocks noGrp="1"/>
          </p:cNvSpPr>
          <p:nvPr>
            <p:ph type="title"/>
          </p:nvPr>
        </p:nvSpPr>
        <p:spPr>
          <a:xfrm>
            <a:off x="839787" y="14143"/>
            <a:ext cx="9848199" cy="447675"/>
          </a:xfrm>
        </p:spPr>
        <p:txBody>
          <a:bodyPr/>
          <a:lstStyle/>
          <a:p>
            <a:r>
              <a:rPr lang="en-US" sz="2800" b="1" dirty="0"/>
              <a:t>4.  Research Update</a:t>
            </a:r>
            <a:br>
              <a:rPr lang="en-US" sz="2800" dirty="0"/>
            </a:br>
            <a:r>
              <a:rPr lang="sv-SE" sz="2800" dirty="0"/>
              <a:t>Robert Lane (</a:t>
            </a:r>
            <a:r>
              <a:rPr lang="en-US" sz="2800" dirty="0"/>
              <a:t>Robert H. Lane and Associates Inc.</a:t>
            </a:r>
            <a:r>
              <a:rPr lang="sv-SE" sz="2800" dirty="0"/>
              <a:t>)</a:t>
            </a:r>
            <a:endParaRPr lang="en-US" sz="2800" dirty="0"/>
          </a:p>
        </p:txBody>
      </p:sp>
      <p:sp>
        <p:nvSpPr>
          <p:cNvPr id="4" name="Text Placeholder 3">
            <a:extLst>
              <a:ext uri="{FF2B5EF4-FFF2-40B4-BE49-F238E27FC236}">
                <a16:creationId xmlns:a16="http://schemas.microsoft.com/office/drawing/2014/main" id="{5CC5C83E-0EA1-F13C-DF86-C99A6AF2B0F1}"/>
              </a:ext>
            </a:extLst>
          </p:cNvPr>
          <p:cNvSpPr>
            <a:spLocks noGrp="1"/>
          </p:cNvSpPr>
          <p:nvPr>
            <p:ph type="body" sz="quarter" idx="12"/>
          </p:nvPr>
        </p:nvSpPr>
        <p:spPr>
          <a:xfrm>
            <a:off x="0" y="1193499"/>
            <a:ext cx="12192000" cy="945573"/>
          </a:xfrm>
        </p:spPr>
        <p:txBody>
          <a:bodyPr>
            <a:normAutofit/>
          </a:bodyPr>
          <a:lstStyle/>
          <a:p>
            <a:pPr marL="0" indent="0" algn="ctr">
              <a:buNone/>
            </a:pPr>
            <a:r>
              <a:rPr lang="en-US" dirty="0"/>
              <a:t>2024 IBC Landmark Research</a:t>
            </a:r>
            <a:br>
              <a:rPr lang="en-US" dirty="0"/>
            </a:br>
            <a:r>
              <a:rPr lang="en-US" dirty="0"/>
              <a:t>Smart Building Trends &amp; Technology Adoption</a:t>
            </a:r>
          </a:p>
        </p:txBody>
      </p:sp>
      <p:sp>
        <p:nvSpPr>
          <p:cNvPr id="5" name="Slide Number Placeholder 4">
            <a:extLst>
              <a:ext uri="{FF2B5EF4-FFF2-40B4-BE49-F238E27FC236}">
                <a16:creationId xmlns:a16="http://schemas.microsoft.com/office/drawing/2014/main" id="{B71DEAF1-51CE-9305-B431-C2CC215F2318}"/>
              </a:ext>
            </a:extLst>
          </p:cNvPr>
          <p:cNvSpPr>
            <a:spLocks noGrp="1"/>
          </p:cNvSpPr>
          <p:nvPr>
            <p:ph type="sldNum" sz="quarter" idx="14"/>
          </p:nvPr>
        </p:nvSpPr>
        <p:spPr/>
        <p:txBody>
          <a:bodyPr/>
          <a:lstStyle/>
          <a:p>
            <a:fld id="{4658F449-AC56-C64A-8488-86A10DE691DA}" type="slidenum">
              <a:rPr lang="en-US" smtClean="0"/>
              <a:pPr/>
              <a:t>6</a:t>
            </a:fld>
            <a:endParaRPr lang="en-US" dirty="0"/>
          </a:p>
        </p:txBody>
      </p:sp>
      <p:pic>
        <p:nvPicPr>
          <p:cNvPr id="7" name="Picture 6" descr="A cityscape with many icons&#10;&#10;Description automatically generated">
            <a:extLst>
              <a:ext uri="{FF2B5EF4-FFF2-40B4-BE49-F238E27FC236}">
                <a16:creationId xmlns:a16="http://schemas.microsoft.com/office/drawing/2014/main" id="{BB64E649-BEAA-A355-BCAE-67382E5C1BB5}"/>
              </a:ext>
            </a:extLst>
          </p:cNvPr>
          <p:cNvPicPr>
            <a:picLocks noChangeAspect="1"/>
          </p:cNvPicPr>
          <p:nvPr/>
        </p:nvPicPr>
        <p:blipFill>
          <a:blip r:embed="rId2"/>
          <a:stretch>
            <a:fillRect/>
          </a:stretch>
        </p:blipFill>
        <p:spPr>
          <a:xfrm>
            <a:off x="251313" y="2503159"/>
            <a:ext cx="5060749" cy="2903227"/>
          </a:xfrm>
          <a:prstGeom prst="rect">
            <a:avLst/>
          </a:prstGeom>
        </p:spPr>
      </p:pic>
      <p:pic>
        <p:nvPicPr>
          <p:cNvPr id="9" name="Picture 4" descr="Siemens-Logo | EIT RawMaterials">
            <a:extLst>
              <a:ext uri="{FF2B5EF4-FFF2-40B4-BE49-F238E27FC236}">
                <a16:creationId xmlns:a16="http://schemas.microsoft.com/office/drawing/2014/main" id="{BBA8F5FB-5881-7338-126C-301DDE827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9" t="20396" r="7238" b="44080"/>
          <a:stretch/>
        </p:blipFill>
        <p:spPr bwMode="auto">
          <a:xfrm>
            <a:off x="5462268" y="4757978"/>
            <a:ext cx="1692885" cy="303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wyer Instruments Products | Instrumart">
            <a:extLst>
              <a:ext uri="{FF2B5EF4-FFF2-40B4-BE49-F238E27FC236}">
                <a16:creationId xmlns:a16="http://schemas.microsoft.com/office/drawing/2014/main" id="{C569891A-AF0F-D80C-B5D7-021C08C5B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752" y="3402512"/>
            <a:ext cx="1245432" cy="45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46ABA96-90EE-36D5-536B-6DA5D0F3C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0962" y="4100924"/>
            <a:ext cx="1410720" cy="4165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horehill Recapitalizes Functional Devices - Functional Devices, Inc.">
            <a:extLst>
              <a:ext uri="{FF2B5EF4-FFF2-40B4-BE49-F238E27FC236}">
                <a16:creationId xmlns:a16="http://schemas.microsoft.com/office/drawing/2014/main" id="{3666A055-8BE8-2A54-0B32-10EC4114E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0843" y="3309317"/>
            <a:ext cx="1240128" cy="6201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elimo - Belimo Americas #4 on Vimeo">
            <a:extLst>
              <a:ext uri="{FF2B5EF4-FFF2-40B4-BE49-F238E27FC236}">
                <a16:creationId xmlns:a16="http://schemas.microsoft.com/office/drawing/2014/main" id="{26CE6CA1-4CB0-E64F-9F05-E25614B5AC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191" y="2797636"/>
            <a:ext cx="1090263" cy="4322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771C4E-7651-6C76-3EB1-29723E375C9D}"/>
              </a:ext>
            </a:extLst>
          </p:cNvPr>
          <p:cNvPicPr>
            <a:picLocks noChangeAspect="1"/>
          </p:cNvPicPr>
          <p:nvPr/>
        </p:nvPicPr>
        <p:blipFill>
          <a:blip r:embed="rId8"/>
          <a:stretch>
            <a:fillRect/>
          </a:stretch>
        </p:blipFill>
        <p:spPr>
          <a:xfrm>
            <a:off x="8043395" y="3948203"/>
            <a:ext cx="1428656" cy="652388"/>
          </a:xfrm>
          <a:prstGeom prst="rect">
            <a:avLst/>
          </a:prstGeom>
        </p:spPr>
      </p:pic>
      <p:pic>
        <p:nvPicPr>
          <p:cNvPr id="15" name="Picture 2" descr="CyberPower UPS Systems, Battery Backup, PDUs, USB Surge Protectors">
            <a:extLst>
              <a:ext uri="{FF2B5EF4-FFF2-40B4-BE49-F238E27FC236}">
                <a16:creationId xmlns:a16="http://schemas.microsoft.com/office/drawing/2014/main" id="{B371B39A-F7DF-FC77-F7F6-E0A5CB2CC4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7409" y="2901615"/>
            <a:ext cx="1638344" cy="300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C532CB2-B7FC-23DA-9B67-9C0F9FB502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82" t="28107" r="2310" b="27878"/>
          <a:stretch/>
        </p:blipFill>
        <p:spPr bwMode="auto">
          <a:xfrm>
            <a:off x="7039871" y="4642012"/>
            <a:ext cx="1794769" cy="459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neywell customer service: phone number, hours &amp; reviews">
            <a:extLst>
              <a:ext uri="{FF2B5EF4-FFF2-40B4-BE49-F238E27FC236}">
                <a16:creationId xmlns:a16="http://schemas.microsoft.com/office/drawing/2014/main" id="{0AF19A14-84F5-55C7-A165-FA75488C9A0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244" b="33627"/>
          <a:stretch/>
        </p:blipFill>
        <p:spPr bwMode="auto">
          <a:xfrm>
            <a:off x="6279212" y="4143014"/>
            <a:ext cx="1612940" cy="3459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stech Controls — Performance Automation Solutions, Inc.">
            <a:extLst>
              <a:ext uri="{FF2B5EF4-FFF2-40B4-BE49-F238E27FC236}">
                <a16:creationId xmlns:a16="http://schemas.microsoft.com/office/drawing/2014/main" id="{CED5C3E0-9B8D-89F6-6E0F-D8293EC75B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3861"/>
          <a:stretch/>
        </p:blipFill>
        <p:spPr bwMode="auto">
          <a:xfrm>
            <a:off x="9701383" y="2816321"/>
            <a:ext cx="1240128" cy="4676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rand Guidelines – Superior Essex – Corporate">
            <a:extLst>
              <a:ext uri="{FF2B5EF4-FFF2-40B4-BE49-F238E27FC236}">
                <a16:creationId xmlns:a16="http://schemas.microsoft.com/office/drawing/2014/main" id="{8342B702-FC0F-0B64-DBD0-EA12ADA2A2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9863" y="4714012"/>
            <a:ext cx="1577570" cy="2980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7B95A26-5986-AF5F-43F3-A3103A786BC7}"/>
              </a:ext>
            </a:extLst>
          </p:cNvPr>
          <p:cNvPicPr>
            <a:picLocks noChangeAspect="1"/>
          </p:cNvPicPr>
          <p:nvPr/>
        </p:nvPicPr>
        <p:blipFill>
          <a:blip r:embed="rId14"/>
          <a:stretch>
            <a:fillRect/>
          </a:stretch>
        </p:blipFill>
        <p:spPr>
          <a:xfrm>
            <a:off x="7892152" y="3435696"/>
            <a:ext cx="1467723" cy="410645"/>
          </a:xfrm>
          <a:prstGeom prst="rect">
            <a:avLst/>
          </a:prstGeom>
        </p:spPr>
      </p:pic>
      <p:pic>
        <p:nvPicPr>
          <p:cNvPr id="21" name="Picture 20" descr="A black and purple logo&#10;&#10;Description automatically generated">
            <a:extLst>
              <a:ext uri="{FF2B5EF4-FFF2-40B4-BE49-F238E27FC236}">
                <a16:creationId xmlns:a16="http://schemas.microsoft.com/office/drawing/2014/main" id="{A27A00EC-D022-D03E-0EC3-6AFCBDDB165A}"/>
              </a:ext>
            </a:extLst>
          </p:cNvPr>
          <p:cNvPicPr>
            <a:picLocks noChangeAspect="1"/>
          </p:cNvPicPr>
          <p:nvPr/>
        </p:nvPicPr>
        <p:blipFill rotWithShape="1">
          <a:blip r:embed="rId15"/>
          <a:srcRect l="4352" t="23584" r="4275" b="23834"/>
          <a:stretch/>
        </p:blipFill>
        <p:spPr>
          <a:xfrm>
            <a:off x="10695475" y="4658273"/>
            <a:ext cx="1273787" cy="382980"/>
          </a:xfrm>
          <a:prstGeom prst="rect">
            <a:avLst/>
          </a:prstGeom>
        </p:spPr>
      </p:pic>
    </p:spTree>
    <p:extLst>
      <p:ext uri="{BB962C8B-B14F-4D97-AF65-F5344CB8AC3E}">
        <p14:creationId xmlns:p14="http://schemas.microsoft.com/office/powerpoint/2010/main" val="169988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手繪多邊形 4">
            <a:extLst>
              <a:ext uri="{FF2B5EF4-FFF2-40B4-BE49-F238E27FC236}">
                <a16:creationId xmlns:a16="http://schemas.microsoft.com/office/drawing/2014/main" id="{83B08BB7-A7FE-6F05-322D-BB70E093B288}"/>
              </a:ext>
            </a:extLst>
          </p:cNvPr>
          <p:cNvSpPr/>
          <p:nvPr/>
        </p:nvSpPr>
        <p:spPr>
          <a:xfrm flipH="1">
            <a:off x="-1" y="906810"/>
            <a:ext cx="5283200" cy="5951190"/>
          </a:xfrm>
          <a:custGeom>
            <a:avLst/>
            <a:gdLst>
              <a:gd name="connsiteX0" fmla="*/ 1412240 w 4114800"/>
              <a:gd name="connsiteY0" fmla="*/ 0 h 3647440"/>
              <a:gd name="connsiteX1" fmla="*/ 4114800 w 4114800"/>
              <a:gd name="connsiteY1" fmla="*/ 0 h 3647440"/>
              <a:gd name="connsiteX2" fmla="*/ 4114800 w 4114800"/>
              <a:gd name="connsiteY2" fmla="*/ 3647440 h 3647440"/>
              <a:gd name="connsiteX3" fmla="*/ 0 w 4114800"/>
              <a:gd name="connsiteY3" fmla="*/ 3647440 h 3647440"/>
              <a:gd name="connsiteX4" fmla="*/ 1412240 w 4114800"/>
              <a:gd name="connsiteY4" fmla="*/ 0 h 3647440"/>
              <a:gd name="connsiteX0" fmla="*/ 2346960 w 4114800"/>
              <a:gd name="connsiteY0" fmla="*/ 20320 h 3647440"/>
              <a:gd name="connsiteX1" fmla="*/ 4114800 w 4114800"/>
              <a:gd name="connsiteY1" fmla="*/ 0 h 3647440"/>
              <a:gd name="connsiteX2" fmla="*/ 4114800 w 4114800"/>
              <a:gd name="connsiteY2" fmla="*/ 3647440 h 3647440"/>
              <a:gd name="connsiteX3" fmla="*/ 0 w 4114800"/>
              <a:gd name="connsiteY3" fmla="*/ 3647440 h 3647440"/>
              <a:gd name="connsiteX4" fmla="*/ 2346960 w 4114800"/>
              <a:gd name="connsiteY4" fmla="*/ 20320 h 3647440"/>
              <a:gd name="connsiteX0" fmla="*/ 1991360 w 4114800"/>
              <a:gd name="connsiteY0" fmla="*/ 20320 h 3647440"/>
              <a:gd name="connsiteX1" fmla="*/ 4114800 w 4114800"/>
              <a:gd name="connsiteY1" fmla="*/ 0 h 3647440"/>
              <a:gd name="connsiteX2" fmla="*/ 4114800 w 4114800"/>
              <a:gd name="connsiteY2" fmla="*/ 3647440 h 3647440"/>
              <a:gd name="connsiteX3" fmla="*/ 0 w 4114800"/>
              <a:gd name="connsiteY3" fmla="*/ 3647440 h 3647440"/>
              <a:gd name="connsiteX4" fmla="*/ 1991360 w 4114800"/>
              <a:gd name="connsiteY4" fmla="*/ 20320 h 364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3647440">
                <a:moveTo>
                  <a:pt x="1991360" y="20320"/>
                </a:moveTo>
                <a:lnTo>
                  <a:pt x="4114800" y="0"/>
                </a:lnTo>
                <a:lnTo>
                  <a:pt x="4114800" y="3647440"/>
                </a:lnTo>
                <a:lnTo>
                  <a:pt x="0" y="3647440"/>
                </a:lnTo>
                <a:lnTo>
                  <a:pt x="1991360" y="20320"/>
                </a:lnTo>
                <a:close/>
              </a:path>
            </a:pathLst>
          </a:custGeom>
          <a:blipFill>
            <a:blip r:embed="rId2">
              <a:alphaModFix amt="2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Text Placeholder 3">
            <a:extLst>
              <a:ext uri="{FF2B5EF4-FFF2-40B4-BE49-F238E27FC236}">
                <a16:creationId xmlns:a16="http://schemas.microsoft.com/office/drawing/2014/main" id="{81CEB081-CD23-4709-BA68-D3043B6010C2}"/>
              </a:ext>
            </a:extLst>
          </p:cNvPr>
          <p:cNvSpPr>
            <a:spLocks noGrp="1"/>
          </p:cNvSpPr>
          <p:nvPr>
            <p:ph sz="half" idx="1"/>
          </p:nvPr>
        </p:nvSpPr>
        <p:spPr>
          <a:xfrm>
            <a:off x="838199" y="2759219"/>
            <a:ext cx="6772275" cy="1339561"/>
          </a:xfrm>
        </p:spPr>
        <p:txBody>
          <a:bodyPr vert="horz" lIns="91440" tIns="45720" rIns="91440" bIns="45720" rtlCol="0">
            <a:normAutofit lnSpcReduction="10000"/>
          </a:bodyPr>
          <a:lstStyle/>
          <a:p>
            <a:pPr marL="0" indent="0">
              <a:buNone/>
            </a:pPr>
            <a:r>
              <a:rPr lang="en-US" sz="2800" b="1" dirty="0">
                <a:effectLst/>
                <a:latin typeface="+mj-lt"/>
                <a:ea typeface="Calibri" panose="020F0502020204030204" pitchFamily="34" charset="0"/>
                <a:cs typeface="Calibri" panose="020F0502020204030204" pitchFamily="34" charset="0"/>
              </a:rPr>
              <a:t>DESIGNING A GREENER FUTURE:</a:t>
            </a:r>
            <a:endParaRPr lang="en-US" sz="2800" b="1" dirty="0">
              <a:latin typeface="+mj-lt"/>
            </a:endParaRPr>
          </a:p>
          <a:p>
            <a:pPr marL="0" indent="0">
              <a:buNone/>
            </a:pPr>
            <a:r>
              <a:rPr lang="en-US" sz="2800" b="1" dirty="0">
                <a:solidFill>
                  <a:srgbClr val="0070C0"/>
                </a:solidFill>
                <a:latin typeface="+mj-lt"/>
              </a:rPr>
              <a:t>Smart Building Solutions </a:t>
            </a:r>
            <a:r>
              <a:rPr lang="en-US" sz="2800" b="1" dirty="0">
                <a:solidFill>
                  <a:srgbClr val="0070C0"/>
                </a:solidFill>
              </a:rPr>
              <a:t>Integration in the "Built Spaces"﻿</a:t>
            </a:r>
          </a:p>
        </p:txBody>
      </p:sp>
      <p:sp>
        <p:nvSpPr>
          <p:cNvPr id="45" name="Slide Number Placeholder 5">
            <a:extLst>
              <a:ext uri="{FF2B5EF4-FFF2-40B4-BE49-F238E27FC236}">
                <a16:creationId xmlns:a16="http://schemas.microsoft.com/office/drawing/2014/main" id="{2D747220-3C0C-B3D6-61A1-2F2B31624E6D}"/>
              </a:ext>
            </a:extLst>
          </p:cNvPr>
          <p:cNvSpPr>
            <a:spLocks noGrp="1"/>
          </p:cNvSpPr>
          <p:nvPr>
            <p:ph type="sldNum" sz="quarter" idx="14"/>
          </p:nvPr>
        </p:nvSpPr>
        <p:spPr>
          <a:xfrm>
            <a:off x="119761" y="6412993"/>
            <a:ext cx="620027" cy="352458"/>
          </a:xfrm>
        </p:spPr>
        <p:txBody>
          <a:bodyPr/>
          <a:lstStyle/>
          <a:p>
            <a:pPr>
              <a:spcAft>
                <a:spcPts val="600"/>
              </a:spcAft>
            </a:pPr>
            <a:fld id="{4658F449-AC56-C64A-8488-86A10DE691DA}" type="slidenum">
              <a:rPr lang="en-US" smtClean="0"/>
              <a:pPr>
                <a:spcAft>
                  <a:spcPts val="600"/>
                </a:spcAft>
              </a:pPr>
              <a:t>7</a:t>
            </a:fld>
            <a:endParaRPr lang="en-US"/>
          </a:p>
        </p:txBody>
      </p:sp>
      <p:sp>
        <p:nvSpPr>
          <p:cNvPr id="7" name="Title 2">
            <a:extLst>
              <a:ext uri="{FF2B5EF4-FFF2-40B4-BE49-F238E27FC236}">
                <a16:creationId xmlns:a16="http://schemas.microsoft.com/office/drawing/2014/main" id="{2120AB85-4437-1759-C5DD-98A725F4D34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sz="2800" b="1" dirty="0"/>
              <a:t>5.  Keynote</a:t>
            </a:r>
            <a:br>
              <a:rPr lang="en-US" sz="2800" dirty="0"/>
            </a:br>
            <a:r>
              <a:rPr lang="en-US" sz="2800" dirty="0"/>
              <a:t>Harsha Chandrashekar (Honeywell International, Inc.)</a:t>
            </a:r>
          </a:p>
        </p:txBody>
      </p:sp>
      <p:pic>
        <p:nvPicPr>
          <p:cNvPr id="3" name="Picture 2">
            <a:extLst>
              <a:ext uri="{FF2B5EF4-FFF2-40B4-BE49-F238E27FC236}">
                <a16:creationId xmlns:a16="http://schemas.microsoft.com/office/drawing/2014/main" id="{60AC2FB5-52CB-A611-3D57-5873A5A86536}"/>
              </a:ext>
            </a:extLst>
          </p:cNvPr>
          <p:cNvPicPr>
            <a:picLocks noChangeAspect="1"/>
          </p:cNvPicPr>
          <p:nvPr/>
        </p:nvPicPr>
        <p:blipFill>
          <a:blip r:embed="rId3"/>
          <a:stretch>
            <a:fillRect/>
          </a:stretch>
        </p:blipFill>
        <p:spPr>
          <a:xfrm>
            <a:off x="7052996" y="1190311"/>
            <a:ext cx="3820058" cy="4477375"/>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A6E7B4-577F-C69D-B111-6088100B5D18}"/>
              </a:ext>
            </a:extLst>
          </p:cNvPr>
          <p:cNvSpPr txBox="1"/>
          <p:nvPr/>
        </p:nvSpPr>
        <p:spPr>
          <a:xfrm>
            <a:off x="2679032" y="0"/>
            <a:ext cx="6096000" cy="769441"/>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a:ln>
                  <a:noFill/>
                </a:ln>
                <a:solidFill>
                  <a:schemeClr val="bg1"/>
                </a:solidFill>
                <a:effectLst/>
                <a:uLnTx/>
                <a:uFillTx/>
                <a:latin typeface="Calibri" panose="020F0502020204030204"/>
                <a:ea typeface="+mn-ea"/>
                <a:cs typeface="+mn-cs"/>
              </a:rPr>
              <a:t>IoT Device Trends</a:t>
            </a:r>
            <a:endParaRPr kumimoji="0" lang="en-GB" sz="4400" b="0" i="0" strike="noStrike" kern="1200" cap="none" spc="0" normalizeH="0" baseline="0" noProof="0" dirty="0">
              <a:ln>
                <a:noFill/>
              </a:ln>
              <a:solidFill>
                <a:schemeClr val="bg1"/>
              </a:solidFill>
              <a:effectLst/>
              <a:uLnTx/>
              <a:uFillTx/>
              <a:latin typeface="Calibri" panose="020F0502020204030204"/>
              <a:ea typeface="+mn-ea"/>
              <a:cs typeface="+mn-cs"/>
            </a:endParaRPr>
          </a:p>
        </p:txBody>
      </p:sp>
      <p:graphicFrame>
        <p:nvGraphicFramePr>
          <p:cNvPr id="6" name="TextBox 3">
            <a:extLst>
              <a:ext uri="{FF2B5EF4-FFF2-40B4-BE49-F238E27FC236}">
                <a16:creationId xmlns:a16="http://schemas.microsoft.com/office/drawing/2014/main" id="{92B9D4BF-73BB-3478-47A6-596F239A137E}"/>
              </a:ext>
            </a:extLst>
          </p:cNvPr>
          <p:cNvGraphicFramePr/>
          <p:nvPr/>
        </p:nvGraphicFramePr>
        <p:xfrm>
          <a:off x="1458203" y="1705452"/>
          <a:ext cx="9079707" cy="3447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84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F141D1-7092-F98C-E9EC-001B2F4E869F}"/>
              </a:ext>
            </a:extLst>
          </p:cNvPr>
          <p:cNvSpPr txBox="1"/>
          <p:nvPr/>
        </p:nvSpPr>
        <p:spPr>
          <a:xfrm>
            <a:off x="2847473" y="0"/>
            <a:ext cx="6096000" cy="769441"/>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a:ln>
                  <a:noFill/>
                </a:ln>
                <a:solidFill>
                  <a:schemeClr val="bg1"/>
                </a:solidFill>
                <a:effectLst/>
                <a:uLnTx/>
                <a:uFillTx/>
                <a:latin typeface="Calibri" panose="020F0502020204030204"/>
                <a:ea typeface="+mn-ea"/>
                <a:cs typeface="+mn-cs"/>
              </a:rPr>
              <a:t>Conservative Reality</a:t>
            </a:r>
          </a:p>
        </p:txBody>
      </p:sp>
      <p:pic>
        <p:nvPicPr>
          <p:cNvPr id="4" name="Picture 3">
            <a:extLst>
              <a:ext uri="{FF2B5EF4-FFF2-40B4-BE49-F238E27FC236}">
                <a16:creationId xmlns:a16="http://schemas.microsoft.com/office/drawing/2014/main" id="{2DC5632D-CA98-8B7D-9203-0E3C501423B4}"/>
              </a:ext>
            </a:extLst>
          </p:cNvPr>
          <p:cNvPicPr>
            <a:picLocks noChangeAspect="1"/>
          </p:cNvPicPr>
          <p:nvPr/>
        </p:nvPicPr>
        <p:blipFill rotWithShape="1">
          <a:blip r:embed="rId2">
            <a:extLst>
              <a:ext uri="{28A0092B-C50C-407E-A947-70E740481C1C}">
                <a14:useLocalDpi xmlns:a14="http://schemas.microsoft.com/office/drawing/2010/main" val="0"/>
              </a:ext>
            </a:extLst>
          </a:blip>
          <a:srcRect l="2073" r="2073"/>
          <a:stretch/>
        </p:blipFill>
        <p:spPr>
          <a:xfrm>
            <a:off x="1723082" y="978886"/>
            <a:ext cx="8858273" cy="5139905"/>
          </a:xfrm>
          <a:prstGeom prst="rect">
            <a:avLst/>
          </a:prstGeom>
        </p:spPr>
      </p:pic>
    </p:spTree>
    <p:extLst>
      <p:ext uri="{BB962C8B-B14F-4D97-AF65-F5344CB8AC3E}">
        <p14:creationId xmlns:p14="http://schemas.microsoft.com/office/powerpoint/2010/main" val="1099278419"/>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5E6DC5-C4BB-4E24-8BD2-D1483242CD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7156</TotalTime>
  <Words>3239</Words>
  <Application>Microsoft Office PowerPoint</Application>
  <PresentationFormat>Widescreen</PresentationFormat>
  <Paragraphs>342</Paragraphs>
  <Slides>32</Slides>
  <Notes>10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SimSun</vt:lpstr>
      <vt:lpstr>Arial</vt:lpstr>
      <vt:lpstr>Arial Narrow</vt:lpstr>
      <vt:lpstr>ArialMT</vt:lpstr>
      <vt:lpstr>Calibri</vt:lpstr>
      <vt:lpstr>Calibri Light</vt:lpstr>
      <vt:lpstr>DIN Condensed</vt:lpstr>
      <vt:lpstr>DINPro-Regular</vt:lpstr>
      <vt:lpstr>Helvetica</vt:lpstr>
      <vt:lpstr>Montserrat</vt:lpstr>
      <vt:lpstr>Montserrat Light</vt:lpstr>
      <vt:lpstr>Open Sans</vt:lpstr>
      <vt:lpstr>Poppins-Regular</vt:lpstr>
      <vt:lpstr>CABA Presentation 1</vt:lpstr>
      <vt:lpstr>Office Theme</vt:lpstr>
      <vt:lpstr>1_Office Theme</vt:lpstr>
      <vt:lpstr>Intelligent Buildings Council (IBC) Webinar  Webinar/Meeting will commence 12:05pm ET  Thursday, February 22, 2024  |  12 NOON – 1:30 PM (ET) </vt:lpstr>
      <vt:lpstr>1.  Agenda Bob Allan (NAVCO, Inc.)</vt:lpstr>
      <vt:lpstr>2.  Call to Order, Welcome, Introductions, About the IBC Bob Allan (NAVCO, Inc.)</vt:lpstr>
      <vt:lpstr>3.  Administrative  Bob Allan (NAVCO, Inc.)</vt:lpstr>
      <vt:lpstr>4.  Research Update Robert Lane (Robert H. Lane and Associates Inc.)</vt:lpstr>
      <vt:lpstr>4.  Research Update Robert Lane (Robert H. Lane and Associates Inc.)</vt:lpstr>
      <vt:lpstr>PowerPoint Presentation</vt:lpstr>
      <vt:lpstr>PowerPoint Presentation</vt:lpstr>
      <vt:lpstr>PowerPoint Presentation</vt:lpstr>
      <vt:lpstr>PowerPoint Presentation</vt:lpstr>
      <vt:lpstr>PowerPoint Presentation</vt:lpstr>
      <vt:lpstr>What components define “Smart Building”?</vt:lpstr>
      <vt:lpstr>Building a “Smart Building”</vt:lpstr>
      <vt:lpstr>Low Carbon Integration </vt:lpstr>
      <vt:lpstr>Building Infrastructure Integration</vt:lpstr>
      <vt:lpstr>Multi Point Access Control Integration</vt:lpstr>
      <vt:lpstr>Network Lighting Integration</vt:lpstr>
      <vt:lpstr>Case study examples of BAS integration </vt:lpstr>
      <vt:lpstr>Case Study #1: The Edge, Amsterdam, Netherlands</vt:lpstr>
      <vt:lpstr>Case Study #1: The Edge, Amsterdam, Netherlands (cont.)</vt:lpstr>
      <vt:lpstr>Case Study #2: 550 South Tryon, Charlotte, NC</vt:lpstr>
      <vt:lpstr>Case Study #2: 550 South Tryon, Charlotte, NC (cont.)</vt:lpstr>
      <vt:lpstr>PowerPoint Presentation</vt:lpstr>
      <vt:lpstr>PowerPoint Presentation</vt:lpstr>
      <vt:lpstr>PowerPoint Presentation</vt:lpstr>
      <vt:lpstr>Thank You    Questions</vt:lpstr>
      <vt:lpstr>6. Smarter Homes &amp; Buildings Podcast Chris Larry (Exp US Services Inc.)</vt:lpstr>
      <vt:lpstr>7.  ASHB Journal Ken Wacks (Ken Wacks and Associated)</vt:lpstr>
      <vt:lpstr>8.  ASHB Whitepapers  Ken Wacks (Ken Wacks Associates)</vt:lpstr>
      <vt:lpstr>9.  New Business Bob Allan (NAVCO, Inc.)</vt:lpstr>
      <vt:lpstr>10.  Announcements Robert Lane (Robert H. Lane &amp; Associates Inc.)</vt:lpstr>
      <vt:lpstr>11.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 Klopotowska</cp:lastModifiedBy>
  <cp:revision>71</cp:revision>
  <dcterms:created xsi:type="dcterms:W3CDTF">2018-08-09T13:04:51Z</dcterms:created>
  <dcterms:modified xsi:type="dcterms:W3CDTF">2024-02-22T13:25:34Z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