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3" r:id="rId4"/>
    <p:sldMasterId id="2147483890" r:id="rId5"/>
    <p:sldMasterId id="2147483807" r:id="rId6"/>
    <p:sldMasterId id="2147483648" r:id="rId7"/>
  </p:sldMasterIdLst>
  <p:notesMasterIdLst>
    <p:notesMasterId r:id="rId42"/>
  </p:notesMasterIdLst>
  <p:sldIdLst>
    <p:sldId id="256" r:id="rId8"/>
    <p:sldId id="257" r:id="rId9"/>
    <p:sldId id="258" r:id="rId10"/>
    <p:sldId id="759" r:id="rId11"/>
    <p:sldId id="939" r:id="rId12"/>
    <p:sldId id="942" r:id="rId13"/>
    <p:sldId id="461" r:id="rId14"/>
    <p:sldId id="943" r:id="rId15"/>
    <p:sldId id="944" r:id="rId16"/>
    <p:sldId id="5367" r:id="rId17"/>
    <p:sldId id="945" r:id="rId18"/>
    <p:sldId id="949" r:id="rId19"/>
    <p:sldId id="946" r:id="rId20"/>
    <p:sldId id="952" r:id="rId21"/>
    <p:sldId id="962" r:id="rId22"/>
    <p:sldId id="948" r:id="rId23"/>
    <p:sldId id="950" r:id="rId24"/>
    <p:sldId id="951" r:id="rId25"/>
    <p:sldId id="953" r:id="rId26"/>
    <p:sldId id="960" r:id="rId27"/>
    <p:sldId id="954" r:id="rId28"/>
    <p:sldId id="955" r:id="rId29"/>
    <p:sldId id="961" r:id="rId30"/>
    <p:sldId id="956" r:id="rId31"/>
    <p:sldId id="958" r:id="rId32"/>
    <p:sldId id="957" r:id="rId33"/>
    <p:sldId id="963" r:id="rId34"/>
    <p:sldId id="959" r:id="rId35"/>
    <p:sldId id="937" r:id="rId36"/>
    <p:sldId id="941" r:id="rId37"/>
    <p:sldId id="940" r:id="rId38"/>
    <p:sldId id="753" r:id="rId39"/>
    <p:sldId id="901" r:id="rId40"/>
    <p:sldId id="75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BFC1E3B-A8B1-4E23-8D5D-FE14C9AA1805}">
          <p14:sldIdLst>
            <p14:sldId id="256"/>
            <p14:sldId id="257"/>
            <p14:sldId id="258"/>
            <p14:sldId id="759"/>
            <p14:sldId id="939"/>
            <p14:sldId id="942"/>
            <p14:sldId id="461"/>
            <p14:sldId id="943"/>
            <p14:sldId id="944"/>
            <p14:sldId id="5367"/>
            <p14:sldId id="945"/>
            <p14:sldId id="949"/>
            <p14:sldId id="946"/>
            <p14:sldId id="952"/>
            <p14:sldId id="962"/>
            <p14:sldId id="948"/>
            <p14:sldId id="950"/>
            <p14:sldId id="951"/>
            <p14:sldId id="953"/>
            <p14:sldId id="960"/>
            <p14:sldId id="954"/>
            <p14:sldId id="955"/>
            <p14:sldId id="961"/>
            <p14:sldId id="956"/>
            <p14:sldId id="958"/>
            <p14:sldId id="957"/>
            <p14:sldId id="963"/>
            <p14:sldId id="959"/>
            <p14:sldId id="937"/>
            <p14:sldId id="941"/>
            <p14:sldId id="940"/>
            <p14:sldId id="753"/>
            <p14:sldId id="901"/>
            <p14:sldId id="75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83E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1C589E-37E3-45F9-8A01-0DA66338399E}" v="100" dt="2023-07-18T16:55:07.8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731"/>
  </p:normalViewPr>
  <p:slideViewPr>
    <p:cSldViewPr snapToGrid="0" snapToObjects="1">
      <p:cViewPr>
        <p:scale>
          <a:sx n="75" d="100"/>
          <a:sy n="75" d="100"/>
        </p:scale>
        <p:origin x="1914" y="85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a" userId="eac6eb22-5f14-46b4-a4ea-a86e6e8c4acc" providerId="ADAL" clId="{74097406-F23F-4933-BA70-ABAFA82FF68B}"/>
    <pc:docChg chg="custSel addSld delSld modSld sldOrd addMainMaster modMainMaster modSection">
      <pc:chgData name="Marta" userId="eac6eb22-5f14-46b4-a4ea-a86e6e8c4acc" providerId="ADAL" clId="{74097406-F23F-4933-BA70-ABAFA82FF68B}" dt="2023-05-09T11:55:10.137" v="308"/>
      <pc:docMkLst>
        <pc:docMk/>
      </pc:docMkLst>
      <pc:sldChg chg="modSp mod">
        <pc:chgData name="Marta" userId="eac6eb22-5f14-46b4-a4ea-a86e6e8c4acc" providerId="ADAL" clId="{74097406-F23F-4933-BA70-ABAFA82FF68B}" dt="2023-05-01T16:41:29.169" v="19" actId="20577"/>
        <pc:sldMkLst>
          <pc:docMk/>
          <pc:sldMk cId="573922979" sldId="256"/>
        </pc:sldMkLst>
        <pc:spChg chg="mod">
          <ac:chgData name="Marta" userId="eac6eb22-5f14-46b4-a4ea-a86e6e8c4acc" providerId="ADAL" clId="{74097406-F23F-4933-BA70-ABAFA82FF68B}" dt="2023-05-01T16:41:29.169" v="19" actId="20577"/>
          <ac:spMkLst>
            <pc:docMk/>
            <pc:sldMk cId="573922979" sldId="256"/>
            <ac:spMk id="4" creationId="{00000000-0000-0000-0000-000000000000}"/>
          </ac:spMkLst>
        </pc:spChg>
      </pc:sldChg>
      <pc:sldChg chg="modSp mod">
        <pc:chgData name="Marta" userId="eac6eb22-5f14-46b4-a4ea-a86e6e8c4acc" providerId="ADAL" clId="{74097406-F23F-4933-BA70-ABAFA82FF68B}" dt="2023-05-01T16:42:13.513" v="64" actId="20577"/>
        <pc:sldMkLst>
          <pc:docMk/>
          <pc:sldMk cId="2325718728" sldId="257"/>
        </pc:sldMkLst>
        <pc:spChg chg="mod">
          <ac:chgData name="Marta" userId="eac6eb22-5f14-46b4-a4ea-a86e6e8c4acc" providerId="ADAL" clId="{74097406-F23F-4933-BA70-ABAFA82FF68B}" dt="2023-05-01T16:42:13.513" v="64" actId="20577"/>
          <ac:spMkLst>
            <pc:docMk/>
            <pc:sldMk cId="2325718728" sldId="257"/>
            <ac:spMk id="5" creationId="{00000000-0000-0000-0000-000000000000}"/>
          </ac:spMkLst>
        </pc:spChg>
      </pc:sldChg>
      <pc:sldChg chg="addSp delSp modSp mod">
        <pc:chgData name="Marta" userId="eac6eb22-5f14-46b4-a4ea-a86e6e8c4acc" providerId="ADAL" clId="{74097406-F23F-4933-BA70-ABAFA82FF68B}" dt="2023-05-09T11:55:10.137" v="308"/>
        <pc:sldMkLst>
          <pc:docMk/>
          <pc:sldMk cId="2693195115" sldId="461"/>
        </pc:sldMkLst>
        <pc:spChg chg="mod">
          <ac:chgData name="Marta" userId="eac6eb22-5f14-46b4-a4ea-a86e6e8c4acc" providerId="ADAL" clId="{74097406-F23F-4933-BA70-ABAFA82FF68B}" dt="2023-05-01T16:43:53.734" v="98"/>
          <ac:spMkLst>
            <pc:docMk/>
            <pc:sldMk cId="2693195115" sldId="461"/>
            <ac:spMk id="11" creationId="{4B37742C-E7B3-4B6F-B7F7-41C69047103B}"/>
          </ac:spMkLst>
        </pc:spChg>
        <pc:spChg chg="mod">
          <ac:chgData name="Marta" userId="eac6eb22-5f14-46b4-a4ea-a86e6e8c4acc" providerId="ADAL" clId="{74097406-F23F-4933-BA70-ABAFA82FF68B}" dt="2023-05-09T11:55:10.137" v="308"/>
          <ac:spMkLst>
            <pc:docMk/>
            <pc:sldMk cId="2693195115" sldId="461"/>
            <ac:spMk id="16" creationId="{A188A548-96A8-4D2F-8179-7CB96D16B0F5}"/>
          </ac:spMkLst>
        </pc:spChg>
        <pc:picChg chg="add mod">
          <ac:chgData name="Marta" userId="eac6eb22-5f14-46b4-a4ea-a86e6e8c4acc" providerId="ADAL" clId="{74097406-F23F-4933-BA70-ABAFA82FF68B}" dt="2023-05-01T16:43:40.682" v="97" actId="1076"/>
          <ac:picMkLst>
            <pc:docMk/>
            <pc:sldMk cId="2693195115" sldId="461"/>
            <ac:picMk id="3" creationId="{CA602723-4E70-4B02-B8F7-8A2FA6239954}"/>
          </ac:picMkLst>
        </pc:picChg>
        <pc:picChg chg="del">
          <ac:chgData name="Marta" userId="eac6eb22-5f14-46b4-a4ea-a86e6e8c4acc" providerId="ADAL" clId="{74097406-F23F-4933-BA70-ABAFA82FF68B}" dt="2023-05-01T16:43:37.280" v="95" actId="478"/>
          <ac:picMkLst>
            <pc:docMk/>
            <pc:sldMk cId="2693195115" sldId="461"/>
            <ac:picMk id="7" creationId="{B412223A-30BE-4C39-88E4-E8183FC28FA4}"/>
          </ac:picMkLst>
        </pc:picChg>
      </pc:sldChg>
      <pc:sldChg chg="modSp mod">
        <pc:chgData name="Marta" userId="eac6eb22-5f14-46b4-a4ea-a86e6e8c4acc" providerId="ADAL" clId="{74097406-F23F-4933-BA70-ABAFA82FF68B}" dt="2023-05-01T16:45:49.593" v="171" actId="20577"/>
        <pc:sldMkLst>
          <pc:docMk/>
          <pc:sldMk cId="2932444859" sldId="756"/>
        </pc:sldMkLst>
        <pc:spChg chg="mod">
          <ac:chgData name="Marta" userId="eac6eb22-5f14-46b4-a4ea-a86e6e8c4acc" providerId="ADAL" clId="{74097406-F23F-4933-BA70-ABAFA82FF68B}" dt="2023-05-01T16:45:49.593" v="171" actId="20577"/>
          <ac:spMkLst>
            <pc:docMk/>
            <pc:sldMk cId="2932444859" sldId="756"/>
            <ac:spMk id="8" creationId="{994CAA25-984D-4484-838B-9B092E7155F2}"/>
          </ac:spMkLst>
        </pc:spChg>
      </pc:sldChg>
      <pc:sldChg chg="modSp mod">
        <pc:chgData name="Marta" userId="eac6eb22-5f14-46b4-a4ea-a86e6e8c4acc" providerId="ADAL" clId="{74097406-F23F-4933-BA70-ABAFA82FF68B}" dt="2023-05-09T11:41:25.880" v="227" actId="20577"/>
        <pc:sldMkLst>
          <pc:docMk/>
          <pc:sldMk cId="4279644075" sldId="759"/>
        </pc:sldMkLst>
        <pc:spChg chg="mod">
          <ac:chgData name="Marta" userId="eac6eb22-5f14-46b4-a4ea-a86e6e8c4acc" providerId="ADAL" clId="{74097406-F23F-4933-BA70-ABAFA82FF68B}" dt="2023-05-09T11:41:25.880" v="227" actId="20577"/>
          <ac:spMkLst>
            <pc:docMk/>
            <pc:sldMk cId="4279644075" sldId="759"/>
            <ac:spMk id="9" creationId="{5EB1A567-6EC8-4912-9C2F-000067B6D567}"/>
          </ac:spMkLst>
        </pc:spChg>
      </pc:sldChg>
      <pc:sldChg chg="addSp delSp modSp mod">
        <pc:chgData name="Marta" userId="eac6eb22-5f14-46b4-a4ea-a86e6e8c4acc" providerId="ADAL" clId="{74097406-F23F-4933-BA70-ABAFA82FF68B}" dt="2023-05-09T11:54:03.746" v="307" actId="20577"/>
        <pc:sldMkLst>
          <pc:docMk/>
          <pc:sldMk cId="644561616" sldId="901"/>
        </pc:sldMkLst>
        <pc:spChg chg="mod">
          <ac:chgData name="Marta" userId="eac6eb22-5f14-46b4-a4ea-a86e6e8c4acc" providerId="ADAL" clId="{74097406-F23F-4933-BA70-ABAFA82FF68B}" dt="2023-05-01T16:44:40.651" v="148" actId="27636"/>
          <ac:spMkLst>
            <pc:docMk/>
            <pc:sldMk cId="644561616" sldId="901"/>
            <ac:spMk id="2" creationId="{F49F4E2B-EEB0-4736-A001-E9CD8947E750}"/>
          </ac:spMkLst>
        </pc:spChg>
        <pc:spChg chg="add mod">
          <ac:chgData name="Marta" userId="eac6eb22-5f14-46b4-a4ea-a86e6e8c4acc" providerId="ADAL" clId="{74097406-F23F-4933-BA70-ABAFA82FF68B}" dt="2023-05-09T11:52:34.944" v="290" actId="1038"/>
          <ac:spMkLst>
            <pc:docMk/>
            <pc:sldMk cId="644561616" sldId="901"/>
            <ac:spMk id="3" creationId="{436C595F-2E16-4F94-A9C6-30F81D6198AD}"/>
          </ac:spMkLst>
        </pc:spChg>
        <pc:spChg chg="del mod">
          <ac:chgData name="Marta" userId="eac6eb22-5f14-46b4-a4ea-a86e6e8c4acc" providerId="ADAL" clId="{74097406-F23F-4933-BA70-ABAFA82FF68B}" dt="2023-05-09T11:52:03.351" v="265" actId="478"/>
          <ac:spMkLst>
            <pc:docMk/>
            <pc:sldMk cId="644561616" sldId="901"/>
            <ac:spMk id="4" creationId="{CB0389FB-E397-40A7-A3DE-E485F87B66D1}"/>
          </ac:spMkLst>
        </pc:spChg>
        <pc:spChg chg="add mod">
          <ac:chgData name="Marta" userId="eac6eb22-5f14-46b4-a4ea-a86e6e8c4acc" providerId="ADAL" clId="{74097406-F23F-4933-BA70-ABAFA82FF68B}" dt="2023-05-09T11:54:03.746" v="307" actId="20577"/>
          <ac:spMkLst>
            <pc:docMk/>
            <pc:sldMk cId="644561616" sldId="901"/>
            <ac:spMk id="5" creationId="{FB99C0ED-DA5F-4C36-9B0A-4723CE52A93D}"/>
          </ac:spMkLst>
        </pc:spChg>
        <pc:spChg chg="mod">
          <ac:chgData name="Marta" userId="eac6eb22-5f14-46b4-a4ea-a86e6e8c4acc" providerId="ADAL" clId="{74097406-F23F-4933-BA70-ABAFA82FF68B}" dt="2023-05-09T11:52:39.828" v="295" actId="20577"/>
          <ac:spMkLst>
            <pc:docMk/>
            <pc:sldMk cId="644561616" sldId="901"/>
            <ac:spMk id="10" creationId="{66421E13-941D-487E-9F8E-DCFA3FE9C646}"/>
          </ac:spMkLst>
        </pc:spChg>
        <pc:spChg chg="add mod">
          <ac:chgData name="Marta" userId="eac6eb22-5f14-46b4-a4ea-a86e6e8c4acc" providerId="ADAL" clId="{74097406-F23F-4933-BA70-ABAFA82FF68B}" dt="2023-05-09T11:52:42.051" v="300" actId="20577"/>
          <ac:spMkLst>
            <pc:docMk/>
            <pc:sldMk cId="644561616" sldId="901"/>
            <ac:spMk id="11" creationId="{4135F822-054C-43E5-83F5-7761E6D45034}"/>
          </ac:spMkLst>
        </pc:spChg>
        <pc:picChg chg="mod">
          <ac:chgData name="Marta" userId="eac6eb22-5f14-46b4-a4ea-a86e6e8c4acc" providerId="ADAL" clId="{74097406-F23F-4933-BA70-ABAFA82FF68B}" dt="2023-05-09T11:52:14.603" v="284" actId="1076"/>
          <ac:picMkLst>
            <pc:docMk/>
            <pc:sldMk cId="644561616" sldId="901"/>
            <ac:picMk id="9" creationId="{B8D64328-8E47-45C4-B0B5-5CD2B02F6B83}"/>
          </ac:picMkLst>
        </pc:picChg>
      </pc:sldChg>
      <pc:sldChg chg="modSp mod">
        <pc:chgData name="Marta" userId="eac6eb22-5f14-46b4-a4ea-a86e6e8c4acc" providerId="ADAL" clId="{74097406-F23F-4933-BA70-ABAFA82FF68B}" dt="2023-05-01T16:43:05.921" v="94" actId="20577"/>
        <pc:sldMkLst>
          <pc:docMk/>
          <pc:sldMk cId="198001124" sldId="940"/>
        </pc:sldMkLst>
        <pc:spChg chg="mod">
          <ac:chgData name="Marta" userId="eac6eb22-5f14-46b4-a4ea-a86e6e8c4acc" providerId="ADAL" clId="{74097406-F23F-4933-BA70-ABAFA82FF68B}" dt="2023-05-01T16:43:05.921" v="94" actId="20577"/>
          <ac:spMkLst>
            <pc:docMk/>
            <pc:sldMk cId="198001124" sldId="940"/>
            <ac:spMk id="20" creationId="{9A5B8236-1DEC-4099-8440-0120734D500C}"/>
          </ac:spMkLst>
        </pc:spChg>
      </pc:sldChg>
      <pc:sldChg chg="addSp delSp modSp del mod">
        <pc:chgData name="Marta" userId="eac6eb22-5f14-46b4-a4ea-a86e6e8c4acc" providerId="ADAL" clId="{74097406-F23F-4933-BA70-ABAFA82FF68B}" dt="2023-05-09T11:52:21.573" v="285" actId="47"/>
        <pc:sldMkLst>
          <pc:docMk/>
          <pc:sldMk cId="3432656581" sldId="943"/>
        </pc:sldMkLst>
        <pc:spChg chg="del mod">
          <ac:chgData name="Marta" userId="eac6eb22-5f14-46b4-a4ea-a86e6e8c4acc" providerId="ADAL" clId="{74097406-F23F-4933-BA70-ABAFA82FF68B}" dt="2023-05-09T11:50:23.453" v="231" actId="21"/>
          <ac:spMkLst>
            <pc:docMk/>
            <pc:sldMk cId="3432656581" sldId="943"/>
            <ac:spMk id="2" creationId="{F49F4E2B-EEB0-4736-A001-E9CD8947E750}"/>
          </ac:spMkLst>
        </pc:spChg>
        <pc:spChg chg="add mod">
          <ac:chgData name="Marta" userId="eac6eb22-5f14-46b4-a4ea-a86e6e8c4acc" providerId="ADAL" clId="{74097406-F23F-4933-BA70-ABAFA82FF68B}" dt="2023-05-09T11:50:15.314" v="228" actId="21"/>
          <ac:spMkLst>
            <pc:docMk/>
            <pc:sldMk cId="3432656581" sldId="943"/>
            <ac:spMk id="7" creationId="{076E5A86-2228-4ECB-AF16-A96981B4A21F}"/>
          </ac:spMkLst>
        </pc:spChg>
        <pc:spChg chg="del">
          <ac:chgData name="Marta" userId="eac6eb22-5f14-46b4-a4ea-a86e6e8c4acc" providerId="ADAL" clId="{74097406-F23F-4933-BA70-ABAFA82FF68B}" dt="2023-05-09T11:50:15.314" v="228" actId="21"/>
          <ac:spMkLst>
            <pc:docMk/>
            <pc:sldMk cId="3432656581" sldId="943"/>
            <ac:spMk id="10" creationId="{66421E13-941D-487E-9F8E-DCFA3FE9C646}"/>
          </ac:spMkLst>
        </pc:spChg>
        <pc:picChg chg="mod">
          <ac:chgData name="Marta" userId="eac6eb22-5f14-46b4-a4ea-a86e6e8c4acc" providerId="ADAL" clId="{74097406-F23F-4933-BA70-ABAFA82FF68B}" dt="2023-05-01T16:45:38.264" v="160" actId="1076"/>
          <ac:picMkLst>
            <pc:docMk/>
            <pc:sldMk cId="3432656581" sldId="943"/>
            <ac:picMk id="5" creationId="{A7CE0624-DE4C-4238-8618-DC619B9FF7AB}"/>
          </ac:picMkLst>
        </pc:picChg>
      </pc:sldChg>
      <pc:sldChg chg="modSp add">
        <pc:chgData name="Marta" userId="eac6eb22-5f14-46b4-a4ea-a86e6e8c4acc" providerId="ADAL" clId="{74097406-F23F-4933-BA70-ABAFA82FF68B}" dt="2023-05-08T11:11:54.374" v="173"/>
        <pc:sldMkLst>
          <pc:docMk/>
          <pc:sldMk cId="1373869356" sldId="944"/>
        </pc:sldMkLst>
        <pc:spChg chg="mod">
          <ac:chgData name="Marta" userId="eac6eb22-5f14-46b4-a4ea-a86e6e8c4acc" providerId="ADAL" clId="{74097406-F23F-4933-BA70-ABAFA82FF68B}" dt="2023-05-08T11:11:54.374" v="173"/>
          <ac:spMkLst>
            <pc:docMk/>
            <pc:sldMk cId="1373869356" sldId="944"/>
            <ac:spMk id="10" creationId="{DD652840-7A70-1B4E-DF0F-3605527934E2}"/>
          </ac:spMkLst>
        </pc:spChg>
        <pc:spChg chg="mod">
          <ac:chgData name="Marta" userId="eac6eb22-5f14-46b4-a4ea-a86e6e8c4acc" providerId="ADAL" clId="{74097406-F23F-4933-BA70-ABAFA82FF68B}" dt="2023-05-08T11:11:54.374" v="173"/>
          <ac:spMkLst>
            <pc:docMk/>
            <pc:sldMk cId="1373869356" sldId="944"/>
            <ac:spMk id="11" creationId="{FB6AFEF6-F276-4AE1-D78E-35D4A0957361}"/>
          </ac:spMkLst>
        </pc:spChg>
        <pc:spChg chg="mod">
          <ac:chgData name="Marta" userId="eac6eb22-5f14-46b4-a4ea-a86e6e8c4acc" providerId="ADAL" clId="{74097406-F23F-4933-BA70-ABAFA82FF68B}" dt="2023-05-08T11:11:54.374" v="173"/>
          <ac:spMkLst>
            <pc:docMk/>
            <pc:sldMk cId="1373869356" sldId="944"/>
            <ac:spMk id="13" creationId="{B1078FB5-5843-4729-5CB6-9F3307226EA7}"/>
          </ac:spMkLst>
        </pc:spChg>
        <pc:grpChg chg="mod">
          <ac:chgData name="Marta" userId="eac6eb22-5f14-46b4-a4ea-a86e6e8c4acc" providerId="ADAL" clId="{74097406-F23F-4933-BA70-ABAFA82FF68B}" dt="2023-05-08T11:11:54.374" v="173"/>
          <ac:grpSpMkLst>
            <pc:docMk/>
            <pc:sldMk cId="1373869356" sldId="944"/>
            <ac:grpSpMk id="1" creationId="{00000000-0000-0000-0000-000000000000}"/>
          </ac:grpSpMkLst>
        </pc:grpChg>
        <pc:graphicFrameChg chg="mod">
          <ac:chgData name="Marta" userId="eac6eb22-5f14-46b4-a4ea-a86e6e8c4acc" providerId="ADAL" clId="{74097406-F23F-4933-BA70-ABAFA82FF68B}" dt="2023-05-08T11:11:54.374" v="173"/>
          <ac:graphicFrameMkLst>
            <pc:docMk/>
            <pc:sldMk cId="1373869356" sldId="944"/>
            <ac:graphicFrameMk id="2" creationId="{00000000-0000-0000-0000-000000000000}"/>
          </ac:graphicFrameMkLst>
        </pc:graphicFrameChg>
        <pc:picChg chg="mod">
          <ac:chgData name="Marta" userId="eac6eb22-5f14-46b4-a4ea-a86e6e8c4acc" providerId="ADAL" clId="{74097406-F23F-4933-BA70-ABAFA82FF68B}" dt="2023-05-08T11:11:54.374" v="173"/>
          <ac:picMkLst>
            <pc:docMk/>
            <pc:sldMk cId="1373869356" sldId="944"/>
            <ac:picMk id="3" creationId="{8A1D6270-2229-8670-7180-1D9B8F7046C7}"/>
          </ac:picMkLst>
        </pc:picChg>
        <pc:picChg chg="mod">
          <ac:chgData name="Marta" userId="eac6eb22-5f14-46b4-a4ea-a86e6e8c4acc" providerId="ADAL" clId="{74097406-F23F-4933-BA70-ABAFA82FF68B}" dt="2023-05-08T11:11:54.374" v="173"/>
          <ac:picMkLst>
            <pc:docMk/>
            <pc:sldMk cId="1373869356" sldId="944"/>
            <ac:picMk id="12" creationId="{9BCF1EE4-2B05-60FC-8E58-3E5CC6B82525}"/>
          </ac:picMkLst>
        </pc:picChg>
      </pc:sldChg>
      <pc:sldChg chg="add">
        <pc:chgData name="Marta" userId="eac6eb22-5f14-46b4-a4ea-a86e6e8c4acc" providerId="ADAL" clId="{74097406-F23F-4933-BA70-ABAFA82FF68B}" dt="2023-05-08T11:11:54.589" v="175"/>
        <pc:sldMkLst>
          <pc:docMk/>
          <pc:sldMk cId="270197497" sldId="945"/>
        </pc:sldMkLst>
      </pc:sldChg>
      <pc:sldChg chg="modSp add">
        <pc:chgData name="Marta" userId="eac6eb22-5f14-46b4-a4ea-a86e6e8c4acc" providerId="ADAL" clId="{74097406-F23F-4933-BA70-ABAFA82FF68B}" dt="2023-05-08T11:11:54.687" v="177"/>
        <pc:sldMkLst>
          <pc:docMk/>
          <pc:sldMk cId="1596509196" sldId="946"/>
        </pc:sldMkLst>
        <pc:spChg chg="mod">
          <ac:chgData name="Marta" userId="eac6eb22-5f14-46b4-a4ea-a86e6e8c4acc" providerId="ADAL" clId="{74097406-F23F-4933-BA70-ABAFA82FF68B}" dt="2023-05-08T11:11:54.687" v="177"/>
          <ac:spMkLst>
            <pc:docMk/>
            <pc:sldMk cId="1596509196" sldId="946"/>
            <ac:spMk id="2" creationId="{00000000-0000-0000-0000-000000000000}"/>
          </ac:spMkLst>
        </pc:spChg>
        <pc:spChg chg="mod">
          <ac:chgData name="Marta" userId="eac6eb22-5f14-46b4-a4ea-a86e6e8c4acc" providerId="ADAL" clId="{74097406-F23F-4933-BA70-ABAFA82FF68B}" dt="2023-05-08T11:11:54.687" v="177"/>
          <ac:spMkLst>
            <pc:docMk/>
            <pc:sldMk cId="1596509196" sldId="946"/>
            <ac:spMk id="3" creationId="{00000000-0000-0000-0000-000000000000}"/>
          </ac:spMkLst>
        </pc:spChg>
        <pc:spChg chg="mod">
          <ac:chgData name="Marta" userId="eac6eb22-5f14-46b4-a4ea-a86e6e8c4acc" providerId="ADAL" clId="{74097406-F23F-4933-BA70-ABAFA82FF68B}" dt="2023-05-08T11:11:54.687" v="177"/>
          <ac:spMkLst>
            <pc:docMk/>
            <pc:sldMk cId="1596509196" sldId="946"/>
            <ac:spMk id="7" creationId="{25E6E619-3CF3-B211-D72D-1C01FED25DC6}"/>
          </ac:spMkLst>
        </pc:spChg>
        <pc:spChg chg="mod">
          <ac:chgData name="Marta" userId="eac6eb22-5f14-46b4-a4ea-a86e6e8c4acc" providerId="ADAL" clId="{74097406-F23F-4933-BA70-ABAFA82FF68B}" dt="2023-05-08T11:11:54.687" v="177"/>
          <ac:spMkLst>
            <pc:docMk/>
            <pc:sldMk cId="1596509196" sldId="946"/>
            <ac:spMk id="9" creationId="{6F90B317-A490-0F80-DB8E-7C992EC0B78F}"/>
          </ac:spMkLst>
        </pc:spChg>
        <pc:spChg chg="mod">
          <ac:chgData name="Marta" userId="eac6eb22-5f14-46b4-a4ea-a86e6e8c4acc" providerId="ADAL" clId="{74097406-F23F-4933-BA70-ABAFA82FF68B}" dt="2023-05-08T11:11:54.687" v="177"/>
          <ac:spMkLst>
            <pc:docMk/>
            <pc:sldMk cId="1596509196" sldId="946"/>
            <ac:spMk id="10" creationId="{037C4617-D0B8-7762-B9C7-B603307FFE69}"/>
          </ac:spMkLst>
        </pc:spChg>
        <pc:spChg chg="mod">
          <ac:chgData name="Marta" userId="eac6eb22-5f14-46b4-a4ea-a86e6e8c4acc" providerId="ADAL" clId="{74097406-F23F-4933-BA70-ABAFA82FF68B}" dt="2023-05-08T11:11:54.687" v="177"/>
          <ac:spMkLst>
            <pc:docMk/>
            <pc:sldMk cId="1596509196" sldId="946"/>
            <ac:spMk id="11" creationId="{385FD51F-849D-3DA1-BE4C-B1F322B27A3B}"/>
          </ac:spMkLst>
        </pc:spChg>
        <pc:spChg chg="mod">
          <ac:chgData name="Marta" userId="eac6eb22-5f14-46b4-a4ea-a86e6e8c4acc" providerId="ADAL" clId="{74097406-F23F-4933-BA70-ABAFA82FF68B}" dt="2023-05-08T11:11:54.687" v="177"/>
          <ac:spMkLst>
            <pc:docMk/>
            <pc:sldMk cId="1596509196" sldId="946"/>
            <ac:spMk id="12" creationId="{5522FFFC-835F-3F9C-BA29-36EDB1B52C88}"/>
          </ac:spMkLst>
        </pc:spChg>
        <pc:spChg chg="mod">
          <ac:chgData name="Marta" userId="eac6eb22-5f14-46b4-a4ea-a86e6e8c4acc" providerId="ADAL" clId="{74097406-F23F-4933-BA70-ABAFA82FF68B}" dt="2023-05-08T11:11:54.687" v="177"/>
          <ac:spMkLst>
            <pc:docMk/>
            <pc:sldMk cId="1596509196" sldId="946"/>
            <ac:spMk id="23" creationId="{00000000-0000-0000-0000-000000000000}"/>
          </ac:spMkLst>
        </pc:spChg>
        <pc:spChg chg="mod">
          <ac:chgData name="Marta" userId="eac6eb22-5f14-46b4-a4ea-a86e6e8c4acc" providerId="ADAL" clId="{74097406-F23F-4933-BA70-ABAFA82FF68B}" dt="2023-05-08T11:11:54.687" v="177"/>
          <ac:spMkLst>
            <pc:docMk/>
            <pc:sldMk cId="1596509196" sldId="946"/>
            <ac:spMk id="24" creationId="{00000000-0000-0000-0000-000000000000}"/>
          </ac:spMkLst>
        </pc:spChg>
        <pc:spChg chg="mod">
          <ac:chgData name="Marta" userId="eac6eb22-5f14-46b4-a4ea-a86e6e8c4acc" providerId="ADAL" clId="{74097406-F23F-4933-BA70-ABAFA82FF68B}" dt="2023-05-08T11:11:54.687" v="177"/>
          <ac:spMkLst>
            <pc:docMk/>
            <pc:sldMk cId="1596509196" sldId="946"/>
            <ac:spMk id="26" creationId="{00000000-0000-0000-0000-000000000000}"/>
          </ac:spMkLst>
        </pc:spChg>
        <pc:spChg chg="mod">
          <ac:chgData name="Marta" userId="eac6eb22-5f14-46b4-a4ea-a86e6e8c4acc" providerId="ADAL" clId="{74097406-F23F-4933-BA70-ABAFA82FF68B}" dt="2023-05-08T11:11:54.687" v="177"/>
          <ac:spMkLst>
            <pc:docMk/>
            <pc:sldMk cId="1596509196" sldId="946"/>
            <ac:spMk id="27" creationId="{00000000-0000-0000-0000-000000000000}"/>
          </ac:spMkLst>
        </pc:spChg>
        <pc:grpChg chg="mod">
          <ac:chgData name="Marta" userId="eac6eb22-5f14-46b4-a4ea-a86e6e8c4acc" providerId="ADAL" clId="{74097406-F23F-4933-BA70-ABAFA82FF68B}" dt="2023-05-08T11:11:54.687" v="177"/>
          <ac:grpSpMkLst>
            <pc:docMk/>
            <pc:sldMk cId="1596509196" sldId="946"/>
            <ac:grpSpMk id="1" creationId="{00000000-0000-0000-0000-000000000000}"/>
          </ac:grpSpMkLst>
        </pc:grpChg>
        <pc:grpChg chg="mod">
          <ac:chgData name="Marta" userId="eac6eb22-5f14-46b4-a4ea-a86e6e8c4acc" providerId="ADAL" clId="{74097406-F23F-4933-BA70-ABAFA82FF68B}" dt="2023-05-08T11:11:54.687" v="177"/>
          <ac:grpSpMkLst>
            <pc:docMk/>
            <pc:sldMk cId="1596509196" sldId="946"/>
            <ac:grpSpMk id="22" creationId="{00000000-0000-0000-0000-000000000000}"/>
          </ac:grpSpMkLst>
        </pc:grpChg>
        <pc:graphicFrameChg chg="mod">
          <ac:chgData name="Marta" userId="eac6eb22-5f14-46b4-a4ea-a86e6e8c4acc" providerId="ADAL" clId="{74097406-F23F-4933-BA70-ABAFA82FF68B}" dt="2023-05-08T11:11:54.687" v="177"/>
          <ac:graphicFrameMkLst>
            <pc:docMk/>
            <pc:sldMk cId="1596509196" sldId="946"/>
            <ac:graphicFrameMk id="5" creationId="{00000000-0000-0000-0000-000000000000}"/>
          </ac:graphicFrameMkLst>
        </pc:graphicFrameChg>
        <pc:graphicFrameChg chg="mod">
          <ac:chgData name="Marta" userId="eac6eb22-5f14-46b4-a4ea-a86e6e8c4acc" providerId="ADAL" clId="{74097406-F23F-4933-BA70-ABAFA82FF68B}" dt="2023-05-08T11:11:54.687" v="177"/>
          <ac:graphicFrameMkLst>
            <pc:docMk/>
            <pc:sldMk cId="1596509196" sldId="946"/>
            <ac:graphicFrameMk id="6" creationId="{00000000-0000-0000-0000-000000000000}"/>
          </ac:graphicFrameMkLst>
        </pc:graphicFrameChg>
      </pc:sldChg>
      <pc:sldChg chg="modSp add">
        <pc:chgData name="Marta" userId="eac6eb22-5f14-46b4-a4ea-a86e6e8c4acc" providerId="ADAL" clId="{74097406-F23F-4933-BA70-ABAFA82FF68B}" dt="2023-05-08T11:11:54.818" v="179"/>
        <pc:sldMkLst>
          <pc:docMk/>
          <pc:sldMk cId="1448390404" sldId="947"/>
        </pc:sldMkLst>
        <pc:spChg chg="mod">
          <ac:chgData name="Marta" userId="eac6eb22-5f14-46b4-a4ea-a86e6e8c4acc" providerId="ADAL" clId="{74097406-F23F-4933-BA70-ABAFA82FF68B}" dt="2023-05-08T11:11:54.818" v="179"/>
          <ac:spMkLst>
            <pc:docMk/>
            <pc:sldMk cId="1448390404" sldId="947"/>
            <ac:spMk id="2" creationId="{00000000-0000-0000-0000-000000000000}"/>
          </ac:spMkLst>
        </pc:spChg>
        <pc:spChg chg="mod">
          <ac:chgData name="Marta" userId="eac6eb22-5f14-46b4-a4ea-a86e6e8c4acc" providerId="ADAL" clId="{74097406-F23F-4933-BA70-ABAFA82FF68B}" dt="2023-05-08T11:11:54.818" v="179"/>
          <ac:spMkLst>
            <pc:docMk/>
            <pc:sldMk cId="1448390404" sldId="947"/>
            <ac:spMk id="3" creationId="{00000000-0000-0000-0000-000000000000}"/>
          </ac:spMkLst>
        </pc:spChg>
        <pc:spChg chg="mod">
          <ac:chgData name="Marta" userId="eac6eb22-5f14-46b4-a4ea-a86e6e8c4acc" providerId="ADAL" clId="{74097406-F23F-4933-BA70-ABAFA82FF68B}" dt="2023-05-08T11:11:54.818" v="179"/>
          <ac:spMkLst>
            <pc:docMk/>
            <pc:sldMk cId="1448390404" sldId="947"/>
            <ac:spMk id="4" creationId="{C85930CF-C48A-FE8D-0FB3-836F88C4E65F}"/>
          </ac:spMkLst>
        </pc:spChg>
        <pc:spChg chg="mod">
          <ac:chgData name="Marta" userId="eac6eb22-5f14-46b4-a4ea-a86e6e8c4acc" providerId="ADAL" clId="{74097406-F23F-4933-BA70-ABAFA82FF68B}" dt="2023-05-08T11:11:54.818" v="179"/>
          <ac:spMkLst>
            <pc:docMk/>
            <pc:sldMk cId="1448390404" sldId="947"/>
            <ac:spMk id="8" creationId="{EC427A5B-AF7C-F20E-D465-A5DFF93BA9EB}"/>
          </ac:spMkLst>
        </pc:spChg>
        <pc:spChg chg="mod">
          <ac:chgData name="Marta" userId="eac6eb22-5f14-46b4-a4ea-a86e6e8c4acc" providerId="ADAL" clId="{74097406-F23F-4933-BA70-ABAFA82FF68B}" dt="2023-05-08T11:11:54.818" v="179"/>
          <ac:spMkLst>
            <pc:docMk/>
            <pc:sldMk cId="1448390404" sldId="947"/>
            <ac:spMk id="9" creationId="{6F90B317-A490-0F80-DB8E-7C992EC0B78F}"/>
          </ac:spMkLst>
        </pc:spChg>
        <pc:spChg chg="mod">
          <ac:chgData name="Marta" userId="eac6eb22-5f14-46b4-a4ea-a86e6e8c4acc" providerId="ADAL" clId="{74097406-F23F-4933-BA70-ABAFA82FF68B}" dt="2023-05-08T11:11:54.818" v="179"/>
          <ac:spMkLst>
            <pc:docMk/>
            <pc:sldMk cId="1448390404" sldId="947"/>
            <ac:spMk id="10" creationId="{037C4617-D0B8-7762-B9C7-B603307FFE69}"/>
          </ac:spMkLst>
        </pc:spChg>
        <pc:spChg chg="mod">
          <ac:chgData name="Marta" userId="eac6eb22-5f14-46b4-a4ea-a86e6e8c4acc" providerId="ADAL" clId="{74097406-F23F-4933-BA70-ABAFA82FF68B}" dt="2023-05-08T11:11:54.818" v="179"/>
          <ac:spMkLst>
            <pc:docMk/>
            <pc:sldMk cId="1448390404" sldId="947"/>
            <ac:spMk id="11" creationId="{385FD51F-849D-3DA1-BE4C-B1F322B27A3B}"/>
          </ac:spMkLst>
        </pc:spChg>
        <pc:spChg chg="mod">
          <ac:chgData name="Marta" userId="eac6eb22-5f14-46b4-a4ea-a86e6e8c4acc" providerId="ADAL" clId="{74097406-F23F-4933-BA70-ABAFA82FF68B}" dt="2023-05-08T11:11:54.818" v="179"/>
          <ac:spMkLst>
            <pc:docMk/>
            <pc:sldMk cId="1448390404" sldId="947"/>
            <ac:spMk id="12" creationId="{5522FFFC-835F-3F9C-BA29-36EDB1B52C88}"/>
          </ac:spMkLst>
        </pc:spChg>
        <pc:spChg chg="mod">
          <ac:chgData name="Marta" userId="eac6eb22-5f14-46b4-a4ea-a86e6e8c4acc" providerId="ADAL" clId="{74097406-F23F-4933-BA70-ABAFA82FF68B}" dt="2023-05-08T11:11:54.818" v="179"/>
          <ac:spMkLst>
            <pc:docMk/>
            <pc:sldMk cId="1448390404" sldId="947"/>
            <ac:spMk id="18" creationId="{1E85FA43-3AD6-71A5-4926-2A391E5EE1F4}"/>
          </ac:spMkLst>
        </pc:spChg>
        <pc:spChg chg="mod">
          <ac:chgData name="Marta" userId="eac6eb22-5f14-46b4-a4ea-a86e6e8c4acc" providerId="ADAL" clId="{74097406-F23F-4933-BA70-ABAFA82FF68B}" dt="2023-05-08T11:11:54.818" v="179"/>
          <ac:spMkLst>
            <pc:docMk/>
            <pc:sldMk cId="1448390404" sldId="947"/>
            <ac:spMk id="19" creationId="{7489D156-1AAD-7075-C189-779D2A52306B}"/>
          </ac:spMkLst>
        </pc:spChg>
        <pc:spChg chg="mod">
          <ac:chgData name="Marta" userId="eac6eb22-5f14-46b4-a4ea-a86e6e8c4acc" providerId="ADAL" clId="{74097406-F23F-4933-BA70-ABAFA82FF68B}" dt="2023-05-08T11:11:54.818" v="179"/>
          <ac:spMkLst>
            <pc:docMk/>
            <pc:sldMk cId="1448390404" sldId="947"/>
            <ac:spMk id="20" creationId="{E8224371-34A0-4356-3CBA-06B864D0B9DC}"/>
          </ac:spMkLst>
        </pc:spChg>
        <pc:spChg chg="mod">
          <ac:chgData name="Marta" userId="eac6eb22-5f14-46b4-a4ea-a86e6e8c4acc" providerId="ADAL" clId="{74097406-F23F-4933-BA70-ABAFA82FF68B}" dt="2023-05-08T11:11:54.818" v="179"/>
          <ac:spMkLst>
            <pc:docMk/>
            <pc:sldMk cId="1448390404" sldId="947"/>
            <ac:spMk id="21" creationId="{B4E9173E-81C4-E4C7-1EA2-CE21C3DCAF52}"/>
          </ac:spMkLst>
        </pc:spChg>
        <pc:spChg chg="mod">
          <ac:chgData name="Marta" userId="eac6eb22-5f14-46b4-a4ea-a86e6e8c4acc" providerId="ADAL" clId="{74097406-F23F-4933-BA70-ABAFA82FF68B}" dt="2023-05-08T11:11:54.818" v="179"/>
          <ac:spMkLst>
            <pc:docMk/>
            <pc:sldMk cId="1448390404" sldId="947"/>
            <ac:spMk id="33" creationId="{74A89265-98E8-5F61-FA88-3A9447764A2E}"/>
          </ac:spMkLst>
        </pc:spChg>
        <pc:spChg chg="mod">
          <ac:chgData name="Marta" userId="eac6eb22-5f14-46b4-a4ea-a86e6e8c4acc" providerId="ADAL" clId="{74097406-F23F-4933-BA70-ABAFA82FF68B}" dt="2023-05-08T11:11:54.818" v="179"/>
          <ac:spMkLst>
            <pc:docMk/>
            <pc:sldMk cId="1448390404" sldId="947"/>
            <ac:spMk id="34" creationId="{6BB27B07-D196-4BCF-5DBA-0D378D2E1B83}"/>
          </ac:spMkLst>
        </pc:spChg>
        <pc:spChg chg="mod">
          <ac:chgData name="Marta" userId="eac6eb22-5f14-46b4-a4ea-a86e6e8c4acc" providerId="ADAL" clId="{74097406-F23F-4933-BA70-ABAFA82FF68B}" dt="2023-05-08T11:11:54.818" v="179"/>
          <ac:spMkLst>
            <pc:docMk/>
            <pc:sldMk cId="1448390404" sldId="947"/>
            <ac:spMk id="37" creationId="{83C943FE-BF69-9287-6071-A23FCCFB0CCB}"/>
          </ac:spMkLst>
        </pc:spChg>
        <pc:spChg chg="mod">
          <ac:chgData name="Marta" userId="eac6eb22-5f14-46b4-a4ea-a86e6e8c4acc" providerId="ADAL" clId="{74097406-F23F-4933-BA70-ABAFA82FF68B}" dt="2023-05-08T11:11:54.818" v="179"/>
          <ac:spMkLst>
            <pc:docMk/>
            <pc:sldMk cId="1448390404" sldId="947"/>
            <ac:spMk id="40" creationId="{447B84F0-EF49-E530-8D97-E6A427D712C1}"/>
          </ac:spMkLst>
        </pc:spChg>
        <pc:spChg chg="mod">
          <ac:chgData name="Marta" userId="eac6eb22-5f14-46b4-a4ea-a86e6e8c4acc" providerId="ADAL" clId="{74097406-F23F-4933-BA70-ABAFA82FF68B}" dt="2023-05-08T11:11:54.818" v="179"/>
          <ac:spMkLst>
            <pc:docMk/>
            <pc:sldMk cId="1448390404" sldId="947"/>
            <ac:spMk id="41" creationId="{2C91AAF7-2DB9-CBFE-9D29-5707E089C2AA}"/>
          </ac:spMkLst>
        </pc:spChg>
        <pc:spChg chg="mod">
          <ac:chgData name="Marta" userId="eac6eb22-5f14-46b4-a4ea-a86e6e8c4acc" providerId="ADAL" clId="{74097406-F23F-4933-BA70-ABAFA82FF68B}" dt="2023-05-08T11:11:54.818" v="179"/>
          <ac:spMkLst>
            <pc:docMk/>
            <pc:sldMk cId="1448390404" sldId="947"/>
            <ac:spMk id="43" creationId="{87747531-A7DB-E41C-2B88-570B14142C33}"/>
          </ac:spMkLst>
        </pc:spChg>
        <pc:spChg chg="mod">
          <ac:chgData name="Marta" userId="eac6eb22-5f14-46b4-a4ea-a86e6e8c4acc" providerId="ADAL" clId="{74097406-F23F-4933-BA70-ABAFA82FF68B}" dt="2023-05-08T11:11:54.818" v="179"/>
          <ac:spMkLst>
            <pc:docMk/>
            <pc:sldMk cId="1448390404" sldId="947"/>
            <ac:spMk id="46" creationId="{0E90E0FE-161D-938A-E06A-18EC1B0AF299}"/>
          </ac:spMkLst>
        </pc:spChg>
        <pc:spChg chg="mod">
          <ac:chgData name="Marta" userId="eac6eb22-5f14-46b4-a4ea-a86e6e8c4acc" providerId="ADAL" clId="{74097406-F23F-4933-BA70-ABAFA82FF68B}" dt="2023-05-08T11:11:54.818" v="179"/>
          <ac:spMkLst>
            <pc:docMk/>
            <pc:sldMk cId="1448390404" sldId="947"/>
            <ac:spMk id="47" creationId="{A9AD734B-0F9F-0FD8-5BB6-55AF274930A8}"/>
          </ac:spMkLst>
        </pc:spChg>
        <pc:spChg chg="mod">
          <ac:chgData name="Marta" userId="eac6eb22-5f14-46b4-a4ea-a86e6e8c4acc" providerId="ADAL" clId="{74097406-F23F-4933-BA70-ABAFA82FF68B}" dt="2023-05-08T11:11:54.818" v="179"/>
          <ac:spMkLst>
            <pc:docMk/>
            <pc:sldMk cId="1448390404" sldId="947"/>
            <ac:spMk id="48" creationId="{8A699CC5-E393-A118-3B95-C061C219B165}"/>
          </ac:spMkLst>
        </pc:spChg>
        <pc:spChg chg="mod">
          <ac:chgData name="Marta" userId="eac6eb22-5f14-46b4-a4ea-a86e6e8c4acc" providerId="ADAL" clId="{74097406-F23F-4933-BA70-ABAFA82FF68B}" dt="2023-05-08T11:11:54.818" v="179"/>
          <ac:spMkLst>
            <pc:docMk/>
            <pc:sldMk cId="1448390404" sldId="947"/>
            <ac:spMk id="49" creationId="{78AB6064-AF38-5A4C-29AE-980680958E5B}"/>
          </ac:spMkLst>
        </pc:spChg>
        <pc:spChg chg="mod">
          <ac:chgData name="Marta" userId="eac6eb22-5f14-46b4-a4ea-a86e6e8c4acc" providerId="ADAL" clId="{74097406-F23F-4933-BA70-ABAFA82FF68B}" dt="2023-05-08T11:11:54.818" v="179"/>
          <ac:spMkLst>
            <pc:docMk/>
            <pc:sldMk cId="1448390404" sldId="947"/>
            <ac:spMk id="50" creationId="{92D46EAC-9447-D4B4-7DAE-2981E6805480}"/>
          </ac:spMkLst>
        </pc:spChg>
        <pc:grpChg chg="mod">
          <ac:chgData name="Marta" userId="eac6eb22-5f14-46b4-a4ea-a86e6e8c4acc" providerId="ADAL" clId="{74097406-F23F-4933-BA70-ABAFA82FF68B}" dt="2023-05-08T11:11:54.818" v="179"/>
          <ac:grpSpMkLst>
            <pc:docMk/>
            <pc:sldMk cId="1448390404" sldId="947"/>
            <ac:grpSpMk id="1" creationId="{00000000-0000-0000-0000-000000000000}"/>
          </ac:grpSpMkLst>
        </pc:grpChg>
        <pc:grpChg chg="mod">
          <ac:chgData name="Marta" userId="eac6eb22-5f14-46b4-a4ea-a86e6e8c4acc" providerId="ADAL" clId="{74097406-F23F-4933-BA70-ABAFA82FF68B}" dt="2023-05-08T11:11:54.818" v="179"/>
          <ac:grpSpMkLst>
            <pc:docMk/>
            <pc:sldMk cId="1448390404" sldId="947"/>
            <ac:grpSpMk id="13" creationId="{6F2847B2-3FC9-C6D0-D457-ED520A67606A}"/>
          </ac:grpSpMkLst>
        </pc:grpChg>
        <pc:grpChg chg="mod">
          <ac:chgData name="Marta" userId="eac6eb22-5f14-46b4-a4ea-a86e6e8c4acc" providerId="ADAL" clId="{74097406-F23F-4933-BA70-ABAFA82FF68B}" dt="2023-05-08T11:11:54.818" v="179"/>
          <ac:grpSpMkLst>
            <pc:docMk/>
            <pc:sldMk cId="1448390404" sldId="947"/>
            <ac:grpSpMk id="14" creationId="{7A20E893-DA16-D05E-794A-51237FAAC296}"/>
          </ac:grpSpMkLst>
        </pc:grpChg>
        <pc:grpChg chg="mod">
          <ac:chgData name="Marta" userId="eac6eb22-5f14-46b4-a4ea-a86e6e8c4acc" providerId="ADAL" clId="{74097406-F23F-4933-BA70-ABAFA82FF68B}" dt="2023-05-08T11:11:54.818" v="179"/>
          <ac:grpSpMkLst>
            <pc:docMk/>
            <pc:sldMk cId="1448390404" sldId="947"/>
            <ac:grpSpMk id="28" creationId="{4A5F2621-F95C-0807-DCE3-FC7A8ECD6334}"/>
          </ac:grpSpMkLst>
        </pc:grpChg>
        <pc:grpChg chg="mod">
          <ac:chgData name="Marta" userId="eac6eb22-5f14-46b4-a4ea-a86e6e8c4acc" providerId="ADAL" clId="{74097406-F23F-4933-BA70-ABAFA82FF68B}" dt="2023-05-08T11:11:54.818" v="179"/>
          <ac:grpSpMkLst>
            <pc:docMk/>
            <pc:sldMk cId="1448390404" sldId="947"/>
            <ac:grpSpMk id="29" creationId="{C9B37A8D-1EA3-F1A0-E0A4-D2E8E5B5D2A3}"/>
          </ac:grpSpMkLst>
        </pc:grpChg>
        <pc:grpChg chg="mod">
          <ac:chgData name="Marta" userId="eac6eb22-5f14-46b4-a4ea-a86e6e8c4acc" providerId="ADAL" clId="{74097406-F23F-4933-BA70-ABAFA82FF68B}" dt="2023-05-08T11:11:54.818" v="179"/>
          <ac:grpSpMkLst>
            <pc:docMk/>
            <pc:sldMk cId="1448390404" sldId="947"/>
            <ac:grpSpMk id="30" creationId="{A943B1BA-62BB-AC0A-2069-4BE213ED23D3}"/>
          </ac:grpSpMkLst>
        </pc:grpChg>
        <pc:grpChg chg="mod">
          <ac:chgData name="Marta" userId="eac6eb22-5f14-46b4-a4ea-a86e6e8c4acc" providerId="ADAL" clId="{74097406-F23F-4933-BA70-ABAFA82FF68B}" dt="2023-05-08T11:11:54.818" v="179"/>
          <ac:grpSpMkLst>
            <pc:docMk/>
            <pc:sldMk cId="1448390404" sldId="947"/>
            <ac:grpSpMk id="32" creationId="{044C5FC7-69AE-A919-6BD7-1B1CCEEA7752}"/>
          </ac:grpSpMkLst>
        </pc:grpChg>
        <pc:grpChg chg="mod">
          <ac:chgData name="Marta" userId="eac6eb22-5f14-46b4-a4ea-a86e6e8c4acc" providerId="ADAL" clId="{74097406-F23F-4933-BA70-ABAFA82FF68B}" dt="2023-05-08T11:11:54.818" v="179"/>
          <ac:grpSpMkLst>
            <pc:docMk/>
            <pc:sldMk cId="1448390404" sldId="947"/>
            <ac:grpSpMk id="38" creationId="{0002F9CC-10D1-5C4C-B8E8-83C55C2CA528}"/>
          </ac:grpSpMkLst>
        </pc:grpChg>
        <pc:grpChg chg="mod">
          <ac:chgData name="Marta" userId="eac6eb22-5f14-46b4-a4ea-a86e6e8c4acc" providerId="ADAL" clId="{74097406-F23F-4933-BA70-ABAFA82FF68B}" dt="2023-05-08T11:11:54.818" v="179"/>
          <ac:grpSpMkLst>
            <pc:docMk/>
            <pc:sldMk cId="1448390404" sldId="947"/>
            <ac:grpSpMk id="45" creationId="{FEF42C2A-B2E2-A0BC-73E9-B54B46F84C3A}"/>
          </ac:grpSpMkLst>
        </pc:grpChg>
        <pc:graphicFrameChg chg="mod">
          <ac:chgData name="Marta" userId="eac6eb22-5f14-46b4-a4ea-a86e6e8c4acc" providerId="ADAL" clId="{74097406-F23F-4933-BA70-ABAFA82FF68B}" dt="2023-05-08T11:11:54.818" v="179"/>
          <ac:graphicFrameMkLst>
            <pc:docMk/>
            <pc:sldMk cId="1448390404" sldId="947"/>
            <ac:graphicFrameMk id="5" creationId="{00000000-0000-0000-0000-000000000000}"/>
          </ac:graphicFrameMkLst>
        </pc:graphicFrameChg>
        <pc:graphicFrameChg chg="mod">
          <ac:chgData name="Marta" userId="eac6eb22-5f14-46b4-a4ea-a86e6e8c4acc" providerId="ADAL" clId="{74097406-F23F-4933-BA70-ABAFA82FF68B}" dt="2023-05-08T11:11:54.818" v="179"/>
          <ac:graphicFrameMkLst>
            <pc:docMk/>
            <pc:sldMk cId="1448390404" sldId="947"/>
            <ac:graphicFrameMk id="15" creationId="{2EF70E8B-65F4-FED2-0E40-57ACF1A7A6D7}"/>
          </ac:graphicFrameMkLst>
        </pc:graphicFrameChg>
        <pc:graphicFrameChg chg="mod">
          <ac:chgData name="Marta" userId="eac6eb22-5f14-46b4-a4ea-a86e6e8c4acc" providerId="ADAL" clId="{74097406-F23F-4933-BA70-ABAFA82FF68B}" dt="2023-05-08T11:11:54.818" v="179"/>
          <ac:graphicFrameMkLst>
            <pc:docMk/>
            <pc:sldMk cId="1448390404" sldId="947"/>
            <ac:graphicFrameMk id="16" creationId="{EB1D3AFB-6873-53B4-F576-D39C5B700CB5}"/>
          </ac:graphicFrameMkLst>
        </pc:graphicFrameChg>
        <pc:cxnChg chg="mod">
          <ac:chgData name="Marta" userId="eac6eb22-5f14-46b4-a4ea-a86e6e8c4acc" providerId="ADAL" clId="{74097406-F23F-4933-BA70-ABAFA82FF68B}" dt="2023-05-08T11:11:54.818" v="179"/>
          <ac:cxnSpMkLst>
            <pc:docMk/>
            <pc:sldMk cId="1448390404" sldId="947"/>
            <ac:cxnSpMk id="17" creationId="{C38BF3F6-6751-4A89-227D-A06A785405F9}"/>
          </ac:cxnSpMkLst>
        </pc:cxnChg>
        <pc:cxnChg chg="mod">
          <ac:chgData name="Marta" userId="eac6eb22-5f14-46b4-a4ea-a86e6e8c4acc" providerId="ADAL" clId="{74097406-F23F-4933-BA70-ABAFA82FF68B}" dt="2023-05-08T11:11:54.818" v="179"/>
          <ac:cxnSpMkLst>
            <pc:docMk/>
            <pc:sldMk cId="1448390404" sldId="947"/>
            <ac:cxnSpMk id="39" creationId="{3B40F4BE-6AA0-6615-96FA-56BF0371ABED}"/>
          </ac:cxnSpMkLst>
        </pc:cxnChg>
        <pc:cxnChg chg="mod">
          <ac:chgData name="Marta" userId="eac6eb22-5f14-46b4-a4ea-a86e6e8c4acc" providerId="ADAL" clId="{74097406-F23F-4933-BA70-ABAFA82FF68B}" dt="2023-05-08T11:11:54.818" v="179"/>
          <ac:cxnSpMkLst>
            <pc:docMk/>
            <pc:sldMk cId="1448390404" sldId="947"/>
            <ac:cxnSpMk id="42" creationId="{229DF15C-9350-26F2-4DB4-5B6EF68C1177}"/>
          </ac:cxnSpMkLst>
        </pc:cxnChg>
        <pc:cxnChg chg="mod">
          <ac:chgData name="Marta" userId="eac6eb22-5f14-46b4-a4ea-a86e6e8c4acc" providerId="ADAL" clId="{74097406-F23F-4933-BA70-ABAFA82FF68B}" dt="2023-05-08T11:11:54.818" v="179"/>
          <ac:cxnSpMkLst>
            <pc:docMk/>
            <pc:sldMk cId="1448390404" sldId="947"/>
            <ac:cxnSpMk id="44" creationId="{C76FCC59-5FB7-2B4B-91A0-3A6F2DA17303}"/>
          </ac:cxnSpMkLst>
        </pc:cxnChg>
      </pc:sldChg>
      <pc:sldChg chg="modSp add">
        <pc:chgData name="Marta" userId="eac6eb22-5f14-46b4-a4ea-a86e6e8c4acc" providerId="ADAL" clId="{74097406-F23F-4933-BA70-ABAFA82FF68B}" dt="2023-05-08T11:11:55.038" v="181"/>
        <pc:sldMkLst>
          <pc:docMk/>
          <pc:sldMk cId="3604357332" sldId="948"/>
        </pc:sldMkLst>
        <pc:spChg chg="mod">
          <ac:chgData name="Marta" userId="eac6eb22-5f14-46b4-a4ea-a86e6e8c4acc" providerId="ADAL" clId="{74097406-F23F-4933-BA70-ABAFA82FF68B}" dt="2023-05-08T11:11:55.038" v="181"/>
          <ac:spMkLst>
            <pc:docMk/>
            <pc:sldMk cId="3604357332" sldId="948"/>
            <ac:spMk id="2" creationId="{00000000-0000-0000-0000-000000000000}"/>
          </ac:spMkLst>
        </pc:spChg>
        <pc:spChg chg="mod">
          <ac:chgData name="Marta" userId="eac6eb22-5f14-46b4-a4ea-a86e6e8c4acc" providerId="ADAL" clId="{74097406-F23F-4933-BA70-ABAFA82FF68B}" dt="2023-05-08T11:11:55.038" v="181"/>
          <ac:spMkLst>
            <pc:docMk/>
            <pc:sldMk cId="3604357332" sldId="948"/>
            <ac:spMk id="3" creationId="{00000000-0000-0000-0000-000000000000}"/>
          </ac:spMkLst>
        </pc:spChg>
        <pc:spChg chg="mod">
          <ac:chgData name="Marta" userId="eac6eb22-5f14-46b4-a4ea-a86e6e8c4acc" providerId="ADAL" clId="{74097406-F23F-4933-BA70-ABAFA82FF68B}" dt="2023-05-08T11:11:55.038" v="181"/>
          <ac:spMkLst>
            <pc:docMk/>
            <pc:sldMk cId="3604357332" sldId="948"/>
            <ac:spMk id="6" creationId="{A1A0658D-8DE9-3F7A-B7CD-C0C214EC6A64}"/>
          </ac:spMkLst>
        </pc:spChg>
        <pc:spChg chg="mod">
          <ac:chgData name="Marta" userId="eac6eb22-5f14-46b4-a4ea-a86e6e8c4acc" providerId="ADAL" clId="{74097406-F23F-4933-BA70-ABAFA82FF68B}" dt="2023-05-08T11:11:55.038" v="181"/>
          <ac:spMkLst>
            <pc:docMk/>
            <pc:sldMk cId="3604357332" sldId="948"/>
            <ac:spMk id="7" creationId="{00000000-0000-0000-0000-000000000000}"/>
          </ac:spMkLst>
        </pc:spChg>
        <pc:spChg chg="mod">
          <ac:chgData name="Marta" userId="eac6eb22-5f14-46b4-a4ea-a86e6e8c4acc" providerId="ADAL" clId="{74097406-F23F-4933-BA70-ABAFA82FF68B}" dt="2023-05-08T11:11:55.038" v="181"/>
          <ac:spMkLst>
            <pc:docMk/>
            <pc:sldMk cId="3604357332" sldId="948"/>
            <ac:spMk id="9" creationId="{38FEBB4B-9676-EFBC-E52C-C17B527D6997}"/>
          </ac:spMkLst>
        </pc:spChg>
        <pc:spChg chg="mod">
          <ac:chgData name="Marta" userId="eac6eb22-5f14-46b4-a4ea-a86e6e8c4acc" providerId="ADAL" clId="{74097406-F23F-4933-BA70-ABAFA82FF68B}" dt="2023-05-08T11:11:55.038" v="181"/>
          <ac:spMkLst>
            <pc:docMk/>
            <pc:sldMk cId="3604357332" sldId="948"/>
            <ac:spMk id="10" creationId="{47482487-4D77-D8CC-599A-5AD94A37C5B6}"/>
          </ac:spMkLst>
        </pc:spChg>
        <pc:spChg chg="mod">
          <ac:chgData name="Marta" userId="eac6eb22-5f14-46b4-a4ea-a86e6e8c4acc" providerId="ADAL" clId="{74097406-F23F-4933-BA70-ABAFA82FF68B}" dt="2023-05-08T11:11:55.038" v="181"/>
          <ac:spMkLst>
            <pc:docMk/>
            <pc:sldMk cId="3604357332" sldId="948"/>
            <ac:spMk id="11" creationId="{555329F9-016D-3B9F-0808-13F72E60A335}"/>
          </ac:spMkLst>
        </pc:spChg>
        <pc:spChg chg="mod">
          <ac:chgData name="Marta" userId="eac6eb22-5f14-46b4-a4ea-a86e6e8c4acc" providerId="ADAL" clId="{74097406-F23F-4933-BA70-ABAFA82FF68B}" dt="2023-05-08T11:11:55.038" v="181"/>
          <ac:spMkLst>
            <pc:docMk/>
            <pc:sldMk cId="3604357332" sldId="948"/>
            <ac:spMk id="12" creationId="{B2D6A415-FF94-37C3-F358-DAA2A769C135}"/>
          </ac:spMkLst>
        </pc:spChg>
        <pc:spChg chg="mod">
          <ac:chgData name="Marta" userId="eac6eb22-5f14-46b4-a4ea-a86e6e8c4acc" providerId="ADAL" clId="{74097406-F23F-4933-BA70-ABAFA82FF68B}" dt="2023-05-08T11:11:55.038" v="181"/>
          <ac:spMkLst>
            <pc:docMk/>
            <pc:sldMk cId="3604357332" sldId="948"/>
            <ac:spMk id="19" creationId="{00000000-0000-0000-0000-000000000000}"/>
          </ac:spMkLst>
        </pc:spChg>
        <pc:spChg chg="mod">
          <ac:chgData name="Marta" userId="eac6eb22-5f14-46b4-a4ea-a86e6e8c4acc" providerId="ADAL" clId="{74097406-F23F-4933-BA70-ABAFA82FF68B}" dt="2023-05-08T11:11:55.038" v="181"/>
          <ac:spMkLst>
            <pc:docMk/>
            <pc:sldMk cId="3604357332" sldId="948"/>
            <ac:spMk id="22" creationId="{D8FB376E-5F06-19CB-9244-061E87D47BEA}"/>
          </ac:spMkLst>
        </pc:spChg>
        <pc:spChg chg="mod">
          <ac:chgData name="Marta" userId="eac6eb22-5f14-46b4-a4ea-a86e6e8c4acc" providerId="ADAL" clId="{74097406-F23F-4933-BA70-ABAFA82FF68B}" dt="2023-05-08T11:11:55.038" v="181"/>
          <ac:spMkLst>
            <pc:docMk/>
            <pc:sldMk cId="3604357332" sldId="948"/>
            <ac:spMk id="23" creationId="{03EAA18C-0F83-D15C-2F77-9B2DB01E9703}"/>
          </ac:spMkLst>
        </pc:spChg>
        <pc:spChg chg="mod">
          <ac:chgData name="Marta" userId="eac6eb22-5f14-46b4-a4ea-a86e6e8c4acc" providerId="ADAL" clId="{74097406-F23F-4933-BA70-ABAFA82FF68B}" dt="2023-05-08T11:11:55.038" v="181"/>
          <ac:spMkLst>
            <pc:docMk/>
            <pc:sldMk cId="3604357332" sldId="948"/>
            <ac:spMk id="24" creationId="{1956710B-EEEB-5801-CF34-9D92786E43E5}"/>
          </ac:spMkLst>
        </pc:spChg>
        <pc:spChg chg="mod">
          <ac:chgData name="Marta" userId="eac6eb22-5f14-46b4-a4ea-a86e6e8c4acc" providerId="ADAL" clId="{74097406-F23F-4933-BA70-ABAFA82FF68B}" dt="2023-05-08T11:11:55.038" v="181"/>
          <ac:spMkLst>
            <pc:docMk/>
            <pc:sldMk cId="3604357332" sldId="948"/>
            <ac:spMk id="26" creationId="{A9F51669-A24F-A4CB-65C7-B12B5A16494F}"/>
          </ac:spMkLst>
        </pc:spChg>
        <pc:spChg chg="mod">
          <ac:chgData name="Marta" userId="eac6eb22-5f14-46b4-a4ea-a86e6e8c4acc" providerId="ADAL" clId="{74097406-F23F-4933-BA70-ABAFA82FF68B}" dt="2023-05-08T11:11:55.038" v="181"/>
          <ac:spMkLst>
            <pc:docMk/>
            <pc:sldMk cId="3604357332" sldId="948"/>
            <ac:spMk id="27" creationId="{819E26AF-0BA6-D48F-3C01-FB85C45D4A05}"/>
          </ac:spMkLst>
        </pc:spChg>
        <pc:grpChg chg="mod">
          <ac:chgData name="Marta" userId="eac6eb22-5f14-46b4-a4ea-a86e6e8c4acc" providerId="ADAL" clId="{74097406-F23F-4933-BA70-ABAFA82FF68B}" dt="2023-05-08T11:11:55.038" v="181"/>
          <ac:grpSpMkLst>
            <pc:docMk/>
            <pc:sldMk cId="3604357332" sldId="948"/>
            <ac:grpSpMk id="1" creationId="{00000000-0000-0000-0000-000000000000}"/>
          </ac:grpSpMkLst>
        </pc:grpChg>
        <pc:grpChg chg="mod">
          <ac:chgData name="Marta" userId="eac6eb22-5f14-46b4-a4ea-a86e6e8c4acc" providerId="ADAL" clId="{74097406-F23F-4933-BA70-ABAFA82FF68B}" dt="2023-05-08T11:11:55.038" v="181"/>
          <ac:grpSpMkLst>
            <pc:docMk/>
            <pc:sldMk cId="3604357332" sldId="948"/>
            <ac:grpSpMk id="13" creationId="{46309AF8-495A-B2FD-0296-990DE0D9A9C5}"/>
          </ac:grpSpMkLst>
        </pc:grpChg>
        <pc:graphicFrameChg chg="mod">
          <ac:chgData name="Marta" userId="eac6eb22-5f14-46b4-a4ea-a86e6e8c4acc" providerId="ADAL" clId="{74097406-F23F-4933-BA70-ABAFA82FF68B}" dt="2023-05-08T11:11:55.038" v="181"/>
          <ac:graphicFrameMkLst>
            <pc:docMk/>
            <pc:sldMk cId="3604357332" sldId="948"/>
            <ac:graphicFrameMk id="5" creationId="{00000000-0000-0000-0000-000000000000}"/>
          </ac:graphicFrameMkLst>
        </pc:graphicFrameChg>
        <pc:graphicFrameChg chg="mod">
          <ac:chgData name="Marta" userId="eac6eb22-5f14-46b4-a4ea-a86e6e8c4acc" providerId="ADAL" clId="{74097406-F23F-4933-BA70-ABAFA82FF68B}" dt="2023-05-08T11:11:55.038" v="181"/>
          <ac:graphicFrameMkLst>
            <pc:docMk/>
            <pc:sldMk cId="3604357332" sldId="948"/>
            <ac:graphicFrameMk id="18" creationId="{00000000-0000-0000-0000-000000000000}"/>
          </ac:graphicFrameMkLst>
        </pc:graphicFrameChg>
        <pc:graphicFrameChg chg="mod">
          <ac:chgData name="Marta" userId="eac6eb22-5f14-46b4-a4ea-a86e6e8c4acc" providerId="ADAL" clId="{74097406-F23F-4933-BA70-ABAFA82FF68B}" dt="2023-05-08T11:11:55.038" v="181"/>
          <ac:graphicFrameMkLst>
            <pc:docMk/>
            <pc:sldMk cId="3604357332" sldId="948"/>
            <ac:graphicFrameMk id="29" creationId="{00000000-0000-0000-0000-000000000000}"/>
          </ac:graphicFrameMkLst>
        </pc:graphicFrameChg>
      </pc:sldChg>
      <pc:sldChg chg="modSp add">
        <pc:chgData name="Marta" userId="eac6eb22-5f14-46b4-a4ea-a86e6e8c4acc" providerId="ADAL" clId="{74097406-F23F-4933-BA70-ABAFA82FF68B}" dt="2023-05-08T11:11:55.221" v="183"/>
        <pc:sldMkLst>
          <pc:docMk/>
          <pc:sldMk cId="3302105229" sldId="949"/>
        </pc:sldMkLst>
        <pc:spChg chg="mod">
          <ac:chgData name="Marta" userId="eac6eb22-5f14-46b4-a4ea-a86e6e8c4acc" providerId="ADAL" clId="{74097406-F23F-4933-BA70-ABAFA82FF68B}" dt="2023-05-08T11:11:55.221" v="183"/>
          <ac:spMkLst>
            <pc:docMk/>
            <pc:sldMk cId="3302105229" sldId="949"/>
            <ac:spMk id="2" creationId="{00000000-0000-0000-0000-000000000000}"/>
          </ac:spMkLst>
        </pc:spChg>
        <pc:spChg chg="mod">
          <ac:chgData name="Marta" userId="eac6eb22-5f14-46b4-a4ea-a86e6e8c4acc" providerId="ADAL" clId="{74097406-F23F-4933-BA70-ABAFA82FF68B}" dt="2023-05-08T11:11:55.221" v="183"/>
          <ac:spMkLst>
            <pc:docMk/>
            <pc:sldMk cId="3302105229" sldId="949"/>
            <ac:spMk id="3" creationId="{00000000-0000-0000-0000-000000000000}"/>
          </ac:spMkLst>
        </pc:spChg>
        <pc:spChg chg="mod">
          <ac:chgData name="Marta" userId="eac6eb22-5f14-46b4-a4ea-a86e6e8c4acc" providerId="ADAL" clId="{74097406-F23F-4933-BA70-ABAFA82FF68B}" dt="2023-05-08T11:11:55.221" v="183"/>
          <ac:spMkLst>
            <pc:docMk/>
            <pc:sldMk cId="3302105229" sldId="949"/>
            <ac:spMk id="9" creationId="{38FEBB4B-9676-EFBC-E52C-C17B527D6997}"/>
          </ac:spMkLst>
        </pc:spChg>
        <pc:spChg chg="mod">
          <ac:chgData name="Marta" userId="eac6eb22-5f14-46b4-a4ea-a86e6e8c4acc" providerId="ADAL" clId="{74097406-F23F-4933-BA70-ABAFA82FF68B}" dt="2023-05-08T11:11:55.221" v="183"/>
          <ac:spMkLst>
            <pc:docMk/>
            <pc:sldMk cId="3302105229" sldId="949"/>
            <ac:spMk id="10" creationId="{47482487-4D77-D8CC-599A-5AD94A37C5B6}"/>
          </ac:spMkLst>
        </pc:spChg>
        <pc:spChg chg="mod">
          <ac:chgData name="Marta" userId="eac6eb22-5f14-46b4-a4ea-a86e6e8c4acc" providerId="ADAL" clId="{74097406-F23F-4933-BA70-ABAFA82FF68B}" dt="2023-05-08T11:11:55.221" v="183"/>
          <ac:spMkLst>
            <pc:docMk/>
            <pc:sldMk cId="3302105229" sldId="949"/>
            <ac:spMk id="11" creationId="{555329F9-016D-3B9F-0808-13F72E60A335}"/>
          </ac:spMkLst>
        </pc:spChg>
        <pc:spChg chg="mod">
          <ac:chgData name="Marta" userId="eac6eb22-5f14-46b4-a4ea-a86e6e8c4acc" providerId="ADAL" clId="{74097406-F23F-4933-BA70-ABAFA82FF68B}" dt="2023-05-08T11:11:55.221" v="183"/>
          <ac:spMkLst>
            <pc:docMk/>
            <pc:sldMk cId="3302105229" sldId="949"/>
            <ac:spMk id="12" creationId="{B2D6A415-FF94-37C3-F358-DAA2A769C135}"/>
          </ac:spMkLst>
        </pc:spChg>
        <pc:spChg chg="mod">
          <ac:chgData name="Marta" userId="eac6eb22-5f14-46b4-a4ea-a86e6e8c4acc" providerId="ADAL" clId="{74097406-F23F-4933-BA70-ABAFA82FF68B}" dt="2023-05-08T11:11:55.221" v="183"/>
          <ac:spMkLst>
            <pc:docMk/>
            <pc:sldMk cId="3302105229" sldId="949"/>
            <ac:spMk id="17" creationId="{66E7EE32-3574-1334-3A94-C45E59F4315C}"/>
          </ac:spMkLst>
        </pc:spChg>
        <pc:spChg chg="mod">
          <ac:chgData name="Marta" userId="eac6eb22-5f14-46b4-a4ea-a86e6e8c4acc" providerId="ADAL" clId="{74097406-F23F-4933-BA70-ABAFA82FF68B}" dt="2023-05-08T11:11:55.221" v="183"/>
          <ac:spMkLst>
            <pc:docMk/>
            <pc:sldMk cId="3302105229" sldId="949"/>
            <ac:spMk id="20" creationId="{EEE6587D-35C4-FD4D-18CA-D5DB7E6607B6}"/>
          </ac:spMkLst>
        </pc:spChg>
        <pc:spChg chg="mod">
          <ac:chgData name="Marta" userId="eac6eb22-5f14-46b4-a4ea-a86e6e8c4acc" providerId="ADAL" clId="{74097406-F23F-4933-BA70-ABAFA82FF68B}" dt="2023-05-08T11:11:55.221" v="183"/>
          <ac:spMkLst>
            <pc:docMk/>
            <pc:sldMk cId="3302105229" sldId="949"/>
            <ac:spMk id="22" creationId="{D8FB376E-5F06-19CB-9244-061E87D47BEA}"/>
          </ac:spMkLst>
        </pc:spChg>
        <pc:spChg chg="mod">
          <ac:chgData name="Marta" userId="eac6eb22-5f14-46b4-a4ea-a86e6e8c4acc" providerId="ADAL" clId="{74097406-F23F-4933-BA70-ABAFA82FF68B}" dt="2023-05-08T11:11:55.221" v="183"/>
          <ac:spMkLst>
            <pc:docMk/>
            <pc:sldMk cId="3302105229" sldId="949"/>
            <ac:spMk id="23" creationId="{03EAA18C-0F83-D15C-2F77-9B2DB01E9703}"/>
          </ac:spMkLst>
        </pc:spChg>
        <pc:spChg chg="mod">
          <ac:chgData name="Marta" userId="eac6eb22-5f14-46b4-a4ea-a86e6e8c4acc" providerId="ADAL" clId="{74097406-F23F-4933-BA70-ABAFA82FF68B}" dt="2023-05-08T11:11:55.221" v="183"/>
          <ac:spMkLst>
            <pc:docMk/>
            <pc:sldMk cId="3302105229" sldId="949"/>
            <ac:spMk id="24" creationId="{1956710B-EEEB-5801-CF34-9D92786E43E5}"/>
          </ac:spMkLst>
        </pc:spChg>
        <pc:spChg chg="mod">
          <ac:chgData name="Marta" userId="eac6eb22-5f14-46b4-a4ea-a86e6e8c4acc" providerId="ADAL" clId="{74097406-F23F-4933-BA70-ABAFA82FF68B}" dt="2023-05-08T11:11:55.221" v="183"/>
          <ac:spMkLst>
            <pc:docMk/>
            <pc:sldMk cId="3302105229" sldId="949"/>
            <ac:spMk id="26" creationId="{A9F51669-A24F-A4CB-65C7-B12B5A16494F}"/>
          </ac:spMkLst>
        </pc:spChg>
        <pc:spChg chg="mod">
          <ac:chgData name="Marta" userId="eac6eb22-5f14-46b4-a4ea-a86e6e8c4acc" providerId="ADAL" clId="{74097406-F23F-4933-BA70-ABAFA82FF68B}" dt="2023-05-08T11:11:55.221" v="183"/>
          <ac:spMkLst>
            <pc:docMk/>
            <pc:sldMk cId="3302105229" sldId="949"/>
            <ac:spMk id="27" creationId="{819E26AF-0BA6-D48F-3C01-FB85C45D4A05}"/>
          </ac:spMkLst>
        </pc:spChg>
        <pc:grpChg chg="mod">
          <ac:chgData name="Marta" userId="eac6eb22-5f14-46b4-a4ea-a86e6e8c4acc" providerId="ADAL" clId="{74097406-F23F-4933-BA70-ABAFA82FF68B}" dt="2023-05-08T11:11:55.221" v="183"/>
          <ac:grpSpMkLst>
            <pc:docMk/>
            <pc:sldMk cId="3302105229" sldId="949"/>
            <ac:grpSpMk id="1" creationId="{00000000-0000-0000-0000-000000000000}"/>
          </ac:grpSpMkLst>
        </pc:grpChg>
        <pc:grpChg chg="mod">
          <ac:chgData name="Marta" userId="eac6eb22-5f14-46b4-a4ea-a86e6e8c4acc" providerId="ADAL" clId="{74097406-F23F-4933-BA70-ABAFA82FF68B}" dt="2023-05-08T11:11:55.221" v="183"/>
          <ac:grpSpMkLst>
            <pc:docMk/>
            <pc:sldMk cId="3302105229" sldId="949"/>
            <ac:grpSpMk id="13" creationId="{46309AF8-495A-B2FD-0296-990DE0D9A9C5}"/>
          </ac:grpSpMkLst>
        </pc:grpChg>
        <pc:graphicFrameChg chg="mod">
          <ac:chgData name="Marta" userId="eac6eb22-5f14-46b4-a4ea-a86e6e8c4acc" providerId="ADAL" clId="{74097406-F23F-4933-BA70-ABAFA82FF68B}" dt="2023-05-08T11:11:55.221" v="183"/>
          <ac:graphicFrameMkLst>
            <pc:docMk/>
            <pc:sldMk cId="3302105229" sldId="949"/>
            <ac:graphicFrameMk id="5" creationId="{00000000-0000-0000-0000-000000000000}"/>
          </ac:graphicFrameMkLst>
        </pc:graphicFrameChg>
        <pc:graphicFrameChg chg="mod">
          <ac:chgData name="Marta" userId="eac6eb22-5f14-46b4-a4ea-a86e6e8c4acc" providerId="ADAL" clId="{74097406-F23F-4933-BA70-ABAFA82FF68B}" dt="2023-05-08T11:11:55.221" v="183"/>
          <ac:graphicFrameMkLst>
            <pc:docMk/>
            <pc:sldMk cId="3302105229" sldId="949"/>
            <ac:graphicFrameMk id="15" creationId="{1E535501-DB5E-0B02-CC07-64123A36C0C1}"/>
          </ac:graphicFrameMkLst>
        </pc:graphicFrameChg>
        <pc:graphicFrameChg chg="mod">
          <ac:chgData name="Marta" userId="eac6eb22-5f14-46b4-a4ea-a86e6e8c4acc" providerId="ADAL" clId="{74097406-F23F-4933-BA70-ABAFA82FF68B}" dt="2023-05-08T11:11:55.221" v="183"/>
          <ac:graphicFrameMkLst>
            <pc:docMk/>
            <pc:sldMk cId="3302105229" sldId="949"/>
            <ac:graphicFrameMk id="16" creationId="{A6AE5B13-C542-691F-4B74-E89290DB8F0E}"/>
          </ac:graphicFrameMkLst>
        </pc:graphicFrameChg>
      </pc:sldChg>
      <pc:sldChg chg="modSp add">
        <pc:chgData name="Marta" userId="eac6eb22-5f14-46b4-a4ea-a86e6e8c4acc" providerId="ADAL" clId="{74097406-F23F-4933-BA70-ABAFA82FF68B}" dt="2023-05-08T11:11:55.429" v="185"/>
        <pc:sldMkLst>
          <pc:docMk/>
          <pc:sldMk cId="2064254892" sldId="950"/>
        </pc:sldMkLst>
        <pc:spChg chg="mod">
          <ac:chgData name="Marta" userId="eac6eb22-5f14-46b4-a4ea-a86e6e8c4acc" providerId="ADAL" clId="{74097406-F23F-4933-BA70-ABAFA82FF68B}" dt="2023-05-08T11:11:55.429" v="185"/>
          <ac:spMkLst>
            <pc:docMk/>
            <pc:sldMk cId="2064254892" sldId="950"/>
            <ac:spMk id="5" creationId="{2FA2CD8E-C1B9-7107-945E-C1968C6419FC}"/>
          </ac:spMkLst>
        </pc:spChg>
        <pc:spChg chg="mod">
          <ac:chgData name="Marta" userId="eac6eb22-5f14-46b4-a4ea-a86e6e8c4acc" providerId="ADAL" clId="{74097406-F23F-4933-BA70-ABAFA82FF68B}" dt="2023-05-08T11:11:55.429" v="185"/>
          <ac:spMkLst>
            <pc:docMk/>
            <pc:sldMk cId="2064254892" sldId="950"/>
            <ac:spMk id="6" creationId="{D18168E4-E15D-3514-7BC1-0CBB18B9C89C}"/>
          </ac:spMkLst>
        </pc:spChg>
        <pc:spChg chg="mod">
          <ac:chgData name="Marta" userId="eac6eb22-5f14-46b4-a4ea-a86e6e8c4acc" providerId="ADAL" clId="{74097406-F23F-4933-BA70-ABAFA82FF68B}" dt="2023-05-08T11:11:55.429" v="185"/>
          <ac:spMkLst>
            <pc:docMk/>
            <pc:sldMk cId="2064254892" sldId="950"/>
            <ac:spMk id="7" creationId="{0BEA9760-C115-C1BD-F313-A5E2260D294F}"/>
          </ac:spMkLst>
        </pc:spChg>
        <pc:spChg chg="mod">
          <ac:chgData name="Marta" userId="eac6eb22-5f14-46b4-a4ea-a86e6e8c4acc" providerId="ADAL" clId="{74097406-F23F-4933-BA70-ABAFA82FF68B}" dt="2023-05-08T11:11:55.429" v="185"/>
          <ac:spMkLst>
            <pc:docMk/>
            <pc:sldMk cId="2064254892" sldId="950"/>
            <ac:spMk id="8" creationId="{00000000-0000-0000-0000-000000000000}"/>
          </ac:spMkLst>
        </pc:spChg>
        <pc:spChg chg="mod">
          <ac:chgData name="Marta" userId="eac6eb22-5f14-46b4-a4ea-a86e6e8c4acc" providerId="ADAL" clId="{74097406-F23F-4933-BA70-ABAFA82FF68B}" dt="2023-05-08T11:11:55.429" v="185"/>
          <ac:spMkLst>
            <pc:docMk/>
            <pc:sldMk cId="2064254892" sldId="950"/>
            <ac:spMk id="9" creationId="{022658A1-003A-B5F2-93DA-50303F277FBD}"/>
          </ac:spMkLst>
        </pc:spChg>
        <pc:spChg chg="mod">
          <ac:chgData name="Marta" userId="eac6eb22-5f14-46b4-a4ea-a86e6e8c4acc" providerId="ADAL" clId="{74097406-F23F-4933-BA70-ABAFA82FF68B}" dt="2023-05-08T11:11:55.429" v="185"/>
          <ac:spMkLst>
            <pc:docMk/>
            <pc:sldMk cId="2064254892" sldId="950"/>
            <ac:spMk id="10" creationId="{26D502D2-3EE3-02BB-095F-8295CDE810E0}"/>
          </ac:spMkLst>
        </pc:spChg>
        <pc:spChg chg="mod">
          <ac:chgData name="Marta" userId="eac6eb22-5f14-46b4-a4ea-a86e6e8c4acc" providerId="ADAL" clId="{74097406-F23F-4933-BA70-ABAFA82FF68B}" dt="2023-05-08T11:11:55.429" v="185"/>
          <ac:spMkLst>
            <pc:docMk/>
            <pc:sldMk cId="2064254892" sldId="950"/>
            <ac:spMk id="82" creationId="{00000000-0000-0000-0000-000000000000}"/>
          </ac:spMkLst>
        </pc:spChg>
        <pc:spChg chg="mod">
          <ac:chgData name="Marta" userId="eac6eb22-5f14-46b4-a4ea-a86e6e8c4acc" providerId="ADAL" clId="{74097406-F23F-4933-BA70-ABAFA82FF68B}" dt="2023-05-08T11:11:55.429" v="185"/>
          <ac:spMkLst>
            <pc:docMk/>
            <pc:sldMk cId="2064254892" sldId="950"/>
            <ac:spMk id="84" creationId="{00000000-0000-0000-0000-000000000000}"/>
          </ac:spMkLst>
        </pc:spChg>
        <pc:spChg chg="mod">
          <ac:chgData name="Marta" userId="eac6eb22-5f14-46b4-a4ea-a86e6e8c4acc" providerId="ADAL" clId="{74097406-F23F-4933-BA70-ABAFA82FF68B}" dt="2023-05-08T11:11:55.429" v="185"/>
          <ac:spMkLst>
            <pc:docMk/>
            <pc:sldMk cId="2064254892" sldId="950"/>
            <ac:spMk id="85" creationId="{00000000-0000-0000-0000-000000000000}"/>
          </ac:spMkLst>
        </pc:spChg>
        <pc:spChg chg="mod">
          <ac:chgData name="Marta" userId="eac6eb22-5f14-46b4-a4ea-a86e6e8c4acc" providerId="ADAL" clId="{74097406-F23F-4933-BA70-ABAFA82FF68B}" dt="2023-05-08T11:11:55.429" v="185"/>
          <ac:spMkLst>
            <pc:docMk/>
            <pc:sldMk cId="2064254892" sldId="950"/>
            <ac:spMk id="86" creationId="{00000000-0000-0000-0000-000000000000}"/>
          </ac:spMkLst>
        </pc:spChg>
        <pc:spChg chg="mod">
          <ac:chgData name="Marta" userId="eac6eb22-5f14-46b4-a4ea-a86e6e8c4acc" providerId="ADAL" clId="{74097406-F23F-4933-BA70-ABAFA82FF68B}" dt="2023-05-08T11:11:55.429" v="185"/>
          <ac:spMkLst>
            <pc:docMk/>
            <pc:sldMk cId="2064254892" sldId="950"/>
            <ac:spMk id="87" creationId="{00000000-0000-0000-0000-000000000000}"/>
          </ac:spMkLst>
        </pc:spChg>
        <pc:spChg chg="mod">
          <ac:chgData name="Marta" userId="eac6eb22-5f14-46b4-a4ea-a86e6e8c4acc" providerId="ADAL" clId="{74097406-F23F-4933-BA70-ABAFA82FF68B}" dt="2023-05-08T11:11:55.429" v="185"/>
          <ac:spMkLst>
            <pc:docMk/>
            <pc:sldMk cId="2064254892" sldId="950"/>
            <ac:spMk id="88" creationId="{00000000-0000-0000-0000-000000000000}"/>
          </ac:spMkLst>
        </pc:spChg>
        <pc:spChg chg="mod">
          <ac:chgData name="Marta" userId="eac6eb22-5f14-46b4-a4ea-a86e6e8c4acc" providerId="ADAL" clId="{74097406-F23F-4933-BA70-ABAFA82FF68B}" dt="2023-05-08T11:11:55.429" v="185"/>
          <ac:spMkLst>
            <pc:docMk/>
            <pc:sldMk cId="2064254892" sldId="950"/>
            <ac:spMk id="89" creationId="{00000000-0000-0000-0000-000000000000}"/>
          </ac:spMkLst>
        </pc:spChg>
        <pc:spChg chg="mod">
          <ac:chgData name="Marta" userId="eac6eb22-5f14-46b4-a4ea-a86e6e8c4acc" providerId="ADAL" clId="{74097406-F23F-4933-BA70-ABAFA82FF68B}" dt="2023-05-08T11:11:55.429" v="185"/>
          <ac:spMkLst>
            <pc:docMk/>
            <pc:sldMk cId="2064254892" sldId="950"/>
            <ac:spMk id="90" creationId="{00000000-0000-0000-0000-000000000000}"/>
          </ac:spMkLst>
        </pc:spChg>
        <pc:spChg chg="mod">
          <ac:chgData name="Marta" userId="eac6eb22-5f14-46b4-a4ea-a86e6e8c4acc" providerId="ADAL" clId="{74097406-F23F-4933-BA70-ABAFA82FF68B}" dt="2023-05-08T11:11:55.429" v="185"/>
          <ac:spMkLst>
            <pc:docMk/>
            <pc:sldMk cId="2064254892" sldId="950"/>
            <ac:spMk id="91" creationId="{00000000-0000-0000-0000-000000000000}"/>
          </ac:spMkLst>
        </pc:spChg>
        <pc:spChg chg="mod">
          <ac:chgData name="Marta" userId="eac6eb22-5f14-46b4-a4ea-a86e6e8c4acc" providerId="ADAL" clId="{74097406-F23F-4933-BA70-ABAFA82FF68B}" dt="2023-05-08T11:11:55.429" v="185"/>
          <ac:spMkLst>
            <pc:docMk/>
            <pc:sldMk cId="2064254892" sldId="950"/>
            <ac:spMk id="92" creationId="{00000000-0000-0000-0000-000000000000}"/>
          </ac:spMkLst>
        </pc:spChg>
        <pc:spChg chg="mod">
          <ac:chgData name="Marta" userId="eac6eb22-5f14-46b4-a4ea-a86e6e8c4acc" providerId="ADAL" clId="{74097406-F23F-4933-BA70-ABAFA82FF68B}" dt="2023-05-08T11:11:55.429" v="185"/>
          <ac:spMkLst>
            <pc:docMk/>
            <pc:sldMk cId="2064254892" sldId="950"/>
            <ac:spMk id="93" creationId="{00000000-0000-0000-0000-000000000000}"/>
          </ac:spMkLst>
        </pc:spChg>
        <pc:spChg chg="mod">
          <ac:chgData name="Marta" userId="eac6eb22-5f14-46b4-a4ea-a86e6e8c4acc" providerId="ADAL" clId="{74097406-F23F-4933-BA70-ABAFA82FF68B}" dt="2023-05-08T11:11:55.429" v="185"/>
          <ac:spMkLst>
            <pc:docMk/>
            <pc:sldMk cId="2064254892" sldId="950"/>
            <ac:spMk id="94" creationId="{00000000-0000-0000-0000-000000000000}"/>
          </ac:spMkLst>
        </pc:spChg>
        <pc:spChg chg="mod">
          <ac:chgData name="Marta" userId="eac6eb22-5f14-46b4-a4ea-a86e6e8c4acc" providerId="ADAL" clId="{74097406-F23F-4933-BA70-ABAFA82FF68B}" dt="2023-05-08T11:11:55.429" v="185"/>
          <ac:spMkLst>
            <pc:docMk/>
            <pc:sldMk cId="2064254892" sldId="950"/>
            <ac:spMk id="95" creationId="{00000000-0000-0000-0000-000000000000}"/>
          </ac:spMkLst>
        </pc:spChg>
        <pc:spChg chg="mod">
          <ac:chgData name="Marta" userId="eac6eb22-5f14-46b4-a4ea-a86e6e8c4acc" providerId="ADAL" clId="{74097406-F23F-4933-BA70-ABAFA82FF68B}" dt="2023-05-08T11:11:55.429" v="185"/>
          <ac:spMkLst>
            <pc:docMk/>
            <pc:sldMk cId="2064254892" sldId="950"/>
            <ac:spMk id="96" creationId="{00000000-0000-0000-0000-000000000000}"/>
          </ac:spMkLst>
        </pc:spChg>
        <pc:spChg chg="mod">
          <ac:chgData name="Marta" userId="eac6eb22-5f14-46b4-a4ea-a86e6e8c4acc" providerId="ADAL" clId="{74097406-F23F-4933-BA70-ABAFA82FF68B}" dt="2023-05-08T11:11:55.429" v="185"/>
          <ac:spMkLst>
            <pc:docMk/>
            <pc:sldMk cId="2064254892" sldId="950"/>
            <ac:spMk id="97" creationId="{00000000-0000-0000-0000-000000000000}"/>
          </ac:spMkLst>
        </pc:spChg>
        <pc:spChg chg="mod">
          <ac:chgData name="Marta" userId="eac6eb22-5f14-46b4-a4ea-a86e6e8c4acc" providerId="ADAL" clId="{74097406-F23F-4933-BA70-ABAFA82FF68B}" dt="2023-05-08T11:11:55.429" v="185"/>
          <ac:spMkLst>
            <pc:docMk/>
            <pc:sldMk cId="2064254892" sldId="950"/>
            <ac:spMk id="98" creationId="{00000000-0000-0000-0000-000000000000}"/>
          </ac:spMkLst>
        </pc:spChg>
        <pc:spChg chg="mod">
          <ac:chgData name="Marta" userId="eac6eb22-5f14-46b4-a4ea-a86e6e8c4acc" providerId="ADAL" clId="{74097406-F23F-4933-BA70-ABAFA82FF68B}" dt="2023-05-08T11:11:55.429" v="185"/>
          <ac:spMkLst>
            <pc:docMk/>
            <pc:sldMk cId="2064254892" sldId="950"/>
            <ac:spMk id="99" creationId="{00000000-0000-0000-0000-000000000000}"/>
          </ac:spMkLst>
        </pc:spChg>
        <pc:spChg chg="mod">
          <ac:chgData name="Marta" userId="eac6eb22-5f14-46b4-a4ea-a86e6e8c4acc" providerId="ADAL" clId="{74097406-F23F-4933-BA70-ABAFA82FF68B}" dt="2023-05-08T11:11:55.429" v="185"/>
          <ac:spMkLst>
            <pc:docMk/>
            <pc:sldMk cId="2064254892" sldId="950"/>
            <ac:spMk id="100" creationId="{00000000-0000-0000-0000-000000000000}"/>
          </ac:spMkLst>
        </pc:spChg>
        <pc:spChg chg="mod">
          <ac:chgData name="Marta" userId="eac6eb22-5f14-46b4-a4ea-a86e6e8c4acc" providerId="ADAL" clId="{74097406-F23F-4933-BA70-ABAFA82FF68B}" dt="2023-05-08T11:11:55.429" v="185"/>
          <ac:spMkLst>
            <pc:docMk/>
            <pc:sldMk cId="2064254892" sldId="950"/>
            <ac:spMk id="101" creationId="{00000000-0000-0000-0000-000000000000}"/>
          </ac:spMkLst>
        </pc:spChg>
        <pc:spChg chg="mod">
          <ac:chgData name="Marta" userId="eac6eb22-5f14-46b4-a4ea-a86e6e8c4acc" providerId="ADAL" clId="{74097406-F23F-4933-BA70-ABAFA82FF68B}" dt="2023-05-08T11:11:55.429" v="185"/>
          <ac:spMkLst>
            <pc:docMk/>
            <pc:sldMk cId="2064254892" sldId="950"/>
            <ac:spMk id="102" creationId="{00000000-0000-0000-0000-000000000000}"/>
          </ac:spMkLst>
        </pc:spChg>
        <pc:spChg chg="mod">
          <ac:chgData name="Marta" userId="eac6eb22-5f14-46b4-a4ea-a86e6e8c4acc" providerId="ADAL" clId="{74097406-F23F-4933-BA70-ABAFA82FF68B}" dt="2023-05-08T11:11:55.429" v="185"/>
          <ac:spMkLst>
            <pc:docMk/>
            <pc:sldMk cId="2064254892" sldId="950"/>
            <ac:spMk id="103" creationId="{00000000-0000-0000-0000-000000000000}"/>
          </ac:spMkLst>
        </pc:spChg>
        <pc:spChg chg="mod">
          <ac:chgData name="Marta" userId="eac6eb22-5f14-46b4-a4ea-a86e6e8c4acc" providerId="ADAL" clId="{74097406-F23F-4933-BA70-ABAFA82FF68B}" dt="2023-05-08T11:11:55.429" v="185"/>
          <ac:spMkLst>
            <pc:docMk/>
            <pc:sldMk cId="2064254892" sldId="950"/>
            <ac:spMk id="104" creationId="{00000000-0000-0000-0000-000000000000}"/>
          </ac:spMkLst>
        </pc:spChg>
        <pc:spChg chg="mod">
          <ac:chgData name="Marta" userId="eac6eb22-5f14-46b4-a4ea-a86e6e8c4acc" providerId="ADAL" clId="{74097406-F23F-4933-BA70-ABAFA82FF68B}" dt="2023-05-08T11:11:55.429" v="185"/>
          <ac:spMkLst>
            <pc:docMk/>
            <pc:sldMk cId="2064254892" sldId="950"/>
            <ac:spMk id="105" creationId="{00000000-0000-0000-0000-000000000000}"/>
          </ac:spMkLst>
        </pc:spChg>
        <pc:spChg chg="mod">
          <ac:chgData name="Marta" userId="eac6eb22-5f14-46b4-a4ea-a86e6e8c4acc" providerId="ADAL" clId="{74097406-F23F-4933-BA70-ABAFA82FF68B}" dt="2023-05-08T11:11:55.429" v="185"/>
          <ac:spMkLst>
            <pc:docMk/>
            <pc:sldMk cId="2064254892" sldId="950"/>
            <ac:spMk id="106" creationId="{00000000-0000-0000-0000-000000000000}"/>
          </ac:spMkLst>
        </pc:spChg>
        <pc:spChg chg="mod">
          <ac:chgData name="Marta" userId="eac6eb22-5f14-46b4-a4ea-a86e6e8c4acc" providerId="ADAL" clId="{74097406-F23F-4933-BA70-ABAFA82FF68B}" dt="2023-05-08T11:11:55.429" v="185"/>
          <ac:spMkLst>
            <pc:docMk/>
            <pc:sldMk cId="2064254892" sldId="950"/>
            <ac:spMk id="107" creationId="{00000000-0000-0000-0000-000000000000}"/>
          </ac:spMkLst>
        </pc:spChg>
        <pc:spChg chg="mod">
          <ac:chgData name="Marta" userId="eac6eb22-5f14-46b4-a4ea-a86e6e8c4acc" providerId="ADAL" clId="{74097406-F23F-4933-BA70-ABAFA82FF68B}" dt="2023-05-08T11:11:55.429" v="185"/>
          <ac:spMkLst>
            <pc:docMk/>
            <pc:sldMk cId="2064254892" sldId="950"/>
            <ac:spMk id="108" creationId="{00000000-0000-0000-0000-000000000000}"/>
          </ac:spMkLst>
        </pc:spChg>
        <pc:spChg chg="mod">
          <ac:chgData name="Marta" userId="eac6eb22-5f14-46b4-a4ea-a86e6e8c4acc" providerId="ADAL" clId="{74097406-F23F-4933-BA70-ABAFA82FF68B}" dt="2023-05-08T11:11:55.429" v="185"/>
          <ac:spMkLst>
            <pc:docMk/>
            <pc:sldMk cId="2064254892" sldId="950"/>
            <ac:spMk id="109" creationId="{00000000-0000-0000-0000-000000000000}"/>
          </ac:spMkLst>
        </pc:spChg>
        <pc:spChg chg="mod">
          <ac:chgData name="Marta" userId="eac6eb22-5f14-46b4-a4ea-a86e6e8c4acc" providerId="ADAL" clId="{74097406-F23F-4933-BA70-ABAFA82FF68B}" dt="2023-05-08T11:11:55.429" v="185"/>
          <ac:spMkLst>
            <pc:docMk/>
            <pc:sldMk cId="2064254892" sldId="950"/>
            <ac:spMk id="110" creationId="{00000000-0000-0000-0000-000000000000}"/>
          </ac:spMkLst>
        </pc:spChg>
        <pc:spChg chg="mod">
          <ac:chgData name="Marta" userId="eac6eb22-5f14-46b4-a4ea-a86e6e8c4acc" providerId="ADAL" clId="{74097406-F23F-4933-BA70-ABAFA82FF68B}" dt="2023-05-08T11:11:55.429" v="185"/>
          <ac:spMkLst>
            <pc:docMk/>
            <pc:sldMk cId="2064254892" sldId="950"/>
            <ac:spMk id="111" creationId="{00000000-0000-0000-0000-000000000000}"/>
          </ac:spMkLst>
        </pc:spChg>
        <pc:spChg chg="mod">
          <ac:chgData name="Marta" userId="eac6eb22-5f14-46b4-a4ea-a86e6e8c4acc" providerId="ADAL" clId="{74097406-F23F-4933-BA70-ABAFA82FF68B}" dt="2023-05-08T11:11:55.429" v="185"/>
          <ac:spMkLst>
            <pc:docMk/>
            <pc:sldMk cId="2064254892" sldId="950"/>
            <ac:spMk id="112" creationId="{00000000-0000-0000-0000-000000000000}"/>
          </ac:spMkLst>
        </pc:spChg>
        <pc:spChg chg="mod">
          <ac:chgData name="Marta" userId="eac6eb22-5f14-46b4-a4ea-a86e6e8c4acc" providerId="ADAL" clId="{74097406-F23F-4933-BA70-ABAFA82FF68B}" dt="2023-05-08T11:11:55.429" v="185"/>
          <ac:spMkLst>
            <pc:docMk/>
            <pc:sldMk cId="2064254892" sldId="950"/>
            <ac:spMk id="113" creationId="{00000000-0000-0000-0000-000000000000}"/>
          </ac:spMkLst>
        </pc:spChg>
        <pc:spChg chg="mod">
          <ac:chgData name="Marta" userId="eac6eb22-5f14-46b4-a4ea-a86e6e8c4acc" providerId="ADAL" clId="{74097406-F23F-4933-BA70-ABAFA82FF68B}" dt="2023-05-08T11:11:55.429" v="185"/>
          <ac:spMkLst>
            <pc:docMk/>
            <pc:sldMk cId="2064254892" sldId="950"/>
            <ac:spMk id="114" creationId="{00000000-0000-0000-0000-000000000000}"/>
          </ac:spMkLst>
        </pc:spChg>
        <pc:spChg chg="mod">
          <ac:chgData name="Marta" userId="eac6eb22-5f14-46b4-a4ea-a86e6e8c4acc" providerId="ADAL" clId="{74097406-F23F-4933-BA70-ABAFA82FF68B}" dt="2023-05-08T11:11:55.429" v="185"/>
          <ac:spMkLst>
            <pc:docMk/>
            <pc:sldMk cId="2064254892" sldId="950"/>
            <ac:spMk id="115" creationId="{00000000-0000-0000-0000-000000000000}"/>
          </ac:spMkLst>
        </pc:spChg>
        <pc:spChg chg="mod">
          <ac:chgData name="Marta" userId="eac6eb22-5f14-46b4-a4ea-a86e6e8c4acc" providerId="ADAL" clId="{74097406-F23F-4933-BA70-ABAFA82FF68B}" dt="2023-05-08T11:11:55.429" v="185"/>
          <ac:spMkLst>
            <pc:docMk/>
            <pc:sldMk cId="2064254892" sldId="950"/>
            <ac:spMk id="116" creationId="{00000000-0000-0000-0000-000000000000}"/>
          </ac:spMkLst>
        </pc:spChg>
        <pc:spChg chg="mod">
          <ac:chgData name="Marta" userId="eac6eb22-5f14-46b4-a4ea-a86e6e8c4acc" providerId="ADAL" clId="{74097406-F23F-4933-BA70-ABAFA82FF68B}" dt="2023-05-08T11:11:55.429" v="185"/>
          <ac:spMkLst>
            <pc:docMk/>
            <pc:sldMk cId="2064254892" sldId="950"/>
            <ac:spMk id="117" creationId="{00000000-0000-0000-0000-000000000000}"/>
          </ac:spMkLst>
        </pc:spChg>
        <pc:spChg chg="mod">
          <ac:chgData name="Marta" userId="eac6eb22-5f14-46b4-a4ea-a86e6e8c4acc" providerId="ADAL" clId="{74097406-F23F-4933-BA70-ABAFA82FF68B}" dt="2023-05-08T11:11:55.429" v="185"/>
          <ac:spMkLst>
            <pc:docMk/>
            <pc:sldMk cId="2064254892" sldId="950"/>
            <ac:spMk id="118" creationId="{00000000-0000-0000-0000-000000000000}"/>
          </ac:spMkLst>
        </pc:spChg>
        <pc:spChg chg="mod">
          <ac:chgData name="Marta" userId="eac6eb22-5f14-46b4-a4ea-a86e6e8c4acc" providerId="ADAL" clId="{74097406-F23F-4933-BA70-ABAFA82FF68B}" dt="2023-05-08T11:11:55.429" v="185"/>
          <ac:spMkLst>
            <pc:docMk/>
            <pc:sldMk cId="2064254892" sldId="950"/>
            <ac:spMk id="119" creationId="{00000000-0000-0000-0000-000000000000}"/>
          </ac:spMkLst>
        </pc:spChg>
        <pc:spChg chg="mod">
          <ac:chgData name="Marta" userId="eac6eb22-5f14-46b4-a4ea-a86e6e8c4acc" providerId="ADAL" clId="{74097406-F23F-4933-BA70-ABAFA82FF68B}" dt="2023-05-08T11:11:55.429" v="185"/>
          <ac:spMkLst>
            <pc:docMk/>
            <pc:sldMk cId="2064254892" sldId="950"/>
            <ac:spMk id="120" creationId="{00000000-0000-0000-0000-000000000000}"/>
          </ac:spMkLst>
        </pc:spChg>
        <pc:spChg chg="mod">
          <ac:chgData name="Marta" userId="eac6eb22-5f14-46b4-a4ea-a86e6e8c4acc" providerId="ADAL" clId="{74097406-F23F-4933-BA70-ABAFA82FF68B}" dt="2023-05-08T11:11:55.429" v="185"/>
          <ac:spMkLst>
            <pc:docMk/>
            <pc:sldMk cId="2064254892" sldId="950"/>
            <ac:spMk id="121" creationId="{00000000-0000-0000-0000-000000000000}"/>
          </ac:spMkLst>
        </pc:spChg>
        <pc:spChg chg="mod">
          <ac:chgData name="Marta" userId="eac6eb22-5f14-46b4-a4ea-a86e6e8c4acc" providerId="ADAL" clId="{74097406-F23F-4933-BA70-ABAFA82FF68B}" dt="2023-05-08T11:11:55.429" v="185"/>
          <ac:spMkLst>
            <pc:docMk/>
            <pc:sldMk cId="2064254892" sldId="950"/>
            <ac:spMk id="122" creationId="{00000000-0000-0000-0000-000000000000}"/>
          </ac:spMkLst>
        </pc:spChg>
        <pc:spChg chg="mod">
          <ac:chgData name="Marta" userId="eac6eb22-5f14-46b4-a4ea-a86e6e8c4acc" providerId="ADAL" clId="{74097406-F23F-4933-BA70-ABAFA82FF68B}" dt="2023-05-08T11:11:55.429" v="185"/>
          <ac:spMkLst>
            <pc:docMk/>
            <pc:sldMk cId="2064254892" sldId="950"/>
            <ac:spMk id="123" creationId="{00000000-0000-0000-0000-000000000000}"/>
          </ac:spMkLst>
        </pc:spChg>
        <pc:spChg chg="mod">
          <ac:chgData name="Marta" userId="eac6eb22-5f14-46b4-a4ea-a86e6e8c4acc" providerId="ADAL" clId="{74097406-F23F-4933-BA70-ABAFA82FF68B}" dt="2023-05-08T11:11:55.429" v="185"/>
          <ac:spMkLst>
            <pc:docMk/>
            <pc:sldMk cId="2064254892" sldId="950"/>
            <ac:spMk id="124" creationId="{00000000-0000-0000-0000-000000000000}"/>
          </ac:spMkLst>
        </pc:spChg>
        <pc:spChg chg="mod">
          <ac:chgData name="Marta" userId="eac6eb22-5f14-46b4-a4ea-a86e6e8c4acc" providerId="ADAL" clId="{74097406-F23F-4933-BA70-ABAFA82FF68B}" dt="2023-05-08T11:11:55.429" v="185"/>
          <ac:spMkLst>
            <pc:docMk/>
            <pc:sldMk cId="2064254892" sldId="950"/>
            <ac:spMk id="125" creationId="{00000000-0000-0000-0000-000000000000}"/>
          </ac:spMkLst>
        </pc:spChg>
        <pc:spChg chg="mod">
          <ac:chgData name="Marta" userId="eac6eb22-5f14-46b4-a4ea-a86e6e8c4acc" providerId="ADAL" clId="{74097406-F23F-4933-BA70-ABAFA82FF68B}" dt="2023-05-08T11:11:55.429" v="185"/>
          <ac:spMkLst>
            <pc:docMk/>
            <pc:sldMk cId="2064254892" sldId="950"/>
            <ac:spMk id="126" creationId="{00000000-0000-0000-0000-000000000000}"/>
          </ac:spMkLst>
        </pc:spChg>
        <pc:spChg chg="mod">
          <ac:chgData name="Marta" userId="eac6eb22-5f14-46b4-a4ea-a86e6e8c4acc" providerId="ADAL" clId="{74097406-F23F-4933-BA70-ABAFA82FF68B}" dt="2023-05-08T11:11:55.429" v="185"/>
          <ac:spMkLst>
            <pc:docMk/>
            <pc:sldMk cId="2064254892" sldId="950"/>
            <ac:spMk id="127" creationId="{00000000-0000-0000-0000-000000000000}"/>
          </ac:spMkLst>
        </pc:spChg>
        <pc:spChg chg="mod">
          <ac:chgData name="Marta" userId="eac6eb22-5f14-46b4-a4ea-a86e6e8c4acc" providerId="ADAL" clId="{74097406-F23F-4933-BA70-ABAFA82FF68B}" dt="2023-05-08T11:11:55.429" v="185"/>
          <ac:spMkLst>
            <pc:docMk/>
            <pc:sldMk cId="2064254892" sldId="950"/>
            <ac:spMk id="128" creationId="{00000000-0000-0000-0000-000000000000}"/>
          </ac:spMkLst>
        </pc:spChg>
        <pc:spChg chg="mod">
          <ac:chgData name="Marta" userId="eac6eb22-5f14-46b4-a4ea-a86e6e8c4acc" providerId="ADAL" clId="{74097406-F23F-4933-BA70-ABAFA82FF68B}" dt="2023-05-08T11:11:55.429" v="185"/>
          <ac:spMkLst>
            <pc:docMk/>
            <pc:sldMk cId="2064254892" sldId="950"/>
            <ac:spMk id="129" creationId="{00000000-0000-0000-0000-000000000000}"/>
          </ac:spMkLst>
        </pc:spChg>
        <pc:spChg chg="mod">
          <ac:chgData name="Marta" userId="eac6eb22-5f14-46b4-a4ea-a86e6e8c4acc" providerId="ADAL" clId="{74097406-F23F-4933-BA70-ABAFA82FF68B}" dt="2023-05-08T11:11:55.429" v="185"/>
          <ac:spMkLst>
            <pc:docMk/>
            <pc:sldMk cId="2064254892" sldId="950"/>
            <ac:spMk id="130" creationId="{00000000-0000-0000-0000-000000000000}"/>
          </ac:spMkLst>
        </pc:spChg>
        <pc:spChg chg="mod">
          <ac:chgData name="Marta" userId="eac6eb22-5f14-46b4-a4ea-a86e6e8c4acc" providerId="ADAL" clId="{74097406-F23F-4933-BA70-ABAFA82FF68B}" dt="2023-05-08T11:11:55.429" v="185"/>
          <ac:spMkLst>
            <pc:docMk/>
            <pc:sldMk cId="2064254892" sldId="950"/>
            <ac:spMk id="131" creationId="{00000000-0000-0000-0000-000000000000}"/>
          </ac:spMkLst>
        </pc:spChg>
        <pc:spChg chg="mod">
          <ac:chgData name="Marta" userId="eac6eb22-5f14-46b4-a4ea-a86e6e8c4acc" providerId="ADAL" clId="{74097406-F23F-4933-BA70-ABAFA82FF68B}" dt="2023-05-08T11:11:55.429" v="185"/>
          <ac:spMkLst>
            <pc:docMk/>
            <pc:sldMk cId="2064254892" sldId="950"/>
            <ac:spMk id="132" creationId="{00000000-0000-0000-0000-000000000000}"/>
          </ac:spMkLst>
        </pc:spChg>
        <pc:spChg chg="mod">
          <ac:chgData name="Marta" userId="eac6eb22-5f14-46b4-a4ea-a86e6e8c4acc" providerId="ADAL" clId="{74097406-F23F-4933-BA70-ABAFA82FF68B}" dt="2023-05-08T11:11:55.429" v="185"/>
          <ac:spMkLst>
            <pc:docMk/>
            <pc:sldMk cId="2064254892" sldId="950"/>
            <ac:spMk id="133" creationId="{00000000-0000-0000-0000-000000000000}"/>
          </ac:spMkLst>
        </pc:spChg>
        <pc:spChg chg="mod">
          <ac:chgData name="Marta" userId="eac6eb22-5f14-46b4-a4ea-a86e6e8c4acc" providerId="ADAL" clId="{74097406-F23F-4933-BA70-ABAFA82FF68B}" dt="2023-05-08T11:11:55.429" v="185"/>
          <ac:spMkLst>
            <pc:docMk/>
            <pc:sldMk cId="2064254892" sldId="950"/>
            <ac:spMk id="134" creationId="{00000000-0000-0000-0000-000000000000}"/>
          </ac:spMkLst>
        </pc:spChg>
        <pc:spChg chg="mod">
          <ac:chgData name="Marta" userId="eac6eb22-5f14-46b4-a4ea-a86e6e8c4acc" providerId="ADAL" clId="{74097406-F23F-4933-BA70-ABAFA82FF68B}" dt="2023-05-08T11:11:55.429" v="185"/>
          <ac:spMkLst>
            <pc:docMk/>
            <pc:sldMk cId="2064254892" sldId="950"/>
            <ac:spMk id="135" creationId="{00000000-0000-0000-0000-000000000000}"/>
          </ac:spMkLst>
        </pc:spChg>
        <pc:spChg chg="mod">
          <ac:chgData name="Marta" userId="eac6eb22-5f14-46b4-a4ea-a86e6e8c4acc" providerId="ADAL" clId="{74097406-F23F-4933-BA70-ABAFA82FF68B}" dt="2023-05-08T11:11:55.429" v="185"/>
          <ac:spMkLst>
            <pc:docMk/>
            <pc:sldMk cId="2064254892" sldId="950"/>
            <ac:spMk id="136" creationId="{00000000-0000-0000-0000-000000000000}"/>
          </ac:spMkLst>
        </pc:spChg>
        <pc:spChg chg="mod">
          <ac:chgData name="Marta" userId="eac6eb22-5f14-46b4-a4ea-a86e6e8c4acc" providerId="ADAL" clId="{74097406-F23F-4933-BA70-ABAFA82FF68B}" dt="2023-05-08T11:11:55.429" v="185"/>
          <ac:spMkLst>
            <pc:docMk/>
            <pc:sldMk cId="2064254892" sldId="950"/>
            <ac:spMk id="137" creationId="{00000000-0000-0000-0000-000000000000}"/>
          </ac:spMkLst>
        </pc:spChg>
        <pc:spChg chg="mod">
          <ac:chgData name="Marta" userId="eac6eb22-5f14-46b4-a4ea-a86e6e8c4acc" providerId="ADAL" clId="{74097406-F23F-4933-BA70-ABAFA82FF68B}" dt="2023-05-08T11:11:55.429" v="185"/>
          <ac:spMkLst>
            <pc:docMk/>
            <pc:sldMk cId="2064254892" sldId="950"/>
            <ac:spMk id="138" creationId="{00000000-0000-0000-0000-000000000000}"/>
          </ac:spMkLst>
        </pc:spChg>
        <pc:spChg chg="mod">
          <ac:chgData name="Marta" userId="eac6eb22-5f14-46b4-a4ea-a86e6e8c4acc" providerId="ADAL" clId="{74097406-F23F-4933-BA70-ABAFA82FF68B}" dt="2023-05-08T11:11:55.429" v="185"/>
          <ac:spMkLst>
            <pc:docMk/>
            <pc:sldMk cId="2064254892" sldId="950"/>
            <ac:spMk id="139" creationId="{00000000-0000-0000-0000-000000000000}"/>
          </ac:spMkLst>
        </pc:spChg>
        <pc:spChg chg="mod">
          <ac:chgData name="Marta" userId="eac6eb22-5f14-46b4-a4ea-a86e6e8c4acc" providerId="ADAL" clId="{74097406-F23F-4933-BA70-ABAFA82FF68B}" dt="2023-05-08T11:11:55.429" v="185"/>
          <ac:spMkLst>
            <pc:docMk/>
            <pc:sldMk cId="2064254892" sldId="950"/>
            <ac:spMk id="140" creationId="{00000000-0000-0000-0000-000000000000}"/>
          </ac:spMkLst>
        </pc:spChg>
        <pc:spChg chg="mod">
          <ac:chgData name="Marta" userId="eac6eb22-5f14-46b4-a4ea-a86e6e8c4acc" providerId="ADAL" clId="{74097406-F23F-4933-BA70-ABAFA82FF68B}" dt="2023-05-08T11:11:55.429" v="185"/>
          <ac:spMkLst>
            <pc:docMk/>
            <pc:sldMk cId="2064254892" sldId="950"/>
            <ac:spMk id="141" creationId="{00000000-0000-0000-0000-000000000000}"/>
          </ac:spMkLst>
        </pc:spChg>
        <pc:spChg chg="mod">
          <ac:chgData name="Marta" userId="eac6eb22-5f14-46b4-a4ea-a86e6e8c4acc" providerId="ADAL" clId="{74097406-F23F-4933-BA70-ABAFA82FF68B}" dt="2023-05-08T11:11:55.429" v="185"/>
          <ac:spMkLst>
            <pc:docMk/>
            <pc:sldMk cId="2064254892" sldId="950"/>
            <ac:spMk id="142" creationId="{00000000-0000-0000-0000-000000000000}"/>
          </ac:spMkLst>
        </pc:spChg>
        <pc:spChg chg="mod">
          <ac:chgData name="Marta" userId="eac6eb22-5f14-46b4-a4ea-a86e6e8c4acc" providerId="ADAL" clId="{74097406-F23F-4933-BA70-ABAFA82FF68B}" dt="2023-05-08T11:11:55.429" v="185"/>
          <ac:spMkLst>
            <pc:docMk/>
            <pc:sldMk cId="2064254892" sldId="950"/>
            <ac:spMk id="143" creationId="{00000000-0000-0000-0000-000000000000}"/>
          </ac:spMkLst>
        </pc:spChg>
        <pc:spChg chg="mod">
          <ac:chgData name="Marta" userId="eac6eb22-5f14-46b4-a4ea-a86e6e8c4acc" providerId="ADAL" clId="{74097406-F23F-4933-BA70-ABAFA82FF68B}" dt="2023-05-08T11:11:55.429" v="185"/>
          <ac:spMkLst>
            <pc:docMk/>
            <pc:sldMk cId="2064254892" sldId="950"/>
            <ac:spMk id="144" creationId="{00000000-0000-0000-0000-000000000000}"/>
          </ac:spMkLst>
        </pc:spChg>
        <pc:spChg chg="mod">
          <ac:chgData name="Marta" userId="eac6eb22-5f14-46b4-a4ea-a86e6e8c4acc" providerId="ADAL" clId="{74097406-F23F-4933-BA70-ABAFA82FF68B}" dt="2023-05-08T11:11:55.429" v="185"/>
          <ac:spMkLst>
            <pc:docMk/>
            <pc:sldMk cId="2064254892" sldId="950"/>
            <ac:spMk id="145" creationId="{00000000-0000-0000-0000-000000000000}"/>
          </ac:spMkLst>
        </pc:spChg>
        <pc:spChg chg="mod">
          <ac:chgData name="Marta" userId="eac6eb22-5f14-46b4-a4ea-a86e6e8c4acc" providerId="ADAL" clId="{74097406-F23F-4933-BA70-ABAFA82FF68B}" dt="2023-05-08T11:11:55.429" v="185"/>
          <ac:spMkLst>
            <pc:docMk/>
            <pc:sldMk cId="2064254892" sldId="950"/>
            <ac:spMk id="146" creationId="{00000000-0000-0000-0000-000000000000}"/>
          </ac:spMkLst>
        </pc:spChg>
        <pc:spChg chg="mod">
          <ac:chgData name="Marta" userId="eac6eb22-5f14-46b4-a4ea-a86e6e8c4acc" providerId="ADAL" clId="{74097406-F23F-4933-BA70-ABAFA82FF68B}" dt="2023-05-08T11:11:55.429" v="185"/>
          <ac:spMkLst>
            <pc:docMk/>
            <pc:sldMk cId="2064254892" sldId="950"/>
            <ac:spMk id="147" creationId="{00000000-0000-0000-0000-000000000000}"/>
          </ac:spMkLst>
        </pc:spChg>
        <pc:spChg chg="mod">
          <ac:chgData name="Marta" userId="eac6eb22-5f14-46b4-a4ea-a86e6e8c4acc" providerId="ADAL" clId="{74097406-F23F-4933-BA70-ABAFA82FF68B}" dt="2023-05-08T11:11:55.429" v="185"/>
          <ac:spMkLst>
            <pc:docMk/>
            <pc:sldMk cId="2064254892" sldId="950"/>
            <ac:spMk id="148" creationId="{00000000-0000-0000-0000-000000000000}"/>
          </ac:spMkLst>
        </pc:spChg>
        <pc:spChg chg="mod">
          <ac:chgData name="Marta" userId="eac6eb22-5f14-46b4-a4ea-a86e6e8c4acc" providerId="ADAL" clId="{74097406-F23F-4933-BA70-ABAFA82FF68B}" dt="2023-05-08T11:11:55.429" v="185"/>
          <ac:spMkLst>
            <pc:docMk/>
            <pc:sldMk cId="2064254892" sldId="950"/>
            <ac:spMk id="149" creationId="{00000000-0000-0000-0000-000000000000}"/>
          </ac:spMkLst>
        </pc:spChg>
        <pc:spChg chg="mod">
          <ac:chgData name="Marta" userId="eac6eb22-5f14-46b4-a4ea-a86e6e8c4acc" providerId="ADAL" clId="{74097406-F23F-4933-BA70-ABAFA82FF68B}" dt="2023-05-08T11:11:55.429" v="185"/>
          <ac:spMkLst>
            <pc:docMk/>
            <pc:sldMk cId="2064254892" sldId="950"/>
            <ac:spMk id="150" creationId="{00000000-0000-0000-0000-000000000000}"/>
          </ac:spMkLst>
        </pc:spChg>
        <pc:spChg chg="mod">
          <ac:chgData name="Marta" userId="eac6eb22-5f14-46b4-a4ea-a86e6e8c4acc" providerId="ADAL" clId="{74097406-F23F-4933-BA70-ABAFA82FF68B}" dt="2023-05-08T11:11:55.429" v="185"/>
          <ac:spMkLst>
            <pc:docMk/>
            <pc:sldMk cId="2064254892" sldId="950"/>
            <ac:spMk id="151" creationId="{00000000-0000-0000-0000-000000000000}"/>
          </ac:spMkLst>
        </pc:spChg>
        <pc:spChg chg="mod">
          <ac:chgData name="Marta" userId="eac6eb22-5f14-46b4-a4ea-a86e6e8c4acc" providerId="ADAL" clId="{74097406-F23F-4933-BA70-ABAFA82FF68B}" dt="2023-05-08T11:11:55.429" v="185"/>
          <ac:spMkLst>
            <pc:docMk/>
            <pc:sldMk cId="2064254892" sldId="950"/>
            <ac:spMk id="152" creationId="{00000000-0000-0000-0000-000000000000}"/>
          </ac:spMkLst>
        </pc:spChg>
        <pc:spChg chg="mod">
          <ac:chgData name="Marta" userId="eac6eb22-5f14-46b4-a4ea-a86e6e8c4acc" providerId="ADAL" clId="{74097406-F23F-4933-BA70-ABAFA82FF68B}" dt="2023-05-08T11:11:55.429" v="185"/>
          <ac:spMkLst>
            <pc:docMk/>
            <pc:sldMk cId="2064254892" sldId="950"/>
            <ac:spMk id="153" creationId="{00000000-0000-0000-0000-000000000000}"/>
          </ac:spMkLst>
        </pc:spChg>
        <pc:spChg chg="mod">
          <ac:chgData name="Marta" userId="eac6eb22-5f14-46b4-a4ea-a86e6e8c4acc" providerId="ADAL" clId="{74097406-F23F-4933-BA70-ABAFA82FF68B}" dt="2023-05-08T11:11:55.429" v="185"/>
          <ac:spMkLst>
            <pc:docMk/>
            <pc:sldMk cId="2064254892" sldId="950"/>
            <ac:spMk id="154" creationId="{00000000-0000-0000-0000-000000000000}"/>
          </ac:spMkLst>
        </pc:spChg>
        <pc:spChg chg="mod">
          <ac:chgData name="Marta" userId="eac6eb22-5f14-46b4-a4ea-a86e6e8c4acc" providerId="ADAL" clId="{74097406-F23F-4933-BA70-ABAFA82FF68B}" dt="2023-05-08T11:11:55.429" v="185"/>
          <ac:spMkLst>
            <pc:docMk/>
            <pc:sldMk cId="2064254892" sldId="950"/>
            <ac:spMk id="155" creationId="{00000000-0000-0000-0000-000000000000}"/>
          </ac:spMkLst>
        </pc:spChg>
        <pc:spChg chg="mod">
          <ac:chgData name="Marta" userId="eac6eb22-5f14-46b4-a4ea-a86e6e8c4acc" providerId="ADAL" clId="{74097406-F23F-4933-BA70-ABAFA82FF68B}" dt="2023-05-08T11:11:55.429" v="185"/>
          <ac:spMkLst>
            <pc:docMk/>
            <pc:sldMk cId="2064254892" sldId="950"/>
            <ac:spMk id="156" creationId="{00000000-0000-0000-0000-000000000000}"/>
          </ac:spMkLst>
        </pc:spChg>
        <pc:spChg chg="mod">
          <ac:chgData name="Marta" userId="eac6eb22-5f14-46b4-a4ea-a86e6e8c4acc" providerId="ADAL" clId="{74097406-F23F-4933-BA70-ABAFA82FF68B}" dt="2023-05-08T11:11:55.429" v="185"/>
          <ac:spMkLst>
            <pc:docMk/>
            <pc:sldMk cId="2064254892" sldId="950"/>
            <ac:spMk id="157" creationId="{00000000-0000-0000-0000-000000000000}"/>
          </ac:spMkLst>
        </pc:spChg>
        <pc:spChg chg="mod">
          <ac:chgData name="Marta" userId="eac6eb22-5f14-46b4-a4ea-a86e6e8c4acc" providerId="ADAL" clId="{74097406-F23F-4933-BA70-ABAFA82FF68B}" dt="2023-05-08T11:11:55.429" v="185"/>
          <ac:spMkLst>
            <pc:docMk/>
            <pc:sldMk cId="2064254892" sldId="950"/>
            <ac:spMk id="158" creationId="{00000000-0000-0000-0000-000000000000}"/>
          </ac:spMkLst>
        </pc:spChg>
        <pc:spChg chg="mod">
          <ac:chgData name="Marta" userId="eac6eb22-5f14-46b4-a4ea-a86e6e8c4acc" providerId="ADAL" clId="{74097406-F23F-4933-BA70-ABAFA82FF68B}" dt="2023-05-08T11:11:55.429" v="185"/>
          <ac:spMkLst>
            <pc:docMk/>
            <pc:sldMk cId="2064254892" sldId="950"/>
            <ac:spMk id="159" creationId="{00000000-0000-0000-0000-000000000000}"/>
          </ac:spMkLst>
        </pc:spChg>
        <pc:spChg chg="mod">
          <ac:chgData name="Marta" userId="eac6eb22-5f14-46b4-a4ea-a86e6e8c4acc" providerId="ADAL" clId="{74097406-F23F-4933-BA70-ABAFA82FF68B}" dt="2023-05-08T11:11:55.429" v="185"/>
          <ac:spMkLst>
            <pc:docMk/>
            <pc:sldMk cId="2064254892" sldId="950"/>
            <ac:spMk id="160" creationId="{00000000-0000-0000-0000-000000000000}"/>
          </ac:spMkLst>
        </pc:spChg>
        <pc:spChg chg="mod">
          <ac:chgData name="Marta" userId="eac6eb22-5f14-46b4-a4ea-a86e6e8c4acc" providerId="ADAL" clId="{74097406-F23F-4933-BA70-ABAFA82FF68B}" dt="2023-05-08T11:11:55.429" v="185"/>
          <ac:spMkLst>
            <pc:docMk/>
            <pc:sldMk cId="2064254892" sldId="950"/>
            <ac:spMk id="161" creationId="{00000000-0000-0000-0000-000000000000}"/>
          </ac:spMkLst>
        </pc:spChg>
        <pc:spChg chg="mod">
          <ac:chgData name="Marta" userId="eac6eb22-5f14-46b4-a4ea-a86e6e8c4acc" providerId="ADAL" clId="{74097406-F23F-4933-BA70-ABAFA82FF68B}" dt="2023-05-08T11:11:55.429" v="185"/>
          <ac:spMkLst>
            <pc:docMk/>
            <pc:sldMk cId="2064254892" sldId="950"/>
            <ac:spMk id="162" creationId="{00000000-0000-0000-0000-000000000000}"/>
          </ac:spMkLst>
        </pc:spChg>
        <pc:spChg chg="mod">
          <ac:chgData name="Marta" userId="eac6eb22-5f14-46b4-a4ea-a86e6e8c4acc" providerId="ADAL" clId="{74097406-F23F-4933-BA70-ABAFA82FF68B}" dt="2023-05-08T11:11:55.429" v="185"/>
          <ac:spMkLst>
            <pc:docMk/>
            <pc:sldMk cId="2064254892" sldId="950"/>
            <ac:spMk id="163" creationId="{00000000-0000-0000-0000-000000000000}"/>
          </ac:spMkLst>
        </pc:spChg>
        <pc:spChg chg="mod">
          <ac:chgData name="Marta" userId="eac6eb22-5f14-46b4-a4ea-a86e6e8c4acc" providerId="ADAL" clId="{74097406-F23F-4933-BA70-ABAFA82FF68B}" dt="2023-05-08T11:11:55.429" v="185"/>
          <ac:spMkLst>
            <pc:docMk/>
            <pc:sldMk cId="2064254892" sldId="950"/>
            <ac:spMk id="164" creationId="{00000000-0000-0000-0000-000000000000}"/>
          </ac:spMkLst>
        </pc:spChg>
        <pc:spChg chg="mod">
          <ac:chgData name="Marta" userId="eac6eb22-5f14-46b4-a4ea-a86e6e8c4acc" providerId="ADAL" clId="{74097406-F23F-4933-BA70-ABAFA82FF68B}" dt="2023-05-08T11:11:55.429" v="185"/>
          <ac:spMkLst>
            <pc:docMk/>
            <pc:sldMk cId="2064254892" sldId="950"/>
            <ac:spMk id="165" creationId="{00000000-0000-0000-0000-000000000000}"/>
          </ac:spMkLst>
        </pc:spChg>
        <pc:spChg chg="mod">
          <ac:chgData name="Marta" userId="eac6eb22-5f14-46b4-a4ea-a86e6e8c4acc" providerId="ADAL" clId="{74097406-F23F-4933-BA70-ABAFA82FF68B}" dt="2023-05-08T11:11:55.429" v="185"/>
          <ac:spMkLst>
            <pc:docMk/>
            <pc:sldMk cId="2064254892" sldId="950"/>
            <ac:spMk id="166" creationId="{00000000-0000-0000-0000-000000000000}"/>
          </ac:spMkLst>
        </pc:spChg>
        <pc:spChg chg="mod">
          <ac:chgData name="Marta" userId="eac6eb22-5f14-46b4-a4ea-a86e6e8c4acc" providerId="ADAL" clId="{74097406-F23F-4933-BA70-ABAFA82FF68B}" dt="2023-05-08T11:11:55.429" v="185"/>
          <ac:spMkLst>
            <pc:docMk/>
            <pc:sldMk cId="2064254892" sldId="950"/>
            <ac:spMk id="167" creationId="{00000000-0000-0000-0000-000000000000}"/>
          </ac:spMkLst>
        </pc:spChg>
        <pc:spChg chg="mod">
          <ac:chgData name="Marta" userId="eac6eb22-5f14-46b4-a4ea-a86e6e8c4acc" providerId="ADAL" clId="{74097406-F23F-4933-BA70-ABAFA82FF68B}" dt="2023-05-08T11:11:55.429" v="185"/>
          <ac:spMkLst>
            <pc:docMk/>
            <pc:sldMk cId="2064254892" sldId="950"/>
            <ac:spMk id="168" creationId="{00000000-0000-0000-0000-000000000000}"/>
          </ac:spMkLst>
        </pc:spChg>
        <pc:spChg chg="mod">
          <ac:chgData name="Marta" userId="eac6eb22-5f14-46b4-a4ea-a86e6e8c4acc" providerId="ADAL" clId="{74097406-F23F-4933-BA70-ABAFA82FF68B}" dt="2023-05-08T11:11:55.429" v="185"/>
          <ac:spMkLst>
            <pc:docMk/>
            <pc:sldMk cId="2064254892" sldId="950"/>
            <ac:spMk id="169" creationId="{00000000-0000-0000-0000-000000000000}"/>
          </ac:spMkLst>
        </pc:spChg>
        <pc:spChg chg="mod">
          <ac:chgData name="Marta" userId="eac6eb22-5f14-46b4-a4ea-a86e6e8c4acc" providerId="ADAL" clId="{74097406-F23F-4933-BA70-ABAFA82FF68B}" dt="2023-05-08T11:11:55.429" v="185"/>
          <ac:spMkLst>
            <pc:docMk/>
            <pc:sldMk cId="2064254892" sldId="950"/>
            <ac:spMk id="170" creationId="{00000000-0000-0000-0000-000000000000}"/>
          </ac:spMkLst>
        </pc:spChg>
        <pc:spChg chg="mod">
          <ac:chgData name="Marta" userId="eac6eb22-5f14-46b4-a4ea-a86e6e8c4acc" providerId="ADAL" clId="{74097406-F23F-4933-BA70-ABAFA82FF68B}" dt="2023-05-08T11:11:55.429" v="185"/>
          <ac:spMkLst>
            <pc:docMk/>
            <pc:sldMk cId="2064254892" sldId="950"/>
            <ac:spMk id="171" creationId="{00000000-0000-0000-0000-000000000000}"/>
          </ac:spMkLst>
        </pc:spChg>
        <pc:spChg chg="mod">
          <ac:chgData name="Marta" userId="eac6eb22-5f14-46b4-a4ea-a86e6e8c4acc" providerId="ADAL" clId="{74097406-F23F-4933-BA70-ABAFA82FF68B}" dt="2023-05-08T11:11:55.429" v="185"/>
          <ac:spMkLst>
            <pc:docMk/>
            <pc:sldMk cId="2064254892" sldId="950"/>
            <ac:spMk id="172" creationId="{00000000-0000-0000-0000-000000000000}"/>
          </ac:spMkLst>
        </pc:spChg>
        <pc:spChg chg="mod">
          <ac:chgData name="Marta" userId="eac6eb22-5f14-46b4-a4ea-a86e6e8c4acc" providerId="ADAL" clId="{74097406-F23F-4933-BA70-ABAFA82FF68B}" dt="2023-05-08T11:11:55.429" v="185"/>
          <ac:spMkLst>
            <pc:docMk/>
            <pc:sldMk cId="2064254892" sldId="950"/>
            <ac:spMk id="173" creationId="{00000000-0000-0000-0000-000000000000}"/>
          </ac:spMkLst>
        </pc:spChg>
        <pc:spChg chg="mod">
          <ac:chgData name="Marta" userId="eac6eb22-5f14-46b4-a4ea-a86e6e8c4acc" providerId="ADAL" clId="{74097406-F23F-4933-BA70-ABAFA82FF68B}" dt="2023-05-08T11:11:55.429" v="185"/>
          <ac:spMkLst>
            <pc:docMk/>
            <pc:sldMk cId="2064254892" sldId="950"/>
            <ac:spMk id="174" creationId="{00000000-0000-0000-0000-000000000000}"/>
          </ac:spMkLst>
        </pc:spChg>
        <pc:spChg chg="mod">
          <ac:chgData name="Marta" userId="eac6eb22-5f14-46b4-a4ea-a86e6e8c4acc" providerId="ADAL" clId="{74097406-F23F-4933-BA70-ABAFA82FF68B}" dt="2023-05-08T11:11:55.429" v="185"/>
          <ac:spMkLst>
            <pc:docMk/>
            <pc:sldMk cId="2064254892" sldId="950"/>
            <ac:spMk id="175" creationId="{00000000-0000-0000-0000-000000000000}"/>
          </ac:spMkLst>
        </pc:spChg>
        <pc:spChg chg="mod">
          <ac:chgData name="Marta" userId="eac6eb22-5f14-46b4-a4ea-a86e6e8c4acc" providerId="ADAL" clId="{74097406-F23F-4933-BA70-ABAFA82FF68B}" dt="2023-05-08T11:11:55.429" v="185"/>
          <ac:spMkLst>
            <pc:docMk/>
            <pc:sldMk cId="2064254892" sldId="950"/>
            <ac:spMk id="176" creationId="{00000000-0000-0000-0000-000000000000}"/>
          </ac:spMkLst>
        </pc:spChg>
        <pc:spChg chg="mod">
          <ac:chgData name="Marta" userId="eac6eb22-5f14-46b4-a4ea-a86e6e8c4acc" providerId="ADAL" clId="{74097406-F23F-4933-BA70-ABAFA82FF68B}" dt="2023-05-08T11:11:55.429" v="185"/>
          <ac:spMkLst>
            <pc:docMk/>
            <pc:sldMk cId="2064254892" sldId="950"/>
            <ac:spMk id="177" creationId="{00000000-0000-0000-0000-000000000000}"/>
          </ac:spMkLst>
        </pc:spChg>
        <pc:spChg chg="mod">
          <ac:chgData name="Marta" userId="eac6eb22-5f14-46b4-a4ea-a86e6e8c4acc" providerId="ADAL" clId="{74097406-F23F-4933-BA70-ABAFA82FF68B}" dt="2023-05-08T11:11:55.429" v="185"/>
          <ac:spMkLst>
            <pc:docMk/>
            <pc:sldMk cId="2064254892" sldId="950"/>
            <ac:spMk id="178" creationId="{00000000-0000-0000-0000-000000000000}"/>
          </ac:spMkLst>
        </pc:spChg>
        <pc:spChg chg="mod">
          <ac:chgData name="Marta" userId="eac6eb22-5f14-46b4-a4ea-a86e6e8c4acc" providerId="ADAL" clId="{74097406-F23F-4933-BA70-ABAFA82FF68B}" dt="2023-05-08T11:11:55.429" v="185"/>
          <ac:spMkLst>
            <pc:docMk/>
            <pc:sldMk cId="2064254892" sldId="950"/>
            <ac:spMk id="179" creationId="{00000000-0000-0000-0000-000000000000}"/>
          </ac:spMkLst>
        </pc:spChg>
        <pc:spChg chg="mod">
          <ac:chgData name="Marta" userId="eac6eb22-5f14-46b4-a4ea-a86e6e8c4acc" providerId="ADAL" clId="{74097406-F23F-4933-BA70-ABAFA82FF68B}" dt="2023-05-08T11:11:55.429" v="185"/>
          <ac:spMkLst>
            <pc:docMk/>
            <pc:sldMk cId="2064254892" sldId="950"/>
            <ac:spMk id="180" creationId="{00000000-0000-0000-0000-000000000000}"/>
          </ac:spMkLst>
        </pc:spChg>
        <pc:spChg chg="mod">
          <ac:chgData name="Marta" userId="eac6eb22-5f14-46b4-a4ea-a86e6e8c4acc" providerId="ADAL" clId="{74097406-F23F-4933-BA70-ABAFA82FF68B}" dt="2023-05-08T11:11:55.429" v="185"/>
          <ac:spMkLst>
            <pc:docMk/>
            <pc:sldMk cId="2064254892" sldId="950"/>
            <ac:spMk id="181" creationId="{00000000-0000-0000-0000-000000000000}"/>
          </ac:spMkLst>
        </pc:spChg>
        <pc:spChg chg="mod">
          <ac:chgData name="Marta" userId="eac6eb22-5f14-46b4-a4ea-a86e6e8c4acc" providerId="ADAL" clId="{74097406-F23F-4933-BA70-ABAFA82FF68B}" dt="2023-05-08T11:11:55.429" v="185"/>
          <ac:spMkLst>
            <pc:docMk/>
            <pc:sldMk cId="2064254892" sldId="950"/>
            <ac:spMk id="182" creationId="{00000000-0000-0000-0000-000000000000}"/>
          </ac:spMkLst>
        </pc:spChg>
        <pc:spChg chg="mod">
          <ac:chgData name="Marta" userId="eac6eb22-5f14-46b4-a4ea-a86e6e8c4acc" providerId="ADAL" clId="{74097406-F23F-4933-BA70-ABAFA82FF68B}" dt="2023-05-08T11:11:55.429" v="185"/>
          <ac:spMkLst>
            <pc:docMk/>
            <pc:sldMk cId="2064254892" sldId="950"/>
            <ac:spMk id="183" creationId="{00000000-0000-0000-0000-000000000000}"/>
          </ac:spMkLst>
        </pc:spChg>
        <pc:spChg chg="mod">
          <ac:chgData name="Marta" userId="eac6eb22-5f14-46b4-a4ea-a86e6e8c4acc" providerId="ADAL" clId="{74097406-F23F-4933-BA70-ABAFA82FF68B}" dt="2023-05-08T11:11:55.429" v="185"/>
          <ac:spMkLst>
            <pc:docMk/>
            <pc:sldMk cId="2064254892" sldId="950"/>
            <ac:spMk id="184" creationId="{00000000-0000-0000-0000-000000000000}"/>
          </ac:spMkLst>
        </pc:spChg>
        <pc:spChg chg="mod">
          <ac:chgData name="Marta" userId="eac6eb22-5f14-46b4-a4ea-a86e6e8c4acc" providerId="ADAL" clId="{74097406-F23F-4933-BA70-ABAFA82FF68B}" dt="2023-05-08T11:11:55.429" v="185"/>
          <ac:spMkLst>
            <pc:docMk/>
            <pc:sldMk cId="2064254892" sldId="950"/>
            <ac:spMk id="185" creationId="{00000000-0000-0000-0000-000000000000}"/>
          </ac:spMkLst>
        </pc:spChg>
        <pc:spChg chg="mod">
          <ac:chgData name="Marta" userId="eac6eb22-5f14-46b4-a4ea-a86e6e8c4acc" providerId="ADAL" clId="{74097406-F23F-4933-BA70-ABAFA82FF68B}" dt="2023-05-08T11:11:55.429" v="185"/>
          <ac:spMkLst>
            <pc:docMk/>
            <pc:sldMk cId="2064254892" sldId="950"/>
            <ac:spMk id="186" creationId="{00000000-0000-0000-0000-000000000000}"/>
          </ac:spMkLst>
        </pc:spChg>
        <pc:spChg chg="mod">
          <ac:chgData name="Marta" userId="eac6eb22-5f14-46b4-a4ea-a86e6e8c4acc" providerId="ADAL" clId="{74097406-F23F-4933-BA70-ABAFA82FF68B}" dt="2023-05-08T11:11:55.429" v="185"/>
          <ac:spMkLst>
            <pc:docMk/>
            <pc:sldMk cId="2064254892" sldId="950"/>
            <ac:spMk id="187" creationId="{00000000-0000-0000-0000-000000000000}"/>
          </ac:spMkLst>
        </pc:spChg>
        <pc:spChg chg="mod">
          <ac:chgData name="Marta" userId="eac6eb22-5f14-46b4-a4ea-a86e6e8c4acc" providerId="ADAL" clId="{74097406-F23F-4933-BA70-ABAFA82FF68B}" dt="2023-05-08T11:11:55.429" v="185"/>
          <ac:spMkLst>
            <pc:docMk/>
            <pc:sldMk cId="2064254892" sldId="950"/>
            <ac:spMk id="188" creationId="{00000000-0000-0000-0000-000000000000}"/>
          </ac:spMkLst>
        </pc:spChg>
        <pc:spChg chg="mod">
          <ac:chgData name="Marta" userId="eac6eb22-5f14-46b4-a4ea-a86e6e8c4acc" providerId="ADAL" clId="{74097406-F23F-4933-BA70-ABAFA82FF68B}" dt="2023-05-08T11:11:55.429" v="185"/>
          <ac:spMkLst>
            <pc:docMk/>
            <pc:sldMk cId="2064254892" sldId="950"/>
            <ac:spMk id="189" creationId="{00000000-0000-0000-0000-000000000000}"/>
          </ac:spMkLst>
        </pc:spChg>
        <pc:spChg chg="mod">
          <ac:chgData name="Marta" userId="eac6eb22-5f14-46b4-a4ea-a86e6e8c4acc" providerId="ADAL" clId="{74097406-F23F-4933-BA70-ABAFA82FF68B}" dt="2023-05-08T11:11:55.429" v="185"/>
          <ac:spMkLst>
            <pc:docMk/>
            <pc:sldMk cId="2064254892" sldId="950"/>
            <ac:spMk id="190" creationId="{00000000-0000-0000-0000-000000000000}"/>
          </ac:spMkLst>
        </pc:spChg>
        <pc:spChg chg="mod">
          <ac:chgData name="Marta" userId="eac6eb22-5f14-46b4-a4ea-a86e6e8c4acc" providerId="ADAL" clId="{74097406-F23F-4933-BA70-ABAFA82FF68B}" dt="2023-05-08T11:11:55.429" v="185"/>
          <ac:spMkLst>
            <pc:docMk/>
            <pc:sldMk cId="2064254892" sldId="950"/>
            <ac:spMk id="191" creationId="{00000000-0000-0000-0000-000000000000}"/>
          </ac:spMkLst>
        </pc:spChg>
        <pc:spChg chg="mod">
          <ac:chgData name="Marta" userId="eac6eb22-5f14-46b4-a4ea-a86e6e8c4acc" providerId="ADAL" clId="{74097406-F23F-4933-BA70-ABAFA82FF68B}" dt="2023-05-08T11:11:55.429" v="185"/>
          <ac:spMkLst>
            <pc:docMk/>
            <pc:sldMk cId="2064254892" sldId="950"/>
            <ac:spMk id="192" creationId="{00000000-0000-0000-0000-000000000000}"/>
          </ac:spMkLst>
        </pc:spChg>
        <pc:spChg chg="mod">
          <ac:chgData name="Marta" userId="eac6eb22-5f14-46b4-a4ea-a86e6e8c4acc" providerId="ADAL" clId="{74097406-F23F-4933-BA70-ABAFA82FF68B}" dt="2023-05-08T11:11:55.429" v="185"/>
          <ac:spMkLst>
            <pc:docMk/>
            <pc:sldMk cId="2064254892" sldId="950"/>
            <ac:spMk id="193" creationId="{00000000-0000-0000-0000-000000000000}"/>
          </ac:spMkLst>
        </pc:spChg>
        <pc:spChg chg="mod">
          <ac:chgData name="Marta" userId="eac6eb22-5f14-46b4-a4ea-a86e6e8c4acc" providerId="ADAL" clId="{74097406-F23F-4933-BA70-ABAFA82FF68B}" dt="2023-05-08T11:11:55.429" v="185"/>
          <ac:spMkLst>
            <pc:docMk/>
            <pc:sldMk cId="2064254892" sldId="950"/>
            <ac:spMk id="194" creationId="{00000000-0000-0000-0000-000000000000}"/>
          </ac:spMkLst>
        </pc:spChg>
        <pc:spChg chg="mod">
          <ac:chgData name="Marta" userId="eac6eb22-5f14-46b4-a4ea-a86e6e8c4acc" providerId="ADAL" clId="{74097406-F23F-4933-BA70-ABAFA82FF68B}" dt="2023-05-08T11:11:55.429" v="185"/>
          <ac:spMkLst>
            <pc:docMk/>
            <pc:sldMk cId="2064254892" sldId="950"/>
            <ac:spMk id="195" creationId="{00000000-0000-0000-0000-000000000000}"/>
          </ac:spMkLst>
        </pc:spChg>
        <pc:spChg chg="mod">
          <ac:chgData name="Marta" userId="eac6eb22-5f14-46b4-a4ea-a86e6e8c4acc" providerId="ADAL" clId="{74097406-F23F-4933-BA70-ABAFA82FF68B}" dt="2023-05-08T11:11:55.429" v="185"/>
          <ac:spMkLst>
            <pc:docMk/>
            <pc:sldMk cId="2064254892" sldId="950"/>
            <ac:spMk id="196" creationId="{00000000-0000-0000-0000-000000000000}"/>
          </ac:spMkLst>
        </pc:spChg>
        <pc:spChg chg="mod">
          <ac:chgData name="Marta" userId="eac6eb22-5f14-46b4-a4ea-a86e6e8c4acc" providerId="ADAL" clId="{74097406-F23F-4933-BA70-ABAFA82FF68B}" dt="2023-05-08T11:11:55.429" v="185"/>
          <ac:spMkLst>
            <pc:docMk/>
            <pc:sldMk cId="2064254892" sldId="950"/>
            <ac:spMk id="197" creationId="{00000000-0000-0000-0000-000000000000}"/>
          </ac:spMkLst>
        </pc:spChg>
        <pc:spChg chg="mod">
          <ac:chgData name="Marta" userId="eac6eb22-5f14-46b4-a4ea-a86e6e8c4acc" providerId="ADAL" clId="{74097406-F23F-4933-BA70-ABAFA82FF68B}" dt="2023-05-08T11:11:55.429" v="185"/>
          <ac:spMkLst>
            <pc:docMk/>
            <pc:sldMk cId="2064254892" sldId="950"/>
            <ac:spMk id="198" creationId="{00000000-0000-0000-0000-000000000000}"/>
          </ac:spMkLst>
        </pc:spChg>
        <pc:spChg chg="mod">
          <ac:chgData name="Marta" userId="eac6eb22-5f14-46b4-a4ea-a86e6e8c4acc" providerId="ADAL" clId="{74097406-F23F-4933-BA70-ABAFA82FF68B}" dt="2023-05-08T11:11:55.429" v="185"/>
          <ac:spMkLst>
            <pc:docMk/>
            <pc:sldMk cId="2064254892" sldId="950"/>
            <ac:spMk id="199" creationId="{00000000-0000-0000-0000-000000000000}"/>
          </ac:spMkLst>
        </pc:spChg>
        <pc:spChg chg="mod">
          <ac:chgData name="Marta" userId="eac6eb22-5f14-46b4-a4ea-a86e6e8c4acc" providerId="ADAL" clId="{74097406-F23F-4933-BA70-ABAFA82FF68B}" dt="2023-05-08T11:11:55.429" v="185"/>
          <ac:spMkLst>
            <pc:docMk/>
            <pc:sldMk cId="2064254892" sldId="950"/>
            <ac:spMk id="200" creationId="{00000000-0000-0000-0000-000000000000}"/>
          </ac:spMkLst>
        </pc:spChg>
        <pc:spChg chg="mod">
          <ac:chgData name="Marta" userId="eac6eb22-5f14-46b4-a4ea-a86e6e8c4acc" providerId="ADAL" clId="{74097406-F23F-4933-BA70-ABAFA82FF68B}" dt="2023-05-08T11:11:55.429" v="185"/>
          <ac:spMkLst>
            <pc:docMk/>
            <pc:sldMk cId="2064254892" sldId="950"/>
            <ac:spMk id="201" creationId="{00000000-0000-0000-0000-000000000000}"/>
          </ac:spMkLst>
        </pc:spChg>
        <pc:spChg chg="mod">
          <ac:chgData name="Marta" userId="eac6eb22-5f14-46b4-a4ea-a86e6e8c4acc" providerId="ADAL" clId="{74097406-F23F-4933-BA70-ABAFA82FF68B}" dt="2023-05-08T11:11:55.429" v="185"/>
          <ac:spMkLst>
            <pc:docMk/>
            <pc:sldMk cId="2064254892" sldId="950"/>
            <ac:spMk id="202" creationId="{00000000-0000-0000-0000-000000000000}"/>
          </ac:spMkLst>
        </pc:spChg>
        <pc:spChg chg="mod">
          <ac:chgData name="Marta" userId="eac6eb22-5f14-46b4-a4ea-a86e6e8c4acc" providerId="ADAL" clId="{74097406-F23F-4933-BA70-ABAFA82FF68B}" dt="2023-05-08T11:11:55.429" v="185"/>
          <ac:spMkLst>
            <pc:docMk/>
            <pc:sldMk cId="2064254892" sldId="950"/>
            <ac:spMk id="203" creationId="{00000000-0000-0000-0000-000000000000}"/>
          </ac:spMkLst>
        </pc:spChg>
        <pc:spChg chg="mod">
          <ac:chgData name="Marta" userId="eac6eb22-5f14-46b4-a4ea-a86e6e8c4acc" providerId="ADAL" clId="{74097406-F23F-4933-BA70-ABAFA82FF68B}" dt="2023-05-08T11:11:55.429" v="185"/>
          <ac:spMkLst>
            <pc:docMk/>
            <pc:sldMk cId="2064254892" sldId="950"/>
            <ac:spMk id="204" creationId="{00000000-0000-0000-0000-000000000000}"/>
          </ac:spMkLst>
        </pc:spChg>
        <pc:spChg chg="mod">
          <ac:chgData name="Marta" userId="eac6eb22-5f14-46b4-a4ea-a86e6e8c4acc" providerId="ADAL" clId="{74097406-F23F-4933-BA70-ABAFA82FF68B}" dt="2023-05-08T11:11:55.429" v="185"/>
          <ac:spMkLst>
            <pc:docMk/>
            <pc:sldMk cId="2064254892" sldId="950"/>
            <ac:spMk id="205" creationId="{00000000-0000-0000-0000-000000000000}"/>
          </ac:spMkLst>
        </pc:spChg>
        <pc:spChg chg="mod">
          <ac:chgData name="Marta" userId="eac6eb22-5f14-46b4-a4ea-a86e6e8c4acc" providerId="ADAL" clId="{74097406-F23F-4933-BA70-ABAFA82FF68B}" dt="2023-05-08T11:11:55.429" v="185"/>
          <ac:spMkLst>
            <pc:docMk/>
            <pc:sldMk cId="2064254892" sldId="950"/>
            <ac:spMk id="206" creationId="{00000000-0000-0000-0000-000000000000}"/>
          </ac:spMkLst>
        </pc:spChg>
        <pc:spChg chg="mod">
          <ac:chgData name="Marta" userId="eac6eb22-5f14-46b4-a4ea-a86e6e8c4acc" providerId="ADAL" clId="{74097406-F23F-4933-BA70-ABAFA82FF68B}" dt="2023-05-08T11:11:55.429" v="185"/>
          <ac:spMkLst>
            <pc:docMk/>
            <pc:sldMk cId="2064254892" sldId="950"/>
            <ac:spMk id="207" creationId="{00000000-0000-0000-0000-000000000000}"/>
          </ac:spMkLst>
        </pc:spChg>
        <pc:spChg chg="mod">
          <ac:chgData name="Marta" userId="eac6eb22-5f14-46b4-a4ea-a86e6e8c4acc" providerId="ADAL" clId="{74097406-F23F-4933-BA70-ABAFA82FF68B}" dt="2023-05-08T11:11:55.429" v="185"/>
          <ac:spMkLst>
            <pc:docMk/>
            <pc:sldMk cId="2064254892" sldId="950"/>
            <ac:spMk id="208" creationId="{00000000-0000-0000-0000-000000000000}"/>
          </ac:spMkLst>
        </pc:spChg>
        <pc:spChg chg="mod">
          <ac:chgData name="Marta" userId="eac6eb22-5f14-46b4-a4ea-a86e6e8c4acc" providerId="ADAL" clId="{74097406-F23F-4933-BA70-ABAFA82FF68B}" dt="2023-05-08T11:11:55.429" v="185"/>
          <ac:spMkLst>
            <pc:docMk/>
            <pc:sldMk cId="2064254892" sldId="950"/>
            <ac:spMk id="209" creationId="{00000000-0000-0000-0000-000000000000}"/>
          </ac:spMkLst>
        </pc:spChg>
        <pc:spChg chg="mod">
          <ac:chgData name="Marta" userId="eac6eb22-5f14-46b4-a4ea-a86e6e8c4acc" providerId="ADAL" clId="{74097406-F23F-4933-BA70-ABAFA82FF68B}" dt="2023-05-08T11:11:55.429" v="185"/>
          <ac:spMkLst>
            <pc:docMk/>
            <pc:sldMk cId="2064254892" sldId="950"/>
            <ac:spMk id="210" creationId="{00000000-0000-0000-0000-000000000000}"/>
          </ac:spMkLst>
        </pc:spChg>
        <pc:spChg chg="mod">
          <ac:chgData name="Marta" userId="eac6eb22-5f14-46b4-a4ea-a86e6e8c4acc" providerId="ADAL" clId="{74097406-F23F-4933-BA70-ABAFA82FF68B}" dt="2023-05-08T11:11:55.429" v="185"/>
          <ac:spMkLst>
            <pc:docMk/>
            <pc:sldMk cId="2064254892" sldId="950"/>
            <ac:spMk id="211" creationId="{00000000-0000-0000-0000-000000000000}"/>
          </ac:spMkLst>
        </pc:spChg>
        <pc:spChg chg="mod">
          <ac:chgData name="Marta" userId="eac6eb22-5f14-46b4-a4ea-a86e6e8c4acc" providerId="ADAL" clId="{74097406-F23F-4933-BA70-ABAFA82FF68B}" dt="2023-05-08T11:11:55.429" v="185"/>
          <ac:spMkLst>
            <pc:docMk/>
            <pc:sldMk cId="2064254892" sldId="950"/>
            <ac:spMk id="212" creationId="{00000000-0000-0000-0000-000000000000}"/>
          </ac:spMkLst>
        </pc:spChg>
        <pc:spChg chg="mod">
          <ac:chgData name="Marta" userId="eac6eb22-5f14-46b4-a4ea-a86e6e8c4acc" providerId="ADAL" clId="{74097406-F23F-4933-BA70-ABAFA82FF68B}" dt="2023-05-08T11:11:55.429" v="185"/>
          <ac:spMkLst>
            <pc:docMk/>
            <pc:sldMk cId="2064254892" sldId="950"/>
            <ac:spMk id="213" creationId="{00000000-0000-0000-0000-000000000000}"/>
          </ac:spMkLst>
        </pc:spChg>
        <pc:spChg chg="mod">
          <ac:chgData name="Marta" userId="eac6eb22-5f14-46b4-a4ea-a86e6e8c4acc" providerId="ADAL" clId="{74097406-F23F-4933-BA70-ABAFA82FF68B}" dt="2023-05-08T11:11:55.429" v="185"/>
          <ac:spMkLst>
            <pc:docMk/>
            <pc:sldMk cId="2064254892" sldId="950"/>
            <ac:spMk id="214" creationId="{00000000-0000-0000-0000-000000000000}"/>
          </ac:spMkLst>
        </pc:spChg>
        <pc:spChg chg="mod">
          <ac:chgData name="Marta" userId="eac6eb22-5f14-46b4-a4ea-a86e6e8c4acc" providerId="ADAL" clId="{74097406-F23F-4933-BA70-ABAFA82FF68B}" dt="2023-05-08T11:11:55.429" v="185"/>
          <ac:spMkLst>
            <pc:docMk/>
            <pc:sldMk cId="2064254892" sldId="950"/>
            <ac:spMk id="215" creationId="{00000000-0000-0000-0000-000000000000}"/>
          </ac:spMkLst>
        </pc:spChg>
        <pc:spChg chg="mod">
          <ac:chgData name="Marta" userId="eac6eb22-5f14-46b4-a4ea-a86e6e8c4acc" providerId="ADAL" clId="{74097406-F23F-4933-BA70-ABAFA82FF68B}" dt="2023-05-08T11:11:55.429" v="185"/>
          <ac:spMkLst>
            <pc:docMk/>
            <pc:sldMk cId="2064254892" sldId="950"/>
            <ac:spMk id="216" creationId="{00000000-0000-0000-0000-000000000000}"/>
          </ac:spMkLst>
        </pc:spChg>
        <pc:spChg chg="mod">
          <ac:chgData name="Marta" userId="eac6eb22-5f14-46b4-a4ea-a86e6e8c4acc" providerId="ADAL" clId="{74097406-F23F-4933-BA70-ABAFA82FF68B}" dt="2023-05-08T11:11:55.429" v="185"/>
          <ac:spMkLst>
            <pc:docMk/>
            <pc:sldMk cId="2064254892" sldId="950"/>
            <ac:spMk id="217" creationId="{00000000-0000-0000-0000-000000000000}"/>
          </ac:spMkLst>
        </pc:spChg>
        <pc:spChg chg="mod">
          <ac:chgData name="Marta" userId="eac6eb22-5f14-46b4-a4ea-a86e6e8c4acc" providerId="ADAL" clId="{74097406-F23F-4933-BA70-ABAFA82FF68B}" dt="2023-05-08T11:11:55.429" v="185"/>
          <ac:spMkLst>
            <pc:docMk/>
            <pc:sldMk cId="2064254892" sldId="950"/>
            <ac:spMk id="218" creationId="{00000000-0000-0000-0000-000000000000}"/>
          </ac:spMkLst>
        </pc:spChg>
        <pc:spChg chg="mod">
          <ac:chgData name="Marta" userId="eac6eb22-5f14-46b4-a4ea-a86e6e8c4acc" providerId="ADAL" clId="{74097406-F23F-4933-BA70-ABAFA82FF68B}" dt="2023-05-08T11:11:55.429" v="185"/>
          <ac:spMkLst>
            <pc:docMk/>
            <pc:sldMk cId="2064254892" sldId="950"/>
            <ac:spMk id="219" creationId="{00000000-0000-0000-0000-000000000000}"/>
          </ac:spMkLst>
        </pc:spChg>
        <pc:spChg chg="mod">
          <ac:chgData name="Marta" userId="eac6eb22-5f14-46b4-a4ea-a86e6e8c4acc" providerId="ADAL" clId="{74097406-F23F-4933-BA70-ABAFA82FF68B}" dt="2023-05-08T11:11:55.429" v="185"/>
          <ac:spMkLst>
            <pc:docMk/>
            <pc:sldMk cId="2064254892" sldId="950"/>
            <ac:spMk id="220" creationId="{00000000-0000-0000-0000-000000000000}"/>
          </ac:spMkLst>
        </pc:spChg>
        <pc:spChg chg="mod">
          <ac:chgData name="Marta" userId="eac6eb22-5f14-46b4-a4ea-a86e6e8c4acc" providerId="ADAL" clId="{74097406-F23F-4933-BA70-ABAFA82FF68B}" dt="2023-05-08T11:11:55.429" v="185"/>
          <ac:spMkLst>
            <pc:docMk/>
            <pc:sldMk cId="2064254892" sldId="950"/>
            <ac:spMk id="221" creationId="{00000000-0000-0000-0000-000000000000}"/>
          </ac:spMkLst>
        </pc:spChg>
        <pc:spChg chg="mod">
          <ac:chgData name="Marta" userId="eac6eb22-5f14-46b4-a4ea-a86e6e8c4acc" providerId="ADAL" clId="{74097406-F23F-4933-BA70-ABAFA82FF68B}" dt="2023-05-08T11:11:55.429" v="185"/>
          <ac:spMkLst>
            <pc:docMk/>
            <pc:sldMk cId="2064254892" sldId="950"/>
            <ac:spMk id="222" creationId="{00000000-0000-0000-0000-000000000000}"/>
          </ac:spMkLst>
        </pc:spChg>
        <pc:spChg chg="mod">
          <ac:chgData name="Marta" userId="eac6eb22-5f14-46b4-a4ea-a86e6e8c4acc" providerId="ADAL" clId="{74097406-F23F-4933-BA70-ABAFA82FF68B}" dt="2023-05-08T11:11:55.429" v="185"/>
          <ac:spMkLst>
            <pc:docMk/>
            <pc:sldMk cId="2064254892" sldId="950"/>
            <ac:spMk id="223" creationId="{00000000-0000-0000-0000-000000000000}"/>
          </ac:spMkLst>
        </pc:spChg>
        <pc:spChg chg="mod">
          <ac:chgData name="Marta" userId="eac6eb22-5f14-46b4-a4ea-a86e6e8c4acc" providerId="ADAL" clId="{74097406-F23F-4933-BA70-ABAFA82FF68B}" dt="2023-05-08T11:11:55.429" v="185"/>
          <ac:spMkLst>
            <pc:docMk/>
            <pc:sldMk cId="2064254892" sldId="950"/>
            <ac:spMk id="224" creationId="{00000000-0000-0000-0000-000000000000}"/>
          </ac:spMkLst>
        </pc:spChg>
        <pc:spChg chg="mod">
          <ac:chgData name="Marta" userId="eac6eb22-5f14-46b4-a4ea-a86e6e8c4acc" providerId="ADAL" clId="{74097406-F23F-4933-BA70-ABAFA82FF68B}" dt="2023-05-08T11:11:55.429" v="185"/>
          <ac:spMkLst>
            <pc:docMk/>
            <pc:sldMk cId="2064254892" sldId="950"/>
            <ac:spMk id="225" creationId="{00000000-0000-0000-0000-000000000000}"/>
          </ac:spMkLst>
        </pc:spChg>
        <pc:spChg chg="mod">
          <ac:chgData name="Marta" userId="eac6eb22-5f14-46b4-a4ea-a86e6e8c4acc" providerId="ADAL" clId="{74097406-F23F-4933-BA70-ABAFA82FF68B}" dt="2023-05-08T11:11:55.429" v="185"/>
          <ac:spMkLst>
            <pc:docMk/>
            <pc:sldMk cId="2064254892" sldId="950"/>
            <ac:spMk id="226" creationId="{00000000-0000-0000-0000-000000000000}"/>
          </ac:spMkLst>
        </pc:spChg>
        <pc:spChg chg="mod">
          <ac:chgData name="Marta" userId="eac6eb22-5f14-46b4-a4ea-a86e6e8c4acc" providerId="ADAL" clId="{74097406-F23F-4933-BA70-ABAFA82FF68B}" dt="2023-05-08T11:11:55.429" v="185"/>
          <ac:spMkLst>
            <pc:docMk/>
            <pc:sldMk cId="2064254892" sldId="950"/>
            <ac:spMk id="227" creationId="{00000000-0000-0000-0000-000000000000}"/>
          </ac:spMkLst>
        </pc:spChg>
        <pc:spChg chg="mod">
          <ac:chgData name="Marta" userId="eac6eb22-5f14-46b4-a4ea-a86e6e8c4acc" providerId="ADAL" clId="{74097406-F23F-4933-BA70-ABAFA82FF68B}" dt="2023-05-08T11:11:55.429" v="185"/>
          <ac:spMkLst>
            <pc:docMk/>
            <pc:sldMk cId="2064254892" sldId="950"/>
            <ac:spMk id="228" creationId="{00000000-0000-0000-0000-000000000000}"/>
          </ac:spMkLst>
        </pc:spChg>
        <pc:spChg chg="mod">
          <ac:chgData name="Marta" userId="eac6eb22-5f14-46b4-a4ea-a86e6e8c4acc" providerId="ADAL" clId="{74097406-F23F-4933-BA70-ABAFA82FF68B}" dt="2023-05-08T11:11:55.429" v="185"/>
          <ac:spMkLst>
            <pc:docMk/>
            <pc:sldMk cId="2064254892" sldId="950"/>
            <ac:spMk id="229" creationId="{00000000-0000-0000-0000-000000000000}"/>
          </ac:spMkLst>
        </pc:spChg>
        <pc:spChg chg="mod">
          <ac:chgData name="Marta" userId="eac6eb22-5f14-46b4-a4ea-a86e6e8c4acc" providerId="ADAL" clId="{74097406-F23F-4933-BA70-ABAFA82FF68B}" dt="2023-05-08T11:11:55.429" v="185"/>
          <ac:spMkLst>
            <pc:docMk/>
            <pc:sldMk cId="2064254892" sldId="950"/>
            <ac:spMk id="230" creationId="{00000000-0000-0000-0000-000000000000}"/>
          </ac:spMkLst>
        </pc:spChg>
        <pc:spChg chg="mod">
          <ac:chgData name="Marta" userId="eac6eb22-5f14-46b4-a4ea-a86e6e8c4acc" providerId="ADAL" clId="{74097406-F23F-4933-BA70-ABAFA82FF68B}" dt="2023-05-08T11:11:55.429" v="185"/>
          <ac:spMkLst>
            <pc:docMk/>
            <pc:sldMk cId="2064254892" sldId="950"/>
            <ac:spMk id="231" creationId="{00000000-0000-0000-0000-000000000000}"/>
          </ac:spMkLst>
        </pc:spChg>
        <pc:spChg chg="mod">
          <ac:chgData name="Marta" userId="eac6eb22-5f14-46b4-a4ea-a86e6e8c4acc" providerId="ADAL" clId="{74097406-F23F-4933-BA70-ABAFA82FF68B}" dt="2023-05-08T11:11:55.429" v="185"/>
          <ac:spMkLst>
            <pc:docMk/>
            <pc:sldMk cId="2064254892" sldId="950"/>
            <ac:spMk id="232" creationId="{00000000-0000-0000-0000-000000000000}"/>
          </ac:spMkLst>
        </pc:spChg>
        <pc:spChg chg="mod">
          <ac:chgData name="Marta" userId="eac6eb22-5f14-46b4-a4ea-a86e6e8c4acc" providerId="ADAL" clId="{74097406-F23F-4933-BA70-ABAFA82FF68B}" dt="2023-05-08T11:11:55.429" v="185"/>
          <ac:spMkLst>
            <pc:docMk/>
            <pc:sldMk cId="2064254892" sldId="950"/>
            <ac:spMk id="233" creationId="{00000000-0000-0000-0000-000000000000}"/>
          </ac:spMkLst>
        </pc:spChg>
        <pc:spChg chg="mod">
          <ac:chgData name="Marta" userId="eac6eb22-5f14-46b4-a4ea-a86e6e8c4acc" providerId="ADAL" clId="{74097406-F23F-4933-BA70-ABAFA82FF68B}" dt="2023-05-08T11:11:55.429" v="185"/>
          <ac:spMkLst>
            <pc:docMk/>
            <pc:sldMk cId="2064254892" sldId="950"/>
            <ac:spMk id="234" creationId="{00000000-0000-0000-0000-000000000000}"/>
          </ac:spMkLst>
        </pc:spChg>
        <pc:spChg chg="mod">
          <ac:chgData name="Marta" userId="eac6eb22-5f14-46b4-a4ea-a86e6e8c4acc" providerId="ADAL" clId="{74097406-F23F-4933-BA70-ABAFA82FF68B}" dt="2023-05-08T11:11:55.429" v="185"/>
          <ac:spMkLst>
            <pc:docMk/>
            <pc:sldMk cId="2064254892" sldId="950"/>
            <ac:spMk id="235" creationId="{00000000-0000-0000-0000-000000000000}"/>
          </ac:spMkLst>
        </pc:spChg>
        <pc:spChg chg="mod">
          <ac:chgData name="Marta" userId="eac6eb22-5f14-46b4-a4ea-a86e6e8c4acc" providerId="ADAL" clId="{74097406-F23F-4933-BA70-ABAFA82FF68B}" dt="2023-05-08T11:11:55.429" v="185"/>
          <ac:spMkLst>
            <pc:docMk/>
            <pc:sldMk cId="2064254892" sldId="950"/>
            <ac:spMk id="236" creationId="{00000000-0000-0000-0000-000000000000}"/>
          </ac:spMkLst>
        </pc:spChg>
        <pc:spChg chg="mod">
          <ac:chgData name="Marta" userId="eac6eb22-5f14-46b4-a4ea-a86e6e8c4acc" providerId="ADAL" clId="{74097406-F23F-4933-BA70-ABAFA82FF68B}" dt="2023-05-08T11:11:55.429" v="185"/>
          <ac:spMkLst>
            <pc:docMk/>
            <pc:sldMk cId="2064254892" sldId="950"/>
            <ac:spMk id="237" creationId="{00000000-0000-0000-0000-000000000000}"/>
          </ac:spMkLst>
        </pc:spChg>
        <pc:spChg chg="mod">
          <ac:chgData name="Marta" userId="eac6eb22-5f14-46b4-a4ea-a86e6e8c4acc" providerId="ADAL" clId="{74097406-F23F-4933-BA70-ABAFA82FF68B}" dt="2023-05-08T11:11:55.429" v="185"/>
          <ac:spMkLst>
            <pc:docMk/>
            <pc:sldMk cId="2064254892" sldId="950"/>
            <ac:spMk id="238" creationId="{00000000-0000-0000-0000-000000000000}"/>
          </ac:spMkLst>
        </pc:spChg>
        <pc:spChg chg="mod">
          <ac:chgData name="Marta" userId="eac6eb22-5f14-46b4-a4ea-a86e6e8c4acc" providerId="ADAL" clId="{74097406-F23F-4933-BA70-ABAFA82FF68B}" dt="2023-05-08T11:11:55.429" v="185"/>
          <ac:spMkLst>
            <pc:docMk/>
            <pc:sldMk cId="2064254892" sldId="950"/>
            <ac:spMk id="239" creationId="{00000000-0000-0000-0000-000000000000}"/>
          </ac:spMkLst>
        </pc:spChg>
        <pc:spChg chg="mod">
          <ac:chgData name="Marta" userId="eac6eb22-5f14-46b4-a4ea-a86e6e8c4acc" providerId="ADAL" clId="{74097406-F23F-4933-BA70-ABAFA82FF68B}" dt="2023-05-08T11:11:55.429" v="185"/>
          <ac:spMkLst>
            <pc:docMk/>
            <pc:sldMk cId="2064254892" sldId="950"/>
            <ac:spMk id="240" creationId="{00000000-0000-0000-0000-000000000000}"/>
          </ac:spMkLst>
        </pc:spChg>
        <pc:spChg chg="mod">
          <ac:chgData name="Marta" userId="eac6eb22-5f14-46b4-a4ea-a86e6e8c4acc" providerId="ADAL" clId="{74097406-F23F-4933-BA70-ABAFA82FF68B}" dt="2023-05-08T11:11:55.429" v="185"/>
          <ac:spMkLst>
            <pc:docMk/>
            <pc:sldMk cId="2064254892" sldId="950"/>
            <ac:spMk id="241" creationId="{00000000-0000-0000-0000-000000000000}"/>
          </ac:spMkLst>
        </pc:spChg>
        <pc:spChg chg="mod">
          <ac:chgData name="Marta" userId="eac6eb22-5f14-46b4-a4ea-a86e6e8c4acc" providerId="ADAL" clId="{74097406-F23F-4933-BA70-ABAFA82FF68B}" dt="2023-05-08T11:11:55.429" v="185"/>
          <ac:spMkLst>
            <pc:docMk/>
            <pc:sldMk cId="2064254892" sldId="950"/>
            <ac:spMk id="242" creationId="{00000000-0000-0000-0000-000000000000}"/>
          </ac:spMkLst>
        </pc:spChg>
        <pc:spChg chg="mod">
          <ac:chgData name="Marta" userId="eac6eb22-5f14-46b4-a4ea-a86e6e8c4acc" providerId="ADAL" clId="{74097406-F23F-4933-BA70-ABAFA82FF68B}" dt="2023-05-08T11:11:55.429" v="185"/>
          <ac:spMkLst>
            <pc:docMk/>
            <pc:sldMk cId="2064254892" sldId="950"/>
            <ac:spMk id="243" creationId="{00000000-0000-0000-0000-000000000000}"/>
          </ac:spMkLst>
        </pc:spChg>
        <pc:spChg chg="mod">
          <ac:chgData name="Marta" userId="eac6eb22-5f14-46b4-a4ea-a86e6e8c4acc" providerId="ADAL" clId="{74097406-F23F-4933-BA70-ABAFA82FF68B}" dt="2023-05-08T11:11:55.429" v="185"/>
          <ac:spMkLst>
            <pc:docMk/>
            <pc:sldMk cId="2064254892" sldId="950"/>
            <ac:spMk id="244" creationId="{00000000-0000-0000-0000-000000000000}"/>
          </ac:spMkLst>
        </pc:spChg>
        <pc:spChg chg="mod">
          <ac:chgData name="Marta" userId="eac6eb22-5f14-46b4-a4ea-a86e6e8c4acc" providerId="ADAL" clId="{74097406-F23F-4933-BA70-ABAFA82FF68B}" dt="2023-05-08T11:11:55.429" v="185"/>
          <ac:spMkLst>
            <pc:docMk/>
            <pc:sldMk cId="2064254892" sldId="950"/>
            <ac:spMk id="245" creationId="{00000000-0000-0000-0000-000000000000}"/>
          </ac:spMkLst>
        </pc:spChg>
        <pc:spChg chg="mod">
          <ac:chgData name="Marta" userId="eac6eb22-5f14-46b4-a4ea-a86e6e8c4acc" providerId="ADAL" clId="{74097406-F23F-4933-BA70-ABAFA82FF68B}" dt="2023-05-08T11:11:55.429" v="185"/>
          <ac:spMkLst>
            <pc:docMk/>
            <pc:sldMk cId="2064254892" sldId="950"/>
            <ac:spMk id="246" creationId="{00000000-0000-0000-0000-000000000000}"/>
          </ac:spMkLst>
        </pc:spChg>
        <pc:spChg chg="mod">
          <ac:chgData name="Marta" userId="eac6eb22-5f14-46b4-a4ea-a86e6e8c4acc" providerId="ADAL" clId="{74097406-F23F-4933-BA70-ABAFA82FF68B}" dt="2023-05-08T11:11:55.429" v="185"/>
          <ac:spMkLst>
            <pc:docMk/>
            <pc:sldMk cId="2064254892" sldId="950"/>
            <ac:spMk id="247" creationId="{00000000-0000-0000-0000-000000000000}"/>
          </ac:spMkLst>
        </pc:spChg>
        <pc:spChg chg="mod">
          <ac:chgData name="Marta" userId="eac6eb22-5f14-46b4-a4ea-a86e6e8c4acc" providerId="ADAL" clId="{74097406-F23F-4933-BA70-ABAFA82FF68B}" dt="2023-05-08T11:11:55.429" v="185"/>
          <ac:spMkLst>
            <pc:docMk/>
            <pc:sldMk cId="2064254892" sldId="950"/>
            <ac:spMk id="248" creationId="{00000000-0000-0000-0000-000000000000}"/>
          </ac:spMkLst>
        </pc:spChg>
        <pc:spChg chg="mod">
          <ac:chgData name="Marta" userId="eac6eb22-5f14-46b4-a4ea-a86e6e8c4acc" providerId="ADAL" clId="{74097406-F23F-4933-BA70-ABAFA82FF68B}" dt="2023-05-08T11:11:55.429" v="185"/>
          <ac:spMkLst>
            <pc:docMk/>
            <pc:sldMk cId="2064254892" sldId="950"/>
            <ac:spMk id="249" creationId="{00000000-0000-0000-0000-000000000000}"/>
          </ac:spMkLst>
        </pc:spChg>
        <pc:spChg chg="mod">
          <ac:chgData name="Marta" userId="eac6eb22-5f14-46b4-a4ea-a86e6e8c4acc" providerId="ADAL" clId="{74097406-F23F-4933-BA70-ABAFA82FF68B}" dt="2023-05-08T11:11:55.429" v="185"/>
          <ac:spMkLst>
            <pc:docMk/>
            <pc:sldMk cId="2064254892" sldId="950"/>
            <ac:spMk id="250" creationId="{00000000-0000-0000-0000-000000000000}"/>
          </ac:spMkLst>
        </pc:spChg>
        <pc:spChg chg="mod">
          <ac:chgData name="Marta" userId="eac6eb22-5f14-46b4-a4ea-a86e6e8c4acc" providerId="ADAL" clId="{74097406-F23F-4933-BA70-ABAFA82FF68B}" dt="2023-05-08T11:11:55.429" v="185"/>
          <ac:spMkLst>
            <pc:docMk/>
            <pc:sldMk cId="2064254892" sldId="950"/>
            <ac:spMk id="251" creationId="{00000000-0000-0000-0000-000000000000}"/>
          </ac:spMkLst>
        </pc:spChg>
        <pc:spChg chg="mod">
          <ac:chgData name="Marta" userId="eac6eb22-5f14-46b4-a4ea-a86e6e8c4acc" providerId="ADAL" clId="{74097406-F23F-4933-BA70-ABAFA82FF68B}" dt="2023-05-08T11:11:55.429" v="185"/>
          <ac:spMkLst>
            <pc:docMk/>
            <pc:sldMk cId="2064254892" sldId="950"/>
            <ac:spMk id="252" creationId="{00000000-0000-0000-0000-000000000000}"/>
          </ac:spMkLst>
        </pc:spChg>
        <pc:spChg chg="mod">
          <ac:chgData name="Marta" userId="eac6eb22-5f14-46b4-a4ea-a86e6e8c4acc" providerId="ADAL" clId="{74097406-F23F-4933-BA70-ABAFA82FF68B}" dt="2023-05-08T11:11:55.429" v="185"/>
          <ac:spMkLst>
            <pc:docMk/>
            <pc:sldMk cId="2064254892" sldId="950"/>
            <ac:spMk id="253" creationId="{00000000-0000-0000-0000-000000000000}"/>
          </ac:spMkLst>
        </pc:spChg>
        <pc:spChg chg="mod">
          <ac:chgData name="Marta" userId="eac6eb22-5f14-46b4-a4ea-a86e6e8c4acc" providerId="ADAL" clId="{74097406-F23F-4933-BA70-ABAFA82FF68B}" dt="2023-05-08T11:11:55.429" v="185"/>
          <ac:spMkLst>
            <pc:docMk/>
            <pc:sldMk cId="2064254892" sldId="950"/>
            <ac:spMk id="254" creationId="{00000000-0000-0000-0000-000000000000}"/>
          </ac:spMkLst>
        </pc:spChg>
        <pc:spChg chg="mod">
          <ac:chgData name="Marta" userId="eac6eb22-5f14-46b4-a4ea-a86e6e8c4acc" providerId="ADAL" clId="{74097406-F23F-4933-BA70-ABAFA82FF68B}" dt="2023-05-08T11:11:55.429" v="185"/>
          <ac:spMkLst>
            <pc:docMk/>
            <pc:sldMk cId="2064254892" sldId="950"/>
            <ac:spMk id="255" creationId="{00000000-0000-0000-0000-000000000000}"/>
          </ac:spMkLst>
        </pc:spChg>
        <pc:spChg chg="mod">
          <ac:chgData name="Marta" userId="eac6eb22-5f14-46b4-a4ea-a86e6e8c4acc" providerId="ADAL" clId="{74097406-F23F-4933-BA70-ABAFA82FF68B}" dt="2023-05-08T11:11:55.429" v="185"/>
          <ac:spMkLst>
            <pc:docMk/>
            <pc:sldMk cId="2064254892" sldId="950"/>
            <ac:spMk id="256" creationId="{00000000-0000-0000-0000-000000000000}"/>
          </ac:spMkLst>
        </pc:spChg>
        <pc:spChg chg="mod">
          <ac:chgData name="Marta" userId="eac6eb22-5f14-46b4-a4ea-a86e6e8c4acc" providerId="ADAL" clId="{74097406-F23F-4933-BA70-ABAFA82FF68B}" dt="2023-05-08T11:11:55.429" v="185"/>
          <ac:spMkLst>
            <pc:docMk/>
            <pc:sldMk cId="2064254892" sldId="950"/>
            <ac:spMk id="257" creationId="{00000000-0000-0000-0000-000000000000}"/>
          </ac:spMkLst>
        </pc:spChg>
        <pc:spChg chg="mod">
          <ac:chgData name="Marta" userId="eac6eb22-5f14-46b4-a4ea-a86e6e8c4acc" providerId="ADAL" clId="{74097406-F23F-4933-BA70-ABAFA82FF68B}" dt="2023-05-08T11:11:55.429" v="185"/>
          <ac:spMkLst>
            <pc:docMk/>
            <pc:sldMk cId="2064254892" sldId="950"/>
            <ac:spMk id="258" creationId="{00000000-0000-0000-0000-000000000000}"/>
          </ac:spMkLst>
        </pc:spChg>
        <pc:spChg chg="mod">
          <ac:chgData name="Marta" userId="eac6eb22-5f14-46b4-a4ea-a86e6e8c4acc" providerId="ADAL" clId="{74097406-F23F-4933-BA70-ABAFA82FF68B}" dt="2023-05-08T11:11:55.429" v="185"/>
          <ac:spMkLst>
            <pc:docMk/>
            <pc:sldMk cId="2064254892" sldId="950"/>
            <ac:spMk id="259" creationId="{00000000-0000-0000-0000-000000000000}"/>
          </ac:spMkLst>
        </pc:spChg>
        <pc:spChg chg="mod">
          <ac:chgData name="Marta" userId="eac6eb22-5f14-46b4-a4ea-a86e6e8c4acc" providerId="ADAL" clId="{74097406-F23F-4933-BA70-ABAFA82FF68B}" dt="2023-05-08T11:11:55.429" v="185"/>
          <ac:spMkLst>
            <pc:docMk/>
            <pc:sldMk cId="2064254892" sldId="950"/>
            <ac:spMk id="260" creationId="{00000000-0000-0000-0000-000000000000}"/>
          </ac:spMkLst>
        </pc:spChg>
        <pc:spChg chg="mod">
          <ac:chgData name="Marta" userId="eac6eb22-5f14-46b4-a4ea-a86e6e8c4acc" providerId="ADAL" clId="{74097406-F23F-4933-BA70-ABAFA82FF68B}" dt="2023-05-08T11:11:55.429" v="185"/>
          <ac:spMkLst>
            <pc:docMk/>
            <pc:sldMk cId="2064254892" sldId="950"/>
            <ac:spMk id="261" creationId="{00000000-0000-0000-0000-000000000000}"/>
          </ac:spMkLst>
        </pc:spChg>
        <pc:spChg chg="mod">
          <ac:chgData name="Marta" userId="eac6eb22-5f14-46b4-a4ea-a86e6e8c4acc" providerId="ADAL" clId="{74097406-F23F-4933-BA70-ABAFA82FF68B}" dt="2023-05-08T11:11:55.429" v="185"/>
          <ac:spMkLst>
            <pc:docMk/>
            <pc:sldMk cId="2064254892" sldId="950"/>
            <ac:spMk id="262" creationId="{00000000-0000-0000-0000-000000000000}"/>
          </ac:spMkLst>
        </pc:spChg>
        <pc:spChg chg="mod">
          <ac:chgData name="Marta" userId="eac6eb22-5f14-46b4-a4ea-a86e6e8c4acc" providerId="ADAL" clId="{74097406-F23F-4933-BA70-ABAFA82FF68B}" dt="2023-05-08T11:11:55.429" v="185"/>
          <ac:spMkLst>
            <pc:docMk/>
            <pc:sldMk cId="2064254892" sldId="950"/>
            <ac:spMk id="263" creationId="{00000000-0000-0000-0000-000000000000}"/>
          </ac:spMkLst>
        </pc:spChg>
        <pc:spChg chg="mod">
          <ac:chgData name="Marta" userId="eac6eb22-5f14-46b4-a4ea-a86e6e8c4acc" providerId="ADAL" clId="{74097406-F23F-4933-BA70-ABAFA82FF68B}" dt="2023-05-08T11:11:55.429" v="185"/>
          <ac:spMkLst>
            <pc:docMk/>
            <pc:sldMk cId="2064254892" sldId="950"/>
            <ac:spMk id="264" creationId="{00000000-0000-0000-0000-000000000000}"/>
          </ac:spMkLst>
        </pc:spChg>
        <pc:spChg chg="mod">
          <ac:chgData name="Marta" userId="eac6eb22-5f14-46b4-a4ea-a86e6e8c4acc" providerId="ADAL" clId="{74097406-F23F-4933-BA70-ABAFA82FF68B}" dt="2023-05-08T11:11:55.429" v="185"/>
          <ac:spMkLst>
            <pc:docMk/>
            <pc:sldMk cId="2064254892" sldId="950"/>
            <ac:spMk id="265" creationId="{00000000-0000-0000-0000-000000000000}"/>
          </ac:spMkLst>
        </pc:spChg>
        <pc:spChg chg="mod">
          <ac:chgData name="Marta" userId="eac6eb22-5f14-46b4-a4ea-a86e6e8c4acc" providerId="ADAL" clId="{74097406-F23F-4933-BA70-ABAFA82FF68B}" dt="2023-05-08T11:11:55.429" v="185"/>
          <ac:spMkLst>
            <pc:docMk/>
            <pc:sldMk cId="2064254892" sldId="950"/>
            <ac:spMk id="266" creationId="{00000000-0000-0000-0000-000000000000}"/>
          </ac:spMkLst>
        </pc:spChg>
        <pc:spChg chg="mod">
          <ac:chgData name="Marta" userId="eac6eb22-5f14-46b4-a4ea-a86e6e8c4acc" providerId="ADAL" clId="{74097406-F23F-4933-BA70-ABAFA82FF68B}" dt="2023-05-08T11:11:55.429" v="185"/>
          <ac:spMkLst>
            <pc:docMk/>
            <pc:sldMk cId="2064254892" sldId="950"/>
            <ac:spMk id="267" creationId="{00000000-0000-0000-0000-000000000000}"/>
          </ac:spMkLst>
        </pc:spChg>
        <pc:spChg chg="mod">
          <ac:chgData name="Marta" userId="eac6eb22-5f14-46b4-a4ea-a86e6e8c4acc" providerId="ADAL" clId="{74097406-F23F-4933-BA70-ABAFA82FF68B}" dt="2023-05-08T11:11:55.429" v="185"/>
          <ac:spMkLst>
            <pc:docMk/>
            <pc:sldMk cId="2064254892" sldId="950"/>
            <ac:spMk id="268" creationId="{00000000-0000-0000-0000-000000000000}"/>
          </ac:spMkLst>
        </pc:spChg>
        <pc:spChg chg="mod">
          <ac:chgData name="Marta" userId="eac6eb22-5f14-46b4-a4ea-a86e6e8c4acc" providerId="ADAL" clId="{74097406-F23F-4933-BA70-ABAFA82FF68B}" dt="2023-05-08T11:11:55.429" v="185"/>
          <ac:spMkLst>
            <pc:docMk/>
            <pc:sldMk cId="2064254892" sldId="950"/>
            <ac:spMk id="269" creationId="{00000000-0000-0000-0000-000000000000}"/>
          </ac:spMkLst>
        </pc:spChg>
        <pc:spChg chg="mod">
          <ac:chgData name="Marta" userId="eac6eb22-5f14-46b4-a4ea-a86e6e8c4acc" providerId="ADAL" clId="{74097406-F23F-4933-BA70-ABAFA82FF68B}" dt="2023-05-08T11:11:55.429" v="185"/>
          <ac:spMkLst>
            <pc:docMk/>
            <pc:sldMk cId="2064254892" sldId="950"/>
            <ac:spMk id="270" creationId="{00000000-0000-0000-0000-000000000000}"/>
          </ac:spMkLst>
        </pc:spChg>
        <pc:spChg chg="mod">
          <ac:chgData name="Marta" userId="eac6eb22-5f14-46b4-a4ea-a86e6e8c4acc" providerId="ADAL" clId="{74097406-F23F-4933-BA70-ABAFA82FF68B}" dt="2023-05-08T11:11:55.429" v="185"/>
          <ac:spMkLst>
            <pc:docMk/>
            <pc:sldMk cId="2064254892" sldId="950"/>
            <ac:spMk id="271" creationId="{00000000-0000-0000-0000-000000000000}"/>
          </ac:spMkLst>
        </pc:spChg>
        <pc:spChg chg="mod">
          <ac:chgData name="Marta" userId="eac6eb22-5f14-46b4-a4ea-a86e6e8c4acc" providerId="ADAL" clId="{74097406-F23F-4933-BA70-ABAFA82FF68B}" dt="2023-05-08T11:11:55.429" v="185"/>
          <ac:spMkLst>
            <pc:docMk/>
            <pc:sldMk cId="2064254892" sldId="950"/>
            <ac:spMk id="272" creationId="{00000000-0000-0000-0000-000000000000}"/>
          </ac:spMkLst>
        </pc:spChg>
        <pc:spChg chg="mod">
          <ac:chgData name="Marta" userId="eac6eb22-5f14-46b4-a4ea-a86e6e8c4acc" providerId="ADAL" clId="{74097406-F23F-4933-BA70-ABAFA82FF68B}" dt="2023-05-08T11:11:55.429" v="185"/>
          <ac:spMkLst>
            <pc:docMk/>
            <pc:sldMk cId="2064254892" sldId="950"/>
            <ac:spMk id="273" creationId="{00000000-0000-0000-0000-000000000000}"/>
          </ac:spMkLst>
        </pc:spChg>
        <pc:spChg chg="mod">
          <ac:chgData name="Marta" userId="eac6eb22-5f14-46b4-a4ea-a86e6e8c4acc" providerId="ADAL" clId="{74097406-F23F-4933-BA70-ABAFA82FF68B}" dt="2023-05-08T11:11:55.429" v="185"/>
          <ac:spMkLst>
            <pc:docMk/>
            <pc:sldMk cId="2064254892" sldId="950"/>
            <ac:spMk id="274" creationId="{00000000-0000-0000-0000-000000000000}"/>
          </ac:spMkLst>
        </pc:spChg>
        <pc:spChg chg="mod">
          <ac:chgData name="Marta" userId="eac6eb22-5f14-46b4-a4ea-a86e6e8c4acc" providerId="ADAL" clId="{74097406-F23F-4933-BA70-ABAFA82FF68B}" dt="2023-05-08T11:11:55.429" v="185"/>
          <ac:spMkLst>
            <pc:docMk/>
            <pc:sldMk cId="2064254892" sldId="950"/>
            <ac:spMk id="275" creationId="{00000000-0000-0000-0000-000000000000}"/>
          </ac:spMkLst>
        </pc:spChg>
        <pc:spChg chg="mod">
          <ac:chgData name="Marta" userId="eac6eb22-5f14-46b4-a4ea-a86e6e8c4acc" providerId="ADAL" clId="{74097406-F23F-4933-BA70-ABAFA82FF68B}" dt="2023-05-08T11:11:55.429" v="185"/>
          <ac:spMkLst>
            <pc:docMk/>
            <pc:sldMk cId="2064254892" sldId="950"/>
            <ac:spMk id="276" creationId="{00000000-0000-0000-0000-000000000000}"/>
          </ac:spMkLst>
        </pc:spChg>
        <pc:spChg chg="mod">
          <ac:chgData name="Marta" userId="eac6eb22-5f14-46b4-a4ea-a86e6e8c4acc" providerId="ADAL" clId="{74097406-F23F-4933-BA70-ABAFA82FF68B}" dt="2023-05-08T11:11:55.429" v="185"/>
          <ac:spMkLst>
            <pc:docMk/>
            <pc:sldMk cId="2064254892" sldId="950"/>
            <ac:spMk id="277" creationId="{00000000-0000-0000-0000-000000000000}"/>
          </ac:spMkLst>
        </pc:spChg>
        <pc:spChg chg="mod">
          <ac:chgData name="Marta" userId="eac6eb22-5f14-46b4-a4ea-a86e6e8c4acc" providerId="ADAL" clId="{74097406-F23F-4933-BA70-ABAFA82FF68B}" dt="2023-05-08T11:11:55.429" v="185"/>
          <ac:spMkLst>
            <pc:docMk/>
            <pc:sldMk cId="2064254892" sldId="950"/>
            <ac:spMk id="278" creationId="{00000000-0000-0000-0000-000000000000}"/>
          </ac:spMkLst>
        </pc:spChg>
        <pc:spChg chg="mod">
          <ac:chgData name="Marta" userId="eac6eb22-5f14-46b4-a4ea-a86e6e8c4acc" providerId="ADAL" clId="{74097406-F23F-4933-BA70-ABAFA82FF68B}" dt="2023-05-08T11:11:55.429" v="185"/>
          <ac:spMkLst>
            <pc:docMk/>
            <pc:sldMk cId="2064254892" sldId="950"/>
            <ac:spMk id="279" creationId="{00000000-0000-0000-0000-000000000000}"/>
          </ac:spMkLst>
        </pc:spChg>
        <pc:spChg chg="mod">
          <ac:chgData name="Marta" userId="eac6eb22-5f14-46b4-a4ea-a86e6e8c4acc" providerId="ADAL" clId="{74097406-F23F-4933-BA70-ABAFA82FF68B}" dt="2023-05-08T11:11:55.429" v="185"/>
          <ac:spMkLst>
            <pc:docMk/>
            <pc:sldMk cId="2064254892" sldId="950"/>
            <ac:spMk id="280" creationId="{00000000-0000-0000-0000-000000000000}"/>
          </ac:spMkLst>
        </pc:spChg>
        <pc:spChg chg="mod">
          <ac:chgData name="Marta" userId="eac6eb22-5f14-46b4-a4ea-a86e6e8c4acc" providerId="ADAL" clId="{74097406-F23F-4933-BA70-ABAFA82FF68B}" dt="2023-05-08T11:11:55.429" v="185"/>
          <ac:spMkLst>
            <pc:docMk/>
            <pc:sldMk cId="2064254892" sldId="950"/>
            <ac:spMk id="281" creationId="{00000000-0000-0000-0000-000000000000}"/>
          </ac:spMkLst>
        </pc:spChg>
        <pc:spChg chg="mod">
          <ac:chgData name="Marta" userId="eac6eb22-5f14-46b4-a4ea-a86e6e8c4acc" providerId="ADAL" clId="{74097406-F23F-4933-BA70-ABAFA82FF68B}" dt="2023-05-08T11:11:55.429" v="185"/>
          <ac:spMkLst>
            <pc:docMk/>
            <pc:sldMk cId="2064254892" sldId="950"/>
            <ac:spMk id="282" creationId="{00000000-0000-0000-0000-000000000000}"/>
          </ac:spMkLst>
        </pc:spChg>
        <pc:spChg chg="mod">
          <ac:chgData name="Marta" userId="eac6eb22-5f14-46b4-a4ea-a86e6e8c4acc" providerId="ADAL" clId="{74097406-F23F-4933-BA70-ABAFA82FF68B}" dt="2023-05-08T11:11:55.429" v="185"/>
          <ac:spMkLst>
            <pc:docMk/>
            <pc:sldMk cId="2064254892" sldId="950"/>
            <ac:spMk id="283" creationId="{00000000-0000-0000-0000-000000000000}"/>
          </ac:spMkLst>
        </pc:spChg>
        <pc:spChg chg="mod">
          <ac:chgData name="Marta" userId="eac6eb22-5f14-46b4-a4ea-a86e6e8c4acc" providerId="ADAL" clId="{74097406-F23F-4933-BA70-ABAFA82FF68B}" dt="2023-05-08T11:11:55.429" v="185"/>
          <ac:spMkLst>
            <pc:docMk/>
            <pc:sldMk cId="2064254892" sldId="950"/>
            <ac:spMk id="284" creationId="{00000000-0000-0000-0000-000000000000}"/>
          </ac:spMkLst>
        </pc:spChg>
        <pc:spChg chg="mod">
          <ac:chgData name="Marta" userId="eac6eb22-5f14-46b4-a4ea-a86e6e8c4acc" providerId="ADAL" clId="{74097406-F23F-4933-BA70-ABAFA82FF68B}" dt="2023-05-08T11:11:55.429" v="185"/>
          <ac:spMkLst>
            <pc:docMk/>
            <pc:sldMk cId="2064254892" sldId="950"/>
            <ac:spMk id="285" creationId="{00000000-0000-0000-0000-000000000000}"/>
          </ac:spMkLst>
        </pc:spChg>
        <pc:spChg chg="mod">
          <ac:chgData name="Marta" userId="eac6eb22-5f14-46b4-a4ea-a86e6e8c4acc" providerId="ADAL" clId="{74097406-F23F-4933-BA70-ABAFA82FF68B}" dt="2023-05-08T11:11:55.429" v="185"/>
          <ac:spMkLst>
            <pc:docMk/>
            <pc:sldMk cId="2064254892" sldId="950"/>
            <ac:spMk id="286" creationId="{00000000-0000-0000-0000-000000000000}"/>
          </ac:spMkLst>
        </pc:spChg>
        <pc:spChg chg="mod">
          <ac:chgData name="Marta" userId="eac6eb22-5f14-46b4-a4ea-a86e6e8c4acc" providerId="ADAL" clId="{74097406-F23F-4933-BA70-ABAFA82FF68B}" dt="2023-05-08T11:11:55.429" v="185"/>
          <ac:spMkLst>
            <pc:docMk/>
            <pc:sldMk cId="2064254892" sldId="950"/>
            <ac:spMk id="287" creationId="{00000000-0000-0000-0000-000000000000}"/>
          </ac:spMkLst>
        </pc:spChg>
        <pc:spChg chg="mod">
          <ac:chgData name="Marta" userId="eac6eb22-5f14-46b4-a4ea-a86e6e8c4acc" providerId="ADAL" clId="{74097406-F23F-4933-BA70-ABAFA82FF68B}" dt="2023-05-08T11:11:55.429" v="185"/>
          <ac:spMkLst>
            <pc:docMk/>
            <pc:sldMk cId="2064254892" sldId="950"/>
            <ac:spMk id="288" creationId="{00000000-0000-0000-0000-000000000000}"/>
          </ac:spMkLst>
        </pc:spChg>
        <pc:spChg chg="mod">
          <ac:chgData name="Marta" userId="eac6eb22-5f14-46b4-a4ea-a86e6e8c4acc" providerId="ADAL" clId="{74097406-F23F-4933-BA70-ABAFA82FF68B}" dt="2023-05-08T11:11:55.429" v="185"/>
          <ac:spMkLst>
            <pc:docMk/>
            <pc:sldMk cId="2064254892" sldId="950"/>
            <ac:spMk id="289" creationId="{00000000-0000-0000-0000-000000000000}"/>
          </ac:spMkLst>
        </pc:spChg>
        <pc:spChg chg="mod">
          <ac:chgData name="Marta" userId="eac6eb22-5f14-46b4-a4ea-a86e6e8c4acc" providerId="ADAL" clId="{74097406-F23F-4933-BA70-ABAFA82FF68B}" dt="2023-05-08T11:11:55.429" v="185"/>
          <ac:spMkLst>
            <pc:docMk/>
            <pc:sldMk cId="2064254892" sldId="950"/>
            <ac:spMk id="290" creationId="{00000000-0000-0000-0000-000000000000}"/>
          </ac:spMkLst>
        </pc:spChg>
        <pc:spChg chg="mod">
          <ac:chgData name="Marta" userId="eac6eb22-5f14-46b4-a4ea-a86e6e8c4acc" providerId="ADAL" clId="{74097406-F23F-4933-BA70-ABAFA82FF68B}" dt="2023-05-08T11:11:55.429" v="185"/>
          <ac:spMkLst>
            <pc:docMk/>
            <pc:sldMk cId="2064254892" sldId="950"/>
            <ac:spMk id="291" creationId="{00000000-0000-0000-0000-000000000000}"/>
          </ac:spMkLst>
        </pc:spChg>
        <pc:spChg chg="mod">
          <ac:chgData name="Marta" userId="eac6eb22-5f14-46b4-a4ea-a86e6e8c4acc" providerId="ADAL" clId="{74097406-F23F-4933-BA70-ABAFA82FF68B}" dt="2023-05-08T11:11:55.429" v="185"/>
          <ac:spMkLst>
            <pc:docMk/>
            <pc:sldMk cId="2064254892" sldId="950"/>
            <ac:spMk id="292" creationId="{00000000-0000-0000-0000-000000000000}"/>
          </ac:spMkLst>
        </pc:spChg>
        <pc:spChg chg="mod">
          <ac:chgData name="Marta" userId="eac6eb22-5f14-46b4-a4ea-a86e6e8c4acc" providerId="ADAL" clId="{74097406-F23F-4933-BA70-ABAFA82FF68B}" dt="2023-05-08T11:11:55.429" v="185"/>
          <ac:spMkLst>
            <pc:docMk/>
            <pc:sldMk cId="2064254892" sldId="950"/>
            <ac:spMk id="293" creationId="{00000000-0000-0000-0000-000000000000}"/>
          </ac:spMkLst>
        </pc:spChg>
        <pc:spChg chg="mod">
          <ac:chgData name="Marta" userId="eac6eb22-5f14-46b4-a4ea-a86e6e8c4acc" providerId="ADAL" clId="{74097406-F23F-4933-BA70-ABAFA82FF68B}" dt="2023-05-08T11:11:55.429" v="185"/>
          <ac:spMkLst>
            <pc:docMk/>
            <pc:sldMk cId="2064254892" sldId="950"/>
            <ac:spMk id="294" creationId="{00000000-0000-0000-0000-000000000000}"/>
          </ac:spMkLst>
        </pc:spChg>
        <pc:spChg chg="mod">
          <ac:chgData name="Marta" userId="eac6eb22-5f14-46b4-a4ea-a86e6e8c4acc" providerId="ADAL" clId="{74097406-F23F-4933-BA70-ABAFA82FF68B}" dt="2023-05-08T11:11:55.429" v="185"/>
          <ac:spMkLst>
            <pc:docMk/>
            <pc:sldMk cId="2064254892" sldId="950"/>
            <ac:spMk id="295" creationId="{00000000-0000-0000-0000-000000000000}"/>
          </ac:spMkLst>
        </pc:spChg>
        <pc:spChg chg="mod">
          <ac:chgData name="Marta" userId="eac6eb22-5f14-46b4-a4ea-a86e6e8c4acc" providerId="ADAL" clId="{74097406-F23F-4933-BA70-ABAFA82FF68B}" dt="2023-05-08T11:11:55.429" v="185"/>
          <ac:spMkLst>
            <pc:docMk/>
            <pc:sldMk cId="2064254892" sldId="950"/>
            <ac:spMk id="296" creationId="{00000000-0000-0000-0000-000000000000}"/>
          </ac:spMkLst>
        </pc:spChg>
        <pc:spChg chg="mod">
          <ac:chgData name="Marta" userId="eac6eb22-5f14-46b4-a4ea-a86e6e8c4acc" providerId="ADAL" clId="{74097406-F23F-4933-BA70-ABAFA82FF68B}" dt="2023-05-08T11:11:55.429" v="185"/>
          <ac:spMkLst>
            <pc:docMk/>
            <pc:sldMk cId="2064254892" sldId="950"/>
            <ac:spMk id="297" creationId="{00000000-0000-0000-0000-000000000000}"/>
          </ac:spMkLst>
        </pc:spChg>
        <pc:spChg chg="mod">
          <ac:chgData name="Marta" userId="eac6eb22-5f14-46b4-a4ea-a86e6e8c4acc" providerId="ADAL" clId="{74097406-F23F-4933-BA70-ABAFA82FF68B}" dt="2023-05-08T11:11:55.429" v="185"/>
          <ac:spMkLst>
            <pc:docMk/>
            <pc:sldMk cId="2064254892" sldId="950"/>
            <ac:spMk id="298" creationId="{00000000-0000-0000-0000-000000000000}"/>
          </ac:spMkLst>
        </pc:spChg>
        <pc:spChg chg="mod">
          <ac:chgData name="Marta" userId="eac6eb22-5f14-46b4-a4ea-a86e6e8c4acc" providerId="ADAL" clId="{74097406-F23F-4933-BA70-ABAFA82FF68B}" dt="2023-05-08T11:11:55.429" v="185"/>
          <ac:spMkLst>
            <pc:docMk/>
            <pc:sldMk cId="2064254892" sldId="950"/>
            <ac:spMk id="299" creationId="{00000000-0000-0000-0000-000000000000}"/>
          </ac:spMkLst>
        </pc:spChg>
        <pc:spChg chg="mod">
          <ac:chgData name="Marta" userId="eac6eb22-5f14-46b4-a4ea-a86e6e8c4acc" providerId="ADAL" clId="{74097406-F23F-4933-BA70-ABAFA82FF68B}" dt="2023-05-08T11:11:55.429" v="185"/>
          <ac:spMkLst>
            <pc:docMk/>
            <pc:sldMk cId="2064254892" sldId="950"/>
            <ac:spMk id="300" creationId="{00000000-0000-0000-0000-000000000000}"/>
          </ac:spMkLst>
        </pc:spChg>
        <pc:spChg chg="mod">
          <ac:chgData name="Marta" userId="eac6eb22-5f14-46b4-a4ea-a86e6e8c4acc" providerId="ADAL" clId="{74097406-F23F-4933-BA70-ABAFA82FF68B}" dt="2023-05-08T11:11:55.429" v="185"/>
          <ac:spMkLst>
            <pc:docMk/>
            <pc:sldMk cId="2064254892" sldId="950"/>
            <ac:spMk id="301" creationId="{00000000-0000-0000-0000-000000000000}"/>
          </ac:spMkLst>
        </pc:spChg>
        <pc:spChg chg="mod">
          <ac:chgData name="Marta" userId="eac6eb22-5f14-46b4-a4ea-a86e6e8c4acc" providerId="ADAL" clId="{74097406-F23F-4933-BA70-ABAFA82FF68B}" dt="2023-05-08T11:11:55.429" v="185"/>
          <ac:spMkLst>
            <pc:docMk/>
            <pc:sldMk cId="2064254892" sldId="950"/>
            <ac:spMk id="302" creationId="{00000000-0000-0000-0000-000000000000}"/>
          </ac:spMkLst>
        </pc:spChg>
        <pc:spChg chg="mod">
          <ac:chgData name="Marta" userId="eac6eb22-5f14-46b4-a4ea-a86e6e8c4acc" providerId="ADAL" clId="{74097406-F23F-4933-BA70-ABAFA82FF68B}" dt="2023-05-08T11:11:55.429" v="185"/>
          <ac:spMkLst>
            <pc:docMk/>
            <pc:sldMk cId="2064254892" sldId="950"/>
            <ac:spMk id="303" creationId="{00000000-0000-0000-0000-000000000000}"/>
          </ac:spMkLst>
        </pc:spChg>
        <pc:spChg chg="mod">
          <ac:chgData name="Marta" userId="eac6eb22-5f14-46b4-a4ea-a86e6e8c4acc" providerId="ADAL" clId="{74097406-F23F-4933-BA70-ABAFA82FF68B}" dt="2023-05-08T11:11:55.429" v="185"/>
          <ac:spMkLst>
            <pc:docMk/>
            <pc:sldMk cId="2064254892" sldId="950"/>
            <ac:spMk id="304" creationId="{00000000-0000-0000-0000-000000000000}"/>
          </ac:spMkLst>
        </pc:spChg>
        <pc:spChg chg="mod">
          <ac:chgData name="Marta" userId="eac6eb22-5f14-46b4-a4ea-a86e6e8c4acc" providerId="ADAL" clId="{74097406-F23F-4933-BA70-ABAFA82FF68B}" dt="2023-05-08T11:11:55.429" v="185"/>
          <ac:spMkLst>
            <pc:docMk/>
            <pc:sldMk cId="2064254892" sldId="950"/>
            <ac:spMk id="305" creationId="{00000000-0000-0000-0000-000000000000}"/>
          </ac:spMkLst>
        </pc:spChg>
        <pc:spChg chg="mod">
          <ac:chgData name="Marta" userId="eac6eb22-5f14-46b4-a4ea-a86e6e8c4acc" providerId="ADAL" clId="{74097406-F23F-4933-BA70-ABAFA82FF68B}" dt="2023-05-08T11:11:55.429" v="185"/>
          <ac:spMkLst>
            <pc:docMk/>
            <pc:sldMk cId="2064254892" sldId="950"/>
            <ac:spMk id="306" creationId="{00000000-0000-0000-0000-000000000000}"/>
          </ac:spMkLst>
        </pc:spChg>
        <pc:spChg chg="mod">
          <ac:chgData name="Marta" userId="eac6eb22-5f14-46b4-a4ea-a86e6e8c4acc" providerId="ADAL" clId="{74097406-F23F-4933-BA70-ABAFA82FF68B}" dt="2023-05-08T11:11:55.429" v="185"/>
          <ac:spMkLst>
            <pc:docMk/>
            <pc:sldMk cId="2064254892" sldId="950"/>
            <ac:spMk id="307" creationId="{00000000-0000-0000-0000-000000000000}"/>
          </ac:spMkLst>
        </pc:spChg>
        <pc:spChg chg="mod">
          <ac:chgData name="Marta" userId="eac6eb22-5f14-46b4-a4ea-a86e6e8c4acc" providerId="ADAL" clId="{74097406-F23F-4933-BA70-ABAFA82FF68B}" dt="2023-05-08T11:11:55.429" v="185"/>
          <ac:spMkLst>
            <pc:docMk/>
            <pc:sldMk cId="2064254892" sldId="950"/>
            <ac:spMk id="308" creationId="{00000000-0000-0000-0000-000000000000}"/>
          </ac:spMkLst>
        </pc:spChg>
        <pc:spChg chg="mod">
          <ac:chgData name="Marta" userId="eac6eb22-5f14-46b4-a4ea-a86e6e8c4acc" providerId="ADAL" clId="{74097406-F23F-4933-BA70-ABAFA82FF68B}" dt="2023-05-08T11:11:55.429" v="185"/>
          <ac:spMkLst>
            <pc:docMk/>
            <pc:sldMk cId="2064254892" sldId="950"/>
            <ac:spMk id="309" creationId="{00000000-0000-0000-0000-000000000000}"/>
          </ac:spMkLst>
        </pc:spChg>
        <pc:spChg chg="mod">
          <ac:chgData name="Marta" userId="eac6eb22-5f14-46b4-a4ea-a86e6e8c4acc" providerId="ADAL" clId="{74097406-F23F-4933-BA70-ABAFA82FF68B}" dt="2023-05-08T11:11:55.429" v="185"/>
          <ac:spMkLst>
            <pc:docMk/>
            <pc:sldMk cId="2064254892" sldId="950"/>
            <ac:spMk id="310" creationId="{00000000-0000-0000-0000-000000000000}"/>
          </ac:spMkLst>
        </pc:spChg>
        <pc:spChg chg="mod">
          <ac:chgData name="Marta" userId="eac6eb22-5f14-46b4-a4ea-a86e6e8c4acc" providerId="ADAL" clId="{74097406-F23F-4933-BA70-ABAFA82FF68B}" dt="2023-05-08T11:11:55.429" v="185"/>
          <ac:spMkLst>
            <pc:docMk/>
            <pc:sldMk cId="2064254892" sldId="950"/>
            <ac:spMk id="311" creationId="{00000000-0000-0000-0000-000000000000}"/>
          </ac:spMkLst>
        </pc:spChg>
        <pc:spChg chg="mod">
          <ac:chgData name="Marta" userId="eac6eb22-5f14-46b4-a4ea-a86e6e8c4acc" providerId="ADAL" clId="{74097406-F23F-4933-BA70-ABAFA82FF68B}" dt="2023-05-08T11:11:55.429" v="185"/>
          <ac:spMkLst>
            <pc:docMk/>
            <pc:sldMk cId="2064254892" sldId="950"/>
            <ac:spMk id="312" creationId="{00000000-0000-0000-0000-000000000000}"/>
          </ac:spMkLst>
        </pc:spChg>
        <pc:spChg chg="mod">
          <ac:chgData name="Marta" userId="eac6eb22-5f14-46b4-a4ea-a86e6e8c4acc" providerId="ADAL" clId="{74097406-F23F-4933-BA70-ABAFA82FF68B}" dt="2023-05-08T11:11:55.429" v="185"/>
          <ac:spMkLst>
            <pc:docMk/>
            <pc:sldMk cId="2064254892" sldId="950"/>
            <ac:spMk id="313" creationId="{00000000-0000-0000-0000-000000000000}"/>
          </ac:spMkLst>
        </pc:spChg>
        <pc:spChg chg="mod">
          <ac:chgData name="Marta" userId="eac6eb22-5f14-46b4-a4ea-a86e6e8c4acc" providerId="ADAL" clId="{74097406-F23F-4933-BA70-ABAFA82FF68B}" dt="2023-05-08T11:11:55.429" v="185"/>
          <ac:spMkLst>
            <pc:docMk/>
            <pc:sldMk cId="2064254892" sldId="950"/>
            <ac:spMk id="314" creationId="{00000000-0000-0000-0000-000000000000}"/>
          </ac:spMkLst>
        </pc:spChg>
        <pc:spChg chg="mod">
          <ac:chgData name="Marta" userId="eac6eb22-5f14-46b4-a4ea-a86e6e8c4acc" providerId="ADAL" clId="{74097406-F23F-4933-BA70-ABAFA82FF68B}" dt="2023-05-08T11:11:55.429" v="185"/>
          <ac:spMkLst>
            <pc:docMk/>
            <pc:sldMk cId="2064254892" sldId="950"/>
            <ac:spMk id="315" creationId="{00000000-0000-0000-0000-000000000000}"/>
          </ac:spMkLst>
        </pc:spChg>
        <pc:spChg chg="mod">
          <ac:chgData name="Marta" userId="eac6eb22-5f14-46b4-a4ea-a86e6e8c4acc" providerId="ADAL" clId="{74097406-F23F-4933-BA70-ABAFA82FF68B}" dt="2023-05-08T11:11:55.429" v="185"/>
          <ac:spMkLst>
            <pc:docMk/>
            <pc:sldMk cId="2064254892" sldId="950"/>
            <ac:spMk id="316" creationId="{00000000-0000-0000-0000-000000000000}"/>
          </ac:spMkLst>
        </pc:spChg>
        <pc:spChg chg="mod">
          <ac:chgData name="Marta" userId="eac6eb22-5f14-46b4-a4ea-a86e6e8c4acc" providerId="ADAL" clId="{74097406-F23F-4933-BA70-ABAFA82FF68B}" dt="2023-05-08T11:11:55.429" v="185"/>
          <ac:spMkLst>
            <pc:docMk/>
            <pc:sldMk cId="2064254892" sldId="950"/>
            <ac:spMk id="317" creationId="{00000000-0000-0000-0000-000000000000}"/>
          </ac:spMkLst>
        </pc:spChg>
        <pc:spChg chg="mod">
          <ac:chgData name="Marta" userId="eac6eb22-5f14-46b4-a4ea-a86e6e8c4acc" providerId="ADAL" clId="{74097406-F23F-4933-BA70-ABAFA82FF68B}" dt="2023-05-08T11:11:55.429" v="185"/>
          <ac:spMkLst>
            <pc:docMk/>
            <pc:sldMk cId="2064254892" sldId="950"/>
            <ac:spMk id="318" creationId="{00000000-0000-0000-0000-000000000000}"/>
          </ac:spMkLst>
        </pc:spChg>
        <pc:spChg chg="mod">
          <ac:chgData name="Marta" userId="eac6eb22-5f14-46b4-a4ea-a86e6e8c4acc" providerId="ADAL" clId="{74097406-F23F-4933-BA70-ABAFA82FF68B}" dt="2023-05-08T11:11:55.429" v="185"/>
          <ac:spMkLst>
            <pc:docMk/>
            <pc:sldMk cId="2064254892" sldId="950"/>
            <ac:spMk id="319" creationId="{00000000-0000-0000-0000-000000000000}"/>
          </ac:spMkLst>
        </pc:spChg>
        <pc:spChg chg="mod">
          <ac:chgData name="Marta" userId="eac6eb22-5f14-46b4-a4ea-a86e6e8c4acc" providerId="ADAL" clId="{74097406-F23F-4933-BA70-ABAFA82FF68B}" dt="2023-05-08T11:11:55.429" v="185"/>
          <ac:spMkLst>
            <pc:docMk/>
            <pc:sldMk cId="2064254892" sldId="950"/>
            <ac:spMk id="320" creationId="{00000000-0000-0000-0000-000000000000}"/>
          </ac:spMkLst>
        </pc:spChg>
        <pc:spChg chg="mod">
          <ac:chgData name="Marta" userId="eac6eb22-5f14-46b4-a4ea-a86e6e8c4acc" providerId="ADAL" clId="{74097406-F23F-4933-BA70-ABAFA82FF68B}" dt="2023-05-08T11:11:55.429" v="185"/>
          <ac:spMkLst>
            <pc:docMk/>
            <pc:sldMk cId="2064254892" sldId="950"/>
            <ac:spMk id="321" creationId="{00000000-0000-0000-0000-000000000000}"/>
          </ac:spMkLst>
        </pc:spChg>
        <pc:spChg chg="mod">
          <ac:chgData name="Marta" userId="eac6eb22-5f14-46b4-a4ea-a86e6e8c4acc" providerId="ADAL" clId="{74097406-F23F-4933-BA70-ABAFA82FF68B}" dt="2023-05-08T11:11:55.429" v="185"/>
          <ac:spMkLst>
            <pc:docMk/>
            <pc:sldMk cId="2064254892" sldId="950"/>
            <ac:spMk id="322" creationId="{00000000-0000-0000-0000-000000000000}"/>
          </ac:spMkLst>
        </pc:spChg>
        <pc:spChg chg="mod">
          <ac:chgData name="Marta" userId="eac6eb22-5f14-46b4-a4ea-a86e6e8c4acc" providerId="ADAL" clId="{74097406-F23F-4933-BA70-ABAFA82FF68B}" dt="2023-05-08T11:11:55.429" v="185"/>
          <ac:spMkLst>
            <pc:docMk/>
            <pc:sldMk cId="2064254892" sldId="950"/>
            <ac:spMk id="323" creationId="{00000000-0000-0000-0000-000000000000}"/>
          </ac:spMkLst>
        </pc:spChg>
        <pc:spChg chg="mod">
          <ac:chgData name="Marta" userId="eac6eb22-5f14-46b4-a4ea-a86e6e8c4acc" providerId="ADAL" clId="{74097406-F23F-4933-BA70-ABAFA82FF68B}" dt="2023-05-08T11:11:55.429" v="185"/>
          <ac:spMkLst>
            <pc:docMk/>
            <pc:sldMk cId="2064254892" sldId="950"/>
            <ac:spMk id="324" creationId="{00000000-0000-0000-0000-000000000000}"/>
          </ac:spMkLst>
        </pc:spChg>
        <pc:spChg chg="mod">
          <ac:chgData name="Marta" userId="eac6eb22-5f14-46b4-a4ea-a86e6e8c4acc" providerId="ADAL" clId="{74097406-F23F-4933-BA70-ABAFA82FF68B}" dt="2023-05-08T11:11:55.429" v="185"/>
          <ac:spMkLst>
            <pc:docMk/>
            <pc:sldMk cId="2064254892" sldId="950"/>
            <ac:spMk id="325" creationId="{00000000-0000-0000-0000-000000000000}"/>
          </ac:spMkLst>
        </pc:spChg>
        <pc:spChg chg="mod">
          <ac:chgData name="Marta" userId="eac6eb22-5f14-46b4-a4ea-a86e6e8c4acc" providerId="ADAL" clId="{74097406-F23F-4933-BA70-ABAFA82FF68B}" dt="2023-05-08T11:11:55.429" v="185"/>
          <ac:spMkLst>
            <pc:docMk/>
            <pc:sldMk cId="2064254892" sldId="950"/>
            <ac:spMk id="326" creationId="{00000000-0000-0000-0000-000000000000}"/>
          </ac:spMkLst>
        </pc:spChg>
        <pc:spChg chg="mod">
          <ac:chgData name="Marta" userId="eac6eb22-5f14-46b4-a4ea-a86e6e8c4acc" providerId="ADAL" clId="{74097406-F23F-4933-BA70-ABAFA82FF68B}" dt="2023-05-08T11:11:55.429" v="185"/>
          <ac:spMkLst>
            <pc:docMk/>
            <pc:sldMk cId="2064254892" sldId="950"/>
            <ac:spMk id="327" creationId="{00000000-0000-0000-0000-000000000000}"/>
          </ac:spMkLst>
        </pc:spChg>
        <pc:spChg chg="mod">
          <ac:chgData name="Marta" userId="eac6eb22-5f14-46b4-a4ea-a86e6e8c4acc" providerId="ADAL" clId="{74097406-F23F-4933-BA70-ABAFA82FF68B}" dt="2023-05-08T11:11:55.429" v="185"/>
          <ac:spMkLst>
            <pc:docMk/>
            <pc:sldMk cId="2064254892" sldId="950"/>
            <ac:spMk id="328" creationId="{00000000-0000-0000-0000-000000000000}"/>
          </ac:spMkLst>
        </pc:spChg>
        <pc:spChg chg="mod">
          <ac:chgData name="Marta" userId="eac6eb22-5f14-46b4-a4ea-a86e6e8c4acc" providerId="ADAL" clId="{74097406-F23F-4933-BA70-ABAFA82FF68B}" dt="2023-05-08T11:11:55.429" v="185"/>
          <ac:spMkLst>
            <pc:docMk/>
            <pc:sldMk cId="2064254892" sldId="950"/>
            <ac:spMk id="330" creationId="{00000000-0000-0000-0000-000000000000}"/>
          </ac:spMkLst>
        </pc:spChg>
        <pc:spChg chg="mod">
          <ac:chgData name="Marta" userId="eac6eb22-5f14-46b4-a4ea-a86e6e8c4acc" providerId="ADAL" clId="{74097406-F23F-4933-BA70-ABAFA82FF68B}" dt="2023-05-08T11:11:55.429" v="185"/>
          <ac:spMkLst>
            <pc:docMk/>
            <pc:sldMk cId="2064254892" sldId="950"/>
            <ac:spMk id="332" creationId="{00000000-0000-0000-0000-000000000000}"/>
          </ac:spMkLst>
        </pc:spChg>
        <pc:spChg chg="mod">
          <ac:chgData name="Marta" userId="eac6eb22-5f14-46b4-a4ea-a86e6e8c4acc" providerId="ADAL" clId="{74097406-F23F-4933-BA70-ABAFA82FF68B}" dt="2023-05-08T11:11:55.429" v="185"/>
          <ac:spMkLst>
            <pc:docMk/>
            <pc:sldMk cId="2064254892" sldId="950"/>
            <ac:spMk id="334" creationId="{00000000-0000-0000-0000-000000000000}"/>
          </ac:spMkLst>
        </pc:spChg>
        <pc:spChg chg="mod">
          <ac:chgData name="Marta" userId="eac6eb22-5f14-46b4-a4ea-a86e6e8c4acc" providerId="ADAL" clId="{74097406-F23F-4933-BA70-ABAFA82FF68B}" dt="2023-05-08T11:11:55.429" v="185"/>
          <ac:spMkLst>
            <pc:docMk/>
            <pc:sldMk cId="2064254892" sldId="950"/>
            <ac:spMk id="336" creationId="{00000000-0000-0000-0000-000000000000}"/>
          </ac:spMkLst>
        </pc:spChg>
        <pc:spChg chg="mod">
          <ac:chgData name="Marta" userId="eac6eb22-5f14-46b4-a4ea-a86e6e8c4acc" providerId="ADAL" clId="{74097406-F23F-4933-BA70-ABAFA82FF68B}" dt="2023-05-08T11:11:55.429" v="185"/>
          <ac:spMkLst>
            <pc:docMk/>
            <pc:sldMk cId="2064254892" sldId="950"/>
            <ac:spMk id="337" creationId="{00000000-0000-0000-0000-000000000000}"/>
          </ac:spMkLst>
        </pc:spChg>
        <pc:spChg chg="mod">
          <ac:chgData name="Marta" userId="eac6eb22-5f14-46b4-a4ea-a86e6e8c4acc" providerId="ADAL" clId="{74097406-F23F-4933-BA70-ABAFA82FF68B}" dt="2023-05-08T11:11:55.429" v="185"/>
          <ac:spMkLst>
            <pc:docMk/>
            <pc:sldMk cId="2064254892" sldId="950"/>
            <ac:spMk id="339" creationId="{00000000-0000-0000-0000-000000000000}"/>
          </ac:spMkLst>
        </pc:spChg>
        <pc:spChg chg="mod">
          <ac:chgData name="Marta" userId="eac6eb22-5f14-46b4-a4ea-a86e6e8c4acc" providerId="ADAL" clId="{74097406-F23F-4933-BA70-ABAFA82FF68B}" dt="2023-05-08T11:11:55.429" v="185"/>
          <ac:spMkLst>
            <pc:docMk/>
            <pc:sldMk cId="2064254892" sldId="950"/>
            <ac:spMk id="353" creationId="{00000000-0000-0000-0000-000000000000}"/>
          </ac:spMkLst>
        </pc:spChg>
        <pc:spChg chg="mod">
          <ac:chgData name="Marta" userId="eac6eb22-5f14-46b4-a4ea-a86e6e8c4acc" providerId="ADAL" clId="{74097406-F23F-4933-BA70-ABAFA82FF68B}" dt="2023-05-08T11:11:55.429" v="185"/>
          <ac:spMkLst>
            <pc:docMk/>
            <pc:sldMk cId="2064254892" sldId="950"/>
            <ac:spMk id="354" creationId="{00000000-0000-0000-0000-000000000000}"/>
          </ac:spMkLst>
        </pc:spChg>
        <pc:spChg chg="mod">
          <ac:chgData name="Marta" userId="eac6eb22-5f14-46b4-a4ea-a86e6e8c4acc" providerId="ADAL" clId="{74097406-F23F-4933-BA70-ABAFA82FF68B}" dt="2023-05-08T11:11:55.429" v="185"/>
          <ac:spMkLst>
            <pc:docMk/>
            <pc:sldMk cId="2064254892" sldId="950"/>
            <ac:spMk id="355" creationId="{00000000-0000-0000-0000-000000000000}"/>
          </ac:spMkLst>
        </pc:spChg>
        <pc:spChg chg="mod">
          <ac:chgData name="Marta" userId="eac6eb22-5f14-46b4-a4ea-a86e6e8c4acc" providerId="ADAL" clId="{74097406-F23F-4933-BA70-ABAFA82FF68B}" dt="2023-05-08T11:11:55.429" v="185"/>
          <ac:spMkLst>
            <pc:docMk/>
            <pc:sldMk cId="2064254892" sldId="950"/>
            <ac:spMk id="356" creationId="{00000000-0000-0000-0000-000000000000}"/>
          </ac:spMkLst>
        </pc:spChg>
        <pc:spChg chg="mod">
          <ac:chgData name="Marta" userId="eac6eb22-5f14-46b4-a4ea-a86e6e8c4acc" providerId="ADAL" clId="{74097406-F23F-4933-BA70-ABAFA82FF68B}" dt="2023-05-08T11:11:55.429" v="185"/>
          <ac:spMkLst>
            <pc:docMk/>
            <pc:sldMk cId="2064254892" sldId="950"/>
            <ac:spMk id="357" creationId="{00000000-0000-0000-0000-000000000000}"/>
          </ac:spMkLst>
        </pc:spChg>
        <pc:spChg chg="mod">
          <ac:chgData name="Marta" userId="eac6eb22-5f14-46b4-a4ea-a86e6e8c4acc" providerId="ADAL" clId="{74097406-F23F-4933-BA70-ABAFA82FF68B}" dt="2023-05-08T11:11:55.429" v="185"/>
          <ac:spMkLst>
            <pc:docMk/>
            <pc:sldMk cId="2064254892" sldId="950"/>
            <ac:spMk id="358" creationId="{00000000-0000-0000-0000-000000000000}"/>
          </ac:spMkLst>
        </pc:spChg>
        <pc:spChg chg="mod">
          <ac:chgData name="Marta" userId="eac6eb22-5f14-46b4-a4ea-a86e6e8c4acc" providerId="ADAL" clId="{74097406-F23F-4933-BA70-ABAFA82FF68B}" dt="2023-05-08T11:11:55.429" v="185"/>
          <ac:spMkLst>
            <pc:docMk/>
            <pc:sldMk cId="2064254892" sldId="950"/>
            <ac:spMk id="359" creationId="{00000000-0000-0000-0000-000000000000}"/>
          </ac:spMkLst>
        </pc:spChg>
        <pc:spChg chg="mod">
          <ac:chgData name="Marta" userId="eac6eb22-5f14-46b4-a4ea-a86e6e8c4acc" providerId="ADAL" clId="{74097406-F23F-4933-BA70-ABAFA82FF68B}" dt="2023-05-08T11:11:55.429" v="185"/>
          <ac:spMkLst>
            <pc:docMk/>
            <pc:sldMk cId="2064254892" sldId="950"/>
            <ac:spMk id="360" creationId="{00000000-0000-0000-0000-000000000000}"/>
          </ac:spMkLst>
        </pc:spChg>
        <pc:spChg chg="mod">
          <ac:chgData name="Marta" userId="eac6eb22-5f14-46b4-a4ea-a86e6e8c4acc" providerId="ADAL" clId="{74097406-F23F-4933-BA70-ABAFA82FF68B}" dt="2023-05-08T11:11:55.429" v="185"/>
          <ac:spMkLst>
            <pc:docMk/>
            <pc:sldMk cId="2064254892" sldId="950"/>
            <ac:spMk id="361" creationId="{00000000-0000-0000-0000-000000000000}"/>
          </ac:spMkLst>
        </pc:spChg>
        <pc:spChg chg="mod">
          <ac:chgData name="Marta" userId="eac6eb22-5f14-46b4-a4ea-a86e6e8c4acc" providerId="ADAL" clId="{74097406-F23F-4933-BA70-ABAFA82FF68B}" dt="2023-05-08T11:11:55.429" v="185"/>
          <ac:spMkLst>
            <pc:docMk/>
            <pc:sldMk cId="2064254892" sldId="950"/>
            <ac:spMk id="362" creationId="{00000000-0000-0000-0000-000000000000}"/>
          </ac:spMkLst>
        </pc:spChg>
        <pc:spChg chg="mod">
          <ac:chgData name="Marta" userId="eac6eb22-5f14-46b4-a4ea-a86e6e8c4acc" providerId="ADAL" clId="{74097406-F23F-4933-BA70-ABAFA82FF68B}" dt="2023-05-08T11:11:55.429" v="185"/>
          <ac:spMkLst>
            <pc:docMk/>
            <pc:sldMk cId="2064254892" sldId="950"/>
            <ac:spMk id="363" creationId="{00000000-0000-0000-0000-000000000000}"/>
          </ac:spMkLst>
        </pc:spChg>
        <pc:grpChg chg="mod">
          <ac:chgData name="Marta" userId="eac6eb22-5f14-46b4-a4ea-a86e6e8c4acc" providerId="ADAL" clId="{74097406-F23F-4933-BA70-ABAFA82FF68B}" dt="2023-05-08T11:11:55.429" v="185"/>
          <ac:grpSpMkLst>
            <pc:docMk/>
            <pc:sldMk cId="2064254892" sldId="950"/>
            <ac:grpSpMk id="1" creationId="{00000000-0000-0000-0000-000000000000}"/>
          </ac:grpSpMkLst>
        </pc:grpChg>
        <pc:grpChg chg="mod">
          <ac:chgData name="Marta" userId="eac6eb22-5f14-46b4-a4ea-a86e6e8c4acc" providerId="ADAL" clId="{74097406-F23F-4933-BA70-ABAFA82FF68B}" dt="2023-05-08T11:11:55.429" v="185"/>
          <ac:grpSpMkLst>
            <pc:docMk/>
            <pc:sldMk cId="2064254892" sldId="950"/>
            <ac:grpSpMk id="352" creationId="{00000000-0000-0000-0000-000000000000}"/>
          </ac:grpSpMkLst>
        </pc:grpChg>
        <pc:graphicFrameChg chg="mod">
          <ac:chgData name="Marta" userId="eac6eb22-5f14-46b4-a4ea-a86e6e8c4acc" providerId="ADAL" clId="{74097406-F23F-4933-BA70-ABAFA82FF68B}" dt="2023-05-08T11:11:55.429" v="185"/>
          <ac:graphicFrameMkLst>
            <pc:docMk/>
            <pc:sldMk cId="2064254892" sldId="950"/>
            <ac:graphicFrameMk id="3" creationId="{00000000-0000-0000-0000-000000000000}"/>
          </ac:graphicFrameMkLst>
        </pc:graphicFrameChg>
        <pc:cxnChg chg="mod">
          <ac:chgData name="Marta" userId="eac6eb22-5f14-46b4-a4ea-a86e6e8c4acc" providerId="ADAL" clId="{74097406-F23F-4933-BA70-ABAFA82FF68B}" dt="2023-05-08T11:11:55.429" v="185"/>
          <ac:cxnSpMkLst>
            <pc:docMk/>
            <pc:sldMk cId="2064254892" sldId="950"/>
            <ac:cxnSpMk id="329" creationId="{00000000-0000-0000-0000-000000000000}"/>
          </ac:cxnSpMkLst>
        </pc:cxnChg>
        <pc:cxnChg chg="mod">
          <ac:chgData name="Marta" userId="eac6eb22-5f14-46b4-a4ea-a86e6e8c4acc" providerId="ADAL" clId="{74097406-F23F-4933-BA70-ABAFA82FF68B}" dt="2023-05-08T11:11:55.429" v="185"/>
          <ac:cxnSpMkLst>
            <pc:docMk/>
            <pc:sldMk cId="2064254892" sldId="950"/>
            <ac:cxnSpMk id="331" creationId="{00000000-0000-0000-0000-000000000000}"/>
          </ac:cxnSpMkLst>
        </pc:cxnChg>
        <pc:cxnChg chg="mod">
          <ac:chgData name="Marta" userId="eac6eb22-5f14-46b4-a4ea-a86e6e8c4acc" providerId="ADAL" clId="{74097406-F23F-4933-BA70-ABAFA82FF68B}" dt="2023-05-08T11:11:55.429" v="185"/>
          <ac:cxnSpMkLst>
            <pc:docMk/>
            <pc:sldMk cId="2064254892" sldId="950"/>
            <ac:cxnSpMk id="333" creationId="{00000000-0000-0000-0000-000000000000}"/>
          </ac:cxnSpMkLst>
        </pc:cxnChg>
        <pc:cxnChg chg="mod">
          <ac:chgData name="Marta" userId="eac6eb22-5f14-46b4-a4ea-a86e6e8c4acc" providerId="ADAL" clId="{74097406-F23F-4933-BA70-ABAFA82FF68B}" dt="2023-05-08T11:11:55.429" v="185"/>
          <ac:cxnSpMkLst>
            <pc:docMk/>
            <pc:sldMk cId="2064254892" sldId="950"/>
            <ac:cxnSpMk id="335" creationId="{00000000-0000-0000-0000-000000000000}"/>
          </ac:cxnSpMkLst>
        </pc:cxnChg>
        <pc:cxnChg chg="mod">
          <ac:chgData name="Marta" userId="eac6eb22-5f14-46b4-a4ea-a86e6e8c4acc" providerId="ADAL" clId="{74097406-F23F-4933-BA70-ABAFA82FF68B}" dt="2023-05-08T11:11:55.429" v="185"/>
          <ac:cxnSpMkLst>
            <pc:docMk/>
            <pc:sldMk cId="2064254892" sldId="950"/>
            <ac:cxnSpMk id="338" creationId="{00000000-0000-0000-0000-000000000000}"/>
          </ac:cxnSpMkLst>
        </pc:cxnChg>
      </pc:sldChg>
      <pc:sldChg chg="add">
        <pc:chgData name="Marta" userId="eac6eb22-5f14-46b4-a4ea-a86e6e8c4acc" providerId="ADAL" clId="{74097406-F23F-4933-BA70-ABAFA82FF68B}" dt="2023-05-08T11:11:55.497" v="187"/>
        <pc:sldMkLst>
          <pc:docMk/>
          <pc:sldMk cId="3039952592" sldId="951"/>
        </pc:sldMkLst>
      </pc:sldChg>
      <pc:sldChg chg="add">
        <pc:chgData name="Marta" userId="eac6eb22-5f14-46b4-a4ea-a86e6e8c4acc" providerId="ADAL" clId="{74097406-F23F-4933-BA70-ABAFA82FF68B}" dt="2023-05-08T11:11:55.570" v="189"/>
        <pc:sldMkLst>
          <pc:docMk/>
          <pc:sldMk cId="3786838006" sldId="952"/>
        </pc:sldMkLst>
      </pc:sldChg>
      <pc:sldChg chg="add">
        <pc:chgData name="Marta" userId="eac6eb22-5f14-46b4-a4ea-a86e6e8c4acc" providerId="ADAL" clId="{74097406-F23F-4933-BA70-ABAFA82FF68B}" dt="2023-05-08T11:11:55.635" v="191"/>
        <pc:sldMkLst>
          <pc:docMk/>
          <pc:sldMk cId="2708058289" sldId="953"/>
        </pc:sldMkLst>
      </pc:sldChg>
      <pc:sldChg chg="add">
        <pc:chgData name="Marta" userId="eac6eb22-5f14-46b4-a4ea-a86e6e8c4acc" providerId="ADAL" clId="{74097406-F23F-4933-BA70-ABAFA82FF68B}" dt="2023-05-08T11:11:56.051" v="193"/>
        <pc:sldMkLst>
          <pc:docMk/>
          <pc:sldMk cId="1991617333" sldId="954"/>
        </pc:sldMkLst>
      </pc:sldChg>
      <pc:sldChg chg="add">
        <pc:chgData name="Marta" userId="eac6eb22-5f14-46b4-a4ea-a86e6e8c4acc" providerId="ADAL" clId="{74097406-F23F-4933-BA70-ABAFA82FF68B}" dt="2023-05-08T11:11:56.127" v="195"/>
        <pc:sldMkLst>
          <pc:docMk/>
          <pc:sldMk cId="2258485276" sldId="955"/>
        </pc:sldMkLst>
      </pc:sldChg>
      <pc:sldChg chg="add ord">
        <pc:chgData name="Marta" userId="eac6eb22-5f14-46b4-a4ea-a86e6e8c4acc" providerId="ADAL" clId="{74097406-F23F-4933-BA70-ABAFA82FF68B}" dt="2023-05-08T11:13:36.098" v="205"/>
        <pc:sldMkLst>
          <pc:docMk/>
          <pc:sldMk cId="2600036999" sldId="956"/>
        </pc:sldMkLst>
      </pc:sldChg>
      <pc:sldChg chg="add">
        <pc:chgData name="Marta" userId="eac6eb22-5f14-46b4-a4ea-a86e6e8c4acc" providerId="ADAL" clId="{74097406-F23F-4933-BA70-ABAFA82FF68B}" dt="2023-05-08T11:11:56.275" v="199"/>
        <pc:sldMkLst>
          <pc:docMk/>
          <pc:sldMk cId="1567630724" sldId="957"/>
        </pc:sldMkLst>
      </pc:sldChg>
      <pc:sldChg chg="modSp add">
        <pc:chgData name="Marta" userId="eac6eb22-5f14-46b4-a4ea-a86e6e8c4acc" providerId="ADAL" clId="{74097406-F23F-4933-BA70-ABAFA82FF68B}" dt="2023-05-08T11:11:56.407" v="201"/>
        <pc:sldMkLst>
          <pc:docMk/>
          <pc:sldMk cId="2940565315" sldId="958"/>
        </pc:sldMkLst>
        <pc:spChg chg="mod">
          <ac:chgData name="Marta" userId="eac6eb22-5f14-46b4-a4ea-a86e6e8c4acc" providerId="ADAL" clId="{74097406-F23F-4933-BA70-ABAFA82FF68B}" dt="2023-05-08T11:11:56.407" v="201"/>
          <ac:spMkLst>
            <pc:docMk/>
            <pc:sldMk cId="2940565315" sldId="958"/>
            <ac:spMk id="4" creationId="{F6513E49-BD0E-62FC-74D1-B2B56E4F3159}"/>
          </ac:spMkLst>
        </pc:spChg>
        <pc:spChg chg="mod">
          <ac:chgData name="Marta" userId="eac6eb22-5f14-46b4-a4ea-a86e6e8c4acc" providerId="ADAL" clId="{74097406-F23F-4933-BA70-ABAFA82FF68B}" dt="2023-05-08T11:11:56.407" v="201"/>
          <ac:spMkLst>
            <pc:docMk/>
            <pc:sldMk cId="2940565315" sldId="958"/>
            <ac:spMk id="6" creationId="{6079703F-2FC7-C10D-569E-EED21C83804A}"/>
          </ac:spMkLst>
        </pc:spChg>
        <pc:spChg chg="mod">
          <ac:chgData name="Marta" userId="eac6eb22-5f14-46b4-a4ea-a86e6e8c4acc" providerId="ADAL" clId="{74097406-F23F-4933-BA70-ABAFA82FF68B}" dt="2023-05-08T11:11:56.407" v="201"/>
          <ac:spMkLst>
            <pc:docMk/>
            <pc:sldMk cId="2940565315" sldId="958"/>
            <ac:spMk id="7" creationId="{F1899E1E-77B5-3392-6E68-3DABE6AC04BC}"/>
          </ac:spMkLst>
        </pc:spChg>
        <pc:spChg chg="mod">
          <ac:chgData name="Marta" userId="eac6eb22-5f14-46b4-a4ea-a86e6e8c4acc" providerId="ADAL" clId="{74097406-F23F-4933-BA70-ABAFA82FF68B}" dt="2023-05-08T11:11:56.407" v="201"/>
          <ac:spMkLst>
            <pc:docMk/>
            <pc:sldMk cId="2940565315" sldId="958"/>
            <ac:spMk id="8" creationId="{00000000-0000-0000-0000-000000000000}"/>
          </ac:spMkLst>
        </pc:spChg>
        <pc:spChg chg="mod">
          <ac:chgData name="Marta" userId="eac6eb22-5f14-46b4-a4ea-a86e6e8c4acc" providerId="ADAL" clId="{74097406-F23F-4933-BA70-ABAFA82FF68B}" dt="2023-05-08T11:11:56.407" v="201"/>
          <ac:spMkLst>
            <pc:docMk/>
            <pc:sldMk cId="2940565315" sldId="958"/>
            <ac:spMk id="9" creationId="{4282E26F-4FD5-09A1-2C54-2E508067D322}"/>
          </ac:spMkLst>
        </pc:spChg>
        <pc:spChg chg="mod">
          <ac:chgData name="Marta" userId="eac6eb22-5f14-46b4-a4ea-a86e6e8c4acc" providerId="ADAL" clId="{74097406-F23F-4933-BA70-ABAFA82FF68B}" dt="2023-05-08T11:11:56.407" v="201"/>
          <ac:spMkLst>
            <pc:docMk/>
            <pc:sldMk cId="2940565315" sldId="958"/>
            <ac:spMk id="10" creationId="{4DB9CFB4-4FB9-4C4A-676C-F66F985BEDA2}"/>
          </ac:spMkLst>
        </pc:spChg>
        <pc:spChg chg="mod">
          <ac:chgData name="Marta" userId="eac6eb22-5f14-46b4-a4ea-a86e6e8c4acc" providerId="ADAL" clId="{74097406-F23F-4933-BA70-ABAFA82FF68B}" dt="2023-05-08T11:11:56.407" v="201"/>
          <ac:spMkLst>
            <pc:docMk/>
            <pc:sldMk cId="2940565315" sldId="958"/>
            <ac:spMk id="346" creationId="{00000000-0000-0000-0000-000000000000}"/>
          </ac:spMkLst>
        </pc:spChg>
        <pc:spChg chg="mod">
          <ac:chgData name="Marta" userId="eac6eb22-5f14-46b4-a4ea-a86e6e8c4acc" providerId="ADAL" clId="{74097406-F23F-4933-BA70-ABAFA82FF68B}" dt="2023-05-08T11:11:56.407" v="201"/>
          <ac:spMkLst>
            <pc:docMk/>
            <pc:sldMk cId="2940565315" sldId="958"/>
            <ac:spMk id="347" creationId="{832C96DE-56FC-B6B2-9271-31BB4DAAD5A6}"/>
          </ac:spMkLst>
        </pc:spChg>
        <pc:spChg chg="mod">
          <ac:chgData name="Marta" userId="eac6eb22-5f14-46b4-a4ea-a86e6e8c4acc" providerId="ADAL" clId="{74097406-F23F-4933-BA70-ABAFA82FF68B}" dt="2023-05-08T11:11:56.407" v="201"/>
          <ac:spMkLst>
            <pc:docMk/>
            <pc:sldMk cId="2940565315" sldId="958"/>
            <ac:spMk id="451" creationId="{CC32DB18-8463-4D2E-20BF-24E6828DBE6F}"/>
          </ac:spMkLst>
        </pc:spChg>
        <pc:spChg chg="mod">
          <ac:chgData name="Marta" userId="eac6eb22-5f14-46b4-a4ea-a86e6e8c4acc" providerId="ADAL" clId="{74097406-F23F-4933-BA70-ABAFA82FF68B}" dt="2023-05-08T11:11:56.407" v="201"/>
          <ac:spMkLst>
            <pc:docMk/>
            <pc:sldMk cId="2940565315" sldId="958"/>
            <ac:spMk id="473" creationId="{80DF0089-A546-D3DC-CA3B-87747AEAA5D9}"/>
          </ac:spMkLst>
        </pc:spChg>
        <pc:spChg chg="mod">
          <ac:chgData name="Marta" userId="eac6eb22-5f14-46b4-a4ea-a86e6e8c4acc" providerId="ADAL" clId="{74097406-F23F-4933-BA70-ABAFA82FF68B}" dt="2023-05-08T11:11:56.407" v="201"/>
          <ac:spMkLst>
            <pc:docMk/>
            <pc:sldMk cId="2940565315" sldId="958"/>
            <ac:spMk id="474" creationId="{EC9B6679-B67B-B2BA-FA64-0344460B3BDA}"/>
          </ac:spMkLst>
        </pc:spChg>
        <pc:spChg chg="mod">
          <ac:chgData name="Marta" userId="eac6eb22-5f14-46b4-a4ea-a86e6e8c4acc" providerId="ADAL" clId="{74097406-F23F-4933-BA70-ABAFA82FF68B}" dt="2023-05-08T11:11:56.407" v="201"/>
          <ac:spMkLst>
            <pc:docMk/>
            <pc:sldMk cId="2940565315" sldId="958"/>
            <ac:spMk id="475" creationId="{4135062E-5EE2-7015-562B-8873C447071A}"/>
          </ac:spMkLst>
        </pc:spChg>
        <pc:spChg chg="mod">
          <ac:chgData name="Marta" userId="eac6eb22-5f14-46b4-a4ea-a86e6e8c4acc" providerId="ADAL" clId="{74097406-F23F-4933-BA70-ABAFA82FF68B}" dt="2023-05-08T11:11:56.407" v="201"/>
          <ac:spMkLst>
            <pc:docMk/>
            <pc:sldMk cId="2940565315" sldId="958"/>
            <ac:spMk id="476" creationId="{B4F7877B-0834-AC75-754F-62B0D70386D4}"/>
          </ac:spMkLst>
        </pc:spChg>
        <pc:spChg chg="mod">
          <ac:chgData name="Marta" userId="eac6eb22-5f14-46b4-a4ea-a86e6e8c4acc" providerId="ADAL" clId="{74097406-F23F-4933-BA70-ABAFA82FF68B}" dt="2023-05-08T11:11:56.407" v="201"/>
          <ac:spMkLst>
            <pc:docMk/>
            <pc:sldMk cId="2940565315" sldId="958"/>
            <ac:spMk id="477" creationId="{9A92F12F-5EAB-64B1-1D47-06C213D541B5}"/>
          </ac:spMkLst>
        </pc:spChg>
        <pc:spChg chg="mod">
          <ac:chgData name="Marta" userId="eac6eb22-5f14-46b4-a4ea-a86e6e8c4acc" providerId="ADAL" clId="{74097406-F23F-4933-BA70-ABAFA82FF68B}" dt="2023-05-08T11:11:56.407" v="201"/>
          <ac:spMkLst>
            <pc:docMk/>
            <pc:sldMk cId="2940565315" sldId="958"/>
            <ac:spMk id="478" creationId="{CC08B3FC-D9C2-9F52-89EA-832221424B05}"/>
          </ac:spMkLst>
        </pc:spChg>
        <pc:spChg chg="mod">
          <ac:chgData name="Marta" userId="eac6eb22-5f14-46b4-a4ea-a86e6e8c4acc" providerId="ADAL" clId="{74097406-F23F-4933-BA70-ABAFA82FF68B}" dt="2023-05-08T11:11:56.407" v="201"/>
          <ac:spMkLst>
            <pc:docMk/>
            <pc:sldMk cId="2940565315" sldId="958"/>
            <ac:spMk id="479" creationId="{D6856662-FDE8-1515-CCDF-137DC823F191}"/>
          </ac:spMkLst>
        </pc:spChg>
        <pc:spChg chg="mod">
          <ac:chgData name="Marta" userId="eac6eb22-5f14-46b4-a4ea-a86e6e8c4acc" providerId="ADAL" clId="{74097406-F23F-4933-BA70-ABAFA82FF68B}" dt="2023-05-08T11:11:56.407" v="201"/>
          <ac:spMkLst>
            <pc:docMk/>
            <pc:sldMk cId="2940565315" sldId="958"/>
            <ac:spMk id="480" creationId="{2FF803E1-7B44-924C-FDE6-B8FA9B89EE69}"/>
          </ac:spMkLst>
        </pc:spChg>
        <pc:spChg chg="mod">
          <ac:chgData name="Marta" userId="eac6eb22-5f14-46b4-a4ea-a86e6e8c4acc" providerId="ADAL" clId="{74097406-F23F-4933-BA70-ABAFA82FF68B}" dt="2023-05-08T11:11:56.407" v="201"/>
          <ac:spMkLst>
            <pc:docMk/>
            <pc:sldMk cId="2940565315" sldId="958"/>
            <ac:spMk id="481" creationId="{D40D8693-E712-31B0-C860-27D73534389A}"/>
          </ac:spMkLst>
        </pc:spChg>
        <pc:spChg chg="mod">
          <ac:chgData name="Marta" userId="eac6eb22-5f14-46b4-a4ea-a86e6e8c4acc" providerId="ADAL" clId="{74097406-F23F-4933-BA70-ABAFA82FF68B}" dt="2023-05-08T11:11:56.407" v="201"/>
          <ac:spMkLst>
            <pc:docMk/>
            <pc:sldMk cId="2940565315" sldId="958"/>
            <ac:spMk id="482" creationId="{820B5F71-3F6E-EE72-9925-D54C122C999C}"/>
          </ac:spMkLst>
        </pc:spChg>
        <pc:spChg chg="mod">
          <ac:chgData name="Marta" userId="eac6eb22-5f14-46b4-a4ea-a86e6e8c4acc" providerId="ADAL" clId="{74097406-F23F-4933-BA70-ABAFA82FF68B}" dt="2023-05-08T11:11:56.407" v="201"/>
          <ac:spMkLst>
            <pc:docMk/>
            <pc:sldMk cId="2940565315" sldId="958"/>
            <ac:spMk id="483" creationId="{2D986A25-0DF0-293C-7833-16B8FDC7717A}"/>
          </ac:spMkLst>
        </pc:spChg>
        <pc:spChg chg="mod">
          <ac:chgData name="Marta" userId="eac6eb22-5f14-46b4-a4ea-a86e6e8c4acc" providerId="ADAL" clId="{74097406-F23F-4933-BA70-ABAFA82FF68B}" dt="2023-05-08T11:11:56.407" v="201"/>
          <ac:spMkLst>
            <pc:docMk/>
            <pc:sldMk cId="2940565315" sldId="958"/>
            <ac:spMk id="484" creationId="{410A65A2-32BB-B949-5DB6-1BD6BCC79733}"/>
          </ac:spMkLst>
        </pc:spChg>
        <pc:spChg chg="mod">
          <ac:chgData name="Marta" userId="eac6eb22-5f14-46b4-a4ea-a86e6e8c4acc" providerId="ADAL" clId="{74097406-F23F-4933-BA70-ABAFA82FF68B}" dt="2023-05-08T11:11:56.407" v="201"/>
          <ac:spMkLst>
            <pc:docMk/>
            <pc:sldMk cId="2940565315" sldId="958"/>
            <ac:spMk id="485" creationId="{51F2A97D-6065-A17C-CD4B-F177F5BF0F3F}"/>
          </ac:spMkLst>
        </pc:spChg>
        <pc:spChg chg="mod">
          <ac:chgData name="Marta" userId="eac6eb22-5f14-46b4-a4ea-a86e6e8c4acc" providerId="ADAL" clId="{74097406-F23F-4933-BA70-ABAFA82FF68B}" dt="2023-05-08T11:11:56.407" v="201"/>
          <ac:spMkLst>
            <pc:docMk/>
            <pc:sldMk cId="2940565315" sldId="958"/>
            <ac:spMk id="488" creationId="{2CBC0D1F-4954-23D0-11E6-B8F8F3A61AD1}"/>
          </ac:spMkLst>
        </pc:spChg>
        <pc:spChg chg="mod">
          <ac:chgData name="Marta" userId="eac6eb22-5f14-46b4-a4ea-a86e6e8c4acc" providerId="ADAL" clId="{74097406-F23F-4933-BA70-ABAFA82FF68B}" dt="2023-05-08T11:11:56.407" v="201"/>
          <ac:spMkLst>
            <pc:docMk/>
            <pc:sldMk cId="2940565315" sldId="958"/>
            <ac:spMk id="499" creationId="{A30A91A0-3BF6-6281-8CA1-5DA9A7FD2EAC}"/>
          </ac:spMkLst>
        </pc:spChg>
        <pc:spChg chg="mod">
          <ac:chgData name="Marta" userId="eac6eb22-5f14-46b4-a4ea-a86e6e8c4acc" providerId="ADAL" clId="{74097406-F23F-4933-BA70-ABAFA82FF68B}" dt="2023-05-08T11:11:56.407" v="201"/>
          <ac:spMkLst>
            <pc:docMk/>
            <pc:sldMk cId="2940565315" sldId="958"/>
            <ac:spMk id="500" creationId="{6D92C6CD-1309-46F4-C4EE-B374D7440C3A}"/>
          </ac:spMkLst>
        </pc:spChg>
        <pc:grpChg chg="mod">
          <ac:chgData name="Marta" userId="eac6eb22-5f14-46b4-a4ea-a86e6e8c4acc" providerId="ADAL" clId="{74097406-F23F-4933-BA70-ABAFA82FF68B}" dt="2023-05-08T11:11:56.407" v="201"/>
          <ac:grpSpMkLst>
            <pc:docMk/>
            <pc:sldMk cId="2940565315" sldId="958"/>
            <ac:grpSpMk id="1" creationId="{00000000-0000-0000-0000-000000000000}"/>
          </ac:grpSpMkLst>
        </pc:grpChg>
        <pc:grpChg chg="mod">
          <ac:chgData name="Marta" userId="eac6eb22-5f14-46b4-a4ea-a86e6e8c4acc" providerId="ADAL" clId="{74097406-F23F-4933-BA70-ABAFA82FF68B}" dt="2023-05-08T11:11:56.407" v="201"/>
          <ac:grpSpMkLst>
            <pc:docMk/>
            <pc:sldMk cId="2940565315" sldId="958"/>
            <ac:grpSpMk id="466" creationId="{8FEC5F22-DC8D-D497-C760-F1A12EB4F14D}"/>
          </ac:grpSpMkLst>
        </pc:grpChg>
        <pc:grpChg chg="mod">
          <ac:chgData name="Marta" userId="eac6eb22-5f14-46b4-a4ea-a86e6e8c4acc" providerId="ADAL" clId="{74097406-F23F-4933-BA70-ABAFA82FF68B}" dt="2023-05-08T11:11:56.407" v="201"/>
          <ac:grpSpMkLst>
            <pc:docMk/>
            <pc:sldMk cId="2940565315" sldId="958"/>
            <ac:grpSpMk id="501" creationId="{13797C26-0286-BB8F-CC35-7A8BBF610807}"/>
          </ac:grpSpMkLst>
        </pc:grpChg>
        <pc:graphicFrameChg chg="mod">
          <ac:chgData name="Marta" userId="eac6eb22-5f14-46b4-a4ea-a86e6e8c4acc" providerId="ADAL" clId="{74097406-F23F-4933-BA70-ABAFA82FF68B}" dt="2023-05-08T11:11:56.407" v="201"/>
          <ac:graphicFrameMkLst>
            <pc:docMk/>
            <pc:sldMk cId="2940565315" sldId="958"/>
            <ac:graphicFrameMk id="3" creationId="{00000000-0000-0000-0000-000000000000}"/>
          </ac:graphicFrameMkLst>
        </pc:graphicFrameChg>
        <pc:picChg chg="mod">
          <ac:chgData name="Marta" userId="eac6eb22-5f14-46b4-a4ea-a86e6e8c4acc" providerId="ADAL" clId="{74097406-F23F-4933-BA70-ABAFA82FF68B}" dt="2023-05-08T11:11:56.407" v="201"/>
          <ac:picMkLst>
            <pc:docMk/>
            <pc:sldMk cId="2940565315" sldId="958"/>
            <ac:picMk id="349" creationId="{2F971BFC-BE66-4673-9416-4B1606B23962}"/>
          </ac:picMkLst>
        </pc:picChg>
        <pc:picChg chg="mod">
          <ac:chgData name="Marta" userId="eac6eb22-5f14-46b4-a4ea-a86e6e8c4acc" providerId="ADAL" clId="{74097406-F23F-4933-BA70-ABAFA82FF68B}" dt="2023-05-08T11:11:56.407" v="201"/>
          <ac:picMkLst>
            <pc:docMk/>
            <pc:sldMk cId="2940565315" sldId="958"/>
            <ac:picMk id="350" creationId="{2EB85F96-4AD6-B3EA-97C6-0328D409961E}"/>
          </ac:picMkLst>
        </pc:picChg>
        <pc:picChg chg="mod">
          <ac:chgData name="Marta" userId="eac6eb22-5f14-46b4-a4ea-a86e6e8c4acc" providerId="ADAL" clId="{74097406-F23F-4933-BA70-ABAFA82FF68B}" dt="2023-05-08T11:11:56.407" v="201"/>
          <ac:picMkLst>
            <pc:docMk/>
            <pc:sldMk cId="2940565315" sldId="958"/>
            <ac:picMk id="352" creationId="{56DD2BD8-8DB3-CAB2-B8D8-45066CE8FAFA}"/>
          </ac:picMkLst>
        </pc:picChg>
        <pc:picChg chg="mod">
          <ac:chgData name="Marta" userId="eac6eb22-5f14-46b4-a4ea-a86e6e8c4acc" providerId="ADAL" clId="{74097406-F23F-4933-BA70-ABAFA82FF68B}" dt="2023-05-08T11:11:56.407" v="201"/>
          <ac:picMkLst>
            <pc:docMk/>
            <pc:sldMk cId="2940565315" sldId="958"/>
            <ac:picMk id="353" creationId="{545A0F52-5F39-B822-D246-125F6A52DE52}"/>
          </ac:picMkLst>
        </pc:picChg>
        <pc:picChg chg="mod">
          <ac:chgData name="Marta" userId="eac6eb22-5f14-46b4-a4ea-a86e6e8c4acc" providerId="ADAL" clId="{74097406-F23F-4933-BA70-ABAFA82FF68B}" dt="2023-05-08T11:11:56.407" v="201"/>
          <ac:picMkLst>
            <pc:docMk/>
            <pc:sldMk cId="2940565315" sldId="958"/>
            <ac:picMk id="354" creationId="{B7AACC89-8FA1-62C0-3379-8240BFBCF97A}"/>
          </ac:picMkLst>
        </pc:picChg>
        <pc:picChg chg="mod">
          <ac:chgData name="Marta" userId="eac6eb22-5f14-46b4-a4ea-a86e6e8c4acc" providerId="ADAL" clId="{74097406-F23F-4933-BA70-ABAFA82FF68B}" dt="2023-05-08T11:11:56.407" v="201"/>
          <ac:picMkLst>
            <pc:docMk/>
            <pc:sldMk cId="2940565315" sldId="958"/>
            <ac:picMk id="355" creationId="{8FF49DB6-3783-0DAD-DBB0-6CDC13DEC9E1}"/>
          </ac:picMkLst>
        </pc:picChg>
        <pc:picChg chg="mod">
          <ac:chgData name="Marta" userId="eac6eb22-5f14-46b4-a4ea-a86e6e8c4acc" providerId="ADAL" clId="{74097406-F23F-4933-BA70-ABAFA82FF68B}" dt="2023-05-08T11:11:56.407" v="201"/>
          <ac:picMkLst>
            <pc:docMk/>
            <pc:sldMk cId="2940565315" sldId="958"/>
            <ac:picMk id="356" creationId="{CC9042A9-3FFF-8572-8457-287B0D3E2724}"/>
          </ac:picMkLst>
        </pc:picChg>
        <pc:picChg chg="mod">
          <ac:chgData name="Marta" userId="eac6eb22-5f14-46b4-a4ea-a86e6e8c4acc" providerId="ADAL" clId="{74097406-F23F-4933-BA70-ABAFA82FF68B}" dt="2023-05-08T11:11:56.407" v="201"/>
          <ac:picMkLst>
            <pc:docMk/>
            <pc:sldMk cId="2940565315" sldId="958"/>
            <ac:picMk id="452" creationId="{4F839DD9-D7AF-2EA3-3828-812F624B7A52}"/>
          </ac:picMkLst>
        </pc:picChg>
        <pc:picChg chg="mod">
          <ac:chgData name="Marta" userId="eac6eb22-5f14-46b4-a4ea-a86e6e8c4acc" providerId="ADAL" clId="{74097406-F23F-4933-BA70-ABAFA82FF68B}" dt="2023-05-08T11:11:56.407" v="201"/>
          <ac:picMkLst>
            <pc:docMk/>
            <pc:sldMk cId="2940565315" sldId="958"/>
            <ac:picMk id="453" creationId="{0473C738-3296-2679-A30B-B6ADFE054770}"/>
          </ac:picMkLst>
        </pc:picChg>
        <pc:picChg chg="mod">
          <ac:chgData name="Marta" userId="eac6eb22-5f14-46b4-a4ea-a86e6e8c4acc" providerId="ADAL" clId="{74097406-F23F-4933-BA70-ABAFA82FF68B}" dt="2023-05-08T11:11:56.407" v="201"/>
          <ac:picMkLst>
            <pc:docMk/>
            <pc:sldMk cId="2940565315" sldId="958"/>
            <ac:picMk id="454" creationId="{4A9299F7-80F9-1D24-0926-9C5191A06DB5}"/>
          </ac:picMkLst>
        </pc:picChg>
        <pc:picChg chg="mod">
          <ac:chgData name="Marta" userId="eac6eb22-5f14-46b4-a4ea-a86e6e8c4acc" providerId="ADAL" clId="{74097406-F23F-4933-BA70-ABAFA82FF68B}" dt="2023-05-08T11:11:56.407" v="201"/>
          <ac:picMkLst>
            <pc:docMk/>
            <pc:sldMk cId="2940565315" sldId="958"/>
            <ac:picMk id="455" creationId="{F3BF7AA9-0C9A-DBEC-56D2-7AB1EDC1F5F9}"/>
          </ac:picMkLst>
        </pc:picChg>
        <pc:picChg chg="mod">
          <ac:chgData name="Marta" userId="eac6eb22-5f14-46b4-a4ea-a86e6e8c4acc" providerId="ADAL" clId="{74097406-F23F-4933-BA70-ABAFA82FF68B}" dt="2023-05-08T11:11:56.407" v="201"/>
          <ac:picMkLst>
            <pc:docMk/>
            <pc:sldMk cId="2940565315" sldId="958"/>
            <ac:picMk id="456" creationId="{77231466-BAA7-EDE9-A483-9F43F431835F}"/>
          </ac:picMkLst>
        </pc:picChg>
        <pc:picChg chg="mod">
          <ac:chgData name="Marta" userId="eac6eb22-5f14-46b4-a4ea-a86e6e8c4acc" providerId="ADAL" clId="{74097406-F23F-4933-BA70-ABAFA82FF68B}" dt="2023-05-08T11:11:56.407" v="201"/>
          <ac:picMkLst>
            <pc:docMk/>
            <pc:sldMk cId="2940565315" sldId="958"/>
            <ac:picMk id="457" creationId="{FACFC550-3442-F295-06A4-FF367DA24736}"/>
          </ac:picMkLst>
        </pc:picChg>
        <pc:picChg chg="mod">
          <ac:chgData name="Marta" userId="eac6eb22-5f14-46b4-a4ea-a86e6e8c4acc" providerId="ADAL" clId="{74097406-F23F-4933-BA70-ABAFA82FF68B}" dt="2023-05-08T11:11:56.407" v="201"/>
          <ac:picMkLst>
            <pc:docMk/>
            <pc:sldMk cId="2940565315" sldId="958"/>
            <ac:picMk id="458" creationId="{37FF4782-2A2F-D77C-74BA-6819679EA940}"/>
          </ac:picMkLst>
        </pc:picChg>
        <pc:picChg chg="mod">
          <ac:chgData name="Marta" userId="eac6eb22-5f14-46b4-a4ea-a86e6e8c4acc" providerId="ADAL" clId="{74097406-F23F-4933-BA70-ABAFA82FF68B}" dt="2023-05-08T11:11:56.407" v="201"/>
          <ac:picMkLst>
            <pc:docMk/>
            <pc:sldMk cId="2940565315" sldId="958"/>
            <ac:picMk id="459" creationId="{88E16E6B-AB2B-E21F-7FF3-3B4C6F1B8159}"/>
          </ac:picMkLst>
        </pc:picChg>
        <pc:picChg chg="mod">
          <ac:chgData name="Marta" userId="eac6eb22-5f14-46b4-a4ea-a86e6e8c4acc" providerId="ADAL" clId="{74097406-F23F-4933-BA70-ABAFA82FF68B}" dt="2023-05-08T11:11:56.407" v="201"/>
          <ac:picMkLst>
            <pc:docMk/>
            <pc:sldMk cId="2940565315" sldId="958"/>
            <ac:picMk id="460" creationId="{0764021C-B847-39E9-868C-EDE979B00A1B}"/>
          </ac:picMkLst>
        </pc:picChg>
        <pc:picChg chg="mod">
          <ac:chgData name="Marta" userId="eac6eb22-5f14-46b4-a4ea-a86e6e8c4acc" providerId="ADAL" clId="{74097406-F23F-4933-BA70-ABAFA82FF68B}" dt="2023-05-08T11:11:56.407" v="201"/>
          <ac:picMkLst>
            <pc:docMk/>
            <pc:sldMk cId="2940565315" sldId="958"/>
            <ac:picMk id="461" creationId="{9C0C52CA-AF19-F843-C399-727AF846D346}"/>
          </ac:picMkLst>
        </pc:picChg>
        <pc:picChg chg="mod">
          <ac:chgData name="Marta" userId="eac6eb22-5f14-46b4-a4ea-a86e6e8c4acc" providerId="ADAL" clId="{74097406-F23F-4933-BA70-ABAFA82FF68B}" dt="2023-05-08T11:11:56.407" v="201"/>
          <ac:picMkLst>
            <pc:docMk/>
            <pc:sldMk cId="2940565315" sldId="958"/>
            <ac:picMk id="462" creationId="{44FFE273-3953-44E3-B648-E3A02D361D76}"/>
          </ac:picMkLst>
        </pc:picChg>
        <pc:picChg chg="mod">
          <ac:chgData name="Marta" userId="eac6eb22-5f14-46b4-a4ea-a86e6e8c4acc" providerId="ADAL" clId="{74097406-F23F-4933-BA70-ABAFA82FF68B}" dt="2023-05-08T11:11:56.407" v="201"/>
          <ac:picMkLst>
            <pc:docMk/>
            <pc:sldMk cId="2940565315" sldId="958"/>
            <ac:picMk id="463" creationId="{4C08C4B1-E290-E907-98A1-3AFB8387CAFF}"/>
          </ac:picMkLst>
        </pc:picChg>
        <pc:picChg chg="mod">
          <ac:chgData name="Marta" userId="eac6eb22-5f14-46b4-a4ea-a86e6e8c4acc" providerId="ADAL" clId="{74097406-F23F-4933-BA70-ABAFA82FF68B}" dt="2023-05-08T11:11:56.407" v="201"/>
          <ac:picMkLst>
            <pc:docMk/>
            <pc:sldMk cId="2940565315" sldId="958"/>
            <ac:picMk id="464" creationId="{CBF541DB-18DE-ABF0-08EB-03ACC1924340}"/>
          </ac:picMkLst>
        </pc:picChg>
        <pc:picChg chg="mod">
          <ac:chgData name="Marta" userId="eac6eb22-5f14-46b4-a4ea-a86e6e8c4acc" providerId="ADAL" clId="{74097406-F23F-4933-BA70-ABAFA82FF68B}" dt="2023-05-08T11:11:56.407" v="201"/>
          <ac:picMkLst>
            <pc:docMk/>
            <pc:sldMk cId="2940565315" sldId="958"/>
            <ac:picMk id="465" creationId="{DB78BD26-F164-9BD3-1B78-5D2317741A10}"/>
          </ac:picMkLst>
        </pc:picChg>
        <pc:picChg chg="mod">
          <ac:chgData name="Marta" userId="eac6eb22-5f14-46b4-a4ea-a86e6e8c4acc" providerId="ADAL" clId="{74097406-F23F-4933-BA70-ABAFA82FF68B}" dt="2023-05-08T11:11:56.407" v="201"/>
          <ac:picMkLst>
            <pc:docMk/>
            <pc:sldMk cId="2940565315" sldId="958"/>
            <ac:picMk id="486" creationId="{BA7FD0EE-9095-2FD7-29FB-38A484897B3D}"/>
          </ac:picMkLst>
        </pc:picChg>
        <pc:picChg chg="mod">
          <ac:chgData name="Marta" userId="eac6eb22-5f14-46b4-a4ea-a86e6e8c4acc" providerId="ADAL" clId="{74097406-F23F-4933-BA70-ABAFA82FF68B}" dt="2023-05-08T11:11:56.407" v="201"/>
          <ac:picMkLst>
            <pc:docMk/>
            <pc:sldMk cId="2940565315" sldId="958"/>
            <ac:picMk id="487" creationId="{0C7353CF-1CF2-D2FA-19F5-C241DF5BDA3D}"/>
          </ac:picMkLst>
        </pc:picChg>
        <pc:picChg chg="mod">
          <ac:chgData name="Marta" userId="eac6eb22-5f14-46b4-a4ea-a86e6e8c4acc" providerId="ADAL" clId="{74097406-F23F-4933-BA70-ABAFA82FF68B}" dt="2023-05-08T11:11:56.407" v="201"/>
          <ac:picMkLst>
            <pc:docMk/>
            <pc:sldMk cId="2940565315" sldId="958"/>
            <ac:picMk id="489" creationId="{0967B6E1-DF24-668D-BEEF-A01D788C7CF0}"/>
          </ac:picMkLst>
        </pc:picChg>
        <pc:picChg chg="mod">
          <ac:chgData name="Marta" userId="eac6eb22-5f14-46b4-a4ea-a86e6e8c4acc" providerId="ADAL" clId="{74097406-F23F-4933-BA70-ABAFA82FF68B}" dt="2023-05-08T11:11:56.407" v="201"/>
          <ac:picMkLst>
            <pc:docMk/>
            <pc:sldMk cId="2940565315" sldId="958"/>
            <ac:picMk id="490" creationId="{17651FB2-B440-1B5C-4CCC-D135EA5D7889}"/>
          </ac:picMkLst>
        </pc:picChg>
        <pc:picChg chg="mod">
          <ac:chgData name="Marta" userId="eac6eb22-5f14-46b4-a4ea-a86e6e8c4acc" providerId="ADAL" clId="{74097406-F23F-4933-BA70-ABAFA82FF68B}" dt="2023-05-08T11:11:56.407" v="201"/>
          <ac:picMkLst>
            <pc:docMk/>
            <pc:sldMk cId="2940565315" sldId="958"/>
            <ac:picMk id="491" creationId="{3539C471-E97A-B515-A2B4-D9FD1543960A}"/>
          </ac:picMkLst>
        </pc:picChg>
        <pc:picChg chg="mod">
          <ac:chgData name="Marta" userId="eac6eb22-5f14-46b4-a4ea-a86e6e8c4acc" providerId="ADAL" clId="{74097406-F23F-4933-BA70-ABAFA82FF68B}" dt="2023-05-08T11:11:56.407" v="201"/>
          <ac:picMkLst>
            <pc:docMk/>
            <pc:sldMk cId="2940565315" sldId="958"/>
            <ac:picMk id="492" creationId="{50B6BA70-FFF0-048F-8CE6-3A04144D6139}"/>
          </ac:picMkLst>
        </pc:picChg>
        <pc:picChg chg="mod">
          <ac:chgData name="Marta" userId="eac6eb22-5f14-46b4-a4ea-a86e6e8c4acc" providerId="ADAL" clId="{74097406-F23F-4933-BA70-ABAFA82FF68B}" dt="2023-05-08T11:11:56.407" v="201"/>
          <ac:picMkLst>
            <pc:docMk/>
            <pc:sldMk cId="2940565315" sldId="958"/>
            <ac:picMk id="493" creationId="{360F5538-977E-0909-2A12-ED1057E75497}"/>
          </ac:picMkLst>
        </pc:picChg>
        <pc:picChg chg="mod">
          <ac:chgData name="Marta" userId="eac6eb22-5f14-46b4-a4ea-a86e6e8c4acc" providerId="ADAL" clId="{74097406-F23F-4933-BA70-ABAFA82FF68B}" dt="2023-05-08T11:11:56.407" v="201"/>
          <ac:picMkLst>
            <pc:docMk/>
            <pc:sldMk cId="2940565315" sldId="958"/>
            <ac:picMk id="494" creationId="{94B40CEE-E647-8CB9-47E9-8EB8B6564FF6}"/>
          </ac:picMkLst>
        </pc:picChg>
        <pc:picChg chg="mod">
          <ac:chgData name="Marta" userId="eac6eb22-5f14-46b4-a4ea-a86e6e8c4acc" providerId="ADAL" clId="{74097406-F23F-4933-BA70-ABAFA82FF68B}" dt="2023-05-08T11:11:56.407" v="201"/>
          <ac:picMkLst>
            <pc:docMk/>
            <pc:sldMk cId="2940565315" sldId="958"/>
            <ac:picMk id="495" creationId="{366F187E-3632-BFB3-9243-D9BC87F3DD2C}"/>
          </ac:picMkLst>
        </pc:picChg>
        <pc:picChg chg="mod">
          <ac:chgData name="Marta" userId="eac6eb22-5f14-46b4-a4ea-a86e6e8c4acc" providerId="ADAL" clId="{74097406-F23F-4933-BA70-ABAFA82FF68B}" dt="2023-05-08T11:11:56.407" v="201"/>
          <ac:picMkLst>
            <pc:docMk/>
            <pc:sldMk cId="2940565315" sldId="958"/>
            <ac:picMk id="496" creationId="{468A6663-1863-357C-9845-8E0827D56E7F}"/>
          </ac:picMkLst>
        </pc:picChg>
        <pc:picChg chg="mod">
          <ac:chgData name="Marta" userId="eac6eb22-5f14-46b4-a4ea-a86e6e8c4acc" providerId="ADAL" clId="{74097406-F23F-4933-BA70-ABAFA82FF68B}" dt="2023-05-08T11:11:56.407" v="201"/>
          <ac:picMkLst>
            <pc:docMk/>
            <pc:sldMk cId="2940565315" sldId="958"/>
            <ac:picMk id="497" creationId="{C3238AA6-3D01-3291-B754-05115027C9F0}"/>
          </ac:picMkLst>
        </pc:picChg>
        <pc:picChg chg="mod">
          <ac:chgData name="Marta" userId="eac6eb22-5f14-46b4-a4ea-a86e6e8c4acc" providerId="ADAL" clId="{74097406-F23F-4933-BA70-ABAFA82FF68B}" dt="2023-05-08T11:11:56.407" v="201"/>
          <ac:picMkLst>
            <pc:docMk/>
            <pc:sldMk cId="2940565315" sldId="958"/>
            <ac:picMk id="498" creationId="{8FE54F85-C726-1546-6B35-1DC336629242}"/>
          </ac:picMkLst>
        </pc:picChg>
        <pc:picChg chg="mod">
          <ac:chgData name="Marta" userId="eac6eb22-5f14-46b4-a4ea-a86e6e8c4acc" providerId="ADAL" clId="{74097406-F23F-4933-BA70-ABAFA82FF68B}" dt="2023-05-08T11:11:56.407" v="201"/>
          <ac:picMkLst>
            <pc:docMk/>
            <pc:sldMk cId="2940565315" sldId="958"/>
            <ac:picMk id="502" creationId="{9D1F1779-3C07-C403-B114-6AC26A74391B}"/>
          </ac:picMkLst>
        </pc:picChg>
        <pc:picChg chg="mod">
          <ac:chgData name="Marta" userId="eac6eb22-5f14-46b4-a4ea-a86e6e8c4acc" providerId="ADAL" clId="{74097406-F23F-4933-BA70-ABAFA82FF68B}" dt="2023-05-08T11:11:56.407" v="201"/>
          <ac:picMkLst>
            <pc:docMk/>
            <pc:sldMk cId="2940565315" sldId="958"/>
            <ac:picMk id="503" creationId="{552ED183-9872-60A2-E577-3174DB5E4044}"/>
          </ac:picMkLst>
        </pc:picChg>
        <pc:picChg chg="mod">
          <ac:chgData name="Marta" userId="eac6eb22-5f14-46b4-a4ea-a86e6e8c4acc" providerId="ADAL" clId="{74097406-F23F-4933-BA70-ABAFA82FF68B}" dt="2023-05-08T11:11:56.407" v="201"/>
          <ac:picMkLst>
            <pc:docMk/>
            <pc:sldMk cId="2940565315" sldId="958"/>
            <ac:picMk id="504" creationId="{5801B7B5-7D7C-4B4C-6CF4-6FCAEE7F099E}"/>
          </ac:picMkLst>
        </pc:picChg>
        <pc:picChg chg="mod">
          <ac:chgData name="Marta" userId="eac6eb22-5f14-46b4-a4ea-a86e6e8c4acc" providerId="ADAL" clId="{74097406-F23F-4933-BA70-ABAFA82FF68B}" dt="2023-05-08T11:11:56.407" v="201"/>
          <ac:picMkLst>
            <pc:docMk/>
            <pc:sldMk cId="2940565315" sldId="958"/>
            <ac:picMk id="507" creationId="{029E2A59-6D5A-CECB-5AB2-996213F0BD3B}"/>
          </ac:picMkLst>
        </pc:picChg>
        <pc:picChg chg="mod">
          <ac:chgData name="Marta" userId="eac6eb22-5f14-46b4-a4ea-a86e6e8c4acc" providerId="ADAL" clId="{74097406-F23F-4933-BA70-ABAFA82FF68B}" dt="2023-05-08T11:11:56.407" v="201"/>
          <ac:picMkLst>
            <pc:docMk/>
            <pc:sldMk cId="2940565315" sldId="958"/>
            <ac:picMk id="508" creationId="{6030CA7B-7727-DC7E-53D0-5A99FF30BCAE}"/>
          </ac:picMkLst>
        </pc:picChg>
        <pc:picChg chg="mod">
          <ac:chgData name="Marta" userId="eac6eb22-5f14-46b4-a4ea-a86e6e8c4acc" providerId="ADAL" clId="{74097406-F23F-4933-BA70-ABAFA82FF68B}" dt="2023-05-08T11:11:56.407" v="201"/>
          <ac:picMkLst>
            <pc:docMk/>
            <pc:sldMk cId="2940565315" sldId="958"/>
            <ac:picMk id="509" creationId="{F52B8E0C-BFFE-88D1-59F6-1509257D2E13}"/>
          </ac:picMkLst>
        </pc:picChg>
        <pc:picChg chg="mod">
          <ac:chgData name="Marta" userId="eac6eb22-5f14-46b4-a4ea-a86e6e8c4acc" providerId="ADAL" clId="{74097406-F23F-4933-BA70-ABAFA82FF68B}" dt="2023-05-08T11:11:56.407" v="201"/>
          <ac:picMkLst>
            <pc:docMk/>
            <pc:sldMk cId="2940565315" sldId="958"/>
            <ac:picMk id="510" creationId="{9D36FE1C-E3DA-43C0-63C3-ED5A13087390}"/>
          </ac:picMkLst>
        </pc:picChg>
        <pc:picChg chg="mod">
          <ac:chgData name="Marta" userId="eac6eb22-5f14-46b4-a4ea-a86e6e8c4acc" providerId="ADAL" clId="{74097406-F23F-4933-BA70-ABAFA82FF68B}" dt="2023-05-08T11:11:56.407" v="201"/>
          <ac:picMkLst>
            <pc:docMk/>
            <pc:sldMk cId="2940565315" sldId="958"/>
            <ac:picMk id="511" creationId="{44EA9D98-26AD-7374-FDA3-6EF66BBBBE07}"/>
          </ac:picMkLst>
        </pc:picChg>
        <pc:cxnChg chg="mod">
          <ac:chgData name="Marta" userId="eac6eb22-5f14-46b4-a4ea-a86e6e8c4acc" providerId="ADAL" clId="{74097406-F23F-4933-BA70-ABAFA82FF68B}" dt="2023-05-08T11:11:56.407" v="201"/>
          <ac:cxnSpMkLst>
            <pc:docMk/>
            <pc:sldMk cId="2940565315" sldId="958"/>
            <ac:cxnSpMk id="467" creationId="{2F75949D-3FE2-3FFB-3534-37073EE2A4CD}"/>
          </ac:cxnSpMkLst>
        </pc:cxnChg>
        <pc:cxnChg chg="mod">
          <ac:chgData name="Marta" userId="eac6eb22-5f14-46b4-a4ea-a86e6e8c4acc" providerId="ADAL" clId="{74097406-F23F-4933-BA70-ABAFA82FF68B}" dt="2023-05-08T11:11:56.407" v="201"/>
          <ac:cxnSpMkLst>
            <pc:docMk/>
            <pc:sldMk cId="2940565315" sldId="958"/>
            <ac:cxnSpMk id="468" creationId="{4EA4404B-7276-E7E5-6D59-257B38D799E0}"/>
          </ac:cxnSpMkLst>
        </pc:cxnChg>
        <pc:cxnChg chg="mod">
          <ac:chgData name="Marta" userId="eac6eb22-5f14-46b4-a4ea-a86e6e8c4acc" providerId="ADAL" clId="{74097406-F23F-4933-BA70-ABAFA82FF68B}" dt="2023-05-08T11:11:56.407" v="201"/>
          <ac:cxnSpMkLst>
            <pc:docMk/>
            <pc:sldMk cId="2940565315" sldId="958"/>
            <ac:cxnSpMk id="469" creationId="{561F39DA-E0A8-7BEC-124D-20050330D4A8}"/>
          </ac:cxnSpMkLst>
        </pc:cxnChg>
        <pc:cxnChg chg="mod">
          <ac:chgData name="Marta" userId="eac6eb22-5f14-46b4-a4ea-a86e6e8c4acc" providerId="ADAL" clId="{74097406-F23F-4933-BA70-ABAFA82FF68B}" dt="2023-05-08T11:11:56.407" v="201"/>
          <ac:cxnSpMkLst>
            <pc:docMk/>
            <pc:sldMk cId="2940565315" sldId="958"/>
            <ac:cxnSpMk id="470" creationId="{CE91C2B2-728D-C3E9-73E4-E5FE9121D555}"/>
          </ac:cxnSpMkLst>
        </pc:cxnChg>
        <pc:cxnChg chg="mod">
          <ac:chgData name="Marta" userId="eac6eb22-5f14-46b4-a4ea-a86e6e8c4acc" providerId="ADAL" clId="{74097406-F23F-4933-BA70-ABAFA82FF68B}" dt="2023-05-08T11:11:56.407" v="201"/>
          <ac:cxnSpMkLst>
            <pc:docMk/>
            <pc:sldMk cId="2940565315" sldId="958"/>
            <ac:cxnSpMk id="471" creationId="{43576A81-BFC4-EFA8-D1A1-86BC784F14E0}"/>
          </ac:cxnSpMkLst>
        </pc:cxnChg>
        <pc:cxnChg chg="mod">
          <ac:chgData name="Marta" userId="eac6eb22-5f14-46b4-a4ea-a86e6e8c4acc" providerId="ADAL" clId="{74097406-F23F-4933-BA70-ABAFA82FF68B}" dt="2023-05-08T11:11:56.407" v="201"/>
          <ac:cxnSpMkLst>
            <pc:docMk/>
            <pc:sldMk cId="2940565315" sldId="958"/>
            <ac:cxnSpMk id="472" creationId="{72D3EFB2-ECB0-CDE7-BF11-D48F39ACD8BE}"/>
          </ac:cxnSpMkLst>
        </pc:cxnChg>
        <pc:cxnChg chg="mod">
          <ac:chgData name="Marta" userId="eac6eb22-5f14-46b4-a4ea-a86e6e8c4acc" providerId="ADAL" clId="{74097406-F23F-4933-BA70-ABAFA82FF68B}" dt="2023-05-08T11:11:56.407" v="201"/>
          <ac:cxnSpMkLst>
            <pc:docMk/>
            <pc:sldMk cId="2940565315" sldId="958"/>
            <ac:cxnSpMk id="505" creationId="{6F32D9D3-FA0B-9475-A81C-18377377513B}"/>
          </ac:cxnSpMkLst>
        </pc:cxnChg>
        <pc:cxnChg chg="mod">
          <ac:chgData name="Marta" userId="eac6eb22-5f14-46b4-a4ea-a86e6e8c4acc" providerId="ADAL" clId="{74097406-F23F-4933-BA70-ABAFA82FF68B}" dt="2023-05-08T11:11:56.407" v="201"/>
          <ac:cxnSpMkLst>
            <pc:docMk/>
            <pc:sldMk cId="2940565315" sldId="958"/>
            <ac:cxnSpMk id="506" creationId="{5D7153FD-ADA7-C3AE-C41C-22D73D338CF7}"/>
          </ac:cxnSpMkLst>
        </pc:cxnChg>
      </pc:sldChg>
      <pc:sldChg chg="modSp add ord">
        <pc:chgData name="Marta" userId="eac6eb22-5f14-46b4-a4ea-a86e6e8c4acc" providerId="ADAL" clId="{74097406-F23F-4933-BA70-ABAFA82FF68B}" dt="2023-05-08T11:13:59.777" v="207"/>
        <pc:sldMkLst>
          <pc:docMk/>
          <pc:sldMk cId="3084335516" sldId="959"/>
        </pc:sldMkLst>
        <pc:spChg chg="mod">
          <ac:chgData name="Marta" userId="eac6eb22-5f14-46b4-a4ea-a86e6e8c4acc" providerId="ADAL" clId="{74097406-F23F-4933-BA70-ABAFA82FF68B}" dt="2023-05-08T11:11:56.594" v="203"/>
          <ac:spMkLst>
            <pc:docMk/>
            <pc:sldMk cId="3084335516" sldId="959"/>
            <ac:spMk id="2" creationId="{203A7316-C068-8EC0-9967-07C2F2DABE7A}"/>
          </ac:spMkLst>
        </pc:spChg>
        <pc:spChg chg="mod">
          <ac:chgData name="Marta" userId="eac6eb22-5f14-46b4-a4ea-a86e6e8c4acc" providerId="ADAL" clId="{74097406-F23F-4933-BA70-ABAFA82FF68B}" dt="2023-05-08T11:11:56.594" v="203"/>
          <ac:spMkLst>
            <pc:docMk/>
            <pc:sldMk cId="3084335516" sldId="959"/>
            <ac:spMk id="4" creationId="{F6513E49-BD0E-62FC-74D1-B2B56E4F3159}"/>
          </ac:spMkLst>
        </pc:spChg>
        <pc:spChg chg="mod">
          <ac:chgData name="Marta" userId="eac6eb22-5f14-46b4-a4ea-a86e6e8c4acc" providerId="ADAL" clId="{74097406-F23F-4933-BA70-ABAFA82FF68B}" dt="2023-05-08T11:11:56.594" v="203"/>
          <ac:spMkLst>
            <pc:docMk/>
            <pc:sldMk cId="3084335516" sldId="959"/>
            <ac:spMk id="5" creationId="{68C3983C-07B3-3494-A40E-94645B1FC629}"/>
          </ac:spMkLst>
        </pc:spChg>
        <pc:spChg chg="mod">
          <ac:chgData name="Marta" userId="eac6eb22-5f14-46b4-a4ea-a86e6e8c4acc" providerId="ADAL" clId="{74097406-F23F-4933-BA70-ABAFA82FF68B}" dt="2023-05-08T11:11:56.594" v="203"/>
          <ac:spMkLst>
            <pc:docMk/>
            <pc:sldMk cId="3084335516" sldId="959"/>
            <ac:spMk id="6" creationId="{6079703F-2FC7-C10D-569E-EED21C83804A}"/>
          </ac:spMkLst>
        </pc:spChg>
        <pc:spChg chg="mod">
          <ac:chgData name="Marta" userId="eac6eb22-5f14-46b4-a4ea-a86e6e8c4acc" providerId="ADAL" clId="{74097406-F23F-4933-BA70-ABAFA82FF68B}" dt="2023-05-08T11:11:56.594" v="203"/>
          <ac:spMkLst>
            <pc:docMk/>
            <pc:sldMk cId="3084335516" sldId="959"/>
            <ac:spMk id="7" creationId="{F1899E1E-77B5-3392-6E68-3DABE6AC04BC}"/>
          </ac:spMkLst>
        </pc:spChg>
        <pc:spChg chg="mod">
          <ac:chgData name="Marta" userId="eac6eb22-5f14-46b4-a4ea-a86e6e8c4acc" providerId="ADAL" clId="{74097406-F23F-4933-BA70-ABAFA82FF68B}" dt="2023-05-08T11:11:56.594" v="203"/>
          <ac:spMkLst>
            <pc:docMk/>
            <pc:sldMk cId="3084335516" sldId="959"/>
            <ac:spMk id="8" creationId="{00000000-0000-0000-0000-000000000000}"/>
          </ac:spMkLst>
        </pc:spChg>
        <pc:spChg chg="mod">
          <ac:chgData name="Marta" userId="eac6eb22-5f14-46b4-a4ea-a86e6e8c4acc" providerId="ADAL" clId="{74097406-F23F-4933-BA70-ABAFA82FF68B}" dt="2023-05-08T11:11:56.594" v="203"/>
          <ac:spMkLst>
            <pc:docMk/>
            <pc:sldMk cId="3084335516" sldId="959"/>
            <ac:spMk id="9" creationId="{4282E26F-4FD5-09A1-2C54-2E508067D322}"/>
          </ac:spMkLst>
        </pc:spChg>
        <pc:spChg chg="mod">
          <ac:chgData name="Marta" userId="eac6eb22-5f14-46b4-a4ea-a86e6e8c4acc" providerId="ADAL" clId="{74097406-F23F-4933-BA70-ABAFA82FF68B}" dt="2023-05-08T11:11:56.594" v="203"/>
          <ac:spMkLst>
            <pc:docMk/>
            <pc:sldMk cId="3084335516" sldId="959"/>
            <ac:spMk id="10" creationId="{4DB9CFB4-4FB9-4C4A-676C-F66F985BEDA2}"/>
          </ac:spMkLst>
        </pc:spChg>
        <pc:spChg chg="mod">
          <ac:chgData name="Marta" userId="eac6eb22-5f14-46b4-a4ea-a86e6e8c4acc" providerId="ADAL" clId="{74097406-F23F-4933-BA70-ABAFA82FF68B}" dt="2023-05-08T11:11:56.594" v="203"/>
          <ac:spMkLst>
            <pc:docMk/>
            <pc:sldMk cId="3084335516" sldId="959"/>
            <ac:spMk id="11" creationId="{C980A08F-DAA6-8D91-A6DC-F469BD289674}"/>
          </ac:spMkLst>
        </pc:spChg>
        <pc:spChg chg="mod">
          <ac:chgData name="Marta" userId="eac6eb22-5f14-46b4-a4ea-a86e6e8c4acc" providerId="ADAL" clId="{74097406-F23F-4933-BA70-ABAFA82FF68B}" dt="2023-05-08T11:11:56.594" v="203"/>
          <ac:spMkLst>
            <pc:docMk/>
            <pc:sldMk cId="3084335516" sldId="959"/>
            <ac:spMk id="12" creationId="{C3445035-BFAD-2B5A-0F12-F31219504546}"/>
          </ac:spMkLst>
        </pc:spChg>
        <pc:spChg chg="mod">
          <ac:chgData name="Marta" userId="eac6eb22-5f14-46b4-a4ea-a86e6e8c4acc" providerId="ADAL" clId="{74097406-F23F-4933-BA70-ABAFA82FF68B}" dt="2023-05-08T11:11:56.594" v="203"/>
          <ac:spMkLst>
            <pc:docMk/>
            <pc:sldMk cId="3084335516" sldId="959"/>
            <ac:spMk id="13" creationId="{78F3E170-54B1-9BBE-F44F-7F13770F64DE}"/>
          </ac:spMkLst>
        </pc:spChg>
        <pc:spChg chg="mod">
          <ac:chgData name="Marta" userId="eac6eb22-5f14-46b4-a4ea-a86e6e8c4acc" providerId="ADAL" clId="{74097406-F23F-4933-BA70-ABAFA82FF68B}" dt="2023-05-08T11:11:56.594" v="203"/>
          <ac:spMkLst>
            <pc:docMk/>
            <pc:sldMk cId="3084335516" sldId="959"/>
            <ac:spMk id="15" creationId="{AA9E942D-9902-CFF4-3323-B79CBB31767B}"/>
          </ac:spMkLst>
        </pc:spChg>
        <pc:spChg chg="mod">
          <ac:chgData name="Marta" userId="eac6eb22-5f14-46b4-a4ea-a86e6e8c4acc" providerId="ADAL" clId="{74097406-F23F-4933-BA70-ABAFA82FF68B}" dt="2023-05-08T11:11:56.594" v="203"/>
          <ac:spMkLst>
            <pc:docMk/>
            <pc:sldMk cId="3084335516" sldId="959"/>
            <ac:spMk id="16" creationId="{5313318C-6139-8053-8182-420B89FF9BBA}"/>
          </ac:spMkLst>
        </pc:spChg>
        <pc:spChg chg="mod">
          <ac:chgData name="Marta" userId="eac6eb22-5f14-46b4-a4ea-a86e6e8c4acc" providerId="ADAL" clId="{74097406-F23F-4933-BA70-ABAFA82FF68B}" dt="2023-05-08T11:11:56.594" v="203"/>
          <ac:spMkLst>
            <pc:docMk/>
            <pc:sldMk cId="3084335516" sldId="959"/>
            <ac:spMk id="17" creationId="{6B2F9E38-2D70-D88C-E197-2B4901E2878F}"/>
          </ac:spMkLst>
        </pc:spChg>
        <pc:spChg chg="mod">
          <ac:chgData name="Marta" userId="eac6eb22-5f14-46b4-a4ea-a86e6e8c4acc" providerId="ADAL" clId="{74097406-F23F-4933-BA70-ABAFA82FF68B}" dt="2023-05-08T11:11:56.594" v="203"/>
          <ac:spMkLst>
            <pc:docMk/>
            <pc:sldMk cId="3084335516" sldId="959"/>
            <ac:spMk id="18" creationId="{7776B371-76DA-1B3B-AE66-3DB255D91065}"/>
          </ac:spMkLst>
        </pc:spChg>
        <pc:spChg chg="mod">
          <ac:chgData name="Marta" userId="eac6eb22-5f14-46b4-a4ea-a86e6e8c4acc" providerId="ADAL" clId="{74097406-F23F-4933-BA70-ABAFA82FF68B}" dt="2023-05-08T11:11:56.594" v="203"/>
          <ac:spMkLst>
            <pc:docMk/>
            <pc:sldMk cId="3084335516" sldId="959"/>
            <ac:spMk id="19" creationId="{7DACB856-CDEC-2A7F-8A91-1435718E133F}"/>
          </ac:spMkLst>
        </pc:spChg>
        <pc:spChg chg="mod">
          <ac:chgData name="Marta" userId="eac6eb22-5f14-46b4-a4ea-a86e6e8c4acc" providerId="ADAL" clId="{74097406-F23F-4933-BA70-ABAFA82FF68B}" dt="2023-05-08T11:11:56.594" v="203"/>
          <ac:spMkLst>
            <pc:docMk/>
            <pc:sldMk cId="3084335516" sldId="959"/>
            <ac:spMk id="20" creationId="{A82E5DFB-E09E-3E82-F495-34C7ED4ABC7A}"/>
          </ac:spMkLst>
        </pc:spChg>
        <pc:spChg chg="mod">
          <ac:chgData name="Marta" userId="eac6eb22-5f14-46b4-a4ea-a86e6e8c4acc" providerId="ADAL" clId="{74097406-F23F-4933-BA70-ABAFA82FF68B}" dt="2023-05-08T11:11:56.594" v="203"/>
          <ac:spMkLst>
            <pc:docMk/>
            <pc:sldMk cId="3084335516" sldId="959"/>
            <ac:spMk id="23" creationId="{59FE9D76-BC4C-B5EC-368B-13E899B3FE2D}"/>
          </ac:spMkLst>
        </pc:spChg>
        <pc:spChg chg="mod">
          <ac:chgData name="Marta" userId="eac6eb22-5f14-46b4-a4ea-a86e6e8c4acc" providerId="ADAL" clId="{74097406-F23F-4933-BA70-ABAFA82FF68B}" dt="2023-05-08T11:11:56.594" v="203"/>
          <ac:spMkLst>
            <pc:docMk/>
            <pc:sldMk cId="3084335516" sldId="959"/>
            <ac:spMk id="24" creationId="{EABBEFCD-1F30-4AD4-CF51-DFAD2E0E6EF9}"/>
          </ac:spMkLst>
        </pc:spChg>
        <pc:spChg chg="mod">
          <ac:chgData name="Marta" userId="eac6eb22-5f14-46b4-a4ea-a86e6e8c4acc" providerId="ADAL" clId="{74097406-F23F-4933-BA70-ABAFA82FF68B}" dt="2023-05-08T11:11:56.594" v="203"/>
          <ac:spMkLst>
            <pc:docMk/>
            <pc:sldMk cId="3084335516" sldId="959"/>
            <ac:spMk id="25" creationId="{32F722C0-28CE-F370-A01C-49F9939AF817}"/>
          </ac:spMkLst>
        </pc:spChg>
        <pc:spChg chg="mod">
          <ac:chgData name="Marta" userId="eac6eb22-5f14-46b4-a4ea-a86e6e8c4acc" providerId="ADAL" clId="{74097406-F23F-4933-BA70-ABAFA82FF68B}" dt="2023-05-08T11:11:56.594" v="203"/>
          <ac:spMkLst>
            <pc:docMk/>
            <pc:sldMk cId="3084335516" sldId="959"/>
            <ac:spMk id="27" creationId="{8BB799EE-14F3-55B0-0D47-63CEAB85943E}"/>
          </ac:spMkLst>
        </pc:spChg>
        <pc:spChg chg="mod">
          <ac:chgData name="Marta" userId="eac6eb22-5f14-46b4-a4ea-a86e6e8c4acc" providerId="ADAL" clId="{74097406-F23F-4933-BA70-ABAFA82FF68B}" dt="2023-05-08T11:11:56.594" v="203"/>
          <ac:spMkLst>
            <pc:docMk/>
            <pc:sldMk cId="3084335516" sldId="959"/>
            <ac:spMk id="28" creationId="{9E50835F-5ABA-6F37-72F5-224F59ADF813}"/>
          </ac:spMkLst>
        </pc:spChg>
        <pc:spChg chg="mod">
          <ac:chgData name="Marta" userId="eac6eb22-5f14-46b4-a4ea-a86e6e8c4acc" providerId="ADAL" clId="{74097406-F23F-4933-BA70-ABAFA82FF68B}" dt="2023-05-08T11:11:56.594" v="203"/>
          <ac:spMkLst>
            <pc:docMk/>
            <pc:sldMk cId="3084335516" sldId="959"/>
            <ac:spMk id="30" creationId="{C20448D2-E34F-66AA-6880-2EF4110A84EB}"/>
          </ac:spMkLst>
        </pc:spChg>
        <pc:spChg chg="mod">
          <ac:chgData name="Marta" userId="eac6eb22-5f14-46b4-a4ea-a86e6e8c4acc" providerId="ADAL" clId="{74097406-F23F-4933-BA70-ABAFA82FF68B}" dt="2023-05-08T11:11:56.594" v="203"/>
          <ac:spMkLst>
            <pc:docMk/>
            <pc:sldMk cId="3084335516" sldId="959"/>
            <ac:spMk id="31" creationId="{9BAD6FC0-F567-DD34-5701-77FE371B7F3D}"/>
          </ac:spMkLst>
        </pc:spChg>
        <pc:spChg chg="mod">
          <ac:chgData name="Marta" userId="eac6eb22-5f14-46b4-a4ea-a86e6e8c4acc" providerId="ADAL" clId="{74097406-F23F-4933-BA70-ABAFA82FF68B}" dt="2023-05-08T11:11:56.594" v="203"/>
          <ac:spMkLst>
            <pc:docMk/>
            <pc:sldMk cId="3084335516" sldId="959"/>
            <ac:spMk id="32" creationId="{D51F6B3C-1FE5-1753-DD82-6CB3BD073B00}"/>
          </ac:spMkLst>
        </pc:spChg>
        <pc:spChg chg="mod">
          <ac:chgData name="Marta" userId="eac6eb22-5f14-46b4-a4ea-a86e6e8c4acc" providerId="ADAL" clId="{74097406-F23F-4933-BA70-ABAFA82FF68B}" dt="2023-05-08T11:11:56.594" v="203"/>
          <ac:spMkLst>
            <pc:docMk/>
            <pc:sldMk cId="3084335516" sldId="959"/>
            <ac:spMk id="33" creationId="{A4BCF8EE-13E8-B9C6-DF7E-5FDB3E045445}"/>
          </ac:spMkLst>
        </pc:spChg>
        <pc:spChg chg="mod">
          <ac:chgData name="Marta" userId="eac6eb22-5f14-46b4-a4ea-a86e6e8c4acc" providerId="ADAL" clId="{74097406-F23F-4933-BA70-ABAFA82FF68B}" dt="2023-05-08T11:11:56.594" v="203"/>
          <ac:spMkLst>
            <pc:docMk/>
            <pc:sldMk cId="3084335516" sldId="959"/>
            <ac:spMk id="34" creationId="{9D166D29-3847-378A-AF96-AA8645D09E27}"/>
          </ac:spMkLst>
        </pc:spChg>
        <pc:spChg chg="mod">
          <ac:chgData name="Marta" userId="eac6eb22-5f14-46b4-a4ea-a86e6e8c4acc" providerId="ADAL" clId="{74097406-F23F-4933-BA70-ABAFA82FF68B}" dt="2023-05-08T11:11:56.594" v="203"/>
          <ac:spMkLst>
            <pc:docMk/>
            <pc:sldMk cId="3084335516" sldId="959"/>
            <ac:spMk id="40" creationId="{C75AD777-92A4-B41C-F8CF-A9491D7547C7}"/>
          </ac:spMkLst>
        </pc:spChg>
        <pc:spChg chg="mod">
          <ac:chgData name="Marta" userId="eac6eb22-5f14-46b4-a4ea-a86e6e8c4acc" providerId="ADAL" clId="{74097406-F23F-4933-BA70-ABAFA82FF68B}" dt="2023-05-08T11:11:56.594" v="203"/>
          <ac:spMkLst>
            <pc:docMk/>
            <pc:sldMk cId="3084335516" sldId="959"/>
            <ac:spMk id="41" creationId="{83B5696A-756D-AA75-E49C-543BFE43319C}"/>
          </ac:spMkLst>
        </pc:spChg>
        <pc:spChg chg="mod">
          <ac:chgData name="Marta" userId="eac6eb22-5f14-46b4-a4ea-a86e6e8c4acc" providerId="ADAL" clId="{74097406-F23F-4933-BA70-ABAFA82FF68B}" dt="2023-05-08T11:11:56.594" v="203"/>
          <ac:spMkLst>
            <pc:docMk/>
            <pc:sldMk cId="3084335516" sldId="959"/>
            <ac:spMk id="44" creationId="{2FE50823-72A4-BC2E-3F96-A6CC02546C3D}"/>
          </ac:spMkLst>
        </pc:spChg>
        <pc:spChg chg="mod">
          <ac:chgData name="Marta" userId="eac6eb22-5f14-46b4-a4ea-a86e6e8c4acc" providerId="ADAL" clId="{74097406-F23F-4933-BA70-ABAFA82FF68B}" dt="2023-05-08T11:11:56.594" v="203"/>
          <ac:spMkLst>
            <pc:docMk/>
            <pc:sldMk cId="3084335516" sldId="959"/>
            <ac:spMk id="45" creationId="{E8CCB011-2859-EF14-3E44-1348C8DD4B9D}"/>
          </ac:spMkLst>
        </pc:spChg>
        <pc:spChg chg="mod">
          <ac:chgData name="Marta" userId="eac6eb22-5f14-46b4-a4ea-a86e6e8c4acc" providerId="ADAL" clId="{74097406-F23F-4933-BA70-ABAFA82FF68B}" dt="2023-05-08T11:11:56.594" v="203"/>
          <ac:spMkLst>
            <pc:docMk/>
            <pc:sldMk cId="3084335516" sldId="959"/>
            <ac:spMk id="47" creationId="{77627490-4DFD-7929-971A-9EF810E63D34}"/>
          </ac:spMkLst>
        </pc:spChg>
        <pc:spChg chg="mod">
          <ac:chgData name="Marta" userId="eac6eb22-5f14-46b4-a4ea-a86e6e8c4acc" providerId="ADAL" clId="{74097406-F23F-4933-BA70-ABAFA82FF68B}" dt="2023-05-08T11:11:56.594" v="203"/>
          <ac:spMkLst>
            <pc:docMk/>
            <pc:sldMk cId="3084335516" sldId="959"/>
            <ac:spMk id="53" creationId="{EA6215C0-31A9-1A69-91A2-573D54CC73DB}"/>
          </ac:spMkLst>
        </pc:spChg>
        <pc:spChg chg="mod">
          <ac:chgData name="Marta" userId="eac6eb22-5f14-46b4-a4ea-a86e6e8c4acc" providerId="ADAL" clId="{74097406-F23F-4933-BA70-ABAFA82FF68B}" dt="2023-05-08T11:11:56.594" v="203"/>
          <ac:spMkLst>
            <pc:docMk/>
            <pc:sldMk cId="3084335516" sldId="959"/>
            <ac:spMk id="54" creationId="{B15AE72D-AC50-2301-834B-BC185855F07C}"/>
          </ac:spMkLst>
        </pc:spChg>
        <pc:spChg chg="mod">
          <ac:chgData name="Marta" userId="eac6eb22-5f14-46b4-a4ea-a86e6e8c4acc" providerId="ADAL" clId="{74097406-F23F-4933-BA70-ABAFA82FF68B}" dt="2023-05-08T11:11:56.594" v="203"/>
          <ac:spMkLst>
            <pc:docMk/>
            <pc:sldMk cId="3084335516" sldId="959"/>
            <ac:spMk id="326" creationId="{3E32A2AF-5B37-DDEC-06E8-29888804622C}"/>
          </ac:spMkLst>
        </pc:spChg>
        <pc:spChg chg="mod">
          <ac:chgData name="Marta" userId="eac6eb22-5f14-46b4-a4ea-a86e6e8c4acc" providerId="ADAL" clId="{74097406-F23F-4933-BA70-ABAFA82FF68B}" dt="2023-05-08T11:11:56.594" v="203"/>
          <ac:spMkLst>
            <pc:docMk/>
            <pc:sldMk cId="3084335516" sldId="959"/>
            <ac:spMk id="327" creationId="{9F3021C4-1250-7575-8E6B-95F3B94220D4}"/>
          </ac:spMkLst>
        </pc:spChg>
        <pc:spChg chg="mod">
          <ac:chgData name="Marta" userId="eac6eb22-5f14-46b4-a4ea-a86e6e8c4acc" providerId="ADAL" clId="{74097406-F23F-4933-BA70-ABAFA82FF68B}" dt="2023-05-08T11:11:56.594" v="203"/>
          <ac:spMkLst>
            <pc:docMk/>
            <pc:sldMk cId="3084335516" sldId="959"/>
            <ac:spMk id="333" creationId="{6FE21C4A-B830-E04D-BE53-58C6F807845B}"/>
          </ac:spMkLst>
        </pc:spChg>
        <pc:spChg chg="mod">
          <ac:chgData name="Marta" userId="eac6eb22-5f14-46b4-a4ea-a86e6e8c4acc" providerId="ADAL" clId="{74097406-F23F-4933-BA70-ABAFA82FF68B}" dt="2023-05-08T11:11:56.594" v="203"/>
          <ac:spMkLst>
            <pc:docMk/>
            <pc:sldMk cId="3084335516" sldId="959"/>
            <ac:spMk id="334" creationId="{959A11B8-D663-15A4-9CDD-0892AE5F6793}"/>
          </ac:spMkLst>
        </pc:spChg>
        <pc:spChg chg="mod">
          <ac:chgData name="Marta" userId="eac6eb22-5f14-46b4-a4ea-a86e6e8c4acc" providerId="ADAL" clId="{74097406-F23F-4933-BA70-ABAFA82FF68B}" dt="2023-05-08T11:11:56.594" v="203"/>
          <ac:spMkLst>
            <pc:docMk/>
            <pc:sldMk cId="3084335516" sldId="959"/>
            <ac:spMk id="346" creationId="{00000000-0000-0000-0000-000000000000}"/>
          </ac:spMkLst>
        </pc:spChg>
        <pc:spChg chg="mod">
          <ac:chgData name="Marta" userId="eac6eb22-5f14-46b4-a4ea-a86e6e8c4acc" providerId="ADAL" clId="{74097406-F23F-4933-BA70-ABAFA82FF68B}" dt="2023-05-08T11:11:56.594" v="203"/>
          <ac:spMkLst>
            <pc:docMk/>
            <pc:sldMk cId="3084335516" sldId="959"/>
            <ac:spMk id="437" creationId="{E4A29164-2121-F294-27B4-DAEFB5D0DA68}"/>
          </ac:spMkLst>
        </pc:spChg>
        <pc:spChg chg="mod">
          <ac:chgData name="Marta" userId="eac6eb22-5f14-46b4-a4ea-a86e6e8c4acc" providerId="ADAL" clId="{74097406-F23F-4933-BA70-ABAFA82FF68B}" dt="2023-05-08T11:11:56.594" v="203"/>
          <ac:spMkLst>
            <pc:docMk/>
            <pc:sldMk cId="3084335516" sldId="959"/>
            <ac:spMk id="438" creationId="{C1D0F1F6-49B6-A9AA-29D7-2B32DD1669D8}"/>
          </ac:spMkLst>
        </pc:spChg>
        <pc:spChg chg="mod">
          <ac:chgData name="Marta" userId="eac6eb22-5f14-46b4-a4ea-a86e6e8c4acc" providerId="ADAL" clId="{74097406-F23F-4933-BA70-ABAFA82FF68B}" dt="2023-05-08T11:11:56.594" v="203"/>
          <ac:spMkLst>
            <pc:docMk/>
            <pc:sldMk cId="3084335516" sldId="959"/>
            <ac:spMk id="439" creationId="{7B8D6FC4-D991-04EA-48FF-651A7FE5420D}"/>
          </ac:spMkLst>
        </pc:spChg>
        <pc:spChg chg="mod">
          <ac:chgData name="Marta" userId="eac6eb22-5f14-46b4-a4ea-a86e6e8c4acc" providerId="ADAL" clId="{74097406-F23F-4933-BA70-ABAFA82FF68B}" dt="2023-05-08T11:11:56.594" v="203"/>
          <ac:spMkLst>
            <pc:docMk/>
            <pc:sldMk cId="3084335516" sldId="959"/>
            <ac:spMk id="440" creationId="{5D549A4D-68F7-B530-FDBF-C421BDC13F8F}"/>
          </ac:spMkLst>
        </pc:spChg>
        <pc:spChg chg="mod">
          <ac:chgData name="Marta" userId="eac6eb22-5f14-46b4-a4ea-a86e6e8c4acc" providerId="ADAL" clId="{74097406-F23F-4933-BA70-ABAFA82FF68B}" dt="2023-05-08T11:11:56.594" v="203"/>
          <ac:spMkLst>
            <pc:docMk/>
            <pc:sldMk cId="3084335516" sldId="959"/>
            <ac:spMk id="441" creationId="{EFFEC27A-1B8C-2095-57DE-B53519D67470}"/>
          </ac:spMkLst>
        </pc:spChg>
        <pc:spChg chg="mod">
          <ac:chgData name="Marta" userId="eac6eb22-5f14-46b4-a4ea-a86e6e8c4acc" providerId="ADAL" clId="{74097406-F23F-4933-BA70-ABAFA82FF68B}" dt="2023-05-08T11:11:56.594" v="203"/>
          <ac:spMkLst>
            <pc:docMk/>
            <pc:sldMk cId="3084335516" sldId="959"/>
            <ac:spMk id="442" creationId="{7DFB0089-93E3-EBE7-5023-660256FB2F1E}"/>
          </ac:spMkLst>
        </pc:spChg>
        <pc:grpChg chg="mod">
          <ac:chgData name="Marta" userId="eac6eb22-5f14-46b4-a4ea-a86e6e8c4acc" providerId="ADAL" clId="{74097406-F23F-4933-BA70-ABAFA82FF68B}" dt="2023-05-08T11:11:56.594" v="203"/>
          <ac:grpSpMkLst>
            <pc:docMk/>
            <pc:sldMk cId="3084335516" sldId="959"/>
            <ac:grpSpMk id="1" creationId="{00000000-0000-0000-0000-000000000000}"/>
          </ac:grpSpMkLst>
        </pc:grpChg>
        <pc:grpChg chg="mod">
          <ac:chgData name="Marta" userId="eac6eb22-5f14-46b4-a4ea-a86e6e8c4acc" providerId="ADAL" clId="{74097406-F23F-4933-BA70-ABAFA82FF68B}" dt="2023-05-08T11:11:56.594" v="203"/>
          <ac:grpSpMkLst>
            <pc:docMk/>
            <pc:sldMk cId="3084335516" sldId="959"/>
            <ac:grpSpMk id="22" creationId="{0058DC72-C1B7-9009-E910-0A33BFED779B}"/>
          </ac:grpSpMkLst>
        </pc:grpChg>
        <pc:grpChg chg="mod">
          <ac:chgData name="Marta" userId="eac6eb22-5f14-46b4-a4ea-a86e6e8c4acc" providerId="ADAL" clId="{74097406-F23F-4933-BA70-ABAFA82FF68B}" dt="2023-05-08T11:11:56.594" v="203"/>
          <ac:grpSpMkLst>
            <pc:docMk/>
            <pc:sldMk cId="3084335516" sldId="959"/>
            <ac:grpSpMk id="26" creationId="{2E4DB06C-7C48-648B-95AE-FC1BCF09330D}"/>
          </ac:grpSpMkLst>
        </pc:grpChg>
        <pc:grpChg chg="mod">
          <ac:chgData name="Marta" userId="eac6eb22-5f14-46b4-a4ea-a86e6e8c4acc" providerId="ADAL" clId="{74097406-F23F-4933-BA70-ABAFA82FF68B}" dt="2023-05-08T11:11:56.594" v="203"/>
          <ac:grpSpMkLst>
            <pc:docMk/>
            <pc:sldMk cId="3084335516" sldId="959"/>
            <ac:grpSpMk id="29" creationId="{E83F2DF2-6149-66FB-A0C4-49251D5D53B3}"/>
          </ac:grpSpMkLst>
        </pc:grpChg>
        <pc:grpChg chg="mod">
          <ac:chgData name="Marta" userId="eac6eb22-5f14-46b4-a4ea-a86e6e8c4acc" providerId="ADAL" clId="{74097406-F23F-4933-BA70-ABAFA82FF68B}" dt="2023-05-08T11:11:56.594" v="203"/>
          <ac:grpSpMkLst>
            <pc:docMk/>
            <pc:sldMk cId="3084335516" sldId="959"/>
            <ac:grpSpMk id="39" creationId="{6A548644-8D4A-711B-674D-C998933239C8}"/>
          </ac:grpSpMkLst>
        </pc:grpChg>
        <pc:grpChg chg="mod">
          <ac:chgData name="Marta" userId="eac6eb22-5f14-46b4-a4ea-a86e6e8c4acc" providerId="ADAL" clId="{74097406-F23F-4933-BA70-ABAFA82FF68B}" dt="2023-05-08T11:11:56.594" v="203"/>
          <ac:grpSpMkLst>
            <pc:docMk/>
            <pc:sldMk cId="3084335516" sldId="959"/>
            <ac:grpSpMk id="43" creationId="{7F6B2737-126F-DC4E-2960-B16F7530098F}"/>
          </ac:grpSpMkLst>
        </pc:grpChg>
        <pc:graphicFrameChg chg="mod">
          <ac:chgData name="Marta" userId="eac6eb22-5f14-46b4-a4ea-a86e6e8c4acc" providerId="ADAL" clId="{74097406-F23F-4933-BA70-ABAFA82FF68B}" dt="2023-05-08T11:11:56.594" v="203"/>
          <ac:graphicFrameMkLst>
            <pc:docMk/>
            <pc:sldMk cId="3084335516" sldId="959"/>
            <ac:graphicFrameMk id="3" creationId="{00000000-0000-0000-0000-000000000000}"/>
          </ac:graphicFrameMkLst>
        </pc:graphicFrameChg>
        <pc:picChg chg="mod">
          <ac:chgData name="Marta" userId="eac6eb22-5f14-46b4-a4ea-a86e6e8c4acc" providerId="ADAL" clId="{74097406-F23F-4933-BA70-ABAFA82FF68B}" dt="2023-05-08T11:11:56.594" v="203"/>
          <ac:picMkLst>
            <pc:docMk/>
            <pc:sldMk cId="3084335516" sldId="959"/>
            <ac:picMk id="21" creationId="{E3454908-60CD-9040-D200-350445EC88E0}"/>
          </ac:picMkLst>
        </pc:picChg>
        <pc:picChg chg="mod">
          <ac:chgData name="Marta" userId="eac6eb22-5f14-46b4-a4ea-a86e6e8c4acc" providerId="ADAL" clId="{74097406-F23F-4933-BA70-ABAFA82FF68B}" dt="2023-05-08T11:11:56.594" v="203"/>
          <ac:picMkLst>
            <pc:docMk/>
            <pc:sldMk cId="3084335516" sldId="959"/>
            <ac:picMk id="42" creationId="{B74AF80F-B4A5-834D-A3BC-8CA2AF6A8A1F}"/>
          </ac:picMkLst>
        </pc:picChg>
        <pc:picChg chg="mod">
          <ac:chgData name="Marta" userId="eac6eb22-5f14-46b4-a4ea-a86e6e8c4acc" providerId="ADAL" clId="{74097406-F23F-4933-BA70-ABAFA82FF68B}" dt="2023-05-08T11:11:56.594" v="203"/>
          <ac:picMkLst>
            <pc:docMk/>
            <pc:sldMk cId="3084335516" sldId="959"/>
            <ac:picMk id="46" creationId="{202A3243-0C79-407A-FA59-9867D2F3A94E}"/>
          </ac:picMkLst>
        </pc:picChg>
        <pc:picChg chg="mod">
          <ac:chgData name="Marta" userId="eac6eb22-5f14-46b4-a4ea-a86e6e8c4acc" providerId="ADAL" clId="{74097406-F23F-4933-BA70-ABAFA82FF68B}" dt="2023-05-08T11:11:56.594" v="203"/>
          <ac:picMkLst>
            <pc:docMk/>
            <pc:sldMk cId="3084335516" sldId="959"/>
            <ac:picMk id="48" creationId="{DF79C122-56BB-C9E9-81DC-95515A0FAFE4}"/>
          </ac:picMkLst>
        </pc:picChg>
        <pc:picChg chg="mod">
          <ac:chgData name="Marta" userId="eac6eb22-5f14-46b4-a4ea-a86e6e8c4acc" providerId="ADAL" clId="{74097406-F23F-4933-BA70-ABAFA82FF68B}" dt="2023-05-08T11:11:56.594" v="203"/>
          <ac:picMkLst>
            <pc:docMk/>
            <pc:sldMk cId="3084335516" sldId="959"/>
            <ac:picMk id="49" creationId="{F347DF40-5412-ED64-94D5-E84D38E5E85F}"/>
          </ac:picMkLst>
        </pc:picChg>
        <pc:picChg chg="mod">
          <ac:chgData name="Marta" userId="eac6eb22-5f14-46b4-a4ea-a86e6e8c4acc" providerId="ADAL" clId="{74097406-F23F-4933-BA70-ABAFA82FF68B}" dt="2023-05-08T11:11:56.594" v="203"/>
          <ac:picMkLst>
            <pc:docMk/>
            <pc:sldMk cId="3084335516" sldId="959"/>
            <ac:picMk id="50" creationId="{E057DF22-EBFC-E657-93E2-5CED5F480D16}"/>
          </ac:picMkLst>
        </pc:picChg>
        <pc:picChg chg="mod">
          <ac:chgData name="Marta" userId="eac6eb22-5f14-46b4-a4ea-a86e6e8c4acc" providerId="ADAL" clId="{74097406-F23F-4933-BA70-ABAFA82FF68B}" dt="2023-05-08T11:11:56.594" v="203"/>
          <ac:picMkLst>
            <pc:docMk/>
            <pc:sldMk cId="3084335516" sldId="959"/>
            <ac:picMk id="51" creationId="{59F3E946-7B00-7324-7450-C3F7BC82CC59}"/>
          </ac:picMkLst>
        </pc:picChg>
        <pc:picChg chg="mod">
          <ac:chgData name="Marta" userId="eac6eb22-5f14-46b4-a4ea-a86e6e8c4acc" providerId="ADAL" clId="{74097406-F23F-4933-BA70-ABAFA82FF68B}" dt="2023-05-08T11:11:56.594" v="203"/>
          <ac:picMkLst>
            <pc:docMk/>
            <pc:sldMk cId="3084335516" sldId="959"/>
            <ac:picMk id="52" creationId="{F03D9EA2-F2BA-852A-69C7-0CB9CD901FF5}"/>
          </ac:picMkLst>
        </pc:picChg>
        <pc:picChg chg="mod">
          <ac:chgData name="Marta" userId="eac6eb22-5f14-46b4-a4ea-a86e6e8c4acc" providerId="ADAL" clId="{74097406-F23F-4933-BA70-ABAFA82FF68B}" dt="2023-05-08T11:11:56.594" v="203"/>
          <ac:picMkLst>
            <pc:docMk/>
            <pc:sldMk cId="3084335516" sldId="959"/>
            <ac:picMk id="55" creationId="{23D33F0D-49F7-435E-BCE2-C1CD7070AB30}"/>
          </ac:picMkLst>
        </pc:picChg>
        <pc:picChg chg="mod">
          <ac:chgData name="Marta" userId="eac6eb22-5f14-46b4-a4ea-a86e6e8c4acc" providerId="ADAL" clId="{74097406-F23F-4933-BA70-ABAFA82FF68B}" dt="2023-05-08T11:11:56.594" v="203"/>
          <ac:picMkLst>
            <pc:docMk/>
            <pc:sldMk cId="3084335516" sldId="959"/>
            <ac:picMk id="56" creationId="{70BC645B-34DB-EE68-59B8-9C6FC4FF66CE}"/>
          </ac:picMkLst>
        </pc:picChg>
        <pc:picChg chg="mod">
          <ac:chgData name="Marta" userId="eac6eb22-5f14-46b4-a4ea-a86e6e8c4acc" providerId="ADAL" clId="{74097406-F23F-4933-BA70-ABAFA82FF68B}" dt="2023-05-08T11:11:56.594" v="203"/>
          <ac:picMkLst>
            <pc:docMk/>
            <pc:sldMk cId="3084335516" sldId="959"/>
            <ac:picMk id="57" creationId="{60713812-D92A-B0E9-BDF6-388297C411AF}"/>
          </ac:picMkLst>
        </pc:picChg>
        <pc:picChg chg="mod">
          <ac:chgData name="Marta" userId="eac6eb22-5f14-46b4-a4ea-a86e6e8c4acc" providerId="ADAL" clId="{74097406-F23F-4933-BA70-ABAFA82FF68B}" dt="2023-05-08T11:11:56.594" v="203"/>
          <ac:picMkLst>
            <pc:docMk/>
            <pc:sldMk cId="3084335516" sldId="959"/>
            <ac:picMk id="58" creationId="{4C7310D4-3940-B234-D4C1-5AE53443F179}"/>
          </ac:picMkLst>
        </pc:picChg>
        <pc:picChg chg="mod">
          <ac:chgData name="Marta" userId="eac6eb22-5f14-46b4-a4ea-a86e6e8c4acc" providerId="ADAL" clId="{74097406-F23F-4933-BA70-ABAFA82FF68B}" dt="2023-05-08T11:11:56.594" v="203"/>
          <ac:picMkLst>
            <pc:docMk/>
            <pc:sldMk cId="3084335516" sldId="959"/>
            <ac:picMk id="59" creationId="{A2C860D2-662C-A4EA-C94E-70FCFEA2D939}"/>
          </ac:picMkLst>
        </pc:picChg>
        <pc:picChg chg="mod">
          <ac:chgData name="Marta" userId="eac6eb22-5f14-46b4-a4ea-a86e6e8c4acc" providerId="ADAL" clId="{74097406-F23F-4933-BA70-ABAFA82FF68B}" dt="2023-05-08T11:11:56.594" v="203"/>
          <ac:picMkLst>
            <pc:docMk/>
            <pc:sldMk cId="3084335516" sldId="959"/>
            <ac:picMk id="60" creationId="{2B6F1B51-C125-6EAD-C438-A650A1FFF19A}"/>
          </ac:picMkLst>
        </pc:picChg>
        <pc:picChg chg="mod">
          <ac:chgData name="Marta" userId="eac6eb22-5f14-46b4-a4ea-a86e6e8c4acc" providerId="ADAL" clId="{74097406-F23F-4933-BA70-ABAFA82FF68B}" dt="2023-05-08T11:11:56.594" v="203"/>
          <ac:picMkLst>
            <pc:docMk/>
            <pc:sldMk cId="3084335516" sldId="959"/>
            <ac:picMk id="61" creationId="{E5B0D654-68AA-B002-2986-554BF3B613BC}"/>
          </ac:picMkLst>
        </pc:picChg>
        <pc:picChg chg="mod">
          <ac:chgData name="Marta" userId="eac6eb22-5f14-46b4-a4ea-a86e6e8c4acc" providerId="ADAL" clId="{74097406-F23F-4933-BA70-ABAFA82FF68B}" dt="2023-05-08T11:11:56.594" v="203"/>
          <ac:picMkLst>
            <pc:docMk/>
            <pc:sldMk cId="3084335516" sldId="959"/>
            <ac:picMk id="62" creationId="{1DCD3247-6073-7461-B3EB-EE2959B52257}"/>
          </ac:picMkLst>
        </pc:picChg>
        <pc:picChg chg="mod">
          <ac:chgData name="Marta" userId="eac6eb22-5f14-46b4-a4ea-a86e6e8c4acc" providerId="ADAL" clId="{74097406-F23F-4933-BA70-ABAFA82FF68B}" dt="2023-05-08T11:11:56.594" v="203"/>
          <ac:picMkLst>
            <pc:docMk/>
            <pc:sldMk cId="3084335516" sldId="959"/>
            <ac:picMk id="63" creationId="{C3ACB2D5-8211-34AC-2DFE-6C63571AA04D}"/>
          </ac:picMkLst>
        </pc:picChg>
        <pc:picChg chg="mod">
          <ac:chgData name="Marta" userId="eac6eb22-5f14-46b4-a4ea-a86e6e8c4acc" providerId="ADAL" clId="{74097406-F23F-4933-BA70-ABAFA82FF68B}" dt="2023-05-08T11:11:56.594" v="203"/>
          <ac:picMkLst>
            <pc:docMk/>
            <pc:sldMk cId="3084335516" sldId="959"/>
            <ac:picMk id="320" creationId="{7FDB0F77-2875-F782-1BBE-AA08F34E3A14}"/>
          </ac:picMkLst>
        </pc:picChg>
        <pc:picChg chg="mod">
          <ac:chgData name="Marta" userId="eac6eb22-5f14-46b4-a4ea-a86e6e8c4acc" providerId="ADAL" clId="{74097406-F23F-4933-BA70-ABAFA82FF68B}" dt="2023-05-08T11:11:56.594" v="203"/>
          <ac:picMkLst>
            <pc:docMk/>
            <pc:sldMk cId="3084335516" sldId="959"/>
            <ac:picMk id="321" creationId="{A4956718-7D76-89D7-B410-82EFCE9CE51B}"/>
          </ac:picMkLst>
        </pc:picChg>
        <pc:picChg chg="mod">
          <ac:chgData name="Marta" userId="eac6eb22-5f14-46b4-a4ea-a86e6e8c4acc" providerId="ADAL" clId="{74097406-F23F-4933-BA70-ABAFA82FF68B}" dt="2023-05-08T11:11:56.594" v="203"/>
          <ac:picMkLst>
            <pc:docMk/>
            <pc:sldMk cId="3084335516" sldId="959"/>
            <ac:picMk id="322" creationId="{90BA4F0C-1252-7A11-5018-D7691B4F91BC}"/>
          </ac:picMkLst>
        </pc:picChg>
        <pc:picChg chg="mod">
          <ac:chgData name="Marta" userId="eac6eb22-5f14-46b4-a4ea-a86e6e8c4acc" providerId="ADAL" clId="{74097406-F23F-4933-BA70-ABAFA82FF68B}" dt="2023-05-08T11:11:56.594" v="203"/>
          <ac:picMkLst>
            <pc:docMk/>
            <pc:sldMk cId="3084335516" sldId="959"/>
            <ac:picMk id="323" creationId="{CACB6202-0C8D-8A87-66CD-359252188255}"/>
          </ac:picMkLst>
        </pc:picChg>
        <pc:picChg chg="mod">
          <ac:chgData name="Marta" userId="eac6eb22-5f14-46b4-a4ea-a86e6e8c4acc" providerId="ADAL" clId="{74097406-F23F-4933-BA70-ABAFA82FF68B}" dt="2023-05-08T11:11:56.594" v="203"/>
          <ac:picMkLst>
            <pc:docMk/>
            <pc:sldMk cId="3084335516" sldId="959"/>
            <ac:picMk id="324" creationId="{1FF3A135-6943-19CB-B634-32C5A6345C06}"/>
          </ac:picMkLst>
        </pc:picChg>
        <pc:picChg chg="mod">
          <ac:chgData name="Marta" userId="eac6eb22-5f14-46b4-a4ea-a86e6e8c4acc" providerId="ADAL" clId="{74097406-F23F-4933-BA70-ABAFA82FF68B}" dt="2023-05-08T11:11:56.594" v="203"/>
          <ac:picMkLst>
            <pc:docMk/>
            <pc:sldMk cId="3084335516" sldId="959"/>
            <ac:picMk id="325" creationId="{FDA17D13-0A37-79A2-D675-E4B102763401}"/>
          </ac:picMkLst>
        </pc:picChg>
        <pc:picChg chg="mod">
          <ac:chgData name="Marta" userId="eac6eb22-5f14-46b4-a4ea-a86e6e8c4acc" providerId="ADAL" clId="{74097406-F23F-4933-BA70-ABAFA82FF68B}" dt="2023-05-08T11:11:56.594" v="203"/>
          <ac:picMkLst>
            <pc:docMk/>
            <pc:sldMk cId="3084335516" sldId="959"/>
            <ac:picMk id="328" creationId="{43D44F54-C958-8845-2B04-523A56A0379E}"/>
          </ac:picMkLst>
        </pc:picChg>
        <pc:picChg chg="mod">
          <ac:chgData name="Marta" userId="eac6eb22-5f14-46b4-a4ea-a86e6e8c4acc" providerId="ADAL" clId="{74097406-F23F-4933-BA70-ABAFA82FF68B}" dt="2023-05-08T11:11:56.594" v="203"/>
          <ac:picMkLst>
            <pc:docMk/>
            <pc:sldMk cId="3084335516" sldId="959"/>
            <ac:picMk id="329" creationId="{D737E1BB-2B4C-CC9E-6C15-9DEDB24112BC}"/>
          </ac:picMkLst>
        </pc:picChg>
        <pc:picChg chg="mod">
          <ac:chgData name="Marta" userId="eac6eb22-5f14-46b4-a4ea-a86e6e8c4acc" providerId="ADAL" clId="{74097406-F23F-4933-BA70-ABAFA82FF68B}" dt="2023-05-08T11:11:56.594" v="203"/>
          <ac:picMkLst>
            <pc:docMk/>
            <pc:sldMk cId="3084335516" sldId="959"/>
            <ac:picMk id="330" creationId="{AF3EB9B7-4BFD-EE21-5CB1-58A10CCFBEF5}"/>
          </ac:picMkLst>
        </pc:picChg>
        <pc:picChg chg="mod">
          <ac:chgData name="Marta" userId="eac6eb22-5f14-46b4-a4ea-a86e6e8c4acc" providerId="ADAL" clId="{74097406-F23F-4933-BA70-ABAFA82FF68B}" dt="2023-05-08T11:11:56.594" v="203"/>
          <ac:picMkLst>
            <pc:docMk/>
            <pc:sldMk cId="3084335516" sldId="959"/>
            <ac:picMk id="331" creationId="{B2D6974C-F140-5333-EB43-80C753FB8A30}"/>
          </ac:picMkLst>
        </pc:picChg>
        <pc:picChg chg="mod">
          <ac:chgData name="Marta" userId="eac6eb22-5f14-46b4-a4ea-a86e6e8c4acc" providerId="ADAL" clId="{74097406-F23F-4933-BA70-ABAFA82FF68B}" dt="2023-05-08T11:11:56.594" v="203"/>
          <ac:picMkLst>
            <pc:docMk/>
            <pc:sldMk cId="3084335516" sldId="959"/>
            <ac:picMk id="332" creationId="{5783B7B7-8E92-CE8D-48D9-5E7EE948A93E}"/>
          </ac:picMkLst>
        </pc:picChg>
        <pc:picChg chg="mod">
          <ac:chgData name="Marta" userId="eac6eb22-5f14-46b4-a4ea-a86e6e8c4acc" providerId="ADAL" clId="{74097406-F23F-4933-BA70-ABAFA82FF68B}" dt="2023-05-08T11:11:56.594" v="203"/>
          <ac:picMkLst>
            <pc:docMk/>
            <pc:sldMk cId="3084335516" sldId="959"/>
            <ac:picMk id="335" creationId="{DD93E24E-9C7F-29B9-135B-79B3DDC2A3E6}"/>
          </ac:picMkLst>
        </pc:picChg>
        <pc:picChg chg="mod">
          <ac:chgData name="Marta" userId="eac6eb22-5f14-46b4-a4ea-a86e6e8c4acc" providerId="ADAL" clId="{74097406-F23F-4933-BA70-ABAFA82FF68B}" dt="2023-05-08T11:11:56.594" v="203"/>
          <ac:picMkLst>
            <pc:docMk/>
            <pc:sldMk cId="3084335516" sldId="959"/>
            <ac:picMk id="336" creationId="{3CD9B19E-D9E0-C61C-E47A-3F4AE8991BC0}"/>
          </ac:picMkLst>
        </pc:picChg>
        <pc:picChg chg="mod">
          <ac:chgData name="Marta" userId="eac6eb22-5f14-46b4-a4ea-a86e6e8c4acc" providerId="ADAL" clId="{74097406-F23F-4933-BA70-ABAFA82FF68B}" dt="2023-05-08T11:11:56.594" v="203"/>
          <ac:picMkLst>
            <pc:docMk/>
            <pc:sldMk cId="3084335516" sldId="959"/>
            <ac:picMk id="337" creationId="{941FCE71-29B3-8075-70A5-79393543393C}"/>
          </ac:picMkLst>
        </pc:picChg>
        <pc:picChg chg="mod">
          <ac:chgData name="Marta" userId="eac6eb22-5f14-46b4-a4ea-a86e6e8c4acc" providerId="ADAL" clId="{74097406-F23F-4933-BA70-ABAFA82FF68B}" dt="2023-05-08T11:11:56.594" v="203"/>
          <ac:picMkLst>
            <pc:docMk/>
            <pc:sldMk cId="3084335516" sldId="959"/>
            <ac:picMk id="338" creationId="{AFCA88A4-073B-09D5-3F40-FF55FDE504F0}"/>
          </ac:picMkLst>
        </pc:picChg>
        <pc:picChg chg="mod">
          <ac:chgData name="Marta" userId="eac6eb22-5f14-46b4-a4ea-a86e6e8c4acc" providerId="ADAL" clId="{74097406-F23F-4933-BA70-ABAFA82FF68B}" dt="2023-05-08T11:11:56.594" v="203"/>
          <ac:picMkLst>
            <pc:docMk/>
            <pc:sldMk cId="3084335516" sldId="959"/>
            <ac:picMk id="339" creationId="{CA31C29E-B4CC-4F45-D7A4-F2EC72987782}"/>
          </ac:picMkLst>
        </pc:picChg>
        <pc:picChg chg="mod">
          <ac:chgData name="Marta" userId="eac6eb22-5f14-46b4-a4ea-a86e6e8c4acc" providerId="ADAL" clId="{74097406-F23F-4933-BA70-ABAFA82FF68B}" dt="2023-05-08T11:11:56.594" v="203"/>
          <ac:picMkLst>
            <pc:docMk/>
            <pc:sldMk cId="3084335516" sldId="959"/>
            <ac:picMk id="340" creationId="{FBB2B329-90FD-E28C-E1BD-8253A6CB9DD1}"/>
          </ac:picMkLst>
        </pc:picChg>
        <pc:picChg chg="mod">
          <ac:chgData name="Marta" userId="eac6eb22-5f14-46b4-a4ea-a86e6e8c4acc" providerId="ADAL" clId="{74097406-F23F-4933-BA70-ABAFA82FF68B}" dt="2023-05-08T11:11:56.594" v="203"/>
          <ac:picMkLst>
            <pc:docMk/>
            <pc:sldMk cId="3084335516" sldId="959"/>
            <ac:picMk id="341" creationId="{0677D62C-0052-892E-FB8D-29DC790A0B3B}"/>
          </ac:picMkLst>
        </pc:picChg>
        <pc:picChg chg="mod">
          <ac:chgData name="Marta" userId="eac6eb22-5f14-46b4-a4ea-a86e6e8c4acc" providerId="ADAL" clId="{74097406-F23F-4933-BA70-ABAFA82FF68B}" dt="2023-05-08T11:11:56.594" v="203"/>
          <ac:picMkLst>
            <pc:docMk/>
            <pc:sldMk cId="3084335516" sldId="959"/>
            <ac:picMk id="342" creationId="{B907B41A-BA4E-5197-9DF9-79E11F04AC71}"/>
          </ac:picMkLst>
        </pc:picChg>
        <pc:picChg chg="mod">
          <ac:chgData name="Marta" userId="eac6eb22-5f14-46b4-a4ea-a86e6e8c4acc" providerId="ADAL" clId="{74097406-F23F-4933-BA70-ABAFA82FF68B}" dt="2023-05-08T11:11:56.594" v="203"/>
          <ac:picMkLst>
            <pc:docMk/>
            <pc:sldMk cId="3084335516" sldId="959"/>
            <ac:picMk id="343" creationId="{E8247262-C9D9-609D-32F8-19AA99A56325}"/>
          </ac:picMkLst>
        </pc:picChg>
        <pc:picChg chg="mod">
          <ac:chgData name="Marta" userId="eac6eb22-5f14-46b4-a4ea-a86e6e8c4acc" providerId="ADAL" clId="{74097406-F23F-4933-BA70-ABAFA82FF68B}" dt="2023-05-08T11:11:56.594" v="203"/>
          <ac:picMkLst>
            <pc:docMk/>
            <pc:sldMk cId="3084335516" sldId="959"/>
            <ac:picMk id="344" creationId="{015FA99C-13B9-6B4A-730E-51805E335264}"/>
          </ac:picMkLst>
        </pc:picChg>
        <pc:picChg chg="mod">
          <ac:chgData name="Marta" userId="eac6eb22-5f14-46b4-a4ea-a86e6e8c4acc" providerId="ADAL" clId="{74097406-F23F-4933-BA70-ABAFA82FF68B}" dt="2023-05-08T11:11:56.594" v="203"/>
          <ac:picMkLst>
            <pc:docMk/>
            <pc:sldMk cId="3084335516" sldId="959"/>
            <ac:picMk id="345" creationId="{51E5F745-7563-AEE6-50D8-A927C7BB6BFA}"/>
          </ac:picMkLst>
        </pc:picChg>
        <pc:picChg chg="mod">
          <ac:chgData name="Marta" userId="eac6eb22-5f14-46b4-a4ea-a86e6e8c4acc" providerId="ADAL" clId="{74097406-F23F-4933-BA70-ABAFA82FF68B}" dt="2023-05-08T11:11:56.594" v="203"/>
          <ac:picMkLst>
            <pc:docMk/>
            <pc:sldMk cId="3084335516" sldId="959"/>
            <ac:picMk id="371" creationId="{D2167881-0B5C-849F-19AE-47D1176283A7}"/>
          </ac:picMkLst>
        </pc:picChg>
        <pc:picChg chg="mod">
          <ac:chgData name="Marta" userId="eac6eb22-5f14-46b4-a4ea-a86e6e8c4acc" providerId="ADAL" clId="{74097406-F23F-4933-BA70-ABAFA82FF68B}" dt="2023-05-08T11:11:56.594" v="203"/>
          <ac:picMkLst>
            <pc:docMk/>
            <pc:sldMk cId="3084335516" sldId="959"/>
            <ac:picMk id="375" creationId="{1EDF5253-45BB-D29E-E2A2-2DA8586D397C}"/>
          </ac:picMkLst>
        </pc:picChg>
        <pc:picChg chg="mod">
          <ac:chgData name="Marta" userId="eac6eb22-5f14-46b4-a4ea-a86e6e8c4acc" providerId="ADAL" clId="{74097406-F23F-4933-BA70-ABAFA82FF68B}" dt="2023-05-08T11:11:56.594" v="203"/>
          <ac:picMkLst>
            <pc:docMk/>
            <pc:sldMk cId="3084335516" sldId="959"/>
            <ac:picMk id="382" creationId="{F0B35971-F67E-33C1-DD1E-BE63D51FBDFC}"/>
          </ac:picMkLst>
        </pc:picChg>
        <pc:picChg chg="mod">
          <ac:chgData name="Marta" userId="eac6eb22-5f14-46b4-a4ea-a86e6e8c4acc" providerId="ADAL" clId="{74097406-F23F-4933-BA70-ABAFA82FF68B}" dt="2023-05-08T11:11:56.594" v="203"/>
          <ac:picMkLst>
            <pc:docMk/>
            <pc:sldMk cId="3084335516" sldId="959"/>
            <ac:picMk id="386" creationId="{F1233895-6FDE-AF6B-8CD8-4C121286EBAE}"/>
          </ac:picMkLst>
        </pc:picChg>
        <pc:picChg chg="mod">
          <ac:chgData name="Marta" userId="eac6eb22-5f14-46b4-a4ea-a86e6e8c4acc" providerId="ADAL" clId="{74097406-F23F-4933-BA70-ABAFA82FF68B}" dt="2023-05-08T11:11:56.594" v="203"/>
          <ac:picMkLst>
            <pc:docMk/>
            <pc:sldMk cId="3084335516" sldId="959"/>
            <ac:picMk id="427" creationId="{82BCB824-7B14-5E17-7684-0612F03E0286}"/>
          </ac:picMkLst>
        </pc:picChg>
        <pc:picChg chg="mod">
          <ac:chgData name="Marta" userId="eac6eb22-5f14-46b4-a4ea-a86e6e8c4acc" providerId="ADAL" clId="{74097406-F23F-4933-BA70-ABAFA82FF68B}" dt="2023-05-08T11:11:56.594" v="203"/>
          <ac:picMkLst>
            <pc:docMk/>
            <pc:sldMk cId="3084335516" sldId="959"/>
            <ac:picMk id="428" creationId="{E739CB59-4921-97F9-2381-96FB8CD0F52A}"/>
          </ac:picMkLst>
        </pc:picChg>
        <pc:picChg chg="mod">
          <ac:chgData name="Marta" userId="eac6eb22-5f14-46b4-a4ea-a86e6e8c4acc" providerId="ADAL" clId="{74097406-F23F-4933-BA70-ABAFA82FF68B}" dt="2023-05-08T11:11:56.594" v="203"/>
          <ac:picMkLst>
            <pc:docMk/>
            <pc:sldMk cId="3084335516" sldId="959"/>
            <ac:picMk id="429" creationId="{C1F00A64-6089-690F-823C-BD2741086C56}"/>
          </ac:picMkLst>
        </pc:picChg>
        <pc:picChg chg="mod">
          <ac:chgData name="Marta" userId="eac6eb22-5f14-46b4-a4ea-a86e6e8c4acc" providerId="ADAL" clId="{74097406-F23F-4933-BA70-ABAFA82FF68B}" dt="2023-05-08T11:11:56.594" v="203"/>
          <ac:picMkLst>
            <pc:docMk/>
            <pc:sldMk cId="3084335516" sldId="959"/>
            <ac:picMk id="430" creationId="{81F30955-792B-36F4-ABBC-21A2840FB384}"/>
          </ac:picMkLst>
        </pc:picChg>
        <pc:picChg chg="mod">
          <ac:chgData name="Marta" userId="eac6eb22-5f14-46b4-a4ea-a86e6e8c4acc" providerId="ADAL" clId="{74097406-F23F-4933-BA70-ABAFA82FF68B}" dt="2023-05-08T11:11:56.594" v="203"/>
          <ac:picMkLst>
            <pc:docMk/>
            <pc:sldMk cId="3084335516" sldId="959"/>
            <ac:picMk id="431" creationId="{16E2E28B-02D4-04BA-549A-EDEB462C9F72}"/>
          </ac:picMkLst>
        </pc:picChg>
        <pc:picChg chg="mod">
          <ac:chgData name="Marta" userId="eac6eb22-5f14-46b4-a4ea-a86e6e8c4acc" providerId="ADAL" clId="{74097406-F23F-4933-BA70-ABAFA82FF68B}" dt="2023-05-08T11:11:56.594" v="203"/>
          <ac:picMkLst>
            <pc:docMk/>
            <pc:sldMk cId="3084335516" sldId="959"/>
            <ac:picMk id="432" creationId="{2C4468A8-5EE9-DDF3-56A3-4C5B33E7F89B}"/>
          </ac:picMkLst>
        </pc:picChg>
        <pc:picChg chg="mod">
          <ac:chgData name="Marta" userId="eac6eb22-5f14-46b4-a4ea-a86e6e8c4acc" providerId="ADAL" clId="{74097406-F23F-4933-BA70-ABAFA82FF68B}" dt="2023-05-08T11:11:56.594" v="203"/>
          <ac:picMkLst>
            <pc:docMk/>
            <pc:sldMk cId="3084335516" sldId="959"/>
            <ac:picMk id="433" creationId="{35FD79DC-5113-4F80-65A0-8003AD302B74}"/>
          </ac:picMkLst>
        </pc:picChg>
        <pc:picChg chg="mod">
          <ac:chgData name="Marta" userId="eac6eb22-5f14-46b4-a4ea-a86e6e8c4acc" providerId="ADAL" clId="{74097406-F23F-4933-BA70-ABAFA82FF68B}" dt="2023-05-08T11:11:56.594" v="203"/>
          <ac:picMkLst>
            <pc:docMk/>
            <pc:sldMk cId="3084335516" sldId="959"/>
            <ac:picMk id="434" creationId="{908BA2AD-0FC5-5126-761E-CCD0A116F33B}"/>
          </ac:picMkLst>
        </pc:picChg>
        <pc:picChg chg="mod">
          <ac:chgData name="Marta" userId="eac6eb22-5f14-46b4-a4ea-a86e6e8c4acc" providerId="ADAL" clId="{74097406-F23F-4933-BA70-ABAFA82FF68B}" dt="2023-05-08T11:11:56.594" v="203"/>
          <ac:picMkLst>
            <pc:docMk/>
            <pc:sldMk cId="3084335516" sldId="959"/>
            <ac:picMk id="435" creationId="{FBC9CCE2-2F0E-28E3-4BE5-3E2DA470F7F3}"/>
          </ac:picMkLst>
        </pc:picChg>
        <pc:picChg chg="mod">
          <ac:chgData name="Marta" userId="eac6eb22-5f14-46b4-a4ea-a86e6e8c4acc" providerId="ADAL" clId="{74097406-F23F-4933-BA70-ABAFA82FF68B}" dt="2023-05-08T11:11:56.594" v="203"/>
          <ac:picMkLst>
            <pc:docMk/>
            <pc:sldMk cId="3084335516" sldId="959"/>
            <ac:picMk id="436" creationId="{E1713FFF-A98B-8939-708D-7E1822C5B035}"/>
          </ac:picMkLst>
        </pc:picChg>
        <pc:picChg chg="mod">
          <ac:chgData name="Marta" userId="eac6eb22-5f14-46b4-a4ea-a86e6e8c4acc" providerId="ADAL" clId="{74097406-F23F-4933-BA70-ABAFA82FF68B}" dt="2023-05-08T11:11:56.594" v="203"/>
          <ac:picMkLst>
            <pc:docMk/>
            <pc:sldMk cId="3084335516" sldId="959"/>
            <ac:picMk id="443" creationId="{9DA0C252-923B-CF9B-35A7-EF6D12A297B0}"/>
          </ac:picMkLst>
        </pc:picChg>
        <pc:picChg chg="mod">
          <ac:chgData name="Marta" userId="eac6eb22-5f14-46b4-a4ea-a86e6e8c4acc" providerId="ADAL" clId="{74097406-F23F-4933-BA70-ABAFA82FF68B}" dt="2023-05-08T11:11:56.594" v="203"/>
          <ac:picMkLst>
            <pc:docMk/>
            <pc:sldMk cId="3084335516" sldId="959"/>
            <ac:picMk id="445" creationId="{1416682C-B67F-2E89-B080-1EA2A1885832}"/>
          </ac:picMkLst>
        </pc:picChg>
        <pc:picChg chg="mod">
          <ac:chgData name="Marta" userId="eac6eb22-5f14-46b4-a4ea-a86e6e8c4acc" providerId="ADAL" clId="{74097406-F23F-4933-BA70-ABAFA82FF68B}" dt="2023-05-08T11:11:56.594" v="203"/>
          <ac:picMkLst>
            <pc:docMk/>
            <pc:sldMk cId="3084335516" sldId="959"/>
            <ac:picMk id="446" creationId="{64DB1AB7-BD23-C993-6896-B409DACE3ABD}"/>
          </ac:picMkLst>
        </pc:picChg>
        <pc:picChg chg="mod">
          <ac:chgData name="Marta" userId="eac6eb22-5f14-46b4-a4ea-a86e6e8c4acc" providerId="ADAL" clId="{74097406-F23F-4933-BA70-ABAFA82FF68B}" dt="2023-05-08T11:11:56.594" v="203"/>
          <ac:picMkLst>
            <pc:docMk/>
            <pc:sldMk cId="3084335516" sldId="959"/>
            <ac:picMk id="448" creationId="{F97629F9-88DF-0BE8-21B3-718F2E36CD65}"/>
          </ac:picMkLst>
        </pc:picChg>
        <pc:picChg chg="mod">
          <ac:chgData name="Marta" userId="eac6eb22-5f14-46b4-a4ea-a86e6e8c4acc" providerId="ADAL" clId="{74097406-F23F-4933-BA70-ABAFA82FF68B}" dt="2023-05-08T11:11:56.594" v="203"/>
          <ac:picMkLst>
            <pc:docMk/>
            <pc:sldMk cId="3084335516" sldId="959"/>
            <ac:picMk id="449" creationId="{9682863B-DE88-D48E-1D5E-948DFFE54207}"/>
          </ac:picMkLst>
        </pc:picChg>
        <pc:picChg chg="mod">
          <ac:chgData name="Marta" userId="eac6eb22-5f14-46b4-a4ea-a86e6e8c4acc" providerId="ADAL" clId="{74097406-F23F-4933-BA70-ABAFA82FF68B}" dt="2023-05-08T11:11:56.594" v="203"/>
          <ac:picMkLst>
            <pc:docMk/>
            <pc:sldMk cId="3084335516" sldId="959"/>
            <ac:picMk id="451" creationId="{319D082C-0024-7430-9ED0-FF7810A70173}"/>
          </ac:picMkLst>
        </pc:picChg>
        <pc:cxnChg chg="mod">
          <ac:chgData name="Marta" userId="eac6eb22-5f14-46b4-a4ea-a86e6e8c4acc" providerId="ADAL" clId="{74097406-F23F-4933-BA70-ABAFA82FF68B}" dt="2023-05-08T11:11:56.594" v="203"/>
          <ac:cxnSpMkLst>
            <pc:docMk/>
            <pc:sldMk cId="3084335516" sldId="959"/>
            <ac:cxnSpMk id="14" creationId="{9418BD6A-BD62-0354-667E-A06AFF39D737}"/>
          </ac:cxnSpMkLst>
        </pc:cxnChg>
        <pc:cxnChg chg="mod">
          <ac:chgData name="Marta" userId="eac6eb22-5f14-46b4-a4ea-a86e6e8c4acc" providerId="ADAL" clId="{74097406-F23F-4933-BA70-ABAFA82FF68B}" dt="2023-05-08T11:11:56.594" v="203"/>
          <ac:cxnSpMkLst>
            <pc:docMk/>
            <pc:sldMk cId="3084335516" sldId="959"/>
            <ac:cxnSpMk id="35" creationId="{CEB2F293-510D-DCF2-7666-FD6D93573864}"/>
          </ac:cxnSpMkLst>
        </pc:cxnChg>
        <pc:cxnChg chg="mod">
          <ac:chgData name="Marta" userId="eac6eb22-5f14-46b4-a4ea-a86e6e8c4acc" providerId="ADAL" clId="{74097406-F23F-4933-BA70-ABAFA82FF68B}" dt="2023-05-08T11:11:56.594" v="203"/>
          <ac:cxnSpMkLst>
            <pc:docMk/>
            <pc:sldMk cId="3084335516" sldId="959"/>
            <ac:cxnSpMk id="36" creationId="{CF0B16A5-120B-EAB5-B19B-286D2D986343}"/>
          </ac:cxnSpMkLst>
        </pc:cxnChg>
        <pc:cxnChg chg="mod">
          <ac:chgData name="Marta" userId="eac6eb22-5f14-46b4-a4ea-a86e6e8c4acc" providerId="ADAL" clId="{74097406-F23F-4933-BA70-ABAFA82FF68B}" dt="2023-05-08T11:11:56.594" v="203"/>
          <ac:cxnSpMkLst>
            <pc:docMk/>
            <pc:sldMk cId="3084335516" sldId="959"/>
            <ac:cxnSpMk id="37" creationId="{960C7806-6273-606C-307D-D468EC2ADECC}"/>
          </ac:cxnSpMkLst>
        </pc:cxnChg>
        <pc:cxnChg chg="mod">
          <ac:chgData name="Marta" userId="eac6eb22-5f14-46b4-a4ea-a86e6e8c4acc" providerId="ADAL" clId="{74097406-F23F-4933-BA70-ABAFA82FF68B}" dt="2023-05-08T11:11:56.594" v="203"/>
          <ac:cxnSpMkLst>
            <pc:docMk/>
            <pc:sldMk cId="3084335516" sldId="959"/>
            <ac:cxnSpMk id="38" creationId="{8C2D426D-4A88-1E0C-E7ED-ED0FC56134FC}"/>
          </ac:cxnSpMkLst>
        </pc:cxnChg>
        <pc:cxnChg chg="mod">
          <ac:chgData name="Marta" userId="eac6eb22-5f14-46b4-a4ea-a86e6e8c4acc" providerId="ADAL" clId="{74097406-F23F-4933-BA70-ABAFA82FF68B}" dt="2023-05-08T11:11:56.594" v="203"/>
          <ac:cxnSpMkLst>
            <pc:docMk/>
            <pc:sldMk cId="3084335516" sldId="959"/>
            <ac:cxnSpMk id="450" creationId="{351A4142-C210-9E7B-56F1-3C6FE7206980}"/>
          </ac:cxnSpMkLst>
        </pc:cxnChg>
      </pc:sldChg>
      <pc:sldMasterChg chg="modSp add addSldLayout modSldLayout">
        <pc:chgData name="Marta" userId="eac6eb22-5f14-46b4-a4ea-a86e6e8c4acc" providerId="ADAL" clId="{74097406-F23F-4933-BA70-ABAFA82FF68B}" dt="2023-05-08T11:11:54.374" v="173"/>
        <pc:sldMasterMkLst>
          <pc:docMk/>
          <pc:sldMasterMk cId="760433660" sldId="2147483860"/>
        </pc:sldMasterMkLst>
        <pc:spChg chg="mod">
          <ac:chgData name="Marta" userId="eac6eb22-5f14-46b4-a4ea-a86e6e8c4acc" providerId="ADAL" clId="{74097406-F23F-4933-BA70-ABAFA82FF68B}" dt="2023-05-08T11:11:54.374" v="173"/>
          <ac:spMkLst>
            <pc:docMk/>
            <pc:sldMasterMk cId="760433660" sldId="2147483860"/>
            <ac:spMk id="3" creationId="{00000000-0000-0000-0000-000000000000}"/>
          </ac:spMkLst>
        </pc:spChg>
        <pc:spChg chg="mod">
          <ac:chgData name="Marta" userId="eac6eb22-5f14-46b4-a4ea-a86e6e8c4acc" providerId="ADAL" clId="{74097406-F23F-4933-BA70-ABAFA82FF68B}" dt="2023-05-08T11:11:54.374" v="173"/>
          <ac:spMkLst>
            <pc:docMk/>
            <pc:sldMasterMk cId="760433660" sldId="2147483860"/>
            <ac:spMk id="11" creationId="{00000000-0000-0000-0000-000000000000}"/>
          </ac:spMkLst>
        </pc:spChg>
        <pc:spChg chg="mod">
          <ac:chgData name="Marta" userId="eac6eb22-5f14-46b4-a4ea-a86e6e8c4acc" providerId="ADAL" clId="{74097406-F23F-4933-BA70-ABAFA82FF68B}" dt="2023-05-08T11:11:54.374" v="173"/>
          <ac:spMkLst>
            <pc:docMk/>
            <pc:sldMasterMk cId="760433660" sldId="2147483860"/>
            <ac:spMk id="19" creationId="{00000000-0000-0000-0000-000000000000}"/>
          </ac:spMkLst>
        </pc:spChg>
        <pc:spChg chg="mod">
          <ac:chgData name="Marta" userId="eac6eb22-5f14-46b4-a4ea-a86e6e8c4acc" providerId="ADAL" clId="{74097406-F23F-4933-BA70-ABAFA82FF68B}" dt="2023-05-08T11:11:54.374" v="173"/>
          <ac:spMkLst>
            <pc:docMk/>
            <pc:sldMasterMk cId="760433660" sldId="2147483860"/>
            <ac:spMk id="22" creationId="{00000000-0000-0000-0000-000000000000}"/>
          </ac:spMkLst>
        </pc:spChg>
        <pc:grpChg chg="mod">
          <ac:chgData name="Marta" userId="eac6eb22-5f14-46b4-a4ea-a86e6e8c4acc" providerId="ADAL" clId="{74097406-F23F-4933-BA70-ABAFA82FF68B}" dt="2023-05-08T11:11:54.374" v="173"/>
          <ac:grpSpMkLst>
            <pc:docMk/>
            <pc:sldMasterMk cId="760433660" sldId="2147483860"/>
            <ac:grpSpMk id="1" creationId="{00000000-0000-0000-0000-000000000000}"/>
          </ac:grpSpMkLst>
        </pc:grpChg>
        <pc:grpChg chg="mod">
          <ac:chgData name="Marta" userId="eac6eb22-5f14-46b4-a4ea-a86e6e8c4acc" providerId="ADAL" clId="{74097406-F23F-4933-BA70-ABAFA82FF68B}" dt="2023-05-08T11:11:54.374" v="173"/>
          <ac:grpSpMkLst>
            <pc:docMk/>
            <pc:sldMasterMk cId="760433660" sldId="2147483860"/>
            <ac:grpSpMk id="13" creationId="{00000000-0000-0000-0000-000000000000}"/>
          </ac:grpSpMkLst>
        </pc:grpChg>
        <pc:graphicFrameChg chg="mod">
          <ac:chgData name="Marta" userId="eac6eb22-5f14-46b4-a4ea-a86e6e8c4acc" providerId="ADAL" clId="{74097406-F23F-4933-BA70-ABAFA82FF68B}" dt="2023-05-08T11:11:54.374" v="173"/>
          <ac:graphicFrameMkLst>
            <pc:docMk/>
            <pc:sldMasterMk cId="760433660" sldId="2147483860"/>
            <ac:graphicFrameMk id="12" creationId="{00000000-0000-0000-0000-000000000000}"/>
          </ac:graphicFrameMkLst>
        </pc:graphicFrameChg>
        <pc:picChg chg="mod">
          <ac:chgData name="Marta" userId="eac6eb22-5f14-46b4-a4ea-a86e6e8c4acc" providerId="ADAL" clId="{74097406-F23F-4933-BA70-ABAFA82FF68B}" dt="2023-05-08T11:11:54.374" v="173"/>
          <ac:picMkLst>
            <pc:docMk/>
            <pc:sldMasterMk cId="760433660" sldId="2147483860"/>
            <ac:picMk id="9" creationId="{00000000-0000-0000-0000-000000000000}"/>
          </ac:picMkLst>
        </pc:picChg>
        <pc:picChg chg="mod">
          <ac:chgData name="Marta" userId="eac6eb22-5f14-46b4-a4ea-a86e6e8c4acc" providerId="ADAL" clId="{74097406-F23F-4933-BA70-ABAFA82FF68B}" dt="2023-05-08T11:11:54.374" v="173"/>
          <ac:picMkLst>
            <pc:docMk/>
            <pc:sldMasterMk cId="760433660" sldId="2147483860"/>
            <ac:picMk id="10" creationId="{00000000-0000-0000-0000-000000000000}"/>
          </ac:picMkLst>
        </pc:picChg>
        <pc:cxnChg chg="mod">
          <ac:chgData name="Marta" userId="eac6eb22-5f14-46b4-a4ea-a86e6e8c4acc" providerId="ADAL" clId="{74097406-F23F-4933-BA70-ABAFA82FF68B}" dt="2023-05-08T11:11:54.374" v="173"/>
          <ac:cxnSpMkLst>
            <pc:docMk/>
            <pc:sldMasterMk cId="760433660" sldId="2147483860"/>
            <ac:cxnSpMk id="14" creationId="{00000000-0000-0000-0000-000000000000}"/>
          </ac:cxnSpMkLst>
        </pc:cxnChg>
        <pc:cxnChg chg="mod">
          <ac:chgData name="Marta" userId="eac6eb22-5f14-46b4-a4ea-a86e6e8c4acc" providerId="ADAL" clId="{74097406-F23F-4933-BA70-ABAFA82FF68B}" dt="2023-05-08T11:11:54.374" v="173"/>
          <ac:cxnSpMkLst>
            <pc:docMk/>
            <pc:sldMasterMk cId="760433660" sldId="2147483860"/>
            <ac:cxnSpMk id="15" creationId="{00000000-0000-0000-0000-000000000000}"/>
          </ac:cxnSpMkLst>
        </pc:cxnChg>
        <pc:cxnChg chg="mod">
          <ac:chgData name="Marta" userId="eac6eb22-5f14-46b4-a4ea-a86e6e8c4acc" providerId="ADAL" clId="{74097406-F23F-4933-BA70-ABAFA82FF68B}" dt="2023-05-08T11:11:54.374" v="173"/>
          <ac:cxnSpMkLst>
            <pc:docMk/>
            <pc:sldMasterMk cId="760433660" sldId="2147483860"/>
            <ac:cxnSpMk id="16" creationId="{00000000-0000-0000-0000-000000000000}"/>
          </ac:cxnSpMkLst>
        </pc:cxnChg>
        <pc:cxnChg chg="mod">
          <ac:chgData name="Marta" userId="eac6eb22-5f14-46b4-a4ea-a86e6e8c4acc" providerId="ADAL" clId="{74097406-F23F-4933-BA70-ABAFA82FF68B}" dt="2023-05-08T11:11:54.374" v="173"/>
          <ac:cxnSpMkLst>
            <pc:docMk/>
            <pc:sldMasterMk cId="760433660" sldId="2147483860"/>
            <ac:cxnSpMk id="17" creationId="{00000000-0000-0000-0000-000000000000}"/>
          </ac:cxnSpMkLst>
        </pc:cxnChg>
        <pc:cxnChg chg="mod">
          <ac:chgData name="Marta" userId="eac6eb22-5f14-46b4-a4ea-a86e6e8c4acc" providerId="ADAL" clId="{74097406-F23F-4933-BA70-ABAFA82FF68B}" dt="2023-05-08T11:11:54.374" v="173"/>
          <ac:cxnSpMkLst>
            <pc:docMk/>
            <pc:sldMasterMk cId="760433660" sldId="2147483860"/>
            <ac:cxnSpMk id="18" creationId="{00000000-0000-0000-0000-000000000000}"/>
          </ac:cxnSpMkLst>
        </pc:cxnChg>
        <pc:sldLayoutChg chg="modSp add">
          <pc:chgData name="Marta" userId="eac6eb22-5f14-46b4-a4ea-a86e6e8c4acc" providerId="ADAL" clId="{74097406-F23F-4933-BA70-ABAFA82FF68B}" dt="2023-05-08T11:11:54.374" v="173"/>
          <pc:sldLayoutMkLst>
            <pc:docMk/>
            <pc:sldMasterMk cId="760433660" sldId="2147483860"/>
            <pc:sldLayoutMk cId="2171797097" sldId="2147483861"/>
          </pc:sldLayoutMkLst>
          <pc:spChg chg="mod">
            <ac:chgData name="Marta" userId="eac6eb22-5f14-46b4-a4ea-a86e6e8c4acc" providerId="ADAL" clId="{74097406-F23F-4933-BA70-ABAFA82FF68B}" dt="2023-05-08T11:11:54.374" v="173"/>
            <ac:spMkLst>
              <pc:docMk/>
              <pc:sldMasterMk cId="760433660" sldId="2147483860"/>
              <pc:sldLayoutMk cId="2171797097" sldId="2147483861"/>
              <ac:spMk id="8" creationId="{00000000-0000-0000-0000-000000000000}"/>
            </ac:spMkLst>
          </pc:spChg>
          <pc:spChg chg="mod">
            <ac:chgData name="Marta" userId="eac6eb22-5f14-46b4-a4ea-a86e6e8c4acc" providerId="ADAL" clId="{74097406-F23F-4933-BA70-ABAFA82FF68B}" dt="2023-05-08T11:11:54.374" v="173"/>
            <ac:spMkLst>
              <pc:docMk/>
              <pc:sldMasterMk cId="760433660" sldId="2147483860"/>
              <pc:sldLayoutMk cId="2171797097" sldId="2147483861"/>
              <ac:spMk id="19" creationId="{00000000-0000-0000-0000-000000000000}"/>
            </ac:spMkLst>
          </pc:spChg>
          <pc:grpChg chg="mod">
            <ac:chgData name="Marta" userId="eac6eb22-5f14-46b4-a4ea-a86e6e8c4acc" providerId="ADAL" clId="{74097406-F23F-4933-BA70-ABAFA82FF68B}" dt="2023-05-08T11:11:54.374" v="173"/>
            <ac:grpSpMkLst>
              <pc:docMk/>
              <pc:sldMasterMk cId="760433660" sldId="2147483860"/>
              <pc:sldLayoutMk cId="2171797097" sldId="2147483861"/>
              <ac:grpSpMk id="1" creationId="{00000000-0000-0000-0000-000000000000}"/>
            </ac:grpSpMkLst>
          </pc:grpChg>
          <pc:grpChg chg="mod">
            <ac:chgData name="Marta" userId="eac6eb22-5f14-46b4-a4ea-a86e6e8c4acc" providerId="ADAL" clId="{74097406-F23F-4933-BA70-ABAFA82FF68B}" dt="2023-05-08T11:11:54.374" v="173"/>
            <ac:grpSpMkLst>
              <pc:docMk/>
              <pc:sldMasterMk cId="760433660" sldId="2147483860"/>
              <pc:sldLayoutMk cId="2171797097" sldId="2147483861"/>
              <ac:grpSpMk id="11" creationId="{00000000-0000-0000-0000-000000000000}"/>
            </ac:grpSpMkLst>
          </pc:grpChg>
          <pc:graphicFrameChg chg="mod">
            <ac:chgData name="Marta" userId="eac6eb22-5f14-46b4-a4ea-a86e6e8c4acc" providerId="ADAL" clId="{74097406-F23F-4933-BA70-ABAFA82FF68B}" dt="2023-05-08T11:11:54.374" v="173"/>
            <ac:graphicFrameMkLst>
              <pc:docMk/>
              <pc:sldMasterMk cId="760433660" sldId="2147483860"/>
              <pc:sldLayoutMk cId="2171797097" sldId="2147483861"/>
              <ac:graphicFrameMk id="17" creationId="{00000000-0000-0000-0000-000000000000}"/>
            </ac:graphicFrameMkLst>
          </pc:graphicFrameChg>
          <pc:cxnChg chg="mod">
            <ac:chgData name="Marta" userId="eac6eb22-5f14-46b4-a4ea-a86e6e8c4acc" providerId="ADAL" clId="{74097406-F23F-4933-BA70-ABAFA82FF68B}" dt="2023-05-08T11:11:54.374" v="173"/>
            <ac:cxnSpMkLst>
              <pc:docMk/>
              <pc:sldMasterMk cId="760433660" sldId="2147483860"/>
              <pc:sldLayoutMk cId="2171797097" sldId="2147483861"/>
              <ac:cxnSpMk id="12" creationId="{00000000-0000-0000-0000-000000000000}"/>
            </ac:cxnSpMkLst>
          </pc:cxnChg>
          <pc:cxnChg chg="mod">
            <ac:chgData name="Marta" userId="eac6eb22-5f14-46b4-a4ea-a86e6e8c4acc" providerId="ADAL" clId="{74097406-F23F-4933-BA70-ABAFA82FF68B}" dt="2023-05-08T11:11:54.374" v="173"/>
            <ac:cxnSpMkLst>
              <pc:docMk/>
              <pc:sldMasterMk cId="760433660" sldId="2147483860"/>
              <pc:sldLayoutMk cId="2171797097" sldId="2147483861"/>
              <ac:cxnSpMk id="13" creationId="{00000000-0000-0000-0000-000000000000}"/>
            </ac:cxnSpMkLst>
          </pc:cxnChg>
          <pc:cxnChg chg="mod">
            <ac:chgData name="Marta" userId="eac6eb22-5f14-46b4-a4ea-a86e6e8c4acc" providerId="ADAL" clId="{74097406-F23F-4933-BA70-ABAFA82FF68B}" dt="2023-05-08T11:11:54.374" v="173"/>
            <ac:cxnSpMkLst>
              <pc:docMk/>
              <pc:sldMasterMk cId="760433660" sldId="2147483860"/>
              <pc:sldLayoutMk cId="2171797097" sldId="2147483861"/>
              <ac:cxnSpMk id="14" creationId="{00000000-0000-0000-0000-000000000000}"/>
            </ac:cxnSpMkLst>
          </pc:cxnChg>
          <pc:cxnChg chg="mod">
            <ac:chgData name="Marta" userId="eac6eb22-5f14-46b4-a4ea-a86e6e8c4acc" providerId="ADAL" clId="{74097406-F23F-4933-BA70-ABAFA82FF68B}" dt="2023-05-08T11:11:54.374" v="173"/>
            <ac:cxnSpMkLst>
              <pc:docMk/>
              <pc:sldMasterMk cId="760433660" sldId="2147483860"/>
              <pc:sldLayoutMk cId="2171797097" sldId="2147483861"/>
              <ac:cxnSpMk id="15" creationId="{00000000-0000-0000-0000-000000000000}"/>
            </ac:cxnSpMkLst>
          </pc:cxnChg>
          <pc:cxnChg chg="mod">
            <ac:chgData name="Marta" userId="eac6eb22-5f14-46b4-a4ea-a86e6e8c4acc" providerId="ADAL" clId="{74097406-F23F-4933-BA70-ABAFA82FF68B}" dt="2023-05-08T11:11:54.374" v="173"/>
            <ac:cxnSpMkLst>
              <pc:docMk/>
              <pc:sldMasterMk cId="760433660" sldId="2147483860"/>
              <pc:sldLayoutMk cId="2171797097" sldId="2147483861"/>
              <ac:cxnSpMk id="16" creationId="{00000000-0000-0000-0000-000000000000}"/>
            </ac:cxnSpMkLst>
          </pc:cxnChg>
        </pc:sldLayoutChg>
      </pc:sldMasterChg>
      <pc:sldMasterChg chg="modSp add addSldLayout">
        <pc:chgData name="Marta" userId="eac6eb22-5f14-46b4-a4ea-a86e6e8c4acc" providerId="ADAL" clId="{74097406-F23F-4933-BA70-ABAFA82FF68B}" dt="2023-05-08T11:11:55.570" v="188" actId="27028"/>
        <pc:sldMasterMkLst>
          <pc:docMk/>
          <pc:sldMasterMk cId="788415606" sldId="2147484000"/>
        </pc:sldMasterMkLst>
        <pc:spChg chg="mod">
          <ac:chgData name="Marta" userId="eac6eb22-5f14-46b4-a4ea-a86e6e8c4acc" providerId="ADAL" clId="{74097406-F23F-4933-BA70-ABAFA82FF68B}" dt="2023-05-08T11:11:54.589" v="175"/>
          <ac:spMkLst>
            <pc:docMk/>
            <pc:sldMasterMk cId="788415606" sldId="2147484000"/>
            <ac:spMk id="3" creationId="{00000000-0000-0000-0000-000000000000}"/>
          </ac:spMkLst>
        </pc:spChg>
        <pc:spChg chg="mod">
          <ac:chgData name="Marta" userId="eac6eb22-5f14-46b4-a4ea-a86e6e8c4acc" providerId="ADAL" clId="{74097406-F23F-4933-BA70-ABAFA82FF68B}" dt="2023-05-08T11:11:54.589" v="175"/>
          <ac:spMkLst>
            <pc:docMk/>
            <pc:sldMasterMk cId="788415606" sldId="2147484000"/>
            <ac:spMk id="11" creationId="{00000000-0000-0000-0000-000000000000}"/>
          </ac:spMkLst>
        </pc:spChg>
        <pc:spChg chg="mod">
          <ac:chgData name="Marta" userId="eac6eb22-5f14-46b4-a4ea-a86e6e8c4acc" providerId="ADAL" clId="{74097406-F23F-4933-BA70-ABAFA82FF68B}" dt="2023-05-08T11:11:54.589" v="175"/>
          <ac:spMkLst>
            <pc:docMk/>
            <pc:sldMasterMk cId="788415606" sldId="2147484000"/>
            <ac:spMk id="19" creationId="{00000000-0000-0000-0000-000000000000}"/>
          </ac:spMkLst>
        </pc:spChg>
        <pc:spChg chg="mod">
          <ac:chgData name="Marta" userId="eac6eb22-5f14-46b4-a4ea-a86e6e8c4acc" providerId="ADAL" clId="{74097406-F23F-4933-BA70-ABAFA82FF68B}" dt="2023-05-08T11:11:54.589" v="175"/>
          <ac:spMkLst>
            <pc:docMk/>
            <pc:sldMasterMk cId="788415606" sldId="2147484000"/>
            <ac:spMk id="22" creationId="{00000000-0000-0000-0000-000000000000}"/>
          </ac:spMkLst>
        </pc:spChg>
        <pc:grpChg chg="mod">
          <ac:chgData name="Marta" userId="eac6eb22-5f14-46b4-a4ea-a86e6e8c4acc" providerId="ADAL" clId="{74097406-F23F-4933-BA70-ABAFA82FF68B}" dt="2023-05-08T11:11:54.589" v="175"/>
          <ac:grpSpMkLst>
            <pc:docMk/>
            <pc:sldMasterMk cId="788415606" sldId="2147484000"/>
            <ac:grpSpMk id="1" creationId="{00000000-0000-0000-0000-000000000000}"/>
          </ac:grpSpMkLst>
        </pc:grpChg>
        <pc:grpChg chg="mod">
          <ac:chgData name="Marta" userId="eac6eb22-5f14-46b4-a4ea-a86e6e8c4acc" providerId="ADAL" clId="{74097406-F23F-4933-BA70-ABAFA82FF68B}" dt="2023-05-08T11:11:54.589" v="175"/>
          <ac:grpSpMkLst>
            <pc:docMk/>
            <pc:sldMasterMk cId="788415606" sldId="2147484000"/>
            <ac:grpSpMk id="13" creationId="{00000000-0000-0000-0000-000000000000}"/>
          </ac:grpSpMkLst>
        </pc:grpChg>
        <pc:graphicFrameChg chg="mod">
          <ac:chgData name="Marta" userId="eac6eb22-5f14-46b4-a4ea-a86e6e8c4acc" providerId="ADAL" clId="{74097406-F23F-4933-BA70-ABAFA82FF68B}" dt="2023-05-08T11:11:54.589" v="175"/>
          <ac:graphicFrameMkLst>
            <pc:docMk/>
            <pc:sldMasterMk cId="788415606" sldId="2147484000"/>
            <ac:graphicFrameMk id="12" creationId="{00000000-0000-0000-0000-000000000000}"/>
          </ac:graphicFrameMkLst>
        </pc:graphicFrameChg>
        <pc:picChg chg="mod">
          <ac:chgData name="Marta" userId="eac6eb22-5f14-46b4-a4ea-a86e6e8c4acc" providerId="ADAL" clId="{74097406-F23F-4933-BA70-ABAFA82FF68B}" dt="2023-05-08T11:11:54.589" v="175"/>
          <ac:picMkLst>
            <pc:docMk/>
            <pc:sldMasterMk cId="788415606" sldId="2147484000"/>
            <ac:picMk id="9" creationId="{00000000-0000-0000-0000-000000000000}"/>
          </ac:picMkLst>
        </pc:picChg>
        <pc:picChg chg="mod">
          <ac:chgData name="Marta" userId="eac6eb22-5f14-46b4-a4ea-a86e6e8c4acc" providerId="ADAL" clId="{74097406-F23F-4933-BA70-ABAFA82FF68B}" dt="2023-05-08T11:11:54.589" v="175"/>
          <ac:picMkLst>
            <pc:docMk/>
            <pc:sldMasterMk cId="788415606" sldId="2147484000"/>
            <ac:picMk id="10" creationId="{00000000-0000-0000-0000-000000000000}"/>
          </ac:picMkLst>
        </pc:picChg>
        <pc:cxnChg chg="mod">
          <ac:chgData name="Marta" userId="eac6eb22-5f14-46b4-a4ea-a86e6e8c4acc" providerId="ADAL" clId="{74097406-F23F-4933-BA70-ABAFA82FF68B}" dt="2023-05-08T11:11:54.589" v="175"/>
          <ac:cxnSpMkLst>
            <pc:docMk/>
            <pc:sldMasterMk cId="788415606" sldId="2147484000"/>
            <ac:cxnSpMk id="14" creationId="{00000000-0000-0000-0000-000000000000}"/>
          </ac:cxnSpMkLst>
        </pc:cxnChg>
        <pc:cxnChg chg="mod">
          <ac:chgData name="Marta" userId="eac6eb22-5f14-46b4-a4ea-a86e6e8c4acc" providerId="ADAL" clId="{74097406-F23F-4933-BA70-ABAFA82FF68B}" dt="2023-05-08T11:11:54.589" v="175"/>
          <ac:cxnSpMkLst>
            <pc:docMk/>
            <pc:sldMasterMk cId="788415606" sldId="2147484000"/>
            <ac:cxnSpMk id="15" creationId="{00000000-0000-0000-0000-000000000000}"/>
          </ac:cxnSpMkLst>
        </pc:cxnChg>
        <pc:cxnChg chg="mod">
          <ac:chgData name="Marta" userId="eac6eb22-5f14-46b4-a4ea-a86e6e8c4acc" providerId="ADAL" clId="{74097406-F23F-4933-BA70-ABAFA82FF68B}" dt="2023-05-08T11:11:54.589" v="175"/>
          <ac:cxnSpMkLst>
            <pc:docMk/>
            <pc:sldMasterMk cId="788415606" sldId="2147484000"/>
            <ac:cxnSpMk id="16" creationId="{00000000-0000-0000-0000-000000000000}"/>
          </ac:cxnSpMkLst>
        </pc:cxnChg>
        <pc:cxnChg chg="mod">
          <ac:chgData name="Marta" userId="eac6eb22-5f14-46b4-a4ea-a86e6e8c4acc" providerId="ADAL" clId="{74097406-F23F-4933-BA70-ABAFA82FF68B}" dt="2023-05-08T11:11:54.589" v="175"/>
          <ac:cxnSpMkLst>
            <pc:docMk/>
            <pc:sldMasterMk cId="788415606" sldId="2147484000"/>
            <ac:cxnSpMk id="17" creationId="{00000000-0000-0000-0000-000000000000}"/>
          </ac:cxnSpMkLst>
        </pc:cxnChg>
        <pc:cxnChg chg="mod">
          <ac:chgData name="Marta" userId="eac6eb22-5f14-46b4-a4ea-a86e6e8c4acc" providerId="ADAL" clId="{74097406-F23F-4933-BA70-ABAFA82FF68B}" dt="2023-05-08T11:11:54.589" v="175"/>
          <ac:cxnSpMkLst>
            <pc:docMk/>
            <pc:sldMasterMk cId="788415606" sldId="2147484000"/>
            <ac:cxnSpMk id="18" creationId="{00000000-0000-0000-0000-000000000000}"/>
          </ac:cxnSpMkLst>
        </pc:cxnChg>
        <pc:sldLayoutChg chg="add">
          <pc:chgData name="Marta" userId="eac6eb22-5f14-46b4-a4ea-a86e6e8c4acc" providerId="ADAL" clId="{74097406-F23F-4933-BA70-ABAFA82FF68B}" dt="2023-05-08T11:11:54.589" v="174" actId="27028"/>
          <pc:sldLayoutMkLst>
            <pc:docMk/>
            <pc:sldMasterMk cId="788415606" sldId="2147484000"/>
            <pc:sldLayoutMk cId="2802805007" sldId="2147484001"/>
          </pc:sldLayoutMkLst>
        </pc:sldLayoutChg>
        <pc:sldLayoutChg chg="add">
          <pc:chgData name="Marta" userId="eac6eb22-5f14-46b4-a4ea-a86e6e8c4acc" providerId="ADAL" clId="{74097406-F23F-4933-BA70-ABAFA82FF68B}" dt="2023-05-08T11:11:55.570" v="188" actId="27028"/>
          <pc:sldLayoutMkLst>
            <pc:docMk/>
            <pc:sldMasterMk cId="788415606" sldId="2147484000"/>
            <pc:sldLayoutMk cId="738847573" sldId="2147484015"/>
          </pc:sldLayoutMkLst>
        </pc:sldLayoutChg>
      </pc:sldMasterChg>
    </pc:docChg>
  </pc:docChgLst>
  <pc:docChgLst>
    <pc:chgData name="Greg Walker" userId="590d7d16-d4e2-4ce6-a1d7-ae9cc51fa2bb" providerId="ADAL" clId="{20556DAF-1CB3-4C62-A041-CBC6DC7F11A3}"/>
    <pc:docChg chg="modSld">
      <pc:chgData name="Greg Walker" userId="590d7d16-d4e2-4ce6-a1d7-ae9cc51fa2bb" providerId="ADAL" clId="{20556DAF-1CB3-4C62-A041-CBC6DC7F11A3}" dt="2021-09-30T13:01:26.960" v="54" actId="6549"/>
      <pc:docMkLst>
        <pc:docMk/>
      </pc:docMkLst>
      <pc:sldChg chg="modSp mod">
        <pc:chgData name="Greg Walker" userId="590d7d16-d4e2-4ce6-a1d7-ae9cc51fa2bb" providerId="ADAL" clId="{20556DAF-1CB3-4C62-A041-CBC6DC7F11A3}" dt="2021-09-30T13:01:26.960" v="54" actId="6549"/>
        <pc:sldMkLst>
          <pc:docMk/>
          <pc:sldMk cId="3888553813" sldId="879"/>
        </pc:sldMkLst>
        <pc:spChg chg="mod">
          <ac:chgData name="Greg Walker" userId="590d7d16-d4e2-4ce6-a1d7-ae9cc51fa2bb" providerId="ADAL" clId="{20556DAF-1CB3-4C62-A041-CBC6DC7F11A3}" dt="2021-09-30T13:01:26.960" v="54" actId="6549"/>
          <ac:spMkLst>
            <pc:docMk/>
            <pc:sldMk cId="3888553813" sldId="879"/>
            <ac:spMk id="2" creationId="{91383D11-DEC4-4BFF-88BB-8FB2206CEB37}"/>
          </ac:spMkLst>
        </pc:spChg>
      </pc:sldChg>
    </pc:docChg>
  </pc:docChgLst>
  <pc:docChgLst>
    <pc:chgData name="Marta" userId="eac6eb22-5f14-46b4-a4ea-a86e6e8c4acc" providerId="ADAL" clId="{3C61FE57-A02B-4D1D-8A45-F86177187684}"/>
    <pc:docChg chg="undo custSel addSld delSld modSld sldOrd addMainMaster delMainMaster modSection">
      <pc:chgData name="Marta" userId="eac6eb22-5f14-46b4-a4ea-a86e6e8c4acc" providerId="ADAL" clId="{3C61FE57-A02B-4D1D-8A45-F86177187684}" dt="2022-11-29T16:29:55.553" v="1375"/>
      <pc:docMkLst>
        <pc:docMk/>
      </pc:docMkLst>
      <pc:sldChg chg="modSp mod">
        <pc:chgData name="Marta" userId="eac6eb22-5f14-46b4-a4ea-a86e6e8c4acc" providerId="ADAL" clId="{3C61FE57-A02B-4D1D-8A45-F86177187684}" dt="2022-11-17T16:51:48.485" v="1089" actId="6549"/>
        <pc:sldMkLst>
          <pc:docMk/>
          <pc:sldMk cId="573922979" sldId="256"/>
        </pc:sldMkLst>
        <pc:spChg chg="mod">
          <ac:chgData name="Marta" userId="eac6eb22-5f14-46b4-a4ea-a86e6e8c4acc" providerId="ADAL" clId="{3C61FE57-A02B-4D1D-8A45-F86177187684}" dt="2022-11-17T16:51:48.485" v="1089" actId="6549"/>
          <ac:spMkLst>
            <pc:docMk/>
            <pc:sldMk cId="573922979" sldId="256"/>
            <ac:spMk id="3" creationId="{00000000-0000-0000-0000-000000000000}"/>
          </ac:spMkLst>
        </pc:spChg>
        <pc:spChg chg="mod">
          <ac:chgData name="Marta" userId="eac6eb22-5f14-46b4-a4ea-a86e6e8c4acc" providerId="ADAL" clId="{3C61FE57-A02B-4D1D-8A45-F86177187684}" dt="2022-10-25T15:20:31.163" v="495" actId="20577"/>
          <ac:spMkLst>
            <pc:docMk/>
            <pc:sldMk cId="573922979" sldId="256"/>
            <ac:spMk id="4" creationId="{00000000-0000-0000-0000-000000000000}"/>
          </ac:spMkLst>
        </pc:spChg>
      </pc:sldChg>
      <pc:sldChg chg="modSp mod">
        <pc:chgData name="Marta" userId="eac6eb22-5f14-46b4-a4ea-a86e6e8c4acc" providerId="ADAL" clId="{3C61FE57-A02B-4D1D-8A45-F86177187684}" dt="2022-10-25T16:54:00.437" v="1075"/>
        <pc:sldMkLst>
          <pc:docMk/>
          <pc:sldMk cId="2325718728" sldId="257"/>
        </pc:sldMkLst>
        <pc:spChg chg="mod">
          <ac:chgData name="Marta" userId="eac6eb22-5f14-46b4-a4ea-a86e6e8c4acc" providerId="ADAL" clId="{3C61FE57-A02B-4D1D-8A45-F86177187684}" dt="2022-10-25T16:54:00.437" v="1075"/>
          <ac:spMkLst>
            <pc:docMk/>
            <pc:sldMk cId="2325718728" sldId="257"/>
            <ac:spMk id="5" creationId="{00000000-0000-0000-0000-000000000000}"/>
          </ac:spMkLst>
        </pc:spChg>
        <pc:picChg chg="mod">
          <ac:chgData name="Marta" userId="eac6eb22-5f14-46b4-a4ea-a86e6e8c4acc" providerId="ADAL" clId="{3C61FE57-A02B-4D1D-8A45-F86177187684}" dt="2022-10-25T15:47:06.153" v="981" actId="1076"/>
          <ac:picMkLst>
            <pc:docMk/>
            <pc:sldMk cId="2325718728" sldId="257"/>
            <ac:picMk id="3" creationId="{B7C8E147-0753-4CE0-AFEF-9DC7AB03098B}"/>
          </ac:picMkLst>
        </pc:picChg>
      </pc:sldChg>
      <pc:sldChg chg="addSp delSp modSp mod">
        <pc:chgData name="Marta" userId="eac6eb22-5f14-46b4-a4ea-a86e6e8c4acc" providerId="ADAL" clId="{3C61FE57-A02B-4D1D-8A45-F86177187684}" dt="2022-10-25T16:58:32.022" v="1080" actId="164"/>
        <pc:sldMkLst>
          <pc:docMk/>
          <pc:sldMk cId="3528939462" sldId="258"/>
        </pc:sldMkLst>
        <pc:spChg chg="add mod">
          <ac:chgData name="Marta" userId="eac6eb22-5f14-46b4-a4ea-a86e6e8c4acc" providerId="ADAL" clId="{3C61FE57-A02B-4D1D-8A45-F86177187684}" dt="2022-10-25T16:58:32.022" v="1080" actId="164"/>
          <ac:spMkLst>
            <pc:docMk/>
            <pc:sldMk cId="3528939462" sldId="258"/>
            <ac:spMk id="3" creationId="{EE65FA61-F967-42F3-A89E-0B7E77091DE4}"/>
          </ac:spMkLst>
        </pc:spChg>
        <pc:spChg chg="mod">
          <ac:chgData name="Marta" userId="eac6eb22-5f14-46b4-a4ea-a86e6e8c4acc" providerId="ADAL" clId="{3C61FE57-A02B-4D1D-8A45-F86177187684}" dt="2022-10-25T15:45:10.876" v="956" actId="20577"/>
          <ac:spMkLst>
            <pc:docMk/>
            <pc:sldMk cId="3528939462" sldId="258"/>
            <ac:spMk id="4" creationId="{00000000-0000-0000-0000-000000000000}"/>
          </ac:spMkLst>
        </pc:spChg>
        <pc:spChg chg="mod">
          <ac:chgData name="Marta" userId="eac6eb22-5f14-46b4-a4ea-a86e6e8c4acc" providerId="ADAL" clId="{3C61FE57-A02B-4D1D-8A45-F86177187684}" dt="2022-10-20T12:49:10.498" v="3" actId="1076"/>
          <ac:spMkLst>
            <pc:docMk/>
            <pc:sldMk cId="3528939462" sldId="258"/>
            <ac:spMk id="5" creationId="{00000000-0000-0000-0000-000000000000}"/>
          </ac:spMkLst>
        </pc:spChg>
        <pc:spChg chg="mod topLvl">
          <ac:chgData name="Marta" userId="eac6eb22-5f14-46b4-a4ea-a86e6e8c4acc" providerId="ADAL" clId="{3C61FE57-A02B-4D1D-8A45-F86177187684}" dt="2022-10-25T16:58:32.022" v="1080" actId="164"/>
          <ac:spMkLst>
            <pc:docMk/>
            <pc:sldMk cId="3528939462" sldId="258"/>
            <ac:spMk id="19" creationId="{7A3DD77C-F4D1-4545-9802-4D2A6BDBF7AD}"/>
          </ac:spMkLst>
        </pc:spChg>
        <pc:grpChg chg="del">
          <ac:chgData name="Marta" userId="eac6eb22-5f14-46b4-a4ea-a86e6e8c4acc" providerId="ADAL" clId="{3C61FE57-A02B-4D1D-8A45-F86177187684}" dt="2022-10-20T12:48:58.810" v="0" actId="165"/>
          <ac:grpSpMkLst>
            <pc:docMk/>
            <pc:sldMk cId="3528939462" sldId="258"/>
            <ac:grpSpMk id="2" creationId="{15AD1636-3C84-4B7D-BAD1-04701E4888C3}"/>
          </ac:grpSpMkLst>
        </pc:grpChg>
        <pc:grpChg chg="add mod">
          <ac:chgData name="Marta" userId="eac6eb22-5f14-46b4-a4ea-a86e6e8c4acc" providerId="ADAL" clId="{3C61FE57-A02B-4D1D-8A45-F86177187684}" dt="2022-10-25T16:58:32.022" v="1080" actId="164"/>
          <ac:grpSpMkLst>
            <pc:docMk/>
            <pc:sldMk cId="3528939462" sldId="258"/>
            <ac:grpSpMk id="2" creationId="{7B7451F3-33C0-4577-BBD4-75275FFD0139}"/>
          </ac:grpSpMkLst>
        </pc:grpChg>
        <pc:picChg chg="add del mod">
          <ac:chgData name="Marta" userId="eac6eb22-5f14-46b4-a4ea-a86e6e8c4acc" providerId="ADAL" clId="{3C61FE57-A02B-4D1D-8A45-F86177187684}" dt="2022-10-20T12:53:15.065" v="145" actId="478"/>
          <ac:picMkLst>
            <pc:docMk/>
            <pc:sldMk cId="3528939462" sldId="258"/>
            <ac:picMk id="6" creationId="{196F27A8-2211-49BE-9992-03588FB17CDC}"/>
          </ac:picMkLst>
        </pc:picChg>
        <pc:picChg chg="add mod">
          <ac:chgData name="Marta" userId="eac6eb22-5f14-46b4-a4ea-a86e6e8c4acc" providerId="ADAL" clId="{3C61FE57-A02B-4D1D-8A45-F86177187684}" dt="2022-10-25T16:58:32.022" v="1080" actId="164"/>
          <ac:picMkLst>
            <pc:docMk/>
            <pc:sldMk cId="3528939462" sldId="258"/>
            <ac:picMk id="7" creationId="{286A5F57-8EBE-4ABB-9A26-EB426B491561}"/>
          </ac:picMkLst>
        </pc:picChg>
        <pc:picChg chg="mod topLvl">
          <ac:chgData name="Marta" userId="eac6eb22-5f14-46b4-a4ea-a86e6e8c4acc" providerId="ADAL" clId="{3C61FE57-A02B-4D1D-8A45-F86177187684}" dt="2022-10-25T16:58:32.022" v="1080" actId="164"/>
          <ac:picMkLst>
            <pc:docMk/>
            <pc:sldMk cId="3528939462" sldId="258"/>
            <ac:picMk id="31" creationId="{0594B47B-8C54-445C-9E42-7850FCDAF133}"/>
          </ac:picMkLst>
        </pc:picChg>
        <pc:picChg chg="mod topLvl">
          <ac:chgData name="Marta" userId="eac6eb22-5f14-46b4-a4ea-a86e6e8c4acc" providerId="ADAL" clId="{3C61FE57-A02B-4D1D-8A45-F86177187684}" dt="2022-10-25T16:58:32.022" v="1080" actId="164"/>
          <ac:picMkLst>
            <pc:docMk/>
            <pc:sldMk cId="3528939462" sldId="258"/>
            <ac:picMk id="35" creationId="{81F8D405-DC8B-4918-95E3-7B172FAD1A3C}"/>
          </ac:picMkLst>
        </pc:picChg>
        <pc:picChg chg="add mod">
          <ac:chgData name="Marta" userId="eac6eb22-5f14-46b4-a4ea-a86e6e8c4acc" providerId="ADAL" clId="{3C61FE57-A02B-4D1D-8A45-F86177187684}" dt="2022-10-25T16:58:32.022" v="1080" actId="164"/>
          <ac:picMkLst>
            <pc:docMk/>
            <pc:sldMk cId="3528939462" sldId="258"/>
            <ac:picMk id="1026" creationId="{3BBB4D25-9F5E-4ED7-953E-ECB6F64C1D36}"/>
          </ac:picMkLst>
        </pc:picChg>
        <pc:picChg chg="add del mod">
          <ac:chgData name="Marta" userId="eac6eb22-5f14-46b4-a4ea-a86e6e8c4acc" providerId="ADAL" clId="{3C61FE57-A02B-4D1D-8A45-F86177187684}" dt="2022-10-20T12:54:10.664" v="155" actId="478"/>
          <ac:picMkLst>
            <pc:docMk/>
            <pc:sldMk cId="3528939462" sldId="258"/>
            <ac:picMk id="1028" creationId="{D2BD830E-050E-4707-A64E-69226483DF56}"/>
          </ac:picMkLst>
        </pc:picChg>
        <pc:picChg chg="add mod">
          <ac:chgData name="Marta" userId="eac6eb22-5f14-46b4-a4ea-a86e6e8c4acc" providerId="ADAL" clId="{3C61FE57-A02B-4D1D-8A45-F86177187684}" dt="2022-10-25T16:58:32.022" v="1080" actId="164"/>
          <ac:picMkLst>
            <pc:docMk/>
            <pc:sldMk cId="3528939462" sldId="258"/>
            <ac:picMk id="1030" creationId="{BC1CDA0F-89FC-4404-BC0A-2508774D138C}"/>
          </ac:picMkLst>
        </pc:picChg>
      </pc:sldChg>
      <pc:sldChg chg="del">
        <pc:chgData name="Marta" userId="eac6eb22-5f14-46b4-a4ea-a86e6e8c4acc" providerId="ADAL" clId="{3C61FE57-A02B-4D1D-8A45-F86177187684}" dt="2022-10-25T15:09:06.932" v="260" actId="47"/>
        <pc:sldMkLst>
          <pc:docMk/>
          <pc:sldMk cId="3740286033" sldId="277"/>
        </pc:sldMkLst>
      </pc:sldChg>
      <pc:sldChg chg="del">
        <pc:chgData name="Marta" userId="eac6eb22-5f14-46b4-a4ea-a86e6e8c4acc" providerId="ADAL" clId="{3C61FE57-A02B-4D1D-8A45-F86177187684}" dt="2022-10-25T15:09:05.642" v="258" actId="47"/>
        <pc:sldMkLst>
          <pc:docMk/>
          <pc:sldMk cId="560021826" sldId="317"/>
        </pc:sldMkLst>
      </pc:sldChg>
      <pc:sldChg chg="del">
        <pc:chgData name="Marta" userId="eac6eb22-5f14-46b4-a4ea-a86e6e8c4acc" providerId="ADAL" clId="{3C61FE57-A02B-4D1D-8A45-F86177187684}" dt="2022-10-25T15:09:01.373" v="253" actId="47"/>
        <pc:sldMkLst>
          <pc:docMk/>
          <pc:sldMk cId="2158886557" sldId="384"/>
        </pc:sldMkLst>
      </pc:sldChg>
      <pc:sldChg chg="del">
        <pc:chgData name="Marta" userId="eac6eb22-5f14-46b4-a4ea-a86e6e8c4acc" providerId="ADAL" clId="{3C61FE57-A02B-4D1D-8A45-F86177187684}" dt="2022-10-25T15:09:19.189" v="279" actId="47"/>
        <pc:sldMkLst>
          <pc:docMk/>
          <pc:sldMk cId="3247798845" sldId="391"/>
        </pc:sldMkLst>
      </pc:sldChg>
      <pc:sldChg chg="del">
        <pc:chgData name="Marta" userId="eac6eb22-5f14-46b4-a4ea-a86e6e8c4acc" providerId="ADAL" clId="{3C61FE57-A02B-4D1D-8A45-F86177187684}" dt="2022-10-25T15:09:01.851" v="254" actId="47"/>
        <pc:sldMkLst>
          <pc:docMk/>
          <pc:sldMk cId="90443993" sldId="392"/>
        </pc:sldMkLst>
      </pc:sldChg>
      <pc:sldChg chg="del">
        <pc:chgData name="Marta" userId="eac6eb22-5f14-46b4-a4ea-a86e6e8c4acc" providerId="ADAL" clId="{3C61FE57-A02B-4D1D-8A45-F86177187684}" dt="2022-10-25T15:09:04.081" v="256" actId="47"/>
        <pc:sldMkLst>
          <pc:docMk/>
          <pc:sldMk cId="4181620258" sldId="393"/>
        </pc:sldMkLst>
      </pc:sldChg>
      <pc:sldChg chg="del">
        <pc:chgData name="Marta" userId="eac6eb22-5f14-46b4-a4ea-a86e6e8c4acc" providerId="ADAL" clId="{3C61FE57-A02B-4D1D-8A45-F86177187684}" dt="2022-10-25T15:09:03.520" v="255" actId="47"/>
        <pc:sldMkLst>
          <pc:docMk/>
          <pc:sldMk cId="4262670783" sldId="394"/>
        </pc:sldMkLst>
      </pc:sldChg>
      <pc:sldChg chg="del">
        <pc:chgData name="Marta" userId="eac6eb22-5f14-46b4-a4ea-a86e6e8c4acc" providerId="ADAL" clId="{3C61FE57-A02B-4D1D-8A45-F86177187684}" dt="2022-10-25T15:09:05.276" v="257" actId="47"/>
        <pc:sldMkLst>
          <pc:docMk/>
          <pc:sldMk cId="2023272645" sldId="395"/>
        </pc:sldMkLst>
      </pc:sldChg>
      <pc:sldChg chg="del">
        <pc:chgData name="Marta" userId="eac6eb22-5f14-46b4-a4ea-a86e6e8c4acc" providerId="ADAL" clId="{3C61FE57-A02B-4D1D-8A45-F86177187684}" dt="2022-10-25T15:09:09.384" v="263" actId="47"/>
        <pc:sldMkLst>
          <pc:docMk/>
          <pc:sldMk cId="1939490113" sldId="396"/>
        </pc:sldMkLst>
      </pc:sldChg>
      <pc:sldChg chg="del">
        <pc:chgData name="Marta" userId="eac6eb22-5f14-46b4-a4ea-a86e6e8c4acc" providerId="ADAL" clId="{3C61FE57-A02B-4D1D-8A45-F86177187684}" dt="2022-10-25T15:09:06.744" v="259" actId="47"/>
        <pc:sldMkLst>
          <pc:docMk/>
          <pc:sldMk cId="1098649409" sldId="397"/>
        </pc:sldMkLst>
      </pc:sldChg>
      <pc:sldChg chg="del">
        <pc:chgData name="Marta" userId="eac6eb22-5f14-46b4-a4ea-a86e6e8c4acc" providerId="ADAL" clId="{3C61FE57-A02B-4D1D-8A45-F86177187684}" dt="2022-10-25T15:09:08.078" v="262" actId="47"/>
        <pc:sldMkLst>
          <pc:docMk/>
          <pc:sldMk cId="2038971844" sldId="399"/>
        </pc:sldMkLst>
      </pc:sldChg>
      <pc:sldChg chg="del">
        <pc:chgData name="Marta" userId="eac6eb22-5f14-46b4-a4ea-a86e6e8c4acc" providerId="ADAL" clId="{3C61FE57-A02B-4D1D-8A45-F86177187684}" dt="2022-10-25T15:09:10.078" v="264" actId="47"/>
        <pc:sldMkLst>
          <pc:docMk/>
          <pc:sldMk cId="3849338369" sldId="400"/>
        </pc:sldMkLst>
      </pc:sldChg>
      <pc:sldChg chg="del">
        <pc:chgData name="Marta" userId="eac6eb22-5f14-46b4-a4ea-a86e6e8c4acc" providerId="ADAL" clId="{3C61FE57-A02B-4D1D-8A45-F86177187684}" dt="2022-10-25T15:09:11.115" v="265" actId="47"/>
        <pc:sldMkLst>
          <pc:docMk/>
          <pc:sldMk cId="695162734" sldId="402"/>
        </pc:sldMkLst>
      </pc:sldChg>
      <pc:sldChg chg="del">
        <pc:chgData name="Marta" userId="eac6eb22-5f14-46b4-a4ea-a86e6e8c4acc" providerId="ADAL" clId="{3C61FE57-A02B-4D1D-8A45-F86177187684}" dt="2022-10-25T15:09:11.482" v="266" actId="47"/>
        <pc:sldMkLst>
          <pc:docMk/>
          <pc:sldMk cId="1855386000" sldId="403"/>
        </pc:sldMkLst>
      </pc:sldChg>
      <pc:sldChg chg="del">
        <pc:chgData name="Marta" userId="eac6eb22-5f14-46b4-a4ea-a86e6e8c4acc" providerId="ADAL" clId="{3C61FE57-A02B-4D1D-8A45-F86177187684}" dt="2022-10-25T15:09:12.417" v="267" actId="47"/>
        <pc:sldMkLst>
          <pc:docMk/>
          <pc:sldMk cId="3760891298" sldId="404"/>
        </pc:sldMkLst>
      </pc:sldChg>
      <pc:sldChg chg="del">
        <pc:chgData name="Marta" userId="eac6eb22-5f14-46b4-a4ea-a86e6e8c4acc" providerId="ADAL" clId="{3C61FE57-A02B-4D1D-8A45-F86177187684}" dt="2022-10-25T15:09:13.768" v="269" actId="47"/>
        <pc:sldMkLst>
          <pc:docMk/>
          <pc:sldMk cId="1187584759" sldId="407"/>
        </pc:sldMkLst>
      </pc:sldChg>
      <pc:sldChg chg="del">
        <pc:chgData name="Marta" userId="eac6eb22-5f14-46b4-a4ea-a86e6e8c4acc" providerId="ADAL" clId="{3C61FE57-A02B-4D1D-8A45-F86177187684}" dt="2022-10-25T15:09:12.820" v="268" actId="47"/>
        <pc:sldMkLst>
          <pc:docMk/>
          <pc:sldMk cId="3782587774" sldId="408"/>
        </pc:sldMkLst>
      </pc:sldChg>
      <pc:sldChg chg="del">
        <pc:chgData name="Marta" userId="eac6eb22-5f14-46b4-a4ea-a86e6e8c4acc" providerId="ADAL" clId="{3C61FE57-A02B-4D1D-8A45-F86177187684}" dt="2022-10-25T15:09:14.220" v="270" actId="47"/>
        <pc:sldMkLst>
          <pc:docMk/>
          <pc:sldMk cId="845024425" sldId="409"/>
        </pc:sldMkLst>
      </pc:sldChg>
      <pc:sldChg chg="del">
        <pc:chgData name="Marta" userId="eac6eb22-5f14-46b4-a4ea-a86e6e8c4acc" providerId="ADAL" clId="{3C61FE57-A02B-4D1D-8A45-F86177187684}" dt="2022-10-25T15:09:15.040" v="271" actId="47"/>
        <pc:sldMkLst>
          <pc:docMk/>
          <pc:sldMk cId="1782779914" sldId="410"/>
        </pc:sldMkLst>
      </pc:sldChg>
      <pc:sldChg chg="del">
        <pc:chgData name="Marta" userId="eac6eb22-5f14-46b4-a4ea-a86e6e8c4acc" providerId="ADAL" clId="{3C61FE57-A02B-4D1D-8A45-F86177187684}" dt="2022-10-25T15:09:15.641" v="272" actId="47"/>
        <pc:sldMkLst>
          <pc:docMk/>
          <pc:sldMk cId="3378755196" sldId="411"/>
        </pc:sldMkLst>
      </pc:sldChg>
      <pc:sldChg chg="del">
        <pc:chgData name="Marta" userId="eac6eb22-5f14-46b4-a4ea-a86e6e8c4acc" providerId="ADAL" clId="{3C61FE57-A02B-4D1D-8A45-F86177187684}" dt="2022-10-25T15:09:16.278" v="273" actId="47"/>
        <pc:sldMkLst>
          <pc:docMk/>
          <pc:sldMk cId="2282196625" sldId="412"/>
        </pc:sldMkLst>
      </pc:sldChg>
      <pc:sldChg chg="del">
        <pc:chgData name="Marta" userId="eac6eb22-5f14-46b4-a4ea-a86e6e8c4acc" providerId="ADAL" clId="{3C61FE57-A02B-4D1D-8A45-F86177187684}" dt="2022-10-25T15:09:16.892" v="274" actId="47"/>
        <pc:sldMkLst>
          <pc:docMk/>
          <pc:sldMk cId="2368872694" sldId="414"/>
        </pc:sldMkLst>
      </pc:sldChg>
      <pc:sldChg chg="del">
        <pc:chgData name="Marta" userId="eac6eb22-5f14-46b4-a4ea-a86e6e8c4acc" providerId="ADAL" clId="{3C61FE57-A02B-4D1D-8A45-F86177187684}" dt="2022-10-25T15:09:17.326" v="275" actId="47"/>
        <pc:sldMkLst>
          <pc:docMk/>
          <pc:sldMk cId="2429259181" sldId="415"/>
        </pc:sldMkLst>
      </pc:sldChg>
      <pc:sldChg chg="del">
        <pc:chgData name="Marta" userId="eac6eb22-5f14-46b4-a4ea-a86e6e8c4acc" providerId="ADAL" clId="{3C61FE57-A02B-4D1D-8A45-F86177187684}" dt="2022-10-25T15:09:18.300" v="277" actId="47"/>
        <pc:sldMkLst>
          <pc:docMk/>
          <pc:sldMk cId="2970141981" sldId="416"/>
        </pc:sldMkLst>
      </pc:sldChg>
      <pc:sldChg chg="del">
        <pc:chgData name="Marta" userId="eac6eb22-5f14-46b4-a4ea-a86e6e8c4acc" providerId="ADAL" clId="{3C61FE57-A02B-4D1D-8A45-F86177187684}" dt="2022-10-25T15:09:17.704" v="276" actId="47"/>
        <pc:sldMkLst>
          <pc:docMk/>
          <pc:sldMk cId="2236300998" sldId="417"/>
        </pc:sldMkLst>
      </pc:sldChg>
      <pc:sldChg chg="del">
        <pc:chgData name="Marta" userId="eac6eb22-5f14-46b4-a4ea-a86e6e8c4acc" providerId="ADAL" clId="{3C61FE57-A02B-4D1D-8A45-F86177187684}" dt="2022-10-25T15:09:18.805" v="278" actId="47"/>
        <pc:sldMkLst>
          <pc:docMk/>
          <pc:sldMk cId="1178241170" sldId="418"/>
        </pc:sldMkLst>
      </pc:sldChg>
      <pc:sldChg chg="del">
        <pc:chgData name="Marta" userId="eac6eb22-5f14-46b4-a4ea-a86e6e8c4acc" providerId="ADAL" clId="{3C61FE57-A02B-4D1D-8A45-F86177187684}" dt="2022-10-25T15:09:07.945" v="261" actId="47"/>
        <pc:sldMkLst>
          <pc:docMk/>
          <pc:sldMk cId="2971210888" sldId="420"/>
        </pc:sldMkLst>
      </pc:sldChg>
      <pc:sldChg chg="modSp mod ord">
        <pc:chgData name="Marta" userId="eac6eb22-5f14-46b4-a4ea-a86e6e8c4acc" providerId="ADAL" clId="{3C61FE57-A02B-4D1D-8A45-F86177187684}" dt="2022-10-25T15:45:39.003" v="962" actId="20577"/>
        <pc:sldMkLst>
          <pc:docMk/>
          <pc:sldMk cId="3828261807" sldId="443"/>
        </pc:sldMkLst>
        <pc:spChg chg="mod">
          <ac:chgData name="Marta" userId="eac6eb22-5f14-46b4-a4ea-a86e6e8c4acc" providerId="ADAL" clId="{3C61FE57-A02B-4D1D-8A45-F86177187684}" dt="2022-10-25T15:45:39.003" v="962" actId="20577"/>
          <ac:spMkLst>
            <pc:docMk/>
            <pc:sldMk cId="3828261807" sldId="443"/>
            <ac:spMk id="6" creationId="{00000000-0000-0000-0000-000000000000}"/>
          </ac:spMkLst>
        </pc:spChg>
      </pc:sldChg>
      <pc:sldChg chg="addSp delSp modSp mod">
        <pc:chgData name="Marta" userId="eac6eb22-5f14-46b4-a4ea-a86e6e8c4acc" providerId="ADAL" clId="{3C61FE57-A02B-4D1D-8A45-F86177187684}" dt="2022-11-28T18:11:49.986" v="1299" actId="1076"/>
        <pc:sldMkLst>
          <pc:docMk/>
          <pc:sldMk cId="2693195115" sldId="461"/>
        </pc:sldMkLst>
        <pc:spChg chg="mod">
          <ac:chgData name="Marta" userId="eac6eb22-5f14-46b4-a4ea-a86e6e8c4acc" providerId="ADAL" clId="{3C61FE57-A02B-4D1D-8A45-F86177187684}" dt="2022-10-25T15:27:43.903" v="641"/>
          <ac:spMkLst>
            <pc:docMk/>
            <pc:sldMk cId="2693195115" sldId="461"/>
            <ac:spMk id="11" creationId="{4B37742C-E7B3-4B6F-B7F7-41C69047103B}"/>
          </ac:spMkLst>
        </pc:spChg>
        <pc:spChg chg="mod">
          <ac:chgData name="Marta" userId="eac6eb22-5f14-46b4-a4ea-a86e6e8c4acc" providerId="ADAL" clId="{3C61FE57-A02B-4D1D-8A45-F86177187684}" dt="2022-10-25T17:14:32.096" v="1081"/>
          <ac:spMkLst>
            <pc:docMk/>
            <pc:sldMk cId="2693195115" sldId="461"/>
            <ac:spMk id="16" creationId="{A188A548-96A8-4D2F-8179-7CB96D16B0F5}"/>
          </ac:spMkLst>
        </pc:spChg>
        <pc:graphicFrameChg chg="add mod">
          <ac:chgData name="Marta" userId="eac6eb22-5f14-46b4-a4ea-a86e6e8c4acc" providerId="ADAL" clId="{3C61FE57-A02B-4D1D-8A45-F86177187684}" dt="2022-11-28T18:11:49.986" v="1299" actId="1076"/>
          <ac:graphicFrameMkLst>
            <pc:docMk/>
            <pc:sldMk cId="2693195115" sldId="461"/>
            <ac:graphicFrameMk id="2" creationId="{93989665-6229-4EF5-B3DF-1F8CC62BF050}"/>
          </ac:graphicFrameMkLst>
        </pc:graphicFrameChg>
        <pc:picChg chg="del">
          <ac:chgData name="Marta" userId="eac6eb22-5f14-46b4-a4ea-a86e6e8c4acc" providerId="ADAL" clId="{3C61FE57-A02B-4D1D-8A45-F86177187684}" dt="2022-10-25T15:27:28.126" v="634" actId="478"/>
          <ac:picMkLst>
            <pc:docMk/>
            <pc:sldMk cId="2693195115" sldId="461"/>
            <ac:picMk id="3" creationId="{2025F764-7F9C-4152-BA35-DB2333178F24}"/>
          </ac:picMkLst>
        </pc:picChg>
        <pc:picChg chg="add mod modCrop">
          <ac:chgData name="Marta" userId="eac6eb22-5f14-46b4-a4ea-a86e6e8c4acc" providerId="ADAL" clId="{3C61FE57-A02B-4D1D-8A45-F86177187684}" dt="2022-11-28T18:11:08.327" v="1295" actId="732"/>
          <ac:picMkLst>
            <pc:docMk/>
            <pc:sldMk cId="2693195115" sldId="461"/>
            <ac:picMk id="4" creationId="{E979B96D-8F0E-4A4F-9284-FCFF6B2FE46E}"/>
          </ac:picMkLst>
        </pc:picChg>
      </pc:sldChg>
      <pc:sldChg chg="modSp mod">
        <pc:chgData name="Marta" userId="eac6eb22-5f14-46b4-a4ea-a86e6e8c4acc" providerId="ADAL" clId="{3C61FE57-A02B-4D1D-8A45-F86177187684}" dt="2022-10-25T15:57:54.387" v="984" actId="255"/>
        <pc:sldMkLst>
          <pc:docMk/>
          <pc:sldMk cId="1484635905" sldId="753"/>
        </pc:sldMkLst>
        <pc:spChg chg="mod">
          <ac:chgData name="Marta" userId="eac6eb22-5f14-46b4-a4ea-a86e6e8c4acc" providerId="ADAL" clId="{3C61FE57-A02B-4D1D-8A45-F86177187684}" dt="2022-10-25T15:57:54.387" v="984" actId="255"/>
          <ac:spMkLst>
            <pc:docMk/>
            <pc:sldMk cId="1484635905" sldId="753"/>
            <ac:spMk id="6" creationId="{00000000-0000-0000-0000-000000000000}"/>
          </ac:spMkLst>
        </pc:spChg>
      </pc:sldChg>
      <pc:sldChg chg="modSp mod">
        <pc:chgData name="Marta" userId="eac6eb22-5f14-46b4-a4ea-a86e6e8c4acc" providerId="ADAL" clId="{3C61FE57-A02B-4D1D-8A45-F86177187684}" dt="2022-10-25T15:57:17.678" v="982"/>
        <pc:sldMkLst>
          <pc:docMk/>
          <pc:sldMk cId="2932444859" sldId="756"/>
        </pc:sldMkLst>
        <pc:spChg chg="mod">
          <ac:chgData name="Marta" userId="eac6eb22-5f14-46b4-a4ea-a86e6e8c4acc" providerId="ADAL" clId="{3C61FE57-A02B-4D1D-8A45-F86177187684}" dt="2022-10-25T15:57:17.678" v="982"/>
          <ac:spMkLst>
            <pc:docMk/>
            <pc:sldMk cId="2932444859" sldId="756"/>
            <ac:spMk id="4" creationId="{00000000-0000-0000-0000-000000000000}"/>
          </ac:spMkLst>
        </pc:spChg>
        <pc:spChg chg="mod">
          <ac:chgData name="Marta" userId="eac6eb22-5f14-46b4-a4ea-a86e6e8c4acc" providerId="ADAL" clId="{3C61FE57-A02B-4D1D-8A45-F86177187684}" dt="2022-10-25T15:11:16.989" v="295" actId="20577"/>
          <ac:spMkLst>
            <pc:docMk/>
            <pc:sldMk cId="2932444859" sldId="756"/>
            <ac:spMk id="8" creationId="{994CAA25-984D-4484-838B-9B092E7155F2}"/>
          </ac:spMkLst>
        </pc:spChg>
      </pc:sldChg>
      <pc:sldChg chg="modSp mod">
        <pc:chgData name="Marta" userId="eac6eb22-5f14-46b4-a4ea-a86e6e8c4acc" providerId="ADAL" clId="{3C61FE57-A02B-4D1D-8A45-F86177187684}" dt="2022-11-28T18:14:10.665" v="1307" actId="20577"/>
        <pc:sldMkLst>
          <pc:docMk/>
          <pc:sldMk cId="4279644075" sldId="759"/>
        </pc:sldMkLst>
        <pc:spChg chg="mod">
          <ac:chgData name="Marta" userId="eac6eb22-5f14-46b4-a4ea-a86e6e8c4acc" providerId="ADAL" clId="{3C61FE57-A02B-4D1D-8A45-F86177187684}" dt="2022-10-25T15:45:13.891" v="958" actId="20577"/>
          <ac:spMkLst>
            <pc:docMk/>
            <pc:sldMk cId="4279644075" sldId="759"/>
            <ac:spMk id="3" creationId="{00000000-0000-0000-0000-000000000000}"/>
          </ac:spMkLst>
        </pc:spChg>
        <pc:spChg chg="mod">
          <ac:chgData name="Marta" userId="eac6eb22-5f14-46b4-a4ea-a86e6e8c4acc" providerId="ADAL" clId="{3C61FE57-A02B-4D1D-8A45-F86177187684}" dt="2022-11-28T18:14:10.665" v="1307" actId="20577"/>
          <ac:spMkLst>
            <pc:docMk/>
            <pc:sldMk cId="4279644075" sldId="759"/>
            <ac:spMk id="9" creationId="{5EB1A567-6EC8-4912-9C2F-000067B6D567}"/>
          </ac:spMkLst>
        </pc:spChg>
      </pc:sldChg>
      <pc:sldChg chg="addSp delSp modSp mod">
        <pc:chgData name="Marta" userId="eac6eb22-5f14-46b4-a4ea-a86e6e8c4acc" providerId="ADAL" clId="{3C61FE57-A02B-4D1D-8A45-F86177187684}" dt="2022-10-25T15:45:47.699" v="970" actId="20577"/>
        <pc:sldMkLst>
          <pc:docMk/>
          <pc:sldMk cId="644561616" sldId="901"/>
        </pc:sldMkLst>
        <pc:spChg chg="mod">
          <ac:chgData name="Marta" userId="eac6eb22-5f14-46b4-a4ea-a86e6e8c4acc" providerId="ADAL" clId="{3C61FE57-A02B-4D1D-8A45-F86177187684}" dt="2022-10-25T15:16:17.218" v="395" actId="27636"/>
          <ac:spMkLst>
            <pc:docMk/>
            <pc:sldMk cId="644561616" sldId="901"/>
            <ac:spMk id="2" creationId="{F49F4E2B-EEB0-4736-A001-E9CD8947E750}"/>
          </ac:spMkLst>
        </pc:spChg>
        <pc:spChg chg="mod">
          <ac:chgData name="Marta" userId="eac6eb22-5f14-46b4-a4ea-a86e6e8c4acc" providerId="ADAL" clId="{3C61FE57-A02B-4D1D-8A45-F86177187684}" dt="2022-10-25T15:45:45.352" v="967" actId="20577"/>
          <ac:spMkLst>
            <pc:docMk/>
            <pc:sldMk cId="644561616" sldId="901"/>
            <ac:spMk id="6" creationId="{00000000-0000-0000-0000-000000000000}"/>
          </ac:spMkLst>
        </pc:spChg>
        <pc:spChg chg="add del mod">
          <ac:chgData name="Marta" userId="eac6eb22-5f14-46b4-a4ea-a86e6e8c4acc" providerId="ADAL" clId="{3C61FE57-A02B-4D1D-8A45-F86177187684}" dt="2022-10-25T15:13:25.489" v="297"/>
          <ac:spMkLst>
            <pc:docMk/>
            <pc:sldMk cId="644561616" sldId="901"/>
            <ac:spMk id="7" creationId="{9D56176C-157C-4F67-BAC5-67666FAA3585}"/>
          </ac:spMkLst>
        </pc:spChg>
        <pc:spChg chg="mod">
          <ac:chgData name="Marta" userId="eac6eb22-5f14-46b4-a4ea-a86e6e8c4acc" providerId="ADAL" clId="{3C61FE57-A02B-4D1D-8A45-F86177187684}" dt="2022-10-25T15:45:47.699" v="970" actId="20577"/>
          <ac:spMkLst>
            <pc:docMk/>
            <pc:sldMk cId="644561616" sldId="901"/>
            <ac:spMk id="10" creationId="{66421E13-941D-487E-9F8E-DCFA3FE9C646}"/>
          </ac:spMkLst>
        </pc:spChg>
        <pc:graphicFrameChg chg="add del mod">
          <ac:chgData name="Marta" userId="eac6eb22-5f14-46b4-a4ea-a86e6e8c4acc" providerId="ADAL" clId="{3C61FE57-A02B-4D1D-8A45-F86177187684}" dt="2022-10-25T15:13:25.489" v="297"/>
          <ac:graphicFrameMkLst>
            <pc:docMk/>
            <pc:sldMk cId="644561616" sldId="901"/>
            <ac:graphicFrameMk id="3" creationId="{9F972C17-F874-4B6D-A9FC-41E08CBE9E30}"/>
          </ac:graphicFrameMkLst>
        </pc:graphicFrameChg>
        <pc:picChg chg="del">
          <ac:chgData name="Marta" userId="eac6eb22-5f14-46b4-a4ea-a86e6e8c4acc" providerId="ADAL" clId="{3C61FE57-A02B-4D1D-8A45-F86177187684}" dt="2022-10-25T15:14:57.552" v="320" actId="478"/>
          <ac:picMkLst>
            <pc:docMk/>
            <pc:sldMk cId="644561616" sldId="901"/>
            <ac:picMk id="5" creationId="{A7CE0624-DE4C-4238-8618-DC619B9FF7AB}"/>
          </ac:picMkLst>
        </pc:picChg>
        <pc:picChg chg="add mod">
          <ac:chgData name="Marta" userId="eac6eb22-5f14-46b4-a4ea-a86e6e8c4acc" providerId="ADAL" clId="{3C61FE57-A02B-4D1D-8A45-F86177187684}" dt="2022-10-25T15:16:19.430" v="396" actId="1076"/>
          <ac:picMkLst>
            <pc:docMk/>
            <pc:sldMk cId="644561616" sldId="901"/>
            <ac:picMk id="9" creationId="{B8D64328-8E47-45C4-B0B5-5CD2B02F6B83}"/>
          </ac:picMkLst>
        </pc:picChg>
        <pc:picChg chg="add del mod">
          <ac:chgData name="Marta" userId="eac6eb22-5f14-46b4-a4ea-a86e6e8c4acc" providerId="ADAL" clId="{3C61FE57-A02B-4D1D-8A45-F86177187684}" dt="2022-10-25T15:13:25.489" v="297"/>
          <ac:picMkLst>
            <pc:docMk/>
            <pc:sldMk cId="644561616" sldId="901"/>
            <ac:picMk id="2050" creationId="{73D91EAE-CC4A-40B6-B2FA-F5E1ACD3EE62}"/>
          </ac:picMkLst>
        </pc:picChg>
        <pc:picChg chg="add del mod">
          <ac:chgData name="Marta" userId="eac6eb22-5f14-46b4-a4ea-a86e6e8c4acc" providerId="ADAL" clId="{3C61FE57-A02B-4D1D-8A45-F86177187684}" dt="2022-10-25T15:13:25.489" v="297"/>
          <ac:picMkLst>
            <pc:docMk/>
            <pc:sldMk cId="644561616" sldId="901"/>
            <ac:picMk id="2051" creationId="{7DB0C81C-C681-4C19-B2D6-CE3BD1282E0A}"/>
          </ac:picMkLst>
        </pc:picChg>
        <pc:picChg chg="add del mod">
          <ac:chgData name="Marta" userId="eac6eb22-5f14-46b4-a4ea-a86e6e8c4acc" providerId="ADAL" clId="{3C61FE57-A02B-4D1D-8A45-F86177187684}" dt="2022-10-25T15:13:25.489" v="297"/>
          <ac:picMkLst>
            <pc:docMk/>
            <pc:sldMk cId="644561616" sldId="901"/>
            <ac:picMk id="2052" creationId="{4651586E-E95E-411C-B82C-9A035BB30D07}"/>
          </ac:picMkLst>
        </pc:picChg>
        <pc:picChg chg="add del mod">
          <ac:chgData name="Marta" userId="eac6eb22-5f14-46b4-a4ea-a86e6e8c4acc" providerId="ADAL" clId="{3C61FE57-A02B-4D1D-8A45-F86177187684}" dt="2022-10-25T15:13:25.489" v="297"/>
          <ac:picMkLst>
            <pc:docMk/>
            <pc:sldMk cId="644561616" sldId="901"/>
            <ac:picMk id="2053" creationId="{86DD6B76-3E1C-4DC9-A85E-7D9708140144}"/>
          </ac:picMkLst>
        </pc:picChg>
      </pc:sldChg>
      <pc:sldChg chg="addSp delSp modSp mod">
        <pc:chgData name="Marta" userId="eac6eb22-5f14-46b4-a4ea-a86e6e8c4acc" providerId="ADAL" clId="{3C61FE57-A02B-4D1D-8A45-F86177187684}" dt="2022-11-29T14:23:45.928" v="1362" actId="1076"/>
        <pc:sldMkLst>
          <pc:docMk/>
          <pc:sldMk cId="3712657699" sldId="939"/>
        </pc:sldMkLst>
        <pc:spChg chg="mod">
          <ac:chgData name="Marta" userId="eac6eb22-5f14-46b4-a4ea-a86e6e8c4acc" providerId="ADAL" clId="{3C61FE57-A02B-4D1D-8A45-F86177187684}" dt="2022-10-25T15:59:40.798" v="987" actId="255"/>
          <ac:spMkLst>
            <pc:docMk/>
            <pc:sldMk cId="3712657699" sldId="939"/>
            <ac:spMk id="2" creationId="{91383D11-DEC4-4BFF-88BB-8FB2206CEB37}"/>
          </ac:spMkLst>
        </pc:spChg>
        <pc:spChg chg="mod">
          <ac:chgData name="Marta" userId="eac6eb22-5f14-46b4-a4ea-a86e6e8c4acc" providerId="ADAL" clId="{3C61FE57-A02B-4D1D-8A45-F86177187684}" dt="2022-10-25T15:17:56.851" v="407" actId="20577"/>
          <ac:spMkLst>
            <pc:docMk/>
            <pc:sldMk cId="3712657699" sldId="939"/>
            <ac:spMk id="10" creationId="{0331A5F1-7904-40A2-A8F1-875643455C5C}"/>
          </ac:spMkLst>
        </pc:spChg>
        <pc:spChg chg="add del">
          <ac:chgData name="Marta" userId="eac6eb22-5f14-46b4-a4ea-a86e6e8c4acc" providerId="ADAL" clId="{3C61FE57-A02B-4D1D-8A45-F86177187684}" dt="2022-10-25T15:24:54.363" v="623" actId="478"/>
          <ac:spMkLst>
            <pc:docMk/>
            <pc:sldMk cId="3712657699" sldId="939"/>
            <ac:spMk id="12" creationId="{C9FE487A-67BE-425D-9EB0-EFE25EFA9F3F}"/>
          </ac:spMkLst>
        </pc:spChg>
        <pc:spChg chg="add del mod">
          <ac:chgData name="Marta" userId="eac6eb22-5f14-46b4-a4ea-a86e6e8c4acc" providerId="ADAL" clId="{3C61FE57-A02B-4D1D-8A45-F86177187684}" dt="2022-10-25T15:25:32.229" v="626" actId="478"/>
          <ac:spMkLst>
            <pc:docMk/>
            <pc:sldMk cId="3712657699" sldId="939"/>
            <ac:spMk id="13" creationId="{485B982E-7257-436C-9C5B-0A27FA9E0501}"/>
          </ac:spMkLst>
        </pc:spChg>
        <pc:grpChg chg="add del mod">
          <ac:chgData name="Marta" userId="eac6eb22-5f14-46b4-a4ea-a86e6e8c4acc" providerId="ADAL" clId="{3C61FE57-A02B-4D1D-8A45-F86177187684}" dt="2022-11-29T14:23:34.231" v="1356" actId="165"/>
          <ac:grpSpMkLst>
            <pc:docMk/>
            <pc:sldMk cId="3712657699" sldId="939"/>
            <ac:grpSpMk id="3" creationId="{5CC7D730-43B6-4AC9-AFF9-35BB48ADF23A}"/>
          </ac:grpSpMkLst>
        </pc:grpChg>
        <pc:grpChg chg="add del mod">
          <ac:chgData name="Marta" userId="eac6eb22-5f14-46b4-a4ea-a86e6e8c4acc" providerId="ADAL" clId="{3C61FE57-A02B-4D1D-8A45-F86177187684}" dt="2022-11-17T16:57:34.131" v="1253" actId="478"/>
          <ac:grpSpMkLst>
            <pc:docMk/>
            <pc:sldMk cId="3712657699" sldId="939"/>
            <ac:grpSpMk id="11" creationId="{2AB4D99B-4E15-4F3D-89D2-971C3F500B92}"/>
          </ac:grpSpMkLst>
        </pc:grpChg>
        <pc:grpChg chg="add del mod">
          <ac:chgData name="Marta" userId="eac6eb22-5f14-46b4-a4ea-a86e6e8c4acc" providerId="ADAL" clId="{3C61FE57-A02B-4D1D-8A45-F86177187684}" dt="2022-10-25T15:25:59.316" v="629" actId="478"/>
          <ac:grpSpMkLst>
            <pc:docMk/>
            <pc:sldMk cId="3712657699" sldId="939"/>
            <ac:grpSpMk id="14" creationId="{11FCD930-CAB4-4059-AB8D-36C2D8307194}"/>
          </ac:grpSpMkLst>
        </pc:grpChg>
        <pc:grpChg chg="add del mod">
          <ac:chgData name="Marta" userId="eac6eb22-5f14-46b4-a4ea-a86e6e8c4acc" providerId="ADAL" clId="{3C61FE57-A02B-4D1D-8A45-F86177187684}" dt="2022-11-28T18:15:35.698" v="1310" actId="165"/>
          <ac:grpSpMkLst>
            <pc:docMk/>
            <pc:sldMk cId="3712657699" sldId="939"/>
            <ac:grpSpMk id="18" creationId="{589DFFCA-8D63-43AC-8124-DA9C03CEFE4A}"/>
          </ac:grpSpMkLst>
        </pc:grpChg>
        <pc:grpChg chg="add del mod">
          <ac:chgData name="Marta" userId="eac6eb22-5f14-46b4-a4ea-a86e6e8c4acc" providerId="ADAL" clId="{3C61FE57-A02B-4D1D-8A45-F86177187684}" dt="2022-11-17T16:57:28.279" v="1250" actId="478"/>
          <ac:grpSpMkLst>
            <pc:docMk/>
            <pc:sldMk cId="3712657699" sldId="939"/>
            <ac:grpSpMk id="21" creationId="{517AC763-EDD5-413C-AC62-F30374062C4C}"/>
          </ac:grpSpMkLst>
        </pc:grpChg>
        <pc:graphicFrameChg chg="mod">
          <ac:chgData name="Marta" userId="eac6eb22-5f14-46b4-a4ea-a86e6e8c4acc" providerId="ADAL" clId="{3C61FE57-A02B-4D1D-8A45-F86177187684}" dt="2022-11-17T16:57:33.512" v="1252" actId="14100"/>
          <ac:graphicFrameMkLst>
            <pc:docMk/>
            <pc:sldMk cId="3712657699" sldId="939"/>
            <ac:graphicFrameMk id="17" creationId="{7ECAF2E0-EF65-455E-BF54-9EA3D6F06818}"/>
          </ac:graphicFrameMkLst>
        </pc:graphicFrameChg>
        <pc:graphicFrameChg chg="mod topLvl">
          <ac:chgData name="Marta" userId="eac6eb22-5f14-46b4-a4ea-a86e6e8c4acc" providerId="ADAL" clId="{3C61FE57-A02B-4D1D-8A45-F86177187684}" dt="2022-11-29T14:23:34.231" v="1356" actId="165"/>
          <ac:graphicFrameMkLst>
            <pc:docMk/>
            <pc:sldMk cId="3712657699" sldId="939"/>
            <ac:graphicFrameMk id="28" creationId="{29A46765-7495-4F45-A4B9-63F17490F4B0}"/>
          </ac:graphicFrameMkLst>
        </pc:graphicFrameChg>
        <pc:picChg chg="add del">
          <ac:chgData name="Marta" userId="eac6eb22-5f14-46b4-a4ea-a86e6e8c4acc" providerId="ADAL" clId="{3C61FE57-A02B-4D1D-8A45-F86177187684}" dt="2022-10-25T15:26:33.035" v="631" actId="478"/>
          <ac:picMkLst>
            <pc:docMk/>
            <pc:sldMk cId="3712657699" sldId="939"/>
            <ac:picMk id="6" creationId="{BDCB58BE-DE76-4469-B728-24D8668E4C3A}"/>
          </ac:picMkLst>
        </pc:picChg>
        <pc:picChg chg="del">
          <ac:chgData name="Marta" userId="eac6eb22-5f14-46b4-a4ea-a86e6e8c4acc" providerId="ADAL" clId="{3C61FE57-A02B-4D1D-8A45-F86177187684}" dt="2022-10-25T15:24:50.324" v="620" actId="478"/>
          <ac:picMkLst>
            <pc:docMk/>
            <pc:sldMk cId="3712657699" sldId="939"/>
            <ac:picMk id="9" creationId="{6E06E896-5750-4AF5-B7B9-32A6B56D4C4B}"/>
          </ac:picMkLst>
        </pc:picChg>
        <pc:picChg chg="del">
          <ac:chgData name="Marta" userId="eac6eb22-5f14-46b4-a4ea-a86e6e8c4acc" providerId="ADAL" clId="{3C61FE57-A02B-4D1D-8A45-F86177187684}" dt="2022-10-25T15:24:51.028" v="621" actId="478"/>
          <ac:picMkLst>
            <pc:docMk/>
            <pc:sldMk cId="3712657699" sldId="939"/>
            <ac:picMk id="11" creationId="{FA8A3114-0D6A-4FFF-8DD7-F045F278DE16}"/>
          </ac:picMkLst>
        </pc:picChg>
        <pc:picChg chg="mod">
          <ac:chgData name="Marta" userId="eac6eb22-5f14-46b4-a4ea-a86e6e8c4acc" providerId="ADAL" clId="{3C61FE57-A02B-4D1D-8A45-F86177187684}" dt="2022-11-17T16:57:33.512" v="1252" actId="14100"/>
          <ac:picMkLst>
            <pc:docMk/>
            <pc:sldMk cId="3712657699" sldId="939"/>
            <ac:picMk id="12" creationId="{D932D947-7CCB-4CDF-951B-C2130DDD83F4}"/>
          </ac:picMkLst>
        </pc:picChg>
        <pc:picChg chg="mod">
          <ac:chgData name="Marta" userId="eac6eb22-5f14-46b4-a4ea-a86e6e8c4acc" providerId="ADAL" clId="{3C61FE57-A02B-4D1D-8A45-F86177187684}" dt="2022-11-17T16:57:33.512" v="1252" actId="14100"/>
          <ac:picMkLst>
            <pc:docMk/>
            <pc:sldMk cId="3712657699" sldId="939"/>
            <ac:picMk id="13" creationId="{0C2D843E-3B5F-4E2E-8C02-7C20D5548734}"/>
          </ac:picMkLst>
        </pc:picChg>
        <pc:picChg chg="mod">
          <ac:chgData name="Marta" userId="eac6eb22-5f14-46b4-a4ea-a86e6e8c4acc" providerId="ADAL" clId="{3C61FE57-A02B-4D1D-8A45-F86177187684}" dt="2022-11-17T16:57:33.512" v="1252" actId="14100"/>
          <ac:picMkLst>
            <pc:docMk/>
            <pc:sldMk cId="3712657699" sldId="939"/>
            <ac:picMk id="14" creationId="{10288542-F468-4BDD-8C68-A1D30CF177EF}"/>
          </ac:picMkLst>
        </pc:picChg>
        <pc:picChg chg="mod">
          <ac:chgData name="Marta" userId="eac6eb22-5f14-46b4-a4ea-a86e6e8c4acc" providerId="ADAL" clId="{3C61FE57-A02B-4D1D-8A45-F86177187684}" dt="2022-11-17T16:57:33.512" v="1252" actId="14100"/>
          <ac:picMkLst>
            <pc:docMk/>
            <pc:sldMk cId="3712657699" sldId="939"/>
            <ac:picMk id="15" creationId="{63E8D0C1-77E2-4668-8B94-5D479E567A7D}"/>
          </ac:picMkLst>
        </pc:picChg>
        <pc:picChg chg="mod">
          <ac:chgData name="Marta" userId="eac6eb22-5f14-46b4-a4ea-a86e6e8c4acc" providerId="ADAL" clId="{3C61FE57-A02B-4D1D-8A45-F86177187684}" dt="2022-10-25T15:25:58.609" v="628" actId="14100"/>
          <ac:picMkLst>
            <pc:docMk/>
            <pc:sldMk cId="3712657699" sldId="939"/>
            <ac:picMk id="15" creationId="{D3F2A235-83EF-44A8-87A4-0A7DF928F114}"/>
          </ac:picMkLst>
        </pc:picChg>
        <pc:picChg chg="mod">
          <ac:chgData name="Marta" userId="eac6eb22-5f14-46b4-a4ea-a86e6e8c4acc" providerId="ADAL" clId="{3C61FE57-A02B-4D1D-8A45-F86177187684}" dt="2022-10-25T15:25:58.609" v="628" actId="14100"/>
          <ac:picMkLst>
            <pc:docMk/>
            <pc:sldMk cId="3712657699" sldId="939"/>
            <ac:picMk id="17" creationId="{5F480766-D040-4671-B2D3-47F97A76E8A4}"/>
          </ac:picMkLst>
        </pc:picChg>
        <pc:picChg chg="mod">
          <ac:chgData name="Marta" userId="eac6eb22-5f14-46b4-a4ea-a86e6e8c4acc" providerId="ADAL" clId="{3C61FE57-A02B-4D1D-8A45-F86177187684}" dt="2022-10-25T15:25:58.609" v="628" actId="14100"/>
          <ac:picMkLst>
            <pc:docMk/>
            <pc:sldMk cId="3712657699" sldId="939"/>
            <ac:picMk id="18" creationId="{A0B41B68-9FC3-4F00-8093-9CC45F72A1FC}"/>
          </ac:picMkLst>
        </pc:picChg>
        <pc:picChg chg="mod topLvl">
          <ac:chgData name="Marta" userId="eac6eb22-5f14-46b4-a4ea-a86e6e8c4acc" providerId="ADAL" clId="{3C61FE57-A02B-4D1D-8A45-F86177187684}" dt="2022-11-29T14:23:34.231" v="1356" actId="165"/>
          <ac:picMkLst>
            <pc:docMk/>
            <pc:sldMk cId="3712657699" sldId="939"/>
            <ac:picMk id="19" creationId="{9A2FD6AD-DF0C-45DD-A407-75260AABA954}"/>
          </ac:picMkLst>
        </pc:picChg>
        <pc:picChg chg="mod">
          <ac:chgData name="Marta" userId="eac6eb22-5f14-46b4-a4ea-a86e6e8c4acc" providerId="ADAL" clId="{3C61FE57-A02B-4D1D-8A45-F86177187684}" dt="2022-10-25T15:25:58.609" v="628" actId="14100"/>
          <ac:picMkLst>
            <pc:docMk/>
            <pc:sldMk cId="3712657699" sldId="939"/>
            <ac:picMk id="19" creationId="{9D03D872-7434-400F-A1C5-B5968FE59840}"/>
          </ac:picMkLst>
        </pc:picChg>
        <pc:picChg chg="mod topLvl">
          <ac:chgData name="Marta" userId="eac6eb22-5f14-46b4-a4ea-a86e6e8c4acc" providerId="ADAL" clId="{3C61FE57-A02B-4D1D-8A45-F86177187684}" dt="2022-11-29T14:23:34.231" v="1356" actId="165"/>
          <ac:picMkLst>
            <pc:docMk/>
            <pc:sldMk cId="3712657699" sldId="939"/>
            <ac:picMk id="20" creationId="{340EFFB1-9B52-4129-8863-90174B4D4F64}"/>
          </ac:picMkLst>
        </pc:picChg>
        <pc:picChg chg="mod">
          <ac:chgData name="Marta" userId="eac6eb22-5f14-46b4-a4ea-a86e6e8c4acc" providerId="ADAL" clId="{3C61FE57-A02B-4D1D-8A45-F86177187684}" dt="2022-10-25T15:26:40.076" v="633" actId="1076"/>
          <ac:picMkLst>
            <pc:docMk/>
            <pc:sldMk cId="3712657699" sldId="939"/>
            <ac:picMk id="22" creationId="{632B5B9D-5577-46A0-A90B-BBA39D6F66CC}"/>
          </ac:picMkLst>
        </pc:picChg>
        <pc:picChg chg="mod">
          <ac:chgData name="Marta" userId="eac6eb22-5f14-46b4-a4ea-a86e6e8c4acc" providerId="ADAL" clId="{3C61FE57-A02B-4D1D-8A45-F86177187684}" dt="2022-10-25T15:26:40.076" v="633" actId="1076"/>
          <ac:picMkLst>
            <pc:docMk/>
            <pc:sldMk cId="3712657699" sldId="939"/>
            <ac:picMk id="23" creationId="{9AC537EE-3A5F-458C-A6AA-7606E0616AC5}"/>
          </ac:picMkLst>
        </pc:picChg>
        <pc:picChg chg="mod">
          <ac:chgData name="Marta" userId="eac6eb22-5f14-46b4-a4ea-a86e6e8c4acc" providerId="ADAL" clId="{3C61FE57-A02B-4D1D-8A45-F86177187684}" dt="2022-10-25T15:26:40.076" v="633" actId="1076"/>
          <ac:picMkLst>
            <pc:docMk/>
            <pc:sldMk cId="3712657699" sldId="939"/>
            <ac:picMk id="24" creationId="{37A369F3-A7A7-4D14-9546-51C05009FD0B}"/>
          </ac:picMkLst>
        </pc:picChg>
        <pc:picChg chg="mod">
          <ac:chgData name="Marta" userId="eac6eb22-5f14-46b4-a4ea-a86e6e8c4acc" providerId="ADAL" clId="{3C61FE57-A02B-4D1D-8A45-F86177187684}" dt="2022-10-25T15:26:40.076" v="633" actId="1076"/>
          <ac:picMkLst>
            <pc:docMk/>
            <pc:sldMk cId="3712657699" sldId="939"/>
            <ac:picMk id="25" creationId="{DBE62E8E-19F4-40F6-BDD7-CCF03D7ABAD2}"/>
          </ac:picMkLst>
        </pc:picChg>
        <pc:picChg chg="mod topLvl">
          <ac:chgData name="Marta" userId="eac6eb22-5f14-46b4-a4ea-a86e6e8c4acc" providerId="ADAL" clId="{3C61FE57-A02B-4D1D-8A45-F86177187684}" dt="2022-11-29T14:23:44.516" v="1361" actId="1076"/>
          <ac:picMkLst>
            <pc:docMk/>
            <pc:sldMk cId="3712657699" sldId="939"/>
            <ac:picMk id="26" creationId="{4B116D93-30C6-4604-AF1B-A8EE50AF5496}"/>
          </ac:picMkLst>
        </pc:picChg>
        <pc:picChg chg="mod topLvl">
          <ac:chgData name="Marta" userId="eac6eb22-5f14-46b4-a4ea-a86e6e8c4acc" providerId="ADAL" clId="{3C61FE57-A02B-4D1D-8A45-F86177187684}" dt="2022-11-29T14:23:34.231" v="1356" actId="165"/>
          <ac:picMkLst>
            <pc:docMk/>
            <pc:sldMk cId="3712657699" sldId="939"/>
            <ac:picMk id="27" creationId="{10A23CA4-B96C-47D7-A513-4859CA3EFB15}"/>
          </ac:picMkLst>
        </pc:picChg>
        <pc:picChg chg="add mod topLvl">
          <ac:chgData name="Marta" userId="eac6eb22-5f14-46b4-a4ea-a86e6e8c4acc" providerId="ADAL" clId="{3C61FE57-A02B-4D1D-8A45-F86177187684}" dt="2022-11-29T14:23:45.928" v="1362" actId="1076"/>
          <ac:picMkLst>
            <pc:docMk/>
            <pc:sldMk cId="3712657699" sldId="939"/>
            <ac:picMk id="1028" creationId="{A2022067-A264-47BE-ABF8-2918C6D1E53C}"/>
          </ac:picMkLst>
        </pc:picChg>
      </pc:sldChg>
      <pc:sldChg chg="addSp delSp modSp mod">
        <pc:chgData name="Marta" userId="eac6eb22-5f14-46b4-a4ea-a86e6e8c4acc" providerId="ADAL" clId="{3C61FE57-A02B-4D1D-8A45-F86177187684}" dt="2022-11-17T16:58:43.397" v="1292" actId="20577"/>
        <pc:sldMkLst>
          <pc:docMk/>
          <pc:sldMk cId="198001124" sldId="940"/>
        </pc:sldMkLst>
        <pc:spChg chg="del">
          <ac:chgData name="Marta" userId="eac6eb22-5f14-46b4-a4ea-a86e6e8c4acc" providerId="ADAL" clId="{3C61FE57-A02B-4D1D-8A45-F86177187684}" dt="2022-10-25T16:00:16.755" v="988" actId="478"/>
          <ac:spMkLst>
            <pc:docMk/>
            <pc:sldMk cId="198001124" sldId="940"/>
            <ac:spMk id="2" creationId="{336D7662-30CC-465F-B484-884B38F6F8BF}"/>
          </ac:spMkLst>
        </pc:spChg>
        <pc:spChg chg="mod">
          <ac:chgData name="Marta" userId="eac6eb22-5f14-46b4-a4ea-a86e6e8c4acc" providerId="ADAL" clId="{3C61FE57-A02B-4D1D-8A45-F86177187684}" dt="2022-10-25T15:59:35.342" v="986" actId="255"/>
          <ac:spMkLst>
            <pc:docMk/>
            <pc:sldMk cId="198001124" sldId="940"/>
            <ac:spMk id="6" creationId="{00000000-0000-0000-0000-000000000000}"/>
          </ac:spMkLst>
        </pc:spChg>
        <pc:spChg chg="add del">
          <ac:chgData name="Marta" userId="eac6eb22-5f14-46b4-a4ea-a86e6e8c4acc" providerId="ADAL" clId="{3C61FE57-A02B-4D1D-8A45-F86177187684}" dt="2022-11-17T16:53:52.363" v="1098" actId="478"/>
          <ac:spMkLst>
            <pc:docMk/>
            <pc:sldMk cId="198001124" sldId="940"/>
            <ac:spMk id="8" creationId="{151FC44B-8152-4E8F-B8BB-5CA472BE1BF1}"/>
          </ac:spMkLst>
        </pc:spChg>
        <pc:spChg chg="add del">
          <ac:chgData name="Marta" userId="eac6eb22-5f14-46b4-a4ea-a86e6e8c4acc" providerId="ADAL" clId="{3C61FE57-A02B-4D1D-8A45-F86177187684}" dt="2022-11-17T16:53:52.363" v="1098" actId="478"/>
          <ac:spMkLst>
            <pc:docMk/>
            <pc:sldMk cId="198001124" sldId="940"/>
            <ac:spMk id="10" creationId="{CFC0A7F5-734D-4CCA-99A3-66C8BB374CB2}"/>
          </ac:spMkLst>
        </pc:spChg>
        <pc:spChg chg="add">
          <ac:chgData name="Marta" userId="eac6eb22-5f14-46b4-a4ea-a86e6e8c4acc" providerId="ADAL" clId="{3C61FE57-A02B-4D1D-8A45-F86177187684}" dt="2022-11-17T16:53:52.882" v="1099" actId="22"/>
          <ac:spMkLst>
            <pc:docMk/>
            <pc:sldMk cId="198001124" sldId="940"/>
            <ac:spMk id="16" creationId="{8DAC8DFA-B94A-4ECD-8472-6276C0F015E4}"/>
          </ac:spMkLst>
        </pc:spChg>
        <pc:spChg chg="del">
          <ac:chgData name="Marta" userId="eac6eb22-5f14-46b4-a4ea-a86e6e8c4acc" providerId="ADAL" clId="{3C61FE57-A02B-4D1D-8A45-F86177187684}" dt="2022-10-25T16:02:41.909" v="989" actId="478"/>
          <ac:spMkLst>
            <pc:docMk/>
            <pc:sldMk cId="198001124" sldId="940"/>
            <ac:spMk id="16" creationId="{DD0F208D-BE7D-45D7-86C8-11A45240DF9F}"/>
          </ac:spMkLst>
        </pc:spChg>
        <pc:spChg chg="add">
          <ac:chgData name="Marta" userId="eac6eb22-5f14-46b4-a4ea-a86e6e8c4acc" providerId="ADAL" clId="{3C61FE57-A02B-4D1D-8A45-F86177187684}" dt="2022-11-17T16:53:52.882" v="1099" actId="22"/>
          <ac:spMkLst>
            <pc:docMk/>
            <pc:sldMk cId="198001124" sldId="940"/>
            <ac:spMk id="18" creationId="{0BA0956C-E97B-40B5-B6A6-314946729EE3}"/>
          </ac:spMkLst>
        </pc:spChg>
        <pc:spChg chg="add mod">
          <ac:chgData name="Marta" userId="eac6eb22-5f14-46b4-a4ea-a86e6e8c4acc" providerId="ADAL" clId="{3C61FE57-A02B-4D1D-8A45-F86177187684}" dt="2022-11-17T16:58:43.397" v="1292" actId="20577"/>
          <ac:spMkLst>
            <pc:docMk/>
            <pc:sldMk cId="198001124" sldId="940"/>
            <ac:spMk id="20" creationId="{9A5B8236-1DEC-4099-8440-0120734D500C}"/>
          </ac:spMkLst>
        </pc:spChg>
        <pc:picChg chg="add">
          <ac:chgData name="Marta" userId="eac6eb22-5f14-46b4-a4ea-a86e6e8c4acc" providerId="ADAL" clId="{3C61FE57-A02B-4D1D-8A45-F86177187684}" dt="2022-11-17T16:53:52.882" v="1099" actId="22"/>
          <ac:picMkLst>
            <pc:docMk/>
            <pc:sldMk cId="198001124" sldId="940"/>
            <ac:picMk id="2" creationId="{3F6386AA-8410-42EE-AFB3-618FE74FF7EA}"/>
          </ac:picMkLst>
        </pc:picChg>
        <pc:picChg chg="add del">
          <ac:chgData name="Marta" userId="eac6eb22-5f14-46b4-a4ea-a86e6e8c4acc" providerId="ADAL" clId="{3C61FE57-A02B-4D1D-8A45-F86177187684}" dt="2022-11-17T16:53:52.363" v="1098" actId="478"/>
          <ac:picMkLst>
            <pc:docMk/>
            <pc:sldMk cId="198001124" sldId="940"/>
            <ac:picMk id="3" creationId="{62E94919-D0A3-4BD4-B325-EE7F9B409AEE}"/>
          </ac:picMkLst>
        </pc:picChg>
        <pc:picChg chg="del">
          <ac:chgData name="Marta" userId="eac6eb22-5f14-46b4-a4ea-a86e6e8c4acc" providerId="ADAL" clId="{3C61FE57-A02B-4D1D-8A45-F86177187684}" dt="2022-10-25T16:02:41.909" v="989" actId="478"/>
          <ac:picMkLst>
            <pc:docMk/>
            <pc:sldMk cId="198001124" sldId="940"/>
            <ac:picMk id="4" creationId="{14EFDE39-FD1C-4A35-92AE-61DE381A4D0C}"/>
          </ac:picMkLst>
        </pc:picChg>
        <pc:picChg chg="add">
          <ac:chgData name="Marta" userId="eac6eb22-5f14-46b4-a4ea-a86e6e8c4acc" providerId="ADAL" clId="{3C61FE57-A02B-4D1D-8A45-F86177187684}" dt="2022-11-17T16:53:52.882" v="1099" actId="22"/>
          <ac:picMkLst>
            <pc:docMk/>
            <pc:sldMk cId="198001124" sldId="940"/>
            <ac:picMk id="4" creationId="{1716F5C8-E7D8-41D2-8E56-339356520358}"/>
          </ac:picMkLst>
        </pc:picChg>
        <pc:picChg chg="add del">
          <ac:chgData name="Marta" userId="eac6eb22-5f14-46b4-a4ea-a86e6e8c4acc" providerId="ADAL" clId="{3C61FE57-A02B-4D1D-8A45-F86177187684}" dt="2022-11-17T16:53:52.363" v="1098" actId="478"/>
          <ac:picMkLst>
            <pc:docMk/>
            <pc:sldMk cId="198001124" sldId="940"/>
            <ac:picMk id="5" creationId="{342162CC-395C-4906-94C2-FBD6582D3B93}"/>
          </ac:picMkLst>
        </pc:picChg>
        <pc:picChg chg="add del">
          <ac:chgData name="Marta" userId="eac6eb22-5f14-46b4-a4ea-a86e6e8c4acc" providerId="ADAL" clId="{3C61FE57-A02B-4D1D-8A45-F86177187684}" dt="2022-11-17T16:53:52.363" v="1098" actId="478"/>
          <ac:picMkLst>
            <pc:docMk/>
            <pc:sldMk cId="198001124" sldId="940"/>
            <ac:picMk id="7" creationId="{AAD79DDB-3C3F-4653-B706-1DF50F16F847}"/>
          </ac:picMkLst>
        </pc:picChg>
        <pc:picChg chg="add">
          <ac:chgData name="Marta" userId="eac6eb22-5f14-46b4-a4ea-a86e6e8c4acc" providerId="ADAL" clId="{3C61FE57-A02B-4D1D-8A45-F86177187684}" dt="2022-11-17T16:53:52.882" v="1099" actId="22"/>
          <ac:picMkLst>
            <pc:docMk/>
            <pc:sldMk cId="198001124" sldId="940"/>
            <ac:picMk id="14" creationId="{80CFA803-2ADE-40A3-BE5A-0B92C1713BB2}"/>
          </ac:picMkLst>
        </pc:picChg>
        <pc:picChg chg="del">
          <ac:chgData name="Marta" userId="eac6eb22-5f14-46b4-a4ea-a86e6e8c4acc" providerId="ADAL" clId="{3C61FE57-A02B-4D1D-8A45-F86177187684}" dt="2022-10-25T16:02:41.909" v="989" actId="478"/>
          <ac:picMkLst>
            <pc:docMk/>
            <pc:sldMk cId="198001124" sldId="940"/>
            <ac:picMk id="1026" creationId="{F181F7E9-EEE2-416B-97F5-D1EA86ECD6BE}"/>
          </ac:picMkLst>
        </pc:picChg>
        <pc:picChg chg="del">
          <ac:chgData name="Marta" userId="eac6eb22-5f14-46b4-a4ea-a86e6e8c4acc" providerId="ADAL" clId="{3C61FE57-A02B-4D1D-8A45-F86177187684}" dt="2022-10-25T16:02:41.909" v="989" actId="478"/>
          <ac:picMkLst>
            <pc:docMk/>
            <pc:sldMk cId="198001124" sldId="940"/>
            <ac:picMk id="1032" creationId="{AD276CEC-DC02-4DD7-B958-9F7AF5F2A865}"/>
          </ac:picMkLst>
        </pc:picChg>
      </pc:sldChg>
      <pc:sldChg chg="del">
        <pc:chgData name="Marta" userId="eac6eb22-5f14-46b4-a4ea-a86e6e8c4acc" providerId="ADAL" clId="{3C61FE57-A02B-4D1D-8A45-F86177187684}" dt="2022-10-25T15:09:00.144" v="252" actId="47"/>
        <pc:sldMkLst>
          <pc:docMk/>
          <pc:sldMk cId="752814286" sldId="941"/>
        </pc:sldMkLst>
      </pc:sldChg>
      <pc:sldChg chg="addSp delSp modSp add mod setBg">
        <pc:chgData name="Marta" userId="eac6eb22-5f14-46b4-a4ea-a86e6e8c4acc" providerId="ADAL" clId="{3C61FE57-A02B-4D1D-8A45-F86177187684}" dt="2022-11-28T18:13:50.295" v="1301" actId="207"/>
        <pc:sldMkLst>
          <pc:docMk/>
          <pc:sldMk cId="1715774401" sldId="942"/>
        </pc:sldMkLst>
        <pc:spChg chg="mod">
          <ac:chgData name="Marta" userId="eac6eb22-5f14-46b4-a4ea-a86e6e8c4acc" providerId="ADAL" clId="{3C61FE57-A02B-4D1D-8A45-F86177187684}" dt="2022-10-25T15:08:26.402" v="248" actId="1076"/>
          <ac:spMkLst>
            <pc:docMk/>
            <pc:sldMk cId="1715774401" sldId="942"/>
            <ac:spMk id="2" creationId="{03E6F4FB-BF07-48AE-AFF6-D4E572C2D504}"/>
          </ac:spMkLst>
        </pc:spChg>
        <pc:spChg chg="mod">
          <ac:chgData name="Marta" userId="eac6eb22-5f14-46b4-a4ea-a86e6e8c4acc" providerId="ADAL" clId="{3C61FE57-A02B-4D1D-8A45-F86177187684}" dt="2022-10-25T15:44:44.798" v="954" actId="255"/>
          <ac:spMkLst>
            <pc:docMk/>
            <pc:sldMk cId="1715774401" sldId="942"/>
            <ac:spMk id="4" creationId="{00000000-0000-0000-0000-000000000000}"/>
          </ac:spMkLst>
        </pc:spChg>
        <pc:spChg chg="del mod">
          <ac:chgData name="Marta" userId="eac6eb22-5f14-46b4-a4ea-a86e6e8c4acc" providerId="ADAL" clId="{3C61FE57-A02B-4D1D-8A45-F86177187684}" dt="2022-10-25T14:58:22.898" v="165" actId="478"/>
          <ac:spMkLst>
            <pc:docMk/>
            <pc:sldMk cId="1715774401" sldId="942"/>
            <ac:spMk id="5" creationId="{00000000-0000-0000-0000-000000000000}"/>
          </ac:spMkLst>
        </pc:spChg>
        <pc:spChg chg="add del mod">
          <ac:chgData name="Marta" userId="eac6eb22-5f14-46b4-a4ea-a86e6e8c4acc" providerId="ADAL" clId="{3C61FE57-A02B-4D1D-8A45-F86177187684}" dt="2022-10-25T14:58:26.530" v="168" actId="478"/>
          <ac:spMkLst>
            <pc:docMk/>
            <pc:sldMk cId="1715774401" sldId="942"/>
            <ac:spMk id="8" creationId="{034F31F9-49BF-4041-8FDE-A9AE143B4405}"/>
          </ac:spMkLst>
        </pc:spChg>
        <pc:spChg chg="add del">
          <ac:chgData name="Marta" userId="eac6eb22-5f14-46b4-a4ea-a86e6e8c4acc" providerId="ADAL" clId="{3C61FE57-A02B-4D1D-8A45-F86177187684}" dt="2022-10-25T15:01:37.188" v="208" actId="478"/>
          <ac:spMkLst>
            <pc:docMk/>
            <pc:sldMk cId="1715774401" sldId="942"/>
            <ac:spMk id="10" creationId="{10EEDC6B-2EA2-4736-BE78-42D6C2D05B60}"/>
          </ac:spMkLst>
        </pc:spChg>
        <pc:spChg chg="add mod">
          <ac:chgData name="Marta" userId="eac6eb22-5f14-46b4-a4ea-a86e6e8c4acc" providerId="ADAL" clId="{3C61FE57-A02B-4D1D-8A45-F86177187684}" dt="2022-10-25T16:41:29.313" v="1046" actId="14100"/>
          <ac:spMkLst>
            <pc:docMk/>
            <pc:sldMk cId="1715774401" sldId="942"/>
            <ac:spMk id="14" creationId="{70D27011-350B-461D-B481-D06E1E2A61EC}"/>
          </ac:spMkLst>
        </pc:spChg>
        <pc:spChg chg="add del">
          <ac:chgData name="Marta" userId="eac6eb22-5f14-46b4-a4ea-a86e6e8c4acc" providerId="ADAL" clId="{3C61FE57-A02B-4D1D-8A45-F86177187684}" dt="2022-10-25T14:59:36.774" v="173" actId="478"/>
          <ac:spMkLst>
            <pc:docMk/>
            <pc:sldMk cId="1715774401" sldId="942"/>
            <ac:spMk id="16" creationId="{29DF43B8-35F1-4118-B29C-4D3566D9DEA0}"/>
          </ac:spMkLst>
        </pc:spChg>
        <pc:spChg chg="add mod">
          <ac:chgData name="Marta" userId="eac6eb22-5f14-46b4-a4ea-a86e6e8c4acc" providerId="ADAL" clId="{3C61FE57-A02B-4D1D-8A45-F86177187684}" dt="2022-10-25T15:08:26.402" v="248" actId="1076"/>
          <ac:spMkLst>
            <pc:docMk/>
            <pc:sldMk cId="1715774401" sldId="942"/>
            <ac:spMk id="22" creationId="{116D2F7C-6A54-4CBF-BFDE-414C33D71C95}"/>
          </ac:spMkLst>
        </pc:spChg>
        <pc:spChg chg="add mod">
          <ac:chgData name="Marta" userId="eac6eb22-5f14-46b4-a4ea-a86e6e8c4acc" providerId="ADAL" clId="{3C61FE57-A02B-4D1D-8A45-F86177187684}" dt="2022-10-25T15:08:26.402" v="248" actId="1076"/>
          <ac:spMkLst>
            <pc:docMk/>
            <pc:sldMk cId="1715774401" sldId="942"/>
            <ac:spMk id="26" creationId="{EA77F773-2675-470A-8D7B-43F4F8FC9921}"/>
          </ac:spMkLst>
        </pc:spChg>
        <pc:spChg chg="add mod">
          <ac:chgData name="Marta" userId="eac6eb22-5f14-46b4-a4ea-a86e6e8c4acc" providerId="ADAL" clId="{3C61FE57-A02B-4D1D-8A45-F86177187684}" dt="2022-11-28T18:13:50.295" v="1301" actId="207"/>
          <ac:spMkLst>
            <pc:docMk/>
            <pc:sldMk cId="1715774401" sldId="942"/>
            <ac:spMk id="32" creationId="{98807726-8F30-4576-A091-DA271F49F990}"/>
          </ac:spMkLst>
        </pc:spChg>
        <pc:spChg chg="add del mod">
          <ac:chgData name="Marta" userId="eac6eb22-5f14-46b4-a4ea-a86e6e8c4acc" providerId="ADAL" clId="{3C61FE57-A02B-4D1D-8A45-F86177187684}" dt="2022-10-25T15:05:29.424" v="237"/>
          <ac:spMkLst>
            <pc:docMk/>
            <pc:sldMk cId="1715774401" sldId="942"/>
            <ac:spMk id="39" creationId="{23D36D80-C721-4126-AB52-0BB73617588E}"/>
          </ac:spMkLst>
        </pc:spChg>
        <pc:spChg chg="add del mod">
          <ac:chgData name="Marta" userId="eac6eb22-5f14-46b4-a4ea-a86e6e8c4acc" providerId="ADAL" clId="{3C61FE57-A02B-4D1D-8A45-F86177187684}" dt="2022-10-25T15:05:29.420" v="235"/>
          <ac:spMkLst>
            <pc:docMk/>
            <pc:sldMk cId="1715774401" sldId="942"/>
            <ac:spMk id="41" creationId="{C9B5920B-C681-4AAD-9246-898772A32441}"/>
          </ac:spMkLst>
        </pc:spChg>
        <pc:spChg chg="add mod">
          <ac:chgData name="Marta" userId="eac6eb22-5f14-46b4-a4ea-a86e6e8c4acc" providerId="ADAL" clId="{3C61FE57-A02B-4D1D-8A45-F86177187684}" dt="2022-10-25T16:42:35.422" v="1053" actId="6549"/>
          <ac:spMkLst>
            <pc:docMk/>
            <pc:sldMk cId="1715774401" sldId="942"/>
            <ac:spMk id="42" creationId="{BC8873EA-44CA-4D2C-903F-661557289555}"/>
          </ac:spMkLst>
        </pc:spChg>
        <pc:graphicFrameChg chg="add del mod">
          <ac:chgData name="Marta" userId="eac6eb22-5f14-46b4-a4ea-a86e6e8c4acc" providerId="ADAL" clId="{3C61FE57-A02B-4D1D-8A45-F86177187684}" dt="2022-10-25T15:05:29.420" v="235"/>
          <ac:graphicFrameMkLst>
            <pc:docMk/>
            <pc:sldMk cId="1715774401" sldId="942"/>
            <ac:graphicFrameMk id="40" creationId="{75592ED5-1CDF-4344-805E-3BF197000F1E}"/>
          </ac:graphicFrameMkLst>
        </pc:graphicFrameChg>
        <pc:picChg chg="del">
          <ac:chgData name="Marta" userId="eac6eb22-5f14-46b4-a4ea-a86e6e8c4acc" providerId="ADAL" clId="{3C61FE57-A02B-4D1D-8A45-F86177187684}" dt="2022-10-25T14:58:23.635" v="166" actId="478"/>
          <ac:picMkLst>
            <pc:docMk/>
            <pc:sldMk cId="1715774401" sldId="942"/>
            <ac:picMk id="3" creationId="{B7C8E147-0753-4CE0-AFEF-9DC7AB03098B}"/>
          </ac:picMkLst>
        </pc:picChg>
        <pc:picChg chg="del">
          <ac:chgData name="Marta" userId="eac6eb22-5f14-46b4-a4ea-a86e6e8c4acc" providerId="ADAL" clId="{3C61FE57-A02B-4D1D-8A45-F86177187684}" dt="2022-10-25T14:58:24.552" v="167" actId="478"/>
          <ac:picMkLst>
            <pc:docMk/>
            <pc:sldMk cId="1715774401" sldId="942"/>
            <ac:picMk id="6" creationId="{00000000-0000-0000-0000-000000000000}"/>
          </ac:picMkLst>
        </pc:picChg>
        <pc:picChg chg="add del">
          <ac:chgData name="Marta" userId="eac6eb22-5f14-46b4-a4ea-a86e6e8c4acc" providerId="ADAL" clId="{3C61FE57-A02B-4D1D-8A45-F86177187684}" dt="2022-10-25T15:01:37.977" v="209" actId="478"/>
          <ac:picMkLst>
            <pc:docMk/>
            <pc:sldMk cId="1715774401" sldId="942"/>
            <ac:picMk id="12" creationId="{EEDB6FEE-8D59-427B-8EF6-937366964981}"/>
          </ac:picMkLst>
        </pc:picChg>
        <pc:picChg chg="add del">
          <ac:chgData name="Marta" userId="eac6eb22-5f14-46b4-a4ea-a86e6e8c4acc" providerId="ADAL" clId="{3C61FE57-A02B-4D1D-8A45-F86177187684}" dt="2022-10-25T14:59:34.208" v="172" actId="478"/>
          <ac:picMkLst>
            <pc:docMk/>
            <pc:sldMk cId="1715774401" sldId="942"/>
            <ac:picMk id="18" creationId="{7E9CF4D1-8A6B-432D-8841-DBC5FBFD156F}"/>
          </ac:picMkLst>
        </pc:picChg>
        <pc:picChg chg="add del">
          <ac:chgData name="Marta" userId="eac6eb22-5f14-46b4-a4ea-a86e6e8c4acc" providerId="ADAL" clId="{3C61FE57-A02B-4D1D-8A45-F86177187684}" dt="2022-10-25T14:59:36.774" v="173" actId="478"/>
          <ac:picMkLst>
            <pc:docMk/>
            <pc:sldMk cId="1715774401" sldId="942"/>
            <ac:picMk id="20" creationId="{66F4A009-DD1C-499C-8A06-CACEAA26775B}"/>
          </ac:picMkLst>
        </pc:picChg>
        <pc:picChg chg="add del">
          <ac:chgData name="Marta" userId="eac6eb22-5f14-46b4-a4ea-a86e6e8c4acc" providerId="ADAL" clId="{3C61FE57-A02B-4D1D-8A45-F86177187684}" dt="2022-10-25T15:01:38.786" v="210" actId="478"/>
          <ac:picMkLst>
            <pc:docMk/>
            <pc:sldMk cId="1715774401" sldId="942"/>
            <ac:picMk id="24" creationId="{CC6B9085-3F5A-438B-A840-426E264261B0}"/>
          </ac:picMkLst>
        </pc:picChg>
        <pc:picChg chg="add mod">
          <ac:chgData name="Marta" userId="eac6eb22-5f14-46b4-a4ea-a86e6e8c4acc" providerId="ADAL" clId="{3C61FE57-A02B-4D1D-8A45-F86177187684}" dt="2022-10-25T15:08:26.402" v="248" actId="1076"/>
          <ac:picMkLst>
            <pc:docMk/>
            <pc:sldMk cId="1715774401" sldId="942"/>
            <ac:picMk id="28" creationId="{F04E6BE9-40F9-4151-B497-3E0F8757AF99}"/>
          </ac:picMkLst>
        </pc:picChg>
        <pc:picChg chg="add mod">
          <ac:chgData name="Marta" userId="eac6eb22-5f14-46b4-a4ea-a86e6e8c4acc" providerId="ADAL" clId="{3C61FE57-A02B-4D1D-8A45-F86177187684}" dt="2022-10-25T15:08:26.402" v="248" actId="1076"/>
          <ac:picMkLst>
            <pc:docMk/>
            <pc:sldMk cId="1715774401" sldId="942"/>
            <ac:picMk id="30" creationId="{691A025F-5DE1-42A8-A642-732EDBE52C64}"/>
          </ac:picMkLst>
        </pc:picChg>
        <pc:picChg chg="add del mod">
          <ac:chgData name="Marta" userId="eac6eb22-5f14-46b4-a4ea-a86e6e8c4acc" providerId="ADAL" clId="{3C61FE57-A02B-4D1D-8A45-F86177187684}" dt="2022-10-25T15:01:47.424" v="212" actId="478"/>
          <ac:picMkLst>
            <pc:docMk/>
            <pc:sldMk cId="1715774401" sldId="942"/>
            <ac:picMk id="34" creationId="{1DD7F7E4-9691-4AA9-B254-80982AB3FAEB}"/>
          </ac:picMkLst>
        </pc:picChg>
        <pc:picChg chg="add mod">
          <ac:chgData name="Marta" userId="eac6eb22-5f14-46b4-a4ea-a86e6e8c4acc" providerId="ADAL" clId="{3C61FE57-A02B-4D1D-8A45-F86177187684}" dt="2022-10-25T16:40:47.102" v="1042" actId="1037"/>
          <ac:picMkLst>
            <pc:docMk/>
            <pc:sldMk cId="1715774401" sldId="942"/>
            <ac:picMk id="36" creationId="{5E597BB6-7CAC-4EEC-A039-B2077A6092AF}"/>
          </ac:picMkLst>
        </pc:picChg>
        <pc:picChg chg="add mod">
          <ac:chgData name="Marta" userId="eac6eb22-5f14-46b4-a4ea-a86e6e8c4acc" providerId="ADAL" clId="{3C61FE57-A02B-4D1D-8A45-F86177187684}" dt="2022-10-25T16:40:47.102" v="1042" actId="1037"/>
          <ac:picMkLst>
            <pc:docMk/>
            <pc:sldMk cId="1715774401" sldId="942"/>
            <ac:picMk id="38" creationId="{552EFE03-472F-4B35-A79C-809712607834}"/>
          </ac:picMkLst>
        </pc:picChg>
        <pc:picChg chg="add del mod">
          <ac:chgData name="Marta" userId="eac6eb22-5f14-46b4-a4ea-a86e6e8c4acc" providerId="ADAL" clId="{3C61FE57-A02B-4D1D-8A45-F86177187684}" dt="2022-10-25T15:05:29.420" v="235"/>
          <ac:picMkLst>
            <pc:docMk/>
            <pc:sldMk cId="1715774401" sldId="942"/>
            <ac:picMk id="1026" creationId="{741D26F1-D14A-432C-A7C9-D5588E447F1D}"/>
          </ac:picMkLst>
        </pc:picChg>
        <pc:picChg chg="add del mod">
          <ac:chgData name="Marta" userId="eac6eb22-5f14-46b4-a4ea-a86e6e8c4acc" providerId="ADAL" clId="{3C61FE57-A02B-4D1D-8A45-F86177187684}" dt="2022-10-25T15:05:29.420" v="235"/>
          <ac:picMkLst>
            <pc:docMk/>
            <pc:sldMk cId="1715774401" sldId="942"/>
            <ac:picMk id="1027" creationId="{B8A88D9B-D23E-4C8F-A4B7-F4B531563E50}"/>
          </ac:picMkLst>
        </pc:picChg>
        <pc:picChg chg="add del mod">
          <ac:chgData name="Marta" userId="eac6eb22-5f14-46b4-a4ea-a86e6e8c4acc" providerId="ADAL" clId="{3C61FE57-A02B-4D1D-8A45-F86177187684}" dt="2022-10-25T15:05:29.420" v="235"/>
          <ac:picMkLst>
            <pc:docMk/>
            <pc:sldMk cId="1715774401" sldId="942"/>
            <ac:picMk id="1028" creationId="{8763761B-6BD5-49EF-BF61-4773A478C60F}"/>
          </ac:picMkLst>
        </pc:picChg>
        <pc:picChg chg="add del mod">
          <ac:chgData name="Marta" userId="eac6eb22-5f14-46b4-a4ea-a86e6e8c4acc" providerId="ADAL" clId="{3C61FE57-A02B-4D1D-8A45-F86177187684}" dt="2022-10-25T15:05:29.420" v="235"/>
          <ac:picMkLst>
            <pc:docMk/>
            <pc:sldMk cId="1715774401" sldId="942"/>
            <ac:picMk id="1029" creationId="{91993A18-5A8F-4A36-BA79-FD1CBACD073A}"/>
          </ac:picMkLst>
        </pc:picChg>
      </pc:sldChg>
      <pc:sldChg chg="modSp add del mod">
        <pc:chgData name="Marta" userId="eac6eb22-5f14-46b4-a4ea-a86e6e8c4acc" providerId="ADAL" clId="{3C61FE57-A02B-4D1D-8A45-F86177187684}" dt="2022-10-25T16:57:31.368" v="1079" actId="1076"/>
        <pc:sldMkLst>
          <pc:docMk/>
          <pc:sldMk cId="3432656581" sldId="943"/>
        </pc:sldMkLst>
        <pc:spChg chg="mod">
          <ac:chgData name="Marta" userId="eac6eb22-5f14-46b4-a4ea-a86e6e8c4acc" providerId="ADAL" clId="{3C61FE57-A02B-4D1D-8A45-F86177187684}" dt="2022-10-25T16:57:31.368" v="1079" actId="1076"/>
          <ac:spMkLst>
            <pc:docMk/>
            <pc:sldMk cId="3432656581" sldId="943"/>
            <ac:spMk id="2" creationId="{F49F4E2B-EEB0-4736-A001-E9CD8947E750}"/>
          </ac:spMkLst>
        </pc:spChg>
        <pc:spChg chg="mod">
          <ac:chgData name="Marta" userId="eac6eb22-5f14-46b4-a4ea-a86e6e8c4acc" providerId="ADAL" clId="{3C61FE57-A02B-4D1D-8A45-F86177187684}" dt="2022-10-25T15:45:52.925" v="976" actId="20577"/>
          <ac:spMkLst>
            <pc:docMk/>
            <pc:sldMk cId="3432656581" sldId="943"/>
            <ac:spMk id="6" creationId="{00000000-0000-0000-0000-000000000000}"/>
          </ac:spMkLst>
        </pc:spChg>
        <pc:spChg chg="mod">
          <ac:chgData name="Marta" userId="eac6eb22-5f14-46b4-a4ea-a86e6e8c4acc" providerId="ADAL" clId="{3C61FE57-A02B-4D1D-8A45-F86177187684}" dt="2022-10-25T16:57:23.744" v="1076" actId="1076"/>
          <ac:spMkLst>
            <pc:docMk/>
            <pc:sldMk cId="3432656581" sldId="943"/>
            <ac:spMk id="10" creationId="{66421E13-941D-487E-9F8E-DCFA3FE9C646}"/>
          </ac:spMkLst>
        </pc:spChg>
        <pc:picChg chg="mod">
          <ac:chgData name="Marta" userId="eac6eb22-5f14-46b4-a4ea-a86e6e8c4acc" providerId="ADAL" clId="{3C61FE57-A02B-4D1D-8A45-F86177187684}" dt="2022-10-25T15:38:50.824" v="943" actId="1076"/>
          <ac:picMkLst>
            <pc:docMk/>
            <pc:sldMk cId="3432656581" sldId="943"/>
            <ac:picMk id="5" creationId="{A7CE0624-DE4C-4238-8618-DC619B9FF7AB}"/>
          </ac:picMkLst>
        </pc:picChg>
      </pc:sldChg>
      <pc:sldChg chg="add del">
        <pc:chgData name="Marta" userId="eac6eb22-5f14-46b4-a4ea-a86e6e8c4acc" providerId="ADAL" clId="{3C61FE57-A02B-4D1D-8A45-F86177187684}" dt="2022-11-29T16:29:55.553" v="1375"/>
        <pc:sldMkLst>
          <pc:docMk/>
          <pc:sldMk cId="890681955" sldId="944"/>
        </pc:sldMkLst>
      </pc:sldChg>
      <pc:sldChg chg="add del">
        <pc:chgData name="Marta" userId="eac6eb22-5f14-46b4-a4ea-a86e6e8c4acc" providerId="ADAL" clId="{3C61FE57-A02B-4D1D-8A45-F86177187684}" dt="2022-11-29T16:29:55.553" v="1375"/>
        <pc:sldMkLst>
          <pc:docMk/>
          <pc:sldMk cId="111582250" sldId="945"/>
        </pc:sldMkLst>
      </pc:sldChg>
      <pc:sldChg chg="add del">
        <pc:chgData name="Marta" userId="eac6eb22-5f14-46b4-a4ea-a86e6e8c4acc" providerId="ADAL" clId="{3C61FE57-A02B-4D1D-8A45-F86177187684}" dt="2022-11-29T16:29:55.553" v="1375"/>
        <pc:sldMkLst>
          <pc:docMk/>
          <pc:sldMk cId="974107895" sldId="946"/>
        </pc:sldMkLst>
      </pc:sldChg>
      <pc:sldChg chg="add del">
        <pc:chgData name="Marta" userId="eac6eb22-5f14-46b4-a4ea-a86e6e8c4acc" providerId="ADAL" clId="{3C61FE57-A02B-4D1D-8A45-F86177187684}" dt="2022-11-29T16:29:55.553" v="1375"/>
        <pc:sldMkLst>
          <pc:docMk/>
          <pc:sldMk cId="4242984627" sldId="947"/>
        </pc:sldMkLst>
      </pc:sldChg>
      <pc:sldChg chg="add del">
        <pc:chgData name="Marta" userId="eac6eb22-5f14-46b4-a4ea-a86e6e8c4acc" providerId="ADAL" clId="{3C61FE57-A02B-4D1D-8A45-F86177187684}" dt="2022-11-29T16:29:55.553" v="1375"/>
        <pc:sldMkLst>
          <pc:docMk/>
          <pc:sldMk cId="4124398999" sldId="948"/>
        </pc:sldMkLst>
      </pc:sldChg>
      <pc:sldChg chg="add del">
        <pc:chgData name="Marta" userId="eac6eb22-5f14-46b4-a4ea-a86e6e8c4acc" providerId="ADAL" clId="{3C61FE57-A02B-4D1D-8A45-F86177187684}" dt="2022-11-29T16:29:55.553" v="1375"/>
        <pc:sldMkLst>
          <pc:docMk/>
          <pc:sldMk cId="1849435754" sldId="949"/>
        </pc:sldMkLst>
      </pc:sldChg>
      <pc:sldChg chg="add del">
        <pc:chgData name="Marta" userId="eac6eb22-5f14-46b4-a4ea-a86e6e8c4acc" providerId="ADAL" clId="{3C61FE57-A02B-4D1D-8A45-F86177187684}" dt="2022-11-29T16:29:55.553" v="1375"/>
        <pc:sldMkLst>
          <pc:docMk/>
          <pc:sldMk cId="1560383876" sldId="950"/>
        </pc:sldMkLst>
      </pc:sldChg>
      <pc:sldChg chg="add del">
        <pc:chgData name="Marta" userId="eac6eb22-5f14-46b4-a4ea-a86e6e8c4acc" providerId="ADAL" clId="{3C61FE57-A02B-4D1D-8A45-F86177187684}" dt="2022-11-29T16:29:55.553" v="1375"/>
        <pc:sldMkLst>
          <pc:docMk/>
          <pc:sldMk cId="3505265330" sldId="951"/>
        </pc:sldMkLst>
      </pc:sldChg>
      <pc:sldChg chg="add del">
        <pc:chgData name="Marta" userId="eac6eb22-5f14-46b4-a4ea-a86e6e8c4acc" providerId="ADAL" clId="{3C61FE57-A02B-4D1D-8A45-F86177187684}" dt="2022-11-29T16:29:55.553" v="1375"/>
        <pc:sldMkLst>
          <pc:docMk/>
          <pc:sldMk cId="3733317656" sldId="952"/>
        </pc:sldMkLst>
      </pc:sldChg>
      <pc:sldChg chg="add del">
        <pc:chgData name="Marta" userId="eac6eb22-5f14-46b4-a4ea-a86e6e8c4acc" providerId="ADAL" clId="{3C61FE57-A02B-4D1D-8A45-F86177187684}" dt="2022-11-29T16:29:55.553" v="1375"/>
        <pc:sldMkLst>
          <pc:docMk/>
          <pc:sldMk cId="936962136" sldId="953"/>
        </pc:sldMkLst>
      </pc:sldChg>
      <pc:sldChg chg="add del">
        <pc:chgData name="Marta" userId="eac6eb22-5f14-46b4-a4ea-a86e6e8c4acc" providerId="ADAL" clId="{3C61FE57-A02B-4D1D-8A45-F86177187684}" dt="2022-11-29T16:29:55.553" v="1375"/>
        <pc:sldMkLst>
          <pc:docMk/>
          <pc:sldMk cId="1178802896" sldId="954"/>
        </pc:sldMkLst>
      </pc:sldChg>
      <pc:sldMasterChg chg="add del addSldLayout delSldLayout">
        <pc:chgData name="Marta" userId="eac6eb22-5f14-46b4-a4ea-a86e6e8c4acc" providerId="ADAL" clId="{3C61FE57-A02B-4D1D-8A45-F86177187684}" dt="2022-11-29T16:29:55.510" v="1374" actId="27028"/>
        <pc:sldMasterMkLst>
          <pc:docMk/>
          <pc:sldMasterMk cId="235801889" sldId="2147483754"/>
        </pc:sldMasterMkLst>
        <pc:sldLayoutChg chg="add del">
          <pc:chgData name="Marta" userId="eac6eb22-5f14-46b4-a4ea-a86e6e8c4acc" providerId="ADAL" clId="{3C61FE57-A02B-4D1D-8A45-F86177187684}" dt="2022-11-29T16:29:55.510" v="1374" actId="27028"/>
          <pc:sldLayoutMkLst>
            <pc:docMk/>
            <pc:sldMasterMk cId="235801889" sldId="2147483754"/>
            <pc:sldLayoutMk cId="1170918171" sldId="2147483701"/>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2749013029" sldId="2147483755"/>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2401638066" sldId="2147483766"/>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799152841" sldId="2147483789"/>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202722804" sldId="2147483791"/>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2819944493" sldId="2147483793"/>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4267226339" sldId="2147483814"/>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1926973244" sldId="2147483815"/>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3607340212" sldId="2147483816"/>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163655632" sldId="2147483821"/>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3565915337" sldId="2147483850"/>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2520835976" sldId="2147483851"/>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2521565361" sldId="2147483852"/>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2136131447" sldId="2147483853"/>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1835223315" sldId="2147483854"/>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904295386" sldId="2147483855"/>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1472345967" sldId="2147483856"/>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664301614" sldId="2147483857"/>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3166177130" sldId="2147483858"/>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2700206461" sldId="2147483859"/>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2595361479" sldId="2147483860"/>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2960901844" sldId="2147483872"/>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690617651" sldId="2147483873"/>
          </pc:sldLayoutMkLst>
        </pc:sldLayoutChg>
      </pc:sldMasterChg>
      <pc:sldMasterChg chg="add addSldLayout delSldLayout">
        <pc:chgData name="Marta" userId="eac6eb22-5f14-46b4-a4ea-a86e6e8c4acc" providerId="ADAL" clId="{3C61FE57-A02B-4D1D-8A45-F86177187684}" dt="2022-11-29T16:29:55.510" v="1374" actId="27028"/>
        <pc:sldMasterMkLst>
          <pc:docMk/>
          <pc:sldMasterMk cId="3213887996" sldId="2147483807"/>
        </pc:sldMasterMkLst>
        <pc:sldLayoutChg chg="add">
          <pc:chgData name="Marta" userId="eac6eb22-5f14-46b4-a4ea-a86e6e8c4acc" providerId="ADAL" clId="{3C61FE57-A02B-4D1D-8A45-F86177187684}" dt="2022-11-28T18:09:51.525" v="1293" actId="27028"/>
          <pc:sldLayoutMkLst>
            <pc:docMk/>
            <pc:sldMasterMk cId="3213887996" sldId="2147483807"/>
            <pc:sldLayoutMk cId="692701714" sldId="2147483678"/>
          </pc:sldLayoutMkLst>
        </pc:sldLayoutChg>
        <pc:sldLayoutChg chg="add">
          <pc:chgData name="Marta" userId="eac6eb22-5f14-46b4-a4ea-a86e6e8c4acc" providerId="ADAL" clId="{3C61FE57-A02B-4D1D-8A45-F86177187684}" dt="2022-11-28T18:09:51.525" v="1293" actId="27028"/>
          <pc:sldLayoutMkLst>
            <pc:docMk/>
            <pc:sldMasterMk cId="3213887996" sldId="2147483807"/>
            <pc:sldLayoutMk cId="618554500" sldId="2147483808"/>
          </pc:sldLayoutMkLst>
        </pc:sldLayoutChg>
        <pc:sldLayoutChg chg="add">
          <pc:chgData name="Marta" userId="eac6eb22-5f14-46b4-a4ea-a86e6e8c4acc" providerId="ADAL" clId="{3C61FE57-A02B-4D1D-8A45-F86177187684}" dt="2022-11-28T18:09:51.525" v="1293" actId="27028"/>
          <pc:sldLayoutMkLst>
            <pc:docMk/>
            <pc:sldMasterMk cId="3213887996" sldId="2147483807"/>
            <pc:sldLayoutMk cId="1855018528" sldId="2147483809"/>
          </pc:sldLayoutMkLst>
        </pc:sldLayoutChg>
        <pc:sldLayoutChg chg="add del">
          <pc:chgData name="Marta" userId="eac6eb22-5f14-46b4-a4ea-a86e6e8c4acc" providerId="ADAL" clId="{3C61FE57-A02B-4D1D-8A45-F86177187684}" dt="2022-11-29T16:29:55.510" v="1374" actId="27028"/>
          <pc:sldLayoutMkLst>
            <pc:docMk/>
            <pc:sldMasterMk cId="3213887996" sldId="2147483807"/>
            <pc:sldLayoutMk cId="3310183657" sldId="2147483810"/>
          </pc:sldLayoutMkLst>
        </pc:sldLayoutChg>
      </pc:sldMasterChg>
      <pc:sldMasterChg chg="del delSldLayout">
        <pc:chgData name="Marta" userId="eac6eb22-5f14-46b4-a4ea-a86e6e8c4acc" providerId="ADAL" clId="{3C61FE57-A02B-4D1D-8A45-F86177187684}" dt="2022-10-25T15:09:19.189" v="279" actId="47"/>
        <pc:sldMasterMkLst>
          <pc:docMk/>
          <pc:sldMasterMk cId="289797418" sldId="2147483897"/>
        </pc:sldMasterMkLst>
        <pc:sldLayoutChg chg="del">
          <pc:chgData name="Marta" userId="eac6eb22-5f14-46b4-a4ea-a86e6e8c4acc" providerId="ADAL" clId="{3C61FE57-A02B-4D1D-8A45-F86177187684}" dt="2022-10-25T15:09:19.189" v="279" actId="47"/>
          <pc:sldLayoutMkLst>
            <pc:docMk/>
            <pc:sldMasterMk cId="289797418" sldId="2147483897"/>
            <pc:sldLayoutMk cId="390192736" sldId="2147483898"/>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1006747071" sldId="2147483899"/>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445240314" sldId="2147483900"/>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904524679" sldId="2147483901"/>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414772162" sldId="2147483902"/>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3726714681" sldId="2147483903"/>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484573994" sldId="2147483904"/>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2866390319" sldId="2147483905"/>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4246344821" sldId="2147483906"/>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2450529560" sldId="2147483907"/>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2327571642" sldId="2147483908"/>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1799199224" sldId="2147483909"/>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2951080609" sldId="2147483910"/>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3893481666" sldId="2147483911"/>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2880064579" sldId="2147483912"/>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1164609144" sldId="2147483913"/>
          </pc:sldLayoutMkLst>
        </pc:sldLayoutChg>
      </pc:sldMasterChg>
    </pc:docChg>
  </pc:docChgLst>
  <pc:docChgLst>
    <pc:chgData name="Marta" userId="eac6eb22-5f14-46b4-a4ea-a86e6e8c4acc" providerId="ADAL" clId="{614D9BA7-5540-4570-B7D4-73DE30F72C80}"/>
    <pc:docChg chg="undo custSel addSld delSld modSld sldOrd">
      <pc:chgData name="Marta" userId="eac6eb22-5f14-46b4-a4ea-a86e6e8c4acc" providerId="ADAL" clId="{614D9BA7-5540-4570-B7D4-73DE30F72C80}" dt="2021-12-02T16:55:34.764" v="612" actId="20577"/>
      <pc:docMkLst>
        <pc:docMk/>
      </pc:docMkLst>
      <pc:sldChg chg="modSp mod">
        <pc:chgData name="Marta" userId="eac6eb22-5f14-46b4-a4ea-a86e6e8c4acc" providerId="ADAL" clId="{614D9BA7-5540-4570-B7D4-73DE30F72C80}" dt="2021-11-18T13:05:51.070" v="204" actId="20577"/>
        <pc:sldMkLst>
          <pc:docMk/>
          <pc:sldMk cId="573922979" sldId="256"/>
        </pc:sldMkLst>
        <pc:spChg chg="mod">
          <ac:chgData name="Marta" userId="eac6eb22-5f14-46b4-a4ea-a86e6e8c4acc" providerId="ADAL" clId="{614D9BA7-5540-4570-B7D4-73DE30F72C80}" dt="2021-11-18T13:05:51.070" v="204" actId="20577"/>
          <ac:spMkLst>
            <pc:docMk/>
            <pc:sldMk cId="573922979" sldId="256"/>
            <ac:spMk id="4" creationId="{00000000-0000-0000-0000-000000000000}"/>
          </ac:spMkLst>
        </pc:spChg>
      </pc:sldChg>
      <pc:sldChg chg="modSp mod">
        <pc:chgData name="Marta" userId="eac6eb22-5f14-46b4-a4ea-a86e6e8c4acc" providerId="ADAL" clId="{614D9BA7-5540-4570-B7D4-73DE30F72C80}" dt="2021-12-01T19:19:24.580" v="566" actId="20577"/>
        <pc:sldMkLst>
          <pc:docMk/>
          <pc:sldMk cId="2325718728" sldId="257"/>
        </pc:sldMkLst>
        <pc:spChg chg="mod">
          <ac:chgData name="Marta" userId="eac6eb22-5f14-46b4-a4ea-a86e6e8c4acc" providerId="ADAL" clId="{614D9BA7-5540-4570-B7D4-73DE30F72C80}" dt="2021-12-01T19:19:24.580" v="566" actId="20577"/>
          <ac:spMkLst>
            <pc:docMk/>
            <pc:sldMk cId="2325718728" sldId="257"/>
            <ac:spMk id="5" creationId="{00000000-0000-0000-0000-000000000000}"/>
          </ac:spMkLst>
        </pc:spChg>
        <pc:picChg chg="mod">
          <ac:chgData name="Marta" userId="eac6eb22-5f14-46b4-a4ea-a86e6e8c4acc" providerId="ADAL" clId="{614D9BA7-5540-4570-B7D4-73DE30F72C80}" dt="2021-11-24T13:37:58.113" v="403" actId="1076"/>
          <ac:picMkLst>
            <pc:docMk/>
            <pc:sldMk cId="2325718728" sldId="257"/>
            <ac:picMk id="3" creationId="{B7C8E147-0753-4CE0-AFEF-9DC7AB03098B}"/>
          </ac:picMkLst>
        </pc:picChg>
      </pc:sldChg>
      <pc:sldChg chg="modSp mod">
        <pc:chgData name="Marta" userId="eac6eb22-5f14-46b4-a4ea-a86e6e8c4acc" providerId="ADAL" clId="{614D9BA7-5540-4570-B7D4-73DE30F72C80}" dt="2021-11-30T19:10:31.255" v="550" actId="20577"/>
        <pc:sldMkLst>
          <pc:docMk/>
          <pc:sldMk cId="3528939462" sldId="258"/>
        </pc:sldMkLst>
        <pc:spChg chg="mod">
          <ac:chgData name="Marta" userId="eac6eb22-5f14-46b4-a4ea-a86e6e8c4acc" providerId="ADAL" clId="{614D9BA7-5540-4570-B7D4-73DE30F72C80}" dt="2021-11-30T19:10:31.255" v="550" actId="20577"/>
          <ac:spMkLst>
            <pc:docMk/>
            <pc:sldMk cId="3528939462" sldId="258"/>
            <ac:spMk id="4" creationId="{00000000-0000-0000-0000-000000000000}"/>
          </ac:spMkLst>
        </pc:spChg>
      </pc:sldChg>
      <pc:sldChg chg="modSp mod ord">
        <pc:chgData name="Marta" userId="eac6eb22-5f14-46b4-a4ea-a86e6e8c4acc" providerId="ADAL" clId="{614D9BA7-5540-4570-B7D4-73DE30F72C80}" dt="2021-11-30T19:10:17.382" v="548" actId="20577"/>
        <pc:sldMkLst>
          <pc:docMk/>
          <pc:sldMk cId="3828261807" sldId="443"/>
        </pc:sldMkLst>
        <pc:spChg chg="mod">
          <ac:chgData name="Marta" userId="eac6eb22-5f14-46b4-a4ea-a86e6e8c4acc" providerId="ADAL" clId="{614D9BA7-5540-4570-B7D4-73DE30F72C80}" dt="2021-11-30T19:10:17.382" v="548" actId="20577"/>
          <ac:spMkLst>
            <pc:docMk/>
            <pc:sldMk cId="3828261807" sldId="443"/>
            <ac:spMk id="6" creationId="{00000000-0000-0000-0000-000000000000}"/>
          </ac:spMkLst>
        </pc:spChg>
      </pc:sldChg>
      <pc:sldChg chg="modSp mod">
        <pc:chgData name="Marta" userId="eac6eb22-5f14-46b4-a4ea-a86e6e8c4acc" providerId="ADAL" clId="{614D9BA7-5540-4570-B7D4-73DE30F72C80}" dt="2021-11-30T16:39:00.725" v="482"/>
        <pc:sldMkLst>
          <pc:docMk/>
          <pc:sldMk cId="1484635905" sldId="753"/>
        </pc:sldMkLst>
        <pc:spChg chg="mod">
          <ac:chgData name="Marta" userId="eac6eb22-5f14-46b4-a4ea-a86e6e8c4acc" providerId="ADAL" clId="{614D9BA7-5540-4570-B7D4-73DE30F72C80}" dt="2021-11-30T16:39:00.725" v="482"/>
          <ac:spMkLst>
            <pc:docMk/>
            <pc:sldMk cId="1484635905" sldId="753"/>
            <ac:spMk id="6" creationId="{00000000-0000-0000-0000-000000000000}"/>
          </ac:spMkLst>
        </pc:spChg>
      </pc:sldChg>
      <pc:sldChg chg="modSp mod">
        <pc:chgData name="Marta" userId="eac6eb22-5f14-46b4-a4ea-a86e6e8c4acc" providerId="ADAL" clId="{614D9BA7-5540-4570-B7D4-73DE30F72C80}" dt="2021-11-15T18:57:20.209" v="165" actId="20577"/>
        <pc:sldMkLst>
          <pc:docMk/>
          <pc:sldMk cId="2932444859" sldId="756"/>
        </pc:sldMkLst>
        <pc:spChg chg="mod">
          <ac:chgData name="Marta" userId="eac6eb22-5f14-46b4-a4ea-a86e6e8c4acc" providerId="ADAL" clId="{614D9BA7-5540-4570-B7D4-73DE30F72C80}" dt="2021-11-15T18:57:20.209" v="165" actId="20577"/>
          <ac:spMkLst>
            <pc:docMk/>
            <pc:sldMk cId="2932444859" sldId="756"/>
            <ac:spMk id="4" creationId="{00000000-0000-0000-0000-000000000000}"/>
          </ac:spMkLst>
        </pc:spChg>
        <pc:spChg chg="mod">
          <ac:chgData name="Marta" userId="eac6eb22-5f14-46b4-a4ea-a86e6e8c4acc" providerId="ADAL" clId="{614D9BA7-5540-4570-B7D4-73DE30F72C80}" dt="2021-11-15T18:54:47.553" v="145" actId="20577"/>
          <ac:spMkLst>
            <pc:docMk/>
            <pc:sldMk cId="2932444859" sldId="756"/>
            <ac:spMk id="8" creationId="{994CAA25-984D-4484-838B-9B092E7155F2}"/>
          </ac:spMkLst>
        </pc:spChg>
      </pc:sldChg>
      <pc:sldChg chg="modSp mod">
        <pc:chgData name="Marta" userId="eac6eb22-5f14-46b4-a4ea-a86e6e8c4acc" providerId="ADAL" clId="{614D9BA7-5540-4570-B7D4-73DE30F72C80}" dt="2021-11-30T19:10:38.482" v="554" actId="20577"/>
        <pc:sldMkLst>
          <pc:docMk/>
          <pc:sldMk cId="4279644075" sldId="759"/>
        </pc:sldMkLst>
        <pc:spChg chg="mod">
          <ac:chgData name="Marta" userId="eac6eb22-5f14-46b4-a4ea-a86e6e8c4acc" providerId="ADAL" clId="{614D9BA7-5540-4570-B7D4-73DE30F72C80}" dt="2021-11-30T19:10:35.424" v="552" actId="20577"/>
          <ac:spMkLst>
            <pc:docMk/>
            <pc:sldMk cId="4279644075" sldId="759"/>
            <ac:spMk id="3" creationId="{00000000-0000-0000-0000-000000000000}"/>
          </ac:spMkLst>
        </pc:spChg>
        <pc:spChg chg="mod">
          <ac:chgData name="Marta" userId="eac6eb22-5f14-46b4-a4ea-a86e6e8c4acc" providerId="ADAL" clId="{614D9BA7-5540-4570-B7D4-73DE30F72C80}" dt="2021-11-30T19:10:38.482" v="554" actId="20577"/>
          <ac:spMkLst>
            <pc:docMk/>
            <pc:sldMk cId="4279644075" sldId="759"/>
            <ac:spMk id="7" creationId="{C542E130-C53F-4C9B-A35D-CF6E6831ABC8}"/>
          </ac:spMkLst>
        </pc:spChg>
      </pc:sldChg>
      <pc:sldChg chg="modSp mod ord">
        <pc:chgData name="Marta" userId="eac6eb22-5f14-46b4-a4ea-a86e6e8c4acc" providerId="ADAL" clId="{614D9BA7-5540-4570-B7D4-73DE30F72C80}" dt="2021-11-30T19:10:14.044" v="546" actId="20577"/>
        <pc:sldMkLst>
          <pc:docMk/>
          <pc:sldMk cId="1299466057" sldId="769"/>
        </pc:sldMkLst>
        <pc:spChg chg="mod">
          <ac:chgData name="Marta" userId="eac6eb22-5f14-46b4-a4ea-a86e6e8c4acc" providerId="ADAL" clId="{614D9BA7-5540-4570-B7D4-73DE30F72C80}" dt="2021-11-30T19:10:14.044" v="546" actId="20577"/>
          <ac:spMkLst>
            <pc:docMk/>
            <pc:sldMk cId="1299466057" sldId="769"/>
            <ac:spMk id="6" creationId="{00000000-0000-0000-0000-000000000000}"/>
          </ac:spMkLst>
        </pc:spChg>
        <pc:spChg chg="mod">
          <ac:chgData name="Marta" userId="eac6eb22-5f14-46b4-a4ea-a86e6e8c4acc" providerId="ADAL" clId="{614D9BA7-5540-4570-B7D4-73DE30F72C80}" dt="2021-11-30T19:10:11.857" v="544" actId="20577"/>
          <ac:spMkLst>
            <pc:docMk/>
            <pc:sldMk cId="1299466057" sldId="769"/>
            <ac:spMk id="13" creationId="{5EBA3C3A-26F7-4697-89FF-46569E674F13}"/>
          </ac:spMkLst>
        </pc:spChg>
      </pc:sldChg>
      <pc:sldChg chg="modSp mod ord">
        <pc:chgData name="Marta" userId="eac6eb22-5f14-46b4-a4ea-a86e6e8c4acc" providerId="ADAL" clId="{614D9BA7-5540-4570-B7D4-73DE30F72C80}" dt="2021-11-30T19:09:56.205" v="534" actId="20577"/>
        <pc:sldMkLst>
          <pc:docMk/>
          <pc:sldMk cId="720284508" sldId="770"/>
        </pc:sldMkLst>
        <pc:spChg chg="mod">
          <ac:chgData name="Marta" userId="eac6eb22-5f14-46b4-a4ea-a86e6e8c4acc" providerId="ADAL" clId="{614D9BA7-5540-4570-B7D4-73DE30F72C80}" dt="2021-11-30T19:09:52.851" v="532" actId="20577"/>
          <ac:spMkLst>
            <pc:docMk/>
            <pc:sldMk cId="720284508" sldId="770"/>
            <ac:spMk id="6" creationId="{00000000-0000-0000-0000-000000000000}"/>
          </ac:spMkLst>
        </pc:spChg>
        <pc:spChg chg="mod">
          <ac:chgData name="Marta" userId="eac6eb22-5f14-46b4-a4ea-a86e6e8c4acc" providerId="ADAL" clId="{614D9BA7-5540-4570-B7D4-73DE30F72C80}" dt="2021-11-30T19:09:56.205" v="534" actId="20577"/>
          <ac:spMkLst>
            <pc:docMk/>
            <pc:sldMk cId="720284508" sldId="770"/>
            <ac:spMk id="12" creationId="{26BF53E5-B88D-473C-920E-E8E885F8CCF4}"/>
          </ac:spMkLst>
        </pc:spChg>
      </pc:sldChg>
      <pc:sldChg chg="modSp mod">
        <pc:chgData name="Marta" userId="eac6eb22-5f14-46b4-a4ea-a86e6e8c4acc" providerId="ADAL" clId="{614D9BA7-5540-4570-B7D4-73DE30F72C80}" dt="2021-11-30T19:10:49.433" v="556" actId="20577"/>
        <pc:sldMkLst>
          <pc:docMk/>
          <pc:sldMk cId="3888553813" sldId="879"/>
        </pc:sldMkLst>
        <pc:spChg chg="mod">
          <ac:chgData name="Marta" userId="eac6eb22-5f14-46b4-a4ea-a86e6e8c4acc" providerId="ADAL" clId="{614D9BA7-5540-4570-B7D4-73DE30F72C80}" dt="2021-11-30T19:10:49.433" v="556" actId="20577"/>
          <ac:spMkLst>
            <pc:docMk/>
            <pc:sldMk cId="3888553813" sldId="879"/>
            <ac:spMk id="2" creationId="{91383D11-DEC4-4BFF-88BB-8FB2206CEB37}"/>
          </ac:spMkLst>
        </pc:spChg>
      </pc:sldChg>
      <pc:sldChg chg="modSp add mod">
        <pc:chgData name="Marta" userId="eac6eb22-5f14-46b4-a4ea-a86e6e8c4acc" providerId="ADAL" clId="{614D9BA7-5540-4570-B7D4-73DE30F72C80}" dt="2021-11-30T17:16:53.362" v="502"/>
        <pc:sldMkLst>
          <pc:docMk/>
          <pc:sldMk cId="2083658885" sldId="900"/>
        </pc:sldMkLst>
        <pc:spChg chg="mod">
          <ac:chgData name="Marta" userId="eac6eb22-5f14-46b4-a4ea-a86e6e8c4acc" providerId="ADAL" clId="{614D9BA7-5540-4570-B7D4-73DE30F72C80}" dt="2021-11-18T13:09:43.264" v="335" actId="20577"/>
          <ac:spMkLst>
            <pc:docMk/>
            <pc:sldMk cId="2083658885" sldId="900"/>
            <ac:spMk id="2" creationId="{F49F4E2B-EEB0-4736-A001-E9CD8947E750}"/>
          </ac:spMkLst>
        </pc:spChg>
        <pc:spChg chg="mod">
          <ac:chgData name="Marta" userId="eac6eb22-5f14-46b4-a4ea-a86e6e8c4acc" providerId="ADAL" clId="{614D9BA7-5540-4570-B7D4-73DE30F72C80}" dt="2021-11-30T17:16:53.362" v="502"/>
          <ac:spMkLst>
            <pc:docMk/>
            <pc:sldMk cId="2083658885" sldId="900"/>
            <ac:spMk id="6" creationId="{00000000-0000-0000-0000-000000000000}"/>
          </ac:spMkLst>
        </pc:spChg>
        <pc:spChg chg="mod">
          <ac:chgData name="Marta" userId="eac6eb22-5f14-46b4-a4ea-a86e6e8c4acc" providerId="ADAL" clId="{614D9BA7-5540-4570-B7D4-73DE30F72C80}" dt="2021-11-18T13:09:23.034" v="322" actId="20577"/>
          <ac:spMkLst>
            <pc:docMk/>
            <pc:sldMk cId="2083658885" sldId="900"/>
            <ac:spMk id="10" creationId="{66421E13-941D-487E-9F8E-DCFA3FE9C646}"/>
          </ac:spMkLst>
        </pc:spChg>
      </pc:sldChg>
      <pc:sldChg chg="modSp add mod">
        <pc:chgData name="Marta" userId="eac6eb22-5f14-46b4-a4ea-a86e6e8c4acc" providerId="ADAL" clId="{614D9BA7-5540-4570-B7D4-73DE30F72C80}" dt="2021-12-02T16:55:34.764" v="612" actId="20577"/>
        <pc:sldMkLst>
          <pc:docMk/>
          <pc:sldMk cId="644561616" sldId="901"/>
        </pc:sldMkLst>
        <pc:spChg chg="mod">
          <ac:chgData name="Marta" userId="eac6eb22-5f14-46b4-a4ea-a86e6e8c4acc" providerId="ADAL" clId="{614D9BA7-5540-4570-B7D4-73DE30F72C80}" dt="2021-12-02T16:55:34.764" v="612" actId="20577"/>
          <ac:spMkLst>
            <pc:docMk/>
            <pc:sldMk cId="644561616" sldId="901"/>
            <ac:spMk id="2" creationId="{F49F4E2B-EEB0-4736-A001-E9CD8947E750}"/>
          </ac:spMkLst>
        </pc:spChg>
        <pc:spChg chg="mod">
          <ac:chgData name="Marta" userId="eac6eb22-5f14-46b4-a4ea-a86e6e8c4acc" providerId="ADAL" clId="{614D9BA7-5540-4570-B7D4-73DE30F72C80}" dt="2021-11-30T17:16:46.575" v="501"/>
          <ac:spMkLst>
            <pc:docMk/>
            <pc:sldMk cId="644561616" sldId="901"/>
            <ac:spMk id="6" creationId="{00000000-0000-0000-0000-000000000000}"/>
          </ac:spMkLst>
        </pc:spChg>
        <pc:spChg chg="mod">
          <ac:chgData name="Marta" userId="eac6eb22-5f14-46b4-a4ea-a86e6e8c4acc" providerId="ADAL" clId="{614D9BA7-5540-4570-B7D4-73DE30F72C80}" dt="2021-11-18T13:09:59.165" v="354" actId="20577"/>
          <ac:spMkLst>
            <pc:docMk/>
            <pc:sldMk cId="644561616" sldId="901"/>
            <ac:spMk id="10" creationId="{66421E13-941D-487E-9F8E-DCFA3FE9C646}"/>
          </ac:spMkLst>
        </pc:spChg>
      </pc:sldChg>
      <pc:sldChg chg="modSp mod ord">
        <pc:chgData name="Marta" userId="eac6eb22-5f14-46b4-a4ea-a86e6e8c4acc" providerId="ADAL" clId="{614D9BA7-5540-4570-B7D4-73DE30F72C80}" dt="2021-11-30T19:10:01.225" v="538" actId="20577"/>
        <pc:sldMkLst>
          <pc:docMk/>
          <pc:sldMk cId="592978630" sldId="917"/>
        </pc:sldMkLst>
        <pc:spChg chg="mod">
          <ac:chgData name="Marta" userId="eac6eb22-5f14-46b4-a4ea-a86e6e8c4acc" providerId="ADAL" clId="{614D9BA7-5540-4570-B7D4-73DE30F72C80}" dt="2021-11-30T19:09:59.112" v="536" actId="20577"/>
          <ac:spMkLst>
            <pc:docMk/>
            <pc:sldMk cId="592978630" sldId="917"/>
            <ac:spMk id="6" creationId="{00000000-0000-0000-0000-000000000000}"/>
          </ac:spMkLst>
        </pc:spChg>
        <pc:spChg chg="mod">
          <ac:chgData name="Marta" userId="eac6eb22-5f14-46b4-a4ea-a86e6e8c4acc" providerId="ADAL" clId="{614D9BA7-5540-4570-B7D4-73DE30F72C80}" dt="2021-11-30T19:10:01.225" v="538" actId="20577"/>
          <ac:spMkLst>
            <pc:docMk/>
            <pc:sldMk cId="592978630" sldId="917"/>
            <ac:spMk id="13" creationId="{5EBA3C3A-26F7-4697-89FF-46569E674F13}"/>
          </ac:spMkLst>
        </pc:spChg>
      </pc:sldChg>
      <pc:sldChg chg="modSp mod">
        <pc:chgData name="Marta" userId="eac6eb22-5f14-46b4-a4ea-a86e6e8c4acc" providerId="ADAL" clId="{614D9BA7-5540-4570-B7D4-73DE30F72C80}" dt="2021-11-24T13:39:14.219" v="429" actId="20577"/>
        <pc:sldMkLst>
          <pc:docMk/>
          <pc:sldMk cId="1823672830" sldId="918"/>
        </pc:sldMkLst>
        <pc:spChg chg="mod">
          <ac:chgData name="Marta" userId="eac6eb22-5f14-46b4-a4ea-a86e6e8c4acc" providerId="ADAL" clId="{614D9BA7-5540-4570-B7D4-73DE30F72C80}" dt="2021-11-24T13:39:00.230" v="413" actId="14100"/>
          <ac:spMkLst>
            <pc:docMk/>
            <pc:sldMk cId="1823672830" sldId="918"/>
            <ac:spMk id="5" creationId="{D7AB730F-CFB1-41A2-88F4-B5C85686D14E}"/>
          </ac:spMkLst>
        </pc:spChg>
        <pc:spChg chg="mod">
          <ac:chgData name="Marta" userId="eac6eb22-5f14-46b4-a4ea-a86e6e8c4acc" providerId="ADAL" clId="{614D9BA7-5540-4570-B7D4-73DE30F72C80}" dt="2021-11-24T13:39:14.219" v="429" actId="20577"/>
          <ac:spMkLst>
            <pc:docMk/>
            <pc:sldMk cId="1823672830" sldId="918"/>
            <ac:spMk id="6" creationId="{DF0005E4-64BC-4237-974F-B607F508972C}"/>
          </ac:spMkLst>
        </pc:spChg>
      </pc:sldChg>
      <pc:sldChg chg="modSp mod ord">
        <pc:chgData name="Marta" userId="eac6eb22-5f14-46b4-a4ea-a86e6e8c4acc" providerId="ADAL" clId="{614D9BA7-5540-4570-B7D4-73DE30F72C80}" dt="2021-11-30T19:10:09.391" v="542" actId="20577"/>
        <pc:sldMkLst>
          <pc:docMk/>
          <pc:sldMk cId="2970493180" sldId="920"/>
        </pc:sldMkLst>
        <pc:spChg chg="mod">
          <ac:chgData name="Marta" userId="eac6eb22-5f14-46b4-a4ea-a86e6e8c4acc" providerId="ADAL" clId="{614D9BA7-5540-4570-B7D4-73DE30F72C80}" dt="2021-11-30T19:10:07.070" v="540" actId="20577"/>
          <ac:spMkLst>
            <pc:docMk/>
            <pc:sldMk cId="2970493180" sldId="920"/>
            <ac:spMk id="6" creationId="{00000000-0000-0000-0000-000000000000}"/>
          </ac:spMkLst>
        </pc:spChg>
        <pc:spChg chg="mod">
          <ac:chgData name="Marta" userId="eac6eb22-5f14-46b4-a4ea-a86e6e8c4acc" providerId="ADAL" clId="{614D9BA7-5540-4570-B7D4-73DE30F72C80}" dt="2021-11-30T19:10:09.391" v="542" actId="20577"/>
          <ac:spMkLst>
            <pc:docMk/>
            <pc:sldMk cId="2970493180" sldId="920"/>
            <ac:spMk id="11" creationId="{17AD51F0-FB9D-4C8A-9C6F-1A1CC7A2AABF}"/>
          </ac:spMkLst>
        </pc:spChg>
      </pc:sldChg>
      <pc:sldChg chg="del">
        <pc:chgData name="Marta" userId="eac6eb22-5f14-46b4-a4ea-a86e6e8c4acc" providerId="ADAL" clId="{614D9BA7-5540-4570-B7D4-73DE30F72C80}" dt="2021-11-15T18:53:26.353" v="74" actId="47"/>
        <pc:sldMkLst>
          <pc:docMk/>
          <pc:sldMk cId="2396735072" sldId="921"/>
        </pc:sldMkLst>
      </pc:sldChg>
      <pc:sldChg chg="del">
        <pc:chgData name="Marta" userId="eac6eb22-5f14-46b4-a4ea-a86e6e8c4acc" providerId="ADAL" clId="{614D9BA7-5540-4570-B7D4-73DE30F72C80}" dt="2021-11-15T18:53:27.275" v="75" actId="47"/>
        <pc:sldMkLst>
          <pc:docMk/>
          <pc:sldMk cId="3575319163" sldId="922"/>
        </pc:sldMkLst>
      </pc:sldChg>
      <pc:sldChg chg="del">
        <pc:chgData name="Marta" userId="eac6eb22-5f14-46b4-a4ea-a86e6e8c4acc" providerId="ADAL" clId="{614D9BA7-5540-4570-B7D4-73DE30F72C80}" dt="2021-11-15T18:53:27.893" v="76" actId="47"/>
        <pc:sldMkLst>
          <pc:docMk/>
          <pc:sldMk cId="3152095810" sldId="923"/>
        </pc:sldMkLst>
      </pc:sldChg>
      <pc:sldChg chg="del">
        <pc:chgData name="Marta" userId="eac6eb22-5f14-46b4-a4ea-a86e6e8c4acc" providerId="ADAL" clId="{614D9BA7-5540-4570-B7D4-73DE30F72C80}" dt="2021-11-15T18:53:28.564" v="77" actId="47"/>
        <pc:sldMkLst>
          <pc:docMk/>
          <pc:sldMk cId="3004210162" sldId="924"/>
        </pc:sldMkLst>
      </pc:sldChg>
      <pc:sldChg chg="del">
        <pc:chgData name="Marta" userId="eac6eb22-5f14-46b4-a4ea-a86e6e8c4acc" providerId="ADAL" clId="{614D9BA7-5540-4570-B7D4-73DE30F72C80}" dt="2021-11-15T18:53:29.140" v="78" actId="47"/>
        <pc:sldMkLst>
          <pc:docMk/>
          <pc:sldMk cId="2852113696" sldId="925"/>
        </pc:sldMkLst>
      </pc:sldChg>
      <pc:sldChg chg="del">
        <pc:chgData name="Marta" userId="eac6eb22-5f14-46b4-a4ea-a86e6e8c4acc" providerId="ADAL" clId="{614D9BA7-5540-4570-B7D4-73DE30F72C80}" dt="2021-11-15T18:53:29.832" v="79" actId="47"/>
        <pc:sldMkLst>
          <pc:docMk/>
          <pc:sldMk cId="2376822668" sldId="926"/>
        </pc:sldMkLst>
      </pc:sldChg>
      <pc:sldChg chg="del">
        <pc:chgData name="Marta" userId="eac6eb22-5f14-46b4-a4ea-a86e6e8c4acc" providerId="ADAL" clId="{614D9BA7-5540-4570-B7D4-73DE30F72C80}" dt="2021-11-15T18:53:30.383" v="80" actId="47"/>
        <pc:sldMkLst>
          <pc:docMk/>
          <pc:sldMk cId="2863961504" sldId="927"/>
        </pc:sldMkLst>
      </pc:sldChg>
      <pc:sldChg chg="del">
        <pc:chgData name="Marta" userId="eac6eb22-5f14-46b4-a4ea-a86e6e8c4acc" providerId="ADAL" clId="{614D9BA7-5540-4570-B7D4-73DE30F72C80}" dt="2021-11-15T18:53:30.986" v="81" actId="47"/>
        <pc:sldMkLst>
          <pc:docMk/>
          <pc:sldMk cId="2361761606" sldId="928"/>
        </pc:sldMkLst>
      </pc:sldChg>
      <pc:sldChg chg="del">
        <pc:chgData name="Marta" userId="eac6eb22-5f14-46b4-a4ea-a86e6e8c4acc" providerId="ADAL" clId="{614D9BA7-5540-4570-B7D4-73DE30F72C80}" dt="2021-11-15T18:53:31.659" v="82" actId="47"/>
        <pc:sldMkLst>
          <pc:docMk/>
          <pc:sldMk cId="762619759" sldId="929"/>
        </pc:sldMkLst>
      </pc:sldChg>
      <pc:sldChg chg="del">
        <pc:chgData name="Marta" userId="eac6eb22-5f14-46b4-a4ea-a86e6e8c4acc" providerId="ADAL" clId="{614D9BA7-5540-4570-B7D4-73DE30F72C80}" dt="2021-11-15T18:53:32.209" v="83" actId="47"/>
        <pc:sldMkLst>
          <pc:docMk/>
          <pc:sldMk cId="3396063030" sldId="930"/>
        </pc:sldMkLst>
      </pc:sldChg>
      <pc:sldChg chg="del">
        <pc:chgData name="Marta" userId="eac6eb22-5f14-46b4-a4ea-a86e6e8c4acc" providerId="ADAL" clId="{614D9BA7-5540-4570-B7D4-73DE30F72C80}" dt="2021-11-15T18:53:33.071" v="84" actId="47"/>
        <pc:sldMkLst>
          <pc:docMk/>
          <pc:sldMk cId="2303341529" sldId="931"/>
        </pc:sldMkLst>
      </pc:sldChg>
      <pc:sldChg chg="del">
        <pc:chgData name="Marta" userId="eac6eb22-5f14-46b4-a4ea-a86e6e8c4acc" providerId="ADAL" clId="{614D9BA7-5540-4570-B7D4-73DE30F72C80}" dt="2021-11-15T18:53:33.801" v="85" actId="47"/>
        <pc:sldMkLst>
          <pc:docMk/>
          <pc:sldMk cId="3229803379" sldId="932"/>
        </pc:sldMkLst>
      </pc:sldChg>
      <pc:sldChg chg="del">
        <pc:chgData name="Marta" userId="eac6eb22-5f14-46b4-a4ea-a86e6e8c4acc" providerId="ADAL" clId="{614D9BA7-5540-4570-B7D4-73DE30F72C80}" dt="2021-11-15T18:53:34.545" v="86" actId="47"/>
        <pc:sldMkLst>
          <pc:docMk/>
          <pc:sldMk cId="3303674215" sldId="933"/>
        </pc:sldMkLst>
      </pc:sldChg>
      <pc:sldChg chg="del">
        <pc:chgData name="Marta" userId="eac6eb22-5f14-46b4-a4ea-a86e6e8c4acc" providerId="ADAL" clId="{614D9BA7-5540-4570-B7D4-73DE30F72C80}" dt="2021-11-15T18:53:35.302" v="87" actId="47"/>
        <pc:sldMkLst>
          <pc:docMk/>
          <pc:sldMk cId="1696180301" sldId="934"/>
        </pc:sldMkLst>
      </pc:sldChg>
      <pc:sldChg chg="del">
        <pc:chgData name="Marta" userId="eac6eb22-5f14-46b4-a4ea-a86e6e8c4acc" providerId="ADAL" clId="{614D9BA7-5540-4570-B7D4-73DE30F72C80}" dt="2021-11-15T18:53:35.709" v="88" actId="47"/>
        <pc:sldMkLst>
          <pc:docMk/>
          <pc:sldMk cId="2864489205" sldId="935"/>
        </pc:sldMkLst>
      </pc:sldChg>
      <pc:sldChg chg="del">
        <pc:chgData name="Marta" userId="eac6eb22-5f14-46b4-a4ea-a86e6e8c4acc" providerId="ADAL" clId="{614D9BA7-5540-4570-B7D4-73DE30F72C80}" dt="2021-11-15T18:53:36.880" v="89" actId="47"/>
        <pc:sldMkLst>
          <pc:docMk/>
          <pc:sldMk cId="2831281264" sldId="936"/>
        </pc:sldMkLst>
      </pc:sldChg>
      <pc:sldChg chg="modSp add mod ord">
        <pc:chgData name="Marta" userId="eac6eb22-5f14-46b4-a4ea-a86e6e8c4acc" providerId="ADAL" clId="{614D9BA7-5540-4570-B7D4-73DE30F72C80}" dt="2021-11-30T17:16:57.466" v="503"/>
        <pc:sldMkLst>
          <pc:docMk/>
          <pc:sldMk cId="1397072693" sldId="938"/>
        </pc:sldMkLst>
        <pc:spChg chg="mod">
          <ac:chgData name="Marta" userId="eac6eb22-5f14-46b4-a4ea-a86e6e8c4acc" providerId="ADAL" clId="{614D9BA7-5540-4570-B7D4-73DE30F72C80}" dt="2021-11-18T13:09:54.224" v="352" actId="1036"/>
          <ac:spMkLst>
            <pc:docMk/>
            <pc:sldMk cId="1397072693" sldId="938"/>
            <ac:spMk id="2" creationId="{F49F4E2B-EEB0-4736-A001-E9CD8947E750}"/>
          </ac:spMkLst>
        </pc:spChg>
        <pc:spChg chg="mod">
          <ac:chgData name="Marta" userId="eac6eb22-5f14-46b4-a4ea-a86e6e8c4acc" providerId="ADAL" clId="{614D9BA7-5540-4570-B7D4-73DE30F72C80}" dt="2021-11-30T17:16:57.466" v="503"/>
          <ac:spMkLst>
            <pc:docMk/>
            <pc:sldMk cId="1397072693" sldId="938"/>
            <ac:spMk id="6" creationId="{00000000-0000-0000-0000-000000000000}"/>
          </ac:spMkLst>
        </pc:spChg>
      </pc:sldChg>
      <pc:sldChg chg="modSp add del mod">
        <pc:chgData name="Marta" userId="eac6eb22-5f14-46b4-a4ea-a86e6e8c4acc" providerId="ADAL" clId="{614D9BA7-5540-4570-B7D4-73DE30F72C80}" dt="2021-11-15T18:56:53.882" v="158" actId="47"/>
        <pc:sldMkLst>
          <pc:docMk/>
          <pc:sldMk cId="1635268093" sldId="938"/>
        </pc:sldMkLst>
        <pc:spChg chg="mod">
          <ac:chgData name="Marta" userId="eac6eb22-5f14-46b4-a4ea-a86e6e8c4acc" providerId="ADAL" clId="{614D9BA7-5540-4570-B7D4-73DE30F72C80}" dt="2021-11-15T18:56:41.898" v="153" actId="20577"/>
          <ac:spMkLst>
            <pc:docMk/>
            <pc:sldMk cId="1635268093" sldId="938"/>
            <ac:spMk id="6" creationId="{00000000-0000-0000-0000-000000000000}"/>
          </ac:spMkLst>
        </pc:spChg>
        <pc:spChg chg="mod">
          <ac:chgData name="Marta" userId="eac6eb22-5f14-46b4-a4ea-a86e6e8c4acc" providerId="ADAL" clId="{614D9BA7-5540-4570-B7D4-73DE30F72C80}" dt="2021-11-15T18:56:48.081" v="157" actId="20577"/>
          <ac:spMkLst>
            <pc:docMk/>
            <pc:sldMk cId="1635268093" sldId="938"/>
            <ac:spMk id="10" creationId="{66421E13-941D-487E-9F8E-DCFA3FE9C646}"/>
          </ac:spMkLst>
        </pc:spChg>
      </pc:sldChg>
      <pc:sldChg chg="modSp mod">
        <pc:chgData name="Marta" userId="eac6eb22-5f14-46b4-a4ea-a86e6e8c4acc" providerId="ADAL" clId="{614D9BA7-5540-4570-B7D4-73DE30F72C80}" dt="2021-11-30T18:46:43.589" v="528" actId="20577"/>
        <pc:sldMkLst>
          <pc:docMk/>
          <pc:sldMk cId="1889026756" sldId="955"/>
        </pc:sldMkLst>
        <pc:spChg chg="mod">
          <ac:chgData name="Marta" userId="eac6eb22-5f14-46b4-a4ea-a86e6e8c4acc" providerId="ADAL" clId="{614D9BA7-5540-4570-B7D4-73DE30F72C80}" dt="2021-11-30T18:46:43.589" v="528" actId="20577"/>
          <ac:spMkLst>
            <pc:docMk/>
            <pc:sldMk cId="1889026756" sldId="955"/>
            <ac:spMk id="146" creationId="{00000000-0000-0000-0000-000000000000}"/>
          </ac:spMkLst>
        </pc:spChg>
      </pc:sldChg>
      <pc:sldMasterChg chg="delSldLayout">
        <pc:chgData name="Marta" userId="eac6eb22-5f14-46b4-a4ea-a86e6e8c4acc" providerId="ADAL" clId="{614D9BA7-5540-4570-B7D4-73DE30F72C80}" dt="2021-11-15T18:53:36.880" v="89" actId="47"/>
        <pc:sldMasterMkLst>
          <pc:docMk/>
          <pc:sldMasterMk cId="756595898" sldId="2147483890"/>
        </pc:sldMasterMkLst>
        <pc:sldLayoutChg chg="del">
          <pc:chgData name="Marta" userId="eac6eb22-5f14-46b4-a4ea-a86e6e8c4acc" providerId="ADAL" clId="{614D9BA7-5540-4570-B7D4-73DE30F72C80}" dt="2021-11-15T18:53:33.071" v="84" actId="47"/>
          <pc:sldLayoutMkLst>
            <pc:docMk/>
            <pc:sldMasterMk cId="756595898" sldId="2147483890"/>
            <pc:sldLayoutMk cId="1605317671" sldId="2147483879"/>
          </pc:sldLayoutMkLst>
        </pc:sldLayoutChg>
        <pc:sldLayoutChg chg="del">
          <pc:chgData name="Marta" userId="eac6eb22-5f14-46b4-a4ea-a86e6e8c4acc" providerId="ADAL" clId="{614D9BA7-5540-4570-B7D4-73DE30F72C80}" dt="2021-11-15T18:53:36.880" v="89" actId="47"/>
          <pc:sldLayoutMkLst>
            <pc:docMk/>
            <pc:sldMasterMk cId="756595898" sldId="2147483890"/>
            <pc:sldLayoutMk cId="1252259047" sldId="2147483880"/>
          </pc:sldLayoutMkLst>
        </pc:sldLayoutChg>
        <pc:sldLayoutChg chg="del">
          <pc:chgData name="Marta" userId="eac6eb22-5f14-46b4-a4ea-a86e6e8c4acc" providerId="ADAL" clId="{614D9BA7-5540-4570-B7D4-73DE30F72C80}" dt="2021-11-15T18:53:30.986" v="81" actId="47"/>
          <pc:sldLayoutMkLst>
            <pc:docMk/>
            <pc:sldMasterMk cId="756595898" sldId="2147483890"/>
            <pc:sldLayoutMk cId="1133136195" sldId="2147483881"/>
          </pc:sldLayoutMkLst>
        </pc:sldLayoutChg>
      </pc:sldMasterChg>
    </pc:docChg>
  </pc:docChgLst>
  <pc:docChgLst>
    <pc:chgData name="Marta" userId="eac6eb22-5f14-46b4-a4ea-a86e6e8c4acc" providerId="ADAL" clId="{661C6999-6DFA-41E1-9F2F-FC61AEB8EB9F}"/>
    <pc:docChg chg="undo redo custSel addSld delSld modSld sldOrd addMainMaster delMainMaster modMainMaster addSection delSection modSection">
      <pc:chgData name="Marta" userId="eac6eb22-5f14-46b4-a4ea-a86e6e8c4acc" providerId="ADAL" clId="{661C6999-6DFA-41E1-9F2F-FC61AEB8EB9F}" dt="2022-02-15T14:33:22.755" v="775"/>
      <pc:docMkLst>
        <pc:docMk/>
      </pc:docMkLst>
      <pc:sldChg chg="modSp mod">
        <pc:chgData name="Marta" userId="eac6eb22-5f14-46b4-a4ea-a86e6e8c4acc" providerId="ADAL" clId="{661C6999-6DFA-41E1-9F2F-FC61AEB8EB9F}" dt="2022-02-14T14:06:21.840" v="169" actId="27636"/>
        <pc:sldMkLst>
          <pc:docMk/>
          <pc:sldMk cId="573922979" sldId="256"/>
        </pc:sldMkLst>
        <pc:spChg chg="mod">
          <ac:chgData name="Marta" userId="eac6eb22-5f14-46b4-a4ea-a86e6e8c4acc" providerId="ADAL" clId="{661C6999-6DFA-41E1-9F2F-FC61AEB8EB9F}" dt="2022-02-14T14:00:22.635" v="54" actId="1036"/>
          <ac:spMkLst>
            <pc:docMk/>
            <pc:sldMk cId="573922979" sldId="256"/>
            <ac:spMk id="3" creationId="{00000000-0000-0000-0000-000000000000}"/>
          </ac:spMkLst>
        </pc:spChg>
        <pc:spChg chg="mod">
          <ac:chgData name="Marta" userId="eac6eb22-5f14-46b4-a4ea-a86e6e8c4acc" providerId="ADAL" clId="{661C6999-6DFA-41E1-9F2F-FC61AEB8EB9F}" dt="2022-02-14T14:06:21.840" v="169" actId="27636"/>
          <ac:spMkLst>
            <pc:docMk/>
            <pc:sldMk cId="573922979" sldId="256"/>
            <ac:spMk id="4" creationId="{00000000-0000-0000-0000-000000000000}"/>
          </ac:spMkLst>
        </pc:spChg>
      </pc:sldChg>
      <pc:sldChg chg="modSp mod ord">
        <pc:chgData name="Marta" userId="eac6eb22-5f14-46b4-a4ea-a86e6e8c4acc" providerId="ADAL" clId="{661C6999-6DFA-41E1-9F2F-FC61AEB8EB9F}" dt="2022-02-14T15:34:56.756" v="340" actId="1076"/>
        <pc:sldMkLst>
          <pc:docMk/>
          <pc:sldMk cId="2325718728" sldId="257"/>
        </pc:sldMkLst>
        <pc:spChg chg="mod">
          <ac:chgData name="Marta" userId="eac6eb22-5f14-46b4-a4ea-a86e6e8c4acc" providerId="ADAL" clId="{661C6999-6DFA-41E1-9F2F-FC61AEB8EB9F}" dt="2022-02-14T14:05:00.332" v="163" actId="20577"/>
          <ac:spMkLst>
            <pc:docMk/>
            <pc:sldMk cId="2325718728" sldId="257"/>
            <ac:spMk id="5" creationId="{00000000-0000-0000-0000-000000000000}"/>
          </ac:spMkLst>
        </pc:spChg>
        <pc:spChg chg="mod">
          <ac:chgData name="Marta" userId="eac6eb22-5f14-46b4-a4ea-a86e6e8c4acc" providerId="ADAL" clId="{661C6999-6DFA-41E1-9F2F-FC61AEB8EB9F}" dt="2022-02-14T15:34:51.654" v="338" actId="14100"/>
          <ac:spMkLst>
            <pc:docMk/>
            <pc:sldMk cId="2325718728" sldId="257"/>
            <ac:spMk id="7" creationId="{222A8F0F-EF3C-4138-912C-28DF9E50885E}"/>
          </ac:spMkLst>
        </pc:spChg>
        <pc:picChg chg="mod">
          <ac:chgData name="Marta" userId="eac6eb22-5f14-46b4-a4ea-a86e6e8c4acc" providerId="ADAL" clId="{661C6999-6DFA-41E1-9F2F-FC61AEB8EB9F}" dt="2022-02-14T14:04:00.273" v="156" actId="1076"/>
          <ac:picMkLst>
            <pc:docMk/>
            <pc:sldMk cId="2325718728" sldId="257"/>
            <ac:picMk id="3" creationId="{B7C8E147-0753-4CE0-AFEF-9DC7AB03098B}"/>
          </ac:picMkLst>
        </pc:picChg>
        <pc:picChg chg="mod">
          <ac:chgData name="Marta" userId="eac6eb22-5f14-46b4-a4ea-a86e6e8c4acc" providerId="ADAL" clId="{661C6999-6DFA-41E1-9F2F-FC61AEB8EB9F}" dt="2022-02-14T15:34:56.756" v="340" actId="1076"/>
          <ac:picMkLst>
            <pc:docMk/>
            <pc:sldMk cId="2325718728" sldId="257"/>
            <ac:picMk id="1026" creationId="{77F2EAC6-7614-45E6-89F1-9946D1CF4BE3}"/>
          </ac:picMkLst>
        </pc:picChg>
      </pc:sldChg>
      <pc:sldChg chg="addSp delSp modSp mod ord">
        <pc:chgData name="Marta" userId="eac6eb22-5f14-46b4-a4ea-a86e6e8c4acc" providerId="ADAL" clId="{661C6999-6DFA-41E1-9F2F-FC61AEB8EB9F}" dt="2022-02-14T15:41:44.509" v="559" actId="20577"/>
        <pc:sldMkLst>
          <pc:docMk/>
          <pc:sldMk cId="3528939462" sldId="258"/>
        </pc:sldMkLst>
        <pc:spChg chg="del">
          <ac:chgData name="Marta" userId="eac6eb22-5f14-46b4-a4ea-a86e6e8c4acc" providerId="ADAL" clId="{661C6999-6DFA-41E1-9F2F-FC61AEB8EB9F}" dt="2022-02-14T15:35:04.369" v="341" actId="478"/>
          <ac:spMkLst>
            <pc:docMk/>
            <pc:sldMk cId="3528939462" sldId="258"/>
            <ac:spMk id="2" creationId="{CCA622C9-73E1-4FE3-8901-11D2FDB30D98}"/>
          </ac:spMkLst>
        </pc:spChg>
        <pc:spChg chg="mod">
          <ac:chgData name="Marta" userId="eac6eb22-5f14-46b4-a4ea-a86e6e8c4acc" providerId="ADAL" clId="{661C6999-6DFA-41E1-9F2F-FC61AEB8EB9F}" dt="2022-02-14T15:41:44.509" v="559" actId="20577"/>
          <ac:spMkLst>
            <pc:docMk/>
            <pc:sldMk cId="3528939462" sldId="258"/>
            <ac:spMk id="4" creationId="{00000000-0000-0000-0000-000000000000}"/>
          </ac:spMkLst>
        </pc:spChg>
        <pc:spChg chg="del">
          <ac:chgData name="Marta" userId="eac6eb22-5f14-46b4-a4ea-a86e6e8c4acc" providerId="ADAL" clId="{661C6999-6DFA-41E1-9F2F-FC61AEB8EB9F}" dt="2022-02-14T15:35:04.369" v="341" actId="478"/>
          <ac:spMkLst>
            <pc:docMk/>
            <pc:sldMk cId="3528939462" sldId="258"/>
            <ac:spMk id="8" creationId="{A4A0E97C-38F3-4ECD-8E6A-28A28F49427C}"/>
          </ac:spMkLst>
        </pc:spChg>
        <pc:spChg chg="del">
          <ac:chgData name="Marta" userId="eac6eb22-5f14-46b4-a4ea-a86e6e8c4acc" providerId="ADAL" clId="{661C6999-6DFA-41E1-9F2F-FC61AEB8EB9F}" dt="2022-02-14T15:35:04.369" v="341" actId="478"/>
          <ac:spMkLst>
            <pc:docMk/>
            <pc:sldMk cId="3528939462" sldId="258"/>
            <ac:spMk id="10" creationId="{224C967F-47BE-4373-9DB0-5AB38DAFD3D3}"/>
          </ac:spMkLst>
        </pc:spChg>
        <pc:spChg chg="add mod">
          <ac:chgData name="Marta" userId="eac6eb22-5f14-46b4-a4ea-a86e6e8c4acc" providerId="ADAL" clId="{661C6999-6DFA-41E1-9F2F-FC61AEB8EB9F}" dt="2022-02-14T15:37:17.992" v="378" actId="255"/>
          <ac:spMkLst>
            <pc:docMk/>
            <pc:sldMk cId="3528939462" sldId="258"/>
            <ac:spMk id="20" creationId="{45BC6615-33AD-4DC5-84E4-625EBEF7687D}"/>
          </ac:spMkLst>
        </pc:spChg>
        <pc:spChg chg="add mod">
          <ac:chgData name="Marta" userId="eac6eb22-5f14-46b4-a4ea-a86e6e8c4acc" providerId="ADAL" clId="{661C6999-6DFA-41E1-9F2F-FC61AEB8EB9F}" dt="2022-02-14T15:35:04.821" v="342"/>
          <ac:spMkLst>
            <pc:docMk/>
            <pc:sldMk cId="3528939462" sldId="258"/>
            <ac:spMk id="21" creationId="{89F0784B-B103-4FA9-88CA-37660A3C3BC7}"/>
          </ac:spMkLst>
        </pc:spChg>
        <pc:spChg chg="add mod">
          <ac:chgData name="Marta" userId="eac6eb22-5f14-46b4-a4ea-a86e6e8c4acc" providerId="ADAL" clId="{661C6999-6DFA-41E1-9F2F-FC61AEB8EB9F}" dt="2022-02-14T15:35:04.821" v="342"/>
          <ac:spMkLst>
            <pc:docMk/>
            <pc:sldMk cId="3528939462" sldId="258"/>
            <ac:spMk id="22" creationId="{7F7BFA3A-BC93-467F-8F8C-E5B34A9B126B}"/>
          </ac:spMkLst>
        </pc:spChg>
        <pc:picChg chg="del">
          <ac:chgData name="Marta" userId="eac6eb22-5f14-46b4-a4ea-a86e6e8c4acc" providerId="ADAL" clId="{661C6999-6DFA-41E1-9F2F-FC61AEB8EB9F}" dt="2022-02-14T15:35:04.369" v="341" actId="478"/>
          <ac:picMkLst>
            <pc:docMk/>
            <pc:sldMk cId="3528939462" sldId="258"/>
            <ac:picMk id="9" creationId="{09058E48-00AC-41B4-A33A-C9EC7A09D667}"/>
          </ac:picMkLst>
        </pc:picChg>
        <pc:picChg chg="add mod">
          <ac:chgData name="Marta" userId="eac6eb22-5f14-46b4-a4ea-a86e6e8c4acc" providerId="ADAL" clId="{661C6999-6DFA-41E1-9F2F-FC61AEB8EB9F}" dt="2022-02-14T15:35:04.821" v="342"/>
          <ac:picMkLst>
            <pc:docMk/>
            <pc:sldMk cId="3528939462" sldId="258"/>
            <ac:picMk id="23" creationId="{6BCCEFA5-4C21-41C2-A1D5-A56DFE520308}"/>
          </ac:picMkLst>
        </pc:picChg>
      </pc:sldChg>
      <pc:sldChg chg="addSp delSp modSp mod ord">
        <pc:chgData name="Marta" userId="eac6eb22-5f14-46b4-a4ea-a86e6e8c4acc" providerId="ADAL" clId="{661C6999-6DFA-41E1-9F2F-FC61AEB8EB9F}" dt="2022-02-14T15:42:43.811" v="583" actId="20577"/>
        <pc:sldMkLst>
          <pc:docMk/>
          <pc:sldMk cId="3828261807" sldId="443"/>
        </pc:sldMkLst>
        <pc:spChg chg="del">
          <ac:chgData name="Marta" userId="eac6eb22-5f14-46b4-a4ea-a86e6e8c4acc" providerId="ADAL" clId="{661C6999-6DFA-41E1-9F2F-FC61AEB8EB9F}" dt="2022-02-14T15:35:49.808" v="361" actId="478"/>
          <ac:spMkLst>
            <pc:docMk/>
            <pc:sldMk cId="3828261807" sldId="443"/>
            <ac:spMk id="2" creationId="{CA9A0781-BFB3-4827-8F74-2629FB5CF485}"/>
          </ac:spMkLst>
        </pc:spChg>
        <pc:spChg chg="del">
          <ac:chgData name="Marta" userId="eac6eb22-5f14-46b4-a4ea-a86e6e8c4acc" providerId="ADAL" clId="{661C6999-6DFA-41E1-9F2F-FC61AEB8EB9F}" dt="2022-02-14T15:35:49.808" v="361" actId="478"/>
          <ac:spMkLst>
            <pc:docMk/>
            <pc:sldMk cId="3828261807" sldId="443"/>
            <ac:spMk id="3" creationId="{490D28FC-1F55-41D3-8D37-85A4E73118BE}"/>
          </ac:spMkLst>
        </pc:spChg>
        <pc:spChg chg="del">
          <ac:chgData name="Marta" userId="eac6eb22-5f14-46b4-a4ea-a86e6e8c4acc" providerId="ADAL" clId="{661C6999-6DFA-41E1-9F2F-FC61AEB8EB9F}" dt="2022-02-14T15:35:49.808" v="361" actId="478"/>
          <ac:spMkLst>
            <pc:docMk/>
            <pc:sldMk cId="3828261807" sldId="443"/>
            <ac:spMk id="5" creationId="{47C50FC5-8AC0-476D-80F9-027B8A68552B}"/>
          </ac:spMkLst>
        </pc:spChg>
        <pc:spChg chg="mod">
          <ac:chgData name="Marta" userId="eac6eb22-5f14-46b4-a4ea-a86e6e8c4acc" providerId="ADAL" clId="{661C6999-6DFA-41E1-9F2F-FC61AEB8EB9F}" dt="2022-02-14T15:42:43.811" v="583" actId="20577"/>
          <ac:spMkLst>
            <pc:docMk/>
            <pc:sldMk cId="3828261807" sldId="443"/>
            <ac:spMk id="6" creationId="{00000000-0000-0000-0000-000000000000}"/>
          </ac:spMkLst>
        </pc:spChg>
        <pc:spChg chg="add mod">
          <ac:chgData name="Marta" userId="eac6eb22-5f14-46b4-a4ea-a86e6e8c4acc" providerId="ADAL" clId="{661C6999-6DFA-41E1-9F2F-FC61AEB8EB9F}" dt="2022-02-14T15:36:49.785" v="377" actId="255"/>
          <ac:spMkLst>
            <pc:docMk/>
            <pc:sldMk cId="3828261807" sldId="443"/>
            <ac:spMk id="11" creationId="{219D3A4E-8555-4A64-98D2-F567A51A6D8E}"/>
          </ac:spMkLst>
        </pc:spChg>
        <pc:spChg chg="add mod">
          <ac:chgData name="Marta" userId="eac6eb22-5f14-46b4-a4ea-a86e6e8c4acc" providerId="ADAL" clId="{661C6999-6DFA-41E1-9F2F-FC61AEB8EB9F}" dt="2022-02-14T15:35:50.248" v="362"/>
          <ac:spMkLst>
            <pc:docMk/>
            <pc:sldMk cId="3828261807" sldId="443"/>
            <ac:spMk id="12" creationId="{46DE8F3E-9532-43FC-BF69-6BE02D1B7543}"/>
          </ac:spMkLst>
        </pc:spChg>
        <pc:spChg chg="add mod">
          <ac:chgData name="Marta" userId="eac6eb22-5f14-46b4-a4ea-a86e6e8c4acc" providerId="ADAL" clId="{661C6999-6DFA-41E1-9F2F-FC61AEB8EB9F}" dt="2022-02-14T15:35:50.248" v="362"/>
          <ac:spMkLst>
            <pc:docMk/>
            <pc:sldMk cId="3828261807" sldId="443"/>
            <ac:spMk id="13" creationId="{1FC24D19-9938-4B73-89F1-3C02B6FFC002}"/>
          </ac:spMkLst>
        </pc:spChg>
        <pc:picChg chg="del">
          <ac:chgData name="Marta" userId="eac6eb22-5f14-46b4-a4ea-a86e6e8c4acc" providerId="ADAL" clId="{661C6999-6DFA-41E1-9F2F-FC61AEB8EB9F}" dt="2022-02-14T15:35:49.808" v="361" actId="478"/>
          <ac:picMkLst>
            <pc:docMk/>
            <pc:sldMk cId="3828261807" sldId="443"/>
            <ac:picMk id="10" creationId="{D3A57A76-DBAB-4600-AE46-2547AB41BBB2}"/>
          </ac:picMkLst>
        </pc:picChg>
        <pc:picChg chg="add mod">
          <ac:chgData name="Marta" userId="eac6eb22-5f14-46b4-a4ea-a86e6e8c4acc" providerId="ADAL" clId="{661C6999-6DFA-41E1-9F2F-FC61AEB8EB9F}" dt="2022-02-14T15:35:50.248" v="362"/>
          <ac:picMkLst>
            <pc:docMk/>
            <pc:sldMk cId="3828261807" sldId="443"/>
            <ac:picMk id="14" creationId="{DEC8DBAF-CD2B-425A-A098-5286DF098673}"/>
          </ac:picMkLst>
        </pc:picChg>
      </pc:sldChg>
      <pc:sldChg chg="addSp delSp modSp add mod">
        <pc:chgData name="Marta" userId="eac6eb22-5f14-46b4-a4ea-a86e6e8c4acc" providerId="ADAL" clId="{661C6999-6DFA-41E1-9F2F-FC61AEB8EB9F}" dt="2022-02-14T15:40:47.823" v="556" actId="1076"/>
        <pc:sldMkLst>
          <pc:docMk/>
          <pc:sldMk cId="2693195115" sldId="461"/>
        </pc:sldMkLst>
        <pc:spChg chg="add del mod">
          <ac:chgData name="Marta" userId="eac6eb22-5f14-46b4-a4ea-a86e6e8c4acc" providerId="ADAL" clId="{661C6999-6DFA-41E1-9F2F-FC61AEB8EB9F}" dt="2022-02-14T15:35:24.402" v="349" actId="478"/>
          <ac:spMkLst>
            <pc:docMk/>
            <pc:sldMk cId="2693195115" sldId="461"/>
            <ac:spMk id="8" creationId="{16E6DC51-070C-4CD6-B18A-EF11A415360F}"/>
          </ac:spMkLst>
        </pc:spChg>
        <pc:spChg chg="add del mod">
          <ac:chgData name="Marta" userId="eac6eb22-5f14-46b4-a4ea-a86e6e8c4acc" providerId="ADAL" clId="{661C6999-6DFA-41E1-9F2F-FC61AEB8EB9F}" dt="2022-02-14T15:35:24.402" v="349" actId="478"/>
          <ac:spMkLst>
            <pc:docMk/>
            <pc:sldMk cId="2693195115" sldId="461"/>
            <ac:spMk id="9" creationId="{36948157-D950-4BF3-BEFF-7EDEF11F1B7E}"/>
          </ac:spMkLst>
        </pc:spChg>
        <pc:spChg chg="add del mod">
          <ac:chgData name="Marta" userId="eac6eb22-5f14-46b4-a4ea-a86e6e8c4acc" providerId="ADAL" clId="{661C6999-6DFA-41E1-9F2F-FC61AEB8EB9F}" dt="2022-02-14T15:35:24.402" v="349" actId="478"/>
          <ac:spMkLst>
            <pc:docMk/>
            <pc:sldMk cId="2693195115" sldId="461"/>
            <ac:spMk id="10" creationId="{F27727D3-F81A-4FE2-885B-B2C3FC9C8A8F}"/>
          </ac:spMkLst>
        </pc:spChg>
        <pc:spChg chg="add mod">
          <ac:chgData name="Marta" userId="eac6eb22-5f14-46b4-a4ea-a86e6e8c4acc" providerId="ADAL" clId="{661C6999-6DFA-41E1-9F2F-FC61AEB8EB9F}" dt="2022-02-14T15:35:24.579" v="350"/>
          <ac:spMkLst>
            <pc:docMk/>
            <pc:sldMk cId="2693195115" sldId="461"/>
            <ac:spMk id="12" creationId="{A4C188D6-C668-457F-BA58-96D8FFB09230}"/>
          </ac:spMkLst>
        </pc:spChg>
        <pc:spChg chg="add mod">
          <ac:chgData name="Marta" userId="eac6eb22-5f14-46b4-a4ea-a86e6e8c4acc" providerId="ADAL" clId="{661C6999-6DFA-41E1-9F2F-FC61AEB8EB9F}" dt="2022-02-14T15:35:24.579" v="350"/>
          <ac:spMkLst>
            <pc:docMk/>
            <pc:sldMk cId="2693195115" sldId="461"/>
            <ac:spMk id="13" creationId="{34D5C63C-BF1D-4931-95F2-E660DDDFBD5D}"/>
          </ac:spMkLst>
        </pc:spChg>
        <pc:spChg chg="mod">
          <ac:chgData name="Marta" userId="eac6eb22-5f14-46b4-a4ea-a86e6e8c4acc" providerId="ADAL" clId="{661C6999-6DFA-41E1-9F2F-FC61AEB8EB9F}" dt="2022-02-14T15:40:47.823" v="556" actId="1076"/>
          <ac:spMkLst>
            <pc:docMk/>
            <pc:sldMk cId="2693195115" sldId="461"/>
            <ac:spMk id="14" creationId="{81CEB081-CD23-4709-BA68-D3043B6010C2}"/>
          </ac:spMkLst>
        </pc:spChg>
        <pc:spChg chg="del">
          <ac:chgData name="Marta" userId="eac6eb22-5f14-46b4-a4ea-a86e6e8c4acc" providerId="ADAL" clId="{661C6999-6DFA-41E1-9F2F-FC61AEB8EB9F}" dt="2022-02-14T14:08:29.780" v="179" actId="478"/>
          <ac:spMkLst>
            <pc:docMk/>
            <pc:sldMk cId="2693195115" sldId="461"/>
            <ac:spMk id="15" creationId="{B212BD0D-B987-4648-9162-07B9DD67B990}"/>
          </ac:spMkLst>
        </pc:spChg>
        <pc:spChg chg="add mod">
          <ac:chgData name="Marta" userId="eac6eb22-5f14-46b4-a4ea-a86e6e8c4acc" providerId="ADAL" clId="{661C6999-6DFA-41E1-9F2F-FC61AEB8EB9F}" dt="2022-02-14T15:35:24.579" v="350"/>
          <ac:spMkLst>
            <pc:docMk/>
            <pc:sldMk cId="2693195115" sldId="461"/>
            <ac:spMk id="15" creationId="{F38C0B71-C653-4C45-9F9E-9767FC404468}"/>
          </ac:spMkLst>
        </pc:spChg>
        <pc:spChg chg="mod">
          <ac:chgData name="Marta" userId="eac6eb22-5f14-46b4-a4ea-a86e6e8c4acc" providerId="ADAL" clId="{661C6999-6DFA-41E1-9F2F-FC61AEB8EB9F}" dt="2022-02-14T15:40:35.661" v="555" actId="20577"/>
          <ac:spMkLst>
            <pc:docMk/>
            <pc:sldMk cId="2693195115" sldId="461"/>
            <ac:spMk id="16" creationId="{A188A548-96A8-4D2F-8179-7CB96D16B0F5}"/>
          </ac:spMkLst>
        </pc:spChg>
        <pc:picChg chg="add mod">
          <ac:chgData name="Marta" userId="eac6eb22-5f14-46b4-a4ea-a86e6e8c4acc" providerId="ADAL" clId="{661C6999-6DFA-41E1-9F2F-FC61AEB8EB9F}" dt="2022-02-14T14:08:15.652" v="178" actId="1076"/>
          <ac:picMkLst>
            <pc:docMk/>
            <pc:sldMk cId="2693195115" sldId="461"/>
            <ac:picMk id="3" creationId="{B6B80CDE-C545-417F-9694-B46760E31DC4}"/>
          </ac:picMkLst>
        </pc:picChg>
        <pc:picChg chg="add del mod">
          <ac:chgData name="Marta" userId="eac6eb22-5f14-46b4-a4ea-a86e6e8c4acc" providerId="ADAL" clId="{661C6999-6DFA-41E1-9F2F-FC61AEB8EB9F}" dt="2022-02-14T15:35:24.402" v="349" actId="478"/>
          <ac:picMkLst>
            <pc:docMk/>
            <pc:sldMk cId="2693195115" sldId="461"/>
            <ac:picMk id="11" creationId="{341D06A4-2CF9-46C5-91A4-4BC3DC85CFEA}"/>
          </ac:picMkLst>
        </pc:picChg>
        <pc:picChg chg="del">
          <ac:chgData name="Marta" userId="eac6eb22-5f14-46b4-a4ea-a86e6e8c4acc" providerId="ADAL" clId="{661C6999-6DFA-41E1-9F2F-FC61AEB8EB9F}" dt="2022-02-14T14:08:11.804" v="176" actId="478"/>
          <ac:picMkLst>
            <pc:docMk/>
            <pc:sldMk cId="2693195115" sldId="461"/>
            <ac:picMk id="12" creationId="{37E4BE3F-0478-417C-B635-345DA7AAA6A9}"/>
          </ac:picMkLst>
        </pc:picChg>
        <pc:picChg chg="add mod">
          <ac:chgData name="Marta" userId="eac6eb22-5f14-46b4-a4ea-a86e6e8c4acc" providerId="ADAL" clId="{661C6999-6DFA-41E1-9F2F-FC61AEB8EB9F}" dt="2022-02-14T15:35:24.579" v="350"/>
          <ac:picMkLst>
            <pc:docMk/>
            <pc:sldMk cId="2693195115" sldId="461"/>
            <ac:picMk id="17" creationId="{2EA962B5-C63F-44D1-AFA2-8EE5D53270EB}"/>
          </ac:picMkLst>
        </pc:picChg>
      </pc:sldChg>
      <pc:sldChg chg="addSp delSp modSp mod">
        <pc:chgData name="Marta" userId="eac6eb22-5f14-46b4-a4ea-a86e6e8c4acc" providerId="ADAL" clId="{661C6999-6DFA-41E1-9F2F-FC61AEB8EB9F}" dt="2022-02-14T15:42:49.242" v="587" actId="20577"/>
        <pc:sldMkLst>
          <pc:docMk/>
          <pc:sldMk cId="1484635905" sldId="753"/>
        </pc:sldMkLst>
        <pc:spChg chg="del">
          <ac:chgData name="Marta" userId="eac6eb22-5f14-46b4-a4ea-a86e6e8c4acc" providerId="ADAL" clId="{661C6999-6DFA-41E1-9F2F-FC61AEB8EB9F}" dt="2022-02-14T15:35:53.794" v="363" actId="478"/>
          <ac:spMkLst>
            <pc:docMk/>
            <pc:sldMk cId="1484635905" sldId="753"/>
            <ac:spMk id="2" creationId="{DA68B010-FF9B-49AB-B01C-00EBC2262BB9}"/>
          </ac:spMkLst>
        </pc:spChg>
        <pc:spChg chg="mod">
          <ac:chgData name="Marta" userId="eac6eb22-5f14-46b4-a4ea-a86e6e8c4acc" providerId="ADAL" clId="{661C6999-6DFA-41E1-9F2F-FC61AEB8EB9F}" dt="2022-02-14T15:42:49.242" v="587" actId="20577"/>
          <ac:spMkLst>
            <pc:docMk/>
            <pc:sldMk cId="1484635905" sldId="753"/>
            <ac:spMk id="3" creationId="{49BBA79F-5F7E-4DC1-BE4A-E43D184D8E06}"/>
          </ac:spMkLst>
        </pc:spChg>
        <pc:spChg chg="del">
          <ac:chgData name="Marta" userId="eac6eb22-5f14-46b4-a4ea-a86e6e8c4acc" providerId="ADAL" clId="{661C6999-6DFA-41E1-9F2F-FC61AEB8EB9F}" dt="2022-02-14T15:35:53.794" v="363" actId="478"/>
          <ac:spMkLst>
            <pc:docMk/>
            <pc:sldMk cId="1484635905" sldId="753"/>
            <ac:spMk id="4" creationId="{2078680A-7C7F-4DBA-B4EB-B15E6F608E01}"/>
          </ac:spMkLst>
        </pc:spChg>
        <pc:spChg chg="mod">
          <ac:chgData name="Marta" userId="eac6eb22-5f14-46b4-a4ea-a86e6e8c4acc" providerId="ADAL" clId="{661C6999-6DFA-41E1-9F2F-FC61AEB8EB9F}" dt="2022-02-14T15:42:46.865" v="585" actId="20577"/>
          <ac:spMkLst>
            <pc:docMk/>
            <pc:sldMk cId="1484635905" sldId="753"/>
            <ac:spMk id="6" creationId="{00000000-0000-0000-0000-000000000000}"/>
          </ac:spMkLst>
        </pc:spChg>
        <pc:spChg chg="add del mod">
          <ac:chgData name="Marta" userId="eac6eb22-5f14-46b4-a4ea-a86e6e8c4acc" providerId="ADAL" clId="{661C6999-6DFA-41E1-9F2F-FC61AEB8EB9F}" dt="2022-02-14T15:35:57.168" v="365"/>
          <ac:spMkLst>
            <pc:docMk/>
            <pc:sldMk cId="1484635905" sldId="753"/>
            <ac:spMk id="9" creationId="{C9DE1084-8396-4B31-975F-556EFCD9008C}"/>
          </ac:spMkLst>
        </pc:spChg>
        <pc:spChg chg="add del mod">
          <ac:chgData name="Marta" userId="eac6eb22-5f14-46b4-a4ea-a86e6e8c4acc" providerId="ADAL" clId="{661C6999-6DFA-41E1-9F2F-FC61AEB8EB9F}" dt="2022-02-14T15:35:57.168" v="365"/>
          <ac:spMkLst>
            <pc:docMk/>
            <pc:sldMk cId="1484635905" sldId="753"/>
            <ac:spMk id="10" creationId="{F43B1903-8317-4EC2-8242-86EF5BA8DC73}"/>
          </ac:spMkLst>
        </pc:spChg>
        <pc:spChg chg="del">
          <ac:chgData name="Marta" userId="eac6eb22-5f14-46b4-a4ea-a86e6e8c4acc" providerId="ADAL" clId="{661C6999-6DFA-41E1-9F2F-FC61AEB8EB9F}" dt="2022-02-14T15:35:53.794" v="363" actId="478"/>
          <ac:spMkLst>
            <pc:docMk/>
            <pc:sldMk cId="1484635905" sldId="753"/>
            <ac:spMk id="11" creationId="{BA05C39A-4A6F-4B84-8BFC-FDD0418B8D96}"/>
          </ac:spMkLst>
        </pc:spChg>
        <pc:spChg chg="add del mod">
          <ac:chgData name="Marta" userId="eac6eb22-5f14-46b4-a4ea-a86e6e8c4acc" providerId="ADAL" clId="{661C6999-6DFA-41E1-9F2F-FC61AEB8EB9F}" dt="2022-02-14T15:35:57.168" v="365"/>
          <ac:spMkLst>
            <pc:docMk/>
            <pc:sldMk cId="1484635905" sldId="753"/>
            <ac:spMk id="12" creationId="{9FFFE015-B51C-4252-A0C4-D7380EF63D92}"/>
          </ac:spMkLst>
        </pc:spChg>
        <pc:spChg chg="add mod">
          <ac:chgData name="Marta" userId="eac6eb22-5f14-46b4-a4ea-a86e6e8c4acc" providerId="ADAL" clId="{661C6999-6DFA-41E1-9F2F-FC61AEB8EB9F}" dt="2022-02-14T15:36:00.211" v="367"/>
          <ac:spMkLst>
            <pc:docMk/>
            <pc:sldMk cId="1484635905" sldId="753"/>
            <ac:spMk id="14" creationId="{403C2238-44E2-4B09-B926-64244BC2204E}"/>
          </ac:spMkLst>
        </pc:spChg>
        <pc:spChg chg="add mod">
          <ac:chgData name="Marta" userId="eac6eb22-5f14-46b4-a4ea-a86e6e8c4acc" providerId="ADAL" clId="{661C6999-6DFA-41E1-9F2F-FC61AEB8EB9F}" dt="2022-02-14T15:36:00.211" v="367"/>
          <ac:spMkLst>
            <pc:docMk/>
            <pc:sldMk cId="1484635905" sldId="753"/>
            <ac:spMk id="15" creationId="{6C45A98E-AC80-44DF-B63D-4507B8B5C8C3}"/>
          </ac:spMkLst>
        </pc:spChg>
        <pc:spChg chg="add mod">
          <ac:chgData name="Marta" userId="eac6eb22-5f14-46b4-a4ea-a86e6e8c4acc" providerId="ADAL" clId="{661C6999-6DFA-41E1-9F2F-FC61AEB8EB9F}" dt="2022-02-14T15:36:00.211" v="367"/>
          <ac:spMkLst>
            <pc:docMk/>
            <pc:sldMk cId="1484635905" sldId="753"/>
            <ac:spMk id="16" creationId="{20BCA566-E139-4F03-8BBC-585AFB6B99A6}"/>
          </ac:spMkLst>
        </pc:spChg>
        <pc:picChg chg="del">
          <ac:chgData name="Marta" userId="eac6eb22-5f14-46b4-a4ea-a86e6e8c4acc" providerId="ADAL" clId="{661C6999-6DFA-41E1-9F2F-FC61AEB8EB9F}" dt="2022-02-14T15:35:59.836" v="366" actId="478"/>
          <ac:picMkLst>
            <pc:docMk/>
            <pc:sldMk cId="1484635905" sldId="753"/>
            <ac:picMk id="8" creationId="{62259F87-D19D-4C1E-A55B-1FFC14D2BA78}"/>
          </ac:picMkLst>
        </pc:picChg>
        <pc:picChg chg="add del mod">
          <ac:chgData name="Marta" userId="eac6eb22-5f14-46b4-a4ea-a86e6e8c4acc" providerId="ADAL" clId="{661C6999-6DFA-41E1-9F2F-FC61AEB8EB9F}" dt="2022-02-14T15:35:57.168" v="365"/>
          <ac:picMkLst>
            <pc:docMk/>
            <pc:sldMk cId="1484635905" sldId="753"/>
            <ac:picMk id="13" creationId="{286BFDCD-9FBA-42B7-899E-03D751BFE3AB}"/>
          </ac:picMkLst>
        </pc:picChg>
        <pc:picChg chg="add mod">
          <ac:chgData name="Marta" userId="eac6eb22-5f14-46b4-a4ea-a86e6e8c4acc" providerId="ADAL" clId="{661C6999-6DFA-41E1-9F2F-FC61AEB8EB9F}" dt="2022-02-14T15:36:00.211" v="367"/>
          <ac:picMkLst>
            <pc:docMk/>
            <pc:sldMk cId="1484635905" sldId="753"/>
            <ac:picMk id="17" creationId="{D170D516-A40D-417F-8421-7D89F1C8E25C}"/>
          </ac:picMkLst>
        </pc:picChg>
      </pc:sldChg>
      <pc:sldChg chg="addSp delSp modSp mod">
        <pc:chgData name="Marta" userId="eac6eb22-5f14-46b4-a4ea-a86e6e8c4acc" providerId="ADAL" clId="{661C6999-6DFA-41E1-9F2F-FC61AEB8EB9F}" dt="2022-02-14T15:52:28.107" v="660" actId="20577"/>
        <pc:sldMkLst>
          <pc:docMk/>
          <pc:sldMk cId="2932444859" sldId="756"/>
        </pc:sldMkLst>
        <pc:spChg chg="del">
          <ac:chgData name="Marta" userId="eac6eb22-5f14-46b4-a4ea-a86e6e8c4acc" providerId="ADAL" clId="{661C6999-6DFA-41E1-9F2F-FC61AEB8EB9F}" dt="2022-02-14T15:36:24.745" v="374" actId="478"/>
          <ac:spMkLst>
            <pc:docMk/>
            <pc:sldMk cId="2932444859" sldId="756"/>
            <ac:spMk id="2" creationId="{8B41472F-A3EE-41D7-AE08-1F4E3C792660}"/>
          </ac:spMkLst>
        </pc:spChg>
        <pc:spChg chg="mod">
          <ac:chgData name="Marta" userId="eac6eb22-5f14-46b4-a4ea-a86e6e8c4acc" providerId="ADAL" clId="{661C6999-6DFA-41E1-9F2F-FC61AEB8EB9F}" dt="2022-02-14T15:52:28.107" v="660" actId="20577"/>
          <ac:spMkLst>
            <pc:docMk/>
            <pc:sldMk cId="2932444859" sldId="756"/>
            <ac:spMk id="4" creationId="{00000000-0000-0000-0000-000000000000}"/>
          </ac:spMkLst>
        </pc:spChg>
        <pc:spChg chg="del">
          <ac:chgData name="Marta" userId="eac6eb22-5f14-46b4-a4ea-a86e6e8c4acc" providerId="ADAL" clId="{661C6999-6DFA-41E1-9F2F-FC61AEB8EB9F}" dt="2022-02-14T15:36:24.745" v="374" actId="478"/>
          <ac:spMkLst>
            <pc:docMk/>
            <pc:sldMk cId="2932444859" sldId="756"/>
            <ac:spMk id="6" creationId="{CD27FF47-24C2-4C99-A141-E3D97F9C884C}"/>
          </ac:spMkLst>
        </pc:spChg>
        <pc:spChg chg="mod">
          <ac:chgData name="Marta" userId="eac6eb22-5f14-46b4-a4ea-a86e6e8c4acc" providerId="ADAL" clId="{661C6999-6DFA-41E1-9F2F-FC61AEB8EB9F}" dt="2022-02-14T14:19:39.516" v="264" actId="20577"/>
          <ac:spMkLst>
            <pc:docMk/>
            <pc:sldMk cId="2932444859" sldId="756"/>
            <ac:spMk id="8" creationId="{994CAA25-984D-4484-838B-9B092E7155F2}"/>
          </ac:spMkLst>
        </pc:spChg>
        <pc:spChg chg="add mod">
          <ac:chgData name="Marta" userId="eac6eb22-5f14-46b4-a4ea-a86e6e8c4acc" providerId="ADAL" clId="{661C6999-6DFA-41E1-9F2F-FC61AEB8EB9F}" dt="2022-02-14T15:36:35.537" v="376" actId="255"/>
          <ac:spMkLst>
            <pc:docMk/>
            <pc:sldMk cId="2932444859" sldId="756"/>
            <ac:spMk id="10" creationId="{41FD3999-A86A-4BBE-9C18-3124923FD008}"/>
          </ac:spMkLst>
        </pc:spChg>
        <pc:spChg chg="add mod">
          <ac:chgData name="Marta" userId="eac6eb22-5f14-46b4-a4ea-a86e6e8c4acc" providerId="ADAL" clId="{661C6999-6DFA-41E1-9F2F-FC61AEB8EB9F}" dt="2022-02-14T15:36:25.147" v="375"/>
          <ac:spMkLst>
            <pc:docMk/>
            <pc:sldMk cId="2932444859" sldId="756"/>
            <ac:spMk id="11" creationId="{0D988C80-95C6-42A4-B26B-145B0BC7C404}"/>
          </ac:spMkLst>
        </pc:spChg>
        <pc:spChg chg="del">
          <ac:chgData name="Marta" userId="eac6eb22-5f14-46b4-a4ea-a86e6e8c4acc" providerId="ADAL" clId="{661C6999-6DFA-41E1-9F2F-FC61AEB8EB9F}" dt="2022-02-14T15:36:24.745" v="374" actId="478"/>
          <ac:spMkLst>
            <pc:docMk/>
            <pc:sldMk cId="2932444859" sldId="756"/>
            <ac:spMk id="12" creationId="{4DA503FB-519E-45AD-84A3-2F69A868CC8C}"/>
          </ac:spMkLst>
        </pc:spChg>
        <pc:spChg chg="add mod">
          <ac:chgData name="Marta" userId="eac6eb22-5f14-46b4-a4ea-a86e6e8c4acc" providerId="ADAL" clId="{661C6999-6DFA-41E1-9F2F-FC61AEB8EB9F}" dt="2022-02-14T15:36:25.147" v="375"/>
          <ac:spMkLst>
            <pc:docMk/>
            <pc:sldMk cId="2932444859" sldId="756"/>
            <ac:spMk id="13" creationId="{69CDC71E-2ADC-4E43-86EC-45ECC0628026}"/>
          </ac:spMkLst>
        </pc:spChg>
        <pc:picChg chg="del">
          <ac:chgData name="Marta" userId="eac6eb22-5f14-46b4-a4ea-a86e6e8c4acc" providerId="ADAL" clId="{661C6999-6DFA-41E1-9F2F-FC61AEB8EB9F}" dt="2022-02-14T15:36:24.745" v="374" actId="478"/>
          <ac:picMkLst>
            <pc:docMk/>
            <pc:sldMk cId="2932444859" sldId="756"/>
            <ac:picMk id="7" creationId="{3EA069F1-E9E0-4286-98F1-B38420FC503F}"/>
          </ac:picMkLst>
        </pc:picChg>
        <pc:picChg chg="add mod">
          <ac:chgData name="Marta" userId="eac6eb22-5f14-46b4-a4ea-a86e6e8c4acc" providerId="ADAL" clId="{661C6999-6DFA-41E1-9F2F-FC61AEB8EB9F}" dt="2022-02-14T15:36:25.147" v="375"/>
          <ac:picMkLst>
            <pc:docMk/>
            <pc:sldMk cId="2932444859" sldId="756"/>
            <ac:picMk id="14" creationId="{DBAA60BC-8150-45D5-90CE-79DE208AD16B}"/>
          </ac:picMkLst>
        </pc:picChg>
      </pc:sldChg>
      <pc:sldChg chg="addSp delSp modSp mod ord">
        <pc:chgData name="Marta" userId="eac6eb22-5f14-46b4-a4ea-a86e6e8c4acc" providerId="ADAL" clId="{661C6999-6DFA-41E1-9F2F-FC61AEB8EB9F}" dt="2022-02-14T15:41:54.485" v="563" actId="20577"/>
        <pc:sldMkLst>
          <pc:docMk/>
          <pc:sldMk cId="4279644075" sldId="759"/>
        </pc:sldMkLst>
        <pc:spChg chg="del">
          <ac:chgData name="Marta" userId="eac6eb22-5f14-46b4-a4ea-a86e6e8c4acc" providerId="ADAL" clId="{661C6999-6DFA-41E1-9F2F-FC61AEB8EB9F}" dt="2022-02-14T15:35:09.439" v="343" actId="478"/>
          <ac:spMkLst>
            <pc:docMk/>
            <pc:sldMk cId="4279644075" sldId="759"/>
            <ac:spMk id="2" creationId="{D677FC44-F51B-466F-AED6-3CB59EAFC0FD}"/>
          </ac:spMkLst>
        </pc:spChg>
        <pc:spChg chg="mod">
          <ac:chgData name="Marta" userId="eac6eb22-5f14-46b4-a4ea-a86e6e8c4acc" providerId="ADAL" clId="{661C6999-6DFA-41E1-9F2F-FC61AEB8EB9F}" dt="2022-02-14T15:41:51.661" v="561" actId="20577"/>
          <ac:spMkLst>
            <pc:docMk/>
            <pc:sldMk cId="4279644075" sldId="759"/>
            <ac:spMk id="3" creationId="{00000000-0000-0000-0000-000000000000}"/>
          </ac:spMkLst>
        </pc:spChg>
        <pc:spChg chg="del">
          <ac:chgData name="Marta" userId="eac6eb22-5f14-46b4-a4ea-a86e6e8c4acc" providerId="ADAL" clId="{661C6999-6DFA-41E1-9F2F-FC61AEB8EB9F}" dt="2022-02-14T15:35:09.439" v="343" actId="478"/>
          <ac:spMkLst>
            <pc:docMk/>
            <pc:sldMk cId="4279644075" sldId="759"/>
            <ac:spMk id="4" creationId="{E037D669-169A-4E57-AE2C-287593D5E0A7}"/>
          </ac:spMkLst>
        </pc:spChg>
        <pc:spChg chg="mod">
          <ac:chgData name="Marta" userId="eac6eb22-5f14-46b4-a4ea-a86e6e8c4acc" providerId="ADAL" clId="{661C6999-6DFA-41E1-9F2F-FC61AEB8EB9F}" dt="2022-02-14T15:41:54.485" v="563" actId="20577"/>
          <ac:spMkLst>
            <pc:docMk/>
            <pc:sldMk cId="4279644075" sldId="759"/>
            <ac:spMk id="7" creationId="{C542E130-C53F-4C9B-A35D-CF6E6831ABC8}"/>
          </ac:spMkLst>
        </pc:spChg>
        <pc:spChg chg="del">
          <ac:chgData name="Marta" userId="eac6eb22-5f14-46b4-a4ea-a86e6e8c4acc" providerId="ADAL" clId="{661C6999-6DFA-41E1-9F2F-FC61AEB8EB9F}" dt="2022-02-14T15:35:09.439" v="343" actId="478"/>
          <ac:spMkLst>
            <pc:docMk/>
            <pc:sldMk cId="4279644075" sldId="759"/>
            <ac:spMk id="9" creationId="{E4CCC7DB-20D0-475B-B55A-28DDE780D5F6}"/>
          </ac:spMkLst>
        </pc:spChg>
        <pc:spChg chg="add mod">
          <ac:chgData name="Marta" userId="eac6eb22-5f14-46b4-a4ea-a86e6e8c4acc" providerId="ADAL" clId="{661C6999-6DFA-41E1-9F2F-FC61AEB8EB9F}" dt="2022-02-14T15:35:09.787" v="344"/>
          <ac:spMkLst>
            <pc:docMk/>
            <pc:sldMk cId="4279644075" sldId="759"/>
            <ac:spMk id="10" creationId="{3D090CF6-5C1B-4BE3-A615-3C0228981C66}"/>
          </ac:spMkLst>
        </pc:spChg>
        <pc:spChg chg="add mod">
          <ac:chgData name="Marta" userId="eac6eb22-5f14-46b4-a4ea-a86e6e8c4acc" providerId="ADAL" clId="{661C6999-6DFA-41E1-9F2F-FC61AEB8EB9F}" dt="2022-02-14T15:35:09.787" v="344"/>
          <ac:spMkLst>
            <pc:docMk/>
            <pc:sldMk cId="4279644075" sldId="759"/>
            <ac:spMk id="11" creationId="{D346C285-4B4E-4B4C-86CA-03EE65A9E806}"/>
          </ac:spMkLst>
        </pc:spChg>
        <pc:spChg chg="add mod">
          <ac:chgData name="Marta" userId="eac6eb22-5f14-46b4-a4ea-a86e6e8c4acc" providerId="ADAL" clId="{661C6999-6DFA-41E1-9F2F-FC61AEB8EB9F}" dt="2022-02-14T15:35:09.787" v="344"/>
          <ac:spMkLst>
            <pc:docMk/>
            <pc:sldMk cId="4279644075" sldId="759"/>
            <ac:spMk id="12" creationId="{0861272F-5156-463C-9C6F-4527EAAA90F2}"/>
          </ac:spMkLst>
        </pc:spChg>
        <pc:picChg chg="del">
          <ac:chgData name="Marta" userId="eac6eb22-5f14-46b4-a4ea-a86e6e8c4acc" providerId="ADAL" clId="{661C6999-6DFA-41E1-9F2F-FC61AEB8EB9F}" dt="2022-02-14T15:35:09.439" v="343" actId="478"/>
          <ac:picMkLst>
            <pc:docMk/>
            <pc:sldMk cId="4279644075" sldId="759"/>
            <ac:picMk id="6" creationId="{B53F7682-EE0D-4290-A208-DDA2D8ED2CC8}"/>
          </ac:picMkLst>
        </pc:picChg>
        <pc:picChg chg="add mod">
          <ac:chgData name="Marta" userId="eac6eb22-5f14-46b4-a4ea-a86e6e8c4acc" providerId="ADAL" clId="{661C6999-6DFA-41E1-9F2F-FC61AEB8EB9F}" dt="2022-02-14T15:35:09.787" v="344"/>
          <ac:picMkLst>
            <pc:docMk/>
            <pc:sldMk cId="4279644075" sldId="759"/>
            <ac:picMk id="13" creationId="{9E1787E6-A7FA-4562-B615-C9D88C8267E5}"/>
          </ac:picMkLst>
        </pc:picChg>
      </pc:sldChg>
      <pc:sldChg chg="addSp delSp modSp mod ord">
        <pc:chgData name="Marta" userId="eac6eb22-5f14-46b4-a4ea-a86e6e8c4acc" providerId="ADAL" clId="{661C6999-6DFA-41E1-9F2F-FC61AEB8EB9F}" dt="2022-02-14T15:42:39.526" v="581" actId="20577"/>
        <pc:sldMkLst>
          <pc:docMk/>
          <pc:sldMk cId="1299466057" sldId="769"/>
        </pc:sldMkLst>
        <pc:spChg chg="del">
          <ac:chgData name="Marta" userId="eac6eb22-5f14-46b4-a4ea-a86e6e8c4acc" providerId="ADAL" clId="{661C6999-6DFA-41E1-9F2F-FC61AEB8EB9F}" dt="2022-02-14T15:35:45.832" v="359" actId="478"/>
          <ac:spMkLst>
            <pc:docMk/>
            <pc:sldMk cId="1299466057" sldId="769"/>
            <ac:spMk id="2" creationId="{DE22E032-5ED4-46D5-8248-3286050BA909}"/>
          </ac:spMkLst>
        </pc:spChg>
        <pc:spChg chg="del">
          <ac:chgData name="Marta" userId="eac6eb22-5f14-46b4-a4ea-a86e6e8c4acc" providerId="ADAL" clId="{661C6999-6DFA-41E1-9F2F-FC61AEB8EB9F}" dt="2022-02-14T15:35:45.832" v="359" actId="478"/>
          <ac:spMkLst>
            <pc:docMk/>
            <pc:sldMk cId="1299466057" sldId="769"/>
            <ac:spMk id="3" creationId="{88D4AFD8-D003-4049-A099-E4EE17481E3C}"/>
          </ac:spMkLst>
        </pc:spChg>
        <pc:spChg chg="del">
          <ac:chgData name="Marta" userId="eac6eb22-5f14-46b4-a4ea-a86e6e8c4acc" providerId="ADAL" clId="{661C6999-6DFA-41E1-9F2F-FC61AEB8EB9F}" dt="2022-02-14T15:35:45.832" v="359" actId="478"/>
          <ac:spMkLst>
            <pc:docMk/>
            <pc:sldMk cId="1299466057" sldId="769"/>
            <ac:spMk id="5" creationId="{CA8F0732-BC9C-4489-8513-4C1C6B02FA45}"/>
          </ac:spMkLst>
        </pc:spChg>
        <pc:spChg chg="mod">
          <ac:chgData name="Marta" userId="eac6eb22-5f14-46b4-a4ea-a86e6e8c4acc" providerId="ADAL" clId="{661C6999-6DFA-41E1-9F2F-FC61AEB8EB9F}" dt="2022-02-14T15:42:37.495" v="579" actId="20577"/>
          <ac:spMkLst>
            <pc:docMk/>
            <pc:sldMk cId="1299466057" sldId="769"/>
            <ac:spMk id="6" creationId="{00000000-0000-0000-0000-000000000000}"/>
          </ac:spMkLst>
        </pc:spChg>
        <pc:spChg chg="add mod">
          <ac:chgData name="Marta" userId="eac6eb22-5f14-46b4-a4ea-a86e6e8c4acc" providerId="ADAL" clId="{661C6999-6DFA-41E1-9F2F-FC61AEB8EB9F}" dt="2022-02-14T15:35:46.291" v="360"/>
          <ac:spMkLst>
            <pc:docMk/>
            <pc:sldMk cId="1299466057" sldId="769"/>
            <ac:spMk id="10" creationId="{33C71D3D-B8A4-4319-9066-7586E6863122}"/>
          </ac:spMkLst>
        </pc:spChg>
        <pc:spChg chg="add mod">
          <ac:chgData name="Marta" userId="eac6eb22-5f14-46b4-a4ea-a86e6e8c4acc" providerId="ADAL" clId="{661C6999-6DFA-41E1-9F2F-FC61AEB8EB9F}" dt="2022-02-14T15:35:46.291" v="360"/>
          <ac:spMkLst>
            <pc:docMk/>
            <pc:sldMk cId="1299466057" sldId="769"/>
            <ac:spMk id="11" creationId="{5FC18E66-7576-4AE9-8781-EE695BD047A8}"/>
          </ac:spMkLst>
        </pc:spChg>
        <pc:spChg chg="add mod">
          <ac:chgData name="Marta" userId="eac6eb22-5f14-46b4-a4ea-a86e6e8c4acc" providerId="ADAL" clId="{661C6999-6DFA-41E1-9F2F-FC61AEB8EB9F}" dt="2022-02-14T15:35:46.291" v="360"/>
          <ac:spMkLst>
            <pc:docMk/>
            <pc:sldMk cId="1299466057" sldId="769"/>
            <ac:spMk id="12" creationId="{8AA1DBC4-E1B3-4478-9C88-AD2E26038C11}"/>
          </ac:spMkLst>
        </pc:spChg>
        <pc:spChg chg="mod">
          <ac:chgData name="Marta" userId="eac6eb22-5f14-46b4-a4ea-a86e6e8c4acc" providerId="ADAL" clId="{661C6999-6DFA-41E1-9F2F-FC61AEB8EB9F}" dt="2022-02-14T15:42:39.526" v="581" actId="20577"/>
          <ac:spMkLst>
            <pc:docMk/>
            <pc:sldMk cId="1299466057" sldId="769"/>
            <ac:spMk id="13" creationId="{5EBA3C3A-26F7-4697-89FF-46569E674F13}"/>
          </ac:spMkLst>
        </pc:spChg>
        <pc:picChg chg="del">
          <ac:chgData name="Marta" userId="eac6eb22-5f14-46b4-a4ea-a86e6e8c4acc" providerId="ADAL" clId="{661C6999-6DFA-41E1-9F2F-FC61AEB8EB9F}" dt="2022-02-14T15:35:45.832" v="359" actId="478"/>
          <ac:picMkLst>
            <pc:docMk/>
            <pc:sldMk cId="1299466057" sldId="769"/>
            <ac:picMk id="7" creationId="{0A9180D0-146E-4A48-98CA-9CBB9DFD4007}"/>
          </ac:picMkLst>
        </pc:picChg>
        <pc:picChg chg="add mod">
          <ac:chgData name="Marta" userId="eac6eb22-5f14-46b4-a4ea-a86e6e8c4acc" providerId="ADAL" clId="{661C6999-6DFA-41E1-9F2F-FC61AEB8EB9F}" dt="2022-02-14T15:35:46.291" v="360"/>
          <ac:picMkLst>
            <pc:docMk/>
            <pc:sldMk cId="1299466057" sldId="769"/>
            <ac:picMk id="14" creationId="{F736C2C8-6528-4643-947E-B01AA46581E4}"/>
          </ac:picMkLst>
        </pc:picChg>
      </pc:sldChg>
      <pc:sldChg chg="addSp delSp modSp mod ord">
        <pc:chgData name="Marta" userId="eac6eb22-5f14-46b4-a4ea-a86e6e8c4acc" providerId="ADAL" clId="{661C6999-6DFA-41E1-9F2F-FC61AEB8EB9F}" dt="2022-02-14T15:42:22.010" v="571" actId="20577"/>
        <pc:sldMkLst>
          <pc:docMk/>
          <pc:sldMk cId="720284508" sldId="770"/>
        </pc:sldMkLst>
        <pc:spChg chg="del">
          <ac:chgData name="Marta" userId="eac6eb22-5f14-46b4-a4ea-a86e6e8c4acc" providerId="ADAL" clId="{661C6999-6DFA-41E1-9F2F-FC61AEB8EB9F}" dt="2022-02-14T15:35:29.528" v="351" actId="478"/>
          <ac:spMkLst>
            <pc:docMk/>
            <pc:sldMk cId="720284508" sldId="770"/>
            <ac:spMk id="2" creationId="{10BFB850-ECE3-4487-9DB3-E5789189384E}"/>
          </ac:spMkLst>
        </pc:spChg>
        <pc:spChg chg="del">
          <ac:chgData name="Marta" userId="eac6eb22-5f14-46b4-a4ea-a86e6e8c4acc" providerId="ADAL" clId="{661C6999-6DFA-41E1-9F2F-FC61AEB8EB9F}" dt="2022-02-14T15:35:29.528" v="351" actId="478"/>
          <ac:spMkLst>
            <pc:docMk/>
            <pc:sldMk cId="720284508" sldId="770"/>
            <ac:spMk id="3" creationId="{88D4AFD8-D003-4049-A099-E4EE17481E3C}"/>
          </ac:spMkLst>
        </pc:spChg>
        <pc:spChg chg="del">
          <ac:chgData name="Marta" userId="eac6eb22-5f14-46b4-a4ea-a86e6e8c4acc" providerId="ADAL" clId="{661C6999-6DFA-41E1-9F2F-FC61AEB8EB9F}" dt="2022-02-14T15:35:29.528" v="351" actId="478"/>
          <ac:spMkLst>
            <pc:docMk/>
            <pc:sldMk cId="720284508" sldId="770"/>
            <ac:spMk id="5" creationId="{29DE63CD-7138-4680-B954-49E72C24459E}"/>
          </ac:spMkLst>
        </pc:spChg>
        <pc:spChg chg="mod">
          <ac:chgData name="Marta" userId="eac6eb22-5f14-46b4-a4ea-a86e6e8c4acc" providerId="ADAL" clId="{661C6999-6DFA-41E1-9F2F-FC61AEB8EB9F}" dt="2022-02-14T15:42:19.242" v="569" actId="20577"/>
          <ac:spMkLst>
            <pc:docMk/>
            <pc:sldMk cId="720284508" sldId="770"/>
            <ac:spMk id="6" creationId="{00000000-0000-0000-0000-000000000000}"/>
          </ac:spMkLst>
        </pc:spChg>
        <pc:spChg chg="add mod">
          <ac:chgData name="Marta" userId="eac6eb22-5f14-46b4-a4ea-a86e6e8c4acc" providerId="ADAL" clId="{661C6999-6DFA-41E1-9F2F-FC61AEB8EB9F}" dt="2022-02-14T15:35:29.783" v="352"/>
          <ac:spMkLst>
            <pc:docMk/>
            <pc:sldMk cId="720284508" sldId="770"/>
            <ac:spMk id="10" creationId="{27B3A805-B9CE-43B0-9634-2B2D736B9494}"/>
          </ac:spMkLst>
        </pc:spChg>
        <pc:spChg chg="mod">
          <ac:chgData name="Marta" userId="eac6eb22-5f14-46b4-a4ea-a86e6e8c4acc" providerId="ADAL" clId="{661C6999-6DFA-41E1-9F2F-FC61AEB8EB9F}" dt="2022-02-14T15:42:22.010" v="571" actId="20577"/>
          <ac:spMkLst>
            <pc:docMk/>
            <pc:sldMk cId="720284508" sldId="770"/>
            <ac:spMk id="12" creationId="{26BF53E5-B88D-473C-920E-E8E885F8CCF4}"/>
          </ac:spMkLst>
        </pc:spChg>
        <pc:spChg chg="add mod">
          <ac:chgData name="Marta" userId="eac6eb22-5f14-46b4-a4ea-a86e6e8c4acc" providerId="ADAL" clId="{661C6999-6DFA-41E1-9F2F-FC61AEB8EB9F}" dt="2022-02-14T15:35:29.783" v="352"/>
          <ac:spMkLst>
            <pc:docMk/>
            <pc:sldMk cId="720284508" sldId="770"/>
            <ac:spMk id="13" creationId="{EFC9EAF7-1FD3-4854-B2F5-DD9962E740BE}"/>
          </ac:spMkLst>
        </pc:spChg>
        <pc:spChg chg="add mod">
          <ac:chgData name="Marta" userId="eac6eb22-5f14-46b4-a4ea-a86e6e8c4acc" providerId="ADAL" clId="{661C6999-6DFA-41E1-9F2F-FC61AEB8EB9F}" dt="2022-02-14T15:35:29.783" v="352"/>
          <ac:spMkLst>
            <pc:docMk/>
            <pc:sldMk cId="720284508" sldId="770"/>
            <ac:spMk id="14" creationId="{89C87399-3964-4DBD-BD97-76E0392ED8DF}"/>
          </ac:spMkLst>
        </pc:spChg>
        <pc:picChg chg="del">
          <ac:chgData name="Marta" userId="eac6eb22-5f14-46b4-a4ea-a86e6e8c4acc" providerId="ADAL" clId="{661C6999-6DFA-41E1-9F2F-FC61AEB8EB9F}" dt="2022-02-14T15:35:29.528" v="351" actId="478"/>
          <ac:picMkLst>
            <pc:docMk/>
            <pc:sldMk cId="720284508" sldId="770"/>
            <ac:picMk id="7" creationId="{80FD921C-8B78-4992-A989-5AB8BF4584D0}"/>
          </ac:picMkLst>
        </pc:picChg>
        <pc:picChg chg="add mod">
          <ac:chgData name="Marta" userId="eac6eb22-5f14-46b4-a4ea-a86e6e8c4acc" providerId="ADAL" clId="{661C6999-6DFA-41E1-9F2F-FC61AEB8EB9F}" dt="2022-02-14T15:35:29.783" v="352"/>
          <ac:picMkLst>
            <pc:docMk/>
            <pc:sldMk cId="720284508" sldId="770"/>
            <ac:picMk id="15" creationId="{DC595F34-15D1-4250-9266-F5EDAF4D9FA0}"/>
          </ac:picMkLst>
        </pc:picChg>
      </pc:sldChg>
      <pc:sldChg chg="addSp delSp modSp mod ord">
        <pc:chgData name="Marta" userId="eac6eb22-5f14-46b4-a4ea-a86e6e8c4acc" providerId="ADAL" clId="{661C6999-6DFA-41E1-9F2F-FC61AEB8EB9F}" dt="2022-02-14T15:42:04.472" v="565" actId="20577"/>
        <pc:sldMkLst>
          <pc:docMk/>
          <pc:sldMk cId="3888553813" sldId="879"/>
        </pc:sldMkLst>
        <pc:spChg chg="mod">
          <ac:chgData name="Marta" userId="eac6eb22-5f14-46b4-a4ea-a86e6e8c4acc" providerId="ADAL" clId="{661C6999-6DFA-41E1-9F2F-FC61AEB8EB9F}" dt="2022-02-14T15:42:04.472" v="565" actId="20577"/>
          <ac:spMkLst>
            <pc:docMk/>
            <pc:sldMk cId="3888553813" sldId="879"/>
            <ac:spMk id="2" creationId="{91383D11-DEC4-4BFF-88BB-8FB2206CEB37}"/>
          </ac:spMkLst>
        </pc:spChg>
        <pc:spChg chg="del">
          <ac:chgData name="Marta" userId="eac6eb22-5f14-46b4-a4ea-a86e6e8c4acc" providerId="ADAL" clId="{661C6999-6DFA-41E1-9F2F-FC61AEB8EB9F}" dt="2022-02-14T15:35:13.833" v="345" actId="478"/>
          <ac:spMkLst>
            <pc:docMk/>
            <pc:sldMk cId="3888553813" sldId="879"/>
            <ac:spMk id="3" creationId="{8621C8EE-0219-41A7-8DA5-E8C5AEB14A01}"/>
          </ac:spMkLst>
        </pc:spChg>
        <pc:spChg chg="mod">
          <ac:chgData name="Marta" userId="eac6eb22-5f14-46b4-a4ea-a86e6e8c4acc" providerId="ADAL" clId="{661C6999-6DFA-41E1-9F2F-FC61AEB8EB9F}" dt="2022-02-14T15:32:39.890" v="307" actId="1076"/>
          <ac:spMkLst>
            <pc:docMk/>
            <pc:sldMk cId="3888553813" sldId="879"/>
            <ac:spMk id="4" creationId="{E8E02AC0-EA95-4CA2-B250-70F98D25C504}"/>
          </ac:spMkLst>
        </pc:spChg>
        <pc:spChg chg="del">
          <ac:chgData name="Marta" userId="eac6eb22-5f14-46b4-a4ea-a86e6e8c4acc" providerId="ADAL" clId="{661C6999-6DFA-41E1-9F2F-FC61AEB8EB9F}" dt="2022-02-14T15:35:13.833" v="345" actId="478"/>
          <ac:spMkLst>
            <pc:docMk/>
            <pc:sldMk cId="3888553813" sldId="879"/>
            <ac:spMk id="5" creationId="{40955CF1-E7E6-4541-A1EA-E7E723C9D7CD}"/>
          </ac:spMkLst>
        </pc:spChg>
        <pc:spChg chg="del">
          <ac:chgData name="Marta" userId="eac6eb22-5f14-46b4-a4ea-a86e6e8c4acc" providerId="ADAL" clId="{661C6999-6DFA-41E1-9F2F-FC61AEB8EB9F}" dt="2022-02-14T15:35:13.833" v="345" actId="478"/>
          <ac:spMkLst>
            <pc:docMk/>
            <pc:sldMk cId="3888553813" sldId="879"/>
            <ac:spMk id="12" creationId="{0275828B-1EFE-47A0-B81B-A1B3DF6B5ADE}"/>
          </ac:spMkLst>
        </pc:spChg>
        <pc:spChg chg="add del">
          <ac:chgData name="Marta" userId="eac6eb22-5f14-46b4-a4ea-a86e6e8c4acc" providerId="ADAL" clId="{661C6999-6DFA-41E1-9F2F-FC61AEB8EB9F}" dt="2022-02-14T15:30:33.921" v="292" actId="22"/>
          <ac:spMkLst>
            <pc:docMk/>
            <pc:sldMk cId="3888553813" sldId="879"/>
            <ac:spMk id="14" creationId="{9571E4F3-A2E3-442B-9FC5-90AA030D19D0}"/>
          </ac:spMkLst>
        </pc:spChg>
        <pc:spChg chg="add mod">
          <ac:chgData name="Marta" userId="eac6eb22-5f14-46b4-a4ea-a86e6e8c4acc" providerId="ADAL" clId="{661C6999-6DFA-41E1-9F2F-FC61AEB8EB9F}" dt="2022-02-14T15:35:14.087" v="346"/>
          <ac:spMkLst>
            <pc:docMk/>
            <pc:sldMk cId="3888553813" sldId="879"/>
            <ac:spMk id="16" creationId="{94C294CD-5CFA-4E9C-B2CD-01EA80417467}"/>
          </ac:spMkLst>
        </pc:spChg>
        <pc:spChg chg="add mod">
          <ac:chgData name="Marta" userId="eac6eb22-5f14-46b4-a4ea-a86e6e8c4acc" providerId="ADAL" clId="{661C6999-6DFA-41E1-9F2F-FC61AEB8EB9F}" dt="2022-02-14T15:35:14.087" v="346"/>
          <ac:spMkLst>
            <pc:docMk/>
            <pc:sldMk cId="3888553813" sldId="879"/>
            <ac:spMk id="18" creationId="{C4506E1A-E304-4CB4-8660-6D724E0B06AD}"/>
          </ac:spMkLst>
        </pc:spChg>
        <pc:spChg chg="add mod">
          <ac:chgData name="Marta" userId="eac6eb22-5f14-46b4-a4ea-a86e6e8c4acc" providerId="ADAL" clId="{661C6999-6DFA-41E1-9F2F-FC61AEB8EB9F}" dt="2022-02-14T15:35:14.087" v="346"/>
          <ac:spMkLst>
            <pc:docMk/>
            <pc:sldMk cId="3888553813" sldId="879"/>
            <ac:spMk id="19" creationId="{3B4D6011-62B7-42F0-9442-638B6CEF922D}"/>
          </ac:spMkLst>
        </pc:spChg>
        <pc:picChg chg="mod">
          <ac:chgData name="Marta" userId="eac6eb22-5f14-46b4-a4ea-a86e6e8c4acc" providerId="ADAL" clId="{661C6999-6DFA-41E1-9F2F-FC61AEB8EB9F}" dt="2022-02-14T15:32:37.110" v="305" actId="1076"/>
          <ac:picMkLst>
            <pc:docMk/>
            <pc:sldMk cId="3888553813" sldId="879"/>
            <ac:picMk id="6" creationId="{FAB1BF17-3A41-4541-8316-70911C21F415}"/>
          </ac:picMkLst>
        </pc:picChg>
        <pc:picChg chg="mod">
          <ac:chgData name="Marta" userId="eac6eb22-5f14-46b4-a4ea-a86e6e8c4acc" providerId="ADAL" clId="{661C6999-6DFA-41E1-9F2F-FC61AEB8EB9F}" dt="2022-02-14T15:33:21.701" v="332" actId="1036"/>
          <ac:picMkLst>
            <pc:docMk/>
            <pc:sldMk cId="3888553813" sldId="879"/>
            <ac:picMk id="7" creationId="{2E1269CC-152A-4332-8438-63FC4ADC1E57}"/>
          </ac:picMkLst>
        </pc:picChg>
        <pc:picChg chg="mod">
          <ac:chgData name="Marta" userId="eac6eb22-5f14-46b4-a4ea-a86e6e8c4acc" providerId="ADAL" clId="{661C6999-6DFA-41E1-9F2F-FC61AEB8EB9F}" dt="2022-02-14T15:33:21.701" v="332" actId="1036"/>
          <ac:picMkLst>
            <pc:docMk/>
            <pc:sldMk cId="3888553813" sldId="879"/>
            <ac:picMk id="9" creationId="{9F39D171-157B-4409-9B51-F75712CB4BE2}"/>
          </ac:picMkLst>
        </pc:picChg>
        <pc:picChg chg="del">
          <ac:chgData name="Marta" userId="eac6eb22-5f14-46b4-a4ea-a86e6e8c4acc" providerId="ADAL" clId="{661C6999-6DFA-41E1-9F2F-FC61AEB8EB9F}" dt="2022-02-14T15:35:13.833" v="345" actId="478"/>
          <ac:picMkLst>
            <pc:docMk/>
            <pc:sldMk cId="3888553813" sldId="879"/>
            <ac:picMk id="10" creationId="{FC2D7103-E7A1-4181-9248-567ED483A1C2}"/>
          </ac:picMkLst>
        </pc:picChg>
        <pc:picChg chg="mod">
          <ac:chgData name="Marta" userId="eac6eb22-5f14-46b4-a4ea-a86e6e8c4acc" providerId="ADAL" clId="{661C6999-6DFA-41E1-9F2F-FC61AEB8EB9F}" dt="2022-02-14T15:33:21.701" v="332" actId="1036"/>
          <ac:picMkLst>
            <pc:docMk/>
            <pc:sldMk cId="3888553813" sldId="879"/>
            <ac:picMk id="15" creationId="{7FDA0B01-D45E-4688-BEA1-46E0D082A2A6}"/>
          </ac:picMkLst>
        </pc:picChg>
        <pc:picChg chg="mod">
          <ac:chgData name="Marta" userId="eac6eb22-5f14-46b4-a4ea-a86e6e8c4acc" providerId="ADAL" clId="{661C6999-6DFA-41E1-9F2F-FC61AEB8EB9F}" dt="2022-02-14T15:33:21.701" v="332" actId="1036"/>
          <ac:picMkLst>
            <pc:docMk/>
            <pc:sldMk cId="3888553813" sldId="879"/>
            <ac:picMk id="17" creationId="{5DCC1BA3-CAD4-452E-8302-C54DBC485768}"/>
          </ac:picMkLst>
        </pc:picChg>
        <pc:picChg chg="add mod">
          <ac:chgData name="Marta" userId="eac6eb22-5f14-46b4-a4ea-a86e6e8c4acc" providerId="ADAL" clId="{661C6999-6DFA-41E1-9F2F-FC61AEB8EB9F}" dt="2022-02-14T15:35:14.087" v="346"/>
          <ac:picMkLst>
            <pc:docMk/>
            <pc:sldMk cId="3888553813" sldId="879"/>
            <ac:picMk id="20" creationId="{7A71E7BE-3ED4-40E3-A4DD-B53305B980A0}"/>
          </ac:picMkLst>
        </pc:picChg>
        <pc:picChg chg="add mod">
          <ac:chgData name="Marta" userId="eac6eb22-5f14-46b4-a4ea-a86e6e8c4acc" providerId="ADAL" clId="{661C6999-6DFA-41E1-9F2F-FC61AEB8EB9F}" dt="2022-02-14T15:33:21.701" v="332" actId="1036"/>
          <ac:picMkLst>
            <pc:docMk/>
            <pc:sldMk cId="3888553813" sldId="879"/>
            <ac:picMk id="1026" creationId="{00EB0658-355A-4D22-BE92-D259930690A7}"/>
          </ac:picMkLst>
        </pc:picChg>
      </pc:sldChg>
      <pc:sldChg chg="addSp delSp modSp del mod">
        <pc:chgData name="Marta" userId="eac6eb22-5f14-46b4-a4ea-a86e6e8c4acc" providerId="ADAL" clId="{661C6999-6DFA-41E1-9F2F-FC61AEB8EB9F}" dt="2022-02-14T15:43:32.524" v="596" actId="47"/>
        <pc:sldMkLst>
          <pc:docMk/>
          <pc:sldMk cId="2083658885" sldId="900"/>
        </pc:sldMkLst>
        <pc:spChg chg="del">
          <ac:chgData name="Marta" userId="eac6eb22-5f14-46b4-a4ea-a86e6e8c4acc" providerId="ADAL" clId="{661C6999-6DFA-41E1-9F2F-FC61AEB8EB9F}" dt="2022-02-14T15:36:10.681" v="370" actId="478"/>
          <ac:spMkLst>
            <pc:docMk/>
            <pc:sldMk cId="2083658885" sldId="900"/>
            <ac:spMk id="3" creationId="{88D4AFD8-D003-4049-A099-E4EE17481E3C}"/>
          </ac:spMkLst>
        </pc:spChg>
        <pc:spChg chg="mod">
          <ac:chgData name="Marta" userId="eac6eb22-5f14-46b4-a4ea-a86e6e8c4acc" providerId="ADAL" clId="{661C6999-6DFA-41E1-9F2F-FC61AEB8EB9F}" dt="2022-02-14T15:43:26.239" v="595" actId="20577"/>
          <ac:spMkLst>
            <pc:docMk/>
            <pc:sldMk cId="2083658885" sldId="900"/>
            <ac:spMk id="6" creationId="{00000000-0000-0000-0000-000000000000}"/>
          </ac:spMkLst>
        </pc:spChg>
        <pc:spChg chg="add mod">
          <ac:chgData name="Marta" userId="eac6eb22-5f14-46b4-a4ea-a86e6e8c4acc" providerId="ADAL" clId="{661C6999-6DFA-41E1-9F2F-FC61AEB8EB9F}" dt="2022-02-14T15:36:11.353" v="371"/>
          <ac:spMkLst>
            <pc:docMk/>
            <pc:sldMk cId="2083658885" sldId="900"/>
            <ac:spMk id="7" creationId="{96A6FA3D-907A-4B89-9982-336B134B277C}"/>
          </ac:spMkLst>
        </pc:spChg>
        <pc:spChg chg="add mod">
          <ac:chgData name="Marta" userId="eac6eb22-5f14-46b4-a4ea-a86e6e8c4acc" providerId="ADAL" clId="{661C6999-6DFA-41E1-9F2F-FC61AEB8EB9F}" dt="2022-02-14T15:36:11.353" v="371"/>
          <ac:spMkLst>
            <pc:docMk/>
            <pc:sldMk cId="2083658885" sldId="900"/>
            <ac:spMk id="8" creationId="{CE9F983F-D23F-4741-9ACE-48B47606E3A4}"/>
          </ac:spMkLst>
        </pc:spChg>
        <pc:spChg chg="add mod">
          <ac:chgData name="Marta" userId="eac6eb22-5f14-46b4-a4ea-a86e6e8c4acc" providerId="ADAL" clId="{661C6999-6DFA-41E1-9F2F-FC61AEB8EB9F}" dt="2022-02-14T15:36:11.353" v="371"/>
          <ac:spMkLst>
            <pc:docMk/>
            <pc:sldMk cId="2083658885" sldId="900"/>
            <ac:spMk id="9" creationId="{D3AB54B0-AD67-4B5B-BE5D-E1FEEDA87223}"/>
          </ac:spMkLst>
        </pc:spChg>
        <pc:picChg chg="add mod">
          <ac:chgData name="Marta" userId="eac6eb22-5f14-46b4-a4ea-a86e6e8c4acc" providerId="ADAL" clId="{661C6999-6DFA-41E1-9F2F-FC61AEB8EB9F}" dt="2022-02-14T15:36:11.353" v="371"/>
          <ac:picMkLst>
            <pc:docMk/>
            <pc:sldMk cId="2083658885" sldId="900"/>
            <ac:picMk id="11" creationId="{FA84BC2C-C9AF-49F0-84EA-0879B1BEA3CF}"/>
          </ac:picMkLst>
        </pc:picChg>
      </pc:sldChg>
      <pc:sldChg chg="addSp delSp modSp mod">
        <pc:chgData name="Marta" userId="eac6eb22-5f14-46b4-a4ea-a86e6e8c4acc" providerId="ADAL" clId="{661C6999-6DFA-41E1-9F2F-FC61AEB8EB9F}" dt="2022-02-15T14:33:11.916" v="774" actId="20577"/>
        <pc:sldMkLst>
          <pc:docMk/>
          <pc:sldMk cId="644561616" sldId="901"/>
        </pc:sldMkLst>
        <pc:spChg chg="mod">
          <ac:chgData name="Marta" userId="eac6eb22-5f14-46b4-a4ea-a86e6e8c4acc" providerId="ADAL" clId="{661C6999-6DFA-41E1-9F2F-FC61AEB8EB9F}" dt="2022-02-14T15:44:27.200" v="627" actId="14100"/>
          <ac:spMkLst>
            <pc:docMk/>
            <pc:sldMk cId="644561616" sldId="901"/>
            <ac:spMk id="2" creationId="{F49F4E2B-EEB0-4736-A001-E9CD8947E750}"/>
          </ac:spMkLst>
        </pc:spChg>
        <pc:spChg chg="del">
          <ac:chgData name="Marta" userId="eac6eb22-5f14-46b4-a4ea-a86e6e8c4acc" providerId="ADAL" clId="{661C6999-6DFA-41E1-9F2F-FC61AEB8EB9F}" dt="2022-02-14T15:36:20.090" v="372" actId="478"/>
          <ac:spMkLst>
            <pc:docMk/>
            <pc:sldMk cId="644561616" sldId="901"/>
            <ac:spMk id="3" creationId="{88D4AFD8-D003-4049-A099-E4EE17481E3C}"/>
          </ac:spMkLst>
        </pc:spChg>
        <pc:spChg chg="mod">
          <ac:chgData name="Marta" userId="eac6eb22-5f14-46b4-a4ea-a86e6e8c4acc" providerId="ADAL" clId="{661C6999-6DFA-41E1-9F2F-FC61AEB8EB9F}" dt="2022-02-15T14:33:11.916" v="774" actId="20577"/>
          <ac:spMkLst>
            <pc:docMk/>
            <pc:sldMk cId="644561616" sldId="901"/>
            <ac:spMk id="6" creationId="{00000000-0000-0000-0000-000000000000}"/>
          </ac:spMkLst>
        </pc:spChg>
        <pc:spChg chg="add mod">
          <ac:chgData name="Marta" userId="eac6eb22-5f14-46b4-a4ea-a86e6e8c4acc" providerId="ADAL" clId="{661C6999-6DFA-41E1-9F2F-FC61AEB8EB9F}" dt="2022-02-14T15:36:20.406" v="373"/>
          <ac:spMkLst>
            <pc:docMk/>
            <pc:sldMk cId="644561616" sldId="901"/>
            <ac:spMk id="8" creationId="{8E23BF81-B67C-4C10-B4AA-C00F62941424}"/>
          </ac:spMkLst>
        </pc:spChg>
        <pc:spChg chg="add mod">
          <ac:chgData name="Marta" userId="eac6eb22-5f14-46b4-a4ea-a86e6e8c4acc" providerId="ADAL" clId="{661C6999-6DFA-41E1-9F2F-FC61AEB8EB9F}" dt="2022-02-14T15:36:20.406" v="373"/>
          <ac:spMkLst>
            <pc:docMk/>
            <pc:sldMk cId="644561616" sldId="901"/>
            <ac:spMk id="9" creationId="{5A7A5259-8D24-4DAF-A13B-D1C02E9A1165}"/>
          </ac:spMkLst>
        </pc:spChg>
        <pc:spChg chg="mod">
          <ac:chgData name="Marta" userId="eac6eb22-5f14-46b4-a4ea-a86e6e8c4acc" providerId="ADAL" clId="{661C6999-6DFA-41E1-9F2F-FC61AEB8EB9F}" dt="2022-02-14T15:43:37.752" v="600" actId="20577"/>
          <ac:spMkLst>
            <pc:docMk/>
            <pc:sldMk cId="644561616" sldId="901"/>
            <ac:spMk id="10" creationId="{66421E13-941D-487E-9F8E-DCFA3FE9C646}"/>
          </ac:spMkLst>
        </pc:spChg>
        <pc:spChg chg="add mod">
          <ac:chgData name="Marta" userId="eac6eb22-5f14-46b4-a4ea-a86e6e8c4acc" providerId="ADAL" clId="{661C6999-6DFA-41E1-9F2F-FC61AEB8EB9F}" dt="2022-02-14T15:36:20.406" v="373"/>
          <ac:spMkLst>
            <pc:docMk/>
            <pc:sldMk cId="644561616" sldId="901"/>
            <ac:spMk id="11" creationId="{7A6FFD4D-A740-46D2-B767-11FF65B7A9E3}"/>
          </ac:spMkLst>
        </pc:spChg>
        <pc:picChg chg="mod">
          <ac:chgData name="Marta" userId="eac6eb22-5f14-46b4-a4ea-a86e6e8c4acc" providerId="ADAL" clId="{661C6999-6DFA-41E1-9F2F-FC61AEB8EB9F}" dt="2022-02-14T15:44:24.366" v="626" actId="1076"/>
          <ac:picMkLst>
            <pc:docMk/>
            <pc:sldMk cId="644561616" sldId="901"/>
            <ac:picMk id="5" creationId="{A7CE0624-DE4C-4238-8618-DC619B9FF7AB}"/>
          </ac:picMkLst>
        </pc:picChg>
        <pc:picChg chg="add mod">
          <ac:chgData name="Marta" userId="eac6eb22-5f14-46b4-a4ea-a86e6e8c4acc" providerId="ADAL" clId="{661C6999-6DFA-41E1-9F2F-FC61AEB8EB9F}" dt="2022-02-14T15:36:20.406" v="373"/>
          <ac:picMkLst>
            <pc:docMk/>
            <pc:sldMk cId="644561616" sldId="901"/>
            <ac:picMk id="12" creationId="{A4775AD3-1CB4-4F03-A27C-36B67B65582D}"/>
          </ac:picMkLst>
        </pc:picChg>
      </pc:sldChg>
      <pc:sldChg chg="addSp delSp modSp del mod ord">
        <pc:chgData name="Marta" userId="eac6eb22-5f14-46b4-a4ea-a86e6e8c4acc" providerId="ADAL" clId="{661C6999-6DFA-41E1-9F2F-FC61AEB8EB9F}" dt="2022-02-14T15:41:09.294" v="557" actId="47"/>
        <pc:sldMkLst>
          <pc:docMk/>
          <pc:sldMk cId="592978630" sldId="917"/>
        </pc:sldMkLst>
        <pc:spChg chg="del">
          <ac:chgData name="Marta" userId="eac6eb22-5f14-46b4-a4ea-a86e6e8c4acc" providerId="ADAL" clId="{661C6999-6DFA-41E1-9F2F-FC61AEB8EB9F}" dt="2022-02-14T15:35:36.197" v="355" actId="478"/>
          <ac:spMkLst>
            <pc:docMk/>
            <pc:sldMk cId="592978630" sldId="917"/>
            <ac:spMk id="3" creationId="{88D4AFD8-D003-4049-A099-E4EE17481E3C}"/>
          </ac:spMkLst>
        </pc:spChg>
        <pc:spChg chg="del">
          <ac:chgData name="Marta" userId="eac6eb22-5f14-46b4-a4ea-a86e6e8c4acc" providerId="ADAL" clId="{661C6999-6DFA-41E1-9F2F-FC61AEB8EB9F}" dt="2022-02-14T15:35:36.197" v="355" actId="478"/>
          <ac:spMkLst>
            <pc:docMk/>
            <pc:sldMk cId="592978630" sldId="917"/>
            <ac:spMk id="4" creationId="{25069B60-5EFA-48C1-B6F8-363698D59BB5}"/>
          </ac:spMkLst>
        </pc:spChg>
        <pc:spChg chg="del mod">
          <ac:chgData name="Marta" userId="eac6eb22-5f14-46b4-a4ea-a86e6e8c4acc" providerId="ADAL" clId="{661C6999-6DFA-41E1-9F2F-FC61AEB8EB9F}" dt="2022-02-14T15:35:36.197" v="355" actId="478"/>
          <ac:spMkLst>
            <pc:docMk/>
            <pc:sldMk cId="592978630" sldId="917"/>
            <ac:spMk id="8" creationId="{E09302A5-E9E5-482F-A96A-F5DA022D3486}"/>
          </ac:spMkLst>
        </pc:spChg>
        <pc:spChg chg="add mod">
          <ac:chgData name="Marta" userId="eac6eb22-5f14-46b4-a4ea-a86e6e8c4acc" providerId="ADAL" clId="{661C6999-6DFA-41E1-9F2F-FC61AEB8EB9F}" dt="2022-02-14T15:35:36.442" v="356"/>
          <ac:spMkLst>
            <pc:docMk/>
            <pc:sldMk cId="592978630" sldId="917"/>
            <ac:spMk id="14" creationId="{7BAAB955-2495-4CBB-9666-A9BB5586CCCD}"/>
          </ac:spMkLst>
        </pc:spChg>
        <pc:spChg chg="add mod">
          <ac:chgData name="Marta" userId="eac6eb22-5f14-46b4-a4ea-a86e6e8c4acc" providerId="ADAL" clId="{661C6999-6DFA-41E1-9F2F-FC61AEB8EB9F}" dt="2022-02-14T15:35:36.442" v="356"/>
          <ac:spMkLst>
            <pc:docMk/>
            <pc:sldMk cId="592978630" sldId="917"/>
            <ac:spMk id="15" creationId="{B6846183-0E84-41DD-95A3-603340085CD0}"/>
          </ac:spMkLst>
        </pc:spChg>
        <pc:spChg chg="add mod">
          <ac:chgData name="Marta" userId="eac6eb22-5f14-46b4-a4ea-a86e6e8c4acc" providerId="ADAL" clId="{661C6999-6DFA-41E1-9F2F-FC61AEB8EB9F}" dt="2022-02-14T15:35:36.442" v="356"/>
          <ac:spMkLst>
            <pc:docMk/>
            <pc:sldMk cId="592978630" sldId="917"/>
            <ac:spMk id="17" creationId="{063406A9-7E23-4C87-A644-BA79EB225BE3}"/>
          </ac:spMkLst>
        </pc:spChg>
        <pc:picChg chg="del">
          <ac:chgData name="Marta" userId="eac6eb22-5f14-46b4-a4ea-a86e6e8c4acc" providerId="ADAL" clId="{661C6999-6DFA-41E1-9F2F-FC61AEB8EB9F}" dt="2022-02-14T15:35:36.197" v="355" actId="478"/>
          <ac:picMkLst>
            <pc:docMk/>
            <pc:sldMk cId="592978630" sldId="917"/>
            <ac:picMk id="7" creationId="{B419803F-0B98-4CE7-8E74-BDF667BA9909}"/>
          </ac:picMkLst>
        </pc:picChg>
        <pc:picChg chg="add mod">
          <ac:chgData name="Marta" userId="eac6eb22-5f14-46b4-a4ea-a86e6e8c4acc" providerId="ADAL" clId="{661C6999-6DFA-41E1-9F2F-FC61AEB8EB9F}" dt="2022-02-14T15:35:36.442" v="356"/>
          <ac:picMkLst>
            <pc:docMk/>
            <pc:sldMk cId="592978630" sldId="917"/>
            <ac:picMk id="18" creationId="{176EA2FC-643A-4757-9551-E7CAB235AE0B}"/>
          </ac:picMkLst>
        </pc:picChg>
      </pc:sldChg>
      <pc:sldChg chg="del">
        <pc:chgData name="Marta" userId="eac6eb22-5f14-46b4-a4ea-a86e6e8c4acc" providerId="ADAL" clId="{661C6999-6DFA-41E1-9F2F-FC61AEB8EB9F}" dt="2022-02-14T14:05:46.971" v="164" actId="47"/>
        <pc:sldMkLst>
          <pc:docMk/>
          <pc:sldMk cId="1823672830" sldId="918"/>
        </pc:sldMkLst>
      </pc:sldChg>
      <pc:sldChg chg="addSp delSp modSp mod ord">
        <pc:chgData name="Marta" userId="eac6eb22-5f14-46b4-a4ea-a86e6e8c4acc" providerId="ADAL" clId="{661C6999-6DFA-41E1-9F2F-FC61AEB8EB9F}" dt="2022-02-14T15:42:32.175" v="577" actId="20577"/>
        <pc:sldMkLst>
          <pc:docMk/>
          <pc:sldMk cId="2970493180" sldId="920"/>
        </pc:sldMkLst>
        <pc:spChg chg="del">
          <ac:chgData name="Marta" userId="eac6eb22-5f14-46b4-a4ea-a86e6e8c4acc" providerId="ADAL" clId="{661C6999-6DFA-41E1-9F2F-FC61AEB8EB9F}" dt="2022-02-14T15:35:40.449" v="357" actId="478"/>
          <ac:spMkLst>
            <pc:docMk/>
            <pc:sldMk cId="2970493180" sldId="920"/>
            <ac:spMk id="2" creationId="{627B9528-F21E-4823-8E23-69BCA8E5ACA1}"/>
          </ac:spMkLst>
        </pc:spChg>
        <pc:spChg chg="del">
          <ac:chgData name="Marta" userId="eac6eb22-5f14-46b4-a4ea-a86e6e8c4acc" providerId="ADAL" clId="{661C6999-6DFA-41E1-9F2F-FC61AEB8EB9F}" dt="2022-02-14T15:35:40.449" v="357" actId="478"/>
          <ac:spMkLst>
            <pc:docMk/>
            <pc:sldMk cId="2970493180" sldId="920"/>
            <ac:spMk id="3" creationId="{88D4AFD8-D003-4049-A099-E4EE17481E3C}"/>
          </ac:spMkLst>
        </pc:spChg>
        <pc:spChg chg="mod">
          <ac:chgData name="Marta" userId="eac6eb22-5f14-46b4-a4ea-a86e6e8c4acc" providerId="ADAL" clId="{661C6999-6DFA-41E1-9F2F-FC61AEB8EB9F}" dt="2022-02-14T15:42:32.175" v="577" actId="20577"/>
          <ac:spMkLst>
            <pc:docMk/>
            <pc:sldMk cId="2970493180" sldId="920"/>
            <ac:spMk id="6" creationId="{00000000-0000-0000-0000-000000000000}"/>
          </ac:spMkLst>
        </pc:spChg>
        <pc:spChg chg="del">
          <ac:chgData name="Marta" userId="eac6eb22-5f14-46b4-a4ea-a86e6e8c4acc" providerId="ADAL" clId="{661C6999-6DFA-41E1-9F2F-FC61AEB8EB9F}" dt="2022-02-14T15:35:40.449" v="357" actId="478"/>
          <ac:spMkLst>
            <pc:docMk/>
            <pc:sldMk cId="2970493180" sldId="920"/>
            <ac:spMk id="7" creationId="{D22A8CBF-37BE-451B-9D14-2DA1052A3D23}"/>
          </ac:spMkLst>
        </pc:spChg>
        <pc:spChg chg="mod">
          <ac:chgData name="Marta" userId="eac6eb22-5f14-46b4-a4ea-a86e6e8c4acc" providerId="ADAL" clId="{661C6999-6DFA-41E1-9F2F-FC61AEB8EB9F}" dt="2022-02-14T15:42:29.608" v="575" actId="20577"/>
          <ac:spMkLst>
            <pc:docMk/>
            <pc:sldMk cId="2970493180" sldId="920"/>
            <ac:spMk id="11" creationId="{17AD51F0-FB9D-4C8A-9C6F-1A1CC7A2AABF}"/>
          </ac:spMkLst>
        </pc:spChg>
        <pc:spChg chg="add mod">
          <ac:chgData name="Marta" userId="eac6eb22-5f14-46b4-a4ea-a86e6e8c4acc" providerId="ADAL" clId="{661C6999-6DFA-41E1-9F2F-FC61AEB8EB9F}" dt="2022-02-14T15:35:40.899" v="358"/>
          <ac:spMkLst>
            <pc:docMk/>
            <pc:sldMk cId="2970493180" sldId="920"/>
            <ac:spMk id="12" creationId="{2EE23490-EDFA-4AA0-AF07-FFE8E3D5CC3F}"/>
          </ac:spMkLst>
        </pc:spChg>
        <pc:spChg chg="add mod">
          <ac:chgData name="Marta" userId="eac6eb22-5f14-46b4-a4ea-a86e6e8c4acc" providerId="ADAL" clId="{661C6999-6DFA-41E1-9F2F-FC61AEB8EB9F}" dt="2022-02-14T15:35:40.899" v="358"/>
          <ac:spMkLst>
            <pc:docMk/>
            <pc:sldMk cId="2970493180" sldId="920"/>
            <ac:spMk id="13" creationId="{50898BDB-7E1B-4068-879A-9DDF9C754B1B}"/>
          </ac:spMkLst>
        </pc:spChg>
        <pc:spChg chg="add mod">
          <ac:chgData name="Marta" userId="eac6eb22-5f14-46b4-a4ea-a86e6e8c4acc" providerId="ADAL" clId="{661C6999-6DFA-41E1-9F2F-FC61AEB8EB9F}" dt="2022-02-14T15:35:40.899" v="358"/>
          <ac:spMkLst>
            <pc:docMk/>
            <pc:sldMk cId="2970493180" sldId="920"/>
            <ac:spMk id="14" creationId="{3330D9A5-C0F8-4BC6-A678-85A7351E5C26}"/>
          </ac:spMkLst>
        </pc:spChg>
        <pc:picChg chg="del">
          <ac:chgData name="Marta" userId="eac6eb22-5f14-46b4-a4ea-a86e6e8c4acc" providerId="ADAL" clId="{661C6999-6DFA-41E1-9F2F-FC61AEB8EB9F}" dt="2022-02-14T15:35:40.449" v="357" actId="478"/>
          <ac:picMkLst>
            <pc:docMk/>
            <pc:sldMk cId="2970493180" sldId="920"/>
            <ac:picMk id="10" creationId="{6AC12784-B607-409F-9644-60E031E5E86F}"/>
          </ac:picMkLst>
        </pc:picChg>
        <pc:picChg chg="add mod">
          <ac:chgData name="Marta" userId="eac6eb22-5f14-46b4-a4ea-a86e6e8c4acc" providerId="ADAL" clId="{661C6999-6DFA-41E1-9F2F-FC61AEB8EB9F}" dt="2022-02-14T15:35:40.899" v="358"/>
          <ac:picMkLst>
            <pc:docMk/>
            <pc:sldMk cId="2970493180" sldId="920"/>
            <ac:picMk id="15" creationId="{E8702F80-423D-4B96-9132-FE19A1EF574B}"/>
          </ac:picMkLst>
        </pc:picChg>
      </pc:sldChg>
      <pc:sldChg chg="addSp delSp modSp mod">
        <pc:chgData name="Marta" userId="eac6eb22-5f14-46b4-a4ea-a86e6e8c4acc" providerId="ADAL" clId="{661C6999-6DFA-41E1-9F2F-FC61AEB8EB9F}" dt="2022-02-15T14:33:22.755" v="775"/>
        <pc:sldMkLst>
          <pc:docMk/>
          <pc:sldMk cId="1397072693" sldId="938"/>
        </pc:sldMkLst>
        <pc:spChg chg="mod">
          <ac:chgData name="Marta" userId="eac6eb22-5f14-46b4-a4ea-a86e6e8c4acc" providerId="ADAL" clId="{661C6999-6DFA-41E1-9F2F-FC61AEB8EB9F}" dt="2022-02-14T15:43:11.063" v="593" actId="20577"/>
          <ac:spMkLst>
            <pc:docMk/>
            <pc:sldMk cId="1397072693" sldId="938"/>
            <ac:spMk id="2" creationId="{F49F4E2B-EEB0-4736-A001-E9CD8947E750}"/>
          </ac:spMkLst>
        </pc:spChg>
        <pc:spChg chg="del">
          <ac:chgData name="Marta" userId="eac6eb22-5f14-46b4-a4ea-a86e6e8c4acc" providerId="ADAL" clId="{661C6999-6DFA-41E1-9F2F-FC61AEB8EB9F}" dt="2022-02-14T15:36:06.398" v="368" actId="478"/>
          <ac:spMkLst>
            <pc:docMk/>
            <pc:sldMk cId="1397072693" sldId="938"/>
            <ac:spMk id="3" creationId="{88D4AFD8-D003-4049-A099-E4EE17481E3C}"/>
          </ac:spMkLst>
        </pc:spChg>
        <pc:spChg chg="mod">
          <ac:chgData name="Marta" userId="eac6eb22-5f14-46b4-a4ea-a86e6e8c4acc" providerId="ADAL" clId="{661C6999-6DFA-41E1-9F2F-FC61AEB8EB9F}" dt="2022-02-15T14:33:22.755" v="775"/>
          <ac:spMkLst>
            <pc:docMk/>
            <pc:sldMk cId="1397072693" sldId="938"/>
            <ac:spMk id="6" creationId="{00000000-0000-0000-0000-000000000000}"/>
          </ac:spMkLst>
        </pc:spChg>
        <pc:spChg chg="add mod">
          <ac:chgData name="Marta" userId="eac6eb22-5f14-46b4-a4ea-a86e6e8c4acc" providerId="ADAL" clId="{661C6999-6DFA-41E1-9F2F-FC61AEB8EB9F}" dt="2022-02-14T15:36:06.709" v="369"/>
          <ac:spMkLst>
            <pc:docMk/>
            <pc:sldMk cId="1397072693" sldId="938"/>
            <ac:spMk id="7" creationId="{BFE6042D-92F5-47FD-A572-9F4D443C989C}"/>
          </ac:spMkLst>
        </pc:spChg>
        <pc:spChg chg="add mod">
          <ac:chgData name="Marta" userId="eac6eb22-5f14-46b4-a4ea-a86e6e8c4acc" providerId="ADAL" clId="{661C6999-6DFA-41E1-9F2F-FC61AEB8EB9F}" dt="2022-02-14T15:36:06.709" v="369"/>
          <ac:spMkLst>
            <pc:docMk/>
            <pc:sldMk cId="1397072693" sldId="938"/>
            <ac:spMk id="8" creationId="{9223B154-E083-489C-A80D-22DC05D31E33}"/>
          </ac:spMkLst>
        </pc:spChg>
        <pc:spChg chg="add mod">
          <ac:chgData name="Marta" userId="eac6eb22-5f14-46b4-a4ea-a86e6e8c4acc" providerId="ADAL" clId="{661C6999-6DFA-41E1-9F2F-FC61AEB8EB9F}" dt="2022-02-14T15:36:06.709" v="369"/>
          <ac:spMkLst>
            <pc:docMk/>
            <pc:sldMk cId="1397072693" sldId="938"/>
            <ac:spMk id="9" creationId="{E443DB69-46CA-4B4F-86F7-2723F51EC9DC}"/>
          </ac:spMkLst>
        </pc:spChg>
        <pc:spChg chg="mod">
          <ac:chgData name="Marta" userId="eac6eb22-5f14-46b4-a4ea-a86e6e8c4acc" providerId="ADAL" clId="{661C6999-6DFA-41E1-9F2F-FC61AEB8EB9F}" dt="2022-02-14T15:42:57.461" v="591" actId="20577"/>
          <ac:spMkLst>
            <pc:docMk/>
            <pc:sldMk cId="1397072693" sldId="938"/>
            <ac:spMk id="10" creationId="{66421E13-941D-487E-9F8E-DCFA3FE9C646}"/>
          </ac:spMkLst>
        </pc:spChg>
        <pc:picChg chg="add mod">
          <ac:chgData name="Marta" userId="eac6eb22-5f14-46b4-a4ea-a86e6e8c4acc" providerId="ADAL" clId="{661C6999-6DFA-41E1-9F2F-FC61AEB8EB9F}" dt="2022-02-14T15:36:06.709" v="369"/>
          <ac:picMkLst>
            <pc:docMk/>
            <pc:sldMk cId="1397072693" sldId="938"/>
            <ac:picMk id="11" creationId="{0D1F3D81-B57B-473B-BE8A-409038421DEE}"/>
          </ac:picMkLst>
        </pc:picChg>
      </pc:sldChg>
      <pc:sldChg chg="del">
        <pc:chgData name="Marta" userId="eac6eb22-5f14-46b4-a4ea-a86e6e8c4acc" providerId="ADAL" clId="{661C6999-6DFA-41E1-9F2F-FC61AEB8EB9F}" dt="2022-02-14T14:05:51.434" v="165" actId="47"/>
        <pc:sldMkLst>
          <pc:docMk/>
          <pc:sldMk cId="1785137740" sldId="939"/>
        </pc:sldMkLst>
      </pc:sldChg>
      <pc:sldChg chg="addSp delSp modSp add del">
        <pc:chgData name="Marta" userId="eac6eb22-5f14-46b4-a4ea-a86e6e8c4acc" providerId="ADAL" clId="{661C6999-6DFA-41E1-9F2F-FC61AEB8EB9F}" dt="2022-02-14T15:38:04.107" v="379" actId="47"/>
        <pc:sldMkLst>
          <pc:docMk/>
          <pc:sldMk cId="3225949520" sldId="939"/>
        </pc:sldMkLst>
        <pc:spChg chg="del">
          <ac:chgData name="Marta" userId="eac6eb22-5f14-46b4-a4ea-a86e6e8c4acc" providerId="ADAL" clId="{661C6999-6DFA-41E1-9F2F-FC61AEB8EB9F}" dt="2022-02-14T15:35:19.752" v="347" actId="478"/>
          <ac:spMkLst>
            <pc:docMk/>
            <pc:sldMk cId="3225949520" sldId="939"/>
            <ac:spMk id="3" creationId="{8621C8EE-0219-41A7-8DA5-E8C5AEB14A01}"/>
          </ac:spMkLst>
        </pc:spChg>
        <pc:spChg chg="del">
          <ac:chgData name="Marta" userId="eac6eb22-5f14-46b4-a4ea-a86e6e8c4acc" providerId="ADAL" clId="{661C6999-6DFA-41E1-9F2F-FC61AEB8EB9F}" dt="2022-02-14T15:35:19.752" v="347" actId="478"/>
          <ac:spMkLst>
            <pc:docMk/>
            <pc:sldMk cId="3225949520" sldId="939"/>
            <ac:spMk id="5" creationId="{40955CF1-E7E6-4541-A1EA-E7E723C9D7CD}"/>
          </ac:spMkLst>
        </pc:spChg>
        <pc:spChg chg="del">
          <ac:chgData name="Marta" userId="eac6eb22-5f14-46b4-a4ea-a86e6e8c4acc" providerId="ADAL" clId="{661C6999-6DFA-41E1-9F2F-FC61AEB8EB9F}" dt="2022-02-14T15:35:19.752" v="347" actId="478"/>
          <ac:spMkLst>
            <pc:docMk/>
            <pc:sldMk cId="3225949520" sldId="939"/>
            <ac:spMk id="12" creationId="{0275828B-1EFE-47A0-B81B-A1B3DF6B5ADE}"/>
          </ac:spMkLst>
        </pc:spChg>
        <pc:spChg chg="add mod">
          <ac:chgData name="Marta" userId="eac6eb22-5f14-46b4-a4ea-a86e6e8c4acc" providerId="ADAL" clId="{661C6999-6DFA-41E1-9F2F-FC61AEB8EB9F}" dt="2022-02-14T15:35:19.984" v="348"/>
          <ac:spMkLst>
            <pc:docMk/>
            <pc:sldMk cId="3225949520" sldId="939"/>
            <ac:spMk id="13" creationId="{83146624-2A31-4A14-B6DC-9FA5F3CC2C1A}"/>
          </ac:spMkLst>
        </pc:spChg>
        <pc:spChg chg="add mod">
          <ac:chgData name="Marta" userId="eac6eb22-5f14-46b4-a4ea-a86e6e8c4acc" providerId="ADAL" clId="{661C6999-6DFA-41E1-9F2F-FC61AEB8EB9F}" dt="2022-02-14T15:35:19.984" v="348"/>
          <ac:spMkLst>
            <pc:docMk/>
            <pc:sldMk cId="3225949520" sldId="939"/>
            <ac:spMk id="14" creationId="{111C263C-F926-43B8-A1F2-8A4DF9C065EA}"/>
          </ac:spMkLst>
        </pc:spChg>
        <pc:spChg chg="add mod">
          <ac:chgData name="Marta" userId="eac6eb22-5f14-46b4-a4ea-a86e6e8c4acc" providerId="ADAL" clId="{661C6999-6DFA-41E1-9F2F-FC61AEB8EB9F}" dt="2022-02-14T15:35:19.984" v="348"/>
          <ac:spMkLst>
            <pc:docMk/>
            <pc:sldMk cId="3225949520" sldId="939"/>
            <ac:spMk id="16" creationId="{F265ABE2-663B-4E96-9180-3C3188C0AA6F}"/>
          </ac:spMkLst>
        </pc:spChg>
        <pc:picChg chg="del">
          <ac:chgData name="Marta" userId="eac6eb22-5f14-46b4-a4ea-a86e6e8c4acc" providerId="ADAL" clId="{661C6999-6DFA-41E1-9F2F-FC61AEB8EB9F}" dt="2022-02-14T15:35:19.752" v="347" actId="478"/>
          <ac:picMkLst>
            <pc:docMk/>
            <pc:sldMk cId="3225949520" sldId="939"/>
            <ac:picMk id="10" creationId="{FC2D7103-E7A1-4181-9248-567ED483A1C2}"/>
          </ac:picMkLst>
        </pc:picChg>
        <pc:picChg chg="add mod">
          <ac:chgData name="Marta" userId="eac6eb22-5f14-46b4-a4ea-a86e6e8c4acc" providerId="ADAL" clId="{661C6999-6DFA-41E1-9F2F-FC61AEB8EB9F}" dt="2022-02-14T15:35:19.984" v="348"/>
          <ac:picMkLst>
            <pc:docMk/>
            <pc:sldMk cId="3225949520" sldId="939"/>
            <ac:picMk id="18" creationId="{E9830B66-C0C9-4B4C-8153-A5ED40B5F221}"/>
          </ac:picMkLst>
        </pc:picChg>
      </pc:sldChg>
      <pc:sldChg chg="delSp modSp add mod">
        <pc:chgData name="Marta" userId="eac6eb22-5f14-46b4-a4ea-a86e6e8c4acc" providerId="ADAL" clId="{661C6999-6DFA-41E1-9F2F-FC61AEB8EB9F}" dt="2022-02-14T15:42:09.607" v="567" actId="20577"/>
        <pc:sldMkLst>
          <pc:docMk/>
          <pc:sldMk cId="3712657699" sldId="939"/>
        </pc:sldMkLst>
        <pc:spChg chg="mod">
          <ac:chgData name="Marta" userId="eac6eb22-5f14-46b4-a4ea-a86e6e8c4acc" providerId="ADAL" clId="{661C6999-6DFA-41E1-9F2F-FC61AEB8EB9F}" dt="2022-02-14T15:42:09.607" v="567" actId="20577"/>
          <ac:spMkLst>
            <pc:docMk/>
            <pc:sldMk cId="3712657699" sldId="939"/>
            <ac:spMk id="2" creationId="{91383D11-DEC4-4BFF-88BB-8FB2206CEB37}"/>
          </ac:spMkLst>
        </pc:spChg>
        <pc:spChg chg="mod">
          <ac:chgData name="Marta" userId="eac6eb22-5f14-46b4-a4ea-a86e6e8c4acc" providerId="ADAL" clId="{661C6999-6DFA-41E1-9F2F-FC61AEB8EB9F}" dt="2022-02-14T15:39:59.983" v="480" actId="20577"/>
          <ac:spMkLst>
            <pc:docMk/>
            <pc:sldMk cId="3712657699" sldId="939"/>
            <ac:spMk id="4" creationId="{E8E02AC0-EA95-4CA2-B250-70F98D25C504}"/>
          </ac:spMkLst>
        </pc:spChg>
        <pc:picChg chg="del">
          <ac:chgData name="Marta" userId="eac6eb22-5f14-46b4-a4ea-a86e6e8c4acc" providerId="ADAL" clId="{661C6999-6DFA-41E1-9F2F-FC61AEB8EB9F}" dt="2022-02-14T15:39:02.178" v="438" actId="478"/>
          <ac:picMkLst>
            <pc:docMk/>
            <pc:sldMk cId="3712657699" sldId="939"/>
            <ac:picMk id="6" creationId="{FAB1BF17-3A41-4541-8316-70911C21F415}"/>
          </ac:picMkLst>
        </pc:picChg>
        <pc:picChg chg="del">
          <ac:chgData name="Marta" userId="eac6eb22-5f14-46b4-a4ea-a86e6e8c4acc" providerId="ADAL" clId="{661C6999-6DFA-41E1-9F2F-FC61AEB8EB9F}" dt="2022-02-14T15:39:04.543" v="439" actId="478"/>
          <ac:picMkLst>
            <pc:docMk/>
            <pc:sldMk cId="3712657699" sldId="939"/>
            <ac:picMk id="7" creationId="{2E1269CC-152A-4332-8438-63FC4ADC1E57}"/>
          </ac:picMkLst>
        </pc:picChg>
        <pc:picChg chg="del">
          <ac:chgData name="Marta" userId="eac6eb22-5f14-46b4-a4ea-a86e6e8c4acc" providerId="ADAL" clId="{661C6999-6DFA-41E1-9F2F-FC61AEB8EB9F}" dt="2022-02-14T15:39:04.543" v="439" actId="478"/>
          <ac:picMkLst>
            <pc:docMk/>
            <pc:sldMk cId="3712657699" sldId="939"/>
            <ac:picMk id="9" creationId="{9F39D171-157B-4409-9B51-F75712CB4BE2}"/>
          </ac:picMkLst>
        </pc:picChg>
        <pc:picChg chg="del">
          <ac:chgData name="Marta" userId="eac6eb22-5f14-46b4-a4ea-a86e6e8c4acc" providerId="ADAL" clId="{661C6999-6DFA-41E1-9F2F-FC61AEB8EB9F}" dt="2022-02-14T15:39:04.543" v="439" actId="478"/>
          <ac:picMkLst>
            <pc:docMk/>
            <pc:sldMk cId="3712657699" sldId="939"/>
            <ac:picMk id="15" creationId="{7FDA0B01-D45E-4688-BEA1-46E0D082A2A6}"/>
          </ac:picMkLst>
        </pc:picChg>
        <pc:picChg chg="del">
          <ac:chgData name="Marta" userId="eac6eb22-5f14-46b4-a4ea-a86e6e8c4acc" providerId="ADAL" clId="{661C6999-6DFA-41E1-9F2F-FC61AEB8EB9F}" dt="2022-02-14T15:39:04.543" v="439" actId="478"/>
          <ac:picMkLst>
            <pc:docMk/>
            <pc:sldMk cId="3712657699" sldId="939"/>
            <ac:picMk id="17" creationId="{5DCC1BA3-CAD4-452E-8302-C54DBC485768}"/>
          </ac:picMkLst>
        </pc:picChg>
        <pc:picChg chg="del">
          <ac:chgData name="Marta" userId="eac6eb22-5f14-46b4-a4ea-a86e6e8c4acc" providerId="ADAL" clId="{661C6999-6DFA-41E1-9F2F-FC61AEB8EB9F}" dt="2022-02-14T15:39:04.543" v="439" actId="478"/>
          <ac:picMkLst>
            <pc:docMk/>
            <pc:sldMk cId="3712657699" sldId="939"/>
            <ac:picMk id="1026" creationId="{00EB0658-355A-4D22-BE92-D259930690A7}"/>
          </ac:picMkLst>
        </pc:picChg>
      </pc:sldChg>
      <pc:sldChg chg="del">
        <pc:chgData name="Marta" userId="eac6eb22-5f14-46b4-a4ea-a86e6e8c4acc" providerId="ADAL" clId="{661C6999-6DFA-41E1-9F2F-FC61AEB8EB9F}" dt="2022-02-14T14:05:51.434" v="165" actId="47"/>
        <pc:sldMkLst>
          <pc:docMk/>
          <pc:sldMk cId="2808945221" sldId="940"/>
        </pc:sldMkLst>
      </pc:sldChg>
      <pc:sldChg chg="add">
        <pc:chgData name="Marta" userId="eac6eb22-5f14-46b4-a4ea-a86e6e8c4acc" providerId="ADAL" clId="{661C6999-6DFA-41E1-9F2F-FC61AEB8EB9F}" dt="2022-02-14T15:56:26.779" v="738"/>
        <pc:sldMkLst>
          <pc:docMk/>
          <pc:sldMk cId="4117986438" sldId="940"/>
        </pc:sldMkLst>
      </pc:sldChg>
      <pc:sldChg chg="add">
        <pc:chgData name="Marta" userId="eac6eb22-5f14-46b4-a4ea-a86e6e8c4acc" providerId="ADAL" clId="{661C6999-6DFA-41E1-9F2F-FC61AEB8EB9F}" dt="2022-02-14T15:56:26.779" v="738"/>
        <pc:sldMkLst>
          <pc:docMk/>
          <pc:sldMk cId="102967549" sldId="941"/>
        </pc:sldMkLst>
      </pc:sldChg>
      <pc:sldChg chg="del">
        <pc:chgData name="Marta" userId="eac6eb22-5f14-46b4-a4ea-a86e6e8c4acc" providerId="ADAL" clId="{661C6999-6DFA-41E1-9F2F-FC61AEB8EB9F}" dt="2022-02-14T14:05:51.434" v="165" actId="47"/>
        <pc:sldMkLst>
          <pc:docMk/>
          <pc:sldMk cId="816716792" sldId="941"/>
        </pc:sldMkLst>
      </pc:sldChg>
      <pc:sldChg chg="add">
        <pc:chgData name="Marta" userId="eac6eb22-5f14-46b4-a4ea-a86e6e8c4acc" providerId="ADAL" clId="{661C6999-6DFA-41E1-9F2F-FC61AEB8EB9F}" dt="2022-02-14T15:56:26.779" v="738"/>
        <pc:sldMkLst>
          <pc:docMk/>
          <pc:sldMk cId="2149241807" sldId="942"/>
        </pc:sldMkLst>
      </pc:sldChg>
      <pc:sldChg chg="del">
        <pc:chgData name="Marta" userId="eac6eb22-5f14-46b4-a4ea-a86e6e8c4acc" providerId="ADAL" clId="{661C6999-6DFA-41E1-9F2F-FC61AEB8EB9F}" dt="2022-02-14T14:05:51.434" v="165" actId="47"/>
        <pc:sldMkLst>
          <pc:docMk/>
          <pc:sldMk cId="2478388338" sldId="942"/>
        </pc:sldMkLst>
      </pc:sldChg>
      <pc:sldChg chg="add">
        <pc:chgData name="Marta" userId="eac6eb22-5f14-46b4-a4ea-a86e6e8c4acc" providerId="ADAL" clId="{661C6999-6DFA-41E1-9F2F-FC61AEB8EB9F}" dt="2022-02-14T15:56:26.779" v="738"/>
        <pc:sldMkLst>
          <pc:docMk/>
          <pc:sldMk cId="2322778213" sldId="943"/>
        </pc:sldMkLst>
      </pc:sldChg>
      <pc:sldChg chg="del">
        <pc:chgData name="Marta" userId="eac6eb22-5f14-46b4-a4ea-a86e6e8c4acc" providerId="ADAL" clId="{661C6999-6DFA-41E1-9F2F-FC61AEB8EB9F}" dt="2022-02-14T14:05:51.434" v="165" actId="47"/>
        <pc:sldMkLst>
          <pc:docMk/>
          <pc:sldMk cId="3208814923" sldId="943"/>
        </pc:sldMkLst>
      </pc:sldChg>
      <pc:sldChg chg="add">
        <pc:chgData name="Marta" userId="eac6eb22-5f14-46b4-a4ea-a86e6e8c4acc" providerId="ADAL" clId="{661C6999-6DFA-41E1-9F2F-FC61AEB8EB9F}" dt="2022-02-14T15:56:26.779" v="738"/>
        <pc:sldMkLst>
          <pc:docMk/>
          <pc:sldMk cId="258813626" sldId="944"/>
        </pc:sldMkLst>
      </pc:sldChg>
      <pc:sldChg chg="del">
        <pc:chgData name="Marta" userId="eac6eb22-5f14-46b4-a4ea-a86e6e8c4acc" providerId="ADAL" clId="{661C6999-6DFA-41E1-9F2F-FC61AEB8EB9F}" dt="2022-02-14T14:05:51.434" v="165" actId="47"/>
        <pc:sldMkLst>
          <pc:docMk/>
          <pc:sldMk cId="3672107520" sldId="944"/>
        </pc:sldMkLst>
      </pc:sldChg>
      <pc:sldChg chg="add">
        <pc:chgData name="Marta" userId="eac6eb22-5f14-46b4-a4ea-a86e6e8c4acc" providerId="ADAL" clId="{661C6999-6DFA-41E1-9F2F-FC61AEB8EB9F}" dt="2022-02-14T15:56:26.779" v="738"/>
        <pc:sldMkLst>
          <pc:docMk/>
          <pc:sldMk cId="867503054" sldId="945"/>
        </pc:sldMkLst>
      </pc:sldChg>
      <pc:sldChg chg="del">
        <pc:chgData name="Marta" userId="eac6eb22-5f14-46b4-a4ea-a86e6e8c4acc" providerId="ADAL" clId="{661C6999-6DFA-41E1-9F2F-FC61AEB8EB9F}" dt="2022-02-14T14:05:59.388" v="166" actId="47"/>
        <pc:sldMkLst>
          <pc:docMk/>
          <pc:sldMk cId="3803227558" sldId="945"/>
        </pc:sldMkLst>
      </pc:sldChg>
      <pc:sldChg chg="del">
        <pc:chgData name="Marta" userId="eac6eb22-5f14-46b4-a4ea-a86e6e8c4acc" providerId="ADAL" clId="{661C6999-6DFA-41E1-9F2F-FC61AEB8EB9F}" dt="2022-02-14T14:05:59.388" v="166" actId="47"/>
        <pc:sldMkLst>
          <pc:docMk/>
          <pc:sldMk cId="1284684684" sldId="946"/>
        </pc:sldMkLst>
      </pc:sldChg>
      <pc:sldChg chg="add">
        <pc:chgData name="Marta" userId="eac6eb22-5f14-46b4-a4ea-a86e6e8c4acc" providerId="ADAL" clId="{661C6999-6DFA-41E1-9F2F-FC61AEB8EB9F}" dt="2022-02-14T15:56:26.779" v="738"/>
        <pc:sldMkLst>
          <pc:docMk/>
          <pc:sldMk cId="4248608486" sldId="946"/>
        </pc:sldMkLst>
      </pc:sldChg>
      <pc:sldChg chg="add">
        <pc:chgData name="Marta" userId="eac6eb22-5f14-46b4-a4ea-a86e6e8c4acc" providerId="ADAL" clId="{661C6999-6DFA-41E1-9F2F-FC61AEB8EB9F}" dt="2022-02-14T15:56:26.779" v="738"/>
        <pc:sldMkLst>
          <pc:docMk/>
          <pc:sldMk cId="3557807244" sldId="947"/>
        </pc:sldMkLst>
      </pc:sldChg>
      <pc:sldChg chg="del">
        <pc:chgData name="Marta" userId="eac6eb22-5f14-46b4-a4ea-a86e6e8c4acc" providerId="ADAL" clId="{661C6999-6DFA-41E1-9F2F-FC61AEB8EB9F}" dt="2022-02-14T14:05:59.388" v="166" actId="47"/>
        <pc:sldMkLst>
          <pc:docMk/>
          <pc:sldMk cId="3885637504" sldId="947"/>
        </pc:sldMkLst>
      </pc:sldChg>
      <pc:sldChg chg="add">
        <pc:chgData name="Marta" userId="eac6eb22-5f14-46b4-a4ea-a86e6e8c4acc" providerId="ADAL" clId="{661C6999-6DFA-41E1-9F2F-FC61AEB8EB9F}" dt="2022-02-14T15:56:26.779" v="738"/>
        <pc:sldMkLst>
          <pc:docMk/>
          <pc:sldMk cId="707745755" sldId="948"/>
        </pc:sldMkLst>
      </pc:sldChg>
      <pc:sldChg chg="del">
        <pc:chgData name="Marta" userId="eac6eb22-5f14-46b4-a4ea-a86e6e8c4acc" providerId="ADAL" clId="{661C6999-6DFA-41E1-9F2F-FC61AEB8EB9F}" dt="2022-02-14T14:05:59.388" v="166" actId="47"/>
        <pc:sldMkLst>
          <pc:docMk/>
          <pc:sldMk cId="2254988444" sldId="948"/>
        </pc:sldMkLst>
      </pc:sldChg>
      <pc:sldChg chg="del">
        <pc:chgData name="Marta" userId="eac6eb22-5f14-46b4-a4ea-a86e6e8c4acc" providerId="ADAL" clId="{661C6999-6DFA-41E1-9F2F-FC61AEB8EB9F}" dt="2022-02-14T14:05:59.388" v="166" actId="47"/>
        <pc:sldMkLst>
          <pc:docMk/>
          <pc:sldMk cId="1050928760" sldId="949"/>
        </pc:sldMkLst>
      </pc:sldChg>
      <pc:sldChg chg="add">
        <pc:chgData name="Marta" userId="eac6eb22-5f14-46b4-a4ea-a86e6e8c4acc" providerId="ADAL" clId="{661C6999-6DFA-41E1-9F2F-FC61AEB8EB9F}" dt="2022-02-14T15:56:26.779" v="738"/>
        <pc:sldMkLst>
          <pc:docMk/>
          <pc:sldMk cId="3200383792" sldId="949"/>
        </pc:sldMkLst>
      </pc:sldChg>
      <pc:sldChg chg="del">
        <pc:chgData name="Marta" userId="eac6eb22-5f14-46b4-a4ea-a86e6e8c4acc" providerId="ADAL" clId="{661C6999-6DFA-41E1-9F2F-FC61AEB8EB9F}" dt="2022-02-14T14:05:59.388" v="166" actId="47"/>
        <pc:sldMkLst>
          <pc:docMk/>
          <pc:sldMk cId="1790142846" sldId="950"/>
        </pc:sldMkLst>
      </pc:sldChg>
      <pc:sldChg chg="add">
        <pc:chgData name="Marta" userId="eac6eb22-5f14-46b4-a4ea-a86e6e8c4acc" providerId="ADAL" clId="{661C6999-6DFA-41E1-9F2F-FC61AEB8EB9F}" dt="2022-02-14T15:56:26.779" v="738"/>
        <pc:sldMkLst>
          <pc:docMk/>
          <pc:sldMk cId="3796687518" sldId="950"/>
        </pc:sldMkLst>
      </pc:sldChg>
      <pc:sldChg chg="add">
        <pc:chgData name="Marta" userId="eac6eb22-5f14-46b4-a4ea-a86e6e8c4acc" providerId="ADAL" clId="{661C6999-6DFA-41E1-9F2F-FC61AEB8EB9F}" dt="2022-02-14T15:56:26.779" v="738"/>
        <pc:sldMkLst>
          <pc:docMk/>
          <pc:sldMk cId="3342564520" sldId="951"/>
        </pc:sldMkLst>
      </pc:sldChg>
      <pc:sldChg chg="del">
        <pc:chgData name="Marta" userId="eac6eb22-5f14-46b4-a4ea-a86e6e8c4acc" providerId="ADAL" clId="{661C6999-6DFA-41E1-9F2F-FC61AEB8EB9F}" dt="2022-02-14T14:05:59.388" v="166" actId="47"/>
        <pc:sldMkLst>
          <pc:docMk/>
          <pc:sldMk cId="3640458174" sldId="951"/>
        </pc:sldMkLst>
      </pc:sldChg>
      <pc:sldChg chg="add">
        <pc:chgData name="Marta" userId="eac6eb22-5f14-46b4-a4ea-a86e6e8c4acc" providerId="ADAL" clId="{661C6999-6DFA-41E1-9F2F-FC61AEB8EB9F}" dt="2022-02-14T15:56:26.779" v="738"/>
        <pc:sldMkLst>
          <pc:docMk/>
          <pc:sldMk cId="525359197" sldId="952"/>
        </pc:sldMkLst>
      </pc:sldChg>
      <pc:sldChg chg="del">
        <pc:chgData name="Marta" userId="eac6eb22-5f14-46b4-a4ea-a86e6e8c4acc" providerId="ADAL" clId="{661C6999-6DFA-41E1-9F2F-FC61AEB8EB9F}" dt="2022-02-14T14:05:59.388" v="166" actId="47"/>
        <pc:sldMkLst>
          <pc:docMk/>
          <pc:sldMk cId="4263782628" sldId="952"/>
        </pc:sldMkLst>
      </pc:sldChg>
      <pc:sldChg chg="add">
        <pc:chgData name="Marta" userId="eac6eb22-5f14-46b4-a4ea-a86e6e8c4acc" providerId="ADAL" clId="{661C6999-6DFA-41E1-9F2F-FC61AEB8EB9F}" dt="2022-02-14T15:56:26.779" v="738"/>
        <pc:sldMkLst>
          <pc:docMk/>
          <pc:sldMk cId="1321012257" sldId="953"/>
        </pc:sldMkLst>
      </pc:sldChg>
      <pc:sldChg chg="del">
        <pc:chgData name="Marta" userId="eac6eb22-5f14-46b4-a4ea-a86e6e8c4acc" providerId="ADAL" clId="{661C6999-6DFA-41E1-9F2F-FC61AEB8EB9F}" dt="2022-02-14T14:05:59.388" v="166" actId="47"/>
        <pc:sldMkLst>
          <pc:docMk/>
          <pc:sldMk cId="3024120423" sldId="953"/>
        </pc:sldMkLst>
      </pc:sldChg>
      <pc:sldChg chg="del">
        <pc:chgData name="Marta" userId="eac6eb22-5f14-46b4-a4ea-a86e6e8c4acc" providerId="ADAL" clId="{661C6999-6DFA-41E1-9F2F-FC61AEB8EB9F}" dt="2022-02-14T14:05:59.388" v="166" actId="47"/>
        <pc:sldMkLst>
          <pc:docMk/>
          <pc:sldMk cId="475558291" sldId="954"/>
        </pc:sldMkLst>
      </pc:sldChg>
      <pc:sldChg chg="add">
        <pc:chgData name="Marta" userId="eac6eb22-5f14-46b4-a4ea-a86e6e8c4acc" providerId="ADAL" clId="{661C6999-6DFA-41E1-9F2F-FC61AEB8EB9F}" dt="2022-02-14T15:56:26.779" v="738"/>
        <pc:sldMkLst>
          <pc:docMk/>
          <pc:sldMk cId="636632436" sldId="954"/>
        </pc:sldMkLst>
      </pc:sldChg>
      <pc:sldChg chg="del">
        <pc:chgData name="Marta" userId="eac6eb22-5f14-46b4-a4ea-a86e6e8c4acc" providerId="ADAL" clId="{661C6999-6DFA-41E1-9F2F-FC61AEB8EB9F}" dt="2022-02-14T14:05:59.388" v="166" actId="47"/>
        <pc:sldMkLst>
          <pc:docMk/>
          <pc:sldMk cId="1889026756" sldId="955"/>
        </pc:sldMkLst>
      </pc:sldChg>
      <pc:sldChg chg="add">
        <pc:chgData name="Marta" userId="eac6eb22-5f14-46b4-a4ea-a86e6e8c4acc" providerId="ADAL" clId="{661C6999-6DFA-41E1-9F2F-FC61AEB8EB9F}" dt="2022-02-14T15:56:26.779" v="738"/>
        <pc:sldMkLst>
          <pc:docMk/>
          <pc:sldMk cId="4112636735" sldId="955"/>
        </pc:sldMkLst>
      </pc:sldChg>
      <pc:sldChg chg="add">
        <pc:chgData name="Marta" userId="eac6eb22-5f14-46b4-a4ea-a86e6e8c4acc" providerId="ADAL" clId="{661C6999-6DFA-41E1-9F2F-FC61AEB8EB9F}" dt="2022-02-14T15:56:26.779" v="738"/>
        <pc:sldMkLst>
          <pc:docMk/>
          <pc:sldMk cId="1580427306" sldId="956"/>
        </pc:sldMkLst>
      </pc:sldChg>
      <pc:sldChg chg="add">
        <pc:chgData name="Marta" userId="eac6eb22-5f14-46b4-a4ea-a86e6e8c4acc" providerId="ADAL" clId="{661C6999-6DFA-41E1-9F2F-FC61AEB8EB9F}" dt="2022-02-14T15:56:26.779" v="738"/>
        <pc:sldMkLst>
          <pc:docMk/>
          <pc:sldMk cId="1781309504" sldId="957"/>
        </pc:sldMkLst>
      </pc:sldChg>
      <pc:sldChg chg="add">
        <pc:chgData name="Marta" userId="eac6eb22-5f14-46b4-a4ea-a86e6e8c4acc" providerId="ADAL" clId="{661C6999-6DFA-41E1-9F2F-FC61AEB8EB9F}" dt="2022-02-14T15:56:26.779" v="738"/>
        <pc:sldMkLst>
          <pc:docMk/>
          <pc:sldMk cId="2477111662" sldId="958"/>
        </pc:sldMkLst>
      </pc:sldChg>
      <pc:sldChg chg="add">
        <pc:chgData name="Marta" userId="eac6eb22-5f14-46b4-a4ea-a86e6e8c4acc" providerId="ADAL" clId="{661C6999-6DFA-41E1-9F2F-FC61AEB8EB9F}" dt="2022-02-14T15:56:26.779" v="738"/>
        <pc:sldMkLst>
          <pc:docMk/>
          <pc:sldMk cId="3793172541" sldId="959"/>
        </pc:sldMkLst>
      </pc:sldChg>
      <pc:sldChg chg="add">
        <pc:chgData name="Marta" userId="eac6eb22-5f14-46b4-a4ea-a86e6e8c4acc" providerId="ADAL" clId="{661C6999-6DFA-41E1-9F2F-FC61AEB8EB9F}" dt="2022-02-14T15:56:26.779" v="738"/>
        <pc:sldMkLst>
          <pc:docMk/>
          <pc:sldMk cId="1495583960" sldId="960"/>
        </pc:sldMkLst>
      </pc:sldChg>
      <pc:sldChg chg="add">
        <pc:chgData name="Marta" userId="eac6eb22-5f14-46b4-a4ea-a86e6e8c4acc" providerId="ADAL" clId="{661C6999-6DFA-41E1-9F2F-FC61AEB8EB9F}" dt="2022-02-14T15:56:26.779" v="738"/>
        <pc:sldMkLst>
          <pc:docMk/>
          <pc:sldMk cId="4227625523" sldId="961"/>
        </pc:sldMkLst>
      </pc:sldChg>
      <pc:sldChg chg="add">
        <pc:chgData name="Marta" userId="eac6eb22-5f14-46b4-a4ea-a86e6e8c4acc" providerId="ADAL" clId="{661C6999-6DFA-41E1-9F2F-FC61AEB8EB9F}" dt="2022-02-14T15:56:26.779" v="738"/>
        <pc:sldMkLst>
          <pc:docMk/>
          <pc:sldMk cId="4117339498" sldId="962"/>
        </pc:sldMkLst>
      </pc:sldChg>
      <pc:sldChg chg="add">
        <pc:chgData name="Marta" userId="eac6eb22-5f14-46b4-a4ea-a86e6e8c4acc" providerId="ADAL" clId="{661C6999-6DFA-41E1-9F2F-FC61AEB8EB9F}" dt="2022-02-14T15:56:26.779" v="738"/>
        <pc:sldMkLst>
          <pc:docMk/>
          <pc:sldMk cId="4248731220" sldId="963"/>
        </pc:sldMkLst>
      </pc:sldChg>
      <pc:sldChg chg="add">
        <pc:chgData name="Marta" userId="eac6eb22-5f14-46b4-a4ea-a86e6e8c4acc" providerId="ADAL" clId="{661C6999-6DFA-41E1-9F2F-FC61AEB8EB9F}" dt="2022-02-14T15:56:26.779" v="738"/>
        <pc:sldMkLst>
          <pc:docMk/>
          <pc:sldMk cId="2394336915" sldId="964"/>
        </pc:sldMkLst>
      </pc:sldChg>
      <pc:sldChg chg="add">
        <pc:chgData name="Marta" userId="eac6eb22-5f14-46b4-a4ea-a86e6e8c4acc" providerId="ADAL" clId="{661C6999-6DFA-41E1-9F2F-FC61AEB8EB9F}" dt="2022-02-14T15:56:26.779" v="738"/>
        <pc:sldMkLst>
          <pc:docMk/>
          <pc:sldMk cId="1871208208" sldId="965"/>
        </pc:sldMkLst>
      </pc:sldChg>
      <pc:sldChg chg="add">
        <pc:chgData name="Marta" userId="eac6eb22-5f14-46b4-a4ea-a86e6e8c4acc" providerId="ADAL" clId="{661C6999-6DFA-41E1-9F2F-FC61AEB8EB9F}" dt="2022-02-14T15:56:26.779" v="738"/>
        <pc:sldMkLst>
          <pc:docMk/>
          <pc:sldMk cId="128121569" sldId="966"/>
        </pc:sldMkLst>
      </pc:sldChg>
      <pc:sldChg chg="delSp add mod">
        <pc:chgData name="Marta" userId="eac6eb22-5f14-46b4-a4ea-a86e6e8c4acc" providerId="ADAL" clId="{661C6999-6DFA-41E1-9F2F-FC61AEB8EB9F}" dt="2022-02-14T15:57:52.254" v="739" actId="478"/>
        <pc:sldMkLst>
          <pc:docMk/>
          <pc:sldMk cId="3076133610" sldId="967"/>
        </pc:sldMkLst>
        <pc:spChg chg="del">
          <ac:chgData name="Marta" userId="eac6eb22-5f14-46b4-a4ea-a86e6e8c4acc" providerId="ADAL" clId="{661C6999-6DFA-41E1-9F2F-FC61AEB8EB9F}" dt="2022-02-14T15:57:52.254" v="739" actId="478"/>
          <ac:spMkLst>
            <pc:docMk/>
            <pc:sldMk cId="3076133610" sldId="967"/>
            <ac:spMk id="4" creationId="{00000000-0000-0000-0000-000000000000}"/>
          </ac:spMkLst>
        </pc:spChg>
      </pc:sldChg>
      <pc:sldMasterChg chg="add addSldLayout">
        <pc:chgData name="Marta" userId="eac6eb22-5f14-46b4-a4ea-a86e6e8c4acc" providerId="ADAL" clId="{661C6999-6DFA-41E1-9F2F-FC61AEB8EB9F}" dt="2022-02-14T15:56:26.752" v="737" actId="27028"/>
        <pc:sldMasterMkLst>
          <pc:docMk/>
          <pc:sldMasterMk cId="810311947" sldId="2147483648"/>
        </pc:sldMasterMkLst>
        <pc:sldLayoutChg chg="add">
          <pc:chgData name="Marta" userId="eac6eb22-5f14-46b4-a4ea-a86e6e8c4acc" providerId="ADAL" clId="{661C6999-6DFA-41E1-9F2F-FC61AEB8EB9F}" dt="2022-02-14T15:56:26.752" v="737" actId="27028"/>
          <pc:sldLayoutMkLst>
            <pc:docMk/>
            <pc:sldMasterMk cId="810311947" sldId="2147483648"/>
            <pc:sldLayoutMk cId="4260950116" sldId="2147483661"/>
          </pc:sldLayoutMkLst>
        </pc:sldLayoutChg>
        <pc:sldLayoutChg chg="add">
          <pc:chgData name="Marta" userId="eac6eb22-5f14-46b4-a4ea-a86e6e8c4acc" providerId="ADAL" clId="{661C6999-6DFA-41E1-9F2F-FC61AEB8EB9F}" dt="2022-02-14T15:56:26.752" v="737" actId="27028"/>
          <pc:sldLayoutMkLst>
            <pc:docMk/>
            <pc:sldMasterMk cId="810311947" sldId="2147483648"/>
            <pc:sldLayoutMk cId="2431866657" sldId="2147483664"/>
          </pc:sldLayoutMkLst>
        </pc:sldLayoutChg>
        <pc:sldLayoutChg chg="add">
          <pc:chgData name="Marta" userId="eac6eb22-5f14-46b4-a4ea-a86e6e8c4acc" providerId="ADAL" clId="{661C6999-6DFA-41E1-9F2F-FC61AEB8EB9F}" dt="2022-02-14T15:56:26.752" v="737" actId="27028"/>
          <pc:sldLayoutMkLst>
            <pc:docMk/>
            <pc:sldMasterMk cId="810311947" sldId="2147483648"/>
            <pc:sldLayoutMk cId="3998804859" sldId="2147483665"/>
          </pc:sldLayoutMkLst>
        </pc:sldLayoutChg>
        <pc:sldLayoutChg chg="add">
          <pc:chgData name="Marta" userId="eac6eb22-5f14-46b4-a4ea-a86e6e8c4acc" providerId="ADAL" clId="{661C6999-6DFA-41E1-9F2F-FC61AEB8EB9F}" dt="2022-02-14T15:56:26.752" v="737" actId="27028"/>
          <pc:sldLayoutMkLst>
            <pc:docMk/>
            <pc:sldMasterMk cId="810311947" sldId="2147483648"/>
            <pc:sldLayoutMk cId="2284147163" sldId="2147483666"/>
          </pc:sldLayoutMkLst>
        </pc:sldLayoutChg>
        <pc:sldLayoutChg chg="add">
          <pc:chgData name="Marta" userId="eac6eb22-5f14-46b4-a4ea-a86e6e8c4acc" providerId="ADAL" clId="{661C6999-6DFA-41E1-9F2F-FC61AEB8EB9F}" dt="2022-02-14T15:56:26.752" v="737" actId="27028"/>
          <pc:sldLayoutMkLst>
            <pc:docMk/>
            <pc:sldMasterMk cId="810311947" sldId="2147483648"/>
            <pc:sldLayoutMk cId="1860681604" sldId="2147483668"/>
          </pc:sldLayoutMkLst>
        </pc:sldLayoutChg>
        <pc:sldLayoutChg chg="add">
          <pc:chgData name="Marta" userId="eac6eb22-5f14-46b4-a4ea-a86e6e8c4acc" providerId="ADAL" clId="{661C6999-6DFA-41E1-9F2F-FC61AEB8EB9F}" dt="2022-02-14T15:56:26.752" v="737" actId="27028"/>
          <pc:sldLayoutMkLst>
            <pc:docMk/>
            <pc:sldMasterMk cId="810311947" sldId="2147483648"/>
            <pc:sldLayoutMk cId="1543846169" sldId="2147483671"/>
          </pc:sldLayoutMkLst>
        </pc:sldLayoutChg>
        <pc:sldLayoutChg chg="add">
          <pc:chgData name="Marta" userId="eac6eb22-5f14-46b4-a4ea-a86e6e8c4acc" providerId="ADAL" clId="{661C6999-6DFA-41E1-9F2F-FC61AEB8EB9F}" dt="2022-02-14T15:56:26.752" v="737" actId="27028"/>
          <pc:sldLayoutMkLst>
            <pc:docMk/>
            <pc:sldMasterMk cId="810311947" sldId="2147483648"/>
            <pc:sldLayoutMk cId="3259210329" sldId="2147483673"/>
          </pc:sldLayoutMkLst>
        </pc:sldLayoutChg>
      </pc:sldMasterChg>
      <pc:sldMasterChg chg="del delSldLayout">
        <pc:chgData name="Marta" userId="eac6eb22-5f14-46b4-a4ea-a86e6e8c4acc" providerId="ADAL" clId="{661C6999-6DFA-41E1-9F2F-FC61AEB8EB9F}" dt="2022-02-14T14:05:59.388" v="166" actId="47"/>
        <pc:sldMasterMkLst>
          <pc:docMk/>
          <pc:sldMasterMk cId="0" sldId="2147483659"/>
        </pc:sldMasterMkLst>
        <pc:sldLayoutChg chg="del">
          <pc:chgData name="Marta" userId="eac6eb22-5f14-46b4-a4ea-a86e6e8c4acc" providerId="ADAL" clId="{661C6999-6DFA-41E1-9F2F-FC61AEB8EB9F}" dt="2022-02-14T14:05:51.434" v="165" actId="47"/>
          <pc:sldLayoutMkLst>
            <pc:docMk/>
            <pc:sldMasterMk cId="0" sldId="2147483659"/>
            <pc:sldLayoutMk cId="0" sldId="2147483648"/>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49"/>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50"/>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51"/>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52"/>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53"/>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54"/>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55"/>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56"/>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57"/>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58"/>
          </pc:sldLayoutMkLst>
        </pc:sldLayoutChg>
      </pc:sldMasterChg>
      <pc:sldMasterChg chg="modSp mod">
        <pc:chgData name="Marta" userId="eac6eb22-5f14-46b4-a4ea-a86e6e8c4acc" providerId="ADAL" clId="{661C6999-6DFA-41E1-9F2F-FC61AEB8EB9F}" dt="2022-02-14T15:34:08.809" v="335" actId="14100"/>
        <pc:sldMasterMkLst>
          <pc:docMk/>
          <pc:sldMasterMk cId="756595898" sldId="2147483890"/>
        </pc:sldMasterMkLst>
        <pc:spChg chg="mod">
          <ac:chgData name="Marta" userId="eac6eb22-5f14-46b4-a4ea-a86e6e8c4acc" providerId="ADAL" clId="{661C6999-6DFA-41E1-9F2F-FC61AEB8EB9F}" dt="2022-02-14T15:34:08.809" v="335" actId="14100"/>
          <ac:spMkLst>
            <pc:docMk/>
            <pc:sldMasterMk cId="756595898" sldId="2147483890"/>
            <ac:spMk id="14" creationId="{7A1A9E8F-E2E2-4CF0-B0F8-BD0F27917FF9}"/>
          </ac:spMkLst>
        </pc:spChg>
      </pc:sldMasterChg>
    </pc:docChg>
  </pc:docChgLst>
  <pc:docChgLst>
    <pc:chgData name="Marta" userId="eac6eb22-5f14-46b4-a4ea-a86e6e8c4acc" providerId="ADAL" clId="{421A0E67-5D36-4B97-98EC-B6B73232AE08}"/>
    <pc:docChg chg="undo custSel addSld delSld modSld sldOrd modSection">
      <pc:chgData name="Marta" userId="eac6eb22-5f14-46b4-a4ea-a86e6e8c4acc" providerId="ADAL" clId="{421A0E67-5D36-4B97-98EC-B6B73232AE08}" dt="2022-08-16T15:35:40.282" v="742" actId="20577"/>
      <pc:docMkLst>
        <pc:docMk/>
      </pc:docMkLst>
      <pc:sldChg chg="modSp mod">
        <pc:chgData name="Marta" userId="eac6eb22-5f14-46b4-a4ea-a86e6e8c4acc" providerId="ADAL" clId="{421A0E67-5D36-4B97-98EC-B6B73232AE08}" dt="2022-08-15T17:07:57.413" v="139" actId="1036"/>
        <pc:sldMkLst>
          <pc:docMk/>
          <pc:sldMk cId="573922979" sldId="256"/>
        </pc:sldMkLst>
        <pc:spChg chg="mod">
          <ac:chgData name="Marta" userId="eac6eb22-5f14-46b4-a4ea-a86e6e8c4acc" providerId="ADAL" clId="{421A0E67-5D36-4B97-98EC-B6B73232AE08}" dt="2022-08-15T17:07:57.413" v="139" actId="1036"/>
          <ac:spMkLst>
            <pc:docMk/>
            <pc:sldMk cId="573922979" sldId="256"/>
            <ac:spMk id="3" creationId="{00000000-0000-0000-0000-000000000000}"/>
          </ac:spMkLst>
        </pc:spChg>
        <pc:spChg chg="mod">
          <ac:chgData name="Marta" userId="eac6eb22-5f14-46b4-a4ea-a86e6e8c4acc" providerId="ADAL" clId="{421A0E67-5D36-4B97-98EC-B6B73232AE08}" dt="2022-08-15T17:07:13.534" v="112" actId="6549"/>
          <ac:spMkLst>
            <pc:docMk/>
            <pc:sldMk cId="573922979" sldId="256"/>
            <ac:spMk id="4" creationId="{00000000-0000-0000-0000-000000000000}"/>
          </ac:spMkLst>
        </pc:spChg>
      </pc:sldChg>
      <pc:sldChg chg="modSp mod">
        <pc:chgData name="Marta" userId="eac6eb22-5f14-46b4-a4ea-a86e6e8c4acc" providerId="ADAL" clId="{421A0E67-5D36-4B97-98EC-B6B73232AE08}" dt="2022-08-16T13:51:35.954" v="714" actId="20577"/>
        <pc:sldMkLst>
          <pc:docMk/>
          <pc:sldMk cId="2325718728" sldId="257"/>
        </pc:sldMkLst>
        <pc:spChg chg="mod">
          <ac:chgData name="Marta" userId="eac6eb22-5f14-46b4-a4ea-a86e6e8c4acc" providerId="ADAL" clId="{421A0E67-5D36-4B97-98EC-B6B73232AE08}" dt="2022-08-16T13:51:35.954" v="714" actId="20577"/>
          <ac:spMkLst>
            <pc:docMk/>
            <pc:sldMk cId="2325718728" sldId="257"/>
            <ac:spMk id="5" creationId="{00000000-0000-0000-0000-000000000000}"/>
          </ac:spMkLst>
        </pc:spChg>
      </pc:sldChg>
      <pc:sldChg chg="addSp delSp modSp mod">
        <pc:chgData name="Marta" userId="eac6eb22-5f14-46b4-a4ea-a86e6e8c4acc" providerId="ADAL" clId="{421A0E67-5D36-4B97-98EC-B6B73232AE08}" dt="2022-08-16T13:52:11.046" v="717" actId="14100"/>
        <pc:sldMkLst>
          <pc:docMk/>
          <pc:sldMk cId="3528939462" sldId="258"/>
        </pc:sldMkLst>
        <pc:spChg chg="mod">
          <ac:chgData name="Marta" userId="eac6eb22-5f14-46b4-a4ea-a86e6e8c4acc" providerId="ADAL" clId="{421A0E67-5D36-4B97-98EC-B6B73232AE08}" dt="2022-08-16T11:03:32.684" v="490" actId="113"/>
          <ac:spMkLst>
            <pc:docMk/>
            <pc:sldMk cId="3528939462" sldId="258"/>
            <ac:spMk id="4" creationId="{00000000-0000-0000-0000-000000000000}"/>
          </ac:spMkLst>
        </pc:spChg>
        <pc:spChg chg="mod">
          <ac:chgData name="Marta" userId="eac6eb22-5f14-46b4-a4ea-a86e6e8c4acc" providerId="ADAL" clId="{421A0E67-5D36-4B97-98EC-B6B73232AE08}" dt="2022-08-16T13:52:11.046" v="717" actId="14100"/>
          <ac:spMkLst>
            <pc:docMk/>
            <pc:sldMk cId="3528939462" sldId="258"/>
            <ac:spMk id="5" creationId="{00000000-0000-0000-0000-000000000000}"/>
          </ac:spMkLst>
        </pc:spChg>
        <pc:spChg chg="del">
          <ac:chgData name="Marta" userId="eac6eb22-5f14-46b4-a4ea-a86e6e8c4acc" providerId="ADAL" clId="{421A0E67-5D36-4B97-98EC-B6B73232AE08}" dt="2022-06-29T14:04:46.384" v="1" actId="478"/>
          <ac:spMkLst>
            <pc:docMk/>
            <pc:sldMk cId="3528939462" sldId="258"/>
            <ac:spMk id="6" creationId="{D21C2CC5-A009-4E29-B96B-9E272F027CB7}"/>
          </ac:spMkLst>
        </pc:spChg>
        <pc:spChg chg="del">
          <ac:chgData name="Marta" userId="eac6eb22-5f14-46b4-a4ea-a86e6e8c4acc" providerId="ADAL" clId="{421A0E67-5D36-4B97-98EC-B6B73232AE08}" dt="2022-06-29T14:04:56.082" v="2" actId="478"/>
          <ac:spMkLst>
            <pc:docMk/>
            <pc:sldMk cId="3528939462" sldId="258"/>
            <ac:spMk id="7" creationId="{A87F1D57-3657-433A-BB28-E6927B4FD7F3}"/>
          </ac:spMkLst>
        </pc:spChg>
        <pc:spChg chg="del mod">
          <ac:chgData name="Marta" userId="eac6eb22-5f14-46b4-a4ea-a86e6e8c4acc" providerId="ADAL" clId="{421A0E67-5D36-4B97-98EC-B6B73232AE08}" dt="2022-08-15T17:09:29.581" v="180" actId="478"/>
          <ac:spMkLst>
            <pc:docMk/>
            <pc:sldMk cId="3528939462" sldId="258"/>
            <ac:spMk id="11" creationId="{17E112E7-9901-4537-9827-6478B4C02EC2}"/>
          </ac:spMkLst>
        </pc:spChg>
        <pc:spChg chg="mod">
          <ac:chgData name="Marta" userId="eac6eb22-5f14-46b4-a4ea-a86e6e8c4acc" providerId="ADAL" clId="{421A0E67-5D36-4B97-98EC-B6B73232AE08}" dt="2022-08-15T17:10:13.034" v="190" actId="1076"/>
          <ac:spMkLst>
            <pc:docMk/>
            <pc:sldMk cId="3528939462" sldId="258"/>
            <ac:spMk id="19" creationId="{7A3DD77C-F4D1-4545-9802-4D2A6BDBF7AD}"/>
          </ac:spMkLst>
        </pc:spChg>
        <pc:grpChg chg="add mod">
          <ac:chgData name="Marta" userId="eac6eb22-5f14-46b4-a4ea-a86e6e8c4acc" providerId="ADAL" clId="{421A0E67-5D36-4B97-98EC-B6B73232AE08}" dt="2022-08-15T17:10:13.034" v="190" actId="1076"/>
          <ac:grpSpMkLst>
            <pc:docMk/>
            <pc:sldMk cId="3528939462" sldId="258"/>
            <ac:grpSpMk id="2" creationId="{15AD1636-3C84-4B7D-BAD1-04701E4888C3}"/>
          </ac:grpSpMkLst>
        </pc:grpChg>
        <pc:picChg chg="del">
          <ac:chgData name="Marta" userId="eac6eb22-5f14-46b4-a4ea-a86e6e8c4acc" providerId="ADAL" clId="{421A0E67-5D36-4B97-98EC-B6B73232AE08}" dt="2022-06-29T14:04:56.082" v="2" actId="478"/>
          <ac:picMkLst>
            <pc:docMk/>
            <pc:sldMk cId="3528939462" sldId="258"/>
            <ac:picMk id="15" creationId="{FDCC096D-8E97-44D4-BEA2-3628AFB419F4}"/>
          </ac:picMkLst>
        </pc:picChg>
        <pc:picChg chg="del">
          <ac:chgData name="Marta" userId="eac6eb22-5f14-46b4-a4ea-a86e6e8c4acc" providerId="ADAL" clId="{421A0E67-5D36-4B97-98EC-B6B73232AE08}" dt="2022-06-29T14:04:56.082" v="2" actId="478"/>
          <ac:picMkLst>
            <pc:docMk/>
            <pc:sldMk cId="3528939462" sldId="258"/>
            <ac:picMk id="17" creationId="{0FBA190B-C0D5-42E9-9B88-E5BA1B45870A}"/>
          </ac:picMkLst>
        </pc:picChg>
        <pc:picChg chg="del mod">
          <ac:chgData name="Marta" userId="eac6eb22-5f14-46b4-a4ea-a86e6e8c4acc" providerId="ADAL" clId="{421A0E67-5D36-4B97-98EC-B6B73232AE08}" dt="2022-08-15T17:09:27.394" v="179" actId="478"/>
          <ac:picMkLst>
            <pc:docMk/>
            <pc:sldMk cId="3528939462" sldId="258"/>
            <ac:picMk id="29" creationId="{8FB6A66A-70E5-47C5-B63C-A76B06DB8D84}"/>
          </ac:picMkLst>
        </pc:picChg>
        <pc:picChg chg="mod">
          <ac:chgData name="Marta" userId="eac6eb22-5f14-46b4-a4ea-a86e6e8c4acc" providerId="ADAL" clId="{421A0E67-5D36-4B97-98EC-B6B73232AE08}" dt="2022-08-15T17:10:13.034" v="190" actId="1076"/>
          <ac:picMkLst>
            <pc:docMk/>
            <pc:sldMk cId="3528939462" sldId="258"/>
            <ac:picMk id="31" creationId="{0594B47B-8C54-445C-9E42-7850FCDAF133}"/>
          </ac:picMkLst>
        </pc:picChg>
        <pc:picChg chg="del mod">
          <ac:chgData name="Marta" userId="eac6eb22-5f14-46b4-a4ea-a86e6e8c4acc" providerId="ADAL" clId="{421A0E67-5D36-4B97-98EC-B6B73232AE08}" dt="2022-08-15T17:09:30.432" v="181" actId="478"/>
          <ac:picMkLst>
            <pc:docMk/>
            <pc:sldMk cId="3528939462" sldId="258"/>
            <ac:picMk id="33" creationId="{19BBACD6-5753-42DE-BEAE-69BDAF503898}"/>
          </ac:picMkLst>
        </pc:picChg>
        <pc:picChg chg="mod">
          <ac:chgData name="Marta" userId="eac6eb22-5f14-46b4-a4ea-a86e6e8c4acc" providerId="ADAL" clId="{421A0E67-5D36-4B97-98EC-B6B73232AE08}" dt="2022-08-15T17:10:13.034" v="190" actId="1076"/>
          <ac:picMkLst>
            <pc:docMk/>
            <pc:sldMk cId="3528939462" sldId="258"/>
            <ac:picMk id="35" creationId="{81F8D405-DC8B-4918-95E3-7B172FAD1A3C}"/>
          </ac:picMkLst>
        </pc:picChg>
        <pc:picChg chg="del">
          <ac:chgData name="Marta" userId="eac6eb22-5f14-46b4-a4ea-a86e6e8c4acc" providerId="ADAL" clId="{421A0E67-5D36-4B97-98EC-B6B73232AE08}" dt="2022-06-29T14:04:43.256" v="0" actId="478"/>
          <ac:picMkLst>
            <pc:docMk/>
            <pc:sldMk cId="3528939462" sldId="258"/>
            <ac:picMk id="1026" creationId="{08527F38-23DD-483E-AD36-E521B1BF4043}"/>
          </ac:picMkLst>
        </pc:picChg>
        <pc:picChg chg="del">
          <ac:chgData name="Marta" userId="eac6eb22-5f14-46b4-a4ea-a86e6e8c4acc" providerId="ADAL" clId="{421A0E67-5D36-4B97-98EC-B6B73232AE08}" dt="2022-06-29T14:04:43.256" v="0" actId="478"/>
          <ac:picMkLst>
            <pc:docMk/>
            <pc:sldMk cId="3528939462" sldId="258"/>
            <ac:picMk id="1028" creationId="{7530C6F2-1178-4FCB-B31C-C79B83CE003E}"/>
          </ac:picMkLst>
        </pc:picChg>
      </pc:sldChg>
      <pc:sldChg chg="add del">
        <pc:chgData name="Marta" userId="eac6eb22-5f14-46b4-a4ea-a86e6e8c4acc" providerId="ADAL" clId="{421A0E67-5D36-4B97-98EC-B6B73232AE08}" dt="2022-08-16T14:54:50.698" v="735"/>
        <pc:sldMkLst>
          <pc:docMk/>
          <pc:sldMk cId="3740286033" sldId="277"/>
        </pc:sldMkLst>
      </pc:sldChg>
      <pc:sldChg chg="addSp delSp modSp add del mod setBg delDesignElem">
        <pc:chgData name="Marta" userId="eac6eb22-5f14-46b4-a4ea-a86e6e8c4acc" providerId="ADAL" clId="{421A0E67-5D36-4B97-98EC-B6B73232AE08}" dt="2022-08-16T14:54:56.621" v="736" actId="27636"/>
        <pc:sldMkLst>
          <pc:docMk/>
          <pc:sldMk cId="560021826" sldId="317"/>
        </pc:sldMkLst>
        <pc:spChg chg="mod">
          <ac:chgData name="Marta" userId="eac6eb22-5f14-46b4-a4ea-a86e6e8c4acc" providerId="ADAL" clId="{421A0E67-5D36-4B97-98EC-B6B73232AE08}" dt="2022-08-16T14:54:56.621" v="736" actId="27636"/>
          <ac:spMkLst>
            <pc:docMk/>
            <pc:sldMk cId="560021826" sldId="317"/>
            <ac:spMk id="15" creationId="{40F1DF5B-353A-4270-8C10-6A1509441174}"/>
          </ac:spMkLst>
        </pc:spChg>
        <pc:spChg chg="add del">
          <ac:chgData name="Marta" userId="eac6eb22-5f14-46b4-a4ea-a86e6e8c4acc" providerId="ADAL" clId="{421A0E67-5D36-4B97-98EC-B6B73232AE08}" dt="2022-08-16T14:54:50.698" v="735"/>
          <ac:spMkLst>
            <pc:docMk/>
            <pc:sldMk cId="560021826" sldId="317"/>
            <ac:spMk id="34" creationId="{82184FF4-7029-4ED7-813A-192E60608764}"/>
          </ac:spMkLst>
        </pc:spChg>
        <pc:spChg chg="add del">
          <ac:chgData name="Marta" userId="eac6eb22-5f14-46b4-a4ea-a86e6e8c4acc" providerId="ADAL" clId="{421A0E67-5D36-4B97-98EC-B6B73232AE08}" dt="2022-08-16T14:54:50.698" v="735"/>
          <ac:spMkLst>
            <pc:docMk/>
            <pc:sldMk cId="560021826" sldId="317"/>
            <ac:spMk id="36" creationId="{AAA7AB09-557C-41AD-9113-FF9F68FA1035}"/>
          </ac:spMkLst>
        </pc:spChg>
        <pc:spChg chg="add del">
          <ac:chgData name="Marta" userId="eac6eb22-5f14-46b4-a4ea-a86e6e8c4acc" providerId="ADAL" clId="{421A0E67-5D36-4B97-98EC-B6B73232AE08}" dt="2022-08-16T14:54:50.698" v="735"/>
          <ac:spMkLst>
            <pc:docMk/>
            <pc:sldMk cId="560021826" sldId="317"/>
            <ac:spMk id="38" creationId="{EF99ECAA-1F11-4937-BBA6-51935AB44C9D}"/>
          </ac:spMkLst>
        </pc:spChg>
        <pc:spChg chg="add del">
          <ac:chgData name="Marta" userId="eac6eb22-5f14-46b4-a4ea-a86e6e8c4acc" providerId="ADAL" clId="{421A0E67-5D36-4B97-98EC-B6B73232AE08}" dt="2022-08-16T14:54:50.698" v="735"/>
          <ac:spMkLst>
            <pc:docMk/>
            <pc:sldMk cId="560021826" sldId="317"/>
            <ac:spMk id="46" creationId="{1DB043B4-68C6-45B9-82AC-A5800EADB8DB}"/>
          </ac:spMkLst>
        </pc:spChg>
        <pc:spChg chg="add del">
          <ac:chgData name="Marta" userId="eac6eb22-5f14-46b4-a4ea-a86e6e8c4acc" providerId="ADAL" clId="{421A0E67-5D36-4B97-98EC-B6B73232AE08}" dt="2022-08-16T14:54:50.698" v="735"/>
          <ac:spMkLst>
            <pc:docMk/>
            <pc:sldMk cId="560021826" sldId="317"/>
            <ac:spMk id="48" creationId="{3C64A91D-E535-4C24-A0E3-96A3810E3FDC}"/>
          </ac:spMkLst>
        </pc:spChg>
        <pc:spChg chg="add del">
          <ac:chgData name="Marta" userId="eac6eb22-5f14-46b4-a4ea-a86e6e8c4acc" providerId="ADAL" clId="{421A0E67-5D36-4B97-98EC-B6B73232AE08}" dt="2022-08-16T14:54:50.698" v="735"/>
          <ac:spMkLst>
            <pc:docMk/>
            <pc:sldMk cId="560021826" sldId="317"/>
            <ac:spMk id="50" creationId="{26FC4867-BA3E-4F8E-AB23-684F34DF3D31}"/>
          </ac:spMkLst>
        </pc:spChg>
        <pc:grpChg chg="add del">
          <ac:chgData name="Marta" userId="eac6eb22-5f14-46b4-a4ea-a86e6e8c4acc" providerId="ADAL" clId="{421A0E67-5D36-4B97-98EC-B6B73232AE08}" dt="2022-08-16T14:54:50.698" v="735"/>
          <ac:grpSpMkLst>
            <pc:docMk/>
            <pc:sldMk cId="560021826" sldId="317"/>
            <ac:grpSpMk id="40" creationId="{79DE9FAB-6BBA-4CFE-B67D-77B47F01ECA4}"/>
          </ac:grpSpMkLst>
        </pc:grpChg>
      </pc:sldChg>
      <pc:sldChg chg="add del">
        <pc:chgData name="Marta" userId="eac6eb22-5f14-46b4-a4ea-a86e6e8c4acc" providerId="ADAL" clId="{421A0E67-5D36-4B97-98EC-B6B73232AE08}" dt="2022-08-16T14:54:50.698" v="735"/>
        <pc:sldMkLst>
          <pc:docMk/>
          <pc:sldMk cId="2158886557" sldId="384"/>
        </pc:sldMkLst>
      </pc:sldChg>
      <pc:sldChg chg="add del">
        <pc:chgData name="Marta" userId="eac6eb22-5f14-46b4-a4ea-a86e6e8c4acc" providerId="ADAL" clId="{421A0E67-5D36-4B97-98EC-B6B73232AE08}" dt="2022-08-16T14:54:50.698" v="735"/>
        <pc:sldMkLst>
          <pc:docMk/>
          <pc:sldMk cId="3247798845" sldId="391"/>
        </pc:sldMkLst>
      </pc:sldChg>
      <pc:sldChg chg="add del">
        <pc:chgData name="Marta" userId="eac6eb22-5f14-46b4-a4ea-a86e6e8c4acc" providerId="ADAL" clId="{421A0E67-5D36-4B97-98EC-B6B73232AE08}" dt="2022-08-16T14:54:50.698" v="735"/>
        <pc:sldMkLst>
          <pc:docMk/>
          <pc:sldMk cId="90443993" sldId="392"/>
        </pc:sldMkLst>
      </pc:sldChg>
      <pc:sldChg chg="add del">
        <pc:chgData name="Marta" userId="eac6eb22-5f14-46b4-a4ea-a86e6e8c4acc" providerId="ADAL" clId="{421A0E67-5D36-4B97-98EC-B6B73232AE08}" dt="2022-08-16T14:54:50.698" v="735"/>
        <pc:sldMkLst>
          <pc:docMk/>
          <pc:sldMk cId="4181620258" sldId="393"/>
        </pc:sldMkLst>
      </pc:sldChg>
      <pc:sldChg chg="addSp delSp modSp add del mod setBg delDesignElem">
        <pc:chgData name="Marta" userId="eac6eb22-5f14-46b4-a4ea-a86e6e8c4acc" providerId="ADAL" clId="{421A0E67-5D36-4B97-98EC-B6B73232AE08}" dt="2022-08-16T14:54:50.698" v="735"/>
        <pc:sldMkLst>
          <pc:docMk/>
          <pc:sldMk cId="4262670783" sldId="394"/>
        </pc:sldMkLst>
        <pc:spChg chg="mod">
          <ac:chgData name="Marta" userId="eac6eb22-5f14-46b4-a4ea-a86e6e8c4acc" providerId="ADAL" clId="{421A0E67-5D36-4B97-98EC-B6B73232AE08}" dt="2022-08-16T14:54:50.698" v="735"/>
          <ac:spMkLst>
            <pc:docMk/>
            <pc:sldMk cId="4262670783" sldId="394"/>
            <ac:spMk id="7" creationId="{46FC8EF3-964B-4138-8EE0-C401ED87FAA6}"/>
          </ac:spMkLst>
        </pc:spChg>
        <pc:spChg chg="add del">
          <ac:chgData name="Marta" userId="eac6eb22-5f14-46b4-a4ea-a86e6e8c4acc" providerId="ADAL" clId="{421A0E67-5D36-4B97-98EC-B6B73232AE08}" dt="2022-08-16T14:54:50.698" v="735"/>
          <ac:spMkLst>
            <pc:docMk/>
            <pc:sldMk cId="4262670783" sldId="394"/>
            <ac:spMk id="27" creationId="{A5931BE0-4B93-4D6C-878E-ACC59D6B4587}"/>
          </ac:spMkLst>
        </pc:spChg>
        <pc:spChg chg="add del">
          <ac:chgData name="Marta" userId="eac6eb22-5f14-46b4-a4ea-a86e6e8c4acc" providerId="ADAL" clId="{421A0E67-5D36-4B97-98EC-B6B73232AE08}" dt="2022-08-16T14:54:50.698" v="735"/>
          <ac:spMkLst>
            <pc:docMk/>
            <pc:sldMk cId="4262670783" sldId="394"/>
            <ac:spMk id="41" creationId="{532F34B7-0082-4316-8755-A000C50D36FB}"/>
          </ac:spMkLst>
        </pc:spChg>
        <pc:spChg chg="add del">
          <ac:chgData name="Marta" userId="eac6eb22-5f14-46b4-a4ea-a86e6e8c4acc" providerId="ADAL" clId="{421A0E67-5D36-4B97-98EC-B6B73232AE08}" dt="2022-08-16T14:54:50.698" v="735"/>
          <ac:spMkLst>
            <pc:docMk/>
            <pc:sldMk cId="4262670783" sldId="394"/>
            <ac:spMk id="44" creationId="{A16EB032-3F37-4641-A90D-DC9B574EBCB1}"/>
          </ac:spMkLst>
        </pc:spChg>
        <pc:grpChg chg="add del">
          <ac:chgData name="Marta" userId="eac6eb22-5f14-46b4-a4ea-a86e6e8c4acc" providerId="ADAL" clId="{421A0E67-5D36-4B97-98EC-B6B73232AE08}" dt="2022-08-16T14:54:50.698" v="735"/>
          <ac:grpSpMkLst>
            <pc:docMk/>
            <pc:sldMk cId="4262670783" sldId="394"/>
            <ac:grpSpMk id="20" creationId="{3BDBC526-6DCD-4FF6-8395-D8C22E46E527}"/>
          </ac:grpSpMkLst>
        </pc:grpChg>
        <pc:grpChg chg="add del">
          <ac:chgData name="Marta" userId="eac6eb22-5f14-46b4-a4ea-a86e6e8c4acc" providerId="ADAL" clId="{421A0E67-5D36-4B97-98EC-B6B73232AE08}" dt="2022-08-16T14:54:50.698" v="735"/>
          <ac:grpSpMkLst>
            <pc:docMk/>
            <pc:sldMk cId="4262670783" sldId="394"/>
            <ac:grpSpMk id="33" creationId="{D2CDAFB7-03B3-4206-BD0F-04EB362A2338}"/>
          </ac:grpSpMkLst>
        </pc:grpChg>
      </pc:sldChg>
      <pc:sldChg chg="add del">
        <pc:chgData name="Marta" userId="eac6eb22-5f14-46b4-a4ea-a86e6e8c4acc" providerId="ADAL" clId="{421A0E67-5D36-4B97-98EC-B6B73232AE08}" dt="2022-08-16T14:54:50.698" v="735"/>
        <pc:sldMkLst>
          <pc:docMk/>
          <pc:sldMk cId="2023272645" sldId="395"/>
        </pc:sldMkLst>
      </pc:sldChg>
      <pc:sldChg chg="add del">
        <pc:chgData name="Marta" userId="eac6eb22-5f14-46b4-a4ea-a86e6e8c4acc" providerId="ADAL" clId="{421A0E67-5D36-4B97-98EC-B6B73232AE08}" dt="2022-08-16T14:54:50.698" v="735"/>
        <pc:sldMkLst>
          <pc:docMk/>
          <pc:sldMk cId="1939490113" sldId="396"/>
        </pc:sldMkLst>
      </pc:sldChg>
      <pc:sldChg chg="addSp delSp add del setBg delDesignElem">
        <pc:chgData name="Marta" userId="eac6eb22-5f14-46b4-a4ea-a86e6e8c4acc" providerId="ADAL" clId="{421A0E67-5D36-4B97-98EC-B6B73232AE08}" dt="2022-08-16T14:54:50.698" v="735"/>
        <pc:sldMkLst>
          <pc:docMk/>
          <pc:sldMk cId="1098649409" sldId="397"/>
        </pc:sldMkLst>
        <pc:spChg chg="add del">
          <ac:chgData name="Marta" userId="eac6eb22-5f14-46b4-a4ea-a86e6e8c4acc" providerId="ADAL" clId="{421A0E67-5D36-4B97-98EC-B6B73232AE08}" dt="2022-08-16T14:54:50.698" v="735"/>
          <ac:spMkLst>
            <pc:docMk/>
            <pc:sldMk cId="1098649409" sldId="397"/>
            <ac:spMk id="12" creationId="{82184FF4-7029-4ED7-813A-192E60608764}"/>
          </ac:spMkLst>
        </pc:spChg>
        <pc:spChg chg="add del">
          <ac:chgData name="Marta" userId="eac6eb22-5f14-46b4-a4ea-a86e6e8c4acc" providerId="ADAL" clId="{421A0E67-5D36-4B97-98EC-B6B73232AE08}" dt="2022-08-16T14:54:50.698" v="735"/>
          <ac:spMkLst>
            <pc:docMk/>
            <pc:sldMk cId="1098649409" sldId="397"/>
            <ac:spMk id="14" creationId="{AAA7AB09-557C-41AD-9113-FF9F68FA1035}"/>
          </ac:spMkLst>
        </pc:spChg>
        <pc:spChg chg="add del">
          <ac:chgData name="Marta" userId="eac6eb22-5f14-46b4-a4ea-a86e6e8c4acc" providerId="ADAL" clId="{421A0E67-5D36-4B97-98EC-B6B73232AE08}" dt="2022-08-16T14:54:50.698" v="735"/>
          <ac:spMkLst>
            <pc:docMk/>
            <pc:sldMk cId="1098649409" sldId="397"/>
            <ac:spMk id="16" creationId="{EF99ECAA-1F11-4937-BBA6-51935AB44C9D}"/>
          </ac:spMkLst>
        </pc:spChg>
        <pc:spChg chg="add del">
          <ac:chgData name="Marta" userId="eac6eb22-5f14-46b4-a4ea-a86e6e8c4acc" providerId="ADAL" clId="{421A0E67-5D36-4B97-98EC-B6B73232AE08}" dt="2022-08-16T14:54:50.698" v="735"/>
          <ac:spMkLst>
            <pc:docMk/>
            <pc:sldMk cId="1098649409" sldId="397"/>
            <ac:spMk id="24" creationId="{1DB043B4-68C6-45B9-82AC-A5800EADB8DB}"/>
          </ac:spMkLst>
        </pc:spChg>
        <pc:spChg chg="add del">
          <ac:chgData name="Marta" userId="eac6eb22-5f14-46b4-a4ea-a86e6e8c4acc" providerId="ADAL" clId="{421A0E67-5D36-4B97-98EC-B6B73232AE08}" dt="2022-08-16T14:54:50.698" v="735"/>
          <ac:spMkLst>
            <pc:docMk/>
            <pc:sldMk cId="1098649409" sldId="397"/>
            <ac:spMk id="26" creationId="{61B0F92C-925A-4D2E-839E-EB381378C315}"/>
          </ac:spMkLst>
        </pc:spChg>
        <pc:grpChg chg="add del">
          <ac:chgData name="Marta" userId="eac6eb22-5f14-46b4-a4ea-a86e6e8c4acc" providerId="ADAL" clId="{421A0E67-5D36-4B97-98EC-B6B73232AE08}" dt="2022-08-16T14:54:50.698" v="735"/>
          <ac:grpSpMkLst>
            <pc:docMk/>
            <pc:sldMk cId="1098649409" sldId="397"/>
            <ac:grpSpMk id="18" creationId="{79DE9FAB-6BBA-4CFE-B67D-77B47F01ECA4}"/>
          </ac:grpSpMkLst>
        </pc:grpChg>
      </pc:sldChg>
      <pc:sldChg chg="add del">
        <pc:chgData name="Marta" userId="eac6eb22-5f14-46b4-a4ea-a86e6e8c4acc" providerId="ADAL" clId="{421A0E67-5D36-4B97-98EC-B6B73232AE08}" dt="2022-08-16T14:54:50.698" v="735"/>
        <pc:sldMkLst>
          <pc:docMk/>
          <pc:sldMk cId="2038971844" sldId="399"/>
        </pc:sldMkLst>
      </pc:sldChg>
      <pc:sldChg chg="add del">
        <pc:chgData name="Marta" userId="eac6eb22-5f14-46b4-a4ea-a86e6e8c4acc" providerId="ADAL" clId="{421A0E67-5D36-4B97-98EC-B6B73232AE08}" dt="2022-08-16T14:54:50.698" v="735"/>
        <pc:sldMkLst>
          <pc:docMk/>
          <pc:sldMk cId="3849338369" sldId="400"/>
        </pc:sldMkLst>
      </pc:sldChg>
      <pc:sldChg chg="addSp delSp modSp add del mod setBg delDesignElem">
        <pc:chgData name="Marta" userId="eac6eb22-5f14-46b4-a4ea-a86e6e8c4acc" providerId="ADAL" clId="{421A0E67-5D36-4B97-98EC-B6B73232AE08}" dt="2022-08-16T14:54:56.645" v="737" actId="27636"/>
        <pc:sldMkLst>
          <pc:docMk/>
          <pc:sldMk cId="695162734" sldId="402"/>
        </pc:sldMkLst>
        <pc:spChg chg="mod">
          <ac:chgData name="Marta" userId="eac6eb22-5f14-46b4-a4ea-a86e6e8c4acc" providerId="ADAL" clId="{421A0E67-5D36-4B97-98EC-B6B73232AE08}" dt="2022-08-16T14:54:50.698" v="735"/>
          <ac:spMkLst>
            <pc:docMk/>
            <pc:sldMk cId="695162734" sldId="402"/>
            <ac:spMk id="5" creationId="{051D17DF-4231-1A6C-1C67-0D7E1B0189E9}"/>
          </ac:spMkLst>
        </pc:spChg>
        <pc:spChg chg="mod">
          <ac:chgData name="Marta" userId="eac6eb22-5f14-46b4-a4ea-a86e6e8c4acc" providerId="ADAL" clId="{421A0E67-5D36-4B97-98EC-B6B73232AE08}" dt="2022-08-16T14:54:56.645" v="737" actId="27636"/>
          <ac:spMkLst>
            <pc:docMk/>
            <pc:sldMk cId="695162734" sldId="402"/>
            <ac:spMk id="8" creationId="{C67B1CCC-C9B9-36FD-DEF2-BB143B3F0982}"/>
          </ac:spMkLst>
        </pc:spChg>
        <pc:spChg chg="add del">
          <ac:chgData name="Marta" userId="eac6eb22-5f14-46b4-a4ea-a86e6e8c4acc" providerId="ADAL" clId="{421A0E67-5D36-4B97-98EC-B6B73232AE08}" dt="2022-08-16T14:54:50.698" v="735"/>
          <ac:spMkLst>
            <pc:docMk/>
            <pc:sldMk cId="695162734" sldId="402"/>
            <ac:spMk id="15" creationId="{60B7752B-728D-4CA3-8923-C4F7F77029E3}"/>
          </ac:spMkLst>
        </pc:spChg>
        <pc:spChg chg="add del">
          <ac:chgData name="Marta" userId="eac6eb22-5f14-46b4-a4ea-a86e6e8c4acc" providerId="ADAL" clId="{421A0E67-5D36-4B97-98EC-B6B73232AE08}" dt="2022-08-16T14:54:50.698" v="735"/>
          <ac:spMkLst>
            <pc:docMk/>
            <pc:sldMk cId="695162734" sldId="402"/>
            <ac:spMk id="17" creationId="{AFF323B2-FCDB-4497-8AF0-2F7A3C881B85}"/>
          </ac:spMkLst>
        </pc:spChg>
        <pc:grpChg chg="add del">
          <ac:chgData name="Marta" userId="eac6eb22-5f14-46b4-a4ea-a86e6e8c4acc" providerId="ADAL" clId="{421A0E67-5D36-4B97-98EC-B6B73232AE08}" dt="2022-08-16T14:54:50.698" v="735"/>
          <ac:grpSpMkLst>
            <pc:docMk/>
            <pc:sldMk cId="695162734" sldId="402"/>
            <ac:grpSpMk id="19" creationId="{7B7CADF7-83F2-4D18-8E02-975078DBAAB2}"/>
          </ac:grpSpMkLst>
        </pc:grpChg>
        <pc:grpChg chg="add del">
          <ac:chgData name="Marta" userId="eac6eb22-5f14-46b4-a4ea-a86e6e8c4acc" providerId="ADAL" clId="{421A0E67-5D36-4B97-98EC-B6B73232AE08}" dt="2022-08-16T14:54:50.698" v="735"/>
          <ac:grpSpMkLst>
            <pc:docMk/>
            <pc:sldMk cId="695162734" sldId="402"/>
            <ac:grpSpMk id="24" creationId="{F76A531C-147A-4C94-B721-EA95D8E88BB2}"/>
          </ac:grpSpMkLst>
        </pc:grpChg>
      </pc:sldChg>
      <pc:sldChg chg="addSp delSp add del setBg delDesignElem">
        <pc:chgData name="Marta" userId="eac6eb22-5f14-46b4-a4ea-a86e6e8c4acc" providerId="ADAL" clId="{421A0E67-5D36-4B97-98EC-B6B73232AE08}" dt="2022-08-16T14:54:50.698" v="735"/>
        <pc:sldMkLst>
          <pc:docMk/>
          <pc:sldMk cId="1855386000" sldId="403"/>
        </pc:sldMkLst>
        <pc:spChg chg="add del">
          <ac:chgData name="Marta" userId="eac6eb22-5f14-46b4-a4ea-a86e6e8c4acc" providerId="ADAL" clId="{421A0E67-5D36-4B97-98EC-B6B73232AE08}" dt="2022-08-16T14:54:50.698" v="735"/>
          <ac:spMkLst>
            <pc:docMk/>
            <pc:sldMk cId="1855386000" sldId="403"/>
            <ac:spMk id="22" creationId="{60B7752B-728D-4CA3-8923-C4F7F77029E3}"/>
          </ac:spMkLst>
        </pc:spChg>
        <pc:spChg chg="add del">
          <ac:chgData name="Marta" userId="eac6eb22-5f14-46b4-a4ea-a86e6e8c4acc" providerId="ADAL" clId="{421A0E67-5D36-4B97-98EC-B6B73232AE08}" dt="2022-08-16T14:54:50.698" v="735"/>
          <ac:spMkLst>
            <pc:docMk/>
            <pc:sldMk cId="1855386000" sldId="403"/>
            <ac:spMk id="23" creationId="{429899A3-416E-4DB5-846D-023526052013}"/>
          </ac:spMkLst>
        </pc:spChg>
      </pc:sldChg>
      <pc:sldChg chg="addSp delSp add del setBg delDesignElem">
        <pc:chgData name="Marta" userId="eac6eb22-5f14-46b4-a4ea-a86e6e8c4acc" providerId="ADAL" clId="{421A0E67-5D36-4B97-98EC-B6B73232AE08}" dt="2022-08-16T14:54:50.698" v="735"/>
        <pc:sldMkLst>
          <pc:docMk/>
          <pc:sldMk cId="3760891298" sldId="404"/>
        </pc:sldMkLst>
        <pc:spChg chg="add del">
          <ac:chgData name="Marta" userId="eac6eb22-5f14-46b4-a4ea-a86e6e8c4acc" providerId="ADAL" clId="{421A0E67-5D36-4B97-98EC-B6B73232AE08}" dt="2022-08-16T14:54:50.698" v="735"/>
          <ac:spMkLst>
            <pc:docMk/>
            <pc:sldMk cId="3760891298" sldId="404"/>
            <ac:spMk id="9" creationId="{60B7752B-728D-4CA3-8923-C4F7F77029E3}"/>
          </ac:spMkLst>
        </pc:spChg>
        <pc:spChg chg="add del">
          <ac:chgData name="Marta" userId="eac6eb22-5f14-46b4-a4ea-a86e6e8c4acc" providerId="ADAL" clId="{421A0E67-5D36-4B97-98EC-B6B73232AE08}" dt="2022-08-16T14:54:50.698" v="735"/>
          <ac:spMkLst>
            <pc:docMk/>
            <pc:sldMk cId="3760891298" sldId="404"/>
            <ac:spMk id="11" creationId="{429899A3-416E-4DB5-846D-023526052013}"/>
          </ac:spMkLst>
        </pc:spChg>
      </pc:sldChg>
      <pc:sldChg chg="add del">
        <pc:chgData name="Marta" userId="eac6eb22-5f14-46b4-a4ea-a86e6e8c4acc" providerId="ADAL" clId="{421A0E67-5D36-4B97-98EC-B6B73232AE08}" dt="2022-08-16T14:54:50.698" v="735"/>
        <pc:sldMkLst>
          <pc:docMk/>
          <pc:sldMk cId="1187584759" sldId="407"/>
        </pc:sldMkLst>
      </pc:sldChg>
      <pc:sldChg chg="add del">
        <pc:chgData name="Marta" userId="eac6eb22-5f14-46b4-a4ea-a86e6e8c4acc" providerId="ADAL" clId="{421A0E67-5D36-4B97-98EC-B6B73232AE08}" dt="2022-08-16T14:54:50.698" v="735"/>
        <pc:sldMkLst>
          <pc:docMk/>
          <pc:sldMk cId="3782587774" sldId="408"/>
        </pc:sldMkLst>
      </pc:sldChg>
      <pc:sldChg chg="add del">
        <pc:chgData name="Marta" userId="eac6eb22-5f14-46b4-a4ea-a86e6e8c4acc" providerId="ADAL" clId="{421A0E67-5D36-4B97-98EC-B6B73232AE08}" dt="2022-08-16T14:54:50.698" v="735"/>
        <pc:sldMkLst>
          <pc:docMk/>
          <pc:sldMk cId="845024425" sldId="409"/>
        </pc:sldMkLst>
      </pc:sldChg>
      <pc:sldChg chg="add del">
        <pc:chgData name="Marta" userId="eac6eb22-5f14-46b4-a4ea-a86e6e8c4acc" providerId="ADAL" clId="{421A0E67-5D36-4B97-98EC-B6B73232AE08}" dt="2022-08-16T14:54:50.698" v="735"/>
        <pc:sldMkLst>
          <pc:docMk/>
          <pc:sldMk cId="1782779914" sldId="410"/>
        </pc:sldMkLst>
      </pc:sldChg>
      <pc:sldChg chg="add del">
        <pc:chgData name="Marta" userId="eac6eb22-5f14-46b4-a4ea-a86e6e8c4acc" providerId="ADAL" clId="{421A0E67-5D36-4B97-98EC-B6B73232AE08}" dt="2022-08-16T14:54:50.698" v="735"/>
        <pc:sldMkLst>
          <pc:docMk/>
          <pc:sldMk cId="3378755196" sldId="411"/>
        </pc:sldMkLst>
      </pc:sldChg>
      <pc:sldChg chg="add del">
        <pc:chgData name="Marta" userId="eac6eb22-5f14-46b4-a4ea-a86e6e8c4acc" providerId="ADAL" clId="{421A0E67-5D36-4B97-98EC-B6B73232AE08}" dt="2022-08-16T14:54:50.698" v="735"/>
        <pc:sldMkLst>
          <pc:docMk/>
          <pc:sldMk cId="2282196625" sldId="412"/>
        </pc:sldMkLst>
      </pc:sldChg>
      <pc:sldChg chg="addSp delSp add del setBg delDesignElem">
        <pc:chgData name="Marta" userId="eac6eb22-5f14-46b4-a4ea-a86e6e8c4acc" providerId="ADAL" clId="{421A0E67-5D36-4B97-98EC-B6B73232AE08}" dt="2022-08-16T14:54:50.698" v="735"/>
        <pc:sldMkLst>
          <pc:docMk/>
          <pc:sldMk cId="2368872694" sldId="414"/>
        </pc:sldMkLst>
        <pc:spChg chg="add del">
          <ac:chgData name="Marta" userId="eac6eb22-5f14-46b4-a4ea-a86e6e8c4acc" providerId="ADAL" clId="{421A0E67-5D36-4B97-98EC-B6B73232AE08}" dt="2022-08-16T14:54:50.698" v="735"/>
          <ac:spMkLst>
            <pc:docMk/>
            <pc:sldMk cId="2368872694" sldId="414"/>
            <ac:spMk id="12" creationId="{60B7752B-728D-4CA3-8923-C4F7F77029E3}"/>
          </ac:spMkLst>
        </pc:spChg>
        <pc:spChg chg="add del">
          <ac:chgData name="Marta" userId="eac6eb22-5f14-46b4-a4ea-a86e6e8c4acc" providerId="ADAL" clId="{421A0E67-5D36-4B97-98EC-B6B73232AE08}" dt="2022-08-16T14:54:50.698" v="735"/>
          <ac:spMkLst>
            <pc:docMk/>
            <pc:sldMk cId="2368872694" sldId="414"/>
            <ac:spMk id="14" creationId="{88392DC7-0988-443B-A0D0-E726C7DB622B}"/>
          </ac:spMkLst>
        </pc:spChg>
      </pc:sldChg>
      <pc:sldChg chg="add del">
        <pc:chgData name="Marta" userId="eac6eb22-5f14-46b4-a4ea-a86e6e8c4acc" providerId="ADAL" clId="{421A0E67-5D36-4B97-98EC-B6B73232AE08}" dt="2022-08-16T14:54:50.698" v="735"/>
        <pc:sldMkLst>
          <pc:docMk/>
          <pc:sldMk cId="2429259181" sldId="415"/>
        </pc:sldMkLst>
      </pc:sldChg>
      <pc:sldChg chg="add del">
        <pc:chgData name="Marta" userId="eac6eb22-5f14-46b4-a4ea-a86e6e8c4acc" providerId="ADAL" clId="{421A0E67-5D36-4B97-98EC-B6B73232AE08}" dt="2022-08-16T14:54:50.698" v="735"/>
        <pc:sldMkLst>
          <pc:docMk/>
          <pc:sldMk cId="2970141981" sldId="416"/>
        </pc:sldMkLst>
      </pc:sldChg>
      <pc:sldChg chg="add del">
        <pc:chgData name="Marta" userId="eac6eb22-5f14-46b4-a4ea-a86e6e8c4acc" providerId="ADAL" clId="{421A0E67-5D36-4B97-98EC-B6B73232AE08}" dt="2022-08-16T14:54:50.698" v="735"/>
        <pc:sldMkLst>
          <pc:docMk/>
          <pc:sldMk cId="2236300998" sldId="417"/>
        </pc:sldMkLst>
      </pc:sldChg>
      <pc:sldChg chg="add del">
        <pc:chgData name="Marta" userId="eac6eb22-5f14-46b4-a4ea-a86e6e8c4acc" providerId="ADAL" clId="{421A0E67-5D36-4B97-98EC-B6B73232AE08}" dt="2022-08-16T14:54:50.698" v="735"/>
        <pc:sldMkLst>
          <pc:docMk/>
          <pc:sldMk cId="1178241170" sldId="418"/>
        </pc:sldMkLst>
      </pc:sldChg>
      <pc:sldChg chg="add del">
        <pc:chgData name="Marta" userId="eac6eb22-5f14-46b4-a4ea-a86e6e8c4acc" providerId="ADAL" clId="{421A0E67-5D36-4B97-98EC-B6B73232AE08}" dt="2022-08-16T14:54:50.698" v="735"/>
        <pc:sldMkLst>
          <pc:docMk/>
          <pc:sldMk cId="2971210888" sldId="420"/>
        </pc:sldMkLst>
      </pc:sldChg>
      <pc:sldChg chg="modSp mod ord">
        <pc:chgData name="Marta" userId="eac6eb22-5f14-46b4-a4ea-a86e6e8c4acc" providerId="ADAL" clId="{421A0E67-5D36-4B97-98EC-B6B73232AE08}" dt="2022-08-16T13:18:22.954" v="499" actId="20577"/>
        <pc:sldMkLst>
          <pc:docMk/>
          <pc:sldMk cId="3828261807" sldId="443"/>
        </pc:sldMkLst>
        <pc:spChg chg="mod">
          <ac:chgData name="Marta" userId="eac6eb22-5f14-46b4-a4ea-a86e6e8c4acc" providerId="ADAL" clId="{421A0E67-5D36-4B97-98EC-B6B73232AE08}" dt="2022-08-16T13:18:22.954" v="499" actId="20577"/>
          <ac:spMkLst>
            <pc:docMk/>
            <pc:sldMk cId="3828261807" sldId="443"/>
            <ac:spMk id="6" creationId="{00000000-0000-0000-0000-000000000000}"/>
          </ac:spMkLst>
        </pc:spChg>
      </pc:sldChg>
      <pc:sldChg chg="addSp delSp modSp mod">
        <pc:chgData name="Marta" userId="eac6eb22-5f14-46b4-a4ea-a86e6e8c4acc" providerId="ADAL" clId="{421A0E67-5D36-4B97-98EC-B6B73232AE08}" dt="2022-08-16T14:54:36.938" v="721" actId="22"/>
        <pc:sldMkLst>
          <pc:docMk/>
          <pc:sldMk cId="2693195115" sldId="461"/>
        </pc:sldMkLst>
        <pc:spChg chg="add del">
          <ac:chgData name="Marta" userId="eac6eb22-5f14-46b4-a4ea-a86e6e8c4acc" providerId="ADAL" clId="{421A0E67-5D36-4B97-98EC-B6B73232AE08}" dt="2022-08-16T14:54:31.375" v="719" actId="22"/>
          <ac:spMkLst>
            <pc:docMk/>
            <pc:sldMk cId="2693195115" sldId="461"/>
            <ac:spMk id="7" creationId="{6B6BCFBC-B713-45BA-B4C3-99D80534BDE8}"/>
          </ac:spMkLst>
        </pc:spChg>
        <pc:spChg chg="add del">
          <ac:chgData name="Marta" userId="eac6eb22-5f14-46b4-a4ea-a86e6e8c4acc" providerId="ADAL" clId="{421A0E67-5D36-4B97-98EC-B6B73232AE08}" dt="2022-08-16T14:54:36.938" v="721" actId="22"/>
          <ac:spMkLst>
            <pc:docMk/>
            <pc:sldMk cId="2693195115" sldId="461"/>
            <ac:spMk id="9" creationId="{DB5D6DF5-C9FE-40D3-A759-71CABC5FB5BA}"/>
          </ac:spMkLst>
        </pc:spChg>
        <pc:spChg chg="mod">
          <ac:chgData name="Marta" userId="eac6eb22-5f14-46b4-a4ea-a86e6e8c4acc" providerId="ADAL" clId="{421A0E67-5D36-4B97-98EC-B6B73232AE08}" dt="2022-08-15T17:20:04.577" v="406"/>
          <ac:spMkLst>
            <pc:docMk/>
            <pc:sldMk cId="2693195115" sldId="461"/>
            <ac:spMk id="11" creationId="{4B37742C-E7B3-4B6F-B7F7-41C69047103B}"/>
          </ac:spMkLst>
        </pc:spChg>
        <pc:spChg chg="mod">
          <ac:chgData name="Marta" userId="eac6eb22-5f14-46b4-a4ea-a86e6e8c4acc" providerId="ADAL" clId="{421A0E67-5D36-4B97-98EC-B6B73232AE08}" dt="2022-08-16T13:18:44.753" v="503" actId="20577"/>
          <ac:spMkLst>
            <pc:docMk/>
            <pc:sldMk cId="2693195115" sldId="461"/>
            <ac:spMk id="16" creationId="{A188A548-96A8-4D2F-8179-7CB96D16B0F5}"/>
          </ac:spMkLst>
        </pc:spChg>
        <pc:picChg chg="add mod">
          <ac:chgData name="Marta" userId="eac6eb22-5f14-46b4-a4ea-a86e6e8c4acc" providerId="ADAL" clId="{421A0E67-5D36-4B97-98EC-B6B73232AE08}" dt="2022-08-15T17:19:49.403" v="405" actId="1076"/>
          <ac:picMkLst>
            <pc:docMk/>
            <pc:sldMk cId="2693195115" sldId="461"/>
            <ac:picMk id="3" creationId="{2025F764-7F9C-4152-BA35-DB2333178F24}"/>
          </ac:picMkLst>
        </pc:picChg>
        <pc:picChg chg="del">
          <ac:chgData name="Marta" userId="eac6eb22-5f14-46b4-a4ea-a86e6e8c4acc" providerId="ADAL" clId="{421A0E67-5D36-4B97-98EC-B6B73232AE08}" dt="2022-08-15T17:19:46.733" v="403" actId="478"/>
          <ac:picMkLst>
            <pc:docMk/>
            <pc:sldMk cId="2693195115" sldId="461"/>
            <ac:picMk id="4" creationId="{B6BAE143-C1D7-46E8-9E78-64DDAB0135C8}"/>
          </ac:picMkLst>
        </pc:picChg>
      </pc:sldChg>
      <pc:sldChg chg="modSp mod">
        <pc:chgData name="Marta" userId="eac6eb22-5f14-46b4-a4ea-a86e6e8c4acc" providerId="ADAL" clId="{421A0E67-5D36-4B97-98EC-B6B73232AE08}" dt="2022-08-16T13:18:48.585" v="505" actId="20577"/>
        <pc:sldMkLst>
          <pc:docMk/>
          <pc:sldMk cId="1484635905" sldId="753"/>
        </pc:sldMkLst>
        <pc:spChg chg="mod">
          <ac:chgData name="Marta" userId="eac6eb22-5f14-46b4-a4ea-a86e6e8c4acc" providerId="ADAL" clId="{421A0E67-5D36-4B97-98EC-B6B73232AE08}" dt="2022-08-16T13:18:48.585" v="505" actId="20577"/>
          <ac:spMkLst>
            <pc:docMk/>
            <pc:sldMk cId="1484635905" sldId="753"/>
            <ac:spMk id="6" creationId="{00000000-0000-0000-0000-000000000000}"/>
          </ac:spMkLst>
        </pc:spChg>
      </pc:sldChg>
      <pc:sldChg chg="modSp mod">
        <pc:chgData name="Marta" userId="eac6eb22-5f14-46b4-a4ea-a86e6e8c4acc" providerId="ADAL" clId="{421A0E67-5D36-4B97-98EC-B6B73232AE08}" dt="2022-08-16T13:18:58.146" v="510" actId="20577"/>
        <pc:sldMkLst>
          <pc:docMk/>
          <pc:sldMk cId="2932444859" sldId="756"/>
        </pc:sldMkLst>
        <pc:spChg chg="mod">
          <ac:chgData name="Marta" userId="eac6eb22-5f14-46b4-a4ea-a86e6e8c4acc" providerId="ADAL" clId="{421A0E67-5D36-4B97-98EC-B6B73232AE08}" dt="2022-08-16T13:18:58.146" v="510" actId="20577"/>
          <ac:spMkLst>
            <pc:docMk/>
            <pc:sldMk cId="2932444859" sldId="756"/>
            <ac:spMk id="4" creationId="{00000000-0000-0000-0000-000000000000}"/>
          </ac:spMkLst>
        </pc:spChg>
        <pc:spChg chg="mod">
          <ac:chgData name="Marta" userId="eac6eb22-5f14-46b4-a4ea-a86e6e8c4acc" providerId="ADAL" clId="{421A0E67-5D36-4B97-98EC-B6B73232AE08}" dt="2022-08-15T17:24:14.869" v="443" actId="20577"/>
          <ac:spMkLst>
            <pc:docMk/>
            <pc:sldMk cId="2932444859" sldId="756"/>
            <ac:spMk id="8" creationId="{994CAA25-984D-4484-838B-9B092E7155F2}"/>
          </ac:spMkLst>
        </pc:spChg>
      </pc:sldChg>
      <pc:sldChg chg="delSp modSp mod">
        <pc:chgData name="Marta" userId="eac6eb22-5f14-46b4-a4ea-a86e6e8c4acc" providerId="ADAL" clId="{421A0E67-5D36-4B97-98EC-B6B73232AE08}" dt="2022-08-16T11:03:38.544" v="491"/>
        <pc:sldMkLst>
          <pc:docMk/>
          <pc:sldMk cId="4279644075" sldId="759"/>
        </pc:sldMkLst>
        <pc:spChg chg="mod">
          <ac:chgData name="Marta" userId="eac6eb22-5f14-46b4-a4ea-a86e6e8c4acc" providerId="ADAL" clId="{421A0E67-5D36-4B97-98EC-B6B73232AE08}" dt="2022-08-16T11:03:38.544" v="491"/>
          <ac:spMkLst>
            <pc:docMk/>
            <pc:sldMk cId="4279644075" sldId="759"/>
            <ac:spMk id="3" creationId="{00000000-0000-0000-0000-000000000000}"/>
          </ac:spMkLst>
        </pc:spChg>
        <pc:spChg chg="mod">
          <ac:chgData name="Marta" userId="eac6eb22-5f14-46b4-a4ea-a86e6e8c4acc" providerId="ADAL" clId="{421A0E67-5D36-4B97-98EC-B6B73232AE08}" dt="2022-08-15T17:18:42.717" v="386" actId="20577"/>
          <ac:spMkLst>
            <pc:docMk/>
            <pc:sldMk cId="4279644075" sldId="759"/>
            <ac:spMk id="9" creationId="{5EB1A567-6EC8-4912-9C2F-000067B6D567}"/>
          </ac:spMkLst>
        </pc:spChg>
        <pc:picChg chg="del">
          <ac:chgData name="Marta" userId="eac6eb22-5f14-46b4-a4ea-a86e6e8c4acc" providerId="ADAL" clId="{421A0E67-5D36-4B97-98EC-B6B73232AE08}" dt="2022-08-15T17:11:48.878" v="257" actId="478"/>
          <ac:picMkLst>
            <pc:docMk/>
            <pc:sldMk cId="4279644075" sldId="759"/>
            <ac:picMk id="14" creationId="{E94AA244-FAD6-4D15-9003-5EA0AE20608F}"/>
          </ac:picMkLst>
        </pc:picChg>
      </pc:sldChg>
      <pc:sldChg chg="del">
        <pc:chgData name="Marta" userId="eac6eb22-5f14-46b4-a4ea-a86e6e8c4acc" providerId="ADAL" clId="{421A0E67-5D36-4B97-98EC-B6B73232AE08}" dt="2022-08-15T17:19:10.896" v="387" actId="47"/>
        <pc:sldMkLst>
          <pc:docMk/>
          <pc:sldMk cId="3888553813" sldId="879"/>
        </pc:sldMkLst>
      </pc:sldChg>
      <pc:sldChg chg="modSp mod">
        <pc:chgData name="Marta" userId="eac6eb22-5f14-46b4-a4ea-a86e6e8c4acc" providerId="ADAL" clId="{421A0E67-5D36-4B97-98EC-B6B73232AE08}" dt="2022-08-16T13:35:17.401" v="654" actId="20577"/>
        <pc:sldMkLst>
          <pc:docMk/>
          <pc:sldMk cId="644561616" sldId="901"/>
        </pc:sldMkLst>
        <pc:spChg chg="mod">
          <ac:chgData name="Marta" userId="eac6eb22-5f14-46b4-a4ea-a86e6e8c4acc" providerId="ADAL" clId="{421A0E67-5D36-4B97-98EC-B6B73232AE08}" dt="2022-08-16T13:35:17.401" v="654" actId="20577"/>
          <ac:spMkLst>
            <pc:docMk/>
            <pc:sldMk cId="644561616" sldId="901"/>
            <ac:spMk id="2" creationId="{F49F4E2B-EEB0-4736-A001-E9CD8947E750}"/>
          </ac:spMkLst>
        </pc:spChg>
        <pc:spChg chg="mod">
          <ac:chgData name="Marta" userId="eac6eb22-5f14-46b4-a4ea-a86e6e8c4acc" providerId="ADAL" clId="{421A0E67-5D36-4B97-98EC-B6B73232AE08}" dt="2022-08-16T13:18:52.920" v="507" actId="20577"/>
          <ac:spMkLst>
            <pc:docMk/>
            <pc:sldMk cId="644561616" sldId="901"/>
            <ac:spMk id="6" creationId="{00000000-0000-0000-0000-000000000000}"/>
          </ac:spMkLst>
        </pc:spChg>
        <pc:spChg chg="mod">
          <ac:chgData name="Marta" userId="eac6eb22-5f14-46b4-a4ea-a86e6e8c4acc" providerId="ADAL" clId="{421A0E67-5D36-4B97-98EC-B6B73232AE08}" dt="2022-08-16T13:33:44.525" v="588" actId="1076"/>
          <ac:spMkLst>
            <pc:docMk/>
            <pc:sldMk cId="644561616" sldId="901"/>
            <ac:spMk id="10" creationId="{66421E13-941D-487E-9F8E-DCFA3FE9C646}"/>
          </ac:spMkLst>
        </pc:spChg>
        <pc:picChg chg="mod">
          <ac:chgData name="Marta" userId="eac6eb22-5f14-46b4-a4ea-a86e6e8c4acc" providerId="ADAL" clId="{421A0E67-5D36-4B97-98EC-B6B73232AE08}" dt="2022-08-16T13:34:43.163" v="643" actId="1076"/>
          <ac:picMkLst>
            <pc:docMk/>
            <pc:sldMk cId="644561616" sldId="901"/>
            <ac:picMk id="5" creationId="{A7CE0624-DE4C-4238-8618-DC619B9FF7AB}"/>
          </ac:picMkLst>
        </pc:picChg>
      </pc:sldChg>
      <pc:sldChg chg="del">
        <pc:chgData name="Marta" userId="eac6eb22-5f14-46b4-a4ea-a86e6e8c4acc" providerId="ADAL" clId="{421A0E67-5D36-4B97-98EC-B6B73232AE08}" dt="2022-08-15T17:20:27.092" v="407" actId="47"/>
        <pc:sldMkLst>
          <pc:docMk/>
          <pc:sldMk cId="1397072693" sldId="938"/>
        </pc:sldMkLst>
      </pc:sldChg>
      <pc:sldChg chg="modSp mod">
        <pc:chgData name="Marta" userId="eac6eb22-5f14-46b4-a4ea-a86e6e8c4acc" providerId="ADAL" clId="{421A0E67-5D36-4B97-98EC-B6B73232AE08}" dt="2022-08-16T15:35:40.282" v="742" actId="20577"/>
        <pc:sldMkLst>
          <pc:docMk/>
          <pc:sldMk cId="3712657699" sldId="939"/>
        </pc:sldMkLst>
        <pc:spChg chg="mod">
          <ac:chgData name="Marta" userId="eac6eb22-5f14-46b4-a4ea-a86e6e8c4acc" providerId="ADAL" clId="{421A0E67-5D36-4B97-98EC-B6B73232AE08}" dt="2022-08-16T15:35:40.282" v="742" actId="20577"/>
          <ac:spMkLst>
            <pc:docMk/>
            <pc:sldMk cId="3712657699" sldId="939"/>
            <ac:spMk id="10" creationId="{0331A5F1-7904-40A2-A8F1-875643455C5C}"/>
          </ac:spMkLst>
        </pc:spChg>
      </pc:sldChg>
      <pc:sldChg chg="del">
        <pc:chgData name="Marta" userId="eac6eb22-5f14-46b4-a4ea-a86e6e8c4acc" providerId="ADAL" clId="{421A0E67-5D36-4B97-98EC-B6B73232AE08}" dt="2022-08-15T17:19:14.645" v="388" actId="47"/>
        <pc:sldMkLst>
          <pc:docMk/>
          <pc:sldMk cId="7962108" sldId="940"/>
        </pc:sldMkLst>
      </pc:sldChg>
      <pc:sldChg chg="addSp delSp modSp add mod">
        <pc:chgData name="Marta" userId="eac6eb22-5f14-46b4-a4ea-a86e6e8c4acc" providerId="ADAL" clId="{421A0E67-5D36-4B97-98EC-B6B73232AE08}" dt="2022-08-16T13:51:01.427" v="700" actId="1076"/>
        <pc:sldMkLst>
          <pc:docMk/>
          <pc:sldMk cId="198001124" sldId="940"/>
        </pc:sldMkLst>
        <pc:spChg chg="add del mod">
          <ac:chgData name="Marta" userId="eac6eb22-5f14-46b4-a4ea-a86e6e8c4acc" providerId="ADAL" clId="{421A0E67-5D36-4B97-98EC-B6B73232AE08}" dt="2022-08-16T13:20:21.550" v="568" actId="1076"/>
          <ac:spMkLst>
            <pc:docMk/>
            <pc:sldMk cId="198001124" sldId="940"/>
            <ac:spMk id="2" creationId="{336D7662-30CC-465F-B484-884B38F6F8BF}"/>
          </ac:spMkLst>
        </pc:spChg>
        <pc:spChg chg="add del">
          <ac:chgData name="Marta" userId="eac6eb22-5f14-46b4-a4ea-a86e6e8c4acc" providerId="ADAL" clId="{421A0E67-5D36-4B97-98EC-B6B73232AE08}" dt="2022-08-16T13:44:21.009" v="671" actId="478"/>
          <ac:spMkLst>
            <pc:docMk/>
            <pc:sldMk cId="198001124" sldId="940"/>
            <ac:spMk id="5" creationId="{81581A30-4899-4AF7-937D-1D0C23FEC070}"/>
          </ac:spMkLst>
        </pc:spChg>
        <pc:spChg chg="mod">
          <ac:chgData name="Marta" userId="eac6eb22-5f14-46b4-a4ea-a86e6e8c4acc" providerId="ADAL" clId="{421A0E67-5D36-4B97-98EC-B6B73232AE08}" dt="2022-08-16T13:20:02.507" v="559" actId="113"/>
          <ac:spMkLst>
            <pc:docMk/>
            <pc:sldMk cId="198001124" sldId="940"/>
            <ac:spMk id="6" creationId="{00000000-0000-0000-0000-000000000000}"/>
          </ac:spMkLst>
        </pc:spChg>
        <pc:spChg chg="del">
          <ac:chgData name="Marta" userId="eac6eb22-5f14-46b4-a4ea-a86e6e8c4acc" providerId="ADAL" clId="{421A0E67-5D36-4B97-98EC-B6B73232AE08}" dt="2022-08-16T13:20:10.026" v="563" actId="478"/>
          <ac:spMkLst>
            <pc:docMk/>
            <pc:sldMk cId="198001124" sldId="940"/>
            <ac:spMk id="8" creationId="{6905132D-210A-4783-BB7A-D763FAE872C9}"/>
          </ac:spMkLst>
        </pc:spChg>
        <pc:spChg chg="add del">
          <ac:chgData name="Marta" userId="eac6eb22-5f14-46b4-a4ea-a86e6e8c4acc" providerId="ADAL" clId="{421A0E67-5D36-4B97-98EC-B6B73232AE08}" dt="2022-08-16T13:44:27.256" v="673" actId="478"/>
          <ac:spMkLst>
            <pc:docMk/>
            <pc:sldMk cId="198001124" sldId="940"/>
            <ac:spMk id="10" creationId="{75614007-0F9A-492D-A45C-62230FAD2C70}"/>
          </ac:spMkLst>
        </pc:spChg>
        <pc:spChg chg="add mod">
          <ac:chgData name="Marta" userId="eac6eb22-5f14-46b4-a4ea-a86e6e8c4acc" providerId="ADAL" clId="{421A0E67-5D36-4B97-98EC-B6B73232AE08}" dt="2022-08-16T13:50:53.137" v="699" actId="2711"/>
          <ac:spMkLst>
            <pc:docMk/>
            <pc:sldMk cId="198001124" sldId="940"/>
            <ac:spMk id="16" creationId="{DD0F208D-BE7D-45D7-86C8-11A45240DF9F}"/>
          </ac:spMkLst>
        </pc:spChg>
        <pc:picChg chg="add mod">
          <ac:chgData name="Marta" userId="eac6eb22-5f14-46b4-a4ea-a86e6e8c4acc" providerId="ADAL" clId="{421A0E67-5D36-4B97-98EC-B6B73232AE08}" dt="2022-08-16T13:51:01.427" v="700" actId="1076"/>
          <ac:picMkLst>
            <pc:docMk/>
            <pc:sldMk cId="198001124" sldId="940"/>
            <ac:picMk id="4" creationId="{14EFDE39-FD1C-4A35-92AE-61DE381A4D0C}"/>
          </ac:picMkLst>
        </pc:picChg>
        <pc:picChg chg="del">
          <ac:chgData name="Marta" userId="eac6eb22-5f14-46b4-a4ea-a86e6e8c4acc" providerId="ADAL" clId="{421A0E67-5D36-4B97-98EC-B6B73232AE08}" dt="2022-08-16T13:20:06.074" v="562" actId="478"/>
          <ac:picMkLst>
            <pc:docMk/>
            <pc:sldMk cId="198001124" sldId="940"/>
            <ac:picMk id="7" creationId="{9137AAE6-2CDA-44CD-95E8-05B73E341D3D}"/>
          </ac:picMkLst>
        </pc:picChg>
        <pc:picChg chg="del">
          <ac:chgData name="Marta" userId="eac6eb22-5f14-46b4-a4ea-a86e6e8c4acc" providerId="ADAL" clId="{421A0E67-5D36-4B97-98EC-B6B73232AE08}" dt="2022-08-16T13:20:05.043" v="560" actId="478"/>
          <ac:picMkLst>
            <pc:docMk/>
            <pc:sldMk cId="198001124" sldId="940"/>
            <ac:picMk id="9" creationId="{B43E69E6-FB0C-4DC8-A0A2-32F996581616}"/>
          </ac:picMkLst>
        </pc:picChg>
        <pc:picChg chg="add mod">
          <ac:chgData name="Marta" userId="eac6eb22-5f14-46b4-a4ea-a86e6e8c4acc" providerId="ADAL" clId="{421A0E67-5D36-4B97-98EC-B6B73232AE08}" dt="2022-08-16T13:46:24.055" v="698" actId="1076"/>
          <ac:picMkLst>
            <pc:docMk/>
            <pc:sldMk cId="198001124" sldId="940"/>
            <ac:picMk id="1026" creationId="{F181F7E9-EEE2-416B-97F5-D1EA86ECD6BE}"/>
          </ac:picMkLst>
        </pc:picChg>
        <pc:picChg chg="add mod">
          <ac:chgData name="Marta" userId="eac6eb22-5f14-46b4-a4ea-a86e6e8c4acc" providerId="ADAL" clId="{421A0E67-5D36-4B97-98EC-B6B73232AE08}" dt="2022-08-16T13:46:20.195" v="696" actId="1076"/>
          <ac:picMkLst>
            <pc:docMk/>
            <pc:sldMk cId="198001124" sldId="940"/>
            <ac:picMk id="1032" creationId="{AD276CEC-DC02-4DD7-B958-9F7AF5F2A865}"/>
          </ac:picMkLst>
        </pc:picChg>
        <pc:picChg chg="del">
          <ac:chgData name="Marta" userId="eac6eb22-5f14-46b4-a4ea-a86e6e8c4acc" providerId="ADAL" clId="{421A0E67-5D36-4B97-98EC-B6B73232AE08}" dt="2022-08-16T13:20:05.582" v="561" actId="478"/>
          <ac:picMkLst>
            <pc:docMk/>
            <pc:sldMk cId="198001124" sldId="940"/>
            <ac:picMk id="8194" creationId="{B76E08E8-2C79-46C5-A559-5E3C36DB1152}"/>
          </ac:picMkLst>
        </pc:picChg>
      </pc:sldChg>
      <pc:sldChg chg="add del">
        <pc:chgData name="Marta" userId="eac6eb22-5f14-46b4-a4ea-a86e6e8c4acc" providerId="ADAL" clId="{421A0E67-5D36-4B97-98EC-B6B73232AE08}" dt="2022-08-16T14:54:50.698" v="735"/>
        <pc:sldMkLst>
          <pc:docMk/>
          <pc:sldMk cId="752814286" sldId="941"/>
        </pc:sldMkLst>
      </pc:sldChg>
      <pc:sldChg chg="del">
        <pc:chgData name="Marta" userId="eac6eb22-5f14-46b4-a4ea-a86e6e8c4acc" providerId="ADAL" clId="{421A0E67-5D36-4B97-98EC-B6B73232AE08}" dt="2022-08-15T17:19:21.492" v="402" actId="47"/>
        <pc:sldMkLst>
          <pc:docMk/>
          <pc:sldMk cId="3466213424" sldId="941"/>
        </pc:sldMkLst>
      </pc:sldChg>
      <pc:sldChg chg="del">
        <pc:chgData name="Marta" userId="eac6eb22-5f14-46b4-a4ea-a86e6e8c4acc" providerId="ADAL" clId="{421A0E67-5D36-4B97-98EC-B6B73232AE08}" dt="2022-08-15T17:19:15.495" v="390" actId="47"/>
        <pc:sldMkLst>
          <pc:docMk/>
          <pc:sldMk cId="3670777090" sldId="942"/>
        </pc:sldMkLst>
      </pc:sldChg>
      <pc:sldChg chg="del">
        <pc:chgData name="Marta" userId="eac6eb22-5f14-46b4-a4ea-a86e6e8c4acc" providerId="ADAL" clId="{421A0E67-5D36-4B97-98EC-B6B73232AE08}" dt="2022-08-15T17:19:20.965" v="401" actId="47"/>
        <pc:sldMkLst>
          <pc:docMk/>
          <pc:sldMk cId="956744883" sldId="943"/>
        </pc:sldMkLst>
      </pc:sldChg>
      <pc:sldChg chg="del">
        <pc:chgData name="Marta" userId="eac6eb22-5f14-46b4-a4ea-a86e6e8c4acc" providerId="ADAL" clId="{421A0E67-5D36-4B97-98EC-B6B73232AE08}" dt="2022-08-15T17:19:15.701" v="391" actId="47"/>
        <pc:sldMkLst>
          <pc:docMk/>
          <pc:sldMk cId="799015635" sldId="944"/>
        </pc:sldMkLst>
      </pc:sldChg>
      <pc:sldChg chg="del">
        <pc:chgData name="Marta" userId="eac6eb22-5f14-46b4-a4ea-a86e6e8c4acc" providerId="ADAL" clId="{421A0E67-5D36-4B97-98EC-B6B73232AE08}" dt="2022-08-15T17:19:15.901" v="392" actId="47"/>
        <pc:sldMkLst>
          <pc:docMk/>
          <pc:sldMk cId="811183675" sldId="945"/>
        </pc:sldMkLst>
      </pc:sldChg>
      <pc:sldChg chg="del">
        <pc:chgData name="Marta" userId="eac6eb22-5f14-46b4-a4ea-a86e6e8c4acc" providerId="ADAL" clId="{421A0E67-5D36-4B97-98EC-B6B73232AE08}" dt="2022-08-15T17:19:16.374" v="393" actId="47"/>
        <pc:sldMkLst>
          <pc:docMk/>
          <pc:sldMk cId="2348044656" sldId="946"/>
        </pc:sldMkLst>
      </pc:sldChg>
      <pc:sldChg chg="del">
        <pc:chgData name="Marta" userId="eac6eb22-5f14-46b4-a4ea-a86e6e8c4acc" providerId="ADAL" clId="{421A0E67-5D36-4B97-98EC-B6B73232AE08}" dt="2022-08-15T17:19:16.709" v="394" actId="47"/>
        <pc:sldMkLst>
          <pc:docMk/>
          <pc:sldMk cId="3370285080" sldId="947"/>
        </pc:sldMkLst>
      </pc:sldChg>
      <pc:sldChg chg="del">
        <pc:chgData name="Marta" userId="eac6eb22-5f14-46b4-a4ea-a86e6e8c4acc" providerId="ADAL" clId="{421A0E67-5D36-4B97-98EC-B6B73232AE08}" dt="2022-08-15T17:19:17.306" v="395" actId="47"/>
        <pc:sldMkLst>
          <pc:docMk/>
          <pc:sldMk cId="3120640163" sldId="948"/>
        </pc:sldMkLst>
      </pc:sldChg>
      <pc:sldChg chg="del">
        <pc:chgData name="Marta" userId="eac6eb22-5f14-46b4-a4ea-a86e6e8c4acc" providerId="ADAL" clId="{421A0E67-5D36-4B97-98EC-B6B73232AE08}" dt="2022-08-15T17:19:17.612" v="396" actId="47"/>
        <pc:sldMkLst>
          <pc:docMk/>
          <pc:sldMk cId="28271892" sldId="949"/>
        </pc:sldMkLst>
      </pc:sldChg>
      <pc:sldChg chg="del">
        <pc:chgData name="Marta" userId="eac6eb22-5f14-46b4-a4ea-a86e6e8c4acc" providerId="ADAL" clId="{421A0E67-5D36-4B97-98EC-B6B73232AE08}" dt="2022-08-15T17:19:18.156" v="397" actId="47"/>
        <pc:sldMkLst>
          <pc:docMk/>
          <pc:sldMk cId="410567365" sldId="950"/>
        </pc:sldMkLst>
      </pc:sldChg>
      <pc:sldChg chg="del">
        <pc:chgData name="Marta" userId="eac6eb22-5f14-46b4-a4ea-a86e6e8c4acc" providerId="ADAL" clId="{421A0E67-5D36-4B97-98EC-B6B73232AE08}" dt="2022-08-15T17:19:19.131" v="398" actId="47"/>
        <pc:sldMkLst>
          <pc:docMk/>
          <pc:sldMk cId="2235436417" sldId="951"/>
        </pc:sldMkLst>
      </pc:sldChg>
      <pc:sldChg chg="del">
        <pc:chgData name="Marta" userId="eac6eb22-5f14-46b4-a4ea-a86e6e8c4acc" providerId="ADAL" clId="{421A0E67-5D36-4B97-98EC-B6B73232AE08}" dt="2022-08-15T17:19:19.668" v="399" actId="47"/>
        <pc:sldMkLst>
          <pc:docMk/>
          <pc:sldMk cId="297809370" sldId="952"/>
        </pc:sldMkLst>
      </pc:sldChg>
      <pc:sldChg chg="del">
        <pc:chgData name="Marta" userId="eac6eb22-5f14-46b4-a4ea-a86e6e8c4acc" providerId="ADAL" clId="{421A0E67-5D36-4B97-98EC-B6B73232AE08}" dt="2022-08-15T17:19:20.168" v="400" actId="47"/>
        <pc:sldMkLst>
          <pc:docMk/>
          <pc:sldMk cId="2593472074" sldId="953"/>
        </pc:sldMkLst>
      </pc:sldChg>
      <pc:sldChg chg="del">
        <pc:chgData name="Marta" userId="eac6eb22-5f14-46b4-a4ea-a86e6e8c4acc" providerId="ADAL" clId="{421A0E67-5D36-4B97-98EC-B6B73232AE08}" dt="2022-08-15T17:19:15.029" v="389" actId="47"/>
        <pc:sldMkLst>
          <pc:docMk/>
          <pc:sldMk cId="301861899" sldId="954"/>
        </pc:sldMkLst>
      </pc:sldChg>
      <pc:sldChg chg="delSp modSp add del mod">
        <pc:chgData name="Marta" userId="eac6eb22-5f14-46b4-a4ea-a86e6e8c4acc" providerId="ADAL" clId="{421A0E67-5D36-4B97-98EC-B6B73232AE08}" dt="2022-08-15T17:18:10.877" v="381" actId="47"/>
        <pc:sldMkLst>
          <pc:docMk/>
          <pc:sldMk cId="3818962929" sldId="955"/>
        </pc:sldMkLst>
        <pc:spChg chg="mod">
          <ac:chgData name="Marta" userId="eac6eb22-5f14-46b4-a4ea-a86e6e8c4acc" providerId="ADAL" clId="{421A0E67-5D36-4B97-98EC-B6B73232AE08}" dt="2022-08-15T17:11:36.290" v="256" actId="14100"/>
          <ac:spMkLst>
            <pc:docMk/>
            <pc:sldMk cId="3818962929" sldId="955"/>
            <ac:spMk id="9" creationId="{5EB1A567-6EC8-4912-9C2F-000067B6D567}"/>
          </ac:spMkLst>
        </pc:spChg>
        <pc:picChg chg="del">
          <ac:chgData name="Marta" userId="eac6eb22-5f14-46b4-a4ea-a86e6e8c4acc" providerId="ADAL" clId="{421A0E67-5D36-4B97-98EC-B6B73232AE08}" dt="2022-08-15T17:11:05.153" v="218" actId="478"/>
          <ac:picMkLst>
            <pc:docMk/>
            <pc:sldMk cId="3818962929" sldId="955"/>
            <ac:picMk id="14" creationId="{E94AA244-FAD6-4D15-9003-5EA0AE20608F}"/>
          </ac:picMkLst>
        </pc:picChg>
      </pc:sldChg>
    </pc:docChg>
  </pc:docChgLst>
  <pc:docChgLst>
    <pc:chgData name="Marta" userId="eac6eb22-5f14-46b4-a4ea-a86e6e8c4acc" providerId="ADAL" clId="{936D5070-5F5B-43F3-BB98-611C2029C912}"/>
    <pc:docChg chg="undo custSel delSld modSld delMainMaster modMainMaster modSection">
      <pc:chgData name="Marta" userId="eac6eb22-5f14-46b4-a4ea-a86e6e8c4acc" providerId="ADAL" clId="{936D5070-5F5B-43F3-BB98-611C2029C912}" dt="2023-02-21T17:08:54.660" v="419" actId="20577"/>
      <pc:docMkLst>
        <pc:docMk/>
      </pc:docMkLst>
      <pc:sldChg chg="modSp mod">
        <pc:chgData name="Marta" userId="eac6eb22-5f14-46b4-a4ea-a86e6e8c4acc" providerId="ADAL" clId="{936D5070-5F5B-43F3-BB98-611C2029C912}" dt="2023-02-16T12:51:16.159" v="23" actId="20577"/>
        <pc:sldMkLst>
          <pc:docMk/>
          <pc:sldMk cId="573922979" sldId="256"/>
        </pc:sldMkLst>
        <pc:spChg chg="mod">
          <ac:chgData name="Marta" userId="eac6eb22-5f14-46b4-a4ea-a86e6e8c4acc" providerId="ADAL" clId="{936D5070-5F5B-43F3-BB98-611C2029C912}" dt="2023-02-16T12:51:16.159" v="23" actId="20577"/>
          <ac:spMkLst>
            <pc:docMk/>
            <pc:sldMk cId="573922979" sldId="256"/>
            <ac:spMk id="4" creationId="{00000000-0000-0000-0000-000000000000}"/>
          </ac:spMkLst>
        </pc:spChg>
      </pc:sldChg>
      <pc:sldChg chg="modSp mod">
        <pc:chgData name="Marta" userId="eac6eb22-5f14-46b4-a4ea-a86e6e8c4acc" providerId="ADAL" clId="{936D5070-5F5B-43F3-BB98-611C2029C912}" dt="2023-02-16T14:42:20.177" v="360" actId="6549"/>
        <pc:sldMkLst>
          <pc:docMk/>
          <pc:sldMk cId="2325718728" sldId="257"/>
        </pc:sldMkLst>
        <pc:spChg chg="mod">
          <ac:chgData name="Marta" userId="eac6eb22-5f14-46b4-a4ea-a86e6e8c4acc" providerId="ADAL" clId="{936D5070-5F5B-43F3-BB98-611C2029C912}" dt="2023-02-16T14:42:20.177" v="360" actId="6549"/>
          <ac:spMkLst>
            <pc:docMk/>
            <pc:sldMk cId="2325718728" sldId="257"/>
            <ac:spMk id="5" creationId="{00000000-0000-0000-0000-000000000000}"/>
          </ac:spMkLst>
        </pc:spChg>
      </pc:sldChg>
      <pc:sldChg chg="modSp mod">
        <pc:chgData name="Marta" userId="eac6eb22-5f14-46b4-a4ea-a86e6e8c4acc" providerId="ADAL" clId="{936D5070-5F5B-43F3-BB98-611C2029C912}" dt="2023-02-16T13:01:18.863" v="272" actId="20577"/>
        <pc:sldMkLst>
          <pc:docMk/>
          <pc:sldMk cId="3528939462" sldId="258"/>
        </pc:sldMkLst>
        <pc:spChg chg="mod">
          <ac:chgData name="Marta" userId="eac6eb22-5f14-46b4-a4ea-a86e6e8c4acc" providerId="ADAL" clId="{936D5070-5F5B-43F3-BB98-611C2029C912}" dt="2023-02-16T13:01:18.863" v="272" actId="20577"/>
          <ac:spMkLst>
            <pc:docMk/>
            <pc:sldMk cId="3528939462" sldId="258"/>
            <ac:spMk id="4" creationId="{00000000-0000-0000-0000-000000000000}"/>
          </ac:spMkLst>
        </pc:spChg>
      </pc:sldChg>
      <pc:sldChg chg="modSp del mod">
        <pc:chgData name="Marta" userId="eac6eb22-5f14-46b4-a4ea-a86e6e8c4acc" providerId="ADAL" clId="{936D5070-5F5B-43F3-BB98-611C2029C912}" dt="2023-02-16T14:42:31.961" v="361" actId="47"/>
        <pc:sldMkLst>
          <pc:docMk/>
          <pc:sldMk cId="3828261807" sldId="443"/>
        </pc:sldMkLst>
        <pc:spChg chg="mod">
          <ac:chgData name="Marta" userId="eac6eb22-5f14-46b4-a4ea-a86e6e8c4acc" providerId="ADAL" clId="{936D5070-5F5B-43F3-BB98-611C2029C912}" dt="2023-02-16T13:00:19.759" v="254" actId="20577"/>
          <ac:spMkLst>
            <pc:docMk/>
            <pc:sldMk cId="3828261807" sldId="443"/>
            <ac:spMk id="6" creationId="{00000000-0000-0000-0000-000000000000}"/>
          </ac:spMkLst>
        </pc:spChg>
      </pc:sldChg>
      <pc:sldChg chg="addSp delSp modSp mod">
        <pc:chgData name="Marta" userId="eac6eb22-5f14-46b4-a4ea-a86e6e8c4acc" providerId="ADAL" clId="{936D5070-5F5B-43F3-BB98-611C2029C912}" dt="2023-02-21T12:41:54.168" v="399" actId="20577"/>
        <pc:sldMkLst>
          <pc:docMk/>
          <pc:sldMk cId="2693195115" sldId="461"/>
        </pc:sldMkLst>
        <pc:spChg chg="mod">
          <ac:chgData name="Marta" userId="eac6eb22-5f14-46b4-a4ea-a86e6e8c4acc" providerId="ADAL" clId="{936D5070-5F5B-43F3-BB98-611C2029C912}" dt="2023-02-16T12:58:56.656" v="208"/>
          <ac:spMkLst>
            <pc:docMk/>
            <pc:sldMk cId="2693195115" sldId="461"/>
            <ac:spMk id="11" creationId="{4B37742C-E7B3-4B6F-B7F7-41C69047103B}"/>
          </ac:spMkLst>
        </pc:spChg>
        <pc:spChg chg="mod">
          <ac:chgData name="Marta" userId="eac6eb22-5f14-46b4-a4ea-a86e6e8c4acc" providerId="ADAL" clId="{936D5070-5F5B-43F3-BB98-611C2029C912}" dt="2023-02-21T12:41:54.168" v="399" actId="20577"/>
          <ac:spMkLst>
            <pc:docMk/>
            <pc:sldMk cId="2693195115" sldId="461"/>
            <ac:spMk id="16" creationId="{A188A548-96A8-4D2F-8179-7CB96D16B0F5}"/>
          </ac:spMkLst>
        </pc:spChg>
        <pc:graphicFrameChg chg="del">
          <ac:chgData name="Marta" userId="eac6eb22-5f14-46b4-a4ea-a86e6e8c4acc" providerId="ADAL" clId="{936D5070-5F5B-43F3-BB98-611C2029C912}" dt="2023-02-16T12:57:50.729" v="199" actId="478"/>
          <ac:graphicFrameMkLst>
            <pc:docMk/>
            <pc:sldMk cId="2693195115" sldId="461"/>
            <ac:graphicFrameMk id="2" creationId="{93989665-6229-4EF5-B3DF-1F8CC62BF050}"/>
          </ac:graphicFrameMkLst>
        </pc:graphicFrameChg>
        <pc:picChg chg="del">
          <ac:chgData name="Marta" userId="eac6eb22-5f14-46b4-a4ea-a86e6e8c4acc" providerId="ADAL" clId="{936D5070-5F5B-43F3-BB98-611C2029C912}" dt="2023-02-16T12:57:50.220" v="198" actId="478"/>
          <ac:picMkLst>
            <pc:docMk/>
            <pc:sldMk cId="2693195115" sldId="461"/>
            <ac:picMk id="4" creationId="{E979B96D-8F0E-4A4F-9284-FCFF6B2FE46E}"/>
          </ac:picMkLst>
        </pc:picChg>
        <pc:picChg chg="add mod">
          <ac:chgData name="Marta" userId="eac6eb22-5f14-46b4-a4ea-a86e6e8c4acc" providerId="ADAL" clId="{936D5070-5F5B-43F3-BB98-611C2029C912}" dt="2023-02-16T12:58:12.654" v="205" actId="1076"/>
          <ac:picMkLst>
            <pc:docMk/>
            <pc:sldMk cId="2693195115" sldId="461"/>
            <ac:picMk id="7" creationId="{B412223A-30BE-4C39-88E4-E8183FC28FA4}"/>
          </ac:picMkLst>
        </pc:picChg>
      </pc:sldChg>
      <pc:sldChg chg="modSp mod">
        <pc:chgData name="Marta" userId="eac6eb22-5f14-46b4-a4ea-a86e6e8c4acc" providerId="ADAL" clId="{936D5070-5F5B-43F3-BB98-611C2029C912}" dt="2023-02-16T14:42:34.935" v="363" actId="20577"/>
        <pc:sldMkLst>
          <pc:docMk/>
          <pc:sldMk cId="1484635905" sldId="753"/>
        </pc:sldMkLst>
        <pc:spChg chg="mod">
          <ac:chgData name="Marta" userId="eac6eb22-5f14-46b4-a4ea-a86e6e8c4acc" providerId="ADAL" clId="{936D5070-5F5B-43F3-BB98-611C2029C912}" dt="2023-02-16T14:42:34.935" v="363" actId="20577"/>
          <ac:spMkLst>
            <pc:docMk/>
            <pc:sldMk cId="1484635905" sldId="753"/>
            <ac:spMk id="6" creationId="{00000000-0000-0000-0000-000000000000}"/>
          </ac:spMkLst>
        </pc:spChg>
      </pc:sldChg>
      <pc:sldChg chg="modSp mod">
        <pc:chgData name="Marta" userId="eac6eb22-5f14-46b4-a4ea-a86e6e8c4acc" providerId="ADAL" clId="{936D5070-5F5B-43F3-BB98-611C2029C912}" dt="2023-02-16T14:42:46.701" v="374" actId="20577"/>
        <pc:sldMkLst>
          <pc:docMk/>
          <pc:sldMk cId="2932444859" sldId="756"/>
        </pc:sldMkLst>
        <pc:spChg chg="mod">
          <ac:chgData name="Marta" userId="eac6eb22-5f14-46b4-a4ea-a86e6e8c4acc" providerId="ADAL" clId="{936D5070-5F5B-43F3-BB98-611C2029C912}" dt="2023-02-16T14:42:46.701" v="374" actId="20577"/>
          <ac:spMkLst>
            <pc:docMk/>
            <pc:sldMk cId="2932444859" sldId="756"/>
            <ac:spMk id="4" creationId="{00000000-0000-0000-0000-000000000000}"/>
          </ac:spMkLst>
        </pc:spChg>
        <pc:spChg chg="mod">
          <ac:chgData name="Marta" userId="eac6eb22-5f14-46b4-a4ea-a86e6e8c4acc" providerId="ADAL" clId="{936D5070-5F5B-43F3-BB98-611C2029C912}" dt="2023-02-16T12:59:50.566" v="236" actId="6549"/>
          <ac:spMkLst>
            <pc:docMk/>
            <pc:sldMk cId="2932444859" sldId="756"/>
            <ac:spMk id="8" creationId="{994CAA25-984D-4484-838B-9B092E7155F2}"/>
          </ac:spMkLst>
        </pc:spChg>
      </pc:sldChg>
      <pc:sldChg chg="modSp mod">
        <pc:chgData name="Marta" userId="eac6eb22-5f14-46b4-a4ea-a86e6e8c4acc" providerId="ADAL" clId="{936D5070-5F5B-43F3-BB98-611C2029C912}" dt="2023-02-21T17:08:54.660" v="419" actId="20577"/>
        <pc:sldMkLst>
          <pc:docMk/>
          <pc:sldMk cId="4279644075" sldId="759"/>
        </pc:sldMkLst>
        <pc:spChg chg="mod">
          <ac:chgData name="Marta" userId="eac6eb22-5f14-46b4-a4ea-a86e6e8c4acc" providerId="ADAL" clId="{936D5070-5F5B-43F3-BB98-611C2029C912}" dt="2023-02-16T13:00:38.799" v="264" actId="20577"/>
          <ac:spMkLst>
            <pc:docMk/>
            <pc:sldMk cId="4279644075" sldId="759"/>
            <ac:spMk id="3" creationId="{00000000-0000-0000-0000-000000000000}"/>
          </ac:spMkLst>
        </pc:spChg>
        <pc:spChg chg="mod">
          <ac:chgData name="Marta" userId="eac6eb22-5f14-46b4-a4ea-a86e6e8c4acc" providerId="ADAL" clId="{936D5070-5F5B-43F3-BB98-611C2029C912}" dt="2023-02-21T17:08:54.660" v="419" actId="20577"/>
          <ac:spMkLst>
            <pc:docMk/>
            <pc:sldMk cId="4279644075" sldId="759"/>
            <ac:spMk id="9" creationId="{5EB1A567-6EC8-4912-9C2F-000067B6D567}"/>
          </ac:spMkLst>
        </pc:spChg>
      </pc:sldChg>
      <pc:sldChg chg="modSp mod">
        <pc:chgData name="Marta" userId="eac6eb22-5f14-46b4-a4ea-a86e6e8c4acc" providerId="ADAL" clId="{936D5070-5F5B-43F3-BB98-611C2029C912}" dt="2023-02-21T12:42:07.087" v="416" actId="20577"/>
        <pc:sldMkLst>
          <pc:docMk/>
          <pc:sldMk cId="644561616" sldId="901"/>
        </pc:sldMkLst>
        <pc:spChg chg="mod">
          <ac:chgData name="Marta" userId="eac6eb22-5f14-46b4-a4ea-a86e6e8c4acc" providerId="ADAL" clId="{936D5070-5F5B-43F3-BB98-611C2029C912}" dt="2023-02-16T13:07:31.583" v="354" actId="1076"/>
          <ac:spMkLst>
            <pc:docMk/>
            <pc:sldMk cId="644561616" sldId="901"/>
            <ac:spMk id="2" creationId="{F49F4E2B-EEB0-4736-A001-E9CD8947E750}"/>
          </ac:spMkLst>
        </pc:spChg>
        <pc:spChg chg="mod">
          <ac:chgData name="Marta" userId="eac6eb22-5f14-46b4-a4ea-a86e6e8c4acc" providerId="ADAL" clId="{936D5070-5F5B-43F3-BB98-611C2029C912}" dt="2023-02-21T12:42:07.087" v="416" actId="20577"/>
          <ac:spMkLst>
            <pc:docMk/>
            <pc:sldMk cId="644561616" sldId="901"/>
            <ac:spMk id="6" creationId="{00000000-0000-0000-0000-000000000000}"/>
          </ac:spMkLst>
        </pc:spChg>
        <pc:spChg chg="mod">
          <ac:chgData name="Marta" userId="eac6eb22-5f14-46b4-a4ea-a86e6e8c4acc" providerId="ADAL" clId="{936D5070-5F5B-43F3-BB98-611C2029C912}" dt="2023-02-16T14:42:39.254" v="367" actId="20577"/>
          <ac:spMkLst>
            <pc:docMk/>
            <pc:sldMk cId="644561616" sldId="901"/>
            <ac:spMk id="10" creationId="{66421E13-941D-487E-9F8E-DCFA3FE9C646}"/>
          </ac:spMkLst>
        </pc:spChg>
      </pc:sldChg>
      <pc:sldChg chg="modSp mod">
        <pc:chgData name="Marta" userId="eac6eb22-5f14-46b4-a4ea-a86e6e8c4acc" providerId="ADAL" clId="{936D5070-5F5B-43F3-BB98-611C2029C912}" dt="2023-02-16T13:00:36.092" v="262" actId="20577"/>
        <pc:sldMkLst>
          <pc:docMk/>
          <pc:sldMk cId="3712657699" sldId="939"/>
        </pc:sldMkLst>
        <pc:spChg chg="mod">
          <ac:chgData name="Marta" userId="eac6eb22-5f14-46b4-a4ea-a86e6e8c4acc" providerId="ADAL" clId="{936D5070-5F5B-43F3-BB98-611C2029C912}" dt="2023-02-16T13:00:36.092" v="262" actId="20577"/>
          <ac:spMkLst>
            <pc:docMk/>
            <pc:sldMk cId="3712657699" sldId="939"/>
            <ac:spMk id="2" creationId="{91383D11-DEC4-4BFF-88BB-8FB2206CEB37}"/>
          </ac:spMkLst>
        </pc:spChg>
      </pc:sldChg>
      <pc:sldChg chg="modSp mod">
        <pc:chgData name="Marta" userId="eac6eb22-5f14-46b4-a4ea-a86e6e8c4acc" providerId="ADAL" clId="{936D5070-5F5B-43F3-BB98-611C2029C912}" dt="2023-02-16T13:09:10.807" v="359" actId="1076"/>
        <pc:sldMkLst>
          <pc:docMk/>
          <pc:sldMk cId="198001124" sldId="940"/>
        </pc:sldMkLst>
        <pc:spChg chg="mod">
          <ac:chgData name="Marta" userId="eac6eb22-5f14-46b4-a4ea-a86e6e8c4acc" providerId="ADAL" clId="{936D5070-5F5B-43F3-BB98-611C2029C912}" dt="2023-02-16T13:00:32.718" v="260" actId="20577"/>
          <ac:spMkLst>
            <pc:docMk/>
            <pc:sldMk cId="198001124" sldId="940"/>
            <ac:spMk id="6" creationId="{00000000-0000-0000-0000-000000000000}"/>
          </ac:spMkLst>
        </pc:spChg>
        <pc:spChg chg="mod">
          <ac:chgData name="Marta" userId="eac6eb22-5f14-46b4-a4ea-a86e6e8c4acc" providerId="ADAL" clId="{936D5070-5F5B-43F3-BB98-611C2029C912}" dt="2023-02-16T13:09:10.807" v="359" actId="1076"/>
          <ac:spMkLst>
            <pc:docMk/>
            <pc:sldMk cId="198001124" sldId="940"/>
            <ac:spMk id="20" creationId="{9A5B8236-1DEC-4099-8440-0120734D500C}"/>
          </ac:spMkLst>
        </pc:spChg>
      </pc:sldChg>
      <pc:sldChg chg="del">
        <pc:chgData name="Marta" userId="eac6eb22-5f14-46b4-a4ea-a86e6e8c4acc" providerId="ADAL" clId="{936D5070-5F5B-43F3-BB98-611C2029C912}" dt="2023-02-16T12:52:09.320" v="99" actId="47"/>
        <pc:sldMkLst>
          <pc:docMk/>
          <pc:sldMk cId="1715774401" sldId="942"/>
        </pc:sldMkLst>
      </pc:sldChg>
      <pc:sldChg chg="addSp delSp modSp mod">
        <pc:chgData name="Marta" userId="eac6eb22-5f14-46b4-a4ea-a86e6e8c4acc" providerId="ADAL" clId="{936D5070-5F5B-43F3-BB98-611C2029C912}" dt="2023-02-21T12:42:12.643" v="417"/>
        <pc:sldMkLst>
          <pc:docMk/>
          <pc:sldMk cId="3432656581" sldId="943"/>
        </pc:sldMkLst>
        <pc:spChg chg="add del mod">
          <ac:chgData name="Marta" userId="eac6eb22-5f14-46b4-a4ea-a86e6e8c4acc" providerId="ADAL" clId="{936D5070-5F5B-43F3-BB98-611C2029C912}" dt="2023-02-16T13:07:00.479" v="350" actId="20577"/>
          <ac:spMkLst>
            <pc:docMk/>
            <pc:sldMk cId="3432656581" sldId="943"/>
            <ac:spMk id="2" creationId="{F49F4E2B-EEB0-4736-A001-E9CD8947E750}"/>
          </ac:spMkLst>
        </pc:spChg>
        <pc:spChg chg="mod">
          <ac:chgData name="Marta" userId="eac6eb22-5f14-46b4-a4ea-a86e6e8c4acc" providerId="ADAL" clId="{936D5070-5F5B-43F3-BB98-611C2029C912}" dt="2023-02-21T12:42:12.643" v="417"/>
          <ac:spMkLst>
            <pc:docMk/>
            <pc:sldMk cId="3432656581" sldId="943"/>
            <ac:spMk id="6" creationId="{00000000-0000-0000-0000-000000000000}"/>
          </ac:spMkLst>
        </pc:spChg>
        <pc:spChg chg="mod">
          <ac:chgData name="Marta" userId="eac6eb22-5f14-46b4-a4ea-a86e6e8c4acc" providerId="ADAL" clId="{936D5070-5F5B-43F3-BB98-611C2029C912}" dt="2023-02-16T14:42:42.168" v="369" actId="20577"/>
          <ac:spMkLst>
            <pc:docMk/>
            <pc:sldMk cId="3432656581" sldId="943"/>
            <ac:spMk id="10" creationId="{66421E13-941D-487E-9F8E-DCFA3FE9C646}"/>
          </ac:spMkLst>
        </pc:spChg>
        <pc:picChg chg="mod">
          <ac:chgData name="Marta" userId="eac6eb22-5f14-46b4-a4ea-a86e6e8c4acc" providerId="ADAL" clId="{936D5070-5F5B-43F3-BB98-611C2029C912}" dt="2023-02-16T13:03:58.713" v="331" actId="1076"/>
          <ac:picMkLst>
            <pc:docMk/>
            <pc:sldMk cId="3432656581" sldId="943"/>
            <ac:picMk id="5" creationId="{A7CE0624-DE4C-4238-8618-DC619B9FF7AB}"/>
          </ac:picMkLst>
        </pc:picChg>
      </pc:sldChg>
      <pc:sldChg chg="del">
        <pc:chgData name="Marta" userId="eac6eb22-5f14-46b4-a4ea-a86e6e8c4acc" providerId="ADAL" clId="{936D5070-5F5B-43F3-BB98-611C2029C912}" dt="2023-02-16T12:59:07.577" v="209" actId="47"/>
        <pc:sldMkLst>
          <pc:docMk/>
          <pc:sldMk cId="890681955" sldId="944"/>
        </pc:sldMkLst>
      </pc:sldChg>
      <pc:sldChg chg="del">
        <pc:chgData name="Marta" userId="eac6eb22-5f14-46b4-a4ea-a86e6e8c4acc" providerId="ADAL" clId="{936D5070-5F5B-43F3-BB98-611C2029C912}" dt="2023-02-16T12:59:08.617" v="210" actId="47"/>
        <pc:sldMkLst>
          <pc:docMk/>
          <pc:sldMk cId="111582250" sldId="945"/>
        </pc:sldMkLst>
      </pc:sldChg>
      <pc:sldChg chg="del">
        <pc:chgData name="Marta" userId="eac6eb22-5f14-46b4-a4ea-a86e6e8c4acc" providerId="ADAL" clId="{936D5070-5F5B-43F3-BB98-611C2029C912}" dt="2023-02-16T12:59:09.404" v="211" actId="47"/>
        <pc:sldMkLst>
          <pc:docMk/>
          <pc:sldMk cId="974107895" sldId="946"/>
        </pc:sldMkLst>
      </pc:sldChg>
      <pc:sldChg chg="del">
        <pc:chgData name="Marta" userId="eac6eb22-5f14-46b4-a4ea-a86e6e8c4acc" providerId="ADAL" clId="{936D5070-5F5B-43F3-BB98-611C2029C912}" dt="2023-02-16T12:59:10.087" v="212" actId="47"/>
        <pc:sldMkLst>
          <pc:docMk/>
          <pc:sldMk cId="4242984627" sldId="947"/>
        </pc:sldMkLst>
      </pc:sldChg>
      <pc:sldChg chg="del">
        <pc:chgData name="Marta" userId="eac6eb22-5f14-46b4-a4ea-a86e6e8c4acc" providerId="ADAL" clId="{936D5070-5F5B-43F3-BB98-611C2029C912}" dt="2023-02-16T12:59:11.591" v="213" actId="47"/>
        <pc:sldMkLst>
          <pc:docMk/>
          <pc:sldMk cId="4124398999" sldId="948"/>
        </pc:sldMkLst>
      </pc:sldChg>
      <pc:sldChg chg="del">
        <pc:chgData name="Marta" userId="eac6eb22-5f14-46b4-a4ea-a86e6e8c4acc" providerId="ADAL" clId="{936D5070-5F5B-43F3-BB98-611C2029C912}" dt="2023-02-16T12:59:12.557" v="214" actId="47"/>
        <pc:sldMkLst>
          <pc:docMk/>
          <pc:sldMk cId="1849435754" sldId="949"/>
        </pc:sldMkLst>
      </pc:sldChg>
      <pc:sldChg chg="del">
        <pc:chgData name="Marta" userId="eac6eb22-5f14-46b4-a4ea-a86e6e8c4acc" providerId="ADAL" clId="{936D5070-5F5B-43F3-BB98-611C2029C912}" dt="2023-02-16T12:59:13.345" v="215" actId="47"/>
        <pc:sldMkLst>
          <pc:docMk/>
          <pc:sldMk cId="1560383876" sldId="950"/>
        </pc:sldMkLst>
      </pc:sldChg>
      <pc:sldChg chg="del">
        <pc:chgData name="Marta" userId="eac6eb22-5f14-46b4-a4ea-a86e6e8c4acc" providerId="ADAL" clId="{936D5070-5F5B-43F3-BB98-611C2029C912}" dt="2023-02-16T12:59:14.010" v="216" actId="47"/>
        <pc:sldMkLst>
          <pc:docMk/>
          <pc:sldMk cId="3505265330" sldId="951"/>
        </pc:sldMkLst>
      </pc:sldChg>
      <pc:sldChg chg="del">
        <pc:chgData name="Marta" userId="eac6eb22-5f14-46b4-a4ea-a86e6e8c4acc" providerId="ADAL" clId="{936D5070-5F5B-43F3-BB98-611C2029C912}" dt="2023-02-16T12:59:14.913" v="217" actId="47"/>
        <pc:sldMkLst>
          <pc:docMk/>
          <pc:sldMk cId="3733317656" sldId="952"/>
        </pc:sldMkLst>
      </pc:sldChg>
      <pc:sldChg chg="del">
        <pc:chgData name="Marta" userId="eac6eb22-5f14-46b4-a4ea-a86e6e8c4acc" providerId="ADAL" clId="{936D5070-5F5B-43F3-BB98-611C2029C912}" dt="2023-02-16T12:59:16.051" v="218" actId="47"/>
        <pc:sldMkLst>
          <pc:docMk/>
          <pc:sldMk cId="936962136" sldId="953"/>
        </pc:sldMkLst>
      </pc:sldChg>
      <pc:sldChg chg="del">
        <pc:chgData name="Marta" userId="eac6eb22-5f14-46b4-a4ea-a86e6e8c4acc" providerId="ADAL" clId="{936D5070-5F5B-43F3-BB98-611C2029C912}" dt="2023-02-16T12:59:17.398" v="219" actId="47"/>
        <pc:sldMkLst>
          <pc:docMk/>
          <pc:sldMk cId="1178802896" sldId="954"/>
        </pc:sldMkLst>
      </pc:sldChg>
      <pc:sldMasterChg chg="del delSldLayout">
        <pc:chgData name="Marta" userId="eac6eb22-5f14-46b4-a4ea-a86e6e8c4acc" providerId="ADAL" clId="{936D5070-5F5B-43F3-BB98-611C2029C912}" dt="2023-02-16T12:59:16.051" v="218" actId="47"/>
        <pc:sldMasterMkLst>
          <pc:docMk/>
          <pc:sldMasterMk cId="235801889" sldId="2147483754"/>
        </pc:sldMasterMkLst>
        <pc:sldLayoutChg chg="del">
          <pc:chgData name="Marta" userId="eac6eb22-5f14-46b4-a4ea-a86e6e8c4acc" providerId="ADAL" clId="{936D5070-5F5B-43F3-BB98-611C2029C912}" dt="2023-02-16T12:59:16.051" v="218" actId="47"/>
          <pc:sldLayoutMkLst>
            <pc:docMk/>
            <pc:sldMasterMk cId="235801889" sldId="2147483754"/>
            <pc:sldLayoutMk cId="1170918171" sldId="2147483701"/>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2749013029" sldId="2147483755"/>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2401638066" sldId="2147483766"/>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799152841" sldId="2147483789"/>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202722804" sldId="2147483791"/>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2819944493" sldId="2147483793"/>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4267226339" sldId="2147483814"/>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1926973244" sldId="2147483815"/>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3607340212" sldId="2147483816"/>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163655632" sldId="2147483821"/>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3565915337" sldId="2147483850"/>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2520835976" sldId="2147483851"/>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2521565361" sldId="2147483852"/>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2136131447" sldId="2147483853"/>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1835223315" sldId="2147483854"/>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904295386" sldId="2147483855"/>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1472345967" sldId="2147483856"/>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664301614" sldId="2147483857"/>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3166177130" sldId="2147483858"/>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2700206461" sldId="2147483859"/>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2595361479" sldId="2147483860"/>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2960901844" sldId="2147483872"/>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690617651" sldId="2147483873"/>
          </pc:sldLayoutMkLst>
        </pc:sldLayoutChg>
      </pc:sldMasterChg>
      <pc:sldMasterChg chg="delSldLayout">
        <pc:chgData name="Marta" userId="eac6eb22-5f14-46b4-a4ea-a86e6e8c4acc" providerId="ADAL" clId="{936D5070-5F5B-43F3-BB98-611C2029C912}" dt="2023-02-16T12:59:07.577" v="209" actId="47"/>
        <pc:sldMasterMkLst>
          <pc:docMk/>
          <pc:sldMasterMk cId="3213887996" sldId="2147483807"/>
        </pc:sldMasterMkLst>
        <pc:sldLayoutChg chg="del">
          <pc:chgData name="Marta" userId="eac6eb22-5f14-46b4-a4ea-a86e6e8c4acc" providerId="ADAL" clId="{936D5070-5F5B-43F3-BB98-611C2029C912}" dt="2023-02-16T12:59:07.577" v="209" actId="47"/>
          <pc:sldLayoutMkLst>
            <pc:docMk/>
            <pc:sldMasterMk cId="3213887996" sldId="2147483807"/>
            <pc:sldLayoutMk cId="3310183657" sldId="2147483810"/>
          </pc:sldLayoutMkLst>
        </pc:sldLayoutChg>
      </pc:sldMasterChg>
      <pc:sldMasterChg chg="modSp mod">
        <pc:chgData name="Marta" userId="eac6eb22-5f14-46b4-a4ea-a86e6e8c4acc" providerId="ADAL" clId="{936D5070-5F5B-43F3-BB98-611C2029C912}" dt="2023-02-16T13:08:06.495" v="356" actId="20577"/>
        <pc:sldMasterMkLst>
          <pc:docMk/>
          <pc:sldMasterMk cId="756595898" sldId="2147483863"/>
        </pc:sldMasterMkLst>
        <pc:spChg chg="mod">
          <ac:chgData name="Marta" userId="eac6eb22-5f14-46b4-a4ea-a86e6e8c4acc" providerId="ADAL" clId="{936D5070-5F5B-43F3-BB98-611C2029C912}" dt="2023-02-16T13:08:06.495" v="356" actId="20577"/>
          <ac:spMkLst>
            <pc:docMk/>
            <pc:sldMasterMk cId="756595898" sldId="2147483863"/>
            <ac:spMk id="8" creationId="{E33FE46D-D6E4-4921-9DC5-84AC90E975E0}"/>
          </ac:spMkLst>
        </pc:spChg>
      </pc:sldMasterChg>
    </pc:docChg>
  </pc:docChgLst>
  <pc:docChgLst>
    <pc:chgData name="Marta" userId="eac6eb22-5f14-46b4-a4ea-a86e6e8c4acc" providerId="ADAL" clId="{493B601D-AED1-4458-9C3D-290220ACCFB4}"/>
    <pc:docChg chg="undo custSel addSld delSld modSld sldOrd delMainMaster modMainMaster modSection">
      <pc:chgData name="Marta" userId="eac6eb22-5f14-46b4-a4ea-a86e6e8c4acc" providerId="ADAL" clId="{493B601D-AED1-4458-9C3D-290220ACCFB4}" dt="2022-05-20T14:00:19.231" v="855" actId="14100"/>
      <pc:docMkLst>
        <pc:docMk/>
      </pc:docMkLst>
      <pc:sldChg chg="modSp mod">
        <pc:chgData name="Marta" userId="eac6eb22-5f14-46b4-a4ea-a86e6e8c4acc" providerId="ADAL" clId="{493B601D-AED1-4458-9C3D-290220ACCFB4}" dt="2022-05-20T13:10:02.481" v="637" actId="6549"/>
        <pc:sldMkLst>
          <pc:docMk/>
          <pc:sldMk cId="573922979" sldId="256"/>
        </pc:sldMkLst>
        <pc:spChg chg="mod">
          <ac:chgData name="Marta" userId="eac6eb22-5f14-46b4-a4ea-a86e6e8c4acc" providerId="ADAL" clId="{493B601D-AED1-4458-9C3D-290220ACCFB4}" dt="2022-05-20T13:10:02.481" v="637" actId="6549"/>
          <ac:spMkLst>
            <pc:docMk/>
            <pc:sldMk cId="573922979" sldId="256"/>
            <ac:spMk id="4" creationId="{00000000-0000-0000-0000-000000000000}"/>
          </ac:spMkLst>
        </pc:spChg>
      </pc:sldChg>
      <pc:sldChg chg="delSp modSp mod">
        <pc:chgData name="Marta" userId="eac6eb22-5f14-46b4-a4ea-a86e6e8c4acc" providerId="ADAL" clId="{493B601D-AED1-4458-9C3D-290220ACCFB4}" dt="2022-05-20T13:12:55.032" v="664" actId="478"/>
        <pc:sldMkLst>
          <pc:docMk/>
          <pc:sldMk cId="2325718728" sldId="257"/>
        </pc:sldMkLst>
        <pc:spChg chg="mod">
          <ac:chgData name="Marta" userId="eac6eb22-5f14-46b4-a4ea-a86e6e8c4acc" providerId="ADAL" clId="{493B601D-AED1-4458-9C3D-290220ACCFB4}" dt="2022-05-20T12:29:05.566" v="59" actId="20577"/>
          <ac:spMkLst>
            <pc:docMk/>
            <pc:sldMk cId="2325718728" sldId="257"/>
            <ac:spMk id="5" creationId="{00000000-0000-0000-0000-000000000000}"/>
          </ac:spMkLst>
        </pc:spChg>
        <pc:spChg chg="del">
          <ac:chgData name="Marta" userId="eac6eb22-5f14-46b4-a4ea-a86e6e8c4acc" providerId="ADAL" clId="{493B601D-AED1-4458-9C3D-290220ACCFB4}" dt="2022-05-20T13:12:52.608" v="661" actId="478"/>
          <ac:spMkLst>
            <pc:docMk/>
            <pc:sldMk cId="2325718728" sldId="257"/>
            <ac:spMk id="7" creationId="{222A8F0F-EF3C-4138-912C-28DF9E50885E}"/>
          </ac:spMkLst>
        </pc:spChg>
        <pc:spChg chg="del mod">
          <ac:chgData name="Marta" userId="eac6eb22-5f14-46b4-a4ea-a86e6e8c4acc" providerId="ADAL" clId="{493B601D-AED1-4458-9C3D-290220ACCFB4}" dt="2022-05-20T13:12:55.032" v="664" actId="478"/>
          <ac:spMkLst>
            <pc:docMk/>
            <pc:sldMk cId="2325718728" sldId="257"/>
            <ac:spMk id="10" creationId="{F7AE6861-8374-4F79-8159-1B176091E9BA}"/>
          </ac:spMkLst>
        </pc:spChg>
        <pc:picChg chg="del">
          <ac:chgData name="Marta" userId="eac6eb22-5f14-46b4-a4ea-a86e6e8c4acc" providerId="ADAL" clId="{493B601D-AED1-4458-9C3D-290220ACCFB4}" dt="2022-05-20T13:12:53.417" v="662" actId="478"/>
          <ac:picMkLst>
            <pc:docMk/>
            <pc:sldMk cId="2325718728" sldId="257"/>
            <ac:picMk id="1026" creationId="{77F2EAC6-7614-45E6-89F1-9946D1CF4BE3}"/>
          </ac:picMkLst>
        </pc:picChg>
      </pc:sldChg>
      <pc:sldChg chg="delSp modSp mod">
        <pc:chgData name="Marta" userId="eac6eb22-5f14-46b4-a4ea-a86e6e8c4acc" providerId="ADAL" clId="{493B601D-AED1-4458-9C3D-290220ACCFB4}" dt="2022-05-20T13:12:19.684" v="659" actId="478"/>
        <pc:sldMkLst>
          <pc:docMk/>
          <pc:sldMk cId="3528939462" sldId="258"/>
        </pc:sldMkLst>
        <pc:spChg chg="mod">
          <ac:chgData name="Marta" userId="eac6eb22-5f14-46b4-a4ea-a86e6e8c4acc" providerId="ADAL" clId="{493B601D-AED1-4458-9C3D-290220ACCFB4}" dt="2022-05-20T12:31:41.845" v="75"/>
          <ac:spMkLst>
            <pc:docMk/>
            <pc:sldMk cId="3528939462" sldId="258"/>
            <ac:spMk id="4" creationId="{00000000-0000-0000-0000-000000000000}"/>
          </ac:spMkLst>
        </pc:spChg>
        <pc:spChg chg="del">
          <ac:chgData name="Marta" userId="eac6eb22-5f14-46b4-a4ea-a86e6e8c4acc" providerId="ADAL" clId="{493B601D-AED1-4458-9C3D-290220ACCFB4}" dt="2022-05-20T13:12:19.684" v="659" actId="478"/>
          <ac:spMkLst>
            <pc:docMk/>
            <pc:sldMk cId="3528939462" sldId="258"/>
            <ac:spMk id="21" creationId="{89F0784B-B103-4FA9-88CA-37660A3C3BC7}"/>
          </ac:spMkLst>
        </pc:spChg>
        <pc:spChg chg="del">
          <ac:chgData name="Marta" userId="eac6eb22-5f14-46b4-a4ea-a86e6e8c4acc" providerId="ADAL" clId="{493B601D-AED1-4458-9C3D-290220ACCFB4}" dt="2022-05-20T13:12:19.684" v="659" actId="478"/>
          <ac:spMkLst>
            <pc:docMk/>
            <pc:sldMk cId="3528939462" sldId="258"/>
            <ac:spMk id="22" creationId="{7F7BFA3A-BC93-467F-8F8C-E5B34A9B126B}"/>
          </ac:spMkLst>
        </pc:spChg>
        <pc:picChg chg="del">
          <ac:chgData name="Marta" userId="eac6eb22-5f14-46b4-a4ea-a86e6e8c4acc" providerId="ADAL" clId="{493B601D-AED1-4458-9C3D-290220ACCFB4}" dt="2022-05-20T13:12:19.684" v="659" actId="478"/>
          <ac:picMkLst>
            <pc:docMk/>
            <pc:sldMk cId="3528939462" sldId="258"/>
            <ac:picMk id="23" creationId="{6BCCEFA5-4C21-41C2-A1D5-A56DFE520308}"/>
          </ac:picMkLst>
        </pc:picChg>
      </pc:sldChg>
      <pc:sldChg chg="addSp delSp modSp mod">
        <pc:chgData name="Marta" userId="eac6eb22-5f14-46b4-a4ea-a86e6e8c4acc" providerId="ADAL" clId="{493B601D-AED1-4458-9C3D-290220ACCFB4}" dt="2022-05-20T13:45:47.128" v="836" actId="20577"/>
        <pc:sldMkLst>
          <pc:docMk/>
          <pc:sldMk cId="3828261807" sldId="443"/>
        </pc:sldMkLst>
        <pc:spChg chg="add">
          <ac:chgData name="Marta" userId="eac6eb22-5f14-46b4-a4ea-a86e6e8c4acc" providerId="ADAL" clId="{493B601D-AED1-4458-9C3D-290220ACCFB4}" dt="2022-05-20T13:44:56.739" v="695" actId="22"/>
          <ac:spMkLst>
            <pc:docMk/>
            <pc:sldMk cId="3828261807" sldId="443"/>
            <ac:spMk id="2" creationId="{336D7662-30CC-465F-B484-884B38F6F8BF}"/>
          </ac:spMkLst>
        </pc:spChg>
        <pc:spChg chg="mod">
          <ac:chgData name="Marta" userId="eac6eb22-5f14-46b4-a4ea-a86e6e8c4acc" providerId="ADAL" clId="{493B601D-AED1-4458-9C3D-290220ACCFB4}" dt="2022-05-20T13:45:47.128" v="836" actId="20577"/>
          <ac:spMkLst>
            <pc:docMk/>
            <pc:sldMk cId="3828261807" sldId="443"/>
            <ac:spMk id="8" creationId="{6905132D-210A-4783-BB7A-D763FAE872C9}"/>
          </ac:spMkLst>
        </pc:spChg>
        <pc:spChg chg="del">
          <ac:chgData name="Marta" userId="eac6eb22-5f14-46b4-a4ea-a86e6e8c4acc" providerId="ADAL" clId="{493B601D-AED1-4458-9C3D-290220ACCFB4}" dt="2022-05-20T13:13:31.376" v="669" actId="478"/>
          <ac:spMkLst>
            <pc:docMk/>
            <pc:sldMk cId="3828261807" sldId="443"/>
            <ac:spMk id="12" creationId="{46DE8F3E-9532-43FC-BF69-6BE02D1B7543}"/>
          </ac:spMkLst>
        </pc:spChg>
        <pc:spChg chg="del">
          <ac:chgData name="Marta" userId="eac6eb22-5f14-46b4-a4ea-a86e6e8c4acc" providerId="ADAL" clId="{493B601D-AED1-4458-9C3D-290220ACCFB4}" dt="2022-05-20T13:13:31.376" v="669" actId="478"/>
          <ac:spMkLst>
            <pc:docMk/>
            <pc:sldMk cId="3828261807" sldId="443"/>
            <ac:spMk id="13" creationId="{1FC24D19-9938-4B73-89F1-3C02B6FFC002}"/>
          </ac:spMkLst>
        </pc:spChg>
        <pc:picChg chg="del">
          <ac:chgData name="Marta" userId="eac6eb22-5f14-46b4-a4ea-a86e6e8c4acc" providerId="ADAL" clId="{493B601D-AED1-4458-9C3D-290220ACCFB4}" dt="2022-05-20T13:13:31.376" v="669" actId="478"/>
          <ac:picMkLst>
            <pc:docMk/>
            <pc:sldMk cId="3828261807" sldId="443"/>
            <ac:picMk id="14" creationId="{DEC8DBAF-CD2B-425A-A098-5286DF098673}"/>
          </ac:picMkLst>
        </pc:picChg>
      </pc:sldChg>
      <pc:sldChg chg="addSp delSp modSp mod">
        <pc:chgData name="Marta" userId="eac6eb22-5f14-46b4-a4ea-a86e6e8c4acc" providerId="ADAL" clId="{493B601D-AED1-4458-9C3D-290220ACCFB4}" dt="2022-05-20T14:00:19.231" v="855" actId="14100"/>
        <pc:sldMkLst>
          <pc:docMk/>
          <pc:sldMk cId="2693195115" sldId="461"/>
        </pc:sldMkLst>
        <pc:spChg chg="add del mod">
          <ac:chgData name="Marta" userId="eac6eb22-5f14-46b4-a4ea-a86e6e8c4acc" providerId="ADAL" clId="{493B601D-AED1-4458-9C3D-290220ACCFB4}" dt="2022-05-20T12:51:05.766" v="356" actId="478"/>
          <ac:spMkLst>
            <pc:docMk/>
            <pc:sldMk cId="2693195115" sldId="461"/>
            <ac:spMk id="6" creationId="{6A8958D4-FE2C-43EE-84DF-A9159D9EA106}"/>
          </ac:spMkLst>
        </pc:spChg>
        <pc:spChg chg="add mod">
          <ac:chgData name="Marta" userId="eac6eb22-5f14-46b4-a4ea-a86e6e8c4acc" providerId="ADAL" clId="{493B601D-AED1-4458-9C3D-290220ACCFB4}" dt="2022-05-20T14:00:19.231" v="855" actId="14100"/>
          <ac:spMkLst>
            <pc:docMk/>
            <pc:sldMk cId="2693195115" sldId="461"/>
            <ac:spMk id="11" creationId="{4B37742C-E7B3-4B6F-B7F7-41C69047103B}"/>
          </ac:spMkLst>
        </pc:spChg>
        <pc:spChg chg="del">
          <ac:chgData name="Marta" userId="eac6eb22-5f14-46b4-a4ea-a86e6e8c4acc" providerId="ADAL" clId="{493B601D-AED1-4458-9C3D-290220ACCFB4}" dt="2022-05-20T13:13:13.133" v="668" actId="478"/>
          <ac:spMkLst>
            <pc:docMk/>
            <pc:sldMk cId="2693195115" sldId="461"/>
            <ac:spMk id="13" creationId="{34D5C63C-BF1D-4931-95F2-E660DDDFBD5D}"/>
          </ac:spMkLst>
        </pc:spChg>
        <pc:spChg chg="del">
          <ac:chgData name="Marta" userId="eac6eb22-5f14-46b4-a4ea-a86e6e8c4acc" providerId="ADAL" clId="{493B601D-AED1-4458-9C3D-290220ACCFB4}" dt="2022-05-20T12:51:00.689" v="355" actId="478"/>
          <ac:spMkLst>
            <pc:docMk/>
            <pc:sldMk cId="2693195115" sldId="461"/>
            <ac:spMk id="14" creationId="{81CEB081-CD23-4709-BA68-D3043B6010C2}"/>
          </ac:spMkLst>
        </pc:spChg>
        <pc:spChg chg="del">
          <ac:chgData name="Marta" userId="eac6eb22-5f14-46b4-a4ea-a86e6e8c4acc" providerId="ADAL" clId="{493B601D-AED1-4458-9C3D-290220ACCFB4}" dt="2022-05-20T13:13:13.133" v="668" actId="478"/>
          <ac:spMkLst>
            <pc:docMk/>
            <pc:sldMk cId="2693195115" sldId="461"/>
            <ac:spMk id="15" creationId="{F38C0B71-C653-4C45-9F9E-9767FC404468}"/>
          </ac:spMkLst>
        </pc:spChg>
        <pc:picChg chg="del">
          <ac:chgData name="Marta" userId="eac6eb22-5f14-46b4-a4ea-a86e6e8c4acc" providerId="ADAL" clId="{493B601D-AED1-4458-9C3D-290220ACCFB4}" dt="2022-05-20T12:50:39.687" v="351" actId="478"/>
          <ac:picMkLst>
            <pc:docMk/>
            <pc:sldMk cId="2693195115" sldId="461"/>
            <ac:picMk id="3" creationId="{B6B80CDE-C545-417F-9694-B46760E31DC4}"/>
          </ac:picMkLst>
        </pc:picChg>
        <pc:picChg chg="add mod">
          <ac:chgData name="Marta" userId="eac6eb22-5f14-46b4-a4ea-a86e6e8c4acc" providerId="ADAL" clId="{493B601D-AED1-4458-9C3D-290220ACCFB4}" dt="2022-05-20T12:51:13.132" v="360" actId="1076"/>
          <ac:picMkLst>
            <pc:docMk/>
            <pc:sldMk cId="2693195115" sldId="461"/>
            <ac:picMk id="4" creationId="{B6BAE143-C1D7-46E8-9E78-64DDAB0135C8}"/>
          </ac:picMkLst>
        </pc:picChg>
        <pc:picChg chg="del">
          <ac:chgData name="Marta" userId="eac6eb22-5f14-46b4-a4ea-a86e6e8c4acc" providerId="ADAL" clId="{493B601D-AED1-4458-9C3D-290220ACCFB4}" dt="2022-05-20T13:13:13.133" v="668" actId="478"/>
          <ac:picMkLst>
            <pc:docMk/>
            <pc:sldMk cId="2693195115" sldId="461"/>
            <ac:picMk id="17" creationId="{2EA962B5-C63F-44D1-AFA2-8EE5D53270EB}"/>
          </ac:picMkLst>
        </pc:picChg>
      </pc:sldChg>
      <pc:sldChg chg="delSp modSp mod">
        <pc:chgData name="Marta" userId="eac6eb22-5f14-46b4-a4ea-a86e6e8c4acc" providerId="ADAL" clId="{493B601D-AED1-4458-9C3D-290220ACCFB4}" dt="2022-05-20T13:46:18.131" v="853" actId="1076"/>
        <pc:sldMkLst>
          <pc:docMk/>
          <pc:sldMk cId="1484635905" sldId="753"/>
        </pc:sldMkLst>
        <pc:spChg chg="mod">
          <ac:chgData name="Marta" userId="eac6eb22-5f14-46b4-a4ea-a86e6e8c4acc" providerId="ADAL" clId="{493B601D-AED1-4458-9C3D-290220ACCFB4}" dt="2022-05-20T13:46:18.131" v="853" actId="1076"/>
          <ac:spMkLst>
            <pc:docMk/>
            <pc:sldMk cId="1484635905" sldId="753"/>
            <ac:spMk id="3" creationId="{49BBA79F-5F7E-4DC1-BE4A-E43D184D8E06}"/>
          </ac:spMkLst>
        </pc:spChg>
        <pc:spChg chg="mod">
          <ac:chgData name="Marta" userId="eac6eb22-5f14-46b4-a4ea-a86e6e8c4acc" providerId="ADAL" clId="{493B601D-AED1-4458-9C3D-290220ACCFB4}" dt="2022-05-20T13:08:46.985" v="622" actId="20577"/>
          <ac:spMkLst>
            <pc:docMk/>
            <pc:sldMk cId="1484635905" sldId="753"/>
            <ac:spMk id="6" creationId="{00000000-0000-0000-0000-000000000000}"/>
          </ac:spMkLst>
        </pc:spChg>
        <pc:spChg chg="del">
          <ac:chgData name="Marta" userId="eac6eb22-5f14-46b4-a4ea-a86e6e8c4acc" providerId="ADAL" clId="{493B601D-AED1-4458-9C3D-290220ACCFB4}" dt="2022-05-20T13:13:34.596" v="670" actId="478"/>
          <ac:spMkLst>
            <pc:docMk/>
            <pc:sldMk cId="1484635905" sldId="753"/>
            <ac:spMk id="15" creationId="{6C45A98E-AC80-44DF-B63D-4507B8B5C8C3}"/>
          </ac:spMkLst>
        </pc:spChg>
        <pc:spChg chg="del">
          <ac:chgData name="Marta" userId="eac6eb22-5f14-46b4-a4ea-a86e6e8c4acc" providerId="ADAL" clId="{493B601D-AED1-4458-9C3D-290220ACCFB4}" dt="2022-05-20T13:13:34.596" v="670" actId="478"/>
          <ac:spMkLst>
            <pc:docMk/>
            <pc:sldMk cId="1484635905" sldId="753"/>
            <ac:spMk id="16" creationId="{20BCA566-E139-4F03-8BBC-585AFB6B99A6}"/>
          </ac:spMkLst>
        </pc:spChg>
        <pc:picChg chg="del">
          <ac:chgData name="Marta" userId="eac6eb22-5f14-46b4-a4ea-a86e6e8c4acc" providerId="ADAL" clId="{493B601D-AED1-4458-9C3D-290220ACCFB4}" dt="2022-05-20T13:13:34.596" v="670" actId="478"/>
          <ac:picMkLst>
            <pc:docMk/>
            <pc:sldMk cId="1484635905" sldId="753"/>
            <ac:picMk id="17" creationId="{D170D516-A40D-417F-8421-7D89F1C8E25C}"/>
          </ac:picMkLst>
        </pc:picChg>
      </pc:sldChg>
      <pc:sldChg chg="delSp modSp mod">
        <pc:chgData name="Marta" userId="eac6eb22-5f14-46b4-a4ea-a86e6e8c4acc" providerId="ADAL" clId="{493B601D-AED1-4458-9C3D-290220ACCFB4}" dt="2022-05-20T13:13:43.672" v="673" actId="478"/>
        <pc:sldMkLst>
          <pc:docMk/>
          <pc:sldMk cId="2932444859" sldId="756"/>
        </pc:sldMkLst>
        <pc:spChg chg="mod">
          <ac:chgData name="Marta" userId="eac6eb22-5f14-46b4-a4ea-a86e6e8c4acc" providerId="ADAL" clId="{493B601D-AED1-4458-9C3D-290220ACCFB4}" dt="2022-05-20T13:09:09.851" v="625"/>
          <ac:spMkLst>
            <pc:docMk/>
            <pc:sldMk cId="2932444859" sldId="756"/>
            <ac:spMk id="4" creationId="{00000000-0000-0000-0000-000000000000}"/>
          </ac:spMkLst>
        </pc:spChg>
        <pc:spChg chg="mod">
          <ac:chgData name="Marta" userId="eac6eb22-5f14-46b4-a4ea-a86e6e8c4acc" providerId="ADAL" clId="{493B601D-AED1-4458-9C3D-290220ACCFB4}" dt="2022-05-20T13:08:13.112" v="582" actId="20577"/>
          <ac:spMkLst>
            <pc:docMk/>
            <pc:sldMk cId="2932444859" sldId="756"/>
            <ac:spMk id="8" creationId="{994CAA25-984D-4484-838B-9B092E7155F2}"/>
          </ac:spMkLst>
        </pc:spChg>
        <pc:spChg chg="del">
          <ac:chgData name="Marta" userId="eac6eb22-5f14-46b4-a4ea-a86e6e8c4acc" providerId="ADAL" clId="{493B601D-AED1-4458-9C3D-290220ACCFB4}" dt="2022-05-20T13:13:43.672" v="673" actId="478"/>
          <ac:spMkLst>
            <pc:docMk/>
            <pc:sldMk cId="2932444859" sldId="756"/>
            <ac:spMk id="11" creationId="{0D988C80-95C6-42A4-B26B-145B0BC7C404}"/>
          </ac:spMkLst>
        </pc:spChg>
        <pc:spChg chg="del">
          <ac:chgData name="Marta" userId="eac6eb22-5f14-46b4-a4ea-a86e6e8c4acc" providerId="ADAL" clId="{493B601D-AED1-4458-9C3D-290220ACCFB4}" dt="2022-05-20T13:13:43.672" v="673" actId="478"/>
          <ac:spMkLst>
            <pc:docMk/>
            <pc:sldMk cId="2932444859" sldId="756"/>
            <ac:spMk id="13" creationId="{69CDC71E-2ADC-4E43-86EC-45ECC0628026}"/>
          </ac:spMkLst>
        </pc:spChg>
        <pc:picChg chg="del">
          <ac:chgData name="Marta" userId="eac6eb22-5f14-46b4-a4ea-a86e6e8c4acc" providerId="ADAL" clId="{493B601D-AED1-4458-9C3D-290220ACCFB4}" dt="2022-05-20T13:13:43.672" v="673" actId="478"/>
          <ac:picMkLst>
            <pc:docMk/>
            <pc:sldMk cId="2932444859" sldId="756"/>
            <ac:picMk id="14" creationId="{DBAA60BC-8150-45D5-90CE-79DE208AD16B}"/>
          </ac:picMkLst>
        </pc:picChg>
      </pc:sldChg>
      <pc:sldChg chg="addSp delSp modSp mod">
        <pc:chgData name="Marta" userId="eac6eb22-5f14-46b4-a4ea-a86e6e8c4acc" providerId="ADAL" clId="{493B601D-AED1-4458-9C3D-290220ACCFB4}" dt="2022-05-20T13:13:01.293" v="665" actId="478"/>
        <pc:sldMkLst>
          <pc:docMk/>
          <pc:sldMk cId="4279644075" sldId="759"/>
        </pc:sldMkLst>
        <pc:spChg chg="mod">
          <ac:chgData name="Marta" userId="eac6eb22-5f14-46b4-a4ea-a86e6e8c4acc" providerId="ADAL" clId="{493B601D-AED1-4458-9C3D-290220ACCFB4}" dt="2022-05-20T12:31:49.703" v="76"/>
          <ac:spMkLst>
            <pc:docMk/>
            <pc:sldMk cId="4279644075" sldId="759"/>
            <ac:spMk id="3" creationId="{00000000-0000-0000-0000-000000000000}"/>
          </ac:spMkLst>
        </pc:spChg>
        <pc:spChg chg="del">
          <ac:chgData name="Marta" userId="eac6eb22-5f14-46b4-a4ea-a86e6e8c4acc" providerId="ADAL" clId="{493B601D-AED1-4458-9C3D-290220ACCFB4}" dt="2022-05-20T12:30:44.695" v="70" actId="478"/>
          <ac:spMkLst>
            <pc:docMk/>
            <pc:sldMk cId="4279644075" sldId="759"/>
            <ac:spMk id="7" creationId="{C542E130-C53F-4C9B-A35D-CF6E6831ABC8}"/>
          </ac:spMkLst>
        </pc:spChg>
        <pc:spChg chg="add mod">
          <ac:chgData name="Marta" userId="eac6eb22-5f14-46b4-a4ea-a86e6e8c4acc" providerId="ADAL" clId="{493B601D-AED1-4458-9C3D-290220ACCFB4}" dt="2022-05-20T12:31:28.547" v="74" actId="20577"/>
          <ac:spMkLst>
            <pc:docMk/>
            <pc:sldMk cId="4279644075" sldId="759"/>
            <ac:spMk id="9" creationId="{5EB1A567-6EC8-4912-9C2F-000067B6D567}"/>
          </ac:spMkLst>
        </pc:spChg>
        <pc:spChg chg="del">
          <ac:chgData name="Marta" userId="eac6eb22-5f14-46b4-a4ea-a86e6e8c4acc" providerId="ADAL" clId="{493B601D-AED1-4458-9C3D-290220ACCFB4}" dt="2022-05-20T13:13:01.293" v="665" actId="478"/>
          <ac:spMkLst>
            <pc:docMk/>
            <pc:sldMk cId="4279644075" sldId="759"/>
            <ac:spMk id="11" creationId="{D346C285-4B4E-4B4C-86CA-03EE65A9E806}"/>
          </ac:spMkLst>
        </pc:spChg>
        <pc:spChg chg="del">
          <ac:chgData name="Marta" userId="eac6eb22-5f14-46b4-a4ea-a86e6e8c4acc" providerId="ADAL" clId="{493B601D-AED1-4458-9C3D-290220ACCFB4}" dt="2022-05-20T13:13:01.293" v="665" actId="478"/>
          <ac:spMkLst>
            <pc:docMk/>
            <pc:sldMk cId="4279644075" sldId="759"/>
            <ac:spMk id="12" creationId="{0861272F-5156-463C-9C6F-4527EAAA90F2}"/>
          </ac:spMkLst>
        </pc:spChg>
        <pc:picChg chg="del">
          <ac:chgData name="Marta" userId="eac6eb22-5f14-46b4-a4ea-a86e6e8c4acc" providerId="ADAL" clId="{493B601D-AED1-4458-9C3D-290220ACCFB4}" dt="2022-05-20T13:13:01.293" v="665" actId="478"/>
          <ac:picMkLst>
            <pc:docMk/>
            <pc:sldMk cId="4279644075" sldId="759"/>
            <ac:picMk id="13" creationId="{9E1787E6-A7FA-4562-B615-C9D88C8267E5}"/>
          </ac:picMkLst>
        </pc:picChg>
        <pc:picChg chg="add mod">
          <ac:chgData name="Marta" userId="eac6eb22-5f14-46b4-a4ea-a86e6e8c4acc" providerId="ADAL" clId="{493B601D-AED1-4458-9C3D-290220ACCFB4}" dt="2022-05-20T12:30:11.512" v="61"/>
          <ac:picMkLst>
            <pc:docMk/>
            <pc:sldMk cId="4279644075" sldId="759"/>
            <ac:picMk id="14" creationId="{E94AA244-FAD6-4D15-9003-5EA0AE20608F}"/>
          </ac:picMkLst>
        </pc:picChg>
        <pc:picChg chg="del">
          <ac:chgData name="Marta" userId="eac6eb22-5f14-46b4-a4ea-a86e6e8c4acc" providerId="ADAL" clId="{493B601D-AED1-4458-9C3D-290220ACCFB4}" dt="2022-05-20T12:30:10.392" v="60" actId="478"/>
          <ac:picMkLst>
            <pc:docMk/>
            <pc:sldMk cId="4279644075" sldId="759"/>
            <ac:picMk id="17" creationId="{FB05D3D8-F9EA-47C7-80E6-01BF7DFC367A}"/>
          </ac:picMkLst>
        </pc:picChg>
      </pc:sldChg>
      <pc:sldChg chg="del">
        <pc:chgData name="Marta" userId="eac6eb22-5f14-46b4-a4ea-a86e6e8c4acc" providerId="ADAL" clId="{493B601D-AED1-4458-9C3D-290220ACCFB4}" dt="2022-05-20T13:05:24.303" v="532" actId="47"/>
        <pc:sldMkLst>
          <pc:docMk/>
          <pc:sldMk cId="1299466057" sldId="769"/>
        </pc:sldMkLst>
      </pc:sldChg>
      <pc:sldChg chg="del">
        <pc:chgData name="Marta" userId="eac6eb22-5f14-46b4-a4ea-a86e6e8c4acc" providerId="ADAL" clId="{493B601D-AED1-4458-9C3D-290220ACCFB4}" dt="2022-05-20T13:05:26.776" v="533" actId="47"/>
        <pc:sldMkLst>
          <pc:docMk/>
          <pc:sldMk cId="720284508" sldId="770"/>
        </pc:sldMkLst>
      </pc:sldChg>
      <pc:sldChg chg="addSp delSp modSp mod ord">
        <pc:chgData name="Marta" userId="eac6eb22-5f14-46b4-a4ea-a86e6e8c4acc" providerId="ADAL" clId="{493B601D-AED1-4458-9C3D-290220ACCFB4}" dt="2022-05-20T13:13:10.027" v="667" actId="478"/>
        <pc:sldMkLst>
          <pc:docMk/>
          <pc:sldMk cId="3888553813" sldId="879"/>
        </pc:sldMkLst>
        <pc:spChg chg="mod">
          <ac:chgData name="Marta" userId="eac6eb22-5f14-46b4-a4ea-a86e6e8c4acc" providerId="ADAL" clId="{493B601D-AED1-4458-9C3D-290220ACCFB4}" dt="2022-05-20T12:31:54.488" v="77"/>
          <ac:spMkLst>
            <pc:docMk/>
            <pc:sldMk cId="3888553813" sldId="879"/>
            <ac:spMk id="2" creationId="{91383D11-DEC4-4BFF-88BB-8FB2206CEB37}"/>
          </ac:spMkLst>
        </pc:spChg>
        <pc:spChg chg="add mod">
          <ac:chgData name="Marta" userId="eac6eb22-5f14-46b4-a4ea-a86e6e8c4acc" providerId="ADAL" clId="{493B601D-AED1-4458-9C3D-290220ACCFB4}" dt="2022-05-20T12:45:18.650" v="346" actId="20577"/>
          <ac:spMkLst>
            <pc:docMk/>
            <pc:sldMk cId="3888553813" sldId="879"/>
            <ac:spMk id="3" creationId="{3B1DFF75-F040-4E8B-993F-2558423D2ACD}"/>
          </ac:spMkLst>
        </pc:spChg>
        <pc:spChg chg="del mod">
          <ac:chgData name="Marta" userId="eac6eb22-5f14-46b4-a4ea-a86e6e8c4acc" providerId="ADAL" clId="{493B601D-AED1-4458-9C3D-290220ACCFB4}" dt="2022-05-20T12:45:21.596" v="347" actId="478"/>
          <ac:spMkLst>
            <pc:docMk/>
            <pc:sldMk cId="3888553813" sldId="879"/>
            <ac:spMk id="4" creationId="{E8E02AC0-EA95-4CA2-B250-70F98D25C504}"/>
          </ac:spMkLst>
        </pc:spChg>
        <pc:spChg chg="add del mod">
          <ac:chgData name="Marta" userId="eac6eb22-5f14-46b4-a4ea-a86e6e8c4acc" providerId="ADAL" clId="{493B601D-AED1-4458-9C3D-290220ACCFB4}" dt="2022-05-20T12:45:24.398" v="348" actId="478"/>
          <ac:spMkLst>
            <pc:docMk/>
            <pc:sldMk cId="3888553813" sldId="879"/>
            <ac:spMk id="8" creationId="{3A54F7B0-835F-4FBD-8D7D-39706F904D66}"/>
          </ac:spMkLst>
        </pc:spChg>
        <pc:spChg chg="del">
          <ac:chgData name="Marta" userId="eac6eb22-5f14-46b4-a4ea-a86e6e8c4acc" providerId="ADAL" clId="{493B601D-AED1-4458-9C3D-290220ACCFB4}" dt="2022-05-20T13:13:10.027" v="667" actId="478"/>
          <ac:spMkLst>
            <pc:docMk/>
            <pc:sldMk cId="3888553813" sldId="879"/>
            <ac:spMk id="18" creationId="{C4506E1A-E304-4CB4-8660-6D724E0B06AD}"/>
          </ac:spMkLst>
        </pc:spChg>
        <pc:spChg chg="del">
          <ac:chgData name="Marta" userId="eac6eb22-5f14-46b4-a4ea-a86e6e8c4acc" providerId="ADAL" clId="{493B601D-AED1-4458-9C3D-290220ACCFB4}" dt="2022-05-20T13:13:10.027" v="667" actId="478"/>
          <ac:spMkLst>
            <pc:docMk/>
            <pc:sldMk cId="3888553813" sldId="879"/>
            <ac:spMk id="19" creationId="{3B4D6011-62B7-42F0-9442-638B6CEF922D}"/>
          </ac:spMkLst>
        </pc:spChg>
        <pc:picChg chg="del">
          <ac:chgData name="Marta" userId="eac6eb22-5f14-46b4-a4ea-a86e6e8c4acc" providerId="ADAL" clId="{493B601D-AED1-4458-9C3D-290220ACCFB4}" dt="2022-05-20T13:13:10.027" v="667" actId="478"/>
          <ac:picMkLst>
            <pc:docMk/>
            <pc:sldMk cId="3888553813" sldId="879"/>
            <ac:picMk id="20" creationId="{7A71E7BE-3ED4-40E3-A4DD-B53305B980A0}"/>
          </ac:picMkLst>
        </pc:picChg>
      </pc:sldChg>
      <pc:sldChg chg="delSp modSp mod">
        <pc:chgData name="Marta" userId="eac6eb22-5f14-46b4-a4ea-a86e6e8c4acc" providerId="ADAL" clId="{493B601D-AED1-4458-9C3D-290220ACCFB4}" dt="2022-05-20T13:13:40.846" v="672" actId="478"/>
        <pc:sldMkLst>
          <pc:docMk/>
          <pc:sldMk cId="644561616" sldId="901"/>
        </pc:sldMkLst>
        <pc:spChg chg="mod">
          <ac:chgData name="Marta" userId="eac6eb22-5f14-46b4-a4ea-a86e6e8c4acc" providerId="ADAL" clId="{493B601D-AED1-4458-9C3D-290220ACCFB4}" dt="2022-05-20T13:06:40.590" v="564" actId="21"/>
          <ac:spMkLst>
            <pc:docMk/>
            <pc:sldMk cId="644561616" sldId="901"/>
            <ac:spMk id="2" creationId="{F49F4E2B-EEB0-4736-A001-E9CD8947E750}"/>
          </ac:spMkLst>
        </pc:spChg>
        <pc:spChg chg="mod">
          <ac:chgData name="Marta" userId="eac6eb22-5f14-46b4-a4ea-a86e6e8c4acc" providerId="ADAL" clId="{493B601D-AED1-4458-9C3D-290220ACCFB4}" dt="2022-05-20T13:09:03.687" v="624"/>
          <ac:spMkLst>
            <pc:docMk/>
            <pc:sldMk cId="644561616" sldId="901"/>
            <ac:spMk id="6" creationId="{00000000-0000-0000-0000-000000000000}"/>
          </ac:spMkLst>
        </pc:spChg>
        <pc:spChg chg="del">
          <ac:chgData name="Marta" userId="eac6eb22-5f14-46b4-a4ea-a86e6e8c4acc" providerId="ADAL" clId="{493B601D-AED1-4458-9C3D-290220ACCFB4}" dt="2022-05-20T13:13:40.846" v="672" actId="478"/>
          <ac:spMkLst>
            <pc:docMk/>
            <pc:sldMk cId="644561616" sldId="901"/>
            <ac:spMk id="9" creationId="{5A7A5259-8D24-4DAF-A13B-D1C02E9A1165}"/>
          </ac:spMkLst>
        </pc:spChg>
        <pc:spChg chg="del">
          <ac:chgData name="Marta" userId="eac6eb22-5f14-46b4-a4ea-a86e6e8c4acc" providerId="ADAL" clId="{493B601D-AED1-4458-9C3D-290220ACCFB4}" dt="2022-05-20T13:13:40.846" v="672" actId="478"/>
          <ac:spMkLst>
            <pc:docMk/>
            <pc:sldMk cId="644561616" sldId="901"/>
            <ac:spMk id="11" creationId="{7A6FFD4D-A740-46D2-B767-11FF65B7A9E3}"/>
          </ac:spMkLst>
        </pc:spChg>
        <pc:picChg chg="del">
          <ac:chgData name="Marta" userId="eac6eb22-5f14-46b4-a4ea-a86e6e8c4acc" providerId="ADAL" clId="{493B601D-AED1-4458-9C3D-290220ACCFB4}" dt="2022-05-20T13:13:40.846" v="672" actId="478"/>
          <ac:picMkLst>
            <pc:docMk/>
            <pc:sldMk cId="644561616" sldId="901"/>
            <ac:picMk id="12" creationId="{A4775AD3-1CB4-4F03-A27C-36B67B65582D}"/>
          </ac:picMkLst>
        </pc:picChg>
      </pc:sldChg>
      <pc:sldChg chg="del">
        <pc:chgData name="Marta" userId="eac6eb22-5f14-46b4-a4ea-a86e6e8c4acc" providerId="ADAL" clId="{493B601D-AED1-4458-9C3D-290220ACCFB4}" dt="2022-05-20T13:05:22.522" v="531" actId="47"/>
        <pc:sldMkLst>
          <pc:docMk/>
          <pc:sldMk cId="2970493180" sldId="920"/>
        </pc:sldMkLst>
      </pc:sldChg>
      <pc:sldChg chg="addSp delSp modSp mod">
        <pc:chgData name="Marta" userId="eac6eb22-5f14-46b4-a4ea-a86e6e8c4acc" providerId="ADAL" clId="{493B601D-AED1-4458-9C3D-290220ACCFB4}" dt="2022-05-20T13:13:38.351" v="671" actId="478"/>
        <pc:sldMkLst>
          <pc:docMk/>
          <pc:sldMk cId="1397072693" sldId="938"/>
        </pc:sldMkLst>
        <pc:spChg chg="mod">
          <ac:chgData name="Marta" userId="eac6eb22-5f14-46b4-a4ea-a86e6e8c4acc" providerId="ADAL" clId="{493B601D-AED1-4458-9C3D-290220ACCFB4}" dt="2022-05-20T13:07:05.276" v="569" actId="20577"/>
          <ac:spMkLst>
            <pc:docMk/>
            <pc:sldMk cId="1397072693" sldId="938"/>
            <ac:spMk id="2" creationId="{F49F4E2B-EEB0-4736-A001-E9CD8947E750}"/>
          </ac:spMkLst>
        </pc:spChg>
        <pc:spChg chg="mod">
          <ac:chgData name="Marta" userId="eac6eb22-5f14-46b4-a4ea-a86e6e8c4acc" providerId="ADAL" clId="{493B601D-AED1-4458-9C3D-290220ACCFB4}" dt="2022-05-20T13:08:58.995" v="623"/>
          <ac:spMkLst>
            <pc:docMk/>
            <pc:sldMk cId="1397072693" sldId="938"/>
            <ac:spMk id="6" creationId="{00000000-0000-0000-0000-000000000000}"/>
          </ac:spMkLst>
        </pc:spChg>
        <pc:spChg chg="del">
          <ac:chgData name="Marta" userId="eac6eb22-5f14-46b4-a4ea-a86e6e8c4acc" providerId="ADAL" clId="{493B601D-AED1-4458-9C3D-290220ACCFB4}" dt="2022-05-20T13:13:38.351" v="671" actId="478"/>
          <ac:spMkLst>
            <pc:docMk/>
            <pc:sldMk cId="1397072693" sldId="938"/>
            <ac:spMk id="8" creationId="{9223B154-E083-489C-A80D-22DC05D31E33}"/>
          </ac:spMkLst>
        </pc:spChg>
        <pc:spChg chg="del">
          <ac:chgData name="Marta" userId="eac6eb22-5f14-46b4-a4ea-a86e6e8c4acc" providerId="ADAL" clId="{493B601D-AED1-4458-9C3D-290220ACCFB4}" dt="2022-05-20T13:13:38.351" v="671" actId="478"/>
          <ac:spMkLst>
            <pc:docMk/>
            <pc:sldMk cId="1397072693" sldId="938"/>
            <ac:spMk id="9" creationId="{E443DB69-46CA-4B4F-86F7-2723F51EC9DC}"/>
          </ac:spMkLst>
        </pc:spChg>
        <pc:picChg chg="add">
          <ac:chgData name="Marta" userId="eac6eb22-5f14-46b4-a4ea-a86e6e8c4acc" providerId="ADAL" clId="{493B601D-AED1-4458-9C3D-290220ACCFB4}" dt="2022-05-20T13:07:34.159" v="570" actId="22"/>
          <ac:picMkLst>
            <pc:docMk/>
            <pc:sldMk cId="1397072693" sldId="938"/>
            <ac:picMk id="3" creationId="{DCE8CCEF-FE53-4CB2-A36C-1E74395FE22B}"/>
          </ac:picMkLst>
        </pc:picChg>
        <pc:picChg chg="del">
          <ac:chgData name="Marta" userId="eac6eb22-5f14-46b4-a4ea-a86e6e8c4acc" providerId="ADAL" clId="{493B601D-AED1-4458-9C3D-290220ACCFB4}" dt="2022-05-20T13:13:38.351" v="671" actId="478"/>
          <ac:picMkLst>
            <pc:docMk/>
            <pc:sldMk cId="1397072693" sldId="938"/>
            <ac:picMk id="11" creationId="{0D1F3D81-B57B-473B-BE8A-409038421DEE}"/>
          </ac:picMkLst>
        </pc:picChg>
      </pc:sldChg>
      <pc:sldChg chg="addSp delSp modSp mod">
        <pc:chgData name="Marta" userId="eac6eb22-5f14-46b4-a4ea-a86e6e8c4acc" providerId="ADAL" clId="{493B601D-AED1-4458-9C3D-290220ACCFB4}" dt="2022-05-20T13:13:04.691" v="666" actId="478"/>
        <pc:sldMkLst>
          <pc:docMk/>
          <pc:sldMk cId="3712657699" sldId="939"/>
        </pc:sldMkLst>
        <pc:spChg chg="del mod">
          <ac:chgData name="Marta" userId="eac6eb22-5f14-46b4-a4ea-a86e6e8c4acc" providerId="ADAL" clId="{493B601D-AED1-4458-9C3D-290220ACCFB4}" dt="2022-05-20T12:39:02.696" v="193" actId="478"/>
          <ac:spMkLst>
            <pc:docMk/>
            <pc:sldMk cId="3712657699" sldId="939"/>
            <ac:spMk id="4" creationId="{E8E02AC0-EA95-4CA2-B250-70F98D25C504}"/>
          </ac:spMkLst>
        </pc:spChg>
        <pc:spChg chg="add del mod">
          <ac:chgData name="Marta" userId="eac6eb22-5f14-46b4-a4ea-a86e6e8c4acc" providerId="ADAL" clId="{493B601D-AED1-4458-9C3D-290220ACCFB4}" dt="2022-05-20T12:39:05.700" v="194" actId="478"/>
          <ac:spMkLst>
            <pc:docMk/>
            <pc:sldMk cId="3712657699" sldId="939"/>
            <ac:spMk id="7" creationId="{3DF28615-4FC2-4F31-B549-F2E3C42F546D}"/>
          </ac:spMkLst>
        </pc:spChg>
        <pc:spChg chg="add mod">
          <ac:chgData name="Marta" userId="eac6eb22-5f14-46b4-a4ea-a86e6e8c4acc" providerId="ADAL" clId="{493B601D-AED1-4458-9C3D-290220ACCFB4}" dt="2022-05-20T12:45:29.993" v="350" actId="20577"/>
          <ac:spMkLst>
            <pc:docMk/>
            <pc:sldMk cId="3712657699" sldId="939"/>
            <ac:spMk id="10" creationId="{0331A5F1-7904-40A2-A8F1-875643455C5C}"/>
          </ac:spMkLst>
        </pc:spChg>
        <pc:spChg chg="del">
          <ac:chgData name="Marta" userId="eac6eb22-5f14-46b4-a4ea-a86e6e8c4acc" providerId="ADAL" clId="{493B601D-AED1-4458-9C3D-290220ACCFB4}" dt="2022-05-20T13:13:04.691" v="666" actId="478"/>
          <ac:spMkLst>
            <pc:docMk/>
            <pc:sldMk cId="3712657699" sldId="939"/>
            <ac:spMk id="18" creationId="{C4506E1A-E304-4CB4-8660-6D724E0B06AD}"/>
          </ac:spMkLst>
        </pc:spChg>
        <pc:spChg chg="del">
          <ac:chgData name="Marta" userId="eac6eb22-5f14-46b4-a4ea-a86e6e8c4acc" providerId="ADAL" clId="{493B601D-AED1-4458-9C3D-290220ACCFB4}" dt="2022-05-20T13:13:04.691" v="666" actId="478"/>
          <ac:spMkLst>
            <pc:docMk/>
            <pc:sldMk cId="3712657699" sldId="939"/>
            <ac:spMk id="19" creationId="{3B4D6011-62B7-42F0-9442-638B6CEF922D}"/>
          </ac:spMkLst>
        </pc:spChg>
        <pc:picChg chg="add mod ord">
          <ac:chgData name="Marta" userId="eac6eb22-5f14-46b4-a4ea-a86e6e8c4acc" providerId="ADAL" clId="{493B601D-AED1-4458-9C3D-290220ACCFB4}" dt="2022-05-20T12:37:50.980" v="86" actId="167"/>
          <ac:picMkLst>
            <pc:docMk/>
            <pc:sldMk cId="3712657699" sldId="939"/>
            <ac:picMk id="5" creationId="{280FAEBB-BF7D-48CC-AF31-569E01CEA278}"/>
          </ac:picMkLst>
        </pc:picChg>
        <pc:picChg chg="add del">
          <ac:chgData name="Marta" userId="eac6eb22-5f14-46b4-a4ea-a86e6e8c4acc" providerId="ADAL" clId="{493B601D-AED1-4458-9C3D-290220ACCFB4}" dt="2022-05-20T12:43:10.924" v="197" actId="478"/>
          <ac:picMkLst>
            <pc:docMk/>
            <pc:sldMk cId="3712657699" sldId="939"/>
            <ac:picMk id="8" creationId="{948DE5B0-2699-4823-B2B8-79BE9E5FFED0}"/>
          </ac:picMkLst>
        </pc:picChg>
        <pc:picChg chg="add mod">
          <ac:chgData name="Marta" userId="eac6eb22-5f14-46b4-a4ea-a86e6e8c4acc" providerId="ADAL" clId="{493B601D-AED1-4458-9C3D-290220ACCFB4}" dt="2022-05-20T12:44:06.544" v="319" actId="14100"/>
          <ac:picMkLst>
            <pc:docMk/>
            <pc:sldMk cId="3712657699" sldId="939"/>
            <ac:picMk id="9" creationId="{6E06E896-5750-4AF5-B7B9-32A6B56D4C4B}"/>
          </ac:picMkLst>
        </pc:picChg>
        <pc:picChg chg="add mod">
          <ac:chgData name="Marta" userId="eac6eb22-5f14-46b4-a4ea-a86e6e8c4acc" providerId="ADAL" clId="{493B601D-AED1-4458-9C3D-290220ACCFB4}" dt="2022-05-20T12:44:01.448" v="312" actId="1076"/>
          <ac:picMkLst>
            <pc:docMk/>
            <pc:sldMk cId="3712657699" sldId="939"/>
            <ac:picMk id="11" creationId="{FA8A3114-0D6A-4FFF-8DD7-F045F278DE16}"/>
          </ac:picMkLst>
        </pc:picChg>
        <pc:picChg chg="del">
          <ac:chgData name="Marta" userId="eac6eb22-5f14-46b4-a4ea-a86e6e8c4acc" providerId="ADAL" clId="{493B601D-AED1-4458-9C3D-290220ACCFB4}" dt="2022-05-20T13:13:04.691" v="666" actId="478"/>
          <ac:picMkLst>
            <pc:docMk/>
            <pc:sldMk cId="3712657699" sldId="939"/>
            <ac:picMk id="20" creationId="{7A71E7BE-3ED4-40E3-A4DD-B53305B980A0}"/>
          </ac:picMkLst>
        </pc:picChg>
      </pc:sldChg>
      <pc:sldChg chg="addSp delSp modSp new mod">
        <pc:chgData name="Marta" userId="eac6eb22-5f14-46b4-a4ea-a86e6e8c4acc" providerId="ADAL" clId="{493B601D-AED1-4458-9C3D-290220ACCFB4}" dt="2022-05-20T12:56:35.239" v="490" actId="1035"/>
        <pc:sldMkLst>
          <pc:docMk/>
          <pc:sldMk cId="7962108" sldId="940"/>
        </pc:sldMkLst>
        <pc:spChg chg="del">
          <ac:chgData name="Marta" userId="eac6eb22-5f14-46b4-a4ea-a86e6e8c4acc" providerId="ADAL" clId="{493B601D-AED1-4458-9C3D-290220ACCFB4}" dt="2022-05-20T12:55:38.168" v="483" actId="478"/>
          <ac:spMkLst>
            <pc:docMk/>
            <pc:sldMk cId="7962108" sldId="940"/>
            <ac:spMk id="2" creationId="{C8C3E137-DB53-46A6-833E-2EC528AA6F7B}"/>
          </ac:spMkLst>
        </pc:spChg>
        <pc:spChg chg="del">
          <ac:chgData name="Marta" userId="eac6eb22-5f14-46b4-a4ea-a86e6e8c4acc" providerId="ADAL" clId="{493B601D-AED1-4458-9C3D-290220ACCFB4}" dt="2022-05-20T12:55:36.093" v="481" actId="478"/>
          <ac:spMkLst>
            <pc:docMk/>
            <pc:sldMk cId="7962108" sldId="940"/>
            <ac:spMk id="3" creationId="{8D037577-E4E8-4331-9FD9-6F4D94F1A94F}"/>
          </ac:spMkLst>
        </pc:spChg>
        <pc:spChg chg="del">
          <ac:chgData name="Marta" userId="eac6eb22-5f14-46b4-a4ea-a86e6e8c4acc" providerId="ADAL" clId="{493B601D-AED1-4458-9C3D-290220ACCFB4}" dt="2022-05-20T12:55:37.212" v="482" actId="478"/>
          <ac:spMkLst>
            <pc:docMk/>
            <pc:sldMk cId="7962108" sldId="940"/>
            <ac:spMk id="4" creationId="{BA2A8BAD-3DBF-4039-BF66-3CE30A09CB36}"/>
          </ac:spMkLst>
        </pc:spChg>
        <pc:picChg chg="add mod">
          <ac:chgData name="Marta" userId="eac6eb22-5f14-46b4-a4ea-a86e6e8c4acc" providerId="ADAL" clId="{493B601D-AED1-4458-9C3D-290220ACCFB4}" dt="2022-05-20T12:56:35.239" v="490" actId="1035"/>
          <ac:picMkLst>
            <pc:docMk/>
            <pc:sldMk cId="7962108" sldId="940"/>
            <ac:picMk id="7" creationId="{B7AA5E59-3C8B-4B24-A678-2E173A673184}"/>
          </ac:picMkLst>
        </pc:picChg>
      </pc:sldChg>
      <pc:sldChg chg="del">
        <pc:chgData name="Marta" userId="eac6eb22-5f14-46b4-a4ea-a86e6e8c4acc" providerId="ADAL" clId="{493B601D-AED1-4458-9C3D-290220ACCFB4}" dt="2022-05-20T12:53:13.434" v="452" actId="47"/>
        <pc:sldMkLst>
          <pc:docMk/>
          <pc:sldMk cId="4117986438" sldId="940"/>
        </pc:sldMkLst>
      </pc:sldChg>
      <pc:sldChg chg="del">
        <pc:chgData name="Marta" userId="eac6eb22-5f14-46b4-a4ea-a86e6e8c4acc" providerId="ADAL" clId="{493B601D-AED1-4458-9C3D-290220ACCFB4}" dt="2022-05-20T12:53:14.068" v="453" actId="47"/>
        <pc:sldMkLst>
          <pc:docMk/>
          <pc:sldMk cId="102967549" sldId="941"/>
        </pc:sldMkLst>
      </pc:sldChg>
      <pc:sldChg chg="addSp delSp new mod">
        <pc:chgData name="Marta" userId="eac6eb22-5f14-46b4-a4ea-a86e6e8c4acc" providerId="ADAL" clId="{493B601D-AED1-4458-9C3D-290220ACCFB4}" dt="2022-05-20T13:04:13.311" v="530" actId="22"/>
        <pc:sldMkLst>
          <pc:docMk/>
          <pc:sldMk cId="3466213424" sldId="941"/>
        </pc:sldMkLst>
        <pc:spChg chg="del">
          <ac:chgData name="Marta" userId="eac6eb22-5f14-46b4-a4ea-a86e6e8c4acc" providerId="ADAL" clId="{493B601D-AED1-4458-9C3D-290220ACCFB4}" dt="2022-05-20T12:56:48.143" v="492" actId="478"/>
          <ac:spMkLst>
            <pc:docMk/>
            <pc:sldMk cId="3466213424" sldId="941"/>
            <ac:spMk id="2" creationId="{2D463E17-AE54-4BA0-A964-C823E4C9642A}"/>
          </ac:spMkLst>
        </pc:spChg>
        <pc:spChg chg="del">
          <ac:chgData name="Marta" userId="eac6eb22-5f14-46b4-a4ea-a86e6e8c4acc" providerId="ADAL" clId="{493B601D-AED1-4458-9C3D-290220ACCFB4}" dt="2022-05-20T12:56:49.817" v="494" actId="478"/>
          <ac:spMkLst>
            <pc:docMk/>
            <pc:sldMk cId="3466213424" sldId="941"/>
            <ac:spMk id="3" creationId="{3DC477C8-5124-419D-978B-460D38CB0859}"/>
          </ac:spMkLst>
        </pc:spChg>
        <pc:spChg chg="del">
          <ac:chgData name="Marta" userId="eac6eb22-5f14-46b4-a4ea-a86e6e8c4acc" providerId="ADAL" clId="{493B601D-AED1-4458-9C3D-290220ACCFB4}" dt="2022-05-20T12:56:49.074" v="493" actId="478"/>
          <ac:spMkLst>
            <pc:docMk/>
            <pc:sldMk cId="3466213424" sldId="941"/>
            <ac:spMk id="4" creationId="{064E310D-F643-495E-9DE2-E44B6E8BD49B}"/>
          </ac:spMkLst>
        </pc:spChg>
        <pc:picChg chg="add">
          <ac:chgData name="Marta" userId="eac6eb22-5f14-46b4-a4ea-a86e6e8c4acc" providerId="ADAL" clId="{493B601D-AED1-4458-9C3D-290220ACCFB4}" dt="2022-05-20T13:04:13.311" v="530" actId="22"/>
          <ac:picMkLst>
            <pc:docMk/>
            <pc:sldMk cId="3466213424" sldId="941"/>
            <ac:picMk id="7" creationId="{876B26AD-ADB3-469D-A0BB-99DDE96B0004}"/>
          </ac:picMkLst>
        </pc:picChg>
      </pc:sldChg>
      <pc:sldChg chg="del">
        <pc:chgData name="Marta" userId="eac6eb22-5f14-46b4-a4ea-a86e6e8c4acc" providerId="ADAL" clId="{493B601D-AED1-4458-9C3D-290220ACCFB4}" dt="2022-05-20T12:53:14.614" v="454" actId="47"/>
        <pc:sldMkLst>
          <pc:docMk/>
          <pc:sldMk cId="2149241807" sldId="942"/>
        </pc:sldMkLst>
      </pc:sldChg>
      <pc:sldChg chg="addSp delSp new mod">
        <pc:chgData name="Marta" userId="eac6eb22-5f14-46b4-a4ea-a86e6e8c4acc" providerId="ADAL" clId="{493B601D-AED1-4458-9C3D-290220ACCFB4}" dt="2022-05-20T12:58:57.140" v="518" actId="22"/>
        <pc:sldMkLst>
          <pc:docMk/>
          <pc:sldMk cId="3670777090" sldId="942"/>
        </pc:sldMkLst>
        <pc:spChg chg="del">
          <ac:chgData name="Marta" userId="eac6eb22-5f14-46b4-a4ea-a86e6e8c4acc" providerId="ADAL" clId="{493B601D-AED1-4458-9C3D-290220ACCFB4}" dt="2022-05-20T12:57:05.784" v="497" actId="478"/>
          <ac:spMkLst>
            <pc:docMk/>
            <pc:sldMk cId="3670777090" sldId="942"/>
            <ac:spMk id="2" creationId="{98E1568A-D81D-448E-B9F2-CFB30BE0A79C}"/>
          </ac:spMkLst>
        </pc:spChg>
        <pc:spChg chg="del">
          <ac:chgData name="Marta" userId="eac6eb22-5f14-46b4-a4ea-a86e6e8c4acc" providerId="ADAL" clId="{493B601D-AED1-4458-9C3D-290220ACCFB4}" dt="2022-05-20T12:57:03.634" v="496" actId="478"/>
          <ac:spMkLst>
            <pc:docMk/>
            <pc:sldMk cId="3670777090" sldId="942"/>
            <ac:spMk id="3" creationId="{FBFFB67A-6A62-498F-9CBB-87CAED647A7B}"/>
          </ac:spMkLst>
        </pc:spChg>
        <pc:spChg chg="del">
          <ac:chgData name="Marta" userId="eac6eb22-5f14-46b4-a4ea-a86e6e8c4acc" providerId="ADAL" clId="{493B601D-AED1-4458-9C3D-290220ACCFB4}" dt="2022-05-20T12:57:06.639" v="498" actId="478"/>
          <ac:spMkLst>
            <pc:docMk/>
            <pc:sldMk cId="3670777090" sldId="942"/>
            <ac:spMk id="4" creationId="{40884D5B-4874-47AB-9FD4-9FD9209D225C}"/>
          </ac:spMkLst>
        </pc:spChg>
        <pc:picChg chg="add">
          <ac:chgData name="Marta" userId="eac6eb22-5f14-46b4-a4ea-a86e6e8c4acc" providerId="ADAL" clId="{493B601D-AED1-4458-9C3D-290220ACCFB4}" dt="2022-05-20T12:58:57.140" v="518" actId="22"/>
          <ac:picMkLst>
            <pc:docMk/>
            <pc:sldMk cId="3670777090" sldId="942"/>
            <ac:picMk id="7" creationId="{66652888-F5BC-4217-A025-0FFCA8B59515}"/>
          </ac:picMkLst>
        </pc:picChg>
      </pc:sldChg>
      <pc:sldChg chg="addSp add mod">
        <pc:chgData name="Marta" userId="eac6eb22-5f14-46b4-a4ea-a86e6e8c4acc" providerId="ADAL" clId="{493B601D-AED1-4458-9C3D-290220ACCFB4}" dt="2022-05-20T13:03:47.529" v="529" actId="22"/>
        <pc:sldMkLst>
          <pc:docMk/>
          <pc:sldMk cId="956744883" sldId="943"/>
        </pc:sldMkLst>
        <pc:picChg chg="add">
          <ac:chgData name="Marta" userId="eac6eb22-5f14-46b4-a4ea-a86e6e8c4acc" providerId="ADAL" clId="{493B601D-AED1-4458-9C3D-290220ACCFB4}" dt="2022-05-20T13:03:47.529" v="529" actId="22"/>
          <ac:picMkLst>
            <pc:docMk/>
            <pc:sldMk cId="956744883" sldId="943"/>
            <ac:picMk id="3" creationId="{C7E0A449-1B2E-4D64-8F91-DE52BABC8ADF}"/>
          </ac:picMkLst>
        </pc:picChg>
      </pc:sldChg>
      <pc:sldChg chg="del">
        <pc:chgData name="Marta" userId="eac6eb22-5f14-46b4-a4ea-a86e6e8c4acc" providerId="ADAL" clId="{493B601D-AED1-4458-9C3D-290220ACCFB4}" dt="2022-05-20T12:53:15.127" v="455" actId="47"/>
        <pc:sldMkLst>
          <pc:docMk/>
          <pc:sldMk cId="2322778213" sldId="943"/>
        </pc:sldMkLst>
      </pc:sldChg>
      <pc:sldChg chg="del">
        <pc:chgData name="Marta" userId="eac6eb22-5f14-46b4-a4ea-a86e6e8c4acc" providerId="ADAL" clId="{493B601D-AED1-4458-9C3D-290220ACCFB4}" dt="2022-05-20T12:53:16.049" v="456" actId="47"/>
        <pc:sldMkLst>
          <pc:docMk/>
          <pc:sldMk cId="258813626" sldId="944"/>
        </pc:sldMkLst>
      </pc:sldChg>
      <pc:sldChg chg="addSp add mod">
        <pc:chgData name="Marta" userId="eac6eb22-5f14-46b4-a4ea-a86e6e8c4acc" providerId="ADAL" clId="{493B601D-AED1-4458-9C3D-290220ACCFB4}" dt="2022-05-20T12:59:19.360" v="519" actId="22"/>
        <pc:sldMkLst>
          <pc:docMk/>
          <pc:sldMk cId="799015635" sldId="944"/>
        </pc:sldMkLst>
        <pc:picChg chg="add">
          <ac:chgData name="Marta" userId="eac6eb22-5f14-46b4-a4ea-a86e6e8c4acc" providerId="ADAL" clId="{493B601D-AED1-4458-9C3D-290220ACCFB4}" dt="2022-05-20T12:59:19.360" v="519" actId="22"/>
          <ac:picMkLst>
            <pc:docMk/>
            <pc:sldMk cId="799015635" sldId="944"/>
            <ac:picMk id="3" creationId="{F16D3263-A60D-4CE0-9AF5-2F669F1D0616}"/>
          </ac:picMkLst>
        </pc:picChg>
      </pc:sldChg>
      <pc:sldChg chg="addSp add mod">
        <pc:chgData name="Marta" userId="eac6eb22-5f14-46b4-a4ea-a86e6e8c4acc" providerId="ADAL" clId="{493B601D-AED1-4458-9C3D-290220ACCFB4}" dt="2022-05-20T12:59:54.456" v="520" actId="22"/>
        <pc:sldMkLst>
          <pc:docMk/>
          <pc:sldMk cId="811183675" sldId="945"/>
        </pc:sldMkLst>
        <pc:picChg chg="add">
          <ac:chgData name="Marta" userId="eac6eb22-5f14-46b4-a4ea-a86e6e8c4acc" providerId="ADAL" clId="{493B601D-AED1-4458-9C3D-290220ACCFB4}" dt="2022-05-20T12:59:54.456" v="520" actId="22"/>
          <ac:picMkLst>
            <pc:docMk/>
            <pc:sldMk cId="811183675" sldId="945"/>
            <ac:picMk id="3" creationId="{E8EC02FE-AD1D-4CC0-B6E2-B265C787BBBE}"/>
          </ac:picMkLst>
        </pc:picChg>
      </pc:sldChg>
      <pc:sldChg chg="del">
        <pc:chgData name="Marta" userId="eac6eb22-5f14-46b4-a4ea-a86e6e8c4acc" providerId="ADAL" clId="{493B601D-AED1-4458-9C3D-290220ACCFB4}" dt="2022-05-20T12:53:16.556" v="457" actId="47"/>
        <pc:sldMkLst>
          <pc:docMk/>
          <pc:sldMk cId="867503054" sldId="945"/>
        </pc:sldMkLst>
      </pc:sldChg>
      <pc:sldChg chg="addSp add mod">
        <pc:chgData name="Marta" userId="eac6eb22-5f14-46b4-a4ea-a86e6e8c4acc" providerId="ADAL" clId="{493B601D-AED1-4458-9C3D-290220ACCFB4}" dt="2022-05-20T13:00:16.149" v="521" actId="22"/>
        <pc:sldMkLst>
          <pc:docMk/>
          <pc:sldMk cId="2348044656" sldId="946"/>
        </pc:sldMkLst>
        <pc:picChg chg="add">
          <ac:chgData name="Marta" userId="eac6eb22-5f14-46b4-a4ea-a86e6e8c4acc" providerId="ADAL" clId="{493B601D-AED1-4458-9C3D-290220ACCFB4}" dt="2022-05-20T13:00:16.149" v="521" actId="22"/>
          <ac:picMkLst>
            <pc:docMk/>
            <pc:sldMk cId="2348044656" sldId="946"/>
            <ac:picMk id="3" creationId="{AFDD0781-9DAE-4A81-896B-1A173D6D01FB}"/>
          </ac:picMkLst>
        </pc:picChg>
      </pc:sldChg>
      <pc:sldChg chg="del">
        <pc:chgData name="Marta" userId="eac6eb22-5f14-46b4-a4ea-a86e6e8c4acc" providerId="ADAL" clId="{493B601D-AED1-4458-9C3D-290220ACCFB4}" dt="2022-05-20T12:53:17.014" v="458" actId="47"/>
        <pc:sldMkLst>
          <pc:docMk/>
          <pc:sldMk cId="4248608486" sldId="946"/>
        </pc:sldMkLst>
      </pc:sldChg>
      <pc:sldChg chg="addSp add mod">
        <pc:chgData name="Marta" userId="eac6eb22-5f14-46b4-a4ea-a86e6e8c4acc" providerId="ADAL" clId="{493B601D-AED1-4458-9C3D-290220ACCFB4}" dt="2022-05-20T13:00:53.473" v="522" actId="22"/>
        <pc:sldMkLst>
          <pc:docMk/>
          <pc:sldMk cId="3370285080" sldId="947"/>
        </pc:sldMkLst>
        <pc:picChg chg="add">
          <ac:chgData name="Marta" userId="eac6eb22-5f14-46b4-a4ea-a86e6e8c4acc" providerId="ADAL" clId="{493B601D-AED1-4458-9C3D-290220ACCFB4}" dt="2022-05-20T13:00:53.473" v="522" actId="22"/>
          <ac:picMkLst>
            <pc:docMk/>
            <pc:sldMk cId="3370285080" sldId="947"/>
            <ac:picMk id="3" creationId="{31C042FD-4D6D-4154-9A16-ED75E204D028}"/>
          </ac:picMkLst>
        </pc:picChg>
      </pc:sldChg>
      <pc:sldChg chg="del">
        <pc:chgData name="Marta" userId="eac6eb22-5f14-46b4-a4ea-a86e6e8c4acc" providerId="ADAL" clId="{493B601D-AED1-4458-9C3D-290220ACCFB4}" dt="2022-05-20T12:53:17.482" v="459" actId="47"/>
        <pc:sldMkLst>
          <pc:docMk/>
          <pc:sldMk cId="3557807244" sldId="947"/>
        </pc:sldMkLst>
      </pc:sldChg>
      <pc:sldChg chg="del">
        <pc:chgData name="Marta" userId="eac6eb22-5f14-46b4-a4ea-a86e6e8c4acc" providerId="ADAL" clId="{493B601D-AED1-4458-9C3D-290220ACCFB4}" dt="2022-05-20T12:53:17.900" v="460" actId="47"/>
        <pc:sldMkLst>
          <pc:docMk/>
          <pc:sldMk cId="707745755" sldId="948"/>
        </pc:sldMkLst>
      </pc:sldChg>
      <pc:sldChg chg="addSp add mod">
        <pc:chgData name="Marta" userId="eac6eb22-5f14-46b4-a4ea-a86e6e8c4acc" providerId="ADAL" clId="{493B601D-AED1-4458-9C3D-290220ACCFB4}" dt="2022-05-20T13:01:27.439" v="523" actId="22"/>
        <pc:sldMkLst>
          <pc:docMk/>
          <pc:sldMk cId="3120640163" sldId="948"/>
        </pc:sldMkLst>
        <pc:picChg chg="add">
          <ac:chgData name="Marta" userId="eac6eb22-5f14-46b4-a4ea-a86e6e8c4acc" providerId="ADAL" clId="{493B601D-AED1-4458-9C3D-290220ACCFB4}" dt="2022-05-20T13:01:27.439" v="523" actId="22"/>
          <ac:picMkLst>
            <pc:docMk/>
            <pc:sldMk cId="3120640163" sldId="948"/>
            <ac:picMk id="3" creationId="{DBD0A2B5-EF34-4DDC-B9FD-139D83809539}"/>
          </ac:picMkLst>
        </pc:picChg>
      </pc:sldChg>
      <pc:sldChg chg="addSp add mod">
        <pc:chgData name="Marta" userId="eac6eb22-5f14-46b4-a4ea-a86e6e8c4acc" providerId="ADAL" clId="{493B601D-AED1-4458-9C3D-290220ACCFB4}" dt="2022-05-20T13:01:45.369" v="524" actId="22"/>
        <pc:sldMkLst>
          <pc:docMk/>
          <pc:sldMk cId="28271892" sldId="949"/>
        </pc:sldMkLst>
        <pc:picChg chg="add">
          <ac:chgData name="Marta" userId="eac6eb22-5f14-46b4-a4ea-a86e6e8c4acc" providerId="ADAL" clId="{493B601D-AED1-4458-9C3D-290220ACCFB4}" dt="2022-05-20T13:01:45.369" v="524" actId="22"/>
          <ac:picMkLst>
            <pc:docMk/>
            <pc:sldMk cId="28271892" sldId="949"/>
            <ac:picMk id="3" creationId="{A30BCC65-0BBF-4254-849B-FAAC2E3F6BA2}"/>
          </ac:picMkLst>
        </pc:picChg>
      </pc:sldChg>
      <pc:sldChg chg="del">
        <pc:chgData name="Marta" userId="eac6eb22-5f14-46b4-a4ea-a86e6e8c4acc" providerId="ADAL" clId="{493B601D-AED1-4458-9C3D-290220ACCFB4}" dt="2022-05-20T12:53:18.347" v="461" actId="47"/>
        <pc:sldMkLst>
          <pc:docMk/>
          <pc:sldMk cId="3200383792" sldId="949"/>
        </pc:sldMkLst>
      </pc:sldChg>
      <pc:sldChg chg="addSp add mod">
        <pc:chgData name="Marta" userId="eac6eb22-5f14-46b4-a4ea-a86e6e8c4acc" providerId="ADAL" clId="{493B601D-AED1-4458-9C3D-290220ACCFB4}" dt="2022-05-20T13:02:04.639" v="525" actId="22"/>
        <pc:sldMkLst>
          <pc:docMk/>
          <pc:sldMk cId="410567365" sldId="950"/>
        </pc:sldMkLst>
        <pc:picChg chg="add">
          <ac:chgData name="Marta" userId="eac6eb22-5f14-46b4-a4ea-a86e6e8c4acc" providerId="ADAL" clId="{493B601D-AED1-4458-9C3D-290220ACCFB4}" dt="2022-05-20T13:02:04.639" v="525" actId="22"/>
          <ac:picMkLst>
            <pc:docMk/>
            <pc:sldMk cId="410567365" sldId="950"/>
            <ac:picMk id="3" creationId="{9AD07B18-A52B-4FE8-98B8-88EDE2D1950C}"/>
          </ac:picMkLst>
        </pc:picChg>
      </pc:sldChg>
      <pc:sldChg chg="del">
        <pc:chgData name="Marta" userId="eac6eb22-5f14-46b4-a4ea-a86e6e8c4acc" providerId="ADAL" clId="{493B601D-AED1-4458-9C3D-290220ACCFB4}" dt="2022-05-20T12:53:18.813" v="462" actId="47"/>
        <pc:sldMkLst>
          <pc:docMk/>
          <pc:sldMk cId="3796687518" sldId="950"/>
        </pc:sldMkLst>
      </pc:sldChg>
      <pc:sldChg chg="addSp add mod">
        <pc:chgData name="Marta" userId="eac6eb22-5f14-46b4-a4ea-a86e6e8c4acc" providerId="ADAL" clId="{493B601D-AED1-4458-9C3D-290220ACCFB4}" dt="2022-05-20T13:02:48.888" v="526" actId="22"/>
        <pc:sldMkLst>
          <pc:docMk/>
          <pc:sldMk cId="2235436417" sldId="951"/>
        </pc:sldMkLst>
        <pc:picChg chg="add">
          <ac:chgData name="Marta" userId="eac6eb22-5f14-46b4-a4ea-a86e6e8c4acc" providerId="ADAL" clId="{493B601D-AED1-4458-9C3D-290220ACCFB4}" dt="2022-05-20T13:02:48.888" v="526" actId="22"/>
          <ac:picMkLst>
            <pc:docMk/>
            <pc:sldMk cId="2235436417" sldId="951"/>
            <ac:picMk id="3" creationId="{A40CAD7C-9191-4961-B26E-36721A7E45F6}"/>
          </ac:picMkLst>
        </pc:picChg>
      </pc:sldChg>
      <pc:sldChg chg="del">
        <pc:chgData name="Marta" userId="eac6eb22-5f14-46b4-a4ea-a86e6e8c4acc" providerId="ADAL" clId="{493B601D-AED1-4458-9C3D-290220ACCFB4}" dt="2022-05-20T12:53:19.258" v="463" actId="47"/>
        <pc:sldMkLst>
          <pc:docMk/>
          <pc:sldMk cId="3342564520" sldId="951"/>
        </pc:sldMkLst>
      </pc:sldChg>
      <pc:sldChg chg="addSp add mod">
        <pc:chgData name="Marta" userId="eac6eb22-5f14-46b4-a4ea-a86e6e8c4acc" providerId="ADAL" clId="{493B601D-AED1-4458-9C3D-290220ACCFB4}" dt="2022-05-20T13:03:11.182" v="527" actId="22"/>
        <pc:sldMkLst>
          <pc:docMk/>
          <pc:sldMk cId="297809370" sldId="952"/>
        </pc:sldMkLst>
        <pc:picChg chg="add">
          <ac:chgData name="Marta" userId="eac6eb22-5f14-46b4-a4ea-a86e6e8c4acc" providerId="ADAL" clId="{493B601D-AED1-4458-9C3D-290220ACCFB4}" dt="2022-05-20T13:03:11.182" v="527" actId="22"/>
          <ac:picMkLst>
            <pc:docMk/>
            <pc:sldMk cId="297809370" sldId="952"/>
            <ac:picMk id="3" creationId="{5EBAB067-1FCC-417A-B18A-EAA1D5C1EC46}"/>
          </ac:picMkLst>
        </pc:picChg>
      </pc:sldChg>
      <pc:sldChg chg="del">
        <pc:chgData name="Marta" userId="eac6eb22-5f14-46b4-a4ea-a86e6e8c4acc" providerId="ADAL" clId="{493B601D-AED1-4458-9C3D-290220ACCFB4}" dt="2022-05-20T12:53:19.699" v="464" actId="47"/>
        <pc:sldMkLst>
          <pc:docMk/>
          <pc:sldMk cId="525359197" sldId="952"/>
        </pc:sldMkLst>
      </pc:sldChg>
      <pc:sldChg chg="del">
        <pc:chgData name="Marta" userId="eac6eb22-5f14-46b4-a4ea-a86e6e8c4acc" providerId="ADAL" clId="{493B601D-AED1-4458-9C3D-290220ACCFB4}" dt="2022-05-20T12:53:20.184" v="465" actId="47"/>
        <pc:sldMkLst>
          <pc:docMk/>
          <pc:sldMk cId="1321012257" sldId="953"/>
        </pc:sldMkLst>
      </pc:sldChg>
      <pc:sldChg chg="addSp add mod">
        <pc:chgData name="Marta" userId="eac6eb22-5f14-46b4-a4ea-a86e6e8c4acc" providerId="ADAL" clId="{493B601D-AED1-4458-9C3D-290220ACCFB4}" dt="2022-05-20T13:03:29.133" v="528" actId="22"/>
        <pc:sldMkLst>
          <pc:docMk/>
          <pc:sldMk cId="2593472074" sldId="953"/>
        </pc:sldMkLst>
        <pc:picChg chg="add">
          <ac:chgData name="Marta" userId="eac6eb22-5f14-46b4-a4ea-a86e6e8c4acc" providerId="ADAL" clId="{493B601D-AED1-4458-9C3D-290220ACCFB4}" dt="2022-05-20T13:03:29.133" v="528" actId="22"/>
          <ac:picMkLst>
            <pc:docMk/>
            <pc:sldMk cId="2593472074" sldId="953"/>
            <ac:picMk id="3" creationId="{2AE52812-D566-4DE1-96A1-44D28C16E1C4}"/>
          </ac:picMkLst>
        </pc:picChg>
      </pc:sldChg>
      <pc:sldChg chg="addSp add mod ord">
        <pc:chgData name="Marta" userId="eac6eb22-5f14-46b4-a4ea-a86e6e8c4acc" providerId="ADAL" clId="{493B601D-AED1-4458-9C3D-290220ACCFB4}" dt="2022-05-20T12:58:29.525" v="517"/>
        <pc:sldMkLst>
          <pc:docMk/>
          <pc:sldMk cId="301861899" sldId="954"/>
        </pc:sldMkLst>
        <pc:picChg chg="add">
          <ac:chgData name="Marta" userId="eac6eb22-5f14-46b4-a4ea-a86e6e8c4acc" providerId="ADAL" clId="{493B601D-AED1-4458-9C3D-290220ACCFB4}" dt="2022-05-20T12:58:18.747" v="511" actId="22"/>
          <ac:picMkLst>
            <pc:docMk/>
            <pc:sldMk cId="301861899" sldId="954"/>
            <ac:picMk id="3" creationId="{059E905B-A315-447D-A295-30555B73925C}"/>
          </ac:picMkLst>
        </pc:picChg>
      </pc:sldChg>
      <pc:sldChg chg="del">
        <pc:chgData name="Marta" userId="eac6eb22-5f14-46b4-a4ea-a86e6e8c4acc" providerId="ADAL" clId="{493B601D-AED1-4458-9C3D-290220ACCFB4}" dt="2022-05-20T12:53:20.717" v="466" actId="47"/>
        <pc:sldMkLst>
          <pc:docMk/>
          <pc:sldMk cId="636632436" sldId="954"/>
        </pc:sldMkLst>
      </pc:sldChg>
      <pc:sldChg chg="del">
        <pc:chgData name="Marta" userId="eac6eb22-5f14-46b4-a4ea-a86e6e8c4acc" providerId="ADAL" clId="{493B601D-AED1-4458-9C3D-290220ACCFB4}" dt="2022-05-20T12:53:21.176" v="467" actId="47"/>
        <pc:sldMkLst>
          <pc:docMk/>
          <pc:sldMk cId="4112636735" sldId="955"/>
        </pc:sldMkLst>
      </pc:sldChg>
      <pc:sldChg chg="del">
        <pc:chgData name="Marta" userId="eac6eb22-5f14-46b4-a4ea-a86e6e8c4acc" providerId="ADAL" clId="{493B601D-AED1-4458-9C3D-290220ACCFB4}" dt="2022-05-20T12:53:21.561" v="468" actId="47"/>
        <pc:sldMkLst>
          <pc:docMk/>
          <pc:sldMk cId="1580427306" sldId="956"/>
        </pc:sldMkLst>
      </pc:sldChg>
      <pc:sldChg chg="del">
        <pc:chgData name="Marta" userId="eac6eb22-5f14-46b4-a4ea-a86e6e8c4acc" providerId="ADAL" clId="{493B601D-AED1-4458-9C3D-290220ACCFB4}" dt="2022-05-20T12:53:22.031" v="469" actId="47"/>
        <pc:sldMkLst>
          <pc:docMk/>
          <pc:sldMk cId="1781309504" sldId="957"/>
        </pc:sldMkLst>
      </pc:sldChg>
      <pc:sldChg chg="del">
        <pc:chgData name="Marta" userId="eac6eb22-5f14-46b4-a4ea-a86e6e8c4acc" providerId="ADAL" clId="{493B601D-AED1-4458-9C3D-290220ACCFB4}" dt="2022-05-20T12:53:22.387" v="470" actId="47"/>
        <pc:sldMkLst>
          <pc:docMk/>
          <pc:sldMk cId="2477111662" sldId="958"/>
        </pc:sldMkLst>
      </pc:sldChg>
      <pc:sldChg chg="del">
        <pc:chgData name="Marta" userId="eac6eb22-5f14-46b4-a4ea-a86e6e8c4acc" providerId="ADAL" clId="{493B601D-AED1-4458-9C3D-290220ACCFB4}" dt="2022-05-20T12:53:22.942" v="471" actId="47"/>
        <pc:sldMkLst>
          <pc:docMk/>
          <pc:sldMk cId="3793172541" sldId="959"/>
        </pc:sldMkLst>
      </pc:sldChg>
      <pc:sldChg chg="del">
        <pc:chgData name="Marta" userId="eac6eb22-5f14-46b4-a4ea-a86e6e8c4acc" providerId="ADAL" clId="{493B601D-AED1-4458-9C3D-290220ACCFB4}" dt="2022-05-20T12:53:23.360" v="472" actId="47"/>
        <pc:sldMkLst>
          <pc:docMk/>
          <pc:sldMk cId="1495583960" sldId="960"/>
        </pc:sldMkLst>
      </pc:sldChg>
      <pc:sldChg chg="del">
        <pc:chgData name="Marta" userId="eac6eb22-5f14-46b4-a4ea-a86e6e8c4acc" providerId="ADAL" clId="{493B601D-AED1-4458-9C3D-290220ACCFB4}" dt="2022-05-20T12:53:23.666" v="473" actId="47"/>
        <pc:sldMkLst>
          <pc:docMk/>
          <pc:sldMk cId="4227625523" sldId="961"/>
        </pc:sldMkLst>
      </pc:sldChg>
      <pc:sldChg chg="del">
        <pc:chgData name="Marta" userId="eac6eb22-5f14-46b4-a4ea-a86e6e8c4acc" providerId="ADAL" clId="{493B601D-AED1-4458-9C3D-290220ACCFB4}" dt="2022-05-20T12:53:24.218" v="474" actId="47"/>
        <pc:sldMkLst>
          <pc:docMk/>
          <pc:sldMk cId="4117339498" sldId="962"/>
        </pc:sldMkLst>
      </pc:sldChg>
      <pc:sldChg chg="del">
        <pc:chgData name="Marta" userId="eac6eb22-5f14-46b4-a4ea-a86e6e8c4acc" providerId="ADAL" clId="{493B601D-AED1-4458-9C3D-290220ACCFB4}" dt="2022-05-20T12:53:24.611" v="475" actId="47"/>
        <pc:sldMkLst>
          <pc:docMk/>
          <pc:sldMk cId="4248731220" sldId="963"/>
        </pc:sldMkLst>
      </pc:sldChg>
      <pc:sldChg chg="del">
        <pc:chgData name="Marta" userId="eac6eb22-5f14-46b4-a4ea-a86e6e8c4acc" providerId="ADAL" clId="{493B601D-AED1-4458-9C3D-290220ACCFB4}" dt="2022-05-20T12:53:25.026" v="476" actId="47"/>
        <pc:sldMkLst>
          <pc:docMk/>
          <pc:sldMk cId="2394336915" sldId="964"/>
        </pc:sldMkLst>
      </pc:sldChg>
      <pc:sldChg chg="del">
        <pc:chgData name="Marta" userId="eac6eb22-5f14-46b4-a4ea-a86e6e8c4acc" providerId="ADAL" clId="{493B601D-AED1-4458-9C3D-290220ACCFB4}" dt="2022-05-20T12:53:25.369" v="477" actId="47"/>
        <pc:sldMkLst>
          <pc:docMk/>
          <pc:sldMk cId="1871208208" sldId="965"/>
        </pc:sldMkLst>
      </pc:sldChg>
      <pc:sldChg chg="del">
        <pc:chgData name="Marta" userId="eac6eb22-5f14-46b4-a4ea-a86e6e8c4acc" providerId="ADAL" clId="{493B601D-AED1-4458-9C3D-290220ACCFB4}" dt="2022-05-20T12:53:26.143" v="478" actId="47"/>
        <pc:sldMkLst>
          <pc:docMk/>
          <pc:sldMk cId="128121569" sldId="966"/>
        </pc:sldMkLst>
      </pc:sldChg>
      <pc:sldChg chg="del">
        <pc:chgData name="Marta" userId="eac6eb22-5f14-46b4-a4ea-a86e6e8c4acc" providerId="ADAL" clId="{493B601D-AED1-4458-9C3D-290220ACCFB4}" dt="2022-05-20T12:53:26.510" v="479" actId="47"/>
        <pc:sldMkLst>
          <pc:docMk/>
          <pc:sldMk cId="3076133610" sldId="967"/>
        </pc:sldMkLst>
      </pc:sldChg>
      <pc:sldMasterChg chg="del delSldLayout">
        <pc:chgData name="Marta" userId="eac6eb22-5f14-46b4-a4ea-a86e6e8c4acc" providerId="ADAL" clId="{493B601D-AED1-4458-9C3D-290220ACCFB4}" dt="2022-05-20T12:53:26.510" v="479" actId="47"/>
        <pc:sldMasterMkLst>
          <pc:docMk/>
          <pc:sldMasterMk cId="810311947" sldId="2147483648"/>
        </pc:sldMasterMkLst>
        <pc:sldLayoutChg chg="del">
          <pc:chgData name="Marta" userId="eac6eb22-5f14-46b4-a4ea-a86e6e8c4acc" providerId="ADAL" clId="{493B601D-AED1-4458-9C3D-290220ACCFB4}" dt="2022-05-20T12:53:26.510" v="479" actId="47"/>
          <pc:sldLayoutMkLst>
            <pc:docMk/>
            <pc:sldMasterMk cId="810311947" sldId="2147483648"/>
            <pc:sldLayoutMk cId="4260950116" sldId="2147483661"/>
          </pc:sldLayoutMkLst>
        </pc:sldLayoutChg>
        <pc:sldLayoutChg chg="del">
          <pc:chgData name="Marta" userId="eac6eb22-5f14-46b4-a4ea-a86e6e8c4acc" providerId="ADAL" clId="{493B601D-AED1-4458-9C3D-290220ACCFB4}" dt="2022-05-20T12:53:26.510" v="479" actId="47"/>
          <pc:sldLayoutMkLst>
            <pc:docMk/>
            <pc:sldMasterMk cId="810311947" sldId="2147483648"/>
            <pc:sldLayoutMk cId="2431866657" sldId="2147483664"/>
          </pc:sldLayoutMkLst>
        </pc:sldLayoutChg>
        <pc:sldLayoutChg chg="del">
          <pc:chgData name="Marta" userId="eac6eb22-5f14-46b4-a4ea-a86e6e8c4acc" providerId="ADAL" clId="{493B601D-AED1-4458-9C3D-290220ACCFB4}" dt="2022-05-20T12:53:26.510" v="479" actId="47"/>
          <pc:sldLayoutMkLst>
            <pc:docMk/>
            <pc:sldMasterMk cId="810311947" sldId="2147483648"/>
            <pc:sldLayoutMk cId="3998804859" sldId="2147483665"/>
          </pc:sldLayoutMkLst>
        </pc:sldLayoutChg>
        <pc:sldLayoutChg chg="del">
          <pc:chgData name="Marta" userId="eac6eb22-5f14-46b4-a4ea-a86e6e8c4acc" providerId="ADAL" clId="{493B601D-AED1-4458-9C3D-290220ACCFB4}" dt="2022-05-20T12:53:26.510" v="479" actId="47"/>
          <pc:sldLayoutMkLst>
            <pc:docMk/>
            <pc:sldMasterMk cId="810311947" sldId="2147483648"/>
            <pc:sldLayoutMk cId="2284147163" sldId="2147483666"/>
          </pc:sldLayoutMkLst>
        </pc:sldLayoutChg>
        <pc:sldLayoutChg chg="del">
          <pc:chgData name="Marta" userId="eac6eb22-5f14-46b4-a4ea-a86e6e8c4acc" providerId="ADAL" clId="{493B601D-AED1-4458-9C3D-290220ACCFB4}" dt="2022-05-20T12:53:26.510" v="479" actId="47"/>
          <pc:sldLayoutMkLst>
            <pc:docMk/>
            <pc:sldMasterMk cId="810311947" sldId="2147483648"/>
            <pc:sldLayoutMk cId="1860681604" sldId="2147483668"/>
          </pc:sldLayoutMkLst>
        </pc:sldLayoutChg>
        <pc:sldLayoutChg chg="del">
          <pc:chgData name="Marta" userId="eac6eb22-5f14-46b4-a4ea-a86e6e8c4acc" providerId="ADAL" clId="{493B601D-AED1-4458-9C3D-290220ACCFB4}" dt="2022-05-20T12:53:26.510" v="479" actId="47"/>
          <pc:sldLayoutMkLst>
            <pc:docMk/>
            <pc:sldMasterMk cId="810311947" sldId="2147483648"/>
            <pc:sldLayoutMk cId="1543846169" sldId="2147483671"/>
          </pc:sldLayoutMkLst>
        </pc:sldLayoutChg>
        <pc:sldLayoutChg chg="del">
          <pc:chgData name="Marta" userId="eac6eb22-5f14-46b4-a4ea-a86e6e8c4acc" providerId="ADAL" clId="{493B601D-AED1-4458-9C3D-290220ACCFB4}" dt="2022-05-20T12:53:26.510" v="479" actId="47"/>
          <pc:sldLayoutMkLst>
            <pc:docMk/>
            <pc:sldMasterMk cId="810311947" sldId="2147483648"/>
            <pc:sldLayoutMk cId="3259210329" sldId="2147483673"/>
          </pc:sldLayoutMkLst>
        </pc:sldLayoutChg>
      </pc:sldMasterChg>
      <pc:sldMasterChg chg="addSp delSp modSp mod">
        <pc:chgData name="Marta" userId="eac6eb22-5f14-46b4-a4ea-a86e6e8c4acc" providerId="ADAL" clId="{493B601D-AED1-4458-9C3D-290220ACCFB4}" dt="2022-05-20T13:15:00.408" v="694" actId="1038"/>
        <pc:sldMasterMkLst>
          <pc:docMk/>
          <pc:sldMasterMk cId="756595898" sldId="2147483863"/>
        </pc:sldMasterMkLst>
        <pc:spChg chg="mod">
          <ac:chgData name="Marta" userId="eac6eb22-5f14-46b4-a4ea-a86e6e8c4acc" providerId="ADAL" clId="{493B601D-AED1-4458-9C3D-290220ACCFB4}" dt="2022-05-20T13:11:59.251" v="656" actId="1076"/>
          <ac:spMkLst>
            <pc:docMk/>
            <pc:sldMasterMk cId="756595898" sldId="2147483863"/>
            <ac:spMk id="3" creationId="{00000000-0000-0000-0000-000000000000}"/>
          </ac:spMkLst>
        </pc:spChg>
        <pc:spChg chg="add mod">
          <ac:chgData name="Marta" userId="eac6eb22-5f14-46b4-a4ea-a86e6e8c4acc" providerId="ADAL" clId="{493B601D-AED1-4458-9C3D-290220ACCFB4}" dt="2022-05-20T13:12:37.192" v="660" actId="6549"/>
          <ac:spMkLst>
            <pc:docMk/>
            <pc:sldMasterMk cId="756595898" sldId="2147483863"/>
            <ac:spMk id="8" creationId="{E33FE46D-D6E4-4921-9DC5-84AC90E975E0}"/>
          </ac:spMkLst>
        </pc:spChg>
        <pc:spChg chg="add mod">
          <ac:chgData name="Marta" userId="eac6eb22-5f14-46b4-a4ea-a86e6e8c4acc" providerId="ADAL" clId="{493B601D-AED1-4458-9C3D-290220ACCFB4}" dt="2022-05-20T13:11:53.808" v="652" actId="1036"/>
          <ac:spMkLst>
            <pc:docMk/>
            <pc:sldMasterMk cId="756595898" sldId="2147483863"/>
            <ac:spMk id="10" creationId="{7F3EF41C-5F87-4A4D-BBE6-D28B04D67907}"/>
          </ac:spMkLst>
        </pc:spChg>
        <pc:spChg chg="add del mod">
          <ac:chgData name="Marta" userId="eac6eb22-5f14-46b4-a4ea-a86e6e8c4acc" providerId="ADAL" clId="{493B601D-AED1-4458-9C3D-290220ACCFB4}" dt="2022-05-20T13:11:43.280" v="640" actId="478"/>
          <ac:spMkLst>
            <pc:docMk/>
            <pc:sldMasterMk cId="756595898" sldId="2147483863"/>
            <ac:spMk id="13" creationId="{F3BE06E3-9E16-48E7-8488-88FA792C4E5E}"/>
          </ac:spMkLst>
        </pc:spChg>
        <pc:picChg chg="add mod">
          <ac:chgData name="Marta" userId="eac6eb22-5f14-46b4-a4ea-a86e6e8c4acc" providerId="ADAL" clId="{493B601D-AED1-4458-9C3D-290220ACCFB4}" dt="2022-05-20T13:15:00.408" v="694" actId="1038"/>
          <ac:picMkLst>
            <pc:docMk/>
            <pc:sldMasterMk cId="756595898" sldId="2147483863"/>
            <ac:picMk id="11" creationId="{F2F7D22C-B462-4FA5-80EF-2836B356C4D2}"/>
          </ac:picMkLst>
        </pc:picChg>
      </pc:sldMasterChg>
      <pc:sldMasterChg chg="delSp">
        <pc:chgData name="Marta" userId="eac6eb22-5f14-46b4-a4ea-a86e6e8c4acc" providerId="ADAL" clId="{493B601D-AED1-4458-9C3D-290220ACCFB4}" dt="2022-05-20T13:11:33.227" v="638" actId="21"/>
        <pc:sldMasterMkLst>
          <pc:docMk/>
          <pc:sldMasterMk cId="756595898" sldId="2147483890"/>
        </pc:sldMasterMkLst>
        <pc:spChg chg="del">
          <ac:chgData name="Marta" userId="eac6eb22-5f14-46b4-a4ea-a86e6e8c4acc" providerId="ADAL" clId="{493B601D-AED1-4458-9C3D-290220ACCFB4}" dt="2022-05-20T13:11:33.227" v="638" actId="21"/>
          <ac:spMkLst>
            <pc:docMk/>
            <pc:sldMasterMk cId="756595898" sldId="2147483890"/>
            <ac:spMk id="14" creationId="{7A1A9E8F-E2E2-4CF0-B0F8-BD0F27917FF9}"/>
          </ac:spMkLst>
        </pc:spChg>
        <pc:spChg chg="del">
          <ac:chgData name="Marta" userId="eac6eb22-5f14-46b4-a4ea-a86e6e8c4acc" providerId="ADAL" clId="{493B601D-AED1-4458-9C3D-290220ACCFB4}" dt="2022-05-20T13:11:33.227" v="638" actId="21"/>
          <ac:spMkLst>
            <pc:docMk/>
            <pc:sldMasterMk cId="756595898" sldId="2147483890"/>
            <ac:spMk id="15" creationId="{2C7BE194-01B8-446B-9A26-841715E59C0A}"/>
          </ac:spMkLst>
        </pc:spChg>
        <pc:spChg chg="del">
          <ac:chgData name="Marta" userId="eac6eb22-5f14-46b4-a4ea-a86e6e8c4acc" providerId="ADAL" clId="{493B601D-AED1-4458-9C3D-290220ACCFB4}" dt="2022-05-20T13:11:33.227" v="638" actId="21"/>
          <ac:spMkLst>
            <pc:docMk/>
            <pc:sldMasterMk cId="756595898" sldId="2147483890"/>
            <ac:spMk id="17" creationId="{BDCE6D23-1592-409E-A849-E4932543BC87}"/>
          </ac:spMkLst>
        </pc:spChg>
        <pc:picChg chg="del">
          <ac:chgData name="Marta" userId="eac6eb22-5f14-46b4-a4ea-a86e6e8c4acc" providerId="ADAL" clId="{493B601D-AED1-4458-9C3D-290220ACCFB4}" dt="2022-05-20T13:11:33.227" v="638" actId="21"/>
          <ac:picMkLst>
            <pc:docMk/>
            <pc:sldMasterMk cId="756595898" sldId="2147483890"/>
            <ac:picMk id="8" creationId="{9212C2F0-8925-4B19-A926-14CC64FB58E8}"/>
          </ac:picMkLst>
        </pc:picChg>
      </pc:sldMasterChg>
    </pc:docChg>
  </pc:docChgLst>
  <pc:docChgLst>
    <pc:chgData name="Marta" userId="eac6eb22-5f14-46b4-a4ea-a86e6e8c4acc" providerId="ADAL" clId="{956CDA98-37F4-42B6-B422-C264C89E7DE6}"/>
    <pc:docChg chg="undo custSel addSld delSld modSld delMainMaster modSection">
      <pc:chgData name="Marta" userId="eac6eb22-5f14-46b4-a4ea-a86e6e8c4acc" providerId="ADAL" clId="{956CDA98-37F4-42B6-B422-C264C89E7DE6}" dt="2023-06-07T12:26:04.163" v="68" actId="478"/>
      <pc:docMkLst>
        <pc:docMk/>
      </pc:docMkLst>
      <pc:sldChg chg="delSp modSp add mod">
        <pc:chgData name="Marta" userId="eac6eb22-5f14-46b4-a4ea-a86e6e8c4acc" providerId="ADAL" clId="{956CDA98-37F4-42B6-B422-C264C89E7DE6}" dt="2023-06-07T12:26:04.163" v="68" actId="478"/>
        <pc:sldMkLst>
          <pc:docMk/>
          <pc:sldMk cId="3793507808" sldId="941"/>
        </pc:sldMkLst>
        <pc:spChg chg="mod">
          <ac:chgData name="Marta" userId="eac6eb22-5f14-46b4-a4ea-a86e6e8c4acc" providerId="ADAL" clId="{956CDA98-37F4-42B6-B422-C264C89E7DE6}" dt="2023-06-07T12:25:55.895" v="63" actId="20577"/>
          <ac:spMkLst>
            <pc:docMk/>
            <pc:sldMk cId="3793507808" sldId="941"/>
            <ac:spMk id="6" creationId="{00000000-0000-0000-0000-000000000000}"/>
          </ac:spMkLst>
        </pc:spChg>
        <pc:spChg chg="del">
          <ac:chgData name="Marta" userId="eac6eb22-5f14-46b4-a4ea-a86e6e8c4acc" providerId="ADAL" clId="{956CDA98-37F4-42B6-B422-C264C89E7DE6}" dt="2023-06-07T12:26:00.599" v="66" actId="478"/>
          <ac:spMkLst>
            <pc:docMk/>
            <pc:sldMk cId="3793507808" sldId="941"/>
            <ac:spMk id="16" creationId="{8DAC8DFA-B94A-4ECD-8472-6276C0F015E4}"/>
          </ac:spMkLst>
        </pc:spChg>
        <pc:spChg chg="del">
          <ac:chgData name="Marta" userId="eac6eb22-5f14-46b4-a4ea-a86e6e8c4acc" providerId="ADAL" clId="{956CDA98-37F4-42B6-B422-C264C89E7DE6}" dt="2023-06-07T12:26:02.224" v="67" actId="478"/>
          <ac:spMkLst>
            <pc:docMk/>
            <pc:sldMk cId="3793507808" sldId="941"/>
            <ac:spMk id="18" creationId="{0BA0956C-E97B-40B5-B6A6-314946729EE3}"/>
          </ac:spMkLst>
        </pc:spChg>
        <pc:spChg chg="del">
          <ac:chgData name="Marta" userId="eac6eb22-5f14-46b4-a4ea-a86e6e8c4acc" providerId="ADAL" clId="{956CDA98-37F4-42B6-B422-C264C89E7DE6}" dt="2023-06-07T12:26:04.163" v="68" actId="478"/>
          <ac:spMkLst>
            <pc:docMk/>
            <pc:sldMk cId="3793507808" sldId="941"/>
            <ac:spMk id="20" creationId="{9A5B8236-1DEC-4099-8440-0120734D500C}"/>
          </ac:spMkLst>
        </pc:spChg>
        <pc:picChg chg="del mod">
          <ac:chgData name="Marta" userId="eac6eb22-5f14-46b4-a4ea-a86e6e8c4acc" providerId="ADAL" clId="{956CDA98-37F4-42B6-B422-C264C89E7DE6}" dt="2023-06-07T12:25:57.406" v="65" actId="478"/>
          <ac:picMkLst>
            <pc:docMk/>
            <pc:sldMk cId="3793507808" sldId="941"/>
            <ac:picMk id="2" creationId="{3F6386AA-8410-42EE-AFB3-618FE74FF7EA}"/>
          </ac:picMkLst>
        </pc:picChg>
        <pc:picChg chg="del">
          <ac:chgData name="Marta" userId="eac6eb22-5f14-46b4-a4ea-a86e6e8c4acc" providerId="ADAL" clId="{956CDA98-37F4-42B6-B422-C264C89E7DE6}" dt="2023-06-07T12:26:00.599" v="66" actId="478"/>
          <ac:picMkLst>
            <pc:docMk/>
            <pc:sldMk cId="3793507808" sldId="941"/>
            <ac:picMk id="4" creationId="{1716F5C8-E7D8-41D2-8E56-339356520358}"/>
          </ac:picMkLst>
        </pc:picChg>
        <pc:picChg chg="del">
          <ac:chgData name="Marta" userId="eac6eb22-5f14-46b4-a4ea-a86e6e8c4acc" providerId="ADAL" clId="{956CDA98-37F4-42B6-B422-C264C89E7DE6}" dt="2023-06-07T12:26:00.599" v="66" actId="478"/>
          <ac:picMkLst>
            <pc:docMk/>
            <pc:sldMk cId="3793507808" sldId="941"/>
            <ac:picMk id="14" creationId="{80CFA803-2ADE-40A3-BE5A-0B92C1713BB2}"/>
          </ac:picMkLst>
        </pc:picChg>
      </pc:sldChg>
      <pc:sldChg chg="del">
        <pc:chgData name="Marta" userId="eac6eb22-5f14-46b4-a4ea-a86e6e8c4acc" providerId="ADAL" clId="{956CDA98-37F4-42B6-B422-C264C89E7DE6}" dt="2023-06-07T12:25:13.765" v="0" actId="47"/>
        <pc:sldMkLst>
          <pc:docMk/>
          <pc:sldMk cId="1373869356" sldId="944"/>
        </pc:sldMkLst>
      </pc:sldChg>
      <pc:sldChg chg="add del">
        <pc:chgData name="Marta" userId="eac6eb22-5f14-46b4-a4ea-a86e6e8c4acc" providerId="ADAL" clId="{956CDA98-37F4-42B6-B422-C264C89E7DE6}" dt="2023-06-07T12:25:17.742" v="3" actId="47"/>
        <pc:sldMkLst>
          <pc:docMk/>
          <pc:sldMk cId="270197497" sldId="945"/>
        </pc:sldMkLst>
      </pc:sldChg>
      <pc:sldChg chg="del">
        <pc:chgData name="Marta" userId="eac6eb22-5f14-46b4-a4ea-a86e6e8c4acc" providerId="ADAL" clId="{956CDA98-37F4-42B6-B422-C264C89E7DE6}" dt="2023-06-07T12:25:18.771" v="4" actId="47"/>
        <pc:sldMkLst>
          <pc:docMk/>
          <pc:sldMk cId="1596509196" sldId="946"/>
        </pc:sldMkLst>
      </pc:sldChg>
      <pc:sldChg chg="del">
        <pc:chgData name="Marta" userId="eac6eb22-5f14-46b4-a4ea-a86e6e8c4acc" providerId="ADAL" clId="{956CDA98-37F4-42B6-B422-C264C89E7DE6}" dt="2023-06-07T12:25:19.295" v="5" actId="47"/>
        <pc:sldMkLst>
          <pc:docMk/>
          <pc:sldMk cId="1448390404" sldId="947"/>
        </pc:sldMkLst>
      </pc:sldChg>
      <pc:sldChg chg="del">
        <pc:chgData name="Marta" userId="eac6eb22-5f14-46b4-a4ea-a86e6e8c4acc" providerId="ADAL" clId="{956CDA98-37F4-42B6-B422-C264C89E7DE6}" dt="2023-06-07T12:25:19.458" v="6" actId="47"/>
        <pc:sldMkLst>
          <pc:docMk/>
          <pc:sldMk cId="3604357332" sldId="948"/>
        </pc:sldMkLst>
      </pc:sldChg>
      <pc:sldChg chg="del">
        <pc:chgData name="Marta" userId="eac6eb22-5f14-46b4-a4ea-a86e6e8c4acc" providerId="ADAL" clId="{956CDA98-37F4-42B6-B422-C264C89E7DE6}" dt="2023-06-07T12:25:19.844" v="7" actId="47"/>
        <pc:sldMkLst>
          <pc:docMk/>
          <pc:sldMk cId="3302105229" sldId="949"/>
        </pc:sldMkLst>
      </pc:sldChg>
      <pc:sldChg chg="del">
        <pc:chgData name="Marta" userId="eac6eb22-5f14-46b4-a4ea-a86e6e8c4acc" providerId="ADAL" clId="{956CDA98-37F4-42B6-B422-C264C89E7DE6}" dt="2023-06-07T12:25:20.718" v="8" actId="47"/>
        <pc:sldMkLst>
          <pc:docMk/>
          <pc:sldMk cId="2064254892" sldId="950"/>
        </pc:sldMkLst>
      </pc:sldChg>
      <pc:sldChg chg="del">
        <pc:chgData name="Marta" userId="eac6eb22-5f14-46b4-a4ea-a86e6e8c4acc" providerId="ADAL" clId="{956CDA98-37F4-42B6-B422-C264C89E7DE6}" dt="2023-06-07T12:25:20.910" v="9" actId="47"/>
        <pc:sldMkLst>
          <pc:docMk/>
          <pc:sldMk cId="3039952592" sldId="951"/>
        </pc:sldMkLst>
      </pc:sldChg>
      <pc:sldChg chg="del">
        <pc:chgData name="Marta" userId="eac6eb22-5f14-46b4-a4ea-a86e6e8c4acc" providerId="ADAL" clId="{956CDA98-37F4-42B6-B422-C264C89E7DE6}" dt="2023-06-07T12:25:21.875" v="10" actId="47"/>
        <pc:sldMkLst>
          <pc:docMk/>
          <pc:sldMk cId="3786838006" sldId="952"/>
        </pc:sldMkLst>
      </pc:sldChg>
      <pc:sldChg chg="del">
        <pc:chgData name="Marta" userId="eac6eb22-5f14-46b4-a4ea-a86e6e8c4acc" providerId="ADAL" clId="{956CDA98-37F4-42B6-B422-C264C89E7DE6}" dt="2023-06-07T12:25:22.226" v="11" actId="47"/>
        <pc:sldMkLst>
          <pc:docMk/>
          <pc:sldMk cId="2708058289" sldId="953"/>
        </pc:sldMkLst>
      </pc:sldChg>
      <pc:sldChg chg="del">
        <pc:chgData name="Marta" userId="eac6eb22-5f14-46b4-a4ea-a86e6e8c4acc" providerId="ADAL" clId="{956CDA98-37F4-42B6-B422-C264C89E7DE6}" dt="2023-06-07T12:25:23.069" v="12" actId="47"/>
        <pc:sldMkLst>
          <pc:docMk/>
          <pc:sldMk cId="1991617333" sldId="954"/>
        </pc:sldMkLst>
      </pc:sldChg>
      <pc:sldChg chg="del">
        <pc:chgData name="Marta" userId="eac6eb22-5f14-46b4-a4ea-a86e6e8c4acc" providerId="ADAL" clId="{956CDA98-37F4-42B6-B422-C264C89E7DE6}" dt="2023-06-07T12:25:24.248" v="14" actId="47"/>
        <pc:sldMkLst>
          <pc:docMk/>
          <pc:sldMk cId="2258485276" sldId="955"/>
        </pc:sldMkLst>
      </pc:sldChg>
      <pc:sldChg chg="del">
        <pc:chgData name="Marta" userId="eac6eb22-5f14-46b4-a4ea-a86e6e8c4acc" providerId="ADAL" clId="{956CDA98-37F4-42B6-B422-C264C89E7DE6}" dt="2023-06-07T12:25:23.367" v="13" actId="47"/>
        <pc:sldMkLst>
          <pc:docMk/>
          <pc:sldMk cId="2600036999" sldId="956"/>
        </pc:sldMkLst>
      </pc:sldChg>
      <pc:sldChg chg="del">
        <pc:chgData name="Marta" userId="eac6eb22-5f14-46b4-a4ea-a86e6e8c4acc" providerId="ADAL" clId="{956CDA98-37F4-42B6-B422-C264C89E7DE6}" dt="2023-06-07T12:25:25.441" v="16" actId="47"/>
        <pc:sldMkLst>
          <pc:docMk/>
          <pc:sldMk cId="1567630724" sldId="957"/>
        </pc:sldMkLst>
      </pc:sldChg>
      <pc:sldChg chg="del">
        <pc:chgData name="Marta" userId="eac6eb22-5f14-46b4-a4ea-a86e6e8c4acc" providerId="ADAL" clId="{956CDA98-37F4-42B6-B422-C264C89E7DE6}" dt="2023-06-07T12:25:26.228" v="17" actId="47"/>
        <pc:sldMkLst>
          <pc:docMk/>
          <pc:sldMk cId="2940565315" sldId="958"/>
        </pc:sldMkLst>
      </pc:sldChg>
      <pc:sldChg chg="del">
        <pc:chgData name="Marta" userId="eac6eb22-5f14-46b4-a4ea-a86e6e8c4acc" providerId="ADAL" clId="{956CDA98-37F4-42B6-B422-C264C89E7DE6}" dt="2023-06-07T12:25:24.552" v="15" actId="47"/>
        <pc:sldMkLst>
          <pc:docMk/>
          <pc:sldMk cId="3084335516" sldId="959"/>
        </pc:sldMkLst>
      </pc:sldChg>
      <pc:sldMasterChg chg="del delSldLayout">
        <pc:chgData name="Marta" userId="eac6eb22-5f14-46b4-a4ea-a86e6e8c4acc" providerId="ADAL" clId="{956CDA98-37F4-42B6-B422-C264C89E7DE6}" dt="2023-06-07T12:25:26.228" v="17" actId="47"/>
        <pc:sldMasterMkLst>
          <pc:docMk/>
          <pc:sldMasterMk cId="760433660" sldId="2147483860"/>
        </pc:sldMasterMkLst>
        <pc:sldLayoutChg chg="del">
          <pc:chgData name="Marta" userId="eac6eb22-5f14-46b4-a4ea-a86e6e8c4acc" providerId="ADAL" clId="{956CDA98-37F4-42B6-B422-C264C89E7DE6}" dt="2023-06-07T12:25:26.228" v="17" actId="47"/>
          <pc:sldLayoutMkLst>
            <pc:docMk/>
            <pc:sldMasterMk cId="760433660" sldId="2147483860"/>
            <pc:sldLayoutMk cId="2171797097" sldId="2147483861"/>
          </pc:sldLayoutMkLst>
        </pc:sldLayoutChg>
      </pc:sldMasterChg>
      <pc:sldMasterChg chg="del addSldLayout delSldLayout">
        <pc:chgData name="Marta" userId="eac6eb22-5f14-46b4-a4ea-a86e6e8c4acc" providerId="ADAL" clId="{956CDA98-37F4-42B6-B422-C264C89E7DE6}" dt="2023-06-07T12:25:25.441" v="16" actId="47"/>
        <pc:sldMasterMkLst>
          <pc:docMk/>
          <pc:sldMasterMk cId="788415606" sldId="2147484000"/>
        </pc:sldMasterMkLst>
        <pc:sldLayoutChg chg="add del">
          <pc:chgData name="Marta" userId="eac6eb22-5f14-46b4-a4ea-a86e6e8c4acc" providerId="ADAL" clId="{956CDA98-37F4-42B6-B422-C264C89E7DE6}" dt="2023-06-07T12:25:17.742" v="3" actId="47"/>
          <pc:sldLayoutMkLst>
            <pc:docMk/>
            <pc:sldMasterMk cId="788415606" sldId="2147484000"/>
            <pc:sldLayoutMk cId="2802805007" sldId="2147484001"/>
          </pc:sldLayoutMkLst>
        </pc:sldLayoutChg>
        <pc:sldLayoutChg chg="del">
          <pc:chgData name="Marta" userId="eac6eb22-5f14-46b4-a4ea-a86e6e8c4acc" providerId="ADAL" clId="{956CDA98-37F4-42B6-B422-C264C89E7DE6}" dt="2023-06-07T12:25:25.441" v="16" actId="47"/>
          <pc:sldLayoutMkLst>
            <pc:docMk/>
            <pc:sldMasterMk cId="788415606" sldId="2147484000"/>
            <pc:sldLayoutMk cId="738847573" sldId="2147484015"/>
          </pc:sldLayoutMkLst>
        </pc:sldLayoutChg>
      </pc:sldMasterChg>
    </pc:docChg>
  </pc:docChgLst>
  <pc:docChgLst>
    <pc:chgData name="Marta Klopotowska" userId="eac6eb22-5f14-46b4-a4ea-a86e6e8c4acc" providerId="ADAL" clId="{411C589E-37E3-45F9-8A01-0DA66338399E}"/>
    <pc:docChg chg="undo custSel addSld delSld modSld sldOrd addMainMaster modSection">
      <pc:chgData name="Marta Klopotowska" userId="eac6eb22-5f14-46b4-a4ea-a86e6e8c4acc" providerId="ADAL" clId="{411C589E-37E3-45F9-8A01-0DA66338399E}" dt="2023-07-25T11:12:07.518" v="912"/>
      <pc:docMkLst>
        <pc:docMk/>
      </pc:docMkLst>
      <pc:sldChg chg="modSp mod">
        <pc:chgData name="Marta Klopotowska" userId="eac6eb22-5f14-46b4-a4ea-a86e6e8c4acc" providerId="ADAL" clId="{411C589E-37E3-45F9-8A01-0DA66338399E}" dt="2023-07-18T17:11:53.513" v="717" actId="20577"/>
        <pc:sldMkLst>
          <pc:docMk/>
          <pc:sldMk cId="573922979" sldId="256"/>
        </pc:sldMkLst>
        <pc:spChg chg="mod">
          <ac:chgData name="Marta Klopotowska" userId="eac6eb22-5f14-46b4-a4ea-a86e6e8c4acc" providerId="ADAL" clId="{411C589E-37E3-45F9-8A01-0DA66338399E}" dt="2023-07-18T17:11:53.513" v="717" actId="20577"/>
          <ac:spMkLst>
            <pc:docMk/>
            <pc:sldMk cId="573922979" sldId="256"/>
            <ac:spMk id="4" creationId="{00000000-0000-0000-0000-000000000000}"/>
          </ac:spMkLst>
        </pc:spChg>
      </pc:sldChg>
      <pc:sldChg chg="modSp mod">
        <pc:chgData name="Marta Klopotowska" userId="eac6eb22-5f14-46b4-a4ea-a86e6e8c4acc" providerId="ADAL" clId="{411C589E-37E3-45F9-8A01-0DA66338399E}" dt="2023-07-18T18:41:33.231" v="739" actId="20577"/>
        <pc:sldMkLst>
          <pc:docMk/>
          <pc:sldMk cId="2325718728" sldId="257"/>
        </pc:sldMkLst>
        <pc:spChg chg="mod">
          <ac:chgData name="Marta Klopotowska" userId="eac6eb22-5f14-46b4-a4ea-a86e6e8c4acc" providerId="ADAL" clId="{411C589E-37E3-45F9-8A01-0DA66338399E}" dt="2023-07-18T18:41:33.231" v="739" actId="20577"/>
          <ac:spMkLst>
            <pc:docMk/>
            <pc:sldMk cId="2325718728" sldId="257"/>
            <ac:spMk id="5" creationId="{00000000-0000-0000-0000-000000000000}"/>
          </ac:spMkLst>
        </pc:spChg>
      </pc:sldChg>
      <pc:sldChg chg="addSp delSp modSp mod">
        <pc:chgData name="Marta Klopotowska" userId="eac6eb22-5f14-46b4-a4ea-a86e6e8c4acc" providerId="ADAL" clId="{411C589E-37E3-45F9-8A01-0DA66338399E}" dt="2023-07-18T18:43:57.340" v="753" actId="1076"/>
        <pc:sldMkLst>
          <pc:docMk/>
          <pc:sldMk cId="2693195115" sldId="461"/>
        </pc:sldMkLst>
        <pc:spChg chg="mod">
          <ac:chgData name="Marta Klopotowska" userId="eac6eb22-5f14-46b4-a4ea-a86e6e8c4acc" providerId="ADAL" clId="{411C589E-37E3-45F9-8A01-0DA66338399E}" dt="2023-07-18T18:43:57.340" v="753" actId="1076"/>
          <ac:spMkLst>
            <pc:docMk/>
            <pc:sldMk cId="2693195115" sldId="461"/>
            <ac:spMk id="11" creationId="{4B37742C-E7B3-4B6F-B7F7-41C69047103B}"/>
          </ac:spMkLst>
        </pc:spChg>
        <pc:spChg chg="mod">
          <ac:chgData name="Marta Klopotowska" userId="eac6eb22-5f14-46b4-a4ea-a86e6e8c4acc" providerId="ADAL" clId="{411C589E-37E3-45F9-8A01-0DA66338399E}" dt="2023-07-18T18:43:19.515" v="741" actId="20577"/>
          <ac:spMkLst>
            <pc:docMk/>
            <pc:sldMk cId="2693195115" sldId="461"/>
            <ac:spMk id="16" creationId="{A188A548-96A8-4D2F-8179-7CB96D16B0F5}"/>
          </ac:spMkLst>
        </pc:spChg>
        <pc:picChg chg="del">
          <ac:chgData name="Marta Klopotowska" userId="eac6eb22-5f14-46b4-a4ea-a86e6e8c4acc" providerId="ADAL" clId="{411C589E-37E3-45F9-8A01-0DA66338399E}" dt="2023-07-18T18:43:25.649" v="742" actId="478"/>
          <ac:picMkLst>
            <pc:docMk/>
            <pc:sldMk cId="2693195115" sldId="461"/>
            <ac:picMk id="3" creationId="{CA602723-4E70-4B02-B8F7-8A2FA6239954}"/>
          </ac:picMkLst>
        </pc:picChg>
        <pc:picChg chg="add mod">
          <ac:chgData name="Marta Klopotowska" userId="eac6eb22-5f14-46b4-a4ea-a86e6e8c4acc" providerId="ADAL" clId="{411C589E-37E3-45F9-8A01-0DA66338399E}" dt="2023-07-18T18:43:31.355" v="746" actId="1076"/>
          <ac:picMkLst>
            <pc:docMk/>
            <pc:sldMk cId="2693195115" sldId="461"/>
            <ac:picMk id="6" creationId="{3B8FEEB8-E0C6-28B0-A7A3-7B65863460B7}"/>
          </ac:picMkLst>
        </pc:picChg>
      </pc:sldChg>
      <pc:sldChg chg="modSp mod">
        <pc:chgData name="Marta Klopotowska" userId="eac6eb22-5f14-46b4-a4ea-a86e6e8c4acc" providerId="ADAL" clId="{411C589E-37E3-45F9-8A01-0DA66338399E}" dt="2023-07-18T18:44:33.330" v="761" actId="20577"/>
        <pc:sldMkLst>
          <pc:docMk/>
          <pc:sldMk cId="1484635905" sldId="753"/>
        </pc:sldMkLst>
        <pc:spChg chg="mod">
          <ac:chgData name="Marta Klopotowska" userId="eac6eb22-5f14-46b4-a4ea-a86e6e8c4acc" providerId="ADAL" clId="{411C589E-37E3-45F9-8A01-0DA66338399E}" dt="2023-07-18T16:27:27.698" v="75" actId="27636"/>
          <ac:spMkLst>
            <pc:docMk/>
            <pc:sldMk cId="1484635905" sldId="753"/>
            <ac:spMk id="3" creationId="{49BBA79F-5F7E-4DC1-BE4A-E43D184D8E06}"/>
          </ac:spMkLst>
        </pc:spChg>
        <pc:spChg chg="mod">
          <ac:chgData name="Marta Klopotowska" userId="eac6eb22-5f14-46b4-a4ea-a86e6e8c4acc" providerId="ADAL" clId="{411C589E-37E3-45F9-8A01-0DA66338399E}" dt="2023-07-18T18:44:33.330" v="761" actId="20577"/>
          <ac:spMkLst>
            <pc:docMk/>
            <pc:sldMk cId="1484635905" sldId="753"/>
            <ac:spMk id="6" creationId="{00000000-0000-0000-0000-000000000000}"/>
          </ac:spMkLst>
        </pc:spChg>
      </pc:sldChg>
      <pc:sldChg chg="modSp mod">
        <pc:chgData name="Marta Klopotowska" userId="eac6eb22-5f14-46b4-a4ea-a86e6e8c4acc" providerId="ADAL" clId="{411C589E-37E3-45F9-8A01-0DA66338399E}" dt="2023-07-19T10:39:38.054" v="838" actId="1076"/>
        <pc:sldMkLst>
          <pc:docMk/>
          <pc:sldMk cId="2932444859" sldId="756"/>
        </pc:sldMkLst>
        <pc:spChg chg="mod">
          <ac:chgData name="Marta Klopotowska" userId="eac6eb22-5f14-46b4-a4ea-a86e6e8c4acc" providerId="ADAL" clId="{411C589E-37E3-45F9-8A01-0DA66338399E}" dt="2023-07-18T18:44:55.130" v="766" actId="20577"/>
          <ac:spMkLst>
            <pc:docMk/>
            <pc:sldMk cId="2932444859" sldId="756"/>
            <ac:spMk id="4" creationId="{00000000-0000-0000-0000-000000000000}"/>
          </ac:spMkLst>
        </pc:spChg>
        <pc:spChg chg="mod">
          <ac:chgData name="Marta Klopotowska" userId="eac6eb22-5f14-46b4-a4ea-a86e6e8c4acc" providerId="ADAL" clId="{411C589E-37E3-45F9-8A01-0DA66338399E}" dt="2023-07-19T10:39:38.054" v="838" actId="1076"/>
          <ac:spMkLst>
            <pc:docMk/>
            <pc:sldMk cId="2932444859" sldId="756"/>
            <ac:spMk id="8" creationId="{994CAA25-984D-4484-838B-9B092E7155F2}"/>
          </ac:spMkLst>
        </pc:spChg>
      </pc:sldChg>
      <pc:sldChg chg="modSp mod">
        <pc:chgData name="Marta Klopotowska" userId="eac6eb22-5f14-46b4-a4ea-a86e6e8c4acc" providerId="ADAL" clId="{411C589E-37E3-45F9-8A01-0DA66338399E}" dt="2023-07-19T10:34:06.717" v="823" actId="20577"/>
        <pc:sldMkLst>
          <pc:docMk/>
          <pc:sldMk cId="4279644075" sldId="759"/>
        </pc:sldMkLst>
        <pc:spChg chg="mod">
          <ac:chgData name="Marta Klopotowska" userId="eac6eb22-5f14-46b4-a4ea-a86e6e8c4acc" providerId="ADAL" clId="{411C589E-37E3-45F9-8A01-0DA66338399E}" dt="2023-07-19T10:34:06.717" v="823" actId="20577"/>
          <ac:spMkLst>
            <pc:docMk/>
            <pc:sldMk cId="4279644075" sldId="759"/>
            <ac:spMk id="9" creationId="{5EB1A567-6EC8-4912-9C2F-000067B6D567}"/>
          </ac:spMkLst>
        </pc:spChg>
      </pc:sldChg>
      <pc:sldChg chg="modSp mod">
        <pc:chgData name="Marta Klopotowska" userId="eac6eb22-5f14-46b4-a4ea-a86e6e8c4acc" providerId="ADAL" clId="{411C589E-37E3-45F9-8A01-0DA66338399E}" dt="2023-07-18T18:45:58.474" v="812" actId="1036"/>
        <pc:sldMkLst>
          <pc:docMk/>
          <pc:sldMk cId="644561616" sldId="901"/>
        </pc:sldMkLst>
        <pc:spChg chg="mod">
          <ac:chgData name="Marta Klopotowska" userId="eac6eb22-5f14-46b4-a4ea-a86e6e8c4acc" providerId="ADAL" clId="{411C589E-37E3-45F9-8A01-0DA66338399E}" dt="2023-07-18T18:45:51.216" v="807" actId="1035"/>
          <ac:spMkLst>
            <pc:docMk/>
            <pc:sldMk cId="644561616" sldId="901"/>
            <ac:spMk id="2" creationId="{F49F4E2B-EEB0-4736-A001-E9CD8947E750}"/>
          </ac:spMkLst>
        </pc:spChg>
        <pc:spChg chg="mod">
          <ac:chgData name="Marta Klopotowska" userId="eac6eb22-5f14-46b4-a4ea-a86e6e8c4acc" providerId="ADAL" clId="{411C589E-37E3-45F9-8A01-0DA66338399E}" dt="2023-07-18T18:45:51.216" v="807" actId="1035"/>
          <ac:spMkLst>
            <pc:docMk/>
            <pc:sldMk cId="644561616" sldId="901"/>
            <ac:spMk id="3" creationId="{436C595F-2E16-4F94-A9C6-30F81D6198AD}"/>
          </ac:spMkLst>
        </pc:spChg>
        <pc:spChg chg="mod">
          <ac:chgData name="Marta Klopotowska" userId="eac6eb22-5f14-46b4-a4ea-a86e6e8c4acc" providerId="ADAL" clId="{411C589E-37E3-45F9-8A01-0DA66338399E}" dt="2023-07-18T18:45:58.474" v="812" actId="1036"/>
          <ac:spMkLst>
            <pc:docMk/>
            <pc:sldMk cId="644561616" sldId="901"/>
            <ac:spMk id="5" creationId="{FB99C0ED-DA5F-4C36-9B0A-4723CE52A93D}"/>
          </ac:spMkLst>
        </pc:spChg>
        <pc:spChg chg="mod">
          <ac:chgData name="Marta Klopotowska" userId="eac6eb22-5f14-46b4-a4ea-a86e6e8c4acc" providerId="ADAL" clId="{411C589E-37E3-45F9-8A01-0DA66338399E}" dt="2023-07-18T18:45:36.854" v="794" actId="1076"/>
          <ac:spMkLst>
            <pc:docMk/>
            <pc:sldMk cId="644561616" sldId="901"/>
            <ac:spMk id="6" creationId="{00000000-0000-0000-0000-000000000000}"/>
          </ac:spMkLst>
        </pc:spChg>
        <pc:spChg chg="mod">
          <ac:chgData name="Marta Klopotowska" userId="eac6eb22-5f14-46b4-a4ea-a86e6e8c4acc" providerId="ADAL" clId="{411C589E-37E3-45F9-8A01-0DA66338399E}" dt="2023-07-18T18:45:51.216" v="807" actId="1035"/>
          <ac:spMkLst>
            <pc:docMk/>
            <pc:sldMk cId="644561616" sldId="901"/>
            <ac:spMk id="10" creationId="{66421E13-941D-487E-9F8E-DCFA3FE9C646}"/>
          </ac:spMkLst>
        </pc:spChg>
        <pc:spChg chg="mod">
          <ac:chgData name="Marta Klopotowska" userId="eac6eb22-5f14-46b4-a4ea-a86e6e8c4acc" providerId="ADAL" clId="{411C589E-37E3-45F9-8A01-0DA66338399E}" dt="2023-07-18T18:45:58.474" v="812" actId="1036"/>
          <ac:spMkLst>
            <pc:docMk/>
            <pc:sldMk cId="644561616" sldId="901"/>
            <ac:spMk id="11" creationId="{4135F822-054C-43E5-83F5-7761E6D45034}"/>
          </ac:spMkLst>
        </pc:spChg>
      </pc:sldChg>
      <pc:sldChg chg="addSp delSp mod">
        <pc:chgData name="Marta Klopotowska" userId="eac6eb22-5f14-46b4-a4ea-a86e6e8c4acc" providerId="ADAL" clId="{411C589E-37E3-45F9-8A01-0DA66338399E}" dt="2023-07-18T16:27:24.978" v="73" actId="22"/>
        <pc:sldMkLst>
          <pc:docMk/>
          <pc:sldMk cId="3712657699" sldId="939"/>
        </pc:sldMkLst>
        <pc:spChg chg="add del">
          <ac:chgData name="Marta Klopotowska" userId="eac6eb22-5f14-46b4-a4ea-a86e6e8c4acc" providerId="ADAL" clId="{411C589E-37E3-45F9-8A01-0DA66338399E}" dt="2023-07-18T16:27:24.978" v="73" actId="22"/>
          <ac:spMkLst>
            <pc:docMk/>
            <pc:sldMk cId="3712657699" sldId="939"/>
            <ac:spMk id="13" creationId="{002AEFE1-D747-A475-4E24-197ED1FE9C8D}"/>
          </ac:spMkLst>
        </pc:spChg>
      </pc:sldChg>
      <pc:sldChg chg="delSp modSp mod ord">
        <pc:chgData name="Marta Klopotowska" userId="eac6eb22-5f14-46b4-a4ea-a86e6e8c4acc" providerId="ADAL" clId="{411C589E-37E3-45F9-8A01-0DA66338399E}" dt="2023-07-18T18:44:29.013" v="759" actId="20577"/>
        <pc:sldMkLst>
          <pc:docMk/>
          <pc:sldMk cId="198001124" sldId="940"/>
        </pc:sldMkLst>
        <pc:spChg chg="mod">
          <ac:chgData name="Marta Klopotowska" userId="eac6eb22-5f14-46b4-a4ea-a86e6e8c4acc" providerId="ADAL" clId="{411C589E-37E3-45F9-8A01-0DA66338399E}" dt="2023-07-18T18:44:29.013" v="759" actId="20577"/>
          <ac:spMkLst>
            <pc:docMk/>
            <pc:sldMk cId="198001124" sldId="940"/>
            <ac:spMk id="6" creationId="{00000000-0000-0000-0000-000000000000}"/>
          </ac:spMkLst>
        </pc:spChg>
        <pc:spChg chg="mod">
          <ac:chgData name="Marta Klopotowska" userId="eac6eb22-5f14-46b4-a4ea-a86e6e8c4acc" providerId="ADAL" clId="{411C589E-37E3-45F9-8A01-0DA66338399E}" dt="2023-07-18T16:55:00.572" v="653" actId="1035"/>
          <ac:spMkLst>
            <pc:docMk/>
            <pc:sldMk cId="198001124" sldId="940"/>
            <ac:spMk id="16" creationId="{8DAC8DFA-B94A-4ECD-8472-6276C0F015E4}"/>
          </ac:spMkLst>
        </pc:spChg>
        <pc:spChg chg="mod">
          <ac:chgData name="Marta Klopotowska" userId="eac6eb22-5f14-46b4-a4ea-a86e6e8c4acc" providerId="ADAL" clId="{411C589E-37E3-45F9-8A01-0DA66338399E}" dt="2023-07-18T16:54:55.321" v="644" actId="1036"/>
          <ac:spMkLst>
            <pc:docMk/>
            <pc:sldMk cId="198001124" sldId="940"/>
            <ac:spMk id="18" creationId="{0BA0956C-E97B-40B5-B6A6-314946729EE3}"/>
          </ac:spMkLst>
        </pc:spChg>
        <pc:spChg chg="del">
          <ac:chgData name="Marta Klopotowska" userId="eac6eb22-5f14-46b4-a4ea-a86e6e8c4acc" providerId="ADAL" clId="{411C589E-37E3-45F9-8A01-0DA66338399E}" dt="2023-07-18T16:54:49.554" v="626" actId="478"/>
          <ac:spMkLst>
            <pc:docMk/>
            <pc:sldMk cId="198001124" sldId="940"/>
            <ac:spMk id="20" creationId="{9A5B8236-1DEC-4099-8440-0120734D500C}"/>
          </ac:spMkLst>
        </pc:spChg>
        <pc:picChg chg="mod">
          <ac:chgData name="Marta Klopotowska" userId="eac6eb22-5f14-46b4-a4ea-a86e6e8c4acc" providerId="ADAL" clId="{411C589E-37E3-45F9-8A01-0DA66338399E}" dt="2023-07-18T16:55:02.895" v="654" actId="1076"/>
          <ac:picMkLst>
            <pc:docMk/>
            <pc:sldMk cId="198001124" sldId="940"/>
            <ac:picMk id="2" creationId="{3F6386AA-8410-42EE-AFB3-618FE74FF7EA}"/>
          </ac:picMkLst>
        </pc:picChg>
        <pc:picChg chg="mod">
          <ac:chgData name="Marta Klopotowska" userId="eac6eb22-5f14-46b4-a4ea-a86e6e8c4acc" providerId="ADAL" clId="{411C589E-37E3-45F9-8A01-0DA66338399E}" dt="2023-07-18T16:55:07.864" v="662" actId="1035"/>
          <ac:picMkLst>
            <pc:docMk/>
            <pc:sldMk cId="198001124" sldId="940"/>
            <ac:picMk id="4" creationId="{1716F5C8-E7D8-41D2-8E56-339356520358}"/>
          </ac:picMkLst>
        </pc:picChg>
        <pc:picChg chg="mod">
          <ac:chgData name="Marta Klopotowska" userId="eac6eb22-5f14-46b4-a4ea-a86e6e8c4acc" providerId="ADAL" clId="{411C589E-37E3-45F9-8A01-0DA66338399E}" dt="2023-07-18T16:55:07.864" v="662" actId="1035"/>
          <ac:picMkLst>
            <pc:docMk/>
            <pc:sldMk cId="198001124" sldId="940"/>
            <ac:picMk id="14" creationId="{80CFA803-2ADE-40A3-BE5A-0B92C1713BB2}"/>
          </ac:picMkLst>
        </pc:picChg>
      </pc:sldChg>
      <pc:sldChg chg="addSp delSp modSp mod ord">
        <pc:chgData name="Marta Klopotowska" userId="eac6eb22-5f14-46b4-a4ea-a86e6e8c4acc" providerId="ADAL" clId="{411C589E-37E3-45F9-8A01-0DA66338399E}" dt="2023-07-19T10:28:43.823" v="821" actId="20577"/>
        <pc:sldMkLst>
          <pc:docMk/>
          <pc:sldMk cId="3793507808" sldId="941"/>
        </pc:sldMkLst>
        <pc:spChg chg="add mod">
          <ac:chgData name="Marta Klopotowska" userId="eac6eb22-5f14-46b4-a4ea-a86e6e8c4acc" providerId="ADAL" clId="{411C589E-37E3-45F9-8A01-0DA66338399E}" dt="2023-07-19T10:28:43.823" v="821" actId="20577"/>
          <ac:spMkLst>
            <pc:docMk/>
            <pc:sldMk cId="3793507808" sldId="941"/>
            <ac:spMk id="5" creationId="{7A601A3A-A75C-0531-969D-8D777AEFF51B}"/>
          </ac:spMkLst>
        </pc:spChg>
        <pc:spChg chg="mod">
          <ac:chgData name="Marta Klopotowska" userId="eac6eb22-5f14-46b4-a4ea-a86e6e8c4acc" providerId="ADAL" clId="{411C589E-37E3-45F9-8A01-0DA66338399E}" dt="2023-07-18T18:44:05.925" v="755" actId="20577"/>
          <ac:spMkLst>
            <pc:docMk/>
            <pc:sldMk cId="3793507808" sldId="941"/>
            <ac:spMk id="6" creationId="{00000000-0000-0000-0000-000000000000}"/>
          </ac:spMkLst>
        </pc:spChg>
        <pc:spChg chg="add del mod">
          <ac:chgData name="Marta Klopotowska" userId="eac6eb22-5f14-46b4-a4ea-a86e6e8c4acc" providerId="ADAL" clId="{411C589E-37E3-45F9-8A01-0DA66338399E}" dt="2023-07-18T16:34:52.322" v="250" actId="478"/>
          <ac:spMkLst>
            <pc:docMk/>
            <pc:sldMk cId="3793507808" sldId="941"/>
            <ac:spMk id="7" creationId="{AB05F078-B296-BAAB-DF10-8A6B8C30B712}"/>
          </ac:spMkLst>
        </pc:spChg>
        <pc:spChg chg="add mod">
          <ac:chgData name="Marta Klopotowska" userId="eac6eb22-5f14-46b4-a4ea-a86e6e8c4acc" providerId="ADAL" clId="{411C589E-37E3-45F9-8A01-0DA66338399E}" dt="2023-07-18T16:53:57.973" v="621" actId="20577"/>
          <ac:spMkLst>
            <pc:docMk/>
            <pc:sldMk cId="3793507808" sldId="941"/>
            <ac:spMk id="9" creationId="{5EFB35D4-77B7-CA41-13E1-BDB4E6690271}"/>
          </ac:spMkLst>
        </pc:spChg>
        <pc:picChg chg="add mod">
          <ac:chgData name="Marta Klopotowska" userId="eac6eb22-5f14-46b4-a4ea-a86e6e8c4acc" providerId="ADAL" clId="{411C589E-37E3-45F9-8A01-0DA66338399E}" dt="2023-07-18T16:52:49.248" v="592" actId="1035"/>
          <ac:picMkLst>
            <pc:docMk/>
            <pc:sldMk cId="3793507808" sldId="941"/>
            <ac:picMk id="10" creationId="{FFE8FEC6-21D7-175A-7BE3-3B5A7403971D}"/>
          </ac:picMkLst>
        </pc:picChg>
      </pc:sldChg>
      <pc:sldChg chg="addSp delSp modSp add mod">
        <pc:chgData name="Marta Klopotowska" userId="eac6eb22-5f14-46b4-a4ea-a86e6e8c4acc" providerId="ADAL" clId="{411C589E-37E3-45F9-8A01-0DA66338399E}" dt="2023-07-18T16:32:54.795" v="186" actId="1076"/>
        <pc:sldMkLst>
          <pc:docMk/>
          <pc:sldMk cId="930545106" sldId="942"/>
        </pc:sldMkLst>
        <pc:spChg chg="mod">
          <ac:chgData name="Marta Klopotowska" userId="eac6eb22-5f14-46b4-a4ea-a86e6e8c4acc" providerId="ADAL" clId="{411C589E-37E3-45F9-8A01-0DA66338399E}" dt="2023-07-18T16:28:11.618" v="103" actId="20577"/>
          <ac:spMkLst>
            <pc:docMk/>
            <pc:sldMk cId="930545106" sldId="942"/>
            <ac:spMk id="10" creationId="{0331A5F1-7904-40A2-A8F1-875643455C5C}"/>
          </ac:spMkLst>
        </pc:spChg>
        <pc:grpChg chg="add del mod">
          <ac:chgData name="Marta Klopotowska" userId="eac6eb22-5f14-46b4-a4ea-a86e6e8c4acc" providerId="ADAL" clId="{411C589E-37E3-45F9-8A01-0DA66338399E}" dt="2023-07-18T16:31:49.851" v="135" actId="165"/>
          <ac:grpSpMkLst>
            <pc:docMk/>
            <pc:sldMk cId="930545106" sldId="942"/>
            <ac:grpSpMk id="3" creationId="{AD1FDF37-7E12-7B84-1288-2DDF611303B0}"/>
          </ac:grpSpMkLst>
        </pc:grpChg>
        <pc:graphicFrameChg chg="del">
          <ac:chgData name="Marta Klopotowska" userId="eac6eb22-5f14-46b4-a4ea-a86e6e8c4acc" providerId="ADAL" clId="{411C589E-37E3-45F9-8A01-0DA66338399E}" dt="2023-07-18T16:31:03.906" v="104" actId="478"/>
          <ac:graphicFrameMkLst>
            <pc:docMk/>
            <pc:sldMk cId="930545106" sldId="942"/>
            <ac:graphicFrameMk id="28" creationId="{29A46765-7495-4F45-A4B9-63F17490F4B0}"/>
          </ac:graphicFrameMkLst>
        </pc:graphicFrameChg>
        <pc:picChg chg="del">
          <ac:chgData name="Marta Klopotowska" userId="eac6eb22-5f14-46b4-a4ea-a86e6e8c4acc" providerId="ADAL" clId="{411C589E-37E3-45F9-8A01-0DA66338399E}" dt="2023-07-18T16:32:51.569" v="185" actId="478"/>
          <ac:picMkLst>
            <pc:docMk/>
            <pc:sldMk cId="930545106" sldId="942"/>
            <ac:picMk id="5" creationId="{280FAEBB-BF7D-48CC-AF31-569E01CEA278}"/>
          </ac:picMkLst>
        </pc:picChg>
        <pc:picChg chg="add mod modCrop">
          <ac:chgData name="Marta Klopotowska" userId="eac6eb22-5f14-46b4-a4ea-a86e6e8c4acc" providerId="ADAL" clId="{411C589E-37E3-45F9-8A01-0DA66338399E}" dt="2023-07-18T16:32:54.795" v="186" actId="1076"/>
          <ac:picMkLst>
            <pc:docMk/>
            <pc:sldMk cId="930545106" sldId="942"/>
            <ac:picMk id="6" creationId="{513603CF-D642-9DCB-CCBD-2ED7836787EC}"/>
          </ac:picMkLst>
        </pc:picChg>
        <pc:picChg chg="add mod topLvl">
          <ac:chgData name="Marta Klopotowska" userId="eac6eb22-5f14-46b4-a4ea-a86e6e8c4acc" providerId="ADAL" clId="{411C589E-37E3-45F9-8A01-0DA66338399E}" dt="2023-07-18T16:32:07.704" v="175" actId="1037"/>
          <ac:picMkLst>
            <pc:docMk/>
            <pc:sldMk cId="930545106" sldId="942"/>
            <ac:picMk id="12" creationId="{7965FD81-2322-F336-155E-AC37E3E3090F}"/>
          </ac:picMkLst>
        </pc:picChg>
        <pc:picChg chg="add mod topLvl">
          <ac:chgData name="Marta Klopotowska" userId="eac6eb22-5f14-46b4-a4ea-a86e6e8c4acc" providerId="ADAL" clId="{411C589E-37E3-45F9-8A01-0DA66338399E}" dt="2023-07-18T16:32:07.704" v="175" actId="1037"/>
          <ac:picMkLst>
            <pc:docMk/>
            <pc:sldMk cId="930545106" sldId="942"/>
            <ac:picMk id="13" creationId="{8940701F-FF1E-5186-B64E-CF2360D1EB5F}"/>
          </ac:picMkLst>
        </pc:picChg>
        <pc:picChg chg="add mod topLvl">
          <ac:chgData name="Marta Klopotowska" userId="eac6eb22-5f14-46b4-a4ea-a86e6e8c4acc" providerId="ADAL" clId="{411C589E-37E3-45F9-8A01-0DA66338399E}" dt="2023-07-18T16:32:07.704" v="175" actId="1037"/>
          <ac:picMkLst>
            <pc:docMk/>
            <pc:sldMk cId="930545106" sldId="942"/>
            <ac:picMk id="14" creationId="{F9CB104D-C29B-02E9-11BC-5A2B518A850D}"/>
          </ac:picMkLst>
        </pc:picChg>
        <pc:picChg chg="add mod topLvl">
          <ac:chgData name="Marta Klopotowska" userId="eac6eb22-5f14-46b4-a4ea-a86e6e8c4acc" providerId="ADAL" clId="{411C589E-37E3-45F9-8A01-0DA66338399E}" dt="2023-07-18T16:32:07.704" v="175" actId="1037"/>
          <ac:picMkLst>
            <pc:docMk/>
            <pc:sldMk cId="930545106" sldId="942"/>
            <ac:picMk id="15" creationId="{A79EDE17-66DA-08CB-FB7E-06C15A0C89B9}"/>
          </ac:picMkLst>
        </pc:picChg>
        <pc:picChg chg="add mod topLvl">
          <ac:chgData name="Marta Klopotowska" userId="eac6eb22-5f14-46b4-a4ea-a86e6e8c4acc" providerId="ADAL" clId="{411C589E-37E3-45F9-8A01-0DA66338399E}" dt="2023-07-18T16:32:07.704" v="175" actId="1037"/>
          <ac:picMkLst>
            <pc:docMk/>
            <pc:sldMk cId="930545106" sldId="942"/>
            <ac:picMk id="17" creationId="{970CAF06-4B3C-FEFA-2E74-B42B77661614}"/>
          </ac:picMkLst>
        </pc:picChg>
        <pc:picChg chg="del">
          <ac:chgData name="Marta Klopotowska" userId="eac6eb22-5f14-46b4-a4ea-a86e6e8c4acc" providerId="ADAL" clId="{411C589E-37E3-45F9-8A01-0DA66338399E}" dt="2023-07-18T16:31:05.504" v="105" actId="478"/>
          <ac:picMkLst>
            <pc:docMk/>
            <pc:sldMk cId="930545106" sldId="942"/>
            <ac:picMk id="19" creationId="{9A2FD6AD-DF0C-45DD-A407-75260AABA954}"/>
          </ac:picMkLst>
        </pc:picChg>
        <pc:picChg chg="del">
          <ac:chgData name="Marta Klopotowska" userId="eac6eb22-5f14-46b4-a4ea-a86e6e8c4acc" providerId="ADAL" clId="{411C589E-37E3-45F9-8A01-0DA66338399E}" dt="2023-07-18T16:31:03.906" v="104" actId="478"/>
          <ac:picMkLst>
            <pc:docMk/>
            <pc:sldMk cId="930545106" sldId="942"/>
            <ac:picMk id="20" creationId="{340EFFB1-9B52-4129-8863-90174B4D4F64}"/>
          </ac:picMkLst>
        </pc:picChg>
        <pc:picChg chg="del">
          <ac:chgData name="Marta Klopotowska" userId="eac6eb22-5f14-46b4-a4ea-a86e6e8c4acc" providerId="ADAL" clId="{411C589E-37E3-45F9-8A01-0DA66338399E}" dt="2023-07-18T16:31:03.906" v="104" actId="478"/>
          <ac:picMkLst>
            <pc:docMk/>
            <pc:sldMk cId="930545106" sldId="942"/>
            <ac:picMk id="26" creationId="{4B116D93-30C6-4604-AF1B-A8EE50AF5496}"/>
          </ac:picMkLst>
        </pc:picChg>
        <pc:picChg chg="del">
          <ac:chgData name="Marta Klopotowska" userId="eac6eb22-5f14-46b4-a4ea-a86e6e8c4acc" providerId="ADAL" clId="{411C589E-37E3-45F9-8A01-0DA66338399E}" dt="2023-07-18T16:31:03.906" v="104" actId="478"/>
          <ac:picMkLst>
            <pc:docMk/>
            <pc:sldMk cId="930545106" sldId="942"/>
            <ac:picMk id="27" creationId="{10A23CA4-B96C-47D7-A513-4859CA3EFB15}"/>
          </ac:picMkLst>
        </pc:picChg>
        <pc:picChg chg="del">
          <ac:chgData name="Marta Klopotowska" userId="eac6eb22-5f14-46b4-a4ea-a86e6e8c4acc" providerId="ADAL" clId="{411C589E-37E3-45F9-8A01-0DA66338399E}" dt="2023-07-18T16:31:05.504" v="105" actId="478"/>
          <ac:picMkLst>
            <pc:docMk/>
            <pc:sldMk cId="930545106" sldId="942"/>
            <ac:picMk id="1028" creationId="{A2022067-A264-47BE-ABF8-2918C6D1E53C}"/>
          </ac:picMkLst>
        </pc:picChg>
      </pc:sldChg>
      <pc:sldChg chg="add">
        <pc:chgData name="Marta Klopotowska" userId="eac6eb22-5f14-46b4-a4ea-a86e6e8c4acc" providerId="ADAL" clId="{411C589E-37E3-45F9-8A01-0DA66338399E}" dt="2023-07-25T11:03:35.997" v="840"/>
        <pc:sldMkLst>
          <pc:docMk/>
          <pc:sldMk cId="2174723077" sldId="943"/>
        </pc:sldMkLst>
      </pc:sldChg>
      <pc:sldChg chg="addSp delSp modSp add mod">
        <pc:chgData name="Marta Klopotowska" userId="eac6eb22-5f14-46b4-a4ea-a86e6e8c4acc" providerId="ADAL" clId="{411C589E-37E3-45F9-8A01-0DA66338399E}" dt="2023-07-25T11:08:41.464" v="896"/>
        <pc:sldMkLst>
          <pc:docMk/>
          <pc:sldMk cId="4222863763" sldId="944"/>
        </pc:sldMkLst>
        <pc:spChg chg="add del mod">
          <ac:chgData name="Marta Klopotowska" userId="eac6eb22-5f14-46b4-a4ea-a86e6e8c4acc" providerId="ADAL" clId="{411C589E-37E3-45F9-8A01-0DA66338399E}" dt="2023-07-25T11:08:41.464" v="896"/>
          <ac:spMkLst>
            <pc:docMk/>
            <pc:sldMk cId="4222863763" sldId="944"/>
            <ac:spMk id="11" creationId="{B81099F8-230D-7FEF-79B5-8081637F7CE4}"/>
          </ac:spMkLst>
        </pc:spChg>
        <pc:picChg chg="mod">
          <ac:chgData name="Marta Klopotowska" userId="eac6eb22-5f14-46b4-a4ea-a86e6e8c4acc" providerId="ADAL" clId="{411C589E-37E3-45F9-8A01-0DA66338399E}" dt="2023-07-25T11:07:45.896" v="894" actId="1076"/>
          <ac:picMkLst>
            <pc:docMk/>
            <pc:sldMk cId="4222863763" sldId="944"/>
            <ac:picMk id="6" creationId="{F71B36DD-B5E1-A93C-6CCE-947DF2BE3ED1}"/>
          </ac:picMkLst>
        </pc:picChg>
        <pc:picChg chg="add del mod">
          <ac:chgData name="Marta Klopotowska" userId="eac6eb22-5f14-46b4-a4ea-a86e6e8c4acc" providerId="ADAL" clId="{411C589E-37E3-45F9-8A01-0DA66338399E}" dt="2023-07-25T11:05:45.895" v="889" actId="478"/>
          <ac:picMkLst>
            <pc:docMk/>
            <pc:sldMk cId="4222863763" sldId="944"/>
            <ac:picMk id="7" creationId="{2CBDFDB0-B317-F1E6-2EAE-3C1E51E40463}"/>
          </ac:picMkLst>
        </pc:picChg>
        <pc:picChg chg="add del mod">
          <ac:chgData name="Marta Klopotowska" userId="eac6eb22-5f14-46b4-a4ea-a86e6e8c4acc" providerId="ADAL" clId="{411C589E-37E3-45F9-8A01-0DA66338399E}" dt="2023-07-25T11:05:45.246" v="888" actId="478"/>
          <ac:picMkLst>
            <pc:docMk/>
            <pc:sldMk cId="4222863763" sldId="944"/>
            <ac:picMk id="9" creationId="{F44C26FD-96A5-B29E-F93B-F6F79528A12E}"/>
          </ac:picMkLst>
        </pc:picChg>
        <pc:picChg chg="add del mod">
          <ac:chgData name="Marta Klopotowska" userId="eac6eb22-5f14-46b4-a4ea-a86e6e8c4acc" providerId="ADAL" clId="{411C589E-37E3-45F9-8A01-0DA66338399E}" dt="2023-07-25T11:07:34.941" v="892" actId="478"/>
          <ac:picMkLst>
            <pc:docMk/>
            <pc:sldMk cId="4222863763" sldId="944"/>
            <ac:picMk id="10" creationId="{1B24D027-412C-4D21-A187-ADEA7888B8EB}"/>
          </ac:picMkLst>
        </pc:picChg>
        <pc:picChg chg="add del mod">
          <ac:chgData name="Marta Klopotowska" userId="eac6eb22-5f14-46b4-a4ea-a86e6e8c4acc" providerId="ADAL" clId="{411C589E-37E3-45F9-8A01-0DA66338399E}" dt="2023-07-25T11:08:41.464" v="896"/>
          <ac:picMkLst>
            <pc:docMk/>
            <pc:sldMk cId="4222863763" sldId="944"/>
            <ac:picMk id="12" creationId="{C3A0FB23-F2A2-BB5D-4C47-1E8493F611BE}"/>
          </ac:picMkLst>
        </pc:picChg>
        <pc:picChg chg="add del mod">
          <ac:chgData name="Marta Klopotowska" userId="eac6eb22-5f14-46b4-a4ea-a86e6e8c4acc" providerId="ADAL" clId="{411C589E-37E3-45F9-8A01-0DA66338399E}" dt="2023-07-25T11:08:41.464" v="896"/>
          <ac:picMkLst>
            <pc:docMk/>
            <pc:sldMk cId="4222863763" sldId="944"/>
            <ac:picMk id="13" creationId="{83DB2DBB-DBED-7F0C-A9EF-253AED8B4F7B}"/>
          </ac:picMkLst>
        </pc:picChg>
      </pc:sldChg>
      <pc:sldChg chg="add">
        <pc:chgData name="Marta Klopotowska" userId="eac6eb22-5f14-46b4-a4ea-a86e6e8c4acc" providerId="ADAL" clId="{411C589E-37E3-45F9-8A01-0DA66338399E}" dt="2023-07-25T11:03:36.327" v="844"/>
        <pc:sldMkLst>
          <pc:docMk/>
          <pc:sldMk cId="1455938346" sldId="945"/>
        </pc:sldMkLst>
      </pc:sldChg>
      <pc:sldChg chg="add">
        <pc:chgData name="Marta Klopotowska" userId="eac6eb22-5f14-46b4-a4ea-a86e6e8c4acc" providerId="ADAL" clId="{411C589E-37E3-45F9-8A01-0DA66338399E}" dt="2023-07-25T11:03:36.393" v="846"/>
        <pc:sldMkLst>
          <pc:docMk/>
          <pc:sldMk cId="1984550820" sldId="946"/>
        </pc:sldMkLst>
      </pc:sldChg>
      <pc:sldChg chg="add del">
        <pc:chgData name="Marta Klopotowska" userId="eac6eb22-5f14-46b4-a4ea-a86e6e8c4acc" providerId="ADAL" clId="{411C589E-37E3-45F9-8A01-0DA66338399E}" dt="2023-07-25T11:09:16.380" v="898" actId="47"/>
        <pc:sldMkLst>
          <pc:docMk/>
          <pc:sldMk cId="2695781820" sldId="947"/>
        </pc:sldMkLst>
      </pc:sldChg>
      <pc:sldChg chg="add">
        <pc:chgData name="Marta Klopotowska" userId="eac6eb22-5f14-46b4-a4ea-a86e6e8c4acc" providerId="ADAL" clId="{411C589E-37E3-45F9-8A01-0DA66338399E}" dt="2023-07-25T11:03:36.487" v="850"/>
        <pc:sldMkLst>
          <pc:docMk/>
          <pc:sldMk cId="763686312" sldId="948"/>
        </pc:sldMkLst>
      </pc:sldChg>
      <pc:sldChg chg="add ord">
        <pc:chgData name="Marta Klopotowska" userId="eac6eb22-5f14-46b4-a4ea-a86e6e8c4acc" providerId="ADAL" clId="{411C589E-37E3-45F9-8A01-0DA66338399E}" dt="2023-07-25T11:09:30.671" v="900"/>
        <pc:sldMkLst>
          <pc:docMk/>
          <pc:sldMk cId="2420100037" sldId="949"/>
        </pc:sldMkLst>
      </pc:sldChg>
      <pc:sldChg chg="add">
        <pc:chgData name="Marta Klopotowska" userId="eac6eb22-5f14-46b4-a4ea-a86e6e8c4acc" providerId="ADAL" clId="{411C589E-37E3-45F9-8A01-0DA66338399E}" dt="2023-07-25T11:03:36.678" v="854"/>
        <pc:sldMkLst>
          <pc:docMk/>
          <pc:sldMk cId="1548037683" sldId="950"/>
        </pc:sldMkLst>
      </pc:sldChg>
      <pc:sldChg chg="add">
        <pc:chgData name="Marta Klopotowska" userId="eac6eb22-5f14-46b4-a4ea-a86e6e8c4acc" providerId="ADAL" clId="{411C589E-37E3-45F9-8A01-0DA66338399E}" dt="2023-07-25T11:03:36.700" v="856"/>
        <pc:sldMkLst>
          <pc:docMk/>
          <pc:sldMk cId="3737817485" sldId="951"/>
        </pc:sldMkLst>
      </pc:sldChg>
      <pc:sldChg chg="add ord">
        <pc:chgData name="Marta Klopotowska" userId="eac6eb22-5f14-46b4-a4ea-a86e6e8c4acc" providerId="ADAL" clId="{411C589E-37E3-45F9-8A01-0DA66338399E}" dt="2023-07-25T11:10:28.264" v="902"/>
        <pc:sldMkLst>
          <pc:docMk/>
          <pc:sldMk cId="3452110401" sldId="952"/>
        </pc:sldMkLst>
      </pc:sldChg>
      <pc:sldChg chg="add">
        <pc:chgData name="Marta Klopotowska" userId="eac6eb22-5f14-46b4-a4ea-a86e6e8c4acc" providerId="ADAL" clId="{411C589E-37E3-45F9-8A01-0DA66338399E}" dt="2023-07-25T11:03:36.954" v="860"/>
        <pc:sldMkLst>
          <pc:docMk/>
          <pc:sldMk cId="501601909" sldId="953"/>
        </pc:sldMkLst>
      </pc:sldChg>
      <pc:sldChg chg="add">
        <pc:chgData name="Marta Klopotowska" userId="eac6eb22-5f14-46b4-a4ea-a86e6e8c4acc" providerId="ADAL" clId="{411C589E-37E3-45F9-8A01-0DA66338399E}" dt="2023-07-25T11:03:36.978" v="862"/>
        <pc:sldMkLst>
          <pc:docMk/>
          <pc:sldMk cId="3366616842" sldId="954"/>
        </pc:sldMkLst>
      </pc:sldChg>
      <pc:sldChg chg="add">
        <pc:chgData name="Marta Klopotowska" userId="eac6eb22-5f14-46b4-a4ea-a86e6e8c4acc" providerId="ADAL" clId="{411C589E-37E3-45F9-8A01-0DA66338399E}" dt="2023-07-25T11:03:37.007" v="864"/>
        <pc:sldMkLst>
          <pc:docMk/>
          <pc:sldMk cId="1708522703" sldId="955"/>
        </pc:sldMkLst>
      </pc:sldChg>
      <pc:sldChg chg="add">
        <pc:chgData name="Marta Klopotowska" userId="eac6eb22-5f14-46b4-a4ea-a86e6e8c4acc" providerId="ADAL" clId="{411C589E-37E3-45F9-8A01-0DA66338399E}" dt="2023-07-25T11:03:37.076" v="866"/>
        <pc:sldMkLst>
          <pc:docMk/>
          <pc:sldMk cId="2333910150" sldId="956"/>
        </pc:sldMkLst>
      </pc:sldChg>
      <pc:sldChg chg="add">
        <pc:chgData name="Marta Klopotowska" userId="eac6eb22-5f14-46b4-a4ea-a86e6e8c4acc" providerId="ADAL" clId="{411C589E-37E3-45F9-8A01-0DA66338399E}" dt="2023-07-25T11:03:37.163" v="868"/>
        <pc:sldMkLst>
          <pc:docMk/>
          <pc:sldMk cId="3315076383" sldId="957"/>
        </pc:sldMkLst>
      </pc:sldChg>
      <pc:sldChg chg="add ord">
        <pc:chgData name="Marta Klopotowska" userId="eac6eb22-5f14-46b4-a4ea-a86e6e8c4acc" providerId="ADAL" clId="{411C589E-37E3-45F9-8A01-0DA66338399E}" dt="2023-07-25T11:11:54.014" v="910"/>
        <pc:sldMkLst>
          <pc:docMk/>
          <pc:sldMk cId="2882630951" sldId="958"/>
        </pc:sldMkLst>
      </pc:sldChg>
      <pc:sldChg chg="add">
        <pc:chgData name="Marta Klopotowska" userId="eac6eb22-5f14-46b4-a4ea-a86e6e8c4acc" providerId="ADAL" clId="{411C589E-37E3-45F9-8A01-0DA66338399E}" dt="2023-07-25T11:03:37.562" v="872"/>
        <pc:sldMkLst>
          <pc:docMk/>
          <pc:sldMk cId="2811790200" sldId="959"/>
        </pc:sldMkLst>
      </pc:sldChg>
      <pc:sldChg chg="add ord">
        <pc:chgData name="Marta Klopotowska" userId="eac6eb22-5f14-46b4-a4ea-a86e6e8c4acc" providerId="ADAL" clId="{411C589E-37E3-45F9-8A01-0DA66338399E}" dt="2023-07-25T11:11:07.305" v="906"/>
        <pc:sldMkLst>
          <pc:docMk/>
          <pc:sldMk cId="423310434" sldId="960"/>
        </pc:sldMkLst>
      </pc:sldChg>
      <pc:sldChg chg="add ord">
        <pc:chgData name="Marta Klopotowska" userId="eac6eb22-5f14-46b4-a4ea-a86e6e8c4acc" providerId="ADAL" clId="{411C589E-37E3-45F9-8A01-0DA66338399E}" dt="2023-07-25T11:11:30.395" v="908"/>
        <pc:sldMkLst>
          <pc:docMk/>
          <pc:sldMk cId="2304380647" sldId="961"/>
        </pc:sldMkLst>
      </pc:sldChg>
      <pc:sldChg chg="add ord">
        <pc:chgData name="Marta Klopotowska" userId="eac6eb22-5f14-46b4-a4ea-a86e6e8c4acc" providerId="ADAL" clId="{411C589E-37E3-45F9-8A01-0DA66338399E}" dt="2023-07-25T11:10:44.130" v="904"/>
        <pc:sldMkLst>
          <pc:docMk/>
          <pc:sldMk cId="2326067737" sldId="962"/>
        </pc:sldMkLst>
      </pc:sldChg>
      <pc:sldChg chg="add ord">
        <pc:chgData name="Marta Klopotowska" userId="eac6eb22-5f14-46b4-a4ea-a86e6e8c4acc" providerId="ADAL" clId="{411C589E-37E3-45F9-8A01-0DA66338399E}" dt="2023-07-25T11:12:07.518" v="912"/>
        <pc:sldMkLst>
          <pc:docMk/>
          <pc:sldMk cId="547693919" sldId="963"/>
        </pc:sldMkLst>
      </pc:sldChg>
      <pc:sldChg chg="add">
        <pc:chgData name="Marta Klopotowska" userId="eac6eb22-5f14-46b4-a4ea-a86e6e8c4acc" providerId="ADAL" clId="{411C589E-37E3-45F9-8A01-0DA66338399E}" dt="2023-07-25T11:08:52.821" v="897"/>
        <pc:sldMkLst>
          <pc:docMk/>
          <pc:sldMk cId="1081760804" sldId="5367"/>
        </pc:sldMkLst>
      </pc:sldChg>
      <pc:sldMasterChg chg="addSldLayout">
        <pc:chgData name="Marta Klopotowska" userId="eac6eb22-5f14-46b4-a4ea-a86e6e8c4acc" providerId="ADAL" clId="{411C589E-37E3-45F9-8A01-0DA66338399E}" dt="2023-07-25T11:03:35.996" v="839" actId="27028"/>
        <pc:sldMasterMkLst>
          <pc:docMk/>
          <pc:sldMasterMk cId="810311947" sldId="2147483648"/>
        </pc:sldMasterMkLst>
        <pc:sldLayoutChg chg="add">
          <pc:chgData name="Marta Klopotowska" userId="eac6eb22-5f14-46b4-a4ea-a86e6e8c4acc" providerId="ADAL" clId="{411C589E-37E3-45F9-8A01-0DA66338399E}" dt="2023-07-25T11:03:35.996" v="839" actId="27028"/>
          <pc:sldLayoutMkLst>
            <pc:docMk/>
            <pc:sldMasterMk cId="810311947" sldId="2147483648"/>
            <pc:sldLayoutMk cId="1495894807" sldId="2147483663"/>
          </pc:sldLayoutMkLst>
        </pc:sldLayoutChg>
      </pc:sldMasterChg>
      <pc:sldMasterChg chg="add addSldLayout">
        <pc:chgData name="Marta Klopotowska" userId="eac6eb22-5f14-46b4-a4ea-a86e6e8c4acc" providerId="ADAL" clId="{411C589E-37E3-45F9-8A01-0DA66338399E}" dt="2023-07-25T11:03:37.209" v="869" actId="27028"/>
        <pc:sldMasterMkLst>
          <pc:docMk/>
          <pc:sldMasterMk cId="810311947" sldId="2147483648"/>
        </pc:sldMasterMkLst>
        <pc:sldLayoutChg chg="add">
          <pc:chgData name="Marta Klopotowska" userId="eac6eb22-5f14-46b4-a4ea-a86e6e8c4acc" providerId="ADAL" clId="{411C589E-37E3-45F9-8A01-0DA66338399E}" dt="2023-07-25T11:03:36.268" v="841" actId="27028"/>
          <pc:sldLayoutMkLst>
            <pc:docMk/>
            <pc:sldMasterMk cId="810311947" sldId="2147483648"/>
            <pc:sldLayoutMk cId="3049527443" sldId="2147483649"/>
          </pc:sldLayoutMkLst>
        </pc:sldLayoutChg>
        <pc:sldLayoutChg chg="add">
          <pc:chgData name="Marta Klopotowska" userId="eac6eb22-5f14-46b4-a4ea-a86e6e8c4acc" providerId="ADAL" clId="{411C589E-37E3-45F9-8A01-0DA66338399E}" dt="2023-07-25T11:03:36.393" v="845" actId="27028"/>
          <pc:sldLayoutMkLst>
            <pc:docMk/>
            <pc:sldMasterMk cId="810311947" sldId="2147483648"/>
            <pc:sldLayoutMk cId="1099535946" sldId="2147483660"/>
          </pc:sldLayoutMkLst>
        </pc:sldLayoutChg>
        <pc:sldLayoutChg chg="add">
          <pc:chgData name="Marta Klopotowska" userId="eac6eb22-5f14-46b4-a4ea-a86e6e8c4acc" providerId="ADAL" clId="{411C589E-37E3-45F9-8A01-0DA66338399E}" dt="2023-07-25T11:03:36.327" v="843" actId="27028"/>
          <pc:sldLayoutMkLst>
            <pc:docMk/>
            <pc:sldMasterMk cId="810311947" sldId="2147483648"/>
            <pc:sldLayoutMk cId="3303153342" sldId="2147483666"/>
          </pc:sldLayoutMkLst>
        </pc:sldLayoutChg>
        <pc:sldLayoutChg chg="add">
          <pc:chgData name="Marta Klopotowska" userId="eac6eb22-5f14-46b4-a4ea-a86e6e8c4acc" providerId="ADAL" clId="{411C589E-37E3-45F9-8A01-0DA66338399E}" dt="2023-07-25T11:03:37.209" v="869" actId="27028"/>
          <pc:sldLayoutMkLst>
            <pc:docMk/>
            <pc:sldMasterMk cId="810311947" sldId="2147483648"/>
            <pc:sldLayoutMk cId="3499775527" sldId="2147483667"/>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FA23C0-1704-415C-A64F-D99647285AEF}" type="doc">
      <dgm:prSet loTypeId="urn:microsoft.com/office/officeart/2005/8/layout/process1" loCatId="process" qsTypeId="urn:microsoft.com/office/officeart/2005/8/quickstyle/simple1" qsCatId="simple" csTypeId="urn:microsoft.com/office/officeart/2005/8/colors/colorful1" csCatId="colorful" phldr="1"/>
      <dgm:spPr/>
    </dgm:pt>
    <dgm:pt modelId="{05D54E9F-3C0B-4AB8-9D7E-7072A92FFE01}">
      <dgm:prSet phldrT="[Text]" custT="1"/>
      <dgm:spPr>
        <a:solidFill>
          <a:srgbClr val="DF6613"/>
        </a:solidFill>
      </dgm:spPr>
      <dgm:t>
        <a:bodyPr/>
        <a:lstStyle/>
        <a:p>
          <a:r>
            <a:rPr lang="en-US" sz="1800" b="1"/>
            <a:t>White House Announcement</a:t>
          </a:r>
        </a:p>
        <a:p>
          <a:r>
            <a:rPr lang="en-US" sz="1800" i="1"/>
            <a:t>(of the agency &amp; goals)</a:t>
          </a:r>
        </a:p>
      </dgm:t>
    </dgm:pt>
    <dgm:pt modelId="{1B27B5BE-3D6B-45B7-9625-60A6F97C3776}" type="parTrans" cxnId="{0C83B572-EEEB-4B63-97E6-4C20D0A36A66}">
      <dgm:prSet/>
      <dgm:spPr/>
      <dgm:t>
        <a:bodyPr/>
        <a:lstStyle/>
        <a:p>
          <a:endParaRPr lang="en-US" sz="1400"/>
        </a:p>
      </dgm:t>
    </dgm:pt>
    <dgm:pt modelId="{FDE58D43-5B1C-4214-B66A-93E9B8620BD8}" type="sibTrans" cxnId="{0C83B572-EEEB-4B63-97E6-4C20D0A36A66}">
      <dgm:prSet custT="1"/>
      <dgm:spPr/>
      <dgm:t>
        <a:bodyPr/>
        <a:lstStyle/>
        <a:p>
          <a:endParaRPr lang="en-US" sz="1400"/>
        </a:p>
      </dgm:t>
    </dgm:pt>
    <dgm:pt modelId="{27063965-48E5-4CDE-A186-53EA6D938217}">
      <dgm:prSet phldrT="[Text]" custT="1"/>
      <dgm:spPr>
        <a:solidFill>
          <a:schemeClr val="accent1">
            <a:lumMod val="75000"/>
          </a:schemeClr>
        </a:solidFill>
      </dgm:spPr>
      <dgm:t>
        <a:bodyPr/>
        <a:lstStyle/>
        <a:p>
          <a:r>
            <a:rPr lang="en-US" sz="1800" b="1"/>
            <a:t>Notice(s) of Proposed </a:t>
          </a:r>
          <a:br>
            <a:rPr lang="en-US" sz="1800" b="1"/>
          </a:br>
          <a:r>
            <a:rPr lang="en-US" sz="1800" b="1"/>
            <a:t>Rule Making</a:t>
          </a:r>
        </a:p>
        <a:p>
          <a:r>
            <a:rPr lang="en-US" sz="1800" i="1"/>
            <a:t>(public consultation period)</a:t>
          </a:r>
        </a:p>
      </dgm:t>
    </dgm:pt>
    <dgm:pt modelId="{407ED6A9-1F5F-4082-81C5-145F2D6740F6}" type="parTrans" cxnId="{2274C2B2-B9C4-498B-B041-517FA662DB1A}">
      <dgm:prSet/>
      <dgm:spPr/>
      <dgm:t>
        <a:bodyPr/>
        <a:lstStyle/>
        <a:p>
          <a:endParaRPr lang="en-US" sz="1400"/>
        </a:p>
      </dgm:t>
    </dgm:pt>
    <dgm:pt modelId="{DC95820F-C80B-4131-BF5A-F9595BBA9459}" type="sibTrans" cxnId="{2274C2B2-B9C4-498B-B041-517FA662DB1A}">
      <dgm:prSet custT="1"/>
      <dgm:spPr>
        <a:solidFill>
          <a:schemeClr val="accent1">
            <a:lumMod val="75000"/>
          </a:schemeClr>
        </a:solidFill>
      </dgm:spPr>
      <dgm:t>
        <a:bodyPr/>
        <a:lstStyle/>
        <a:p>
          <a:endParaRPr lang="en-US" sz="1400"/>
        </a:p>
      </dgm:t>
    </dgm:pt>
    <dgm:pt modelId="{99E4BAD2-CB67-4D5F-B231-6FFF3EF978A9}">
      <dgm:prSet phldrT="[Text]" custT="1"/>
      <dgm:spPr>
        <a:solidFill>
          <a:schemeClr val="accent6">
            <a:lumMod val="75000"/>
          </a:schemeClr>
        </a:solidFill>
      </dgm:spPr>
      <dgm:t>
        <a:bodyPr/>
        <a:lstStyle/>
        <a:p>
          <a:r>
            <a:rPr lang="en-US" sz="1800" b="1"/>
            <a:t>FCC Report &amp; Order </a:t>
          </a:r>
        </a:p>
        <a:p>
          <a:r>
            <a:rPr lang="en-US" sz="1800" i="1"/>
            <a:t>(to adopt rules and start)</a:t>
          </a:r>
        </a:p>
      </dgm:t>
    </dgm:pt>
    <dgm:pt modelId="{4A8378AB-F696-4A6A-9D5B-583149F9AA1E}" type="parTrans" cxnId="{CF41F540-1F67-4338-9374-E903084B4C80}">
      <dgm:prSet/>
      <dgm:spPr/>
      <dgm:t>
        <a:bodyPr/>
        <a:lstStyle/>
        <a:p>
          <a:endParaRPr lang="en-US" sz="1400"/>
        </a:p>
      </dgm:t>
    </dgm:pt>
    <dgm:pt modelId="{50B02C96-3BDC-469F-9CF4-FE31A3E9800E}" type="sibTrans" cxnId="{CF41F540-1F67-4338-9374-E903084B4C80}">
      <dgm:prSet/>
      <dgm:spPr/>
      <dgm:t>
        <a:bodyPr/>
        <a:lstStyle/>
        <a:p>
          <a:endParaRPr lang="en-US" sz="1400"/>
        </a:p>
      </dgm:t>
    </dgm:pt>
    <dgm:pt modelId="{75091535-3C36-4CAB-AB11-1C9608AA1D7B}" type="pres">
      <dgm:prSet presAssocID="{36FA23C0-1704-415C-A64F-D99647285AEF}" presName="Name0" presStyleCnt="0">
        <dgm:presLayoutVars>
          <dgm:dir/>
          <dgm:resizeHandles val="exact"/>
        </dgm:presLayoutVars>
      </dgm:prSet>
      <dgm:spPr/>
    </dgm:pt>
    <dgm:pt modelId="{33B0492E-7AEE-4BD9-B920-E1E5D3FA01F7}" type="pres">
      <dgm:prSet presAssocID="{05D54E9F-3C0B-4AB8-9D7E-7072A92FFE01}" presName="node" presStyleLbl="node1" presStyleIdx="0" presStyleCnt="3">
        <dgm:presLayoutVars>
          <dgm:bulletEnabled val="1"/>
        </dgm:presLayoutVars>
      </dgm:prSet>
      <dgm:spPr/>
    </dgm:pt>
    <dgm:pt modelId="{3F233017-5FBB-4242-96B5-E8A3F1C16C39}" type="pres">
      <dgm:prSet presAssocID="{FDE58D43-5B1C-4214-B66A-93E9B8620BD8}" presName="sibTrans" presStyleLbl="sibTrans2D1" presStyleIdx="0" presStyleCnt="2"/>
      <dgm:spPr/>
    </dgm:pt>
    <dgm:pt modelId="{2D3DADAE-B590-4565-8A23-BA924687C283}" type="pres">
      <dgm:prSet presAssocID="{FDE58D43-5B1C-4214-B66A-93E9B8620BD8}" presName="connectorText" presStyleLbl="sibTrans2D1" presStyleIdx="0" presStyleCnt="2"/>
      <dgm:spPr/>
    </dgm:pt>
    <dgm:pt modelId="{A9B476C1-3F9E-477D-B80B-51903AE821BF}" type="pres">
      <dgm:prSet presAssocID="{27063965-48E5-4CDE-A186-53EA6D938217}" presName="node" presStyleLbl="node1" presStyleIdx="1" presStyleCnt="3" custLinFactNeighborY="-5882">
        <dgm:presLayoutVars>
          <dgm:bulletEnabled val="1"/>
        </dgm:presLayoutVars>
      </dgm:prSet>
      <dgm:spPr/>
    </dgm:pt>
    <dgm:pt modelId="{566ABE67-6BD7-4DD8-B569-70F96D766CD7}" type="pres">
      <dgm:prSet presAssocID="{DC95820F-C80B-4131-BF5A-F9595BBA9459}" presName="sibTrans" presStyleLbl="sibTrans2D1" presStyleIdx="1" presStyleCnt="2"/>
      <dgm:spPr/>
    </dgm:pt>
    <dgm:pt modelId="{5F6AFA2B-FD29-44D9-AA4F-209A3F43A0D8}" type="pres">
      <dgm:prSet presAssocID="{DC95820F-C80B-4131-BF5A-F9595BBA9459}" presName="connectorText" presStyleLbl="sibTrans2D1" presStyleIdx="1" presStyleCnt="2"/>
      <dgm:spPr/>
    </dgm:pt>
    <dgm:pt modelId="{F342E06C-5D7C-4B49-9D72-3E821F6606D1}" type="pres">
      <dgm:prSet presAssocID="{99E4BAD2-CB67-4D5F-B231-6FFF3EF978A9}" presName="node" presStyleLbl="node1" presStyleIdx="2" presStyleCnt="3">
        <dgm:presLayoutVars>
          <dgm:bulletEnabled val="1"/>
        </dgm:presLayoutVars>
      </dgm:prSet>
      <dgm:spPr/>
    </dgm:pt>
  </dgm:ptLst>
  <dgm:cxnLst>
    <dgm:cxn modelId="{8DE75004-F980-4C9A-96D9-2326EF03465F}" type="presOf" srcId="{27063965-48E5-4CDE-A186-53EA6D938217}" destId="{A9B476C1-3F9E-477D-B80B-51903AE821BF}" srcOrd="0" destOrd="0" presId="urn:microsoft.com/office/officeart/2005/8/layout/process1"/>
    <dgm:cxn modelId="{D3827B0B-18FE-4B8A-B523-B55C4358699D}" type="presOf" srcId="{05D54E9F-3C0B-4AB8-9D7E-7072A92FFE01}" destId="{33B0492E-7AEE-4BD9-B920-E1E5D3FA01F7}" srcOrd="0" destOrd="0" presId="urn:microsoft.com/office/officeart/2005/8/layout/process1"/>
    <dgm:cxn modelId="{FD84F51B-E7D3-4680-8243-44B44DA85D4A}" type="presOf" srcId="{DC95820F-C80B-4131-BF5A-F9595BBA9459}" destId="{5F6AFA2B-FD29-44D9-AA4F-209A3F43A0D8}" srcOrd="1" destOrd="0" presId="urn:microsoft.com/office/officeart/2005/8/layout/process1"/>
    <dgm:cxn modelId="{CF41F540-1F67-4338-9374-E903084B4C80}" srcId="{36FA23C0-1704-415C-A64F-D99647285AEF}" destId="{99E4BAD2-CB67-4D5F-B231-6FFF3EF978A9}" srcOrd="2" destOrd="0" parTransId="{4A8378AB-F696-4A6A-9D5B-583149F9AA1E}" sibTransId="{50B02C96-3BDC-469F-9CF4-FE31A3E9800E}"/>
    <dgm:cxn modelId="{3876884A-163A-48E4-A944-93E28ECE59E6}" type="presOf" srcId="{FDE58D43-5B1C-4214-B66A-93E9B8620BD8}" destId="{3F233017-5FBB-4242-96B5-E8A3F1C16C39}" srcOrd="0" destOrd="0" presId="urn:microsoft.com/office/officeart/2005/8/layout/process1"/>
    <dgm:cxn modelId="{0C83B572-EEEB-4B63-97E6-4C20D0A36A66}" srcId="{36FA23C0-1704-415C-A64F-D99647285AEF}" destId="{05D54E9F-3C0B-4AB8-9D7E-7072A92FFE01}" srcOrd="0" destOrd="0" parTransId="{1B27B5BE-3D6B-45B7-9625-60A6F97C3776}" sibTransId="{FDE58D43-5B1C-4214-B66A-93E9B8620BD8}"/>
    <dgm:cxn modelId="{A46BA6A9-232F-4C8F-8B98-C64121684AEA}" type="presOf" srcId="{DC95820F-C80B-4131-BF5A-F9595BBA9459}" destId="{566ABE67-6BD7-4DD8-B569-70F96D766CD7}" srcOrd="0" destOrd="0" presId="urn:microsoft.com/office/officeart/2005/8/layout/process1"/>
    <dgm:cxn modelId="{2274C2B2-B9C4-498B-B041-517FA662DB1A}" srcId="{36FA23C0-1704-415C-A64F-D99647285AEF}" destId="{27063965-48E5-4CDE-A186-53EA6D938217}" srcOrd="1" destOrd="0" parTransId="{407ED6A9-1F5F-4082-81C5-145F2D6740F6}" sibTransId="{DC95820F-C80B-4131-BF5A-F9595BBA9459}"/>
    <dgm:cxn modelId="{BA6742BB-A342-43F2-983C-5DA8695604C4}" type="presOf" srcId="{FDE58D43-5B1C-4214-B66A-93E9B8620BD8}" destId="{2D3DADAE-B590-4565-8A23-BA924687C283}" srcOrd="1" destOrd="0" presId="urn:microsoft.com/office/officeart/2005/8/layout/process1"/>
    <dgm:cxn modelId="{4224D6BD-2FAC-4AAD-8689-4359085B6790}" type="presOf" srcId="{36FA23C0-1704-415C-A64F-D99647285AEF}" destId="{75091535-3C36-4CAB-AB11-1C9608AA1D7B}" srcOrd="0" destOrd="0" presId="urn:microsoft.com/office/officeart/2005/8/layout/process1"/>
    <dgm:cxn modelId="{1E8F2CC3-F629-4081-91FC-6BF6E880D1E3}" type="presOf" srcId="{99E4BAD2-CB67-4D5F-B231-6FFF3EF978A9}" destId="{F342E06C-5D7C-4B49-9D72-3E821F6606D1}" srcOrd="0" destOrd="0" presId="urn:microsoft.com/office/officeart/2005/8/layout/process1"/>
    <dgm:cxn modelId="{96CBC04A-F530-44D9-8486-550E4914D9C6}" type="presParOf" srcId="{75091535-3C36-4CAB-AB11-1C9608AA1D7B}" destId="{33B0492E-7AEE-4BD9-B920-E1E5D3FA01F7}" srcOrd="0" destOrd="0" presId="urn:microsoft.com/office/officeart/2005/8/layout/process1"/>
    <dgm:cxn modelId="{A8799315-5C15-437D-8296-4EB8A26F70E1}" type="presParOf" srcId="{75091535-3C36-4CAB-AB11-1C9608AA1D7B}" destId="{3F233017-5FBB-4242-96B5-E8A3F1C16C39}" srcOrd="1" destOrd="0" presId="urn:microsoft.com/office/officeart/2005/8/layout/process1"/>
    <dgm:cxn modelId="{0261D1E2-7827-4909-95C6-AF650C5F34F4}" type="presParOf" srcId="{3F233017-5FBB-4242-96B5-E8A3F1C16C39}" destId="{2D3DADAE-B590-4565-8A23-BA924687C283}" srcOrd="0" destOrd="0" presId="urn:microsoft.com/office/officeart/2005/8/layout/process1"/>
    <dgm:cxn modelId="{5E5DDF31-61F3-4110-9373-8FE3B0DCE50D}" type="presParOf" srcId="{75091535-3C36-4CAB-AB11-1C9608AA1D7B}" destId="{A9B476C1-3F9E-477D-B80B-51903AE821BF}" srcOrd="2" destOrd="0" presId="urn:microsoft.com/office/officeart/2005/8/layout/process1"/>
    <dgm:cxn modelId="{97F46840-C605-4D49-80A7-0E077018ED03}" type="presParOf" srcId="{75091535-3C36-4CAB-AB11-1C9608AA1D7B}" destId="{566ABE67-6BD7-4DD8-B569-70F96D766CD7}" srcOrd="3" destOrd="0" presId="urn:microsoft.com/office/officeart/2005/8/layout/process1"/>
    <dgm:cxn modelId="{E8788DAD-53A2-4A9F-B1E3-A0EAFB0F7703}" type="presParOf" srcId="{566ABE67-6BD7-4DD8-B569-70F96D766CD7}" destId="{5F6AFA2B-FD29-44D9-AA4F-209A3F43A0D8}" srcOrd="0" destOrd="0" presId="urn:microsoft.com/office/officeart/2005/8/layout/process1"/>
    <dgm:cxn modelId="{8234DCCE-9554-4578-B703-5B690C3594C8}" type="presParOf" srcId="{75091535-3C36-4CAB-AB11-1C9608AA1D7B}" destId="{F342E06C-5D7C-4B49-9D72-3E821F6606D1}"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B0492E-7AEE-4BD9-B920-E1E5D3FA01F7}">
      <dsp:nvSpPr>
        <dsp:cNvPr id="0" name=""/>
        <dsp:cNvSpPr/>
      </dsp:nvSpPr>
      <dsp:spPr>
        <a:xfrm>
          <a:off x="9242" y="0"/>
          <a:ext cx="2762398" cy="1295399"/>
        </a:xfrm>
        <a:prstGeom prst="roundRect">
          <a:avLst>
            <a:gd name="adj" fmla="val 10000"/>
          </a:avLst>
        </a:prstGeom>
        <a:solidFill>
          <a:srgbClr val="DF661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White House Announcement</a:t>
          </a:r>
        </a:p>
        <a:p>
          <a:pPr marL="0" lvl="0" indent="0" algn="ctr" defTabSz="800100">
            <a:lnSpc>
              <a:spcPct val="90000"/>
            </a:lnSpc>
            <a:spcBef>
              <a:spcPct val="0"/>
            </a:spcBef>
            <a:spcAft>
              <a:spcPct val="35000"/>
            </a:spcAft>
            <a:buNone/>
          </a:pPr>
          <a:r>
            <a:rPr lang="en-US" sz="1800" i="1" kern="1200"/>
            <a:t>(of the agency &amp; goals)</a:t>
          </a:r>
        </a:p>
      </dsp:txBody>
      <dsp:txXfrm>
        <a:off x="47183" y="37941"/>
        <a:ext cx="2686516" cy="1219517"/>
      </dsp:txXfrm>
    </dsp:sp>
    <dsp:sp modelId="{3F233017-5FBB-4242-96B5-E8A3F1C16C39}">
      <dsp:nvSpPr>
        <dsp:cNvPr id="0" name=""/>
        <dsp:cNvSpPr/>
      </dsp:nvSpPr>
      <dsp:spPr>
        <a:xfrm>
          <a:off x="3047880" y="305162"/>
          <a:ext cx="585628" cy="68507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047880" y="442177"/>
        <a:ext cx="409940" cy="411044"/>
      </dsp:txXfrm>
    </dsp:sp>
    <dsp:sp modelId="{A9B476C1-3F9E-477D-B80B-51903AE821BF}">
      <dsp:nvSpPr>
        <dsp:cNvPr id="0" name=""/>
        <dsp:cNvSpPr/>
      </dsp:nvSpPr>
      <dsp:spPr>
        <a:xfrm>
          <a:off x="3876600" y="0"/>
          <a:ext cx="2762398" cy="1295399"/>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Notice(s) of Proposed </a:t>
          </a:r>
          <a:br>
            <a:rPr lang="en-US" sz="1800" b="1" kern="1200"/>
          </a:br>
          <a:r>
            <a:rPr lang="en-US" sz="1800" b="1" kern="1200"/>
            <a:t>Rule Making</a:t>
          </a:r>
        </a:p>
        <a:p>
          <a:pPr marL="0" lvl="0" indent="0" algn="ctr" defTabSz="800100">
            <a:lnSpc>
              <a:spcPct val="90000"/>
            </a:lnSpc>
            <a:spcBef>
              <a:spcPct val="0"/>
            </a:spcBef>
            <a:spcAft>
              <a:spcPct val="35000"/>
            </a:spcAft>
            <a:buNone/>
          </a:pPr>
          <a:r>
            <a:rPr lang="en-US" sz="1800" i="1" kern="1200"/>
            <a:t>(public consultation period)</a:t>
          </a:r>
        </a:p>
      </dsp:txBody>
      <dsp:txXfrm>
        <a:off x="3914541" y="37941"/>
        <a:ext cx="2686516" cy="1219517"/>
      </dsp:txXfrm>
    </dsp:sp>
    <dsp:sp modelId="{566ABE67-6BD7-4DD8-B569-70F96D766CD7}">
      <dsp:nvSpPr>
        <dsp:cNvPr id="0" name=""/>
        <dsp:cNvSpPr/>
      </dsp:nvSpPr>
      <dsp:spPr>
        <a:xfrm>
          <a:off x="6915239" y="305162"/>
          <a:ext cx="585628" cy="685074"/>
        </a:xfrm>
        <a:prstGeom prst="rightArrow">
          <a:avLst>
            <a:gd name="adj1" fmla="val 60000"/>
            <a:gd name="adj2" fmla="val 50000"/>
          </a:avLst>
        </a:prstGeom>
        <a:solidFill>
          <a:schemeClr val="accent1">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915239" y="442177"/>
        <a:ext cx="409940" cy="411044"/>
      </dsp:txXfrm>
    </dsp:sp>
    <dsp:sp modelId="{F342E06C-5D7C-4B49-9D72-3E821F6606D1}">
      <dsp:nvSpPr>
        <dsp:cNvPr id="0" name=""/>
        <dsp:cNvSpPr/>
      </dsp:nvSpPr>
      <dsp:spPr>
        <a:xfrm>
          <a:off x="7743958" y="0"/>
          <a:ext cx="2762398" cy="129539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FCC Report &amp; Order </a:t>
          </a:r>
        </a:p>
        <a:p>
          <a:pPr marL="0" lvl="0" indent="0" algn="ctr" defTabSz="800100">
            <a:lnSpc>
              <a:spcPct val="90000"/>
            </a:lnSpc>
            <a:spcBef>
              <a:spcPct val="0"/>
            </a:spcBef>
            <a:spcAft>
              <a:spcPct val="35000"/>
            </a:spcAft>
            <a:buNone/>
          </a:pPr>
          <a:r>
            <a:rPr lang="en-US" sz="1800" i="1" kern="1200"/>
            <a:t>(to adopt rules and start)</a:t>
          </a:r>
        </a:p>
      </dsp:txBody>
      <dsp:txXfrm>
        <a:off x="7781899" y="37941"/>
        <a:ext cx="2686516" cy="121951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321ED-B2C9-0D48-956F-A92D3C19091A}" type="datetimeFigureOut">
              <a:rPr lang="en-US" smtClean="0"/>
              <a:t>7/25/2023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5A919-F8AD-A64A-BEA2-B66A6D0F2D45}" type="slidenum">
              <a:rPr lang="en-US" smtClean="0"/>
              <a:t>‹#›</a:t>
            </a:fld>
            <a:endParaRPr lang="en-US"/>
          </a:p>
        </p:txBody>
      </p:sp>
    </p:spTree>
    <p:extLst>
      <p:ext uri="{BB962C8B-B14F-4D97-AF65-F5344CB8AC3E}">
        <p14:creationId xmlns:p14="http://schemas.microsoft.com/office/powerpoint/2010/main" val="1533714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A20692-5474-4A30-B2DA-F6E823F609C4}" type="slidenum">
              <a:rPr lang="en-US" smtClean="0"/>
              <a:t>8</a:t>
            </a:fld>
            <a:endParaRPr lang="en-US"/>
          </a:p>
        </p:txBody>
      </p:sp>
    </p:spTree>
    <p:extLst>
      <p:ext uri="{BB962C8B-B14F-4D97-AF65-F5344CB8AC3E}">
        <p14:creationId xmlns:p14="http://schemas.microsoft.com/office/powerpoint/2010/main" val="3388134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A20692-5474-4A30-B2DA-F6E823F609C4}" type="slidenum">
              <a:rPr lang="en-US" smtClean="0"/>
              <a:t>9</a:t>
            </a:fld>
            <a:endParaRPr lang="en-US"/>
          </a:p>
        </p:txBody>
      </p:sp>
    </p:spTree>
    <p:extLst>
      <p:ext uri="{BB962C8B-B14F-4D97-AF65-F5344CB8AC3E}">
        <p14:creationId xmlns:p14="http://schemas.microsoft.com/office/powerpoint/2010/main" val="3624471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A20692-5474-4A30-B2DA-F6E823F609C4}" type="slidenum">
              <a:rPr lang="en-US" smtClean="0"/>
              <a:t>18</a:t>
            </a:fld>
            <a:endParaRPr lang="en-US"/>
          </a:p>
        </p:txBody>
      </p:sp>
    </p:spTree>
    <p:extLst>
      <p:ext uri="{BB962C8B-B14F-4D97-AF65-F5344CB8AC3E}">
        <p14:creationId xmlns:p14="http://schemas.microsoft.com/office/powerpoint/2010/main" val="2401541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A20692-5474-4A30-B2DA-F6E823F609C4}" type="slidenum">
              <a:rPr lang="en-US" smtClean="0"/>
              <a:t>19</a:t>
            </a:fld>
            <a:endParaRPr lang="en-US"/>
          </a:p>
        </p:txBody>
      </p:sp>
    </p:spTree>
    <p:extLst>
      <p:ext uri="{BB962C8B-B14F-4D97-AF65-F5344CB8AC3E}">
        <p14:creationId xmlns:p14="http://schemas.microsoft.com/office/powerpoint/2010/main" val="2053988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A20692-5474-4A30-B2DA-F6E823F609C4}" type="slidenum">
              <a:rPr lang="en-US" smtClean="0"/>
              <a:t>20</a:t>
            </a:fld>
            <a:endParaRPr lang="en-US"/>
          </a:p>
        </p:txBody>
      </p:sp>
    </p:spTree>
    <p:extLst>
      <p:ext uri="{BB962C8B-B14F-4D97-AF65-F5344CB8AC3E}">
        <p14:creationId xmlns:p14="http://schemas.microsoft.com/office/powerpoint/2010/main" val="3182151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A20692-5474-4A30-B2DA-F6E823F609C4}" type="slidenum">
              <a:rPr lang="en-US" smtClean="0"/>
              <a:t>28</a:t>
            </a:fld>
            <a:endParaRPr lang="en-US"/>
          </a:p>
        </p:txBody>
      </p:sp>
    </p:spTree>
    <p:extLst>
      <p:ext uri="{BB962C8B-B14F-4D97-AF65-F5344CB8AC3E}">
        <p14:creationId xmlns:p14="http://schemas.microsoft.com/office/powerpoint/2010/main" val="40040053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2134599"/>
            <a:ext cx="9490656" cy="1430024"/>
          </a:xfrm>
        </p:spPr>
        <p:txBody>
          <a:bodyPr anchor="t" anchorCtr="0">
            <a:normAutofit/>
          </a:bodyPr>
          <a:lstStyle>
            <a:lvl1pPr algn="l">
              <a:defRPr sz="5000" baseline="0">
                <a:solidFill>
                  <a:schemeClr val="tx1"/>
                </a:solidFill>
                <a:latin typeface="Montserrat Light" charset="0"/>
              </a:defRPr>
            </a:lvl1pPr>
          </a:lstStyle>
          <a:p>
            <a:r>
              <a:rPr lang="en-US" dirty="0"/>
              <a:t>Click to edit Master title style</a:t>
            </a:r>
          </a:p>
        </p:txBody>
      </p:sp>
      <p:sp>
        <p:nvSpPr>
          <p:cNvPr id="3" name="Subtitle 2"/>
          <p:cNvSpPr>
            <a:spLocks noGrp="1"/>
          </p:cNvSpPr>
          <p:nvPr>
            <p:ph type="subTitle" idx="1"/>
          </p:nvPr>
        </p:nvSpPr>
        <p:spPr>
          <a:xfrm>
            <a:off x="838200" y="3656699"/>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pic>
        <p:nvPicPr>
          <p:cNvPr id="15" name="Picture 14">
            <a:extLst>
              <a:ext uri="{FF2B5EF4-FFF2-40B4-BE49-F238E27FC236}">
                <a16:creationId xmlns:a16="http://schemas.microsoft.com/office/drawing/2014/main" id="{7B275C16-FC74-442C-8007-1C833F80D831}"/>
              </a:ext>
            </a:extLst>
          </p:cNvPr>
          <p:cNvPicPr>
            <a:picLocks noChangeAspect="1"/>
          </p:cNvPicPr>
          <p:nvPr userDrawn="1"/>
        </p:nvPicPr>
        <p:blipFill rotWithShape="1">
          <a:blip r:embed="rId4"/>
          <a:srcRect r="41644"/>
          <a:stretch/>
        </p:blipFill>
        <p:spPr>
          <a:xfrm>
            <a:off x="872840" y="498889"/>
            <a:ext cx="4721626" cy="1357499"/>
          </a:xfrm>
          <a:prstGeom prst="rect">
            <a:avLst/>
          </a:prstGeom>
        </p:spPr>
      </p:pic>
      <p:sp>
        <p:nvSpPr>
          <p:cNvPr id="17" name="Footer Placeholder 3">
            <a:extLst>
              <a:ext uri="{FF2B5EF4-FFF2-40B4-BE49-F238E27FC236}">
                <a16:creationId xmlns:a16="http://schemas.microsoft.com/office/drawing/2014/main" id="{09403CD3-73B7-4C73-B45B-3E3F6B817136}"/>
              </a:ext>
            </a:extLst>
          </p:cNvPr>
          <p:cNvSpPr>
            <a:spLocks noGrp="1"/>
          </p:cNvSpPr>
          <p:nvPr>
            <p:ph type="ftr" sz="quarter" idx="10"/>
          </p:nvPr>
        </p:nvSpPr>
        <p:spPr>
          <a:xfrm>
            <a:off x="827773" y="6356350"/>
            <a:ext cx="6422772" cy="365125"/>
          </a:xfrm>
          <a:prstGeom prst="rect">
            <a:avLst/>
          </a:prstGeom>
        </p:spPr>
        <p:txBody>
          <a:bodyPr/>
          <a:lstStyle>
            <a:lvl1pPr>
              <a:defRPr sz="1000" baseline="0">
                <a:solidFill>
                  <a:schemeClr val="tx1"/>
                </a:solidFill>
              </a:defRPr>
            </a:lvl1pPr>
          </a:lstStyle>
          <a:p>
            <a:r>
              <a:rPr lang="en-US" dirty="0"/>
              <a:t>Source:  Continental Automated Buildings Association (CABA)</a:t>
            </a:r>
          </a:p>
        </p:txBody>
      </p:sp>
    </p:spTree>
    <p:extLst>
      <p:ext uri="{BB962C8B-B14F-4D97-AF65-F5344CB8AC3E}">
        <p14:creationId xmlns:p14="http://schemas.microsoft.com/office/powerpoint/2010/main" val="85658379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041540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276121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494932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021342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3011742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38409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821476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Base 1">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7" name="Slide Number Placeholder 5">
            <a:extLst>
              <a:ext uri="{FF2B5EF4-FFF2-40B4-BE49-F238E27FC236}">
                <a16:creationId xmlns:a16="http://schemas.microsoft.com/office/drawing/2014/main" id="{98D6F8ED-E774-4B23-8842-A836F41B6F88}"/>
              </a:ext>
            </a:extLst>
          </p:cNvPr>
          <p:cNvSpPr>
            <a:spLocks noGrp="1"/>
          </p:cNvSpPr>
          <p:nvPr>
            <p:ph type="sldNum" sz="quarter" idx="13"/>
          </p:nvPr>
        </p:nvSpPr>
        <p:spPr>
          <a:xfrm>
            <a:off x="833388" y="6356351"/>
            <a:ext cx="620027" cy="352458"/>
          </a:xfrm>
        </p:spPr>
        <p:txBody>
          <a:bodyPr/>
          <a:lstStyle/>
          <a:p>
            <a:fld id="{77EA6F80-FA2B-4F6A-8A74-04B54F29B37F}" type="slidenum">
              <a:rPr lang="en-US" smtClean="0"/>
              <a:t>‹#›</a:t>
            </a:fld>
            <a:endParaRPr lang="en-US"/>
          </a:p>
        </p:txBody>
      </p:sp>
    </p:spTree>
    <p:extLst>
      <p:ext uri="{BB962C8B-B14F-4D97-AF65-F5344CB8AC3E}">
        <p14:creationId xmlns:p14="http://schemas.microsoft.com/office/powerpoint/2010/main" val="2884212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Base 2">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383945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Base 3">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a:prstGeom prst="rect">
            <a:avLst/>
          </a:prstGeo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a:prstGeom prst="rect">
            <a:avLst/>
          </a:prstGeo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96584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Titl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1469581"/>
            <a:ext cx="9490656" cy="1430024"/>
          </a:xfrm>
        </p:spPr>
        <p:txBody>
          <a:bodyPr anchor="t" anchorCtr="0">
            <a:normAutofit/>
          </a:bodyPr>
          <a:lstStyle>
            <a:lvl1pPr algn="l">
              <a:defRPr sz="5000" baseline="0">
                <a:solidFill>
                  <a:schemeClr val="tx1"/>
                </a:solidFill>
                <a:latin typeface="Montserrat Light" charset="0"/>
              </a:defRPr>
            </a:lvl1pPr>
          </a:lstStyle>
          <a:p>
            <a:r>
              <a:rPr lang="en-US" dirty="0"/>
              <a:t>Click to edit Master title style</a:t>
            </a:r>
          </a:p>
        </p:txBody>
      </p:sp>
      <p:sp>
        <p:nvSpPr>
          <p:cNvPr id="3" name="Subtitle 2"/>
          <p:cNvSpPr>
            <a:spLocks noGrp="1"/>
          </p:cNvSpPr>
          <p:nvPr>
            <p:ph type="subTitle" idx="1"/>
          </p:nvPr>
        </p:nvSpPr>
        <p:spPr>
          <a:xfrm>
            <a:off x="838200" y="2991681"/>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8" name="Picture 7">
            <a:extLst>
              <a:ext uri="{FF2B5EF4-FFF2-40B4-BE49-F238E27FC236}">
                <a16:creationId xmlns:a16="http://schemas.microsoft.com/office/drawing/2014/main" id="{C2B606E0-CE49-4863-81C4-545894416E9C}"/>
              </a:ext>
            </a:extLst>
          </p:cNvPr>
          <p:cNvPicPr>
            <a:picLocks noChangeAspect="1"/>
          </p:cNvPicPr>
          <p:nvPr userDrawn="1"/>
        </p:nvPicPr>
        <p:blipFill rotWithShape="1">
          <a:blip r:embed="rId3"/>
          <a:srcRect r="59495"/>
          <a:stretch/>
        </p:blipFill>
        <p:spPr>
          <a:xfrm>
            <a:off x="858983" y="495302"/>
            <a:ext cx="1111133" cy="685800"/>
          </a:xfrm>
          <a:prstGeom prst="rect">
            <a:avLst/>
          </a:prstGeom>
        </p:spPr>
      </p:pic>
      <p:sp>
        <p:nvSpPr>
          <p:cNvPr id="10" name="Footer Placeholder 3">
            <a:extLst>
              <a:ext uri="{FF2B5EF4-FFF2-40B4-BE49-F238E27FC236}">
                <a16:creationId xmlns:a16="http://schemas.microsoft.com/office/drawing/2014/main" id="{915A414C-E130-42D6-BDED-5BBE832C0C8C}"/>
              </a:ext>
            </a:extLst>
          </p:cNvPr>
          <p:cNvSpPr>
            <a:spLocks noGrp="1"/>
          </p:cNvSpPr>
          <p:nvPr>
            <p:ph type="ftr" sz="quarter" idx="10"/>
          </p:nvPr>
        </p:nvSpPr>
        <p:spPr>
          <a:xfrm>
            <a:off x="827773" y="6356350"/>
            <a:ext cx="6422772" cy="365125"/>
          </a:xfrm>
          <a:prstGeom prst="rect">
            <a:avLst/>
          </a:prstGeom>
        </p:spPr>
        <p:txBody>
          <a:bodyPr/>
          <a:lstStyle>
            <a:lvl1pPr>
              <a:defRPr sz="1000" baseline="0">
                <a:solidFill>
                  <a:schemeClr val="tx1"/>
                </a:solidFill>
              </a:defRPr>
            </a:lvl1pPr>
          </a:lstStyle>
          <a:p>
            <a:r>
              <a:rPr lang="en-US" dirty="0"/>
              <a:t>Source:  Continental Automated Buildings Association (CABA)</a:t>
            </a:r>
          </a:p>
        </p:txBody>
      </p:sp>
    </p:spTree>
    <p:extLst>
      <p:ext uri="{BB962C8B-B14F-4D97-AF65-F5344CB8AC3E}">
        <p14:creationId xmlns:p14="http://schemas.microsoft.com/office/powerpoint/2010/main" val="2021023952"/>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abl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a:prstGeom prst="rect">
            <a:avLst/>
          </a:prstGeo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723299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 Column Header">
    <p:spTree>
      <p:nvGrpSpPr>
        <p:cNvPr id="1" name=""/>
        <p:cNvGrpSpPr/>
        <p:nvPr/>
      </p:nvGrpSpPr>
      <p:grpSpPr>
        <a:xfrm>
          <a:off x="0" y="0"/>
          <a:ext cx="0" cy="0"/>
          <a:chOff x="0" y="0"/>
          <a:chExt cx="0" cy="0"/>
        </a:xfrm>
      </p:grpSpPr>
      <p:sp>
        <p:nvSpPr>
          <p:cNvPr id="4" name="Text Placeholder 18"/>
          <p:cNvSpPr>
            <a:spLocks noGrp="1"/>
          </p:cNvSpPr>
          <p:nvPr>
            <p:ph type="body" sz="quarter" idx="11"/>
          </p:nvPr>
        </p:nvSpPr>
        <p:spPr>
          <a:xfrm>
            <a:off x="230718" y="1924051"/>
            <a:ext cx="11669183" cy="4116916"/>
          </a:xfrm>
          <a:prstGeom prst="rect">
            <a:avLst/>
          </a:prstGeom>
        </p:spPr>
        <p:txBody>
          <a:bodyPr/>
          <a:lstStyle>
            <a:lvl1pPr>
              <a:defRPr sz="2133">
                <a:solidFill>
                  <a:srgbClr val="7F7F7F"/>
                </a:solidFill>
                <a:latin typeface="Arial"/>
                <a:cs typeface="Arial"/>
              </a:defRPr>
            </a:lvl1pPr>
            <a:lvl2pPr marL="461422" indent="-457189">
              <a:buClr>
                <a:srgbClr val="00AEB2"/>
              </a:buClr>
              <a:defRPr sz="2133">
                <a:solidFill>
                  <a:srgbClr val="7F7F7F"/>
                </a:solidFill>
                <a:latin typeface="Arial"/>
                <a:cs typeface="Arial"/>
              </a:defRPr>
            </a:lvl2pPr>
            <a:lvl3pPr marL="1217054" indent="-457189">
              <a:buClr>
                <a:srgbClr val="F68A1E"/>
              </a:buClr>
              <a:defRPr sz="2133">
                <a:solidFill>
                  <a:srgbClr val="7F7F7F"/>
                </a:solidFill>
                <a:latin typeface="Arial"/>
                <a:cs typeface="Arial"/>
              </a:defRPr>
            </a:lvl3pPr>
            <a:lvl4pPr marL="1826638" indent="-457189">
              <a:buClr>
                <a:srgbClr val="00707E"/>
              </a:buClr>
              <a:defRPr sz="2133">
                <a:solidFill>
                  <a:srgbClr val="7F7F7F"/>
                </a:solidFill>
                <a:latin typeface="Arial"/>
                <a:cs typeface="Arial"/>
              </a:defRPr>
            </a:lvl4pPr>
            <a:lvl5pPr marL="2446805" indent="-457189">
              <a:buClr>
                <a:srgbClr val="F0B323"/>
              </a:buClr>
              <a:defRPr sz="2133">
                <a:solidFill>
                  <a:srgbClr val="7F7F7F"/>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1"/>
          <p:cNvSpPr>
            <a:spLocks noGrp="1"/>
          </p:cNvSpPr>
          <p:nvPr>
            <p:ph type="body" sz="quarter" idx="12" hasCustomPrompt="1"/>
          </p:nvPr>
        </p:nvSpPr>
        <p:spPr>
          <a:xfrm>
            <a:off x="230718" y="1259418"/>
            <a:ext cx="11669183" cy="664633"/>
          </a:xfrm>
          <a:prstGeom prst="rect">
            <a:avLst/>
          </a:prstGeom>
        </p:spPr>
        <p:txBody>
          <a:bodyPr vert="horz"/>
          <a:lstStyle>
            <a:lvl1pPr>
              <a:defRPr sz="3200" baseline="0">
                <a:solidFill>
                  <a:srgbClr val="F05A22"/>
                </a:solidFill>
                <a:latin typeface="Arial"/>
                <a:cs typeface="Arial"/>
              </a:defRPr>
            </a:lvl1pPr>
          </a:lstStyle>
          <a:p>
            <a:pPr lvl="0"/>
            <a:r>
              <a:rPr lang="en-US" dirty="0"/>
              <a:t>Click to Enter Header</a:t>
            </a:r>
          </a:p>
        </p:txBody>
      </p:sp>
      <p:sp>
        <p:nvSpPr>
          <p:cNvPr id="8" name="Text Placeholder 7"/>
          <p:cNvSpPr>
            <a:spLocks noGrp="1"/>
          </p:cNvSpPr>
          <p:nvPr>
            <p:ph type="body" sz="quarter" idx="13" hasCustomPrompt="1"/>
          </p:nvPr>
        </p:nvSpPr>
        <p:spPr>
          <a:xfrm>
            <a:off x="298451" y="278651"/>
            <a:ext cx="8252883" cy="483348"/>
          </a:xfrm>
          <a:prstGeom prst="rect">
            <a:avLst/>
          </a:prstGeom>
        </p:spPr>
        <p:txBody>
          <a:bodyPr vert="horz"/>
          <a:lstStyle>
            <a:lvl1pPr>
              <a:defRPr sz="1867" b="1" spc="267" baseline="0">
                <a:solidFill>
                  <a:srgbClr val="FFFFFF"/>
                </a:solidFill>
                <a:latin typeface="Arial"/>
                <a:cs typeface="Arial"/>
              </a:defRPr>
            </a:lvl1pPr>
            <a:lvl2pPr>
              <a:defRPr sz="1467" b="1">
                <a:solidFill>
                  <a:srgbClr val="FFFFFF"/>
                </a:solidFill>
                <a:latin typeface="Helvetica"/>
                <a:cs typeface="Helvetica"/>
              </a:defRPr>
            </a:lvl2pPr>
            <a:lvl3pPr>
              <a:defRPr sz="1467" b="1">
                <a:solidFill>
                  <a:srgbClr val="FFFFFF"/>
                </a:solidFill>
                <a:latin typeface="Helvetica"/>
                <a:cs typeface="Helvetica"/>
              </a:defRPr>
            </a:lvl3pPr>
            <a:lvl4pPr>
              <a:defRPr sz="1467" b="1">
                <a:solidFill>
                  <a:srgbClr val="FFFFFF"/>
                </a:solidFill>
                <a:latin typeface="Helvetica"/>
                <a:cs typeface="Helvetica"/>
              </a:defRPr>
            </a:lvl4pPr>
            <a:lvl5pPr>
              <a:defRPr sz="1467" b="1">
                <a:solidFill>
                  <a:srgbClr val="FFFFFF"/>
                </a:solidFill>
                <a:latin typeface="Helvetica"/>
                <a:cs typeface="Helvetica"/>
              </a:defRPr>
            </a:lvl5pPr>
          </a:lstStyle>
          <a:p>
            <a:pPr lvl="0"/>
            <a:r>
              <a:rPr lang="en-US" dirty="0"/>
              <a:t>CLICK TO ENTER PRESENTATION OR SECTION TITLE</a:t>
            </a:r>
          </a:p>
        </p:txBody>
      </p:sp>
      <p:sp>
        <p:nvSpPr>
          <p:cNvPr id="6" name="Slide Number Placeholder 5">
            <a:extLst>
              <a:ext uri="{FF2B5EF4-FFF2-40B4-BE49-F238E27FC236}">
                <a16:creationId xmlns:a16="http://schemas.microsoft.com/office/drawing/2014/main" id="{EE135D95-A65F-4CE6-9FA9-017EFC4C9C5E}"/>
              </a:ext>
            </a:extLst>
          </p:cNvPr>
          <p:cNvSpPr>
            <a:spLocks noGrp="1"/>
          </p:cNvSpPr>
          <p:nvPr>
            <p:ph type="sldNum" sz="quarter" idx="14"/>
          </p:nvPr>
        </p:nvSpPr>
        <p:spPr>
          <a:xfrm>
            <a:off x="833388" y="6356351"/>
            <a:ext cx="620027" cy="352458"/>
          </a:xfrm>
        </p:spPr>
        <p:txBody>
          <a:bodyPr/>
          <a:lstStyle/>
          <a:p>
            <a:fld id="{77EA6F80-FA2B-4F6A-8A74-04B54F29B37F}" type="slidenum">
              <a:rPr lang="en-US" smtClean="0"/>
              <a:t>‹#›</a:t>
            </a:fld>
            <a:endParaRPr lang="en-US"/>
          </a:p>
        </p:txBody>
      </p:sp>
    </p:spTree>
    <p:extLst>
      <p:ext uri="{BB962C8B-B14F-4D97-AF65-F5344CB8AC3E}">
        <p14:creationId xmlns:p14="http://schemas.microsoft.com/office/powerpoint/2010/main" val="2069391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Section Titl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1469581"/>
            <a:ext cx="9490656" cy="1430024"/>
          </a:xfrm>
        </p:spPr>
        <p:txBody>
          <a:bodyPr anchor="t" anchorCtr="0">
            <a:normAutofit/>
          </a:bodyPr>
          <a:lstStyle>
            <a:lvl1pPr algn="l">
              <a:defRPr sz="5000" baseline="0">
                <a:latin typeface="Montserrat Light" charset="0"/>
              </a:defRPr>
            </a:lvl1pPr>
          </a:lstStyle>
          <a:p>
            <a:r>
              <a:rPr lang="en-US"/>
              <a:t>Click to edit Master title style</a:t>
            </a:r>
          </a:p>
        </p:txBody>
      </p:sp>
      <p:sp>
        <p:nvSpPr>
          <p:cNvPr id="3" name="Subtitle 2"/>
          <p:cNvSpPr>
            <a:spLocks noGrp="1"/>
          </p:cNvSpPr>
          <p:nvPr>
            <p:ph type="subTitle" idx="1"/>
          </p:nvPr>
        </p:nvSpPr>
        <p:spPr>
          <a:xfrm>
            <a:off x="838200" y="2991681"/>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14445" y="4015395"/>
            <a:ext cx="4503312" cy="2927568"/>
          </a:xfrm>
          <a:prstGeom prst="rect">
            <a:avLst/>
          </a:prstGeom>
        </p:spPr>
      </p:pic>
      <p:sp>
        <p:nvSpPr>
          <p:cNvPr id="5" name="Footer Placeholder 4">
            <a:extLst>
              <a:ext uri="{FF2B5EF4-FFF2-40B4-BE49-F238E27FC236}">
                <a16:creationId xmlns:a16="http://schemas.microsoft.com/office/drawing/2014/main" id="{E8F5A961-FC43-C548-8F3F-1E08153C03A7}"/>
              </a:ext>
            </a:extLst>
          </p:cNvPr>
          <p:cNvSpPr>
            <a:spLocks noGrp="1"/>
          </p:cNvSpPr>
          <p:nvPr>
            <p:ph type="ftr" sz="quarter" idx="10"/>
          </p:nvPr>
        </p:nvSpPr>
        <p:spPr>
          <a:xfrm>
            <a:off x="827772" y="6356350"/>
            <a:ext cx="4438048" cy="365125"/>
          </a:xfrm>
          <a:prstGeom prst="rect">
            <a:avLst/>
          </a:prstGeom>
        </p:spPr>
        <p:txBody>
          <a:bodyPr/>
          <a:lstStyle>
            <a:lvl1pPr>
              <a:defRPr baseline="0">
                <a:solidFill>
                  <a:schemeClr val="tx1"/>
                </a:solidFill>
              </a:defRPr>
            </a:lvl1pPr>
          </a:lstStyle>
          <a:p>
            <a:r>
              <a:rPr lang="en-US"/>
              <a:t>© 2020, Continental Automated Buildings Association</a:t>
            </a:r>
          </a:p>
        </p:txBody>
      </p:sp>
      <p:pic>
        <p:nvPicPr>
          <p:cNvPr id="4" name="Picture 3">
            <a:extLst>
              <a:ext uri="{FF2B5EF4-FFF2-40B4-BE49-F238E27FC236}">
                <a16:creationId xmlns:a16="http://schemas.microsoft.com/office/drawing/2014/main" id="{7A6AF8FD-4170-4B8A-9E87-EEDD7DFC35F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40507"/>
          <a:stretch/>
        </p:blipFill>
        <p:spPr>
          <a:xfrm>
            <a:off x="872840" y="498889"/>
            <a:ext cx="4813586" cy="1357499"/>
          </a:xfrm>
          <a:prstGeom prst="rect">
            <a:avLst/>
          </a:prstGeom>
        </p:spPr>
      </p:pic>
    </p:spTree>
    <p:extLst>
      <p:ext uri="{BB962C8B-B14F-4D97-AF65-F5344CB8AC3E}">
        <p14:creationId xmlns:p14="http://schemas.microsoft.com/office/powerpoint/2010/main" val="2021023952"/>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Enter Header text</a:t>
            </a:r>
          </a:p>
        </p:txBody>
      </p:sp>
      <p:sp>
        <p:nvSpPr>
          <p:cNvPr id="7" name="Slide Number Placeholder 1">
            <a:extLst>
              <a:ext uri="{FF2B5EF4-FFF2-40B4-BE49-F238E27FC236}">
                <a16:creationId xmlns:a16="http://schemas.microsoft.com/office/drawing/2014/main" id="{CB8C22A8-6163-4C22-8E17-7DEA606A98E0}"/>
              </a:ext>
            </a:extLst>
          </p:cNvPr>
          <p:cNvSpPr>
            <a:spLocks noGrp="1"/>
          </p:cNvSpPr>
          <p:nvPr>
            <p:ph type="sldNum" sz="quarter" idx="14"/>
          </p:nvPr>
        </p:nvSpPr>
        <p:spPr>
          <a:xfrm>
            <a:off x="833388" y="6356351"/>
            <a:ext cx="620027" cy="352458"/>
          </a:xfrm>
          <a:prstGeom prst="rect">
            <a:avLst/>
          </a:prstGeom>
        </p:spPr>
        <p:txBody>
          <a:bodyPr/>
          <a:lstStyle/>
          <a:p>
            <a:fld id="{4658F449-AC56-C64A-8488-86A10DE691DA}" type="slidenum">
              <a:rPr lang="en-US" smtClean="0"/>
              <a:pPr/>
              <a:t>‹#›</a:t>
            </a:fld>
            <a:endParaRPr lang="en-US" dirty="0"/>
          </a:p>
        </p:txBody>
      </p:sp>
    </p:spTree>
    <p:extLst>
      <p:ext uri="{BB962C8B-B14F-4D97-AF65-F5344CB8AC3E}">
        <p14:creationId xmlns:p14="http://schemas.microsoft.com/office/powerpoint/2010/main" val="8908607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1">
            <a:extLst>
              <a:ext uri="{FF2B5EF4-FFF2-40B4-BE49-F238E27FC236}">
                <a16:creationId xmlns:a16="http://schemas.microsoft.com/office/drawing/2014/main" id="{B7DB1B92-CBCC-4538-B658-83F136F0EF81}"/>
              </a:ext>
            </a:extLst>
          </p:cNvPr>
          <p:cNvSpPr>
            <a:spLocks noGrp="1"/>
          </p:cNvSpPr>
          <p:nvPr>
            <p:ph type="sldNum" sz="quarter" idx="14"/>
          </p:nvPr>
        </p:nvSpPr>
        <p:spPr>
          <a:xfrm>
            <a:off x="833388" y="6356351"/>
            <a:ext cx="620027" cy="352458"/>
          </a:xfrm>
          <a:prstGeom prst="rect">
            <a:avLst/>
          </a:prstGeom>
        </p:spPr>
        <p:txBody>
          <a:bodyPr/>
          <a:lstStyle/>
          <a:p>
            <a:fld id="{4658F449-AC56-C64A-8488-86A10DE691DA}" type="slidenum">
              <a:rPr lang="en-US" smtClean="0"/>
              <a:pPr/>
              <a:t>‹#›</a:t>
            </a:fld>
            <a:endParaRPr lang="en-US" dirty="0"/>
          </a:p>
        </p:txBody>
      </p:sp>
    </p:spTree>
    <p:extLst>
      <p:ext uri="{BB962C8B-B14F-4D97-AF65-F5344CB8AC3E}">
        <p14:creationId xmlns:p14="http://schemas.microsoft.com/office/powerpoint/2010/main" val="9243641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_2">
    <p:spTree>
      <p:nvGrpSpPr>
        <p:cNvPr id="1" name=""/>
        <p:cNvGrpSpPr/>
        <p:nvPr/>
      </p:nvGrpSpPr>
      <p:grpSpPr>
        <a:xfrm>
          <a:off x="0" y="0"/>
          <a:ext cx="0" cy="0"/>
          <a:chOff x="0" y="0"/>
          <a:chExt cx="0" cy="0"/>
        </a:xfrm>
      </p:grpSpPr>
      <p:pic>
        <p:nvPicPr>
          <p:cNvPr id="2" name="Immagine 1" descr="Immagine che contiene testo&#10;&#10;Descrizione generata automaticamente">
            <a:extLst>
              <a:ext uri="{FF2B5EF4-FFF2-40B4-BE49-F238E27FC236}">
                <a16:creationId xmlns:a16="http://schemas.microsoft.com/office/drawing/2014/main" id="{FF84E6FF-2431-5A99-4FBE-8FD51A700E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007" y="442025"/>
            <a:ext cx="1037817" cy="1037817"/>
          </a:xfrm>
          <a:prstGeom prst="rect">
            <a:avLst/>
          </a:prstGeom>
        </p:spPr>
      </p:pic>
    </p:spTree>
    <p:extLst>
      <p:ext uri="{BB962C8B-B14F-4D97-AF65-F5344CB8AC3E}">
        <p14:creationId xmlns:p14="http://schemas.microsoft.com/office/powerpoint/2010/main" val="18550185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ver_3">
    <p:bg>
      <p:bgPr>
        <a:solidFill>
          <a:schemeClr val="accent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81EE1EE-AC32-4968-AC7F-5C152FBA075B}"/>
              </a:ext>
            </a:extLst>
          </p:cNvPr>
          <p:cNvCxnSpPr/>
          <p:nvPr userDrawn="1"/>
        </p:nvCxnSpPr>
        <p:spPr>
          <a:xfrm>
            <a:off x="6095999" y="5438775"/>
            <a:ext cx="0" cy="14192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D1831942-3006-D1E7-F395-C90CC39F8509}"/>
              </a:ext>
            </a:extLst>
          </p:cNvPr>
          <p:cNvSpPr txBox="1">
            <a:spLocks/>
          </p:cNvSpPr>
          <p:nvPr userDrawn="1"/>
        </p:nvSpPr>
        <p:spPr>
          <a:xfrm>
            <a:off x="428622" y="6388269"/>
            <a:ext cx="471492"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i="0" kern="1200">
                <a:solidFill>
                  <a:srgbClr val="FFFFFF"/>
                </a:solidFill>
                <a:latin typeface="Inter Light" panose="0200050300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524C09-5530-4B24-86D2-C27FFA207EF6}" type="slidenum">
              <a:rPr lang="en-US" smtClean="0"/>
              <a:pPr/>
              <a:t>‹#›</a:t>
            </a:fld>
            <a:endParaRPr lang="en-US" dirty="0"/>
          </a:p>
        </p:txBody>
      </p:sp>
      <p:sp>
        <p:nvSpPr>
          <p:cNvPr id="8" name="Segnaposto testo 6">
            <a:extLst>
              <a:ext uri="{FF2B5EF4-FFF2-40B4-BE49-F238E27FC236}">
                <a16:creationId xmlns:a16="http://schemas.microsoft.com/office/drawing/2014/main" id="{72DE6869-C31F-E417-DFE7-1E68A3D41D0E}"/>
              </a:ext>
            </a:extLst>
          </p:cNvPr>
          <p:cNvSpPr>
            <a:spLocks noGrp="1"/>
          </p:cNvSpPr>
          <p:nvPr>
            <p:ph type="body" sz="quarter" idx="10" hasCustomPrompt="1"/>
          </p:nvPr>
        </p:nvSpPr>
        <p:spPr>
          <a:xfrm>
            <a:off x="4853779" y="4846089"/>
            <a:ext cx="2484438" cy="490682"/>
          </a:xfrm>
          <a:prstGeom prst="rect">
            <a:avLst/>
          </a:prstGeom>
        </p:spPr>
        <p:txBody>
          <a:bodyPr/>
          <a:lstStyle>
            <a:lvl1pPr marL="0" indent="0" algn="ctr">
              <a:lnSpc>
                <a:spcPct val="120000"/>
              </a:lnSpc>
              <a:buNone/>
              <a:defRPr sz="1400" b="0" i="0">
                <a:latin typeface="Inter Light" panose="02000503000000020004" pitchFamily="2" charset="0"/>
                <a:ea typeface="Inter Light" panose="02000503000000020004" pitchFamily="2" charset="0"/>
              </a:defRPr>
            </a:lvl1pPr>
          </a:lstStyle>
          <a:p>
            <a:pPr lvl="0"/>
            <a:r>
              <a:rPr lang="it-IT" dirty="0" err="1"/>
              <a:t>subtitle</a:t>
            </a:r>
            <a:endParaRPr lang="en-GB" dirty="0"/>
          </a:p>
        </p:txBody>
      </p:sp>
      <p:sp>
        <p:nvSpPr>
          <p:cNvPr id="11" name="Segnaposto testo 9">
            <a:extLst>
              <a:ext uri="{FF2B5EF4-FFF2-40B4-BE49-F238E27FC236}">
                <a16:creationId xmlns:a16="http://schemas.microsoft.com/office/drawing/2014/main" id="{4DF28DA0-13FB-65F6-5E5A-168A2E61EDFF}"/>
              </a:ext>
            </a:extLst>
          </p:cNvPr>
          <p:cNvSpPr>
            <a:spLocks noGrp="1"/>
          </p:cNvSpPr>
          <p:nvPr>
            <p:ph type="body" sz="quarter" idx="11" hasCustomPrompt="1"/>
          </p:nvPr>
        </p:nvSpPr>
        <p:spPr>
          <a:xfrm>
            <a:off x="2430460" y="2432512"/>
            <a:ext cx="7331075" cy="1438275"/>
          </a:xfrm>
          <a:prstGeom prst="rect">
            <a:avLst/>
          </a:prstGeom>
        </p:spPr>
        <p:txBody>
          <a:bodyPr/>
          <a:lstStyle>
            <a:lvl1pPr marL="0" indent="0" algn="ctr">
              <a:lnSpc>
                <a:spcPct val="100000"/>
              </a:lnSpc>
              <a:buNone/>
              <a:defRPr sz="5400" b="1" i="0">
                <a:latin typeface="Inter" panose="02000503000000020004" pitchFamily="2" charset="0"/>
                <a:ea typeface="Inter" panose="02000503000000020004" pitchFamily="2" charset="0"/>
              </a:defRPr>
            </a:lvl1pPr>
            <a:lvl2pPr marL="457200" indent="0" algn="ctr">
              <a:lnSpc>
                <a:spcPct val="120000"/>
              </a:lnSpc>
              <a:buNone/>
              <a:defRPr sz="5400" b="0" i="0">
                <a:latin typeface="Inter Light" panose="02000503000000020004" pitchFamily="2" charset="0"/>
                <a:ea typeface="Inter Light" panose="02000503000000020004" pitchFamily="2" charset="0"/>
              </a:defRPr>
            </a:lvl2pPr>
            <a:lvl3pPr marL="914400" indent="0" algn="ctr">
              <a:lnSpc>
                <a:spcPct val="120000"/>
              </a:lnSpc>
              <a:buNone/>
              <a:defRPr sz="5400" b="0" i="0">
                <a:latin typeface="Inter Light" panose="02000503000000020004" pitchFamily="2" charset="0"/>
                <a:ea typeface="Inter Light" panose="02000503000000020004" pitchFamily="2" charset="0"/>
              </a:defRPr>
            </a:lvl3pPr>
            <a:lvl4pPr marL="1371600" indent="0" algn="ctr">
              <a:lnSpc>
                <a:spcPct val="120000"/>
              </a:lnSpc>
              <a:buNone/>
              <a:defRPr sz="5400" b="0" i="0">
                <a:latin typeface="Inter Light" panose="02000503000000020004" pitchFamily="2" charset="0"/>
                <a:ea typeface="Inter Light" panose="02000503000000020004" pitchFamily="2" charset="0"/>
              </a:defRPr>
            </a:lvl4pPr>
            <a:lvl5pPr marL="1828800" indent="0" algn="ctr">
              <a:lnSpc>
                <a:spcPct val="120000"/>
              </a:lnSpc>
              <a:buNone/>
              <a:defRPr sz="5400" b="0" i="0">
                <a:latin typeface="Inter Light" panose="02000503000000020004" pitchFamily="2" charset="0"/>
                <a:ea typeface="Inter Light" panose="02000503000000020004" pitchFamily="2" charset="0"/>
              </a:defRPr>
            </a:lvl5pPr>
          </a:lstStyle>
          <a:p>
            <a:pPr lvl="0"/>
            <a:r>
              <a:rPr lang="en-US" dirty="0"/>
              <a:t>Click to edit Master</a:t>
            </a:r>
            <a:endParaRPr lang="en-GB" dirty="0"/>
          </a:p>
        </p:txBody>
      </p:sp>
    </p:spTree>
    <p:extLst>
      <p:ext uri="{BB962C8B-B14F-4D97-AF65-F5344CB8AC3E}">
        <p14:creationId xmlns:p14="http://schemas.microsoft.com/office/powerpoint/2010/main" val="6927017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ing">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8DA9DD1D-89D2-721C-48C0-457622161B33}"/>
              </a:ext>
            </a:extLst>
          </p:cNvPr>
          <p:cNvSpPr>
            <a:spLocks noChangeArrowheads="1"/>
          </p:cNvSpPr>
          <p:nvPr userDrawn="1"/>
        </p:nvSpPr>
        <p:spPr bwMode="auto">
          <a:xfrm>
            <a:off x="2062162" y="2052910"/>
            <a:ext cx="342722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800" b="1" u="none" strike="noStrike" cap="none" normalizeH="0" baseline="0" dirty="0">
                <a:solidFill>
                  <a:schemeClr val="tx1"/>
                </a:solidFill>
                <a:effectLst/>
                <a:latin typeface="Inter" panose="02000503000000020004" pitchFamily="2" charset="0"/>
                <a:ea typeface="Inter" panose="02000503000000020004" pitchFamily="2" charset="0"/>
              </a:rPr>
              <a:t>Thank You.</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4800" b="1" dirty="0">
                <a:solidFill>
                  <a:schemeClr val="tx1"/>
                </a:solidFill>
                <a:latin typeface="Inter" panose="02000503000000020004" pitchFamily="2" charset="0"/>
                <a:ea typeface="Inter" panose="02000503000000020004" pitchFamily="2" charset="0"/>
              </a:rPr>
              <a:t>It’s Nice</a:t>
            </a:r>
            <a:endParaRPr kumimoji="0" lang="en-US" altLang="en-US" sz="4800" b="1" u="none" strike="noStrike" cap="none" normalizeH="0" baseline="0" dirty="0">
              <a:solidFill>
                <a:schemeClr val="tx1"/>
              </a:solidFill>
              <a:effectLst/>
              <a:latin typeface="Inter" panose="02000503000000020004" pitchFamily="2" charset="0"/>
              <a:ea typeface="Inter" panose="02000503000000020004" pitchFamily="2" charset="0"/>
            </a:endParaRPr>
          </a:p>
        </p:txBody>
      </p:sp>
      <p:sp>
        <p:nvSpPr>
          <p:cNvPr id="8" name="Titolo 4">
            <a:extLst>
              <a:ext uri="{FF2B5EF4-FFF2-40B4-BE49-F238E27FC236}">
                <a16:creationId xmlns:a16="http://schemas.microsoft.com/office/drawing/2014/main" id="{9E118D51-A263-419D-7A5E-FBBB134A125F}"/>
              </a:ext>
            </a:extLst>
          </p:cNvPr>
          <p:cNvSpPr txBox="1">
            <a:spLocks/>
          </p:cNvSpPr>
          <p:nvPr userDrawn="1"/>
        </p:nvSpPr>
        <p:spPr>
          <a:xfrm>
            <a:off x="2062162" y="4384807"/>
            <a:ext cx="3632582" cy="314515"/>
          </a:xfrm>
          <a:prstGeom prst="rect">
            <a:avLst/>
          </a:prstGeom>
        </p:spPr>
        <p:txBody>
          <a:bodyPr lIns="0" tIns="0" rIns="0" bIns="0"/>
          <a:lstStyle>
            <a:lvl1pPr algn="l" defTabSz="914400" rtl="0" eaLnBrk="1" latinLnBrk="0" hangingPunct="1">
              <a:lnSpc>
                <a:spcPct val="90000"/>
              </a:lnSpc>
              <a:spcBef>
                <a:spcPct val="0"/>
              </a:spcBef>
              <a:buNone/>
              <a:defRPr sz="4400" b="1" i="0" kern="1200">
                <a:solidFill>
                  <a:srgbClr val="FFFFFF"/>
                </a:solidFill>
                <a:latin typeface="HelveticaNeueLT Com 55 Roman" panose="020B0604020202020204" pitchFamily="34" charset="77"/>
                <a:ea typeface="+mj-ea"/>
                <a:cs typeface="+mj-cs"/>
              </a:defRPr>
            </a:lvl1pPr>
          </a:lstStyle>
          <a:p>
            <a:r>
              <a:rPr lang="it-IT" sz="1400" b="1" i="0" dirty="0" err="1">
                <a:solidFill>
                  <a:schemeClr val="accent1"/>
                </a:solidFill>
                <a:latin typeface="Inter" panose="02000503000000020004" pitchFamily="2" charset="0"/>
                <a:ea typeface="Inter" panose="02000503000000020004" pitchFamily="2" charset="0"/>
              </a:rPr>
              <a:t>www.niceforyou.com</a:t>
            </a:r>
            <a:endParaRPr lang="it-IT" sz="1400" b="1" i="0" dirty="0">
              <a:solidFill>
                <a:schemeClr val="accent1"/>
              </a:solidFill>
              <a:latin typeface="Inter" panose="02000503000000020004" pitchFamily="2" charset="0"/>
              <a:ea typeface="Inter" panose="02000503000000020004" pitchFamily="2" charset="0"/>
            </a:endParaRPr>
          </a:p>
        </p:txBody>
      </p:sp>
      <p:pic>
        <p:nvPicPr>
          <p:cNvPr id="2" name="Immagine 1" descr="Immagine che contiene testo&#10;&#10;Descrizione generata automaticamente">
            <a:extLst>
              <a:ext uri="{FF2B5EF4-FFF2-40B4-BE49-F238E27FC236}">
                <a16:creationId xmlns:a16="http://schemas.microsoft.com/office/drawing/2014/main" id="{47835B97-E37B-6B1B-C2A6-CDC4F86508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007" y="442025"/>
            <a:ext cx="1037817" cy="1037817"/>
          </a:xfrm>
          <a:prstGeom prst="rect">
            <a:avLst/>
          </a:prstGeom>
        </p:spPr>
      </p:pic>
    </p:spTree>
    <p:extLst>
      <p:ext uri="{BB962C8B-B14F-4D97-AF65-F5344CB8AC3E}">
        <p14:creationId xmlns:p14="http://schemas.microsoft.com/office/powerpoint/2010/main" val="6185545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with header">
    <p:bg>
      <p:bgPr>
        <a:solidFill>
          <a:srgbClr val="013F7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F8534-2C01-4DCF-A395-F1F892AA18EF}"/>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Date Placeholder 3">
            <a:extLst>
              <a:ext uri="{FF2B5EF4-FFF2-40B4-BE49-F238E27FC236}">
                <a16:creationId xmlns:a16="http://schemas.microsoft.com/office/drawing/2014/main" id="{2F9B0CA6-ACC2-4929-BAFB-67B5B08624AA}"/>
              </a:ext>
            </a:extLst>
          </p:cNvPr>
          <p:cNvSpPr>
            <a:spLocks noGrp="1"/>
          </p:cNvSpPr>
          <p:nvPr>
            <p:ph type="dt" sz="half" idx="10"/>
          </p:nvPr>
        </p:nvSpPr>
        <p:spPr>
          <a:xfrm>
            <a:off x="2828926" y="6451600"/>
            <a:ext cx="2743200" cy="365125"/>
          </a:xfrm>
        </p:spPr>
        <p:txBody>
          <a:bodyPr/>
          <a:lstStyle/>
          <a:p>
            <a:fld id="{909FAF7C-EA45-45F6-A8DB-23CB23961076}" type="datetimeFigureOut">
              <a:rPr lang="en-US" smtClean="0"/>
              <a:t>7/25/2023</a:t>
            </a:fld>
            <a:endParaRPr lang="en-US"/>
          </a:p>
        </p:txBody>
      </p:sp>
      <p:sp>
        <p:nvSpPr>
          <p:cNvPr id="5" name="Footer Placeholder 4">
            <a:extLst>
              <a:ext uri="{FF2B5EF4-FFF2-40B4-BE49-F238E27FC236}">
                <a16:creationId xmlns:a16="http://schemas.microsoft.com/office/drawing/2014/main" id="{52FED986-DA68-4856-8D21-342FBF5A4075}"/>
              </a:ext>
            </a:extLst>
          </p:cNvPr>
          <p:cNvSpPr>
            <a:spLocks noGrp="1"/>
          </p:cNvSpPr>
          <p:nvPr>
            <p:ph type="ftr" sz="quarter" idx="11"/>
          </p:nvPr>
        </p:nvSpPr>
        <p:spPr>
          <a:xfrm>
            <a:off x="4538663" y="6451600"/>
            <a:ext cx="4114800" cy="365125"/>
          </a:xfrm>
        </p:spPr>
        <p:txBody>
          <a:bodyPr/>
          <a:lstStyle/>
          <a:p>
            <a:endParaRPr lang="en-US"/>
          </a:p>
        </p:txBody>
      </p:sp>
      <p:sp>
        <p:nvSpPr>
          <p:cNvPr id="6" name="Slide Number Placeholder 5">
            <a:extLst>
              <a:ext uri="{FF2B5EF4-FFF2-40B4-BE49-F238E27FC236}">
                <a16:creationId xmlns:a16="http://schemas.microsoft.com/office/drawing/2014/main" id="{3DD6D7FA-97CC-44FC-8D7C-53B3A91AF38A}"/>
              </a:ext>
            </a:extLst>
          </p:cNvPr>
          <p:cNvSpPr>
            <a:spLocks noGrp="1"/>
          </p:cNvSpPr>
          <p:nvPr>
            <p:ph type="sldNum" sz="quarter" idx="12"/>
          </p:nvPr>
        </p:nvSpPr>
        <p:spPr>
          <a:xfrm>
            <a:off x="9110663" y="6451600"/>
            <a:ext cx="2743200" cy="365125"/>
          </a:xfrm>
        </p:spPr>
        <p:txBody>
          <a:bodyPr/>
          <a:lstStyle/>
          <a:p>
            <a:fld id="{208D2E8F-C161-45F9-868D-0FB7FC1F1014}" type="slidenum">
              <a:rPr lang="en-US" smtClean="0"/>
              <a:t>‹#›</a:t>
            </a:fld>
            <a:endParaRPr lang="en-US"/>
          </a:p>
        </p:txBody>
      </p:sp>
      <p:pic>
        <p:nvPicPr>
          <p:cNvPr id="12" name="Picture 11" descr="A black and white logo&#10;&#10;Description automatically generated">
            <a:extLst>
              <a:ext uri="{FF2B5EF4-FFF2-40B4-BE49-F238E27FC236}">
                <a16:creationId xmlns:a16="http://schemas.microsoft.com/office/drawing/2014/main" id="{4D8208C5-2014-8796-68CE-26C264860E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6848"/>
          <a:stretch/>
        </p:blipFill>
        <p:spPr>
          <a:xfrm>
            <a:off x="460452" y="6165970"/>
            <a:ext cx="1577527" cy="516048"/>
          </a:xfrm>
          <a:prstGeom prst="rect">
            <a:avLst/>
          </a:prstGeom>
          <a:effectLst/>
        </p:spPr>
      </p:pic>
    </p:spTree>
    <p:extLst>
      <p:ext uri="{BB962C8B-B14F-4D97-AF65-F5344CB8AC3E}">
        <p14:creationId xmlns:p14="http://schemas.microsoft.com/office/powerpoint/2010/main" val="3499775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013F7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F8534-2C01-4DCF-A395-F1F892AA18EF}"/>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E38543D-BF13-431F-9F07-70E1246D7286}"/>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9B0CA6-ACC2-4929-BAFB-67B5B08624AA}"/>
              </a:ext>
            </a:extLst>
          </p:cNvPr>
          <p:cNvSpPr>
            <a:spLocks noGrp="1"/>
          </p:cNvSpPr>
          <p:nvPr>
            <p:ph type="dt" sz="half" idx="10"/>
          </p:nvPr>
        </p:nvSpPr>
        <p:spPr>
          <a:xfrm>
            <a:off x="2709863" y="6451600"/>
            <a:ext cx="2743200" cy="365125"/>
          </a:xfrm>
        </p:spPr>
        <p:txBody>
          <a:bodyPr/>
          <a:lstStyle/>
          <a:p>
            <a:fld id="{909FAF7C-EA45-45F6-A8DB-23CB23961076}" type="datetimeFigureOut">
              <a:rPr lang="en-US" smtClean="0"/>
              <a:t>7/25/2023</a:t>
            </a:fld>
            <a:endParaRPr lang="en-US"/>
          </a:p>
        </p:txBody>
      </p:sp>
      <p:sp>
        <p:nvSpPr>
          <p:cNvPr id="5" name="Footer Placeholder 4">
            <a:extLst>
              <a:ext uri="{FF2B5EF4-FFF2-40B4-BE49-F238E27FC236}">
                <a16:creationId xmlns:a16="http://schemas.microsoft.com/office/drawing/2014/main" id="{52FED986-DA68-4856-8D21-342FBF5A4075}"/>
              </a:ext>
            </a:extLst>
          </p:cNvPr>
          <p:cNvSpPr>
            <a:spLocks noGrp="1"/>
          </p:cNvSpPr>
          <p:nvPr>
            <p:ph type="ftr" sz="quarter" idx="11"/>
          </p:nvPr>
        </p:nvSpPr>
        <p:spPr>
          <a:xfrm>
            <a:off x="4538663" y="6451600"/>
            <a:ext cx="4114800" cy="365125"/>
          </a:xfrm>
        </p:spPr>
        <p:txBody>
          <a:bodyPr/>
          <a:lstStyle/>
          <a:p>
            <a:endParaRPr lang="en-US"/>
          </a:p>
        </p:txBody>
      </p:sp>
      <p:sp>
        <p:nvSpPr>
          <p:cNvPr id="6" name="Slide Number Placeholder 5">
            <a:extLst>
              <a:ext uri="{FF2B5EF4-FFF2-40B4-BE49-F238E27FC236}">
                <a16:creationId xmlns:a16="http://schemas.microsoft.com/office/drawing/2014/main" id="{3DD6D7FA-97CC-44FC-8D7C-53B3A91AF38A}"/>
              </a:ext>
            </a:extLst>
          </p:cNvPr>
          <p:cNvSpPr>
            <a:spLocks noGrp="1"/>
          </p:cNvSpPr>
          <p:nvPr>
            <p:ph type="sldNum" sz="quarter" idx="12"/>
          </p:nvPr>
        </p:nvSpPr>
        <p:spPr>
          <a:xfrm>
            <a:off x="9110663" y="6451600"/>
            <a:ext cx="2743200" cy="365125"/>
          </a:xfrm>
        </p:spPr>
        <p:txBody>
          <a:bodyPr/>
          <a:lstStyle/>
          <a:p>
            <a:fld id="{208D2E8F-C161-45F9-868D-0FB7FC1F1014}" type="slidenum">
              <a:rPr lang="en-US" smtClean="0"/>
              <a:t>‹#›</a:t>
            </a:fld>
            <a:endParaRPr lang="en-US"/>
          </a:p>
        </p:txBody>
      </p:sp>
      <p:pic>
        <p:nvPicPr>
          <p:cNvPr id="11" name="Picture 10" descr="A black and white logo&#10;&#10;Description automatically generated">
            <a:extLst>
              <a:ext uri="{FF2B5EF4-FFF2-40B4-BE49-F238E27FC236}">
                <a16:creationId xmlns:a16="http://schemas.microsoft.com/office/drawing/2014/main" id="{D178469F-6406-0A1A-876D-59D3F12508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6848"/>
          <a:stretch/>
        </p:blipFill>
        <p:spPr>
          <a:xfrm>
            <a:off x="460452" y="6165970"/>
            <a:ext cx="1577527" cy="516048"/>
          </a:xfrm>
          <a:prstGeom prst="rect">
            <a:avLst/>
          </a:prstGeom>
          <a:effectLst/>
        </p:spPr>
      </p:pic>
    </p:spTree>
    <p:extLst>
      <p:ext uri="{BB962C8B-B14F-4D97-AF65-F5344CB8AC3E}">
        <p14:creationId xmlns:p14="http://schemas.microsoft.com/office/powerpoint/2010/main" val="10995359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2" hasCustomPrompt="1"/>
          </p:nvPr>
        </p:nvSpPr>
        <p:spPr>
          <a:xfrm>
            <a:off x="839788" y="1233488"/>
            <a:ext cx="7202487" cy="4932362"/>
          </a:xfrm>
        </p:spPr>
        <p:txBody>
          <a:bodyPr>
            <a:normAutofit/>
          </a:bodyPr>
          <a:lstStyle>
            <a:lvl1pPr>
              <a:defRPr sz="18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Table of Contents</a:t>
            </a:r>
          </a:p>
        </p:txBody>
      </p:sp>
      <p:sp>
        <p:nvSpPr>
          <p:cNvPr id="4" name="Slide Number Placeholder 3">
            <a:extLst>
              <a:ext uri="{FF2B5EF4-FFF2-40B4-BE49-F238E27FC236}">
                <a16:creationId xmlns:a16="http://schemas.microsoft.com/office/drawing/2014/main" id="{E0EA2349-05C3-9E4C-88BE-36723E4B6E80}"/>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600716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ing">
    <p:bg>
      <p:bgPr>
        <a:solidFill>
          <a:srgbClr val="013F7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F8534-2C01-4DCF-A395-F1F892AA18EF}"/>
              </a:ext>
            </a:extLst>
          </p:cNvPr>
          <p:cNvSpPr>
            <a:spLocks noGrp="1"/>
          </p:cNvSpPr>
          <p:nvPr>
            <p:ph type="title"/>
          </p:nvPr>
        </p:nvSpPr>
        <p:spPr>
          <a:xfrm>
            <a:off x="838200" y="3733800"/>
            <a:ext cx="10515600" cy="914400"/>
          </a:xfrm>
          <a:prstGeom prst="roundRect">
            <a:avLst>
              <a:gd name="adj" fmla="val 26282"/>
            </a:avLst>
          </a:prstGeom>
          <a:solidFill>
            <a:schemeClr val="accent1">
              <a:lumMod val="50000"/>
              <a:alpha val="50000"/>
            </a:schemeClr>
          </a:solidFill>
        </p:spPr>
        <p:txBody>
          <a:bodyPr vert="horz" lIns="91440" tIns="45720" rIns="91440" bIns="45720" rtlCol="0" anchor="ctr">
            <a:normAutofit/>
          </a:bodyPr>
          <a:lstStyle>
            <a:lvl1pPr algn="ctr">
              <a:defRPr lang="en-US" sz="2800" b="0" dirty="0">
                <a:solidFill>
                  <a:schemeClr val="bg1"/>
                </a:solidFill>
                <a:ea typeface="+mn-ea"/>
                <a:cs typeface="+mn-cs"/>
              </a:defRPr>
            </a:lvl1pPr>
          </a:lstStyle>
          <a:p>
            <a:pPr marL="0" lvl="0" indent="0" algn="ctr">
              <a:spcBef>
                <a:spcPts val="1000"/>
              </a:spcBef>
              <a:buFont typeface="Arial" panose="020B0604020202020204" pitchFamily="34" charset="0"/>
            </a:pPr>
            <a:r>
              <a:rPr lang="en-US"/>
              <a:t>Click to edit Master title style</a:t>
            </a:r>
          </a:p>
        </p:txBody>
      </p:sp>
      <p:sp>
        <p:nvSpPr>
          <p:cNvPr id="4" name="Date Placeholder 3">
            <a:extLst>
              <a:ext uri="{FF2B5EF4-FFF2-40B4-BE49-F238E27FC236}">
                <a16:creationId xmlns:a16="http://schemas.microsoft.com/office/drawing/2014/main" id="{2F9B0CA6-ACC2-4929-BAFB-67B5B08624AA}"/>
              </a:ext>
            </a:extLst>
          </p:cNvPr>
          <p:cNvSpPr>
            <a:spLocks noGrp="1"/>
          </p:cNvSpPr>
          <p:nvPr>
            <p:ph type="dt" sz="half" idx="10"/>
          </p:nvPr>
        </p:nvSpPr>
        <p:spPr>
          <a:xfrm>
            <a:off x="2938463" y="6451600"/>
            <a:ext cx="2743200" cy="365125"/>
          </a:xfrm>
        </p:spPr>
        <p:txBody>
          <a:bodyPr/>
          <a:lstStyle/>
          <a:p>
            <a:fld id="{909FAF7C-EA45-45F6-A8DB-23CB23961076}" type="datetimeFigureOut">
              <a:rPr lang="en-US" smtClean="0"/>
              <a:t>7/25/2023</a:t>
            </a:fld>
            <a:endParaRPr lang="en-US"/>
          </a:p>
        </p:txBody>
      </p:sp>
      <p:sp>
        <p:nvSpPr>
          <p:cNvPr id="5" name="Footer Placeholder 4">
            <a:extLst>
              <a:ext uri="{FF2B5EF4-FFF2-40B4-BE49-F238E27FC236}">
                <a16:creationId xmlns:a16="http://schemas.microsoft.com/office/drawing/2014/main" id="{52FED986-DA68-4856-8D21-342FBF5A4075}"/>
              </a:ext>
            </a:extLst>
          </p:cNvPr>
          <p:cNvSpPr>
            <a:spLocks noGrp="1"/>
          </p:cNvSpPr>
          <p:nvPr>
            <p:ph type="ftr" sz="quarter" idx="11"/>
          </p:nvPr>
        </p:nvSpPr>
        <p:spPr>
          <a:xfrm>
            <a:off x="4538663" y="6451600"/>
            <a:ext cx="4114800" cy="365125"/>
          </a:xfrm>
        </p:spPr>
        <p:txBody>
          <a:bodyPr/>
          <a:lstStyle/>
          <a:p>
            <a:endParaRPr lang="en-US"/>
          </a:p>
        </p:txBody>
      </p:sp>
      <p:sp>
        <p:nvSpPr>
          <p:cNvPr id="6" name="Slide Number Placeholder 5">
            <a:extLst>
              <a:ext uri="{FF2B5EF4-FFF2-40B4-BE49-F238E27FC236}">
                <a16:creationId xmlns:a16="http://schemas.microsoft.com/office/drawing/2014/main" id="{3DD6D7FA-97CC-44FC-8D7C-53B3A91AF38A}"/>
              </a:ext>
            </a:extLst>
          </p:cNvPr>
          <p:cNvSpPr>
            <a:spLocks noGrp="1"/>
          </p:cNvSpPr>
          <p:nvPr>
            <p:ph type="sldNum" sz="quarter" idx="12"/>
          </p:nvPr>
        </p:nvSpPr>
        <p:spPr>
          <a:xfrm>
            <a:off x="9110663" y="6451600"/>
            <a:ext cx="2743200" cy="365125"/>
          </a:xfrm>
        </p:spPr>
        <p:txBody>
          <a:bodyPr/>
          <a:lstStyle/>
          <a:p>
            <a:fld id="{208D2E8F-C161-45F9-868D-0FB7FC1F1014}" type="slidenum">
              <a:rPr lang="en-US" smtClean="0"/>
              <a:t>‹#›</a:t>
            </a:fld>
            <a:endParaRPr lang="en-US"/>
          </a:p>
        </p:txBody>
      </p:sp>
      <p:pic>
        <p:nvPicPr>
          <p:cNvPr id="11" name="Picture 10" descr="A black and white logo&#10;&#10;Description automatically generated">
            <a:extLst>
              <a:ext uri="{FF2B5EF4-FFF2-40B4-BE49-F238E27FC236}">
                <a16:creationId xmlns:a16="http://schemas.microsoft.com/office/drawing/2014/main" id="{65D2422E-3930-BE3B-96EA-7F58227385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6848"/>
          <a:stretch/>
        </p:blipFill>
        <p:spPr>
          <a:xfrm>
            <a:off x="460452" y="6165970"/>
            <a:ext cx="1577527" cy="516048"/>
          </a:xfrm>
          <a:prstGeom prst="rect">
            <a:avLst/>
          </a:prstGeom>
          <a:effectLst/>
        </p:spPr>
      </p:pic>
    </p:spTree>
    <p:extLst>
      <p:ext uri="{BB962C8B-B14F-4D97-AF65-F5344CB8AC3E}">
        <p14:creationId xmlns:p14="http://schemas.microsoft.com/office/powerpoint/2010/main" val="33031533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13F7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95171-B187-4802-B731-364B2AF1A398}"/>
              </a:ext>
            </a:extLst>
          </p:cNvPr>
          <p:cNvSpPr>
            <a:spLocks noGrp="1"/>
          </p:cNvSpPr>
          <p:nvPr>
            <p:ph type="ctrTitle"/>
          </p:nvPr>
        </p:nvSpPr>
        <p:spPr>
          <a:xfrm>
            <a:off x="6253165" y="895351"/>
            <a:ext cx="4748210" cy="2587620"/>
          </a:xfrm>
        </p:spPr>
        <p:txBody>
          <a:bodyPr anchor="b">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8EE6CC1-5FF5-4609-93EC-703ADCB58E5B}"/>
              </a:ext>
            </a:extLst>
          </p:cNvPr>
          <p:cNvSpPr>
            <a:spLocks noGrp="1"/>
          </p:cNvSpPr>
          <p:nvPr>
            <p:ph type="subTitle" idx="1"/>
          </p:nvPr>
        </p:nvSpPr>
        <p:spPr>
          <a:xfrm>
            <a:off x="6253164" y="4190999"/>
            <a:ext cx="4748210" cy="155733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71B3D2-E376-4573-809A-362A457ED4AE}"/>
              </a:ext>
            </a:extLst>
          </p:cNvPr>
          <p:cNvSpPr>
            <a:spLocks noGrp="1"/>
          </p:cNvSpPr>
          <p:nvPr>
            <p:ph type="dt" sz="half" idx="10"/>
          </p:nvPr>
        </p:nvSpPr>
        <p:spPr>
          <a:xfrm>
            <a:off x="1319212" y="6456367"/>
            <a:ext cx="2743200" cy="365125"/>
          </a:xfrm>
        </p:spPr>
        <p:txBody>
          <a:bodyPr/>
          <a:lstStyle/>
          <a:p>
            <a:fld id="{909FAF7C-EA45-45F6-A8DB-23CB23961076}" type="datetimeFigureOut">
              <a:rPr lang="en-US" smtClean="0"/>
              <a:t>7/25/2023</a:t>
            </a:fld>
            <a:endParaRPr lang="en-US"/>
          </a:p>
        </p:txBody>
      </p:sp>
      <p:sp>
        <p:nvSpPr>
          <p:cNvPr id="5" name="Footer Placeholder 4">
            <a:extLst>
              <a:ext uri="{FF2B5EF4-FFF2-40B4-BE49-F238E27FC236}">
                <a16:creationId xmlns:a16="http://schemas.microsoft.com/office/drawing/2014/main" id="{A3669080-CA81-4729-BB7C-E5E0FDD7DE61}"/>
              </a:ext>
            </a:extLst>
          </p:cNvPr>
          <p:cNvSpPr>
            <a:spLocks noGrp="1"/>
          </p:cNvSpPr>
          <p:nvPr>
            <p:ph type="ftr" sz="quarter" idx="11"/>
          </p:nvPr>
        </p:nvSpPr>
        <p:spPr>
          <a:xfrm>
            <a:off x="4519612" y="6456367"/>
            <a:ext cx="4114800" cy="365125"/>
          </a:xfrm>
        </p:spPr>
        <p:txBody>
          <a:bodyPr/>
          <a:lstStyle/>
          <a:p>
            <a:endParaRPr lang="en-US"/>
          </a:p>
        </p:txBody>
      </p:sp>
      <p:sp>
        <p:nvSpPr>
          <p:cNvPr id="6" name="Slide Number Placeholder 5">
            <a:extLst>
              <a:ext uri="{FF2B5EF4-FFF2-40B4-BE49-F238E27FC236}">
                <a16:creationId xmlns:a16="http://schemas.microsoft.com/office/drawing/2014/main" id="{4D314B0B-2D36-4993-9004-ABAEF408EE82}"/>
              </a:ext>
            </a:extLst>
          </p:cNvPr>
          <p:cNvSpPr>
            <a:spLocks noGrp="1"/>
          </p:cNvSpPr>
          <p:nvPr>
            <p:ph type="sldNum" sz="quarter" idx="12"/>
          </p:nvPr>
        </p:nvSpPr>
        <p:spPr>
          <a:xfrm>
            <a:off x="9091612" y="6456367"/>
            <a:ext cx="2743200" cy="365125"/>
          </a:xfrm>
        </p:spPr>
        <p:txBody>
          <a:bodyPr/>
          <a:lstStyle>
            <a:lvl1pPr>
              <a:defRPr>
                <a:solidFill>
                  <a:schemeClr val="tx1"/>
                </a:solidFill>
              </a:defRPr>
            </a:lvl1pPr>
          </a:lstStyle>
          <a:p>
            <a:fld id="{208D2E8F-C161-45F9-868D-0FB7FC1F1014}" type="slidenum">
              <a:rPr lang="en-US" smtClean="0"/>
              <a:pPr/>
              <a:t>‹#›</a:t>
            </a:fld>
            <a:endParaRPr lang="en-US"/>
          </a:p>
        </p:txBody>
      </p:sp>
      <p:pic>
        <p:nvPicPr>
          <p:cNvPr id="9" name="Picture 8" descr="A black and white logo&#10;&#10;Description automatically generated">
            <a:extLst>
              <a:ext uri="{FF2B5EF4-FFF2-40B4-BE49-F238E27FC236}">
                <a16:creationId xmlns:a16="http://schemas.microsoft.com/office/drawing/2014/main" id="{2A01C128-8898-33D2-4F7B-471942B0A0C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15" r="-1441" b="37308"/>
          <a:stretch/>
        </p:blipFill>
        <p:spPr>
          <a:xfrm>
            <a:off x="1319212" y="737755"/>
            <a:ext cx="3544874" cy="1120296"/>
          </a:xfrm>
          <a:prstGeom prst="rect">
            <a:avLst/>
          </a:prstGeom>
          <a:effectLst/>
        </p:spPr>
      </p:pic>
    </p:spTree>
    <p:extLst>
      <p:ext uri="{BB962C8B-B14F-4D97-AF65-F5344CB8AC3E}">
        <p14:creationId xmlns:p14="http://schemas.microsoft.com/office/powerpoint/2010/main" val="30495274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Slide">
    <p:bg>
      <p:bgPr>
        <a:solidFill>
          <a:srgbClr val="013F7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EBA0AE9-4A63-D44B-893A-6F6DF9F828D2}"/>
              </a:ext>
            </a:extLst>
          </p:cNvPr>
          <p:cNvSpPr>
            <a:spLocks noGrp="1"/>
          </p:cNvSpPr>
          <p:nvPr>
            <p:ph type="subTitle" idx="1"/>
          </p:nvPr>
        </p:nvSpPr>
        <p:spPr>
          <a:xfrm>
            <a:off x="6220600" y="4175126"/>
            <a:ext cx="4736723" cy="1621241"/>
          </a:xfrm>
        </p:spPr>
        <p:txBody>
          <a:bodyPr/>
          <a:lstStyle>
            <a:lvl1pPr marL="0" indent="0" algn="l">
              <a:buNone/>
              <a:defRPr sz="1800" b="1" i="0">
                <a:solidFill>
                  <a:schemeClr val="bg1"/>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3">
            <a:extLst>
              <a:ext uri="{FF2B5EF4-FFF2-40B4-BE49-F238E27FC236}">
                <a16:creationId xmlns:a16="http://schemas.microsoft.com/office/drawing/2014/main" id="{21474E7B-41FB-7841-9C7D-15035D639DCE}"/>
              </a:ext>
            </a:extLst>
          </p:cNvPr>
          <p:cNvSpPr>
            <a:spLocks noGrp="1"/>
          </p:cNvSpPr>
          <p:nvPr>
            <p:ph type="dt" sz="half" idx="10"/>
          </p:nvPr>
        </p:nvSpPr>
        <p:spPr>
          <a:xfrm>
            <a:off x="2719388" y="6498807"/>
            <a:ext cx="2743200" cy="365125"/>
          </a:xfrm>
        </p:spPr>
        <p:txBody>
          <a:bodyPr/>
          <a:lstStyle>
            <a:lvl1pPr>
              <a:defRPr/>
            </a:lvl1pPr>
          </a:lstStyle>
          <a:p>
            <a:pPr>
              <a:defRPr/>
            </a:pPr>
            <a:fld id="{71D7B0BE-CF14-4F40-AC95-76ABE084887A}" type="datetime1">
              <a:rPr lang="en-US" smtClean="0"/>
              <a:t>7/25/2023</a:t>
            </a:fld>
            <a:endParaRPr lang="en-US"/>
          </a:p>
        </p:txBody>
      </p:sp>
      <p:sp>
        <p:nvSpPr>
          <p:cNvPr id="8" name="Footer Placeholder 4">
            <a:extLst>
              <a:ext uri="{FF2B5EF4-FFF2-40B4-BE49-F238E27FC236}">
                <a16:creationId xmlns:a16="http://schemas.microsoft.com/office/drawing/2014/main" id="{48A91525-E157-5A48-AD4D-5C5B9240336A}"/>
              </a:ext>
            </a:extLst>
          </p:cNvPr>
          <p:cNvSpPr>
            <a:spLocks noGrp="1"/>
          </p:cNvSpPr>
          <p:nvPr>
            <p:ph type="ftr" sz="quarter" idx="11"/>
          </p:nvPr>
        </p:nvSpPr>
        <p:spPr>
          <a:xfrm>
            <a:off x="4929188" y="6481010"/>
            <a:ext cx="4114800" cy="365125"/>
          </a:xfrm>
          <a:prstGeom prst="rect">
            <a:avLst/>
          </a:prstGeom>
        </p:spPr>
        <p:txBody>
          <a:bodyPr/>
          <a:lstStyle>
            <a:lvl1pPr>
              <a:defRPr/>
            </a:lvl1pPr>
          </a:lstStyle>
          <a:p>
            <a:pPr>
              <a:defRPr/>
            </a:pPr>
            <a:r>
              <a:rPr lang="en-US"/>
              <a:t>© 2019 CTA® / Proprietary and Confidential</a:t>
            </a:r>
          </a:p>
        </p:txBody>
      </p:sp>
      <p:sp>
        <p:nvSpPr>
          <p:cNvPr id="9" name="Slide Number Placeholder 5">
            <a:extLst>
              <a:ext uri="{FF2B5EF4-FFF2-40B4-BE49-F238E27FC236}">
                <a16:creationId xmlns:a16="http://schemas.microsoft.com/office/drawing/2014/main" id="{64030AAF-0E1B-5C4D-8C26-F42209BB689F}"/>
              </a:ext>
            </a:extLst>
          </p:cNvPr>
          <p:cNvSpPr>
            <a:spLocks noGrp="1"/>
          </p:cNvSpPr>
          <p:nvPr>
            <p:ph type="sldNum" sz="quarter" idx="12"/>
          </p:nvPr>
        </p:nvSpPr>
        <p:spPr/>
        <p:txBody>
          <a:bodyPr/>
          <a:lstStyle>
            <a:lvl1pPr>
              <a:defRPr/>
            </a:lvl1pPr>
          </a:lstStyle>
          <a:p>
            <a:pPr>
              <a:defRPr/>
            </a:pPr>
            <a:fld id="{C3481FCB-735B-D74B-ADB7-8582C7FD0CEA}" type="slidenum">
              <a:rPr lang="en-US"/>
              <a:pPr>
                <a:defRPr/>
              </a:pPr>
              <a:t>‹#›</a:t>
            </a:fld>
            <a:endParaRPr lang="en-US"/>
          </a:p>
        </p:txBody>
      </p:sp>
      <p:sp>
        <p:nvSpPr>
          <p:cNvPr id="2" name="Title 1">
            <a:extLst>
              <a:ext uri="{FF2B5EF4-FFF2-40B4-BE49-F238E27FC236}">
                <a16:creationId xmlns:a16="http://schemas.microsoft.com/office/drawing/2014/main" id="{8AB02CC1-12D7-074C-B6C8-8A6322161D56}"/>
              </a:ext>
            </a:extLst>
          </p:cNvPr>
          <p:cNvSpPr>
            <a:spLocks noGrp="1"/>
          </p:cNvSpPr>
          <p:nvPr>
            <p:ph type="title"/>
          </p:nvPr>
        </p:nvSpPr>
        <p:spPr>
          <a:xfrm>
            <a:off x="6220599" y="804622"/>
            <a:ext cx="4736724" cy="2632316"/>
          </a:xfrm>
        </p:spPr>
        <p:txBody>
          <a:bodyPr anchor="b"/>
          <a:lstStyle>
            <a:lvl1pPr>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14958948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D0493841-C8FD-6E48-9D27-6A352FF9A12A}"/>
              </a:ext>
            </a:extLst>
          </p:cNvPr>
          <p:cNvSpPr>
            <a:spLocks noGrp="1"/>
          </p:cNvSpPr>
          <p:nvPr>
            <p:ph type="sldNum" sz="quarter" idx="11"/>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924364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890860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40772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397720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7072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395598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4.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D0FD12-626B-6E49-B012-6834826DED48}"/>
              </a:ext>
            </a:extLst>
          </p:cNvPr>
          <p:cNvSpPr/>
          <p:nvPr userDrawn="1"/>
        </p:nvSpPr>
        <p:spPr>
          <a:xfrm>
            <a:off x="0" y="0"/>
            <a:ext cx="12192000" cy="943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6873240" cy="447675"/>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38200" y="1233488"/>
            <a:ext cx="10515600" cy="49434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CD570C52-4A05-1744-BCD2-0537DC4DCF4C}"/>
              </a:ext>
            </a:extLst>
          </p:cNvPr>
          <p:cNvSpPr>
            <a:spLocks noGrp="1"/>
          </p:cNvSpPr>
          <p:nvPr>
            <p:ph type="sldNum" sz="quarter" idx="4"/>
          </p:nvPr>
        </p:nvSpPr>
        <p:spPr>
          <a:xfrm>
            <a:off x="833388" y="6356351"/>
            <a:ext cx="620027" cy="352458"/>
          </a:xfrm>
          <a:prstGeom prst="rect">
            <a:avLst/>
          </a:prstGeom>
        </p:spPr>
        <p:txBody>
          <a:bodyPr vert="horz" lIns="91440" tIns="45720" rIns="91440" bIns="45720" rtlCol="0" anchor="ctr"/>
          <a:lstStyle>
            <a:lvl1pPr algn="l">
              <a:defRPr sz="1200" baseline="0">
                <a:solidFill>
                  <a:schemeClr val="tx1"/>
                </a:solidFill>
              </a:defRPr>
            </a:lvl1pPr>
          </a:lstStyle>
          <a:p>
            <a:fld id="{4658F449-AC56-C64A-8488-86A10DE691DA}" type="slidenum">
              <a:rPr lang="en-US" smtClean="0"/>
              <a:pPr/>
              <a:t>‹#›</a:t>
            </a:fld>
            <a:endParaRPr lang="en-US"/>
          </a:p>
        </p:txBody>
      </p:sp>
      <p:pic>
        <p:nvPicPr>
          <p:cNvPr id="9" name="Picture 8">
            <a:extLst>
              <a:ext uri="{FF2B5EF4-FFF2-40B4-BE49-F238E27FC236}">
                <a16:creationId xmlns:a16="http://schemas.microsoft.com/office/drawing/2014/main" id="{8F46E4A3-6ED3-F74F-BDDB-A694088FED89}"/>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0279781" y="-274437"/>
            <a:ext cx="1931469" cy="1255633"/>
          </a:xfrm>
          <a:prstGeom prst="rect">
            <a:avLst/>
          </a:prstGeom>
        </p:spPr>
      </p:pic>
      <p:pic>
        <p:nvPicPr>
          <p:cNvPr id="12" name="Picture 11">
            <a:extLst>
              <a:ext uri="{FF2B5EF4-FFF2-40B4-BE49-F238E27FC236}">
                <a16:creationId xmlns:a16="http://schemas.microsoft.com/office/drawing/2014/main" id="{60C65406-E82C-4117-AE2C-904DC697A858}"/>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0568292" y="6207644"/>
            <a:ext cx="828040" cy="593270"/>
          </a:xfrm>
          <a:prstGeom prst="rect">
            <a:avLst/>
          </a:prstGeom>
        </p:spPr>
      </p:pic>
      <p:sp>
        <p:nvSpPr>
          <p:cNvPr id="8" name="Footer Placeholder 5">
            <a:extLst>
              <a:ext uri="{FF2B5EF4-FFF2-40B4-BE49-F238E27FC236}">
                <a16:creationId xmlns:a16="http://schemas.microsoft.com/office/drawing/2014/main" id="{E33FE46D-D6E4-4921-9DC5-84AC90E975E0}"/>
              </a:ext>
            </a:extLst>
          </p:cNvPr>
          <p:cNvSpPr txBox="1">
            <a:spLocks/>
          </p:cNvSpPr>
          <p:nvPr userDrawn="1"/>
        </p:nvSpPr>
        <p:spPr>
          <a:xfrm>
            <a:off x="1899960" y="6355843"/>
            <a:ext cx="436245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Continental Automated Buildings Association</a:t>
            </a:r>
          </a:p>
        </p:txBody>
      </p:sp>
      <p:sp>
        <p:nvSpPr>
          <p:cNvPr id="10" name="Footer Placeholder 5">
            <a:extLst>
              <a:ext uri="{FF2B5EF4-FFF2-40B4-BE49-F238E27FC236}">
                <a16:creationId xmlns:a16="http://schemas.microsoft.com/office/drawing/2014/main" id="{7F3EF41C-5F87-4A4D-BBE6-D28B04D67907}"/>
              </a:ext>
            </a:extLst>
          </p:cNvPr>
          <p:cNvSpPr txBox="1">
            <a:spLocks/>
          </p:cNvSpPr>
          <p:nvPr userDrawn="1"/>
        </p:nvSpPr>
        <p:spPr>
          <a:xfrm>
            <a:off x="7143750" y="6355843"/>
            <a:ext cx="21812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Connected Home Council</a:t>
            </a:r>
          </a:p>
        </p:txBody>
      </p:sp>
      <p:pic>
        <p:nvPicPr>
          <p:cNvPr id="11" name="Picture 2">
            <a:extLst>
              <a:ext uri="{FF2B5EF4-FFF2-40B4-BE49-F238E27FC236}">
                <a16:creationId xmlns:a16="http://schemas.microsoft.com/office/drawing/2014/main" id="{F2F7D22C-B462-4FA5-80EF-2836B356C4D2}"/>
              </a:ext>
            </a:extLst>
          </p:cNvPr>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11368086" y="6034347"/>
            <a:ext cx="820994" cy="820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595898"/>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7" r:id="rId9"/>
    <p:sldLayoutId id="2147483878" r:id="rId10"/>
    <p:sldLayoutId id="2147483893" r:id="rId11"/>
    <p:sldLayoutId id="2147483892" r:id="rId12"/>
    <p:sldLayoutId id="2147483894" r:id="rId13"/>
    <p:sldLayoutId id="2147483882" r:id="rId14"/>
    <p:sldLayoutId id="2147483883" r:id="rId15"/>
    <p:sldLayoutId id="2147483884" r:id="rId16"/>
    <p:sldLayoutId id="2147483885" r:id="rId17"/>
    <p:sldLayoutId id="2147483886" r:id="rId18"/>
    <p:sldLayoutId id="2147483887" r:id="rId19"/>
    <p:sldLayoutId id="2147483888" r:id="rId20"/>
    <p:sldLayoutId id="2147483889" r:id="rId21"/>
  </p:sldLayoutIdLst>
  <p:hf hdr="0" ftr="0" dt="0"/>
  <p:txStyles>
    <p:title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529">
          <p15:clr>
            <a:srgbClr val="F26B43"/>
          </p15:clr>
        </p15:guide>
        <p15:guide id="9" pos="7151">
          <p15:clr>
            <a:srgbClr val="F26B43"/>
          </p15:clr>
        </p15:guide>
        <p15:guide id="10" orient="horz" pos="777">
          <p15:clr>
            <a:srgbClr val="F26B43"/>
          </p15:clr>
        </p15:guide>
        <p15:guide id="11" orient="horz" pos="414">
          <p15:clr>
            <a:srgbClr val="F26B43"/>
          </p15:clr>
        </p15:guide>
        <p15:guide id="12" orient="horz" pos="388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D0FD12-626B-6E49-B012-6834826DED48}"/>
              </a:ext>
            </a:extLst>
          </p:cNvPr>
          <p:cNvSpPr/>
          <p:nvPr userDrawn="1"/>
        </p:nvSpPr>
        <p:spPr>
          <a:xfrm>
            <a:off x="0" y="0"/>
            <a:ext cx="12192000" cy="943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6873240" cy="447675"/>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838200" y="1233488"/>
            <a:ext cx="10515600" cy="49434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8F46E4A3-6ED3-F74F-BDDB-A694088FED8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279781" y="-274437"/>
            <a:ext cx="1931469" cy="1255633"/>
          </a:xfrm>
          <a:prstGeom prst="rect">
            <a:avLst/>
          </a:prstGeom>
        </p:spPr>
      </p:pic>
      <p:pic>
        <p:nvPicPr>
          <p:cNvPr id="7" name="Picture 6">
            <a:extLst>
              <a:ext uri="{FF2B5EF4-FFF2-40B4-BE49-F238E27FC236}">
                <a16:creationId xmlns:a16="http://schemas.microsoft.com/office/drawing/2014/main" id="{CA5F3499-DC87-4000-9AD8-F3306FD5652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568292" y="6207644"/>
            <a:ext cx="828040" cy="593270"/>
          </a:xfrm>
          <a:prstGeom prst="rect">
            <a:avLst/>
          </a:prstGeom>
        </p:spPr>
      </p:pic>
    </p:spTree>
    <p:extLst>
      <p:ext uri="{BB962C8B-B14F-4D97-AF65-F5344CB8AC3E}">
        <p14:creationId xmlns:p14="http://schemas.microsoft.com/office/powerpoint/2010/main" val="756595898"/>
      </p:ext>
    </p:extLst>
  </p:cSld>
  <p:clrMap bg1="lt1" tx1="dk1" bg2="lt2" tx2="dk2" accent1="accent1" accent2="accent2" accent3="accent3" accent4="accent4" accent5="accent5" accent6="accent6" hlink="hlink" folHlink="folHlink"/>
  <p:sldLayoutIdLst>
    <p:sldLayoutId id="2147483896" r:id="rId1"/>
    <p:sldLayoutId id="2147483895" r:id="rId2"/>
    <p:sldLayoutId id="2147483891" r:id="rId3"/>
  </p:sldLayoutIdLst>
  <p:hf hdr="0" dt="0"/>
  <p:txStyles>
    <p:title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529" userDrawn="1">
          <p15:clr>
            <a:srgbClr val="F26B43"/>
          </p15:clr>
        </p15:guide>
        <p15:guide id="9" pos="7151" userDrawn="1">
          <p15:clr>
            <a:srgbClr val="F26B43"/>
          </p15:clr>
        </p15:guide>
        <p15:guide id="10" orient="horz" pos="777" userDrawn="1">
          <p15:clr>
            <a:srgbClr val="F26B43"/>
          </p15:clr>
        </p15:guide>
        <p15:guide id="11" orient="horz" pos="414" userDrawn="1">
          <p15:clr>
            <a:srgbClr val="F26B43"/>
          </p15:clr>
        </p15:guide>
        <p15:guide id="12" orient="horz" pos="388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887996"/>
      </p:ext>
    </p:extLst>
  </p:cSld>
  <p:clrMap bg1="lt1" tx1="dk1" bg2="lt2" tx2="dk2" accent1="accent1" accent2="accent2" accent3="accent3" accent4="accent4" accent5="accent5" accent6="accent6" hlink="hlink" folHlink="folHlink"/>
  <p:sldLayoutIdLst>
    <p:sldLayoutId id="2147483809" r:id="rId1"/>
    <p:sldLayoutId id="2147483678" r:id="rId2"/>
    <p:sldLayoutId id="2147483808" r:id="rId3"/>
  </p:sldLayoutIdLst>
  <p:hf hdr="0" ftr="0" dt="0"/>
  <p:txStyles>
    <p:titleStyle>
      <a:lvl1pPr algn="l" defTabSz="914400" rtl="0" eaLnBrk="1" latinLnBrk="0" hangingPunct="1">
        <a:lnSpc>
          <a:spcPct val="90000"/>
        </a:lnSpc>
        <a:spcBef>
          <a:spcPct val="0"/>
        </a:spcBef>
        <a:buNone/>
        <a:defRPr sz="4400" b="1" i="0" kern="1200">
          <a:solidFill>
            <a:srgbClr val="FFFFFF"/>
          </a:solidFill>
          <a:latin typeface="HelveticaNeueLT Com 55 Roman" panose="020B0604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FFFFFF"/>
          </a:solidFill>
          <a:latin typeface="HelveticaNeueLT Com 45 Lt" panose="020B0403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FFFFFF"/>
          </a:solidFill>
          <a:latin typeface="HelveticaNeueLT Com 45 Lt"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FFFFFF"/>
          </a:solidFill>
          <a:latin typeface="HelveticaNeueLT Com 45 Lt" panose="020B0403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FFFFFF"/>
          </a:solidFill>
          <a:latin typeface="HelveticaNeueLT Com 45 Lt" panose="020B0403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FFFFFF"/>
          </a:solidFill>
          <a:latin typeface="HelveticaNeueLT Com 45 Lt" panose="020B0403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220136-8B0F-4D7B-9450-E878BC9765B9}"/>
              </a:ext>
            </a:extLst>
          </p:cNvPr>
          <p:cNvSpPr>
            <a:spLocks noGrp="1"/>
          </p:cNvSpPr>
          <p:nvPr>
            <p:ph type="title"/>
          </p:nvPr>
        </p:nvSpPr>
        <p:spPr>
          <a:xfrm>
            <a:off x="838200" y="365125"/>
            <a:ext cx="10515600" cy="9144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AC2748-9314-4B43-B7CB-B93224C5A3F8}"/>
              </a:ext>
            </a:extLst>
          </p:cNvPr>
          <p:cNvSpPr>
            <a:spLocks noGrp="1"/>
          </p:cNvSpPr>
          <p:nvPr>
            <p:ph type="body" idx="1"/>
          </p:nvPr>
        </p:nvSpPr>
        <p:spPr>
          <a:xfrm>
            <a:off x="838200" y="1493240"/>
            <a:ext cx="10515600" cy="4572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2B12D-F93C-4C9A-8263-5C08B586EA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9FAF7C-EA45-45F6-A8DB-23CB23961076}" type="datetimeFigureOut">
              <a:rPr lang="en-US" smtClean="0"/>
              <a:t>7/25/2023</a:t>
            </a:fld>
            <a:endParaRPr lang="en-US"/>
          </a:p>
        </p:txBody>
      </p:sp>
      <p:sp>
        <p:nvSpPr>
          <p:cNvPr id="5" name="Footer Placeholder 4">
            <a:extLst>
              <a:ext uri="{FF2B5EF4-FFF2-40B4-BE49-F238E27FC236}">
                <a16:creationId xmlns:a16="http://schemas.microsoft.com/office/drawing/2014/main" id="{6C3BBEBA-A6B5-4FED-82D7-6B4D508AE7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A86BAD-6738-486E-9DBF-58CF1334DF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8D2E8F-C161-45F9-868D-0FB7FC1F1014}" type="slidenum">
              <a:rPr lang="en-US" smtClean="0"/>
              <a:t>‹#›</a:t>
            </a:fld>
            <a:endParaRPr lang="en-US"/>
          </a:p>
        </p:txBody>
      </p:sp>
    </p:spTree>
    <p:extLst>
      <p:ext uri="{BB962C8B-B14F-4D97-AF65-F5344CB8AC3E}">
        <p14:creationId xmlns:p14="http://schemas.microsoft.com/office/powerpoint/2010/main" val="810311947"/>
      </p:ext>
    </p:extLst>
  </p:cSld>
  <p:clrMap bg1="lt1" tx1="dk1" bg2="lt2" tx2="dk2" accent1="accent1" accent2="accent2" accent3="accent3" accent4="accent4" accent5="accent5" accent6="accent6" hlink="hlink" folHlink="folHlink"/>
  <p:sldLayoutIdLst>
    <p:sldLayoutId id="2147483667" r:id="rId1"/>
    <p:sldLayoutId id="2147483660" r:id="rId2"/>
    <p:sldLayoutId id="2147483666" r:id="rId3"/>
    <p:sldLayoutId id="2147483649" r:id="rId4"/>
    <p:sldLayoutId id="2147483663" r:id="rId5"/>
  </p:sldLayoutIdLst>
  <p:txStyles>
    <p:titleStyle>
      <a:lvl1pPr algn="l" defTabSz="914400" rtl="0" eaLnBrk="1" latinLnBrk="0" hangingPunct="1">
        <a:lnSpc>
          <a:spcPct val="90000"/>
        </a:lnSpc>
        <a:spcBef>
          <a:spcPct val="0"/>
        </a:spcBef>
        <a:buNone/>
        <a:defRPr sz="32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hyperlink" Target="https://www.fcc.gov/cybersecurity-certification-mark" TargetMode="External"/><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5.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8.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9.xml"/><Relationship Id="rId5" Type="http://schemas.openxmlformats.org/officeDocument/2006/relationships/image" Target="../media/image45.sv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hyperlink" Target="mailto:mbergman@CTA.tech"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caba.org/chc" TargetMode="External"/><Relationship Id="rId1" Type="http://schemas.openxmlformats.org/officeDocument/2006/relationships/slideLayout" Target="../slideLayouts/slideLayout4.xml"/><Relationship Id="rId6" Type="http://schemas.openxmlformats.org/officeDocument/2006/relationships/image" Target="../media/image14.gif"/><Relationship Id="rId5" Type="http://schemas.openxmlformats.org/officeDocument/2006/relationships/image" Target="../media/image13.jpeg"/><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4.xml"/><Relationship Id="rId5" Type="http://schemas.openxmlformats.org/officeDocument/2006/relationships/hyperlink" Target="mailto:Klopotowska@caba.org" TargetMode="Externa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caba.org/chc"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hyperlink" Target="http://www.caba.org/chc"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image" Target="../media/image16.png"/><Relationship Id="rId7" Type="http://schemas.openxmlformats.org/officeDocument/2006/relationships/oleObject" Target="../embeddings/oleObject1.bin"/><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hyperlink" Target="mailto:mbergman@CTA.tech" TargetMode="External"/><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noChangeArrowheads="1"/>
          </p:cNvSpPr>
          <p:nvPr>
            <p:ph type="ctrTitle"/>
          </p:nvPr>
        </p:nvSpPr>
        <p:spPr/>
        <p:txBody>
          <a:bodyPr>
            <a:normAutofit fontScale="90000"/>
          </a:bodyPr>
          <a:lstStyle/>
          <a:p>
            <a:r>
              <a:rPr lang="en-US" altLang="en-US" sz="3200" b="1" dirty="0">
                <a:solidFill>
                  <a:schemeClr val="tx1"/>
                </a:solidFill>
              </a:rPr>
              <a:t>Connected Home Council (CHC) Webinar </a:t>
            </a:r>
            <a:br>
              <a:rPr lang="en-US" altLang="en-US" sz="3200" b="1" dirty="0">
                <a:solidFill>
                  <a:schemeClr val="tx1"/>
                </a:solidFill>
              </a:rPr>
            </a:br>
            <a:r>
              <a:rPr lang="en-CA" altLang="en-US" sz="4500" b="1" dirty="0">
                <a:solidFill>
                  <a:schemeClr val="tx1"/>
                </a:solidFill>
              </a:rPr>
              <a:t>Meeting will commence 12:05pm ET</a:t>
            </a:r>
            <a:br>
              <a:rPr lang="en-CA" altLang="en-US" sz="3200" b="1" dirty="0">
                <a:solidFill>
                  <a:schemeClr val="tx1"/>
                </a:solidFill>
              </a:rPr>
            </a:br>
            <a:br>
              <a:rPr lang="en-US" altLang="en-US" sz="500" b="1" dirty="0">
                <a:solidFill>
                  <a:schemeClr val="tx1"/>
                </a:solidFill>
              </a:rPr>
            </a:br>
            <a:r>
              <a:rPr lang="en-US" altLang="en-US" sz="2000" dirty="0"/>
              <a:t>Tuesday,</a:t>
            </a:r>
            <a:r>
              <a:rPr lang="en-US" altLang="en-US" sz="2000" dirty="0">
                <a:solidFill>
                  <a:schemeClr val="tx1"/>
                </a:solidFill>
              </a:rPr>
              <a:t> July 25, 2023</a:t>
            </a:r>
            <a:r>
              <a:rPr lang="en-US" sz="2000" dirty="0">
                <a:solidFill>
                  <a:schemeClr val="tx1"/>
                </a:solidFill>
              </a:rPr>
              <a:t>, 12 PM – 1:30 PM (ET)</a:t>
            </a:r>
            <a:endParaRPr lang="en-US" altLang="en-US" sz="2400" dirty="0">
              <a:solidFill>
                <a:schemeClr val="tx1"/>
              </a:solidFill>
            </a:endParaRPr>
          </a:p>
        </p:txBody>
      </p:sp>
      <p:sp>
        <p:nvSpPr>
          <p:cNvPr id="3" name="Subtitle 2"/>
          <p:cNvSpPr>
            <a:spLocks noGrp="1"/>
          </p:cNvSpPr>
          <p:nvPr>
            <p:ph type="subTitle" idx="1"/>
          </p:nvPr>
        </p:nvSpPr>
        <p:spPr>
          <a:xfrm>
            <a:off x="838200" y="3732403"/>
            <a:ext cx="8725250" cy="1430024"/>
          </a:xfrm>
        </p:spPr>
        <p:txBody>
          <a:bodyPr>
            <a:normAutofit/>
          </a:bodyPr>
          <a:lstStyle/>
          <a:p>
            <a:r>
              <a:rPr lang="en-US" sz="2000" dirty="0"/>
              <a:t>CHC Chair:  Ken Wacks (Ken Wacks Associates)</a:t>
            </a:r>
          </a:p>
          <a:p>
            <a:r>
              <a:rPr lang="en-US" sz="2000" dirty="0"/>
              <a:t>Vice-Chair:  Charles Hume (Southwire Company, LLC) </a:t>
            </a:r>
          </a:p>
        </p:txBody>
      </p:sp>
    </p:spTree>
    <p:extLst>
      <p:ext uri="{BB962C8B-B14F-4D97-AF65-F5344CB8AC3E}">
        <p14:creationId xmlns:p14="http://schemas.microsoft.com/office/powerpoint/2010/main" val="573922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B4478-BC7B-2EC3-604E-4E522469F93A}"/>
              </a:ext>
            </a:extLst>
          </p:cNvPr>
          <p:cNvSpPr>
            <a:spLocks noGrp="1"/>
          </p:cNvSpPr>
          <p:nvPr>
            <p:ph type="title"/>
          </p:nvPr>
        </p:nvSpPr>
        <p:spPr/>
        <p:txBody>
          <a:bodyPr/>
          <a:lstStyle/>
          <a:p>
            <a:r>
              <a:rPr lang="en-US" dirty="0"/>
              <a:t>The U.S. Cyber Trust Mark</a:t>
            </a:r>
          </a:p>
        </p:txBody>
      </p:sp>
      <p:pic>
        <p:nvPicPr>
          <p:cNvPr id="3" name="Picture 2">
            <a:extLst>
              <a:ext uri="{FF2B5EF4-FFF2-40B4-BE49-F238E27FC236}">
                <a16:creationId xmlns:a16="http://schemas.microsoft.com/office/drawing/2014/main" id="{5883EE23-1B89-CB0F-24BC-65D15F8C444D}"/>
              </a:ext>
            </a:extLst>
          </p:cNvPr>
          <p:cNvPicPr>
            <a:picLocks noChangeAspect="1"/>
          </p:cNvPicPr>
          <p:nvPr/>
        </p:nvPicPr>
        <p:blipFill>
          <a:blip r:embed="rId2"/>
          <a:stretch>
            <a:fillRect/>
          </a:stretch>
        </p:blipFill>
        <p:spPr>
          <a:xfrm>
            <a:off x="6781800" y="685800"/>
            <a:ext cx="5027186" cy="5486400"/>
          </a:xfrm>
          <a:prstGeom prst="rect">
            <a:avLst/>
          </a:prstGeom>
        </p:spPr>
      </p:pic>
      <p:pic>
        <p:nvPicPr>
          <p:cNvPr id="5" name="Picture 4">
            <a:extLst>
              <a:ext uri="{FF2B5EF4-FFF2-40B4-BE49-F238E27FC236}">
                <a16:creationId xmlns:a16="http://schemas.microsoft.com/office/drawing/2014/main" id="{2BEF7424-4711-7A31-288D-ABDC8D1FD897}"/>
              </a:ext>
            </a:extLst>
          </p:cNvPr>
          <p:cNvPicPr>
            <a:picLocks noChangeAspect="1"/>
          </p:cNvPicPr>
          <p:nvPr/>
        </p:nvPicPr>
        <p:blipFill>
          <a:blip r:embed="rId3"/>
          <a:stretch>
            <a:fillRect/>
          </a:stretch>
        </p:blipFill>
        <p:spPr>
          <a:xfrm>
            <a:off x="990600" y="1752600"/>
            <a:ext cx="4305300" cy="3352800"/>
          </a:xfrm>
          <a:prstGeom prst="rect">
            <a:avLst/>
          </a:prstGeom>
        </p:spPr>
      </p:pic>
    </p:spTree>
    <p:extLst>
      <p:ext uri="{BB962C8B-B14F-4D97-AF65-F5344CB8AC3E}">
        <p14:creationId xmlns:p14="http://schemas.microsoft.com/office/powerpoint/2010/main" val="1081760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007416-B3C1-5D88-5A86-18133C78703F}"/>
              </a:ext>
            </a:extLst>
          </p:cNvPr>
          <p:cNvSpPr>
            <a:spLocks noGrp="1"/>
          </p:cNvSpPr>
          <p:nvPr>
            <p:ph type="title"/>
          </p:nvPr>
        </p:nvSpPr>
        <p:spPr/>
        <p:txBody>
          <a:bodyPr/>
          <a:lstStyle/>
          <a:p>
            <a:r>
              <a:rPr lang="en-US" dirty="0"/>
              <a:t>Background, Launch &amp; Status</a:t>
            </a:r>
          </a:p>
        </p:txBody>
      </p:sp>
      <p:sp>
        <p:nvSpPr>
          <p:cNvPr id="2" name="Slide Number Placeholder 4">
            <a:extLst>
              <a:ext uri="{FF2B5EF4-FFF2-40B4-BE49-F238E27FC236}">
                <a16:creationId xmlns:a16="http://schemas.microsoft.com/office/drawing/2014/main" id="{A912498F-808A-B3A0-4A93-C7915FA34479}"/>
              </a:ext>
            </a:extLst>
          </p:cNvPr>
          <p:cNvSpPr txBox="1">
            <a:spLocks/>
          </p:cNvSpPr>
          <p:nvPr/>
        </p:nvSpPr>
        <p:spPr>
          <a:xfrm>
            <a:off x="9052301" y="6454436"/>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9F4AFEA-44C6-1E4C-972E-4E3EA9ED8EDF}" type="slidenum">
              <a:rPr lang="en-US" sz="1200">
                <a:latin typeface="Arial" panose="020B0604020202020204" pitchFamily="34" charset="0"/>
                <a:cs typeface="Arial" panose="020B0604020202020204" pitchFamily="34" charset="0"/>
              </a:rPr>
              <a:pPr algn="r"/>
              <a:t>11</a:t>
            </a:fld>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5938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3F1A5-DC36-488C-9332-EAE2A9006152}"/>
              </a:ext>
            </a:extLst>
          </p:cNvPr>
          <p:cNvSpPr>
            <a:spLocks noGrp="1"/>
          </p:cNvSpPr>
          <p:nvPr>
            <p:ph type="title"/>
          </p:nvPr>
        </p:nvSpPr>
        <p:spPr>
          <a:xfrm>
            <a:off x="838200" y="564823"/>
            <a:ext cx="10515600" cy="1263977"/>
          </a:xfrm>
        </p:spPr>
        <p:txBody>
          <a:bodyPr>
            <a:normAutofit/>
          </a:bodyPr>
          <a:lstStyle/>
          <a:p>
            <a:r>
              <a:rPr lang="en-US" sz="2800" b="0" dirty="0">
                <a:effectLst/>
                <a:latin typeface="Fira Sans" panose="020B0503050000020004" pitchFamily="34" charset="0"/>
              </a:rPr>
              <a:t>Motivation: Cyber Attacks </a:t>
            </a:r>
            <a:r>
              <a:rPr lang="en-US" sz="2800" b="0" i="1" dirty="0">
                <a:effectLst/>
                <a:latin typeface="Fira Sans" panose="020B0503050000020004" pitchFamily="34" charset="0"/>
              </a:rPr>
              <a:t>Just. </a:t>
            </a:r>
            <a:r>
              <a:rPr lang="en-US" b="0" i="1" dirty="0">
                <a:effectLst/>
                <a:latin typeface="Fira Sans" panose="020B0503050000020004" pitchFamily="34" charset="0"/>
              </a:rPr>
              <a:t>Keep. </a:t>
            </a:r>
            <a:r>
              <a:rPr lang="en-US" sz="3600" b="0" i="1" dirty="0">
                <a:solidFill>
                  <a:srgbClr val="FFFF00"/>
                </a:solidFill>
                <a:effectLst/>
                <a:latin typeface="Fira Sans" panose="020B0503050000020004" pitchFamily="34" charset="0"/>
              </a:rPr>
              <a:t>Growing.</a:t>
            </a:r>
            <a:endParaRPr lang="en-US" sz="2800" b="0" i="1" dirty="0">
              <a:solidFill>
                <a:srgbClr val="FFFF00"/>
              </a:solidFill>
            </a:endParaRPr>
          </a:p>
        </p:txBody>
      </p:sp>
      <p:sp>
        <p:nvSpPr>
          <p:cNvPr id="3" name="Content Placeholder 2">
            <a:extLst>
              <a:ext uri="{FF2B5EF4-FFF2-40B4-BE49-F238E27FC236}">
                <a16:creationId xmlns:a16="http://schemas.microsoft.com/office/drawing/2014/main" id="{671ABBE8-45AD-4C61-9D20-B3E3B3D1D584}"/>
              </a:ext>
            </a:extLst>
          </p:cNvPr>
          <p:cNvSpPr>
            <a:spLocks noGrp="1"/>
          </p:cNvSpPr>
          <p:nvPr>
            <p:ph idx="1"/>
          </p:nvPr>
        </p:nvSpPr>
        <p:spPr>
          <a:xfrm>
            <a:off x="838200" y="1752600"/>
            <a:ext cx="10820400" cy="4195763"/>
          </a:xfrm>
        </p:spPr>
        <p:txBody>
          <a:bodyPr>
            <a:normAutofit lnSpcReduction="10000"/>
          </a:bodyPr>
          <a:lstStyle/>
          <a:p>
            <a:pPr>
              <a:lnSpc>
                <a:spcPct val="100000"/>
              </a:lnSpc>
            </a:pPr>
            <a:r>
              <a:rPr lang="en-US" sz="2400" dirty="0">
                <a:latin typeface="+mn-lt"/>
              </a:rPr>
              <a:t>Example: </a:t>
            </a:r>
            <a:r>
              <a:rPr lang="en-US" sz="2400" b="1" i="1" dirty="0">
                <a:latin typeface="+mn-lt"/>
              </a:rPr>
              <a:t>Huge</a:t>
            </a:r>
            <a:r>
              <a:rPr lang="en-US" sz="2400" dirty="0">
                <a:latin typeface="+mn-lt"/>
              </a:rPr>
              <a:t> Increase in DDoS Attacks in Q4 2021</a:t>
            </a:r>
          </a:p>
          <a:p>
            <a:pPr lvl="1">
              <a:lnSpc>
                <a:spcPct val="100000"/>
              </a:lnSpc>
            </a:pPr>
            <a:r>
              <a:rPr lang="en-US" sz="2000" b="0" i="0" dirty="0">
                <a:solidFill>
                  <a:srgbClr val="FFFF00"/>
                </a:solidFill>
                <a:effectLst/>
                <a:latin typeface="+mn-lt"/>
              </a:rPr>
              <a:t>95% increase </a:t>
            </a:r>
            <a:r>
              <a:rPr lang="en-US" sz="2000" b="0" i="0" dirty="0">
                <a:effectLst/>
                <a:latin typeface="+mn-lt"/>
              </a:rPr>
              <a:t>in “L3/L4” DDoS attacks overall;</a:t>
            </a:r>
          </a:p>
          <a:p>
            <a:pPr lvl="1">
              <a:lnSpc>
                <a:spcPct val="100000"/>
              </a:lnSpc>
            </a:pPr>
            <a:r>
              <a:rPr lang="en-US" sz="2000" dirty="0">
                <a:latin typeface="+mn-lt"/>
              </a:rPr>
              <a:t>Attacks on Manufacturing companies </a:t>
            </a:r>
            <a:r>
              <a:rPr lang="en-US" sz="2000" dirty="0">
                <a:solidFill>
                  <a:srgbClr val="FFFF00"/>
                </a:solidFill>
                <a:latin typeface="+mn-lt"/>
              </a:rPr>
              <a:t>increased by 641% </a:t>
            </a:r>
            <a:r>
              <a:rPr lang="en-US" sz="2000" dirty="0" err="1">
                <a:latin typeface="+mn-lt"/>
              </a:rPr>
              <a:t>QoQ</a:t>
            </a:r>
            <a:r>
              <a:rPr lang="en-US" sz="2000" dirty="0">
                <a:latin typeface="+mn-lt"/>
              </a:rPr>
              <a:t>; and</a:t>
            </a:r>
          </a:p>
          <a:p>
            <a:pPr lvl="1">
              <a:lnSpc>
                <a:spcPct val="100000"/>
              </a:lnSpc>
            </a:pPr>
            <a:r>
              <a:rPr lang="en-US" sz="2000" dirty="0">
                <a:latin typeface="+mn-lt"/>
              </a:rPr>
              <a:t>Attacks on the Business Services industry </a:t>
            </a:r>
            <a:r>
              <a:rPr lang="en-US" sz="2000" dirty="0">
                <a:solidFill>
                  <a:srgbClr val="FFFF00"/>
                </a:solidFill>
                <a:latin typeface="+mn-lt"/>
              </a:rPr>
              <a:t>increased by 97%</a:t>
            </a:r>
            <a:r>
              <a:rPr lang="en-US" sz="2000" dirty="0">
                <a:latin typeface="+mn-lt"/>
              </a:rPr>
              <a:t>.</a:t>
            </a:r>
            <a:endParaRPr lang="en-US" sz="1800" dirty="0">
              <a:latin typeface="+mn-lt"/>
            </a:endParaRPr>
          </a:p>
          <a:p>
            <a:pPr>
              <a:lnSpc>
                <a:spcPct val="100000"/>
              </a:lnSpc>
            </a:pPr>
            <a:r>
              <a:rPr lang="en-US" sz="2400" dirty="0">
                <a:latin typeface="+mn-lt"/>
              </a:rPr>
              <a:t>Example: Ransomware attacks increased by 29% YoY and 175% </a:t>
            </a:r>
            <a:r>
              <a:rPr lang="en-US" sz="2400" dirty="0" err="1">
                <a:latin typeface="+mn-lt"/>
              </a:rPr>
              <a:t>QoQ</a:t>
            </a:r>
            <a:r>
              <a:rPr lang="en-US" sz="2400" dirty="0">
                <a:latin typeface="+mn-lt"/>
              </a:rPr>
              <a:t> in 2021.</a:t>
            </a:r>
            <a:r>
              <a:rPr lang="en-US" sz="2400" dirty="0"/>
              <a:t> </a:t>
            </a:r>
          </a:p>
          <a:p>
            <a:pPr>
              <a:lnSpc>
                <a:spcPct val="100000"/>
              </a:lnSpc>
            </a:pPr>
            <a:r>
              <a:rPr lang="en-US" sz="2400" dirty="0"/>
              <a:t>USG is concerned about “Critical Infrastructure” as an element of National Security.</a:t>
            </a:r>
          </a:p>
          <a:p>
            <a:pPr>
              <a:lnSpc>
                <a:spcPct val="100000"/>
              </a:lnSpc>
            </a:pPr>
            <a:endParaRPr lang="en-US" sz="2400" dirty="0">
              <a:latin typeface="+mn-lt"/>
            </a:endParaRPr>
          </a:p>
          <a:p>
            <a:pPr>
              <a:lnSpc>
                <a:spcPct val="100000"/>
              </a:lnSpc>
            </a:pPr>
            <a:r>
              <a:rPr lang="en-US" sz="2400" dirty="0"/>
              <a:t>Much of this activity is powered by hordes of hacked IoT devices.</a:t>
            </a:r>
          </a:p>
          <a:p>
            <a:pPr>
              <a:lnSpc>
                <a:spcPct val="100000"/>
              </a:lnSpc>
            </a:pPr>
            <a:r>
              <a:rPr lang="en-US" sz="2400" dirty="0"/>
              <a:t>Single hacked IoT devices can be an entry point into corporate networks or critical infrastructure plants or enterprises.</a:t>
            </a:r>
            <a:endParaRPr lang="en-US" sz="2400" dirty="0">
              <a:latin typeface="+mn-lt"/>
            </a:endParaRPr>
          </a:p>
        </p:txBody>
      </p:sp>
      <p:sp>
        <p:nvSpPr>
          <p:cNvPr id="5" name="Slide Number Placeholder 4">
            <a:extLst>
              <a:ext uri="{FF2B5EF4-FFF2-40B4-BE49-F238E27FC236}">
                <a16:creationId xmlns:a16="http://schemas.microsoft.com/office/drawing/2014/main" id="{28134F9C-5624-4BAA-9551-F6F7DEAB9EAF}"/>
              </a:ext>
            </a:extLst>
          </p:cNvPr>
          <p:cNvSpPr>
            <a:spLocks noGrp="1"/>
          </p:cNvSpPr>
          <p:nvPr>
            <p:ph type="sldNum" sz="quarter" idx="12"/>
          </p:nvPr>
        </p:nvSpPr>
        <p:spPr/>
        <p:txBody>
          <a:bodyPr/>
          <a:lstStyle/>
          <a:p>
            <a:pPr>
              <a:defRPr/>
            </a:pPr>
            <a:fld id="{F0915563-AD07-A342-AF19-1C6347AB2E2C}" type="slidenum">
              <a:rPr lang="en-US" smtClean="0">
                <a:latin typeface="Arial" panose="020B0604020202020204" pitchFamily="34" charset="0"/>
                <a:cs typeface="Arial" panose="020B0604020202020204" pitchFamily="34" charset="0"/>
              </a:rPr>
              <a:pPr>
                <a:defRPr/>
              </a:pPr>
              <a:t>12</a:t>
            </a:fld>
            <a:endParaRPr lang="en-US" dirty="0">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17F8EB15-8E14-4046-B614-F83711B13762}"/>
              </a:ext>
            </a:extLst>
          </p:cNvPr>
          <p:cNvGrpSpPr/>
          <p:nvPr/>
        </p:nvGrpSpPr>
        <p:grpSpPr>
          <a:xfrm>
            <a:off x="9220200" y="564823"/>
            <a:ext cx="2514600" cy="1249689"/>
            <a:chOff x="8991600" y="426711"/>
            <a:chExt cx="2514600" cy="1249689"/>
          </a:xfrm>
        </p:grpSpPr>
        <p:grpSp>
          <p:nvGrpSpPr>
            <p:cNvPr id="12" name="Group 11">
              <a:extLst>
                <a:ext uri="{FF2B5EF4-FFF2-40B4-BE49-F238E27FC236}">
                  <a16:creationId xmlns:a16="http://schemas.microsoft.com/office/drawing/2014/main" id="{8A85CCA5-1824-4661-B41F-AD4C2A945743}"/>
                </a:ext>
              </a:extLst>
            </p:cNvPr>
            <p:cNvGrpSpPr/>
            <p:nvPr/>
          </p:nvGrpSpPr>
          <p:grpSpPr>
            <a:xfrm>
              <a:off x="11277600" y="426711"/>
              <a:ext cx="228600" cy="1249689"/>
              <a:chOff x="8305800" y="257968"/>
              <a:chExt cx="304800" cy="1539875"/>
            </a:xfrm>
          </p:grpSpPr>
          <p:sp>
            <p:nvSpPr>
              <p:cNvPr id="13" name="Rectangle 12">
                <a:extLst>
                  <a:ext uri="{FF2B5EF4-FFF2-40B4-BE49-F238E27FC236}">
                    <a16:creationId xmlns:a16="http://schemas.microsoft.com/office/drawing/2014/main" id="{50C7B31C-4FF8-4774-81A7-67D4422C4531}"/>
                  </a:ext>
                </a:extLst>
              </p:cNvPr>
              <p:cNvSpPr/>
              <p:nvPr/>
            </p:nvSpPr>
            <p:spPr>
              <a:xfrm>
                <a:off x="8305800" y="257968"/>
                <a:ext cx="304800" cy="1539875"/>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18E62931-F831-4126-9B4D-987C45DAC2D3}"/>
                  </a:ext>
                </a:extLst>
              </p:cNvPr>
              <p:cNvSpPr/>
              <p:nvPr/>
            </p:nvSpPr>
            <p:spPr>
              <a:xfrm flipV="1">
                <a:off x="8305800" y="1528763"/>
                <a:ext cx="304800" cy="269080"/>
              </a:xfrm>
              <a:prstGeom prst="triangle">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91D8A19D-66C6-4E84-911A-965A5CFA0AE6}"/>
                  </a:ext>
                </a:extLst>
              </p:cNvPr>
              <p:cNvSpPr/>
              <p:nvPr/>
            </p:nvSpPr>
            <p:spPr>
              <a:xfrm>
                <a:off x="8305800" y="264320"/>
                <a:ext cx="304800" cy="269080"/>
              </a:xfrm>
              <a:prstGeom prst="triangle">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F4BF22C-721C-489B-BDC4-57A8D07DE7D5}"/>
                  </a:ext>
                </a:extLst>
              </p:cNvPr>
              <p:cNvSpPr/>
              <p:nvPr/>
            </p:nvSpPr>
            <p:spPr>
              <a:xfrm>
                <a:off x="8305800" y="533400"/>
                <a:ext cx="304800" cy="995363"/>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6CB54CBF-CA7D-46DB-B66A-54DE238881C2}"/>
                </a:ext>
              </a:extLst>
            </p:cNvPr>
            <p:cNvPicPr>
              <a:picLocks noChangeAspect="1"/>
            </p:cNvPicPr>
            <p:nvPr/>
          </p:nvPicPr>
          <p:blipFill rotWithShape="1">
            <a:blip r:embed="rId2"/>
            <a:srcRect t="9432" b="9662"/>
            <a:stretch/>
          </p:blipFill>
          <p:spPr>
            <a:xfrm>
              <a:off x="8991600" y="426711"/>
              <a:ext cx="2286000" cy="1249689"/>
            </a:xfrm>
            <a:prstGeom prst="rect">
              <a:avLst/>
            </a:prstGeom>
          </p:spPr>
        </p:pic>
        <p:sp>
          <p:nvSpPr>
            <p:cNvPr id="21" name="Rectangle 20">
              <a:extLst>
                <a:ext uri="{FF2B5EF4-FFF2-40B4-BE49-F238E27FC236}">
                  <a16:creationId xmlns:a16="http://schemas.microsoft.com/office/drawing/2014/main" id="{7AD9ABD4-722D-48DA-A695-313236740752}"/>
                </a:ext>
              </a:extLst>
            </p:cNvPr>
            <p:cNvSpPr/>
            <p:nvPr/>
          </p:nvSpPr>
          <p:spPr>
            <a:xfrm>
              <a:off x="8991600" y="431866"/>
              <a:ext cx="2286000" cy="124453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5F97544-8CE4-476D-9F68-AC1C89DD72A1}"/>
                </a:ext>
              </a:extLst>
            </p:cNvPr>
            <p:cNvSpPr/>
            <p:nvPr/>
          </p:nvSpPr>
          <p:spPr>
            <a:xfrm>
              <a:off x="8991600" y="431866"/>
              <a:ext cx="2286000" cy="330134"/>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239556F-D9F6-4472-8D25-CFECECBFF062}"/>
                </a:ext>
              </a:extLst>
            </p:cNvPr>
            <p:cNvSpPr/>
            <p:nvPr/>
          </p:nvSpPr>
          <p:spPr>
            <a:xfrm>
              <a:off x="8991600" y="1346266"/>
              <a:ext cx="2286000" cy="330134"/>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2010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fade">
                                      <p:cBhvr>
                                        <p:cTn id="1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EB283-0713-998D-D2C7-674BEC335914}"/>
              </a:ext>
            </a:extLst>
          </p:cNvPr>
          <p:cNvSpPr>
            <a:spLocks noGrp="1"/>
          </p:cNvSpPr>
          <p:nvPr>
            <p:ph type="title"/>
          </p:nvPr>
        </p:nvSpPr>
        <p:spPr>
          <a:xfrm>
            <a:off x="838200" y="533400"/>
            <a:ext cx="10515600" cy="914400"/>
          </a:xfrm>
        </p:spPr>
        <p:txBody>
          <a:bodyPr/>
          <a:lstStyle/>
          <a:p>
            <a:r>
              <a:rPr lang="en-US" b="0" dirty="0"/>
              <a:t>U.S. National Mark – Top-Line Status </a:t>
            </a:r>
          </a:p>
        </p:txBody>
      </p:sp>
      <p:sp>
        <p:nvSpPr>
          <p:cNvPr id="3" name="Content Placeholder 2">
            <a:extLst>
              <a:ext uri="{FF2B5EF4-FFF2-40B4-BE49-F238E27FC236}">
                <a16:creationId xmlns:a16="http://schemas.microsoft.com/office/drawing/2014/main" id="{370A3853-CD8E-5EA6-8A7E-6B459FF16F46}"/>
              </a:ext>
            </a:extLst>
          </p:cNvPr>
          <p:cNvSpPr>
            <a:spLocks noGrp="1"/>
          </p:cNvSpPr>
          <p:nvPr>
            <p:ph idx="1"/>
          </p:nvPr>
        </p:nvSpPr>
        <p:spPr>
          <a:xfrm>
            <a:off x="838200" y="1645920"/>
            <a:ext cx="11049000" cy="3459480"/>
          </a:xfrm>
          <a:prstGeom prst="roundRect">
            <a:avLst>
              <a:gd name="adj" fmla="val 6081"/>
            </a:avLst>
          </a:prstGeom>
          <a:solidFill>
            <a:schemeClr val="accent1">
              <a:lumMod val="50000"/>
              <a:alpha val="50000"/>
            </a:schemeClr>
          </a:solidFill>
        </p:spPr>
        <p:txBody>
          <a:bodyPr anchor="ctr">
            <a:normAutofit/>
          </a:bodyPr>
          <a:lstStyle/>
          <a:p>
            <a:r>
              <a:rPr lang="en-US" sz="2400" dirty="0"/>
              <a:t>It was launched July 18</a:t>
            </a:r>
            <a:r>
              <a:rPr lang="en-US" sz="2400" baseline="30000" dirty="0"/>
              <a:t>th</a:t>
            </a:r>
            <a:r>
              <a:rPr lang="en-US" sz="2400" dirty="0"/>
              <a:t> 2023 at the White House.</a:t>
            </a:r>
          </a:p>
          <a:p>
            <a:r>
              <a:rPr lang="en-US" sz="2400" dirty="0"/>
              <a:t>It is a voluntary cyber mark for consumer connected devices.</a:t>
            </a:r>
          </a:p>
          <a:p>
            <a:r>
              <a:rPr lang="en-US" sz="2400" dirty="0"/>
              <a:t>The White House has been driving the effort based on NIST work… </a:t>
            </a:r>
          </a:p>
          <a:p>
            <a:r>
              <a:rPr lang="en-US" sz="2400" dirty="0"/>
              <a:t>…and on a private sector proposal based on 3</a:t>
            </a:r>
            <a:r>
              <a:rPr lang="en-US" sz="2400" baseline="30000" dirty="0"/>
              <a:t>rd</a:t>
            </a:r>
            <a:r>
              <a:rPr lang="en-US" sz="2400" dirty="0"/>
              <a:t> party certification &amp; self-attestation.</a:t>
            </a:r>
          </a:p>
          <a:p>
            <a:r>
              <a:rPr lang="en-US" sz="2400" dirty="0"/>
              <a:t>FCC is the program administrator and will release an NPRM for program rules.</a:t>
            </a:r>
          </a:p>
          <a:p>
            <a:r>
              <a:rPr lang="en-US" sz="2400" dirty="0"/>
              <a:t>There is broad public/private support.</a:t>
            </a:r>
          </a:p>
          <a:p>
            <a:r>
              <a:rPr lang="en-US" sz="2400" dirty="0"/>
              <a:t>International coordination is strongly desired by all parties.</a:t>
            </a:r>
          </a:p>
        </p:txBody>
      </p:sp>
      <p:sp>
        <p:nvSpPr>
          <p:cNvPr id="4" name="Slide Number Placeholder 4">
            <a:extLst>
              <a:ext uri="{FF2B5EF4-FFF2-40B4-BE49-F238E27FC236}">
                <a16:creationId xmlns:a16="http://schemas.microsoft.com/office/drawing/2014/main" id="{C9CADAEF-24C6-D90C-34FD-DC9D54A924EC}"/>
              </a:ext>
            </a:extLst>
          </p:cNvPr>
          <p:cNvSpPr txBox="1">
            <a:spLocks/>
          </p:cNvSpPr>
          <p:nvPr/>
        </p:nvSpPr>
        <p:spPr>
          <a:xfrm>
            <a:off x="9052301" y="6454436"/>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9F4AFEA-44C6-1E4C-972E-4E3EA9ED8EDF}" type="slidenum">
              <a:rPr lang="en-US" sz="1200">
                <a:latin typeface="Arial" panose="020B0604020202020204" pitchFamily="34" charset="0"/>
                <a:cs typeface="Arial" panose="020B0604020202020204" pitchFamily="34" charset="0"/>
              </a:rPr>
              <a:pPr algn="r"/>
              <a:t>13</a:t>
            </a:fld>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455082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B4478-BC7B-2EC3-604E-4E522469F93A}"/>
              </a:ext>
            </a:extLst>
          </p:cNvPr>
          <p:cNvSpPr>
            <a:spLocks noGrp="1"/>
          </p:cNvSpPr>
          <p:nvPr>
            <p:ph type="title"/>
          </p:nvPr>
        </p:nvSpPr>
        <p:spPr/>
        <p:txBody>
          <a:bodyPr>
            <a:noAutofit/>
          </a:bodyPr>
          <a:lstStyle/>
          <a:p>
            <a:pPr algn="ctr"/>
            <a:r>
              <a:rPr lang="en-US" sz="2400" dirty="0"/>
              <a:t>Launch: Director of CISA Jen Easterly, FCC Chairwoman Jessica Rosenworcel, Deputy National Security Advisor Anne Neuberger, NIST Director Laurie Locascio</a:t>
            </a:r>
          </a:p>
        </p:txBody>
      </p:sp>
      <p:pic>
        <p:nvPicPr>
          <p:cNvPr id="10" name="Picture 9">
            <a:extLst>
              <a:ext uri="{FF2B5EF4-FFF2-40B4-BE49-F238E27FC236}">
                <a16:creationId xmlns:a16="http://schemas.microsoft.com/office/drawing/2014/main" id="{D8787579-040D-69E7-66A2-839060FAB015}"/>
              </a:ext>
            </a:extLst>
          </p:cNvPr>
          <p:cNvPicPr>
            <a:picLocks noChangeAspect="1"/>
          </p:cNvPicPr>
          <p:nvPr/>
        </p:nvPicPr>
        <p:blipFill rotWithShape="1">
          <a:blip r:embed="rId2"/>
          <a:srcRect b="30727"/>
          <a:stretch/>
        </p:blipFill>
        <p:spPr>
          <a:xfrm>
            <a:off x="1524000" y="1676400"/>
            <a:ext cx="9144000" cy="4414586"/>
          </a:xfrm>
          <a:prstGeom prst="rect">
            <a:avLst/>
          </a:prstGeom>
        </p:spPr>
      </p:pic>
    </p:spTree>
    <p:extLst>
      <p:ext uri="{BB962C8B-B14F-4D97-AF65-F5344CB8AC3E}">
        <p14:creationId xmlns:p14="http://schemas.microsoft.com/office/powerpoint/2010/main" val="3452110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B4478-BC7B-2EC3-604E-4E522469F93A}"/>
              </a:ext>
            </a:extLst>
          </p:cNvPr>
          <p:cNvSpPr>
            <a:spLocks noGrp="1"/>
          </p:cNvSpPr>
          <p:nvPr>
            <p:ph type="title"/>
          </p:nvPr>
        </p:nvSpPr>
        <p:spPr/>
        <p:txBody>
          <a:bodyPr>
            <a:normAutofit fontScale="90000"/>
          </a:bodyPr>
          <a:lstStyle/>
          <a:p>
            <a:r>
              <a:rPr lang="en-US" dirty="0"/>
              <a:t>Concurrent Trade Show of Supporters and Mark-Ready Product</a:t>
            </a:r>
          </a:p>
        </p:txBody>
      </p:sp>
      <p:pic>
        <p:nvPicPr>
          <p:cNvPr id="5" name="Content Placeholder 4" descr="A group of people in a room&#10;&#10;Description automatically generated">
            <a:extLst>
              <a:ext uri="{FF2B5EF4-FFF2-40B4-BE49-F238E27FC236}">
                <a16:creationId xmlns:a16="http://schemas.microsoft.com/office/drawing/2014/main" id="{2C56DDAE-1332-3A21-875E-FFA4AD01B6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515952"/>
            <a:ext cx="10515600" cy="4269153"/>
          </a:xfrm>
        </p:spPr>
      </p:pic>
    </p:spTree>
    <p:extLst>
      <p:ext uri="{BB962C8B-B14F-4D97-AF65-F5344CB8AC3E}">
        <p14:creationId xmlns:p14="http://schemas.microsoft.com/office/powerpoint/2010/main" val="2326067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007416-B3C1-5D88-5A86-18133C78703F}"/>
              </a:ext>
            </a:extLst>
          </p:cNvPr>
          <p:cNvSpPr>
            <a:spLocks noGrp="1"/>
          </p:cNvSpPr>
          <p:nvPr>
            <p:ph type="title"/>
          </p:nvPr>
        </p:nvSpPr>
        <p:spPr/>
        <p:txBody>
          <a:bodyPr/>
          <a:lstStyle/>
          <a:p>
            <a:r>
              <a:rPr lang="en-US" dirty="0"/>
              <a:t>The U.S. National Cybersecurity Mark</a:t>
            </a:r>
          </a:p>
        </p:txBody>
      </p:sp>
      <p:sp>
        <p:nvSpPr>
          <p:cNvPr id="2" name="Slide Number Placeholder 4">
            <a:extLst>
              <a:ext uri="{FF2B5EF4-FFF2-40B4-BE49-F238E27FC236}">
                <a16:creationId xmlns:a16="http://schemas.microsoft.com/office/drawing/2014/main" id="{A912498F-808A-B3A0-4A93-C7915FA34479}"/>
              </a:ext>
            </a:extLst>
          </p:cNvPr>
          <p:cNvSpPr txBox="1">
            <a:spLocks/>
          </p:cNvSpPr>
          <p:nvPr/>
        </p:nvSpPr>
        <p:spPr>
          <a:xfrm>
            <a:off x="9052301" y="6454436"/>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9F4AFEA-44C6-1E4C-972E-4E3EA9ED8EDF}" type="slidenum">
              <a:rPr lang="en-US" sz="1200">
                <a:latin typeface="Arial" panose="020B0604020202020204" pitchFamily="34" charset="0"/>
                <a:cs typeface="Arial" panose="020B0604020202020204" pitchFamily="34" charset="0"/>
              </a:rPr>
              <a:pPr algn="r"/>
              <a:t>16</a:t>
            </a:fld>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3686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B4478-BC7B-2EC3-604E-4E522469F93A}"/>
              </a:ext>
            </a:extLst>
          </p:cNvPr>
          <p:cNvSpPr>
            <a:spLocks noGrp="1"/>
          </p:cNvSpPr>
          <p:nvPr>
            <p:ph type="title"/>
          </p:nvPr>
        </p:nvSpPr>
        <p:spPr/>
        <p:txBody>
          <a:bodyPr/>
          <a:lstStyle/>
          <a:p>
            <a:r>
              <a:rPr lang="en-US" dirty="0"/>
              <a:t>The U.S. Cyber Trust Mark</a:t>
            </a:r>
          </a:p>
        </p:txBody>
      </p:sp>
      <p:pic>
        <p:nvPicPr>
          <p:cNvPr id="7" name="Picture 6">
            <a:extLst>
              <a:ext uri="{FF2B5EF4-FFF2-40B4-BE49-F238E27FC236}">
                <a16:creationId xmlns:a16="http://schemas.microsoft.com/office/drawing/2014/main" id="{2799689F-F116-BF96-9827-094A1027439B}"/>
              </a:ext>
            </a:extLst>
          </p:cNvPr>
          <p:cNvPicPr>
            <a:picLocks noChangeAspect="1"/>
          </p:cNvPicPr>
          <p:nvPr/>
        </p:nvPicPr>
        <p:blipFill>
          <a:blip r:embed="rId2"/>
          <a:stretch>
            <a:fillRect/>
          </a:stretch>
        </p:blipFill>
        <p:spPr>
          <a:xfrm>
            <a:off x="2376487" y="1590675"/>
            <a:ext cx="7439025" cy="3676650"/>
          </a:xfrm>
          <a:prstGeom prst="rect">
            <a:avLst/>
          </a:prstGeom>
        </p:spPr>
      </p:pic>
      <p:sp>
        <p:nvSpPr>
          <p:cNvPr id="8" name="TextBox 7">
            <a:extLst>
              <a:ext uri="{FF2B5EF4-FFF2-40B4-BE49-F238E27FC236}">
                <a16:creationId xmlns:a16="http://schemas.microsoft.com/office/drawing/2014/main" id="{6A49454F-DDA6-D6DF-9ADC-66BA3FB8EE3F}"/>
              </a:ext>
            </a:extLst>
          </p:cNvPr>
          <p:cNvSpPr txBox="1"/>
          <p:nvPr/>
        </p:nvSpPr>
        <p:spPr>
          <a:xfrm>
            <a:off x="2902744" y="5638800"/>
            <a:ext cx="6386512" cy="369332"/>
          </a:xfrm>
          <a:prstGeom prst="rect">
            <a:avLst/>
          </a:prstGeom>
          <a:noFill/>
        </p:spPr>
        <p:txBody>
          <a:bodyPr wrap="square" rtlCol="0">
            <a:spAutoFit/>
          </a:bodyPr>
          <a:lstStyle/>
          <a:p>
            <a:r>
              <a:rPr lang="en-US" dirty="0">
                <a:solidFill>
                  <a:schemeClr val="bg1"/>
                </a:solidFill>
              </a:rPr>
              <a:t>Source: </a:t>
            </a:r>
            <a:r>
              <a:rPr lang="en-US" dirty="0">
                <a:solidFill>
                  <a:srgbClr val="FFFF00"/>
                </a:solidFill>
                <a:hlinkClick r:id="rId3">
                  <a:extLst>
                    <a:ext uri="{A12FA001-AC4F-418D-AE19-62706E023703}">
                      <ahyp:hlinkClr xmlns:ahyp="http://schemas.microsoft.com/office/drawing/2018/hyperlinkcolor" val="tx"/>
                    </a:ext>
                  </a:extLst>
                </a:hlinkClick>
              </a:rPr>
              <a:t>https://www.fcc.gov/cybersecurity-certification-mark</a:t>
            </a:r>
            <a:endParaRPr lang="en-US" dirty="0">
              <a:solidFill>
                <a:srgbClr val="FFFF00"/>
              </a:solidFill>
            </a:endParaRPr>
          </a:p>
        </p:txBody>
      </p:sp>
    </p:spTree>
    <p:extLst>
      <p:ext uri="{BB962C8B-B14F-4D97-AF65-F5344CB8AC3E}">
        <p14:creationId xmlns:p14="http://schemas.microsoft.com/office/powerpoint/2010/main" val="1548037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80B64-D717-4E4C-A1A6-97851ED10F9C}"/>
              </a:ext>
            </a:extLst>
          </p:cNvPr>
          <p:cNvSpPr>
            <a:spLocks noGrp="1"/>
          </p:cNvSpPr>
          <p:nvPr>
            <p:ph type="title"/>
          </p:nvPr>
        </p:nvSpPr>
        <p:spPr>
          <a:xfrm>
            <a:off x="838200" y="533400"/>
            <a:ext cx="10515600" cy="914400"/>
          </a:xfrm>
        </p:spPr>
        <p:txBody>
          <a:bodyPr anchor="ctr">
            <a:normAutofit/>
          </a:bodyPr>
          <a:lstStyle/>
          <a:p>
            <a:r>
              <a:rPr lang="en-US" sz="3200"/>
              <a:t>U.S. Cyber Trust Mark – </a:t>
            </a:r>
            <a:r>
              <a:rPr lang="en-US" sz="3200">
                <a:solidFill>
                  <a:srgbClr val="FFFF00"/>
                </a:solidFill>
              </a:rPr>
              <a:t>The Plan of Record</a:t>
            </a:r>
            <a:endParaRPr lang="en-US" sz="3200"/>
          </a:p>
        </p:txBody>
      </p:sp>
      <p:sp>
        <p:nvSpPr>
          <p:cNvPr id="3" name="Content Placeholder 2">
            <a:extLst>
              <a:ext uri="{FF2B5EF4-FFF2-40B4-BE49-F238E27FC236}">
                <a16:creationId xmlns:a16="http://schemas.microsoft.com/office/drawing/2014/main" id="{BAA1A13A-59D4-4447-B817-02A7D89AFBD2}"/>
              </a:ext>
            </a:extLst>
          </p:cNvPr>
          <p:cNvSpPr>
            <a:spLocks noGrp="1"/>
          </p:cNvSpPr>
          <p:nvPr>
            <p:ph idx="1"/>
          </p:nvPr>
        </p:nvSpPr>
        <p:spPr>
          <a:xfrm>
            <a:off x="838200" y="1661515"/>
            <a:ext cx="10515600" cy="4572000"/>
          </a:xfrm>
        </p:spPr>
        <p:txBody>
          <a:bodyPr>
            <a:normAutofit/>
          </a:bodyPr>
          <a:lstStyle/>
          <a:p>
            <a:pPr marL="514338" indent="-514338">
              <a:lnSpc>
                <a:spcPct val="100000"/>
              </a:lnSpc>
              <a:spcBef>
                <a:spcPts val="600"/>
              </a:spcBef>
              <a:buFont typeface="+mj-lt"/>
              <a:buAutoNum type="arabicPeriod"/>
            </a:pPr>
            <a:r>
              <a:rPr lang="en-US" sz="2400" b="0" dirty="0">
                <a:solidFill>
                  <a:srgbClr val="FFFF00"/>
                </a:solidFill>
                <a:latin typeface="+mn-lt"/>
              </a:rPr>
              <a:t>Create a single common U.S. mark.</a:t>
            </a:r>
          </a:p>
          <a:p>
            <a:pPr marL="514338" indent="-514338">
              <a:lnSpc>
                <a:spcPct val="100000"/>
              </a:lnSpc>
              <a:spcBef>
                <a:spcPts val="600"/>
              </a:spcBef>
              <a:buFont typeface="+mj-lt"/>
              <a:buAutoNum type="arabicPeriod"/>
            </a:pPr>
            <a:r>
              <a:rPr lang="en-US" sz="2400" b="0" dirty="0">
                <a:solidFill>
                  <a:srgbClr val="FFFF00"/>
                </a:solidFill>
                <a:latin typeface="+mn-lt"/>
              </a:rPr>
              <a:t>Set criteria for use of the mark.</a:t>
            </a:r>
          </a:p>
          <a:p>
            <a:pPr marL="514338" indent="-514338">
              <a:lnSpc>
                <a:spcPct val="100000"/>
              </a:lnSpc>
              <a:spcBef>
                <a:spcPts val="600"/>
              </a:spcBef>
              <a:buFont typeface="+mj-lt"/>
              <a:buAutoNum type="arabicPeriod"/>
            </a:pPr>
            <a:r>
              <a:rPr lang="en-US" sz="2400" b="0" dirty="0">
                <a:solidFill>
                  <a:srgbClr val="FFFF00"/>
                </a:solidFill>
                <a:latin typeface="+mn-lt"/>
              </a:rPr>
              <a:t>License existing industry cert/label programs to issue the mark.</a:t>
            </a:r>
          </a:p>
          <a:p>
            <a:pPr marL="514338" indent="-514338">
              <a:lnSpc>
                <a:spcPct val="100000"/>
              </a:lnSpc>
              <a:spcBef>
                <a:spcPts val="600"/>
              </a:spcBef>
              <a:buFont typeface="+mj-lt"/>
              <a:buAutoNum type="arabicPeriod"/>
            </a:pPr>
            <a:r>
              <a:rPr lang="en-US" sz="2400" b="0" dirty="0">
                <a:solidFill>
                  <a:srgbClr val="FFFF00"/>
                </a:solidFill>
                <a:latin typeface="+mn-lt"/>
              </a:rPr>
              <a:t>Create a national registry of certified product</a:t>
            </a:r>
          </a:p>
          <a:p>
            <a:pPr marL="514338" indent="-514338">
              <a:lnSpc>
                <a:spcPct val="100000"/>
              </a:lnSpc>
              <a:spcBef>
                <a:spcPts val="600"/>
              </a:spcBef>
              <a:buFont typeface="+mj-lt"/>
              <a:buAutoNum type="arabicPeriod"/>
            </a:pPr>
            <a:r>
              <a:rPr lang="en-US" sz="2400" b="0" dirty="0">
                <a:solidFill>
                  <a:srgbClr val="FFFF00"/>
                </a:solidFill>
                <a:latin typeface="+mn-lt"/>
              </a:rPr>
              <a:t>Promote &amp; advertise domestically / Work internationally for harmonization.</a:t>
            </a:r>
          </a:p>
        </p:txBody>
      </p:sp>
      <p:sp>
        <p:nvSpPr>
          <p:cNvPr id="10" name="Slide Number Placeholder 4">
            <a:extLst>
              <a:ext uri="{FF2B5EF4-FFF2-40B4-BE49-F238E27FC236}">
                <a16:creationId xmlns:a16="http://schemas.microsoft.com/office/drawing/2014/main" id="{C13EC765-F1BD-3157-91FA-7ED267F5F00B}"/>
              </a:ext>
            </a:extLst>
          </p:cNvPr>
          <p:cNvSpPr txBox="1">
            <a:spLocks/>
          </p:cNvSpPr>
          <p:nvPr/>
        </p:nvSpPr>
        <p:spPr>
          <a:xfrm>
            <a:off x="9052301" y="6454436"/>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9F4AFEA-44C6-1E4C-972E-4E3EA9ED8EDF}" type="slidenum">
              <a:rPr lang="en-US" sz="1200">
                <a:latin typeface="Arial" panose="020B0604020202020204" pitchFamily="34" charset="0"/>
                <a:cs typeface="Arial" panose="020B0604020202020204" pitchFamily="34" charset="0"/>
              </a:rPr>
              <a:pPr algn="r"/>
              <a:t>18</a:t>
            </a:fld>
            <a:endParaRPr lang="en-US" sz="1200">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7B53A332-4560-D5E7-D1C0-13E0EC8237EC}"/>
              </a:ext>
            </a:extLst>
          </p:cNvPr>
          <p:cNvSpPr txBox="1">
            <a:spLocks/>
          </p:cNvSpPr>
          <p:nvPr/>
        </p:nvSpPr>
        <p:spPr>
          <a:xfrm>
            <a:off x="851647" y="4114800"/>
            <a:ext cx="9636523" cy="1295400"/>
          </a:xfrm>
          <a:prstGeom prst="roundRect">
            <a:avLst>
              <a:gd name="adj" fmla="val 7051"/>
            </a:avLst>
          </a:prstGeom>
          <a:solidFill>
            <a:schemeClr val="accent1">
              <a:lumMod val="50000"/>
              <a:alpha val="78739"/>
            </a:scheme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chemeClr val="bg1"/>
                </a:solidFill>
              </a:rPr>
              <a:t>This is a voluntary program—not a regulatory requirement.</a:t>
            </a:r>
          </a:p>
          <a:p>
            <a:r>
              <a:rPr lang="en-US" sz="2000">
                <a:solidFill>
                  <a:schemeClr val="bg1"/>
                </a:solidFill>
              </a:rPr>
              <a:t>The effort is aimed at consumer IoT, but industrial IoT is widely expected to follow.</a:t>
            </a:r>
          </a:p>
        </p:txBody>
      </p:sp>
    </p:spTree>
    <p:extLst>
      <p:ext uri="{BB962C8B-B14F-4D97-AF65-F5344CB8AC3E}">
        <p14:creationId xmlns:p14="http://schemas.microsoft.com/office/powerpoint/2010/main" val="3737817485"/>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itle 72">
            <a:extLst>
              <a:ext uri="{FF2B5EF4-FFF2-40B4-BE49-F238E27FC236}">
                <a16:creationId xmlns:a16="http://schemas.microsoft.com/office/drawing/2014/main" id="{CE30323B-C937-91F3-BBEE-5F0A9D69DC5B}"/>
              </a:ext>
            </a:extLst>
          </p:cNvPr>
          <p:cNvSpPr>
            <a:spLocks noGrp="1"/>
          </p:cNvSpPr>
          <p:nvPr>
            <p:ph type="title"/>
          </p:nvPr>
        </p:nvSpPr>
        <p:spPr>
          <a:xfrm>
            <a:off x="838199" y="347367"/>
            <a:ext cx="10956321" cy="914400"/>
          </a:xfrm>
        </p:spPr>
        <p:txBody>
          <a:bodyPr>
            <a:normAutofit/>
          </a:bodyPr>
          <a:lstStyle/>
          <a:p>
            <a:r>
              <a:rPr lang="en-US" b="0" dirty="0"/>
              <a:t>On The Package</a:t>
            </a:r>
            <a:endParaRPr lang="en-US" b="0" dirty="0">
              <a:ea typeface="Calibri"/>
              <a:cs typeface="Calibri"/>
            </a:endParaRPr>
          </a:p>
        </p:txBody>
      </p:sp>
      <p:grpSp>
        <p:nvGrpSpPr>
          <p:cNvPr id="6" name="Group 5">
            <a:extLst>
              <a:ext uri="{FF2B5EF4-FFF2-40B4-BE49-F238E27FC236}">
                <a16:creationId xmlns:a16="http://schemas.microsoft.com/office/drawing/2014/main" id="{A9663425-443E-3D52-7738-AC157136DE80}"/>
              </a:ext>
            </a:extLst>
          </p:cNvPr>
          <p:cNvGrpSpPr/>
          <p:nvPr/>
        </p:nvGrpSpPr>
        <p:grpSpPr>
          <a:xfrm>
            <a:off x="3339675" y="1463040"/>
            <a:ext cx="5196966" cy="4363490"/>
            <a:chOff x="3339675" y="1463040"/>
            <a:chExt cx="5196966" cy="4363490"/>
          </a:xfrm>
        </p:grpSpPr>
        <p:pic>
          <p:nvPicPr>
            <p:cNvPr id="3" name="Picture 2">
              <a:extLst>
                <a:ext uri="{FF2B5EF4-FFF2-40B4-BE49-F238E27FC236}">
                  <a16:creationId xmlns:a16="http://schemas.microsoft.com/office/drawing/2014/main" id="{A61EBAAA-DA07-9552-6339-E914B6186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9675" y="1463040"/>
              <a:ext cx="5196966" cy="4363490"/>
            </a:xfrm>
            <a:prstGeom prst="rect">
              <a:avLst/>
            </a:prstGeom>
            <a:effectLst>
              <a:outerShdw blurRad="50800" dist="38100" dir="2700000" algn="tl" rotWithShape="0">
                <a:prstClr val="black">
                  <a:alpha val="40000"/>
                </a:prstClr>
              </a:outerShdw>
            </a:effectLst>
          </p:spPr>
        </p:pic>
        <p:pic>
          <p:nvPicPr>
            <p:cNvPr id="2" name="Mark3d">
              <a:extLst>
                <a:ext uri="{FF2B5EF4-FFF2-40B4-BE49-F238E27FC236}">
                  <a16:creationId xmlns:a16="http://schemas.microsoft.com/office/drawing/2014/main" id="{39EF0721-8070-9909-4731-14CABFD5FB5D}"/>
                </a:ext>
              </a:extLst>
            </p:cNvPr>
            <p:cNvPicPr>
              <a:picLocks noChangeAspect="1"/>
            </p:cNvPicPr>
            <p:nvPr/>
          </p:nvPicPr>
          <p:blipFill>
            <a:blip r:embed="rId4"/>
            <a:stretch>
              <a:fillRect/>
            </a:stretch>
          </p:blipFill>
          <p:spPr>
            <a:xfrm>
              <a:off x="6553200" y="4878660"/>
              <a:ext cx="1095163" cy="566928"/>
            </a:xfrm>
            <a:prstGeom prst="rect">
              <a:avLst/>
            </a:prstGeom>
            <a:scene3d>
              <a:camera prst="orthographicFront">
                <a:rot lat="1800000" lon="18600000" rev="0"/>
              </a:camera>
              <a:lightRig rig="threePt" dir="t"/>
            </a:scene3d>
          </p:spPr>
        </p:pic>
      </p:grpSp>
    </p:spTree>
    <p:extLst>
      <p:ext uri="{BB962C8B-B14F-4D97-AF65-F5344CB8AC3E}">
        <p14:creationId xmlns:p14="http://schemas.microsoft.com/office/powerpoint/2010/main" val="5016019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C8E147-0753-4CE0-AFEF-9DC7AB03098B}"/>
              </a:ext>
            </a:extLst>
          </p:cNvPr>
          <p:cNvPicPr>
            <a:picLocks noChangeAspect="1"/>
          </p:cNvPicPr>
          <p:nvPr/>
        </p:nvPicPr>
        <p:blipFill rotWithShape="1">
          <a:blip r:embed="rId2"/>
          <a:srcRect l="11037"/>
          <a:stretch/>
        </p:blipFill>
        <p:spPr>
          <a:xfrm>
            <a:off x="9168599" y="1477986"/>
            <a:ext cx="2060665" cy="1389793"/>
          </a:xfrm>
          <a:prstGeom prst="rect">
            <a:avLst/>
          </a:prstGeom>
        </p:spPr>
      </p:pic>
      <p:sp>
        <p:nvSpPr>
          <p:cNvPr id="4" name="Title 3"/>
          <p:cNvSpPr>
            <a:spLocks noGrp="1"/>
          </p:cNvSpPr>
          <p:nvPr>
            <p:ph type="title"/>
          </p:nvPr>
        </p:nvSpPr>
        <p:spPr>
          <a:xfrm>
            <a:off x="838202" y="25935"/>
            <a:ext cx="7586929" cy="524107"/>
          </a:xfrm>
        </p:spPr>
        <p:txBody>
          <a:bodyPr/>
          <a:lstStyle/>
          <a:p>
            <a:r>
              <a:rPr lang="en-US" b="1" dirty="0"/>
              <a:t>1.  Agenda</a:t>
            </a:r>
            <a:br>
              <a:rPr lang="en-US" b="1" dirty="0"/>
            </a:br>
            <a:r>
              <a:rPr lang="en-US" sz="2800" dirty="0"/>
              <a:t>Greg Walker (CABA)</a:t>
            </a:r>
            <a:r>
              <a:rPr lang="en-US" sz="2800" b="1" dirty="0"/>
              <a:t> </a:t>
            </a:r>
            <a:endParaRPr lang="en-US" b="1" dirty="0"/>
          </a:p>
        </p:txBody>
      </p:sp>
      <p:sp>
        <p:nvSpPr>
          <p:cNvPr id="5" name="Text Placeholder 4"/>
          <p:cNvSpPr>
            <a:spLocks noGrp="1"/>
          </p:cNvSpPr>
          <p:nvPr>
            <p:ph type="body" sz="quarter" idx="12"/>
          </p:nvPr>
        </p:nvSpPr>
        <p:spPr>
          <a:xfrm>
            <a:off x="595623" y="1477986"/>
            <a:ext cx="11000754" cy="4451995"/>
          </a:xfrm>
        </p:spPr>
        <p:txBody>
          <a:bodyPr>
            <a:normAutofit lnSpcReduction="10000"/>
          </a:bodyPr>
          <a:lstStyle/>
          <a:p>
            <a:pPr marL="457200" indent="-457200">
              <a:buFont typeface="+mj-lt"/>
              <a:buAutoNum type="arabicPeriod"/>
            </a:pPr>
            <a:r>
              <a:rPr lang="en-US" sz="2000" dirty="0"/>
              <a:t>Agenda</a:t>
            </a:r>
          </a:p>
          <a:p>
            <a:pPr marL="457200" indent="-457200">
              <a:buFont typeface="+mj-lt"/>
              <a:buAutoNum type="arabicPeriod"/>
            </a:pPr>
            <a:r>
              <a:rPr lang="en-US" sz="2000" dirty="0"/>
              <a:t>Call to Order, Welcome, Introductions, About the CHC</a:t>
            </a:r>
          </a:p>
          <a:p>
            <a:pPr marL="457200" indent="-457200">
              <a:buFont typeface="+mj-lt"/>
              <a:buAutoNum type="arabicPeriod"/>
            </a:pPr>
            <a:r>
              <a:rPr lang="en-US" sz="2000" dirty="0"/>
              <a:t>Administrative </a:t>
            </a:r>
          </a:p>
          <a:p>
            <a:pPr marL="457200" indent="-457200">
              <a:buFont typeface="+mj-lt"/>
              <a:buAutoNum type="arabicPeriod"/>
            </a:pPr>
            <a:r>
              <a:rPr lang="en-US" sz="2000" dirty="0"/>
              <a:t>Research Update </a:t>
            </a:r>
          </a:p>
          <a:p>
            <a:pPr marL="457200" indent="-457200">
              <a:buFont typeface="+mj-lt"/>
              <a:buAutoNum type="arabicPeriod"/>
            </a:pPr>
            <a:r>
              <a:rPr lang="en-US" sz="2000" dirty="0"/>
              <a:t>Keynote: </a:t>
            </a:r>
            <a:r>
              <a:rPr lang="en-CA" sz="2000" dirty="0"/>
              <a:t>“</a:t>
            </a:r>
            <a:r>
              <a:rPr lang="en-US" sz="2000" dirty="0"/>
              <a:t>A U.S. National Cybersecurity Label for Consumer-Connected Devices, and Beyond</a:t>
            </a:r>
            <a:r>
              <a:rPr lang="en-CA" sz="2000" dirty="0"/>
              <a:t>” (30 min)</a:t>
            </a:r>
          </a:p>
          <a:p>
            <a:pPr marL="457200" lvl="1" indent="0">
              <a:buNone/>
            </a:pPr>
            <a:r>
              <a:rPr lang="en-US" sz="2000" dirty="0"/>
              <a:t>	Mike Bergman (Consumer Technology Association)</a:t>
            </a:r>
          </a:p>
          <a:p>
            <a:pPr marL="457200" indent="-457200">
              <a:buFont typeface="+mj-lt"/>
              <a:buAutoNum type="arabicPeriod"/>
            </a:pPr>
            <a:r>
              <a:rPr lang="en-US" sz="2000" dirty="0"/>
              <a:t>CABA Journal</a:t>
            </a:r>
          </a:p>
          <a:p>
            <a:pPr marL="457200" indent="-457200">
              <a:buFont typeface="+mj-lt"/>
              <a:buAutoNum type="arabicPeriod"/>
            </a:pPr>
            <a:r>
              <a:rPr lang="en-US" sz="2000" dirty="0"/>
              <a:t>CABA Podcasts</a:t>
            </a:r>
          </a:p>
          <a:p>
            <a:pPr marL="457200" indent="-457200">
              <a:buFont typeface="+mj-lt"/>
              <a:buAutoNum type="arabicPeriod"/>
            </a:pPr>
            <a:r>
              <a:rPr lang="en-US" sz="2000" dirty="0"/>
              <a:t>New Business</a:t>
            </a:r>
          </a:p>
          <a:p>
            <a:pPr marL="457200" indent="-457200">
              <a:buFont typeface="+mj-lt"/>
              <a:buAutoNum type="arabicPeriod"/>
            </a:pPr>
            <a:r>
              <a:rPr lang="en-US" sz="2000" dirty="0"/>
              <a:t>Announcements</a:t>
            </a:r>
          </a:p>
          <a:p>
            <a:pPr marL="457200" indent="-457200">
              <a:buFont typeface="+mj-lt"/>
              <a:buAutoNum type="arabicPeriod"/>
            </a:pPr>
            <a:r>
              <a:rPr lang="en-US" sz="2000" dirty="0"/>
              <a:t>Adjournment</a:t>
            </a:r>
          </a:p>
        </p:txBody>
      </p:sp>
      <p:sp>
        <p:nvSpPr>
          <p:cNvPr id="2" name="Slide Number Placeholder 1">
            <a:extLst>
              <a:ext uri="{FF2B5EF4-FFF2-40B4-BE49-F238E27FC236}">
                <a16:creationId xmlns:a16="http://schemas.microsoft.com/office/drawing/2014/main" id="{03E6F4FB-BF07-48AE-AFF6-D4E572C2D504}"/>
              </a:ext>
            </a:extLst>
          </p:cNvPr>
          <p:cNvSpPr>
            <a:spLocks noGrp="1"/>
          </p:cNvSpPr>
          <p:nvPr>
            <p:ph type="sldNum" sz="quarter" idx="14"/>
          </p:nvPr>
        </p:nvSpPr>
        <p:spPr/>
        <p:txBody>
          <a:bodyPr/>
          <a:lstStyle/>
          <a:p>
            <a:fld id="{4658F449-AC56-C64A-8488-86A10DE691DA}" type="slidenum">
              <a:rPr lang="en-US" smtClean="0"/>
              <a:pPr/>
              <a:t>2</a:t>
            </a:fld>
            <a:endParaRPr lang="en-US"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l="3944" t="19875" r="5957" b="22630"/>
          <a:stretch>
            <a:fillRect/>
          </a:stretch>
        </p:blipFill>
        <p:spPr bwMode="auto">
          <a:xfrm>
            <a:off x="7553035" y="5216088"/>
            <a:ext cx="3676229" cy="874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5718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2941CA-3D6F-85A4-DD4F-0D7BF2D0CF17}"/>
              </a:ext>
            </a:extLst>
          </p:cNvPr>
          <p:cNvGrpSpPr/>
          <p:nvPr/>
        </p:nvGrpSpPr>
        <p:grpSpPr>
          <a:xfrm>
            <a:off x="8138366" y="1308300"/>
            <a:ext cx="2870636" cy="3578025"/>
            <a:chOff x="8553843" y="1400375"/>
            <a:chExt cx="2870636" cy="3578025"/>
          </a:xfrm>
        </p:grpSpPr>
        <p:grpSp>
          <p:nvGrpSpPr>
            <p:cNvPr id="3" name="Group 2">
              <a:extLst>
                <a:ext uri="{FF2B5EF4-FFF2-40B4-BE49-F238E27FC236}">
                  <a16:creationId xmlns:a16="http://schemas.microsoft.com/office/drawing/2014/main" id="{D7877E99-50D3-F26A-61F9-265A2F6F2AE5}"/>
                </a:ext>
              </a:extLst>
            </p:cNvPr>
            <p:cNvGrpSpPr/>
            <p:nvPr/>
          </p:nvGrpSpPr>
          <p:grpSpPr>
            <a:xfrm>
              <a:off x="8553843" y="1447800"/>
              <a:ext cx="2870636" cy="3530600"/>
              <a:chOff x="8553843" y="1447800"/>
              <a:chExt cx="2870636" cy="3530600"/>
            </a:xfrm>
          </p:grpSpPr>
          <p:pic>
            <p:nvPicPr>
              <p:cNvPr id="7" name="Picture 6">
                <a:extLst>
                  <a:ext uri="{FF2B5EF4-FFF2-40B4-BE49-F238E27FC236}">
                    <a16:creationId xmlns:a16="http://schemas.microsoft.com/office/drawing/2014/main" id="{40808B8B-5722-3E95-54B2-8750655BD098}"/>
                  </a:ext>
                </a:extLst>
              </p:cNvPr>
              <p:cNvPicPr>
                <a:picLocks noChangeAspect="1"/>
              </p:cNvPicPr>
              <p:nvPr/>
            </p:nvPicPr>
            <p:blipFill rotWithShape="1">
              <a:blip r:embed="rId3"/>
              <a:srcRect l="54377" r="37804" b="42083"/>
              <a:stretch/>
            </p:blipFill>
            <p:spPr>
              <a:xfrm>
                <a:off x="11062922" y="1447800"/>
                <a:ext cx="361557" cy="3530600"/>
              </a:xfrm>
              <a:prstGeom prst="rect">
                <a:avLst/>
              </a:prstGeom>
              <a:ln>
                <a:noFill/>
              </a:ln>
              <a:effectLst>
                <a:outerShdw blurRad="292100" dist="139700" dir="2700000" algn="tl" rotWithShape="0">
                  <a:srgbClr val="333333">
                    <a:alpha val="65000"/>
                  </a:srgbClr>
                </a:outerShdw>
                <a:softEdge rad="63500"/>
              </a:effectLst>
            </p:spPr>
          </p:pic>
          <p:pic>
            <p:nvPicPr>
              <p:cNvPr id="8" name="Picture 7">
                <a:extLst>
                  <a:ext uri="{FF2B5EF4-FFF2-40B4-BE49-F238E27FC236}">
                    <a16:creationId xmlns:a16="http://schemas.microsoft.com/office/drawing/2014/main" id="{C82D6CF0-1A78-D20C-0731-4EA903AB1D01}"/>
                  </a:ext>
                </a:extLst>
              </p:cNvPr>
              <p:cNvPicPr>
                <a:picLocks noChangeAspect="1"/>
              </p:cNvPicPr>
              <p:nvPr/>
            </p:nvPicPr>
            <p:blipFill rotWithShape="1">
              <a:blip r:embed="rId4"/>
              <a:srcRect r="42327" b="42082"/>
              <a:stretch/>
            </p:blipFill>
            <p:spPr>
              <a:xfrm>
                <a:off x="8553843" y="1447800"/>
                <a:ext cx="2667000" cy="3530600"/>
              </a:xfrm>
              <a:prstGeom prst="rect">
                <a:avLst/>
              </a:prstGeom>
              <a:ln>
                <a:noFill/>
              </a:ln>
              <a:effectLst/>
            </p:spPr>
          </p:pic>
        </p:grpSp>
        <p:sp>
          <p:nvSpPr>
            <p:cNvPr id="5" name="Rectangle 4">
              <a:extLst>
                <a:ext uri="{FF2B5EF4-FFF2-40B4-BE49-F238E27FC236}">
                  <a16:creationId xmlns:a16="http://schemas.microsoft.com/office/drawing/2014/main" id="{4B7BD8C0-0459-AA71-0B73-06BA924C7C31}"/>
                </a:ext>
              </a:extLst>
            </p:cNvPr>
            <p:cNvSpPr/>
            <p:nvPr/>
          </p:nvSpPr>
          <p:spPr>
            <a:xfrm>
              <a:off x="8563432" y="1408513"/>
              <a:ext cx="2657411" cy="80848"/>
            </a:xfrm>
            <a:prstGeom prst="rect">
              <a:avLst/>
            </a:prstGeom>
            <a:solidFill>
              <a:srgbClr val="106EBE"/>
            </a:solidFill>
            <a:ln>
              <a:solidFill>
                <a:srgbClr val="106EB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42ED0C6-E0C6-62D4-9B33-14D83BBC1B5B}"/>
                </a:ext>
              </a:extLst>
            </p:cNvPr>
            <p:cNvSpPr/>
            <p:nvPr/>
          </p:nvSpPr>
          <p:spPr>
            <a:xfrm>
              <a:off x="11161435" y="1400375"/>
              <a:ext cx="210870" cy="153081"/>
            </a:xfrm>
            <a:prstGeom prst="rect">
              <a:avLst/>
            </a:prstGeom>
            <a:solidFill>
              <a:srgbClr val="106EBE"/>
            </a:solidFill>
            <a:ln>
              <a:solidFill>
                <a:srgbClr val="106EBE"/>
              </a:solidFill>
            </a:ln>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Right Brace 15">
            <a:extLst>
              <a:ext uri="{FF2B5EF4-FFF2-40B4-BE49-F238E27FC236}">
                <a16:creationId xmlns:a16="http://schemas.microsoft.com/office/drawing/2014/main" id="{483834BE-39F3-D13D-A123-E520E27A8D6E}"/>
              </a:ext>
            </a:extLst>
          </p:cNvPr>
          <p:cNvSpPr/>
          <p:nvPr/>
        </p:nvSpPr>
        <p:spPr>
          <a:xfrm rot="5400000">
            <a:off x="9393318" y="3670661"/>
            <a:ext cx="290051" cy="2799958"/>
          </a:xfrm>
          <a:prstGeom prst="rightBrace">
            <a:avLst/>
          </a:prstGeom>
          <a:noFill/>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1" name="Group 20">
            <a:extLst>
              <a:ext uri="{FF2B5EF4-FFF2-40B4-BE49-F238E27FC236}">
                <a16:creationId xmlns:a16="http://schemas.microsoft.com/office/drawing/2014/main" id="{5E5257DB-165A-0DA9-73E3-16AB5E533C4B}"/>
              </a:ext>
            </a:extLst>
          </p:cNvPr>
          <p:cNvGrpSpPr/>
          <p:nvPr/>
        </p:nvGrpSpPr>
        <p:grpSpPr>
          <a:xfrm>
            <a:off x="5461032" y="1905000"/>
            <a:ext cx="2387568" cy="914400"/>
            <a:chOff x="5461032" y="1905000"/>
            <a:chExt cx="2387568" cy="914400"/>
          </a:xfrm>
        </p:grpSpPr>
        <p:sp>
          <p:nvSpPr>
            <p:cNvPr id="18" name="Text Placeholder 4">
              <a:extLst>
                <a:ext uri="{FF2B5EF4-FFF2-40B4-BE49-F238E27FC236}">
                  <a16:creationId xmlns:a16="http://schemas.microsoft.com/office/drawing/2014/main" id="{1B22E92A-8AE5-E41D-119F-D6D32BB0E943}"/>
                </a:ext>
              </a:extLst>
            </p:cNvPr>
            <p:cNvSpPr txBox="1">
              <a:spLocks/>
            </p:cNvSpPr>
            <p:nvPr/>
          </p:nvSpPr>
          <p:spPr>
            <a:xfrm>
              <a:off x="5461032" y="1905000"/>
              <a:ext cx="2387568" cy="914400"/>
            </a:xfrm>
            <a:prstGeom prst="roundRect">
              <a:avLst>
                <a:gd name="adj" fmla="val 7051"/>
              </a:avLst>
            </a:prstGeom>
            <a:solidFill>
              <a:schemeClr val="accent1">
                <a:lumMod val="50000"/>
                <a:alpha val="79707"/>
              </a:scheme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solidFill>
                  <a:schemeClr val="bg1"/>
                </a:solidFill>
              </a:endParaRPr>
            </a:p>
          </p:txBody>
        </p:sp>
        <p:sp>
          <p:nvSpPr>
            <p:cNvPr id="20" name="TextBox 19">
              <a:extLst>
                <a:ext uri="{FF2B5EF4-FFF2-40B4-BE49-F238E27FC236}">
                  <a16:creationId xmlns:a16="http://schemas.microsoft.com/office/drawing/2014/main" id="{95773162-0A52-171D-E801-73175DB1DF75}"/>
                </a:ext>
              </a:extLst>
            </p:cNvPr>
            <p:cNvSpPr txBox="1"/>
            <p:nvPr/>
          </p:nvSpPr>
          <p:spPr>
            <a:xfrm>
              <a:off x="5847283" y="2020669"/>
              <a:ext cx="1648070" cy="646331"/>
            </a:xfrm>
            <a:prstGeom prst="rect">
              <a:avLst/>
            </a:prstGeom>
            <a:noFill/>
          </p:spPr>
          <p:txBody>
            <a:bodyPr wrap="square" lIns="91440" tIns="45720" rIns="91440" bIns="45720" rtlCol="0" anchor="t">
              <a:spAutoFit/>
            </a:bodyPr>
            <a:lstStyle/>
            <a:p>
              <a:pPr algn="ctr"/>
              <a:r>
                <a:rPr lang="en-US" b="1">
                  <a:solidFill>
                    <a:schemeClr val="bg1"/>
                  </a:solidFill>
                </a:rPr>
                <a:t>Digital link to more info</a:t>
              </a:r>
              <a:endParaRPr lang="en-US">
                <a:solidFill>
                  <a:schemeClr val="bg1"/>
                </a:solidFill>
              </a:endParaRPr>
            </a:p>
          </p:txBody>
        </p:sp>
      </p:grpSp>
      <p:cxnSp>
        <p:nvCxnSpPr>
          <p:cNvPr id="22" name="Straight Connector 21">
            <a:extLst>
              <a:ext uri="{FF2B5EF4-FFF2-40B4-BE49-F238E27FC236}">
                <a16:creationId xmlns:a16="http://schemas.microsoft.com/office/drawing/2014/main" id="{6258532F-2D24-3C6B-E804-85AFF3BE4165}"/>
              </a:ext>
            </a:extLst>
          </p:cNvPr>
          <p:cNvCxnSpPr>
            <a:cxnSpLocks/>
            <a:endCxn id="18" idx="3"/>
          </p:cNvCxnSpPr>
          <p:nvPr/>
        </p:nvCxnSpPr>
        <p:spPr>
          <a:xfrm flipH="1">
            <a:off x="7848600" y="1828800"/>
            <a:ext cx="1260923" cy="533400"/>
          </a:xfrm>
          <a:prstGeom prst="line">
            <a:avLst/>
          </a:prstGeom>
          <a:ln w="22225">
            <a:solidFill>
              <a:srgbClr val="2F5597"/>
            </a:solidFill>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A9102016-F55B-8126-C1D9-423A3C340524}"/>
              </a:ext>
            </a:extLst>
          </p:cNvPr>
          <p:cNvSpPr txBox="1">
            <a:spLocks/>
          </p:cNvSpPr>
          <p:nvPr/>
        </p:nvSpPr>
        <p:spPr>
          <a:xfrm>
            <a:off x="7640640" y="5247382"/>
            <a:ext cx="3831083" cy="1077218"/>
          </a:xfrm>
          <a:prstGeom prst="roundRect">
            <a:avLst>
              <a:gd name="adj" fmla="val 7051"/>
            </a:avLst>
          </a:prstGeom>
          <a:solidFill>
            <a:schemeClr val="accent1">
              <a:lumMod val="50000"/>
              <a:alpha val="79707"/>
            </a:scheme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solidFill>
                <a:schemeClr val="bg1"/>
              </a:solidFill>
            </a:endParaRPr>
          </a:p>
        </p:txBody>
      </p:sp>
      <p:sp>
        <p:nvSpPr>
          <p:cNvPr id="24" name="TextBox 23">
            <a:extLst>
              <a:ext uri="{FF2B5EF4-FFF2-40B4-BE49-F238E27FC236}">
                <a16:creationId xmlns:a16="http://schemas.microsoft.com/office/drawing/2014/main" id="{9EBC26D6-799C-29AD-FD37-EEA8A0C9B129}"/>
              </a:ext>
            </a:extLst>
          </p:cNvPr>
          <p:cNvSpPr txBox="1"/>
          <p:nvPr/>
        </p:nvSpPr>
        <p:spPr>
          <a:xfrm>
            <a:off x="7729635" y="5310717"/>
            <a:ext cx="3778420" cy="1200329"/>
          </a:xfrm>
          <a:prstGeom prst="rect">
            <a:avLst/>
          </a:prstGeom>
          <a:noFill/>
        </p:spPr>
        <p:txBody>
          <a:bodyPr wrap="square" lIns="91440" tIns="45720" rIns="91440" bIns="45720" rtlCol="0" anchor="t">
            <a:spAutoFit/>
          </a:bodyPr>
          <a:lstStyle/>
          <a:p>
            <a:r>
              <a:rPr lang="en-US">
                <a:solidFill>
                  <a:schemeClr val="bg1"/>
                </a:solidFill>
              </a:rPr>
              <a:t>Online details:</a:t>
            </a:r>
            <a:endParaRPr lang="en-US">
              <a:solidFill>
                <a:schemeClr val="bg1"/>
              </a:solidFill>
              <a:ea typeface="Calibri"/>
              <a:cs typeface="Calibri"/>
            </a:endParaRPr>
          </a:p>
          <a:p>
            <a:pPr marL="342900" indent="-342900">
              <a:buAutoNum type="arabicParenR"/>
            </a:pPr>
            <a:r>
              <a:rPr lang="en-US">
                <a:solidFill>
                  <a:schemeClr val="bg1"/>
                </a:solidFill>
              </a:rPr>
              <a:t>Landing page is consumer-friendly</a:t>
            </a:r>
            <a:endParaRPr lang="en-US">
              <a:solidFill>
                <a:schemeClr val="bg1"/>
              </a:solidFill>
              <a:ea typeface="Calibri"/>
              <a:cs typeface="Calibri"/>
            </a:endParaRPr>
          </a:p>
          <a:p>
            <a:pPr marL="342900" indent="-342900">
              <a:buAutoNum type="arabicParenR"/>
            </a:pPr>
            <a:r>
              <a:rPr lang="en-US">
                <a:solidFill>
                  <a:schemeClr val="bg1"/>
                </a:solidFill>
              </a:rPr>
              <a:t>Secondary page is more technical</a:t>
            </a:r>
            <a:endParaRPr lang="en-US">
              <a:solidFill>
                <a:schemeClr val="bg1"/>
              </a:solidFill>
              <a:ea typeface="Calibri"/>
              <a:cs typeface="Calibri"/>
            </a:endParaRPr>
          </a:p>
          <a:p>
            <a:endParaRPr lang="en-US">
              <a:solidFill>
                <a:schemeClr val="bg1"/>
              </a:solidFill>
              <a:ea typeface="Calibri"/>
              <a:cs typeface="Calibri"/>
            </a:endParaRPr>
          </a:p>
        </p:txBody>
      </p:sp>
      <p:grpSp>
        <p:nvGrpSpPr>
          <p:cNvPr id="29" name="Group 28">
            <a:extLst>
              <a:ext uri="{FF2B5EF4-FFF2-40B4-BE49-F238E27FC236}">
                <a16:creationId xmlns:a16="http://schemas.microsoft.com/office/drawing/2014/main" id="{B46F3BF8-2DD1-B5C9-BBF1-D21E62EB6F9C}"/>
              </a:ext>
            </a:extLst>
          </p:cNvPr>
          <p:cNvGrpSpPr/>
          <p:nvPr/>
        </p:nvGrpSpPr>
        <p:grpSpPr>
          <a:xfrm>
            <a:off x="5577965" y="2876252"/>
            <a:ext cx="2151669" cy="1162349"/>
            <a:chOff x="5577965" y="2876252"/>
            <a:chExt cx="2151669" cy="1162349"/>
          </a:xfrm>
        </p:grpSpPr>
        <p:sp>
          <p:nvSpPr>
            <p:cNvPr id="28" name="TextBox 27">
              <a:extLst>
                <a:ext uri="{FF2B5EF4-FFF2-40B4-BE49-F238E27FC236}">
                  <a16:creationId xmlns:a16="http://schemas.microsoft.com/office/drawing/2014/main" id="{989A2D61-AF19-6CB3-B460-C06BBCD03E25}"/>
                </a:ext>
              </a:extLst>
            </p:cNvPr>
            <p:cNvSpPr txBox="1"/>
            <p:nvPr/>
          </p:nvSpPr>
          <p:spPr>
            <a:xfrm>
              <a:off x="5577965" y="2876252"/>
              <a:ext cx="2151669" cy="1162349"/>
            </a:xfrm>
            <a:prstGeom prst="rect">
              <a:avLst/>
            </a:prstGeom>
            <a:solidFill>
              <a:schemeClr val="bg1"/>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0" name="TextBox 9">
              <a:extLst>
                <a:ext uri="{FF2B5EF4-FFF2-40B4-BE49-F238E27FC236}">
                  <a16:creationId xmlns:a16="http://schemas.microsoft.com/office/drawing/2014/main" id="{6665A01A-C1A6-9588-C139-210FE2116080}"/>
                </a:ext>
              </a:extLst>
            </p:cNvPr>
            <p:cNvSpPr txBox="1"/>
            <p:nvPr/>
          </p:nvSpPr>
          <p:spPr>
            <a:xfrm>
              <a:off x="5623790" y="2922663"/>
              <a:ext cx="2055378" cy="1057869"/>
            </a:xfrm>
            <a:prstGeom prst="rect">
              <a:avLst/>
            </a:prstGeom>
            <a:solidFill>
              <a:srgbClr val="013F72"/>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19" name="Picture 18" descr="A black and white logo&#10;&#10;Description automatically generated">
              <a:extLst>
                <a:ext uri="{FF2B5EF4-FFF2-40B4-BE49-F238E27FC236}">
                  <a16:creationId xmlns:a16="http://schemas.microsoft.com/office/drawing/2014/main" id="{70479BE4-762D-A46B-2E00-2B78B9D20B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0822" y="3001997"/>
              <a:ext cx="1208385" cy="911774"/>
            </a:xfrm>
            <a:prstGeom prst="rect">
              <a:avLst/>
            </a:prstGeom>
          </p:spPr>
        </p:pic>
        <p:pic>
          <p:nvPicPr>
            <p:cNvPr id="9" name="Picture 8" descr="A qr code on a white background&#10;&#10;Description automatically generated">
              <a:extLst>
                <a:ext uri="{FF2B5EF4-FFF2-40B4-BE49-F238E27FC236}">
                  <a16:creationId xmlns:a16="http://schemas.microsoft.com/office/drawing/2014/main" id="{C3378266-55AE-2C8C-C77A-7035A450A4D9}"/>
                </a:ext>
              </a:extLst>
            </p:cNvPr>
            <p:cNvPicPr>
              <a:picLocks noChangeAspect="1"/>
            </p:cNvPicPr>
            <p:nvPr/>
          </p:nvPicPr>
          <p:blipFill>
            <a:blip r:embed="rId6"/>
            <a:stretch>
              <a:fillRect/>
            </a:stretch>
          </p:blipFill>
          <p:spPr>
            <a:xfrm>
              <a:off x="6922473" y="3064388"/>
              <a:ext cx="655795" cy="646724"/>
            </a:xfrm>
            <a:prstGeom prst="rect">
              <a:avLst/>
            </a:prstGeom>
          </p:spPr>
        </p:pic>
      </p:grpSp>
      <p:grpSp>
        <p:nvGrpSpPr>
          <p:cNvPr id="27" name="Group 26">
            <a:extLst>
              <a:ext uri="{FF2B5EF4-FFF2-40B4-BE49-F238E27FC236}">
                <a16:creationId xmlns:a16="http://schemas.microsoft.com/office/drawing/2014/main" id="{9ACB2309-5777-DF74-84CC-F9D859EDD703}"/>
              </a:ext>
            </a:extLst>
          </p:cNvPr>
          <p:cNvGrpSpPr/>
          <p:nvPr/>
        </p:nvGrpSpPr>
        <p:grpSpPr>
          <a:xfrm>
            <a:off x="381000" y="1467140"/>
            <a:ext cx="5196966" cy="4363490"/>
            <a:chOff x="381000" y="1467140"/>
            <a:chExt cx="5196966" cy="4363490"/>
          </a:xfrm>
        </p:grpSpPr>
        <p:pic>
          <p:nvPicPr>
            <p:cNvPr id="17" name="Picture 16">
              <a:extLst>
                <a:ext uri="{FF2B5EF4-FFF2-40B4-BE49-F238E27FC236}">
                  <a16:creationId xmlns:a16="http://schemas.microsoft.com/office/drawing/2014/main" id="{CDABEBA9-41F2-36E8-CB25-991276F0E4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000" y="1467140"/>
              <a:ext cx="5196966" cy="4363490"/>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5CCD6D4C-325D-4A64-FDA4-AA28AFA874FF}"/>
                </a:ext>
              </a:extLst>
            </p:cNvPr>
            <p:cNvPicPr>
              <a:picLocks noChangeAspect="1"/>
            </p:cNvPicPr>
            <p:nvPr/>
          </p:nvPicPr>
          <p:blipFill>
            <a:blip r:embed="rId8"/>
            <a:stretch>
              <a:fillRect/>
            </a:stretch>
          </p:blipFill>
          <p:spPr>
            <a:xfrm>
              <a:off x="3562344" y="4892283"/>
              <a:ext cx="1095163" cy="566928"/>
            </a:xfrm>
            <a:prstGeom prst="rect">
              <a:avLst/>
            </a:prstGeom>
            <a:scene3d>
              <a:camera prst="orthographicFront">
                <a:rot lat="1800000" lon="18600000" rev="0"/>
              </a:camera>
              <a:lightRig rig="threePt" dir="t"/>
            </a:scene3d>
          </p:spPr>
        </p:pic>
      </p:grpSp>
      <p:sp>
        <p:nvSpPr>
          <p:cNvPr id="11" name="Title 10">
            <a:extLst>
              <a:ext uri="{FF2B5EF4-FFF2-40B4-BE49-F238E27FC236}">
                <a16:creationId xmlns:a16="http://schemas.microsoft.com/office/drawing/2014/main" id="{709A4B9D-52AF-2CCE-8E9C-F48E29D735B6}"/>
              </a:ext>
            </a:extLst>
          </p:cNvPr>
          <p:cNvSpPr>
            <a:spLocks noGrp="1"/>
          </p:cNvSpPr>
          <p:nvPr>
            <p:ph type="title"/>
          </p:nvPr>
        </p:nvSpPr>
        <p:spPr>
          <a:xfrm>
            <a:off x="838200" y="347472"/>
            <a:ext cx="10515600" cy="914400"/>
          </a:xfrm>
        </p:spPr>
        <p:txBody>
          <a:bodyPr/>
          <a:lstStyle/>
          <a:p>
            <a:r>
              <a:rPr lang="en-US" sz="3200" b="0" kern="1200" dirty="0">
                <a:solidFill>
                  <a:srgbClr val="FFFFFF"/>
                </a:solidFill>
                <a:effectLst/>
                <a:latin typeface="Calibri" panose="020F0502020204030204" pitchFamily="34" charset="0"/>
                <a:ea typeface="+mj-ea"/>
                <a:cs typeface="+mj-cs"/>
              </a:rPr>
              <a:t>On The Package But</a:t>
            </a:r>
            <a:r>
              <a:rPr lang="en-US" sz="3200" b="0" kern="1200" baseline="0" dirty="0">
                <a:solidFill>
                  <a:srgbClr val="FFFFFF"/>
                </a:solidFill>
                <a:effectLst/>
                <a:latin typeface="Calibri" panose="020F0502020204030204" pitchFamily="34" charset="0"/>
                <a:ea typeface="+mj-ea"/>
                <a:cs typeface="+mj-cs"/>
              </a:rPr>
              <a:t> Also</a:t>
            </a:r>
            <a:r>
              <a:rPr lang="en-US" sz="3200" b="0" kern="1200" dirty="0">
                <a:solidFill>
                  <a:srgbClr val="FFFFFF"/>
                </a:solidFill>
                <a:effectLst/>
                <a:latin typeface="Calibri" panose="020F0502020204030204" pitchFamily="34" charset="0"/>
                <a:ea typeface="+mj-ea"/>
                <a:cs typeface="+mj-cs"/>
              </a:rPr>
              <a:t> Online</a:t>
            </a:r>
            <a:endParaRPr lang="en-US" dirty="0"/>
          </a:p>
        </p:txBody>
      </p:sp>
    </p:spTree>
    <p:extLst>
      <p:ext uri="{BB962C8B-B14F-4D97-AF65-F5344CB8AC3E}">
        <p14:creationId xmlns:p14="http://schemas.microsoft.com/office/powerpoint/2010/main" val="4233104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47472"/>
            <a:ext cx="10515600" cy="914400"/>
          </a:xfrm>
        </p:spPr>
        <p:txBody>
          <a:bodyPr vert="horz" lIns="91440" tIns="45720" rIns="91440" bIns="45720" rtlCol="0" anchor="ctr">
            <a:normAutofit/>
          </a:bodyPr>
          <a:lstStyle/>
          <a:p>
            <a:r>
              <a:rPr lang="en-US" b="0" dirty="0"/>
              <a:t>Established Criteria for Use of the Mark</a:t>
            </a:r>
          </a:p>
        </p:txBody>
      </p:sp>
      <p:sp useBgFill="1">
        <p:nvSpPr>
          <p:cNvPr id="6" name="Text Placeholder 5"/>
          <p:cNvSpPr>
            <a:spLocks noGrp="1"/>
          </p:cNvSpPr>
          <p:nvPr>
            <p:ph idx="1"/>
          </p:nvPr>
        </p:nvSpPr>
        <p:spPr>
          <a:xfrm>
            <a:off x="1676400" y="1447800"/>
            <a:ext cx="8763000" cy="716560"/>
          </a:xfrm>
        </p:spPr>
        <p:txBody>
          <a:bodyPr>
            <a:noAutofit/>
          </a:bodyPr>
          <a:lstStyle/>
          <a:p>
            <a:pPr marL="0" indent="0">
              <a:lnSpc>
                <a:spcPct val="100000"/>
              </a:lnSpc>
              <a:buClr>
                <a:schemeClr val="bg1"/>
              </a:buClr>
              <a:buSzPct val="125000"/>
              <a:buNone/>
            </a:pPr>
            <a:r>
              <a:rPr lang="en-US" sz="2800" dirty="0"/>
              <a:t>NIST IR 8425: The Consumer IoT Label Criteria</a:t>
            </a:r>
            <a:endParaRPr lang="en-US" sz="2400" dirty="0"/>
          </a:p>
        </p:txBody>
      </p:sp>
      <p:pic>
        <p:nvPicPr>
          <p:cNvPr id="3" name="Picture 2"/>
          <p:cNvPicPr>
            <a:picLocks noChangeAspect="1"/>
          </p:cNvPicPr>
          <p:nvPr/>
        </p:nvPicPr>
        <p:blipFill>
          <a:blip r:embed="rId2"/>
          <a:stretch>
            <a:fillRect/>
          </a:stretch>
        </p:blipFill>
        <p:spPr>
          <a:xfrm>
            <a:off x="1752600" y="2057400"/>
            <a:ext cx="3200400" cy="4087640"/>
          </a:xfrm>
          <a:prstGeom prst="rect">
            <a:avLst/>
          </a:prstGeom>
          <a:effectLst>
            <a:outerShdw blurRad="50800" dist="38100" dir="2700000" algn="tl" rotWithShape="0">
              <a:prstClr val="black">
                <a:alpha val="40000"/>
              </a:prstClr>
            </a:outerShdw>
          </a:effectLst>
        </p:spPr>
      </p:pic>
      <p:sp>
        <p:nvSpPr>
          <p:cNvPr id="10" name="Slide Number Placeholder 4">
            <a:extLst>
              <a:ext uri="{FF2B5EF4-FFF2-40B4-BE49-F238E27FC236}">
                <a16:creationId xmlns:a16="http://schemas.microsoft.com/office/drawing/2014/main" id="{4670E73F-DB42-47C5-E17D-92C3D1741105}"/>
              </a:ext>
            </a:extLst>
          </p:cNvPr>
          <p:cNvSpPr txBox="1">
            <a:spLocks/>
          </p:cNvSpPr>
          <p:nvPr/>
        </p:nvSpPr>
        <p:spPr>
          <a:xfrm>
            <a:off x="9052301" y="6454436"/>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9F4AFEA-44C6-1E4C-972E-4E3EA9ED8EDF}" type="slidenum">
              <a:rPr lang="en-US" sz="1200">
                <a:latin typeface="Arial" panose="020B0604020202020204" pitchFamily="34" charset="0"/>
                <a:cs typeface="Arial" panose="020B0604020202020204" pitchFamily="34" charset="0"/>
              </a:rPr>
              <a:pPr algn="r"/>
              <a:t>21</a:t>
            </a:fld>
            <a:endParaRPr lang="en-US" sz="1200">
              <a:latin typeface="Arial" panose="020B0604020202020204" pitchFamily="34" charset="0"/>
              <a:cs typeface="Arial" panose="020B0604020202020204" pitchFamily="34" charset="0"/>
            </a:endParaRPr>
          </a:p>
        </p:txBody>
      </p:sp>
      <p:sp>
        <p:nvSpPr>
          <p:cNvPr id="2" name="Text Placeholder 4">
            <a:extLst>
              <a:ext uri="{FF2B5EF4-FFF2-40B4-BE49-F238E27FC236}">
                <a16:creationId xmlns:a16="http://schemas.microsoft.com/office/drawing/2014/main" id="{27576327-CD1B-531F-684E-02716F0F47B3}"/>
              </a:ext>
            </a:extLst>
          </p:cNvPr>
          <p:cNvSpPr txBox="1">
            <a:spLocks/>
          </p:cNvSpPr>
          <p:nvPr/>
        </p:nvSpPr>
        <p:spPr>
          <a:xfrm>
            <a:off x="5693765" y="2362200"/>
            <a:ext cx="5638799" cy="2286001"/>
          </a:xfrm>
          <a:prstGeom prst="roundRect">
            <a:avLst>
              <a:gd name="adj" fmla="val 7051"/>
            </a:avLst>
          </a:prstGeom>
          <a:solidFill>
            <a:schemeClr val="accent1">
              <a:lumMod val="50000"/>
              <a:alpha val="79357"/>
            </a:scheme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bg1"/>
                </a:solidFill>
              </a:rPr>
              <a:t>Based on prior NIST IoT baseline (NIST IR 8259)</a:t>
            </a:r>
          </a:p>
          <a:p>
            <a:r>
              <a:rPr lang="en-US" sz="2000" dirty="0">
                <a:solidFill>
                  <a:schemeClr val="bg1"/>
                </a:solidFill>
              </a:rPr>
              <a:t>Generally accepted as the U.S. government’s “expression of national intent” for the program.</a:t>
            </a:r>
          </a:p>
          <a:p>
            <a:r>
              <a:rPr lang="en-US" sz="2000" dirty="0">
                <a:solidFill>
                  <a:schemeClr val="bg1"/>
                </a:solidFill>
              </a:rPr>
              <a:t>Consistent with EN 303 645 &amp; ANSI/CTA-2088</a:t>
            </a:r>
          </a:p>
        </p:txBody>
      </p:sp>
    </p:spTree>
    <p:extLst>
      <p:ext uri="{BB962C8B-B14F-4D97-AF65-F5344CB8AC3E}">
        <p14:creationId xmlns:p14="http://schemas.microsoft.com/office/powerpoint/2010/main" val="3366616842"/>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07E39EC-4672-836D-35F8-0105DDCFE4CF}"/>
              </a:ext>
            </a:extLst>
          </p:cNvPr>
          <p:cNvSpPr txBox="1"/>
          <p:nvPr/>
        </p:nvSpPr>
        <p:spPr>
          <a:xfrm>
            <a:off x="1143000" y="1524000"/>
            <a:ext cx="1828800" cy="2209800"/>
          </a:xfrm>
          <a:prstGeom prst="roundRect">
            <a:avLst/>
          </a:prstGeom>
          <a:solidFill>
            <a:srgbClr val="6FA8DB">
              <a:alpha val="20000"/>
            </a:srgbClr>
          </a:solidFill>
        </p:spPr>
        <p:txBody>
          <a:bodyPr wrap="square" rtlCol="0" anchor="ctr">
            <a:noAutofit/>
          </a:bodyPr>
          <a:lstStyle/>
          <a:p>
            <a:pPr algn="ctr"/>
            <a:r>
              <a:rPr lang="en-US">
                <a:solidFill>
                  <a:schemeClr val="bg2">
                    <a:lumMod val="50000"/>
                  </a:schemeClr>
                </a:solidFill>
              </a:rPr>
              <a:t>Self Declaration of Conformity </a:t>
            </a:r>
            <a:r>
              <a:rPr lang="en-US" i="1">
                <a:solidFill>
                  <a:schemeClr val="bg2">
                    <a:lumMod val="50000"/>
                  </a:schemeClr>
                </a:solidFill>
              </a:rPr>
              <a:t>(Self Attestation)</a:t>
            </a:r>
          </a:p>
        </p:txBody>
      </p:sp>
      <p:sp>
        <p:nvSpPr>
          <p:cNvPr id="2" name="Title 1">
            <a:extLst>
              <a:ext uri="{FF2B5EF4-FFF2-40B4-BE49-F238E27FC236}">
                <a16:creationId xmlns:a16="http://schemas.microsoft.com/office/drawing/2014/main" id="{754680BC-E173-4B98-F333-EBF63C5AE0F1}"/>
              </a:ext>
            </a:extLst>
          </p:cNvPr>
          <p:cNvSpPr>
            <a:spLocks noGrp="1"/>
          </p:cNvSpPr>
          <p:nvPr>
            <p:ph type="title"/>
          </p:nvPr>
        </p:nvSpPr>
        <p:spPr>
          <a:xfrm>
            <a:off x="838200" y="533400"/>
            <a:ext cx="10515600" cy="914400"/>
          </a:xfrm>
        </p:spPr>
        <p:txBody>
          <a:bodyPr/>
          <a:lstStyle/>
          <a:p>
            <a:r>
              <a:rPr lang="en-US"/>
              <a:t>Trust Mechanisms At Scale</a:t>
            </a:r>
          </a:p>
        </p:txBody>
      </p:sp>
      <p:sp>
        <p:nvSpPr>
          <p:cNvPr id="4" name="TextBox 3">
            <a:extLst>
              <a:ext uri="{FF2B5EF4-FFF2-40B4-BE49-F238E27FC236}">
                <a16:creationId xmlns:a16="http://schemas.microsoft.com/office/drawing/2014/main" id="{23CA57DF-F27B-A1C1-F13E-0472490100B1}"/>
              </a:ext>
            </a:extLst>
          </p:cNvPr>
          <p:cNvSpPr txBox="1"/>
          <p:nvPr/>
        </p:nvSpPr>
        <p:spPr>
          <a:xfrm>
            <a:off x="1143000" y="1524000"/>
            <a:ext cx="1828800" cy="2209800"/>
          </a:xfrm>
          <a:prstGeom prst="roundRect">
            <a:avLst/>
          </a:prstGeom>
          <a:solidFill>
            <a:srgbClr val="2F5597"/>
          </a:solidFill>
          <a:effectLst>
            <a:outerShdw blurRad="50800" dist="38100" dir="5400000" algn="t" rotWithShape="0">
              <a:prstClr val="black">
                <a:alpha val="40000"/>
              </a:prstClr>
            </a:outerShdw>
          </a:effectLst>
        </p:spPr>
        <p:txBody>
          <a:bodyPr wrap="square" rtlCol="0" anchor="ctr">
            <a:noAutofit/>
          </a:bodyPr>
          <a:lstStyle/>
          <a:p>
            <a:pPr algn="ctr"/>
            <a:r>
              <a:rPr lang="en-US" b="1">
                <a:solidFill>
                  <a:schemeClr val="bg1"/>
                </a:solidFill>
              </a:rPr>
              <a:t>Self Declaration of Conformity </a:t>
            </a:r>
            <a:r>
              <a:rPr lang="en-US" sz="1600" b="1" i="1">
                <a:solidFill>
                  <a:schemeClr val="bg1"/>
                </a:solidFill>
              </a:rPr>
              <a:t>(Self Attestation)</a:t>
            </a:r>
            <a:endParaRPr lang="en-US" b="1" i="1">
              <a:solidFill>
                <a:schemeClr val="bg1"/>
              </a:solidFill>
            </a:endParaRPr>
          </a:p>
        </p:txBody>
      </p:sp>
      <p:grpSp>
        <p:nvGrpSpPr>
          <p:cNvPr id="16" name="Group 15">
            <a:extLst>
              <a:ext uri="{FF2B5EF4-FFF2-40B4-BE49-F238E27FC236}">
                <a16:creationId xmlns:a16="http://schemas.microsoft.com/office/drawing/2014/main" id="{B23E5E11-CC4D-709D-8F2B-9D0573E72A15}"/>
              </a:ext>
            </a:extLst>
          </p:cNvPr>
          <p:cNvGrpSpPr/>
          <p:nvPr/>
        </p:nvGrpSpPr>
        <p:grpSpPr>
          <a:xfrm>
            <a:off x="1905000" y="4267200"/>
            <a:ext cx="8991600" cy="2057400"/>
            <a:chOff x="2362200" y="4267200"/>
            <a:chExt cx="7467600" cy="1456529"/>
          </a:xfrm>
        </p:grpSpPr>
        <p:sp>
          <p:nvSpPr>
            <p:cNvPr id="5" name="Text Placeholder 4">
              <a:extLst>
                <a:ext uri="{FF2B5EF4-FFF2-40B4-BE49-F238E27FC236}">
                  <a16:creationId xmlns:a16="http://schemas.microsoft.com/office/drawing/2014/main" id="{22D6FC38-F8F5-5E9F-1C33-5277012E1DAA}"/>
                </a:ext>
              </a:extLst>
            </p:cNvPr>
            <p:cNvSpPr txBox="1">
              <a:spLocks/>
            </p:cNvSpPr>
            <p:nvPr/>
          </p:nvSpPr>
          <p:spPr>
            <a:xfrm>
              <a:off x="2362200" y="4267200"/>
              <a:ext cx="7467600" cy="1456529"/>
            </a:xfrm>
            <a:prstGeom prst="roundRect">
              <a:avLst>
                <a:gd name="adj" fmla="val 7051"/>
              </a:avLst>
            </a:prstGeom>
            <a:solidFill>
              <a:schemeClr val="accent1">
                <a:lumMod val="50000"/>
                <a:alpha val="79707"/>
              </a:scheme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solidFill>
                  <a:schemeClr val="bg1"/>
                </a:solidFill>
              </a:endParaRPr>
            </a:p>
          </p:txBody>
        </p:sp>
        <p:sp>
          <p:nvSpPr>
            <p:cNvPr id="3" name="TextBox 2">
              <a:extLst>
                <a:ext uri="{FF2B5EF4-FFF2-40B4-BE49-F238E27FC236}">
                  <a16:creationId xmlns:a16="http://schemas.microsoft.com/office/drawing/2014/main" id="{FA064DED-D785-1899-58BE-4DF040F2E84F}"/>
                </a:ext>
              </a:extLst>
            </p:cNvPr>
            <p:cNvSpPr txBox="1"/>
            <p:nvPr/>
          </p:nvSpPr>
          <p:spPr>
            <a:xfrm>
              <a:off x="2509887" y="4284503"/>
              <a:ext cx="7172226" cy="1363026"/>
            </a:xfrm>
            <a:prstGeom prst="rect">
              <a:avLst/>
            </a:prstGeom>
            <a:noFill/>
          </p:spPr>
          <p:txBody>
            <a:bodyPr wrap="square" rtlCol="0">
              <a:noAutofit/>
            </a:bodyPr>
            <a:lstStyle/>
            <a:p>
              <a:r>
                <a:rPr lang="en-US" sz="2000" b="1" dirty="0">
                  <a:solidFill>
                    <a:schemeClr val="bg1"/>
                  </a:solidFill>
                </a:rPr>
                <a:t>Examples</a:t>
              </a:r>
            </a:p>
            <a:p>
              <a:pPr marL="285750" indent="-285750">
                <a:buFont typeface="Arial" panose="020B0604020202020204" pitchFamily="34" charset="0"/>
                <a:buChar char="•"/>
              </a:pPr>
              <a:r>
                <a:rPr lang="en-US" sz="2000" b="1" dirty="0">
                  <a:solidFill>
                    <a:schemeClr val="bg1"/>
                  </a:solidFill>
                </a:rPr>
                <a:t>SDOC</a:t>
              </a:r>
              <a:r>
                <a:rPr lang="en-US" sz="2000" dirty="0">
                  <a:solidFill>
                    <a:schemeClr val="bg1"/>
                  </a:solidFill>
                </a:rPr>
                <a:t>: Manufacturers in contracts</a:t>
              </a:r>
            </a:p>
            <a:p>
              <a:pPr marL="285750" indent="-285750">
                <a:buFont typeface="Arial" panose="020B0604020202020204" pitchFamily="34" charset="0"/>
                <a:buChar char="•"/>
              </a:pPr>
              <a:r>
                <a:rPr lang="en-US" sz="2000" b="1" dirty="0">
                  <a:solidFill>
                    <a:schemeClr val="bg1"/>
                  </a:solidFill>
                </a:rPr>
                <a:t>Proprietary Certification</a:t>
              </a:r>
              <a:r>
                <a:rPr lang="en-US" sz="2000" dirty="0">
                  <a:solidFill>
                    <a:schemeClr val="bg1"/>
                  </a:solidFill>
                </a:rPr>
                <a:t>: Samsung Works With SmartThings, Apple HomeKit</a:t>
              </a:r>
            </a:p>
            <a:p>
              <a:pPr marL="285750" indent="-285750">
                <a:buFont typeface="Arial" panose="020B0604020202020204" pitchFamily="34" charset="0"/>
                <a:buChar char="•"/>
              </a:pPr>
              <a:r>
                <a:rPr lang="en-US" sz="2000" b="1" dirty="0">
                  <a:solidFill>
                    <a:schemeClr val="bg1"/>
                  </a:solidFill>
                </a:rPr>
                <a:t>Alliance Certification</a:t>
              </a:r>
              <a:r>
                <a:rPr lang="en-US" sz="2000" dirty="0">
                  <a:solidFill>
                    <a:schemeClr val="bg1"/>
                  </a:solidFill>
                </a:rPr>
                <a:t>: CSA/Matter, IoXT</a:t>
              </a:r>
            </a:p>
            <a:p>
              <a:pPr marL="285750" indent="-285750">
                <a:buFont typeface="Arial" panose="020B0604020202020204" pitchFamily="34" charset="0"/>
                <a:buChar char="•"/>
              </a:pPr>
              <a:r>
                <a:rPr lang="en-US" sz="2000" b="1" dirty="0">
                  <a:solidFill>
                    <a:schemeClr val="bg1"/>
                  </a:solidFill>
                </a:rPr>
                <a:t>Full 3</a:t>
              </a:r>
              <a:r>
                <a:rPr lang="en-US" sz="2000" b="1" baseline="30000" dirty="0">
                  <a:solidFill>
                    <a:schemeClr val="bg1"/>
                  </a:solidFill>
                </a:rPr>
                <a:t>rd</a:t>
              </a:r>
              <a:r>
                <a:rPr lang="en-US" sz="2000" b="1" dirty="0">
                  <a:solidFill>
                    <a:schemeClr val="bg1"/>
                  </a:solidFill>
                </a:rPr>
                <a:t>-Party Certification</a:t>
              </a:r>
              <a:r>
                <a:rPr lang="en-US" sz="2000" dirty="0">
                  <a:solidFill>
                    <a:schemeClr val="bg1"/>
                  </a:solidFill>
                </a:rPr>
                <a:t>: Outside test lab</a:t>
              </a:r>
            </a:p>
            <a:p>
              <a:pPr marL="285750" indent="-285750">
                <a:buFont typeface="Arial" panose="020B0604020202020204" pitchFamily="34" charset="0"/>
                <a:buChar char="•"/>
              </a:pPr>
              <a:endParaRPr lang="en-US" sz="2000" dirty="0">
                <a:solidFill>
                  <a:schemeClr val="bg1"/>
                </a:solidFill>
              </a:endParaRPr>
            </a:p>
            <a:p>
              <a:pPr marL="285750" indent="-285750">
                <a:buFont typeface="Arial" panose="020B0604020202020204" pitchFamily="34" charset="0"/>
                <a:buChar char="•"/>
              </a:pPr>
              <a:endParaRPr lang="en-US" sz="2000" dirty="0">
                <a:solidFill>
                  <a:schemeClr val="bg1"/>
                </a:solidFill>
              </a:endParaRPr>
            </a:p>
          </p:txBody>
        </p:sp>
      </p:grpSp>
      <p:sp>
        <p:nvSpPr>
          <p:cNvPr id="6" name="TextBox 5">
            <a:extLst>
              <a:ext uri="{FF2B5EF4-FFF2-40B4-BE49-F238E27FC236}">
                <a16:creationId xmlns:a16="http://schemas.microsoft.com/office/drawing/2014/main" id="{C80DFF01-A89E-5E1E-B408-07E3E9F2402D}"/>
              </a:ext>
            </a:extLst>
          </p:cNvPr>
          <p:cNvSpPr txBox="1"/>
          <p:nvPr/>
        </p:nvSpPr>
        <p:spPr>
          <a:xfrm>
            <a:off x="3810000" y="1524000"/>
            <a:ext cx="1828800" cy="2209800"/>
          </a:xfrm>
          <a:prstGeom prst="roundRect">
            <a:avLst/>
          </a:prstGeom>
          <a:solidFill>
            <a:schemeClr val="accent6">
              <a:lumMod val="75000"/>
            </a:schemeClr>
          </a:solidFill>
          <a:effectLst>
            <a:outerShdw blurRad="50800" dist="38100" dir="5400000" algn="t" rotWithShape="0">
              <a:prstClr val="black">
                <a:alpha val="40000"/>
              </a:prstClr>
            </a:outerShdw>
          </a:effectLst>
        </p:spPr>
        <p:txBody>
          <a:bodyPr wrap="square" rtlCol="0" anchor="ctr">
            <a:noAutofit/>
          </a:bodyPr>
          <a:lstStyle/>
          <a:p>
            <a:pPr algn="ctr"/>
            <a:r>
              <a:rPr lang="en-US" b="1">
                <a:solidFill>
                  <a:schemeClr val="bg1"/>
                </a:solidFill>
              </a:rPr>
              <a:t>Proprietary Certification</a:t>
            </a:r>
            <a:endParaRPr lang="en-US" b="1" i="1">
              <a:solidFill>
                <a:schemeClr val="bg1"/>
              </a:solidFill>
            </a:endParaRPr>
          </a:p>
        </p:txBody>
      </p:sp>
      <p:sp>
        <p:nvSpPr>
          <p:cNvPr id="7" name="TextBox 6">
            <a:extLst>
              <a:ext uri="{FF2B5EF4-FFF2-40B4-BE49-F238E27FC236}">
                <a16:creationId xmlns:a16="http://schemas.microsoft.com/office/drawing/2014/main" id="{F5558583-3E0C-37F3-70EE-02A3FC979C7D}"/>
              </a:ext>
            </a:extLst>
          </p:cNvPr>
          <p:cNvSpPr txBox="1"/>
          <p:nvPr/>
        </p:nvSpPr>
        <p:spPr>
          <a:xfrm>
            <a:off x="6426200" y="1524000"/>
            <a:ext cx="1828800" cy="2209800"/>
          </a:xfrm>
          <a:prstGeom prst="roundRect">
            <a:avLst/>
          </a:prstGeom>
          <a:solidFill>
            <a:schemeClr val="accent2">
              <a:lumMod val="75000"/>
            </a:schemeClr>
          </a:solidFill>
          <a:effectLst>
            <a:outerShdw blurRad="50800" dist="38100" dir="5400000" algn="t" rotWithShape="0">
              <a:prstClr val="black">
                <a:alpha val="40000"/>
              </a:prstClr>
            </a:outerShdw>
          </a:effectLst>
        </p:spPr>
        <p:txBody>
          <a:bodyPr wrap="square" rtlCol="0" anchor="ctr">
            <a:noAutofit/>
          </a:bodyPr>
          <a:lstStyle/>
          <a:p>
            <a:pPr algn="ctr"/>
            <a:r>
              <a:rPr lang="en-US" b="1">
                <a:solidFill>
                  <a:schemeClr val="bg1"/>
                </a:solidFill>
              </a:rPr>
              <a:t>Alliance Certification</a:t>
            </a:r>
            <a:endParaRPr lang="en-US" b="1" i="1">
              <a:solidFill>
                <a:schemeClr val="bg1"/>
              </a:solidFill>
            </a:endParaRPr>
          </a:p>
        </p:txBody>
      </p:sp>
      <p:sp>
        <p:nvSpPr>
          <p:cNvPr id="8" name="TextBox 7">
            <a:extLst>
              <a:ext uri="{FF2B5EF4-FFF2-40B4-BE49-F238E27FC236}">
                <a16:creationId xmlns:a16="http://schemas.microsoft.com/office/drawing/2014/main" id="{59E90517-D3C7-BD3F-E9A4-639105563B9E}"/>
              </a:ext>
            </a:extLst>
          </p:cNvPr>
          <p:cNvSpPr txBox="1"/>
          <p:nvPr/>
        </p:nvSpPr>
        <p:spPr>
          <a:xfrm>
            <a:off x="9067800" y="1539844"/>
            <a:ext cx="1828800" cy="2209800"/>
          </a:xfrm>
          <a:prstGeom prst="roundRect">
            <a:avLst/>
          </a:prstGeom>
          <a:solidFill>
            <a:schemeClr val="accent4">
              <a:lumMod val="75000"/>
            </a:schemeClr>
          </a:solidFill>
          <a:effectLst>
            <a:outerShdw blurRad="50800" dist="38100" dir="5400000" algn="t" rotWithShape="0">
              <a:prstClr val="black">
                <a:alpha val="40000"/>
              </a:prstClr>
            </a:outerShdw>
          </a:effectLst>
        </p:spPr>
        <p:txBody>
          <a:bodyPr wrap="square" rtlCol="0" anchor="ctr">
            <a:noAutofit/>
          </a:bodyPr>
          <a:lstStyle/>
          <a:p>
            <a:pPr algn="ctr"/>
            <a:r>
              <a:rPr lang="en-US" b="1" dirty="0">
                <a:solidFill>
                  <a:schemeClr val="bg1"/>
                </a:solidFill>
              </a:rPr>
              <a:t>Full Third-Party Certification</a:t>
            </a:r>
            <a:endParaRPr lang="en-US" b="1" i="1" dirty="0">
              <a:solidFill>
                <a:schemeClr val="bg1"/>
              </a:solidFill>
            </a:endParaRPr>
          </a:p>
        </p:txBody>
      </p:sp>
    </p:spTree>
    <p:extLst>
      <p:ext uri="{BB962C8B-B14F-4D97-AF65-F5344CB8AC3E}">
        <p14:creationId xmlns:p14="http://schemas.microsoft.com/office/powerpoint/2010/main" val="1708522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06B9D-F92B-4F43-8B9F-A240E87C48A9}"/>
              </a:ext>
            </a:extLst>
          </p:cNvPr>
          <p:cNvSpPr>
            <a:spLocks noGrp="1"/>
          </p:cNvSpPr>
          <p:nvPr>
            <p:ph type="title"/>
          </p:nvPr>
        </p:nvSpPr>
        <p:spPr>
          <a:xfrm>
            <a:off x="838200" y="533400"/>
            <a:ext cx="10515600" cy="914400"/>
          </a:xfrm>
        </p:spPr>
        <p:txBody>
          <a:bodyPr anchor="ctr">
            <a:normAutofit/>
          </a:bodyPr>
          <a:lstStyle/>
          <a:p>
            <a:r>
              <a:rPr lang="en-US" sz="3200"/>
              <a:t>Cybersecurity Marks At Scale</a:t>
            </a:r>
          </a:p>
        </p:txBody>
      </p:sp>
      <p:sp>
        <p:nvSpPr>
          <p:cNvPr id="19" name="Cube 18">
            <a:extLst>
              <a:ext uri="{FF2B5EF4-FFF2-40B4-BE49-F238E27FC236}">
                <a16:creationId xmlns:a16="http://schemas.microsoft.com/office/drawing/2014/main" id="{427EC6B2-C335-49EE-B6C6-4F985073B8BB}"/>
              </a:ext>
            </a:extLst>
          </p:cNvPr>
          <p:cNvSpPr/>
          <p:nvPr/>
        </p:nvSpPr>
        <p:spPr>
          <a:xfrm rot="10800000">
            <a:off x="457200" y="1828800"/>
            <a:ext cx="11201520" cy="2895600"/>
          </a:xfrm>
          <a:prstGeom prst="cube">
            <a:avLst>
              <a:gd name="adj" fmla="val 65873"/>
            </a:avLst>
          </a:prstGeom>
          <a:effectLst>
            <a:outerShdw blurRad="50800" dist="508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Rectangle 19">
            <a:extLst>
              <a:ext uri="{FF2B5EF4-FFF2-40B4-BE49-F238E27FC236}">
                <a16:creationId xmlns:a16="http://schemas.microsoft.com/office/drawing/2014/main" id="{F7B01056-061E-4416-8537-C4A2C26D1008}"/>
              </a:ext>
            </a:extLst>
          </p:cNvPr>
          <p:cNvSpPr/>
          <p:nvPr/>
        </p:nvSpPr>
        <p:spPr>
          <a:xfrm>
            <a:off x="2895480" y="1938073"/>
            <a:ext cx="3429120" cy="613421"/>
          </a:xfrm>
          <a:prstGeom prst="rect">
            <a:avLst/>
          </a:prstGeom>
          <a:gradFill flip="none" rotWithShape="1">
            <a:gsLst>
              <a:gs pos="2000">
                <a:srgbClr val="3864B2"/>
              </a:gs>
              <a:gs pos="81000">
                <a:srgbClr val="7496D2"/>
              </a:gs>
              <a:gs pos="100000">
                <a:srgbClr val="3864B2"/>
              </a:gs>
            </a:gsLst>
            <a:path path="circle">
              <a:fillToRect l="100000" t="100000"/>
            </a:path>
            <a:tileRect r="-100000" b="-100000"/>
          </a:gra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Oversight Structure</a:t>
            </a:r>
          </a:p>
        </p:txBody>
      </p:sp>
      <p:sp>
        <p:nvSpPr>
          <p:cNvPr id="21" name="Cube 20">
            <a:extLst>
              <a:ext uri="{FF2B5EF4-FFF2-40B4-BE49-F238E27FC236}">
                <a16:creationId xmlns:a16="http://schemas.microsoft.com/office/drawing/2014/main" id="{0A4D53ED-166E-4C52-B33E-AA96C724B32E}"/>
              </a:ext>
            </a:extLst>
          </p:cNvPr>
          <p:cNvSpPr/>
          <p:nvPr/>
        </p:nvSpPr>
        <p:spPr>
          <a:xfrm>
            <a:off x="631593" y="2438400"/>
            <a:ext cx="2044124" cy="2183320"/>
          </a:xfrm>
          <a:prstGeom prst="cube">
            <a:avLst>
              <a:gd name="adj" fmla="val 78555"/>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BEE75DCC-894E-4479-81A6-79CCCDB6FCC7}"/>
              </a:ext>
            </a:extLst>
          </p:cNvPr>
          <p:cNvSpPr txBox="1"/>
          <p:nvPr/>
        </p:nvSpPr>
        <p:spPr>
          <a:xfrm rot="18900000">
            <a:off x="622592" y="2978082"/>
            <a:ext cx="2196762" cy="369332"/>
          </a:xfrm>
          <a:prstGeom prst="rect">
            <a:avLst/>
          </a:prstGeom>
          <a:noFill/>
          <a:scene3d>
            <a:camera prst="orthographicFront">
              <a:rot lat="0" lon="0" rev="0"/>
            </a:camera>
            <a:lightRig rig="threePt" dir="t"/>
          </a:scene3d>
        </p:spPr>
        <p:txBody>
          <a:bodyPr wrap="square" rtlCol="0">
            <a:spAutoFit/>
          </a:bodyPr>
          <a:lstStyle/>
          <a:p>
            <a:r>
              <a:rPr lang="en-US" i="1"/>
              <a:t>NISTIR 8425 Criteria</a:t>
            </a:r>
          </a:p>
        </p:txBody>
      </p:sp>
      <p:grpSp>
        <p:nvGrpSpPr>
          <p:cNvPr id="47" name="Group 46">
            <a:extLst>
              <a:ext uri="{FF2B5EF4-FFF2-40B4-BE49-F238E27FC236}">
                <a16:creationId xmlns:a16="http://schemas.microsoft.com/office/drawing/2014/main" id="{512C1512-AD9C-67F8-973B-C62F81402399}"/>
              </a:ext>
            </a:extLst>
          </p:cNvPr>
          <p:cNvGrpSpPr/>
          <p:nvPr/>
        </p:nvGrpSpPr>
        <p:grpSpPr>
          <a:xfrm>
            <a:off x="2354173" y="2624138"/>
            <a:ext cx="8161427" cy="773843"/>
            <a:chOff x="2354173" y="2624139"/>
            <a:chExt cx="8161427" cy="773843"/>
          </a:xfrm>
        </p:grpSpPr>
        <p:sp>
          <p:nvSpPr>
            <p:cNvPr id="23" name="Cylinder 22">
              <a:extLst>
                <a:ext uri="{FF2B5EF4-FFF2-40B4-BE49-F238E27FC236}">
                  <a16:creationId xmlns:a16="http://schemas.microsoft.com/office/drawing/2014/main" id="{A3EA0E9B-EBE4-47C9-B26D-33DD5DC04079}"/>
                </a:ext>
              </a:extLst>
            </p:cNvPr>
            <p:cNvSpPr/>
            <p:nvPr/>
          </p:nvSpPr>
          <p:spPr>
            <a:xfrm rot="5400000">
              <a:off x="2676143" y="2630389"/>
              <a:ext cx="202287" cy="846227"/>
            </a:xfrm>
            <a:prstGeom prst="can">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Cube 23">
              <a:extLst>
                <a:ext uri="{FF2B5EF4-FFF2-40B4-BE49-F238E27FC236}">
                  <a16:creationId xmlns:a16="http://schemas.microsoft.com/office/drawing/2014/main" id="{BF42653F-DF0F-46B1-8315-1DFA5605E397}"/>
                </a:ext>
              </a:extLst>
            </p:cNvPr>
            <p:cNvSpPr/>
            <p:nvPr/>
          </p:nvSpPr>
          <p:spPr>
            <a:xfrm rot="10800000">
              <a:off x="2971800" y="2705101"/>
              <a:ext cx="7086600" cy="685800"/>
            </a:xfrm>
            <a:prstGeom prst="cube">
              <a:avLst>
                <a:gd name="adj" fmla="val 58783"/>
              </a:avLst>
            </a:prstGeom>
            <a:solidFill>
              <a:schemeClr val="accent2">
                <a:lumMod val="20000"/>
                <a:lumOff val="80000"/>
              </a:schemeClr>
            </a:solidFill>
            <a:ln w="9525">
              <a:solidFill>
                <a:schemeClr val="accent4">
                  <a:lumMod val="50000"/>
                </a:schemeClr>
              </a:solidFill>
            </a:ln>
            <a:effectLst>
              <a:outerShdw blurRad="50800" dist="1016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TextBox 24">
              <a:extLst>
                <a:ext uri="{FF2B5EF4-FFF2-40B4-BE49-F238E27FC236}">
                  <a16:creationId xmlns:a16="http://schemas.microsoft.com/office/drawing/2014/main" id="{2451C888-1B5B-4C58-9859-ED0BED802532}"/>
                </a:ext>
              </a:extLst>
            </p:cNvPr>
            <p:cNvSpPr txBox="1"/>
            <p:nvPr/>
          </p:nvSpPr>
          <p:spPr>
            <a:xfrm>
              <a:off x="3366846" y="2671629"/>
              <a:ext cx="3795953" cy="379656"/>
            </a:xfrm>
            <a:prstGeom prst="rect">
              <a:avLst/>
            </a:prstGeom>
            <a:noFill/>
          </p:spPr>
          <p:txBody>
            <a:bodyPr wrap="square" rtlCol="0">
              <a:spAutoFit/>
            </a:bodyPr>
            <a:lstStyle/>
            <a:p>
              <a:r>
                <a:rPr lang="en-US" sz="1867"/>
                <a:t>Self-Attestation</a:t>
              </a:r>
              <a:endParaRPr lang="en-US" sz="1867" i="1"/>
            </a:p>
          </p:txBody>
        </p:sp>
        <p:sp>
          <p:nvSpPr>
            <p:cNvPr id="27" name="Cube 26">
              <a:extLst>
                <a:ext uri="{FF2B5EF4-FFF2-40B4-BE49-F238E27FC236}">
                  <a16:creationId xmlns:a16="http://schemas.microsoft.com/office/drawing/2014/main" id="{42DA2F89-EB2C-43DA-AB4E-57B0F08E532D}"/>
                </a:ext>
              </a:extLst>
            </p:cNvPr>
            <p:cNvSpPr/>
            <p:nvPr/>
          </p:nvSpPr>
          <p:spPr>
            <a:xfrm>
              <a:off x="7239000" y="2624139"/>
              <a:ext cx="1371600" cy="509460"/>
            </a:xfrm>
            <a:prstGeom prst="cube">
              <a:avLst>
                <a:gd name="adj" fmla="val 11434"/>
              </a:avLst>
            </a:prstGeom>
            <a:solidFill>
              <a:schemeClr val="accent6">
                <a:lumMod val="60000"/>
                <a:lumOff val="40000"/>
              </a:schemeClr>
            </a:solidFill>
            <a:ln>
              <a:solidFill>
                <a:schemeClr val="accent6">
                  <a:lumMod val="75000"/>
                </a:schemeClr>
              </a:solidFill>
            </a:ln>
            <a:effectLst>
              <a:outerShdw blurRad="25400" dist="25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bg2">
                      <a:lumMod val="10000"/>
                    </a:schemeClr>
                  </a:solidFill>
                </a:rPr>
                <a:t>Scheme 4</a:t>
              </a:r>
              <a:endParaRPr lang="en-US" sz="3200">
                <a:solidFill>
                  <a:schemeClr val="bg2">
                    <a:lumMod val="10000"/>
                  </a:schemeClr>
                </a:solidFill>
              </a:endParaRPr>
            </a:p>
          </p:txBody>
        </p:sp>
        <p:sp>
          <p:nvSpPr>
            <p:cNvPr id="28" name="Parallelogram 27">
              <a:extLst>
                <a:ext uri="{FF2B5EF4-FFF2-40B4-BE49-F238E27FC236}">
                  <a16:creationId xmlns:a16="http://schemas.microsoft.com/office/drawing/2014/main" id="{188B4251-4BFE-47D4-BFA7-EDC7E9BBB7C7}"/>
                </a:ext>
              </a:extLst>
            </p:cNvPr>
            <p:cNvSpPr/>
            <p:nvPr/>
          </p:nvSpPr>
          <p:spPr>
            <a:xfrm>
              <a:off x="2971801" y="2989343"/>
              <a:ext cx="492511" cy="408639"/>
            </a:xfrm>
            <a:prstGeom prst="parallelogram">
              <a:avLst>
                <a:gd name="adj" fmla="val 99543"/>
              </a:avLst>
            </a:prstGeom>
            <a:solidFill>
              <a:srgbClr val="CAB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Cylinder 34">
              <a:extLst>
                <a:ext uri="{FF2B5EF4-FFF2-40B4-BE49-F238E27FC236}">
                  <a16:creationId xmlns:a16="http://schemas.microsoft.com/office/drawing/2014/main" id="{7774194D-29C2-4638-BDEC-07D57DCBEE3E}"/>
                </a:ext>
              </a:extLst>
            </p:cNvPr>
            <p:cNvSpPr/>
            <p:nvPr/>
          </p:nvSpPr>
          <p:spPr>
            <a:xfrm rot="5400000">
              <a:off x="9991343" y="2649832"/>
              <a:ext cx="202287" cy="846227"/>
            </a:xfrm>
            <a:prstGeom prst="can">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4" name="Graphic 3" descr="Anchor outline">
            <a:extLst>
              <a:ext uri="{FF2B5EF4-FFF2-40B4-BE49-F238E27FC236}">
                <a16:creationId xmlns:a16="http://schemas.microsoft.com/office/drawing/2014/main" id="{58BC7834-CDC2-4C2D-8875-C69F90796E3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7780" y="4100008"/>
            <a:ext cx="472499" cy="472499"/>
          </a:xfrm>
          <a:prstGeom prst="rect">
            <a:avLst/>
          </a:prstGeom>
        </p:spPr>
      </p:pic>
      <p:sp>
        <p:nvSpPr>
          <p:cNvPr id="42" name="Slide Number Placeholder 4">
            <a:extLst>
              <a:ext uri="{FF2B5EF4-FFF2-40B4-BE49-F238E27FC236}">
                <a16:creationId xmlns:a16="http://schemas.microsoft.com/office/drawing/2014/main" id="{010F106E-4791-4604-88A2-AAA08F13E752}"/>
              </a:ext>
            </a:extLst>
          </p:cNvPr>
          <p:cNvSpPr txBox="1">
            <a:spLocks/>
          </p:cNvSpPr>
          <p:nvPr/>
        </p:nvSpPr>
        <p:spPr>
          <a:xfrm>
            <a:off x="9052301" y="6454436"/>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9F4AFEA-44C6-1E4C-972E-4E3EA9ED8EDF}" type="slidenum">
              <a:rPr lang="en-US" sz="1200">
                <a:latin typeface="Arial" panose="020B0604020202020204" pitchFamily="34" charset="0"/>
                <a:cs typeface="Arial" panose="020B0604020202020204" pitchFamily="34" charset="0"/>
              </a:rPr>
              <a:pPr algn="r"/>
              <a:t>23</a:t>
            </a:fld>
            <a:endParaRPr lang="en-US" sz="1200">
              <a:latin typeface="Arial" panose="020B0604020202020204" pitchFamily="34" charset="0"/>
              <a:cs typeface="Arial" panose="020B0604020202020204" pitchFamily="34" charset="0"/>
            </a:endParaRPr>
          </a:p>
        </p:txBody>
      </p:sp>
      <p:grpSp>
        <p:nvGrpSpPr>
          <p:cNvPr id="45" name="Group 44">
            <a:extLst>
              <a:ext uri="{FF2B5EF4-FFF2-40B4-BE49-F238E27FC236}">
                <a16:creationId xmlns:a16="http://schemas.microsoft.com/office/drawing/2014/main" id="{5DEA1F4D-0EE0-5F34-2E5D-04D282330AB7}"/>
              </a:ext>
            </a:extLst>
          </p:cNvPr>
          <p:cNvGrpSpPr/>
          <p:nvPr/>
        </p:nvGrpSpPr>
        <p:grpSpPr>
          <a:xfrm>
            <a:off x="1973173" y="3036156"/>
            <a:ext cx="8161427" cy="773843"/>
            <a:chOff x="1973173" y="3036157"/>
            <a:chExt cx="8161427" cy="773843"/>
          </a:xfrm>
        </p:grpSpPr>
        <p:sp>
          <p:nvSpPr>
            <p:cNvPr id="10" name="Cylinder 9">
              <a:extLst>
                <a:ext uri="{FF2B5EF4-FFF2-40B4-BE49-F238E27FC236}">
                  <a16:creationId xmlns:a16="http://schemas.microsoft.com/office/drawing/2014/main" id="{765B48AD-BFE0-C264-E6BF-C1BF2E830D97}"/>
                </a:ext>
              </a:extLst>
            </p:cNvPr>
            <p:cNvSpPr/>
            <p:nvPr/>
          </p:nvSpPr>
          <p:spPr>
            <a:xfrm rot="5400000">
              <a:off x="2295143" y="3042407"/>
              <a:ext cx="202287" cy="846227"/>
            </a:xfrm>
            <a:prstGeom prst="can">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Cube 10">
              <a:extLst>
                <a:ext uri="{FF2B5EF4-FFF2-40B4-BE49-F238E27FC236}">
                  <a16:creationId xmlns:a16="http://schemas.microsoft.com/office/drawing/2014/main" id="{006AA0D8-5197-0104-3EE6-79A9E6AB6207}"/>
                </a:ext>
              </a:extLst>
            </p:cNvPr>
            <p:cNvSpPr/>
            <p:nvPr/>
          </p:nvSpPr>
          <p:spPr>
            <a:xfrm rot="10800000">
              <a:off x="2590800" y="3117119"/>
              <a:ext cx="7086600" cy="685800"/>
            </a:xfrm>
            <a:prstGeom prst="cube">
              <a:avLst>
                <a:gd name="adj" fmla="val 58783"/>
              </a:avLst>
            </a:prstGeom>
            <a:solidFill>
              <a:schemeClr val="accent2">
                <a:lumMod val="20000"/>
                <a:lumOff val="80000"/>
              </a:schemeClr>
            </a:solidFill>
            <a:ln w="9525">
              <a:solidFill>
                <a:schemeClr val="accent4">
                  <a:lumMod val="50000"/>
                </a:schemeClr>
              </a:solidFill>
            </a:ln>
            <a:effectLst>
              <a:outerShdw blurRad="50800" dist="1016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5AF37628-E3BD-ECF0-261C-CE8ED4A2727E}"/>
                </a:ext>
              </a:extLst>
            </p:cNvPr>
            <p:cNvSpPr txBox="1"/>
            <p:nvPr/>
          </p:nvSpPr>
          <p:spPr>
            <a:xfrm>
              <a:off x="2985846" y="3083647"/>
              <a:ext cx="4334483" cy="379656"/>
            </a:xfrm>
            <a:prstGeom prst="rect">
              <a:avLst/>
            </a:prstGeom>
            <a:noFill/>
          </p:spPr>
          <p:txBody>
            <a:bodyPr wrap="square" rtlCol="0">
              <a:spAutoFit/>
            </a:bodyPr>
            <a:lstStyle/>
            <a:p>
              <a:r>
                <a:rPr lang="en-US" sz="1867"/>
                <a:t>Proprietary Certification #1</a:t>
              </a:r>
              <a:endParaRPr lang="en-US" sz="1867" i="1"/>
            </a:p>
          </p:txBody>
        </p:sp>
        <p:sp>
          <p:nvSpPr>
            <p:cNvPr id="13" name="Cube 12">
              <a:extLst>
                <a:ext uri="{FF2B5EF4-FFF2-40B4-BE49-F238E27FC236}">
                  <a16:creationId xmlns:a16="http://schemas.microsoft.com/office/drawing/2014/main" id="{CA691988-5313-860C-2F93-6819DFED8821}"/>
                </a:ext>
              </a:extLst>
            </p:cNvPr>
            <p:cNvSpPr/>
            <p:nvPr/>
          </p:nvSpPr>
          <p:spPr>
            <a:xfrm>
              <a:off x="6934200" y="3036157"/>
              <a:ext cx="1371600" cy="509460"/>
            </a:xfrm>
            <a:prstGeom prst="cube">
              <a:avLst>
                <a:gd name="adj" fmla="val 11434"/>
              </a:avLst>
            </a:prstGeom>
            <a:solidFill>
              <a:schemeClr val="accent6">
                <a:lumMod val="60000"/>
                <a:lumOff val="40000"/>
              </a:schemeClr>
            </a:solidFill>
            <a:ln>
              <a:solidFill>
                <a:schemeClr val="accent6">
                  <a:lumMod val="75000"/>
                </a:schemeClr>
              </a:solidFill>
            </a:ln>
            <a:effectLst>
              <a:outerShdw blurRad="25400" dist="25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bg2">
                      <a:lumMod val="10000"/>
                    </a:schemeClr>
                  </a:solidFill>
                </a:rPr>
                <a:t>Scheme 3</a:t>
              </a:r>
              <a:endParaRPr lang="en-US" sz="3200">
                <a:solidFill>
                  <a:schemeClr val="bg2">
                    <a:lumMod val="10000"/>
                  </a:schemeClr>
                </a:solidFill>
              </a:endParaRPr>
            </a:p>
          </p:txBody>
        </p:sp>
        <p:sp>
          <p:nvSpPr>
            <p:cNvPr id="14" name="Parallelogram 13">
              <a:extLst>
                <a:ext uri="{FF2B5EF4-FFF2-40B4-BE49-F238E27FC236}">
                  <a16:creationId xmlns:a16="http://schemas.microsoft.com/office/drawing/2014/main" id="{F78AC533-C37E-A3FF-E4AA-0EF3AD50882F}"/>
                </a:ext>
              </a:extLst>
            </p:cNvPr>
            <p:cNvSpPr/>
            <p:nvPr/>
          </p:nvSpPr>
          <p:spPr>
            <a:xfrm>
              <a:off x="2590801" y="3401361"/>
              <a:ext cx="492511" cy="408639"/>
            </a:xfrm>
            <a:prstGeom prst="parallelogram">
              <a:avLst>
                <a:gd name="adj" fmla="val 99543"/>
              </a:avLst>
            </a:prstGeom>
            <a:solidFill>
              <a:srgbClr val="CAB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Cylinder 14">
              <a:extLst>
                <a:ext uri="{FF2B5EF4-FFF2-40B4-BE49-F238E27FC236}">
                  <a16:creationId xmlns:a16="http://schemas.microsoft.com/office/drawing/2014/main" id="{DDA5494D-8604-71C1-FAAC-07C6E07CD6FC}"/>
                </a:ext>
              </a:extLst>
            </p:cNvPr>
            <p:cNvSpPr/>
            <p:nvPr/>
          </p:nvSpPr>
          <p:spPr>
            <a:xfrm rot="5400000">
              <a:off x="9610343" y="3061850"/>
              <a:ext cx="202287" cy="846227"/>
            </a:xfrm>
            <a:prstGeom prst="can">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44" name="Group 43">
            <a:extLst>
              <a:ext uri="{FF2B5EF4-FFF2-40B4-BE49-F238E27FC236}">
                <a16:creationId xmlns:a16="http://schemas.microsoft.com/office/drawing/2014/main" id="{5A9E61BA-394D-4063-8A2E-6F62A3D7A1A5}"/>
              </a:ext>
            </a:extLst>
          </p:cNvPr>
          <p:cNvGrpSpPr/>
          <p:nvPr/>
        </p:nvGrpSpPr>
        <p:grpSpPr>
          <a:xfrm>
            <a:off x="1592173" y="3428998"/>
            <a:ext cx="8161427" cy="762001"/>
            <a:chOff x="1592173" y="3428999"/>
            <a:chExt cx="8161427" cy="762001"/>
          </a:xfrm>
        </p:grpSpPr>
        <p:sp>
          <p:nvSpPr>
            <p:cNvPr id="29" name="Cylinder 28">
              <a:extLst>
                <a:ext uri="{FF2B5EF4-FFF2-40B4-BE49-F238E27FC236}">
                  <a16:creationId xmlns:a16="http://schemas.microsoft.com/office/drawing/2014/main" id="{13F8A9DB-7738-401D-9A94-1E1B727D3105}"/>
                </a:ext>
              </a:extLst>
            </p:cNvPr>
            <p:cNvSpPr/>
            <p:nvPr/>
          </p:nvSpPr>
          <p:spPr>
            <a:xfrm rot="5400000">
              <a:off x="1914143" y="3438144"/>
              <a:ext cx="202287" cy="846227"/>
            </a:xfrm>
            <a:prstGeom prst="can">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Cube 29">
              <a:extLst>
                <a:ext uri="{FF2B5EF4-FFF2-40B4-BE49-F238E27FC236}">
                  <a16:creationId xmlns:a16="http://schemas.microsoft.com/office/drawing/2014/main" id="{A333953E-A577-4865-A1A7-B7CFE671816D}"/>
                </a:ext>
              </a:extLst>
            </p:cNvPr>
            <p:cNvSpPr/>
            <p:nvPr/>
          </p:nvSpPr>
          <p:spPr>
            <a:xfrm rot="10800000">
              <a:off x="2201772" y="3505200"/>
              <a:ext cx="7086600" cy="685800"/>
            </a:xfrm>
            <a:prstGeom prst="cube">
              <a:avLst>
                <a:gd name="adj" fmla="val 61561"/>
              </a:avLst>
            </a:prstGeom>
            <a:solidFill>
              <a:schemeClr val="accent2">
                <a:lumMod val="20000"/>
                <a:lumOff val="80000"/>
              </a:schemeClr>
            </a:solidFill>
            <a:ln w="9525">
              <a:solidFill>
                <a:schemeClr val="accent4">
                  <a:lumMod val="50000"/>
                </a:schemeClr>
              </a:solidFill>
            </a:ln>
            <a:effectLst>
              <a:outerShdw blurRad="50800" dist="1016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Cube 31">
              <a:extLst>
                <a:ext uri="{FF2B5EF4-FFF2-40B4-BE49-F238E27FC236}">
                  <a16:creationId xmlns:a16="http://schemas.microsoft.com/office/drawing/2014/main" id="{45AFBACC-B6B6-4D1D-8D2F-53C72B965E71}"/>
                </a:ext>
              </a:extLst>
            </p:cNvPr>
            <p:cNvSpPr/>
            <p:nvPr/>
          </p:nvSpPr>
          <p:spPr>
            <a:xfrm>
              <a:off x="6629400" y="3428999"/>
              <a:ext cx="1371600" cy="509460"/>
            </a:xfrm>
            <a:prstGeom prst="cube">
              <a:avLst>
                <a:gd name="adj" fmla="val 11434"/>
              </a:avLst>
            </a:prstGeom>
            <a:solidFill>
              <a:schemeClr val="accent6">
                <a:lumMod val="60000"/>
                <a:lumOff val="40000"/>
              </a:schemeClr>
            </a:solidFill>
            <a:ln>
              <a:solidFill>
                <a:schemeClr val="accent6">
                  <a:lumMod val="75000"/>
                </a:schemeClr>
              </a:solidFill>
            </a:ln>
            <a:effectLst>
              <a:outerShdw blurRad="25400" dist="25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bg2">
                      <a:lumMod val="10000"/>
                    </a:schemeClr>
                  </a:solidFill>
                </a:rPr>
                <a:t>Scheme 2</a:t>
              </a:r>
              <a:endParaRPr lang="en-US" sz="3200">
                <a:solidFill>
                  <a:schemeClr val="bg2">
                    <a:lumMod val="10000"/>
                  </a:schemeClr>
                </a:solidFill>
              </a:endParaRPr>
            </a:p>
          </p:txBody>
        </p:sp>
        <p:sp>
          <p:nvSpPr>
            <p:cNvPr id="33" name="TextBox 32">
              <a:extLst>
                <a:ext uri="{FF2B5EF4-FFF2-40B4-BE49-F238E27FC236}">
                  <a16:creationId xmlns:a16="http://schemas.microsoft.com/office/drawing/2014/main" id="{D73E39EE-F836-476C-AE83-5AD158D3991D}"/>
                </a:ext>
              </a:extLst>
            </p:cNvPr>
            <p:cNvSpPr txBox="1"/>
            <p:nvPr/>
          </p:nvSpPr>
          <p:spPr>
            <a:xfrm>
              <a:off x="2582652" y="3459718"/>
              <a:ext cx="4343400" cy="379656"/>
            </a:xfrm>
            <a:prstGeom prst="rect">
              <a:avLst/>
            </a:prstGeom>
            <a:noFill/>
          </p:spPr>
          <p:txBody>
            <a:bodyPr wrap="square" rtlCol="0">
              <a:spAutoFit/>
            </a:bodyPr>
            <a:lstStyle/>
            <a:p>
              <a:r>
                <a:rPr lang="en-US" sz="1867"/>
                <a:t>Alliance Certification #1</a:t>
              </a:r>
            </a:p>
          </p:txBody>
        </p:sp>
        <p:sp>
          <p:nvSpPr>
            <p:cNvPr id="34" name="Parallelogram 33">
              <a:extLst>
                <a:ext uri="{FF2B5EF4-FFF2-40B4-BE49-F238E27FC236}">
                  <a16:creationId xmlns:a16="http://schemas.microsoft.com/office/drawing/2014/main" id="{1D6127DE-E90D-44A5-A4EA-DA29482C8EC9}"/>
                </a:ext>
              </a:extLst>
            </p:cNvPr>
            <p:cNvSpPr/>
            <p:nvPr/>
          </p:nvSpPr>
          <p:spPr>
            <a:xfrm>
              <a:off x="2234517" y="3775220"/>
              <a:ext cx="456175" cy="408639"/>
            </a:xfrm>
            <a:prstGeom prst="parallelogram">
              <a:avLst>
                <a:gd name="adj" fmla="val 99543"/>
              </a:avLst>
            </a:prstGeom>
            <a:solidFill>
              <a:srgbClr val="CAB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 name="Cylinder 35">
              <a:extLst>
                <a:ext uri="{FF2B5EF4-FFF2-40B4-BE49-F238E27FC236}">
                  <a16:creationId xmlns:a16="http://schemas.microsoft.com/office/drawing/2014/main" id="{91836543-2034-4D55-96D0-F321B1478931}"/>
                </a:ext>
              </a:extLst>
            </p:cNvPr>
            <p:cNvSpPr/>
            <p:nvPr/>
          </p:nvSpPr>
          <p:spPr>
            <a:xfrm rot="5400000">
              <a:off x="9229343" y="3457587"/>
              <a:ext cx="202287" cy="846227"/>
            </a:xfrm>
            <a:prstGeom prst="can">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6" name="Group 15">
            <a:extLst>
              <a:ext uri="{FF2B5EF4-FFF2-40B4-BE49-F238E27FC236}">
                <a16:creationId xmlns:a16="http://schemas.microsoft.com/office/drawing/2014/main" id="{F223CAF7-F4FA-DF80-EF59-A1A0758905E2}"/>
              </a:ext>
            </a:extLst>
          </p:cNvPr>
          <p:cNvGrpSpPr/>
          <p:nvPr/>
        </p:nvGrpSpPr>
        <p:grpSpPr>
          <a:xfrm>
            <a:off x="1143001" y="3886198"/>
            <a:ext cx="8161427" cy="762001"/>
            <a:chOff x="1447801" y="3581400"/>
            <a:chExt cx="8161427" cy="762001"/>
          </a:xfrm>
        </p:grpSpPr>
        <p:sp>
          <p:nvSpPr>
            <p:cNvPr id="17" name="Cylinder 16">
              <a:extLst>
                <a:ext uri="{FF2B5EF4-FFF2-40B4-BE49-F238E27FC236}">
                  <a16:creationId xmlns:a16="http://schemas.microsoft.com/office/drawing/2014/main" id="{CF12D842-86E6-1B0D-BD78-DA194D5D187C}"/>
                </a:ext>
              </a:extLst>
            </p:cNvPr>
            <p:cNvSpPr/>
            <p:nvPr/>
          </p:nvSpPr>
          <p:spPr>
            <a:xfrm rot="5400000">
              <a:off x="1769771" y="3590545"/>
              <a:ext cx="202287" cy="846227"/>
            </a:xfrm>
            <a:prstGeom prst="can">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Cube 17">
              <a:extLst>
                <a:ext uri="{FF2B5EF4-FFF2-40B4-BE49-F238E27FC236}">
                  <a16:creationId xmlns:a16="http://schemas.microsoft.com/office/drawing/2014/main" id="{587E7CBC-9E5A-E9B7-441F-336337E566F9}"/>
                </a:ext>
              </a:extLst>
            </p:cNvPr>
            <p:cNvSpPr/>
            <p:nvPr/>
          </p:nvSpPr>
          <p:spPr>
            <a:xfrm rot="10800000">
              <a:off x="2057400" y="3657601"/>
              <a:ext cx="7086600" cy="685800"/>
            </a:xfrm>
            <a:prstGeom prst="cube">
              <a:avLst>
                <a:gd name="adj" fmla="val 61561"/>
              </a:avLst>
            </a:prstGeom>
            <a:solidFill>
              <a:schemeClr val="accent2">
                <a:lumMod val="20000"/>
                <a:lumOff val="80000"/>
              </a:schemeClr>
            </a:solidFill>
            <a:ln w="9525">
              <a:solidFill>
                <a:schemeClr val="accent4">
                  <a:lumMod val="50000"/>
                </a:schemeClr>
              </a:solidFill>
            </a:ln>
            <a:effectLst>
              <a:outerShdw blurRad="50800" dist="1016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Cube 25">
              <a:extLst>
                <a:ext uri="{FF2B5EF4-FFF2-40B4-BE49-F238E27FC236}">
                  <a16:creationId xmlns:a16="http://schemas.microsoft.com/office/drawing/2014/main" id="{EEF443DB-5633-FD16-897F-4D5F8150F21D}"/>
                </a:ext>
              </a:extLst>
            </p:cNvPr>
            <p:cNvSpPr/>
            <p:nvPr/>
          </p:nvSpPr>
          <p:spPr>
            <a:xfrm>
              <a:off x="6553200" y="3581400"/>
              <a:ext cx="1371600" cy="509460"/>
            </a:xfrm>
            <a:prstGeom prst="cube">
              <a:avLst>
                <a:gd name="adj" fmla="val 11434"/>
              </a:avLst>
            </a:prstGeom>
            <a:solidFill>
              <a:schemeClr val="accent6">
                <a:lumMod val="60000"/>
                <a:lumOff val="40000"/>
              </a:schemeClr>
            </a:solidFill>
            <a:ln>
              <a:solidFill>
                <a:schemeClr val="accent6">
                  <a:lumMod val="75000"/>
                </a:schemeClr>
              </a:solidFill>
            </a:ln>
            <a:effectLst>
              <a:outerShdw blurRad="25400" dist="25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bg2">
                      <a:lumMod val="10000"/>
                    </a:schemeClr>
                  </a:solidFill>
                </a:rPr>
                <a:t>Scheme 1</a:t>
              </a:r>
              <a:endParaRPr lang="en-US" sz="3200">
                <a:solidFill>
                  <a:schemeClr val="bg2">
                    <a:lumMod val="10000"/>
                  </a:schemeClr>
                </a:solidFill>
              </a:endParaRPr>
            </a:p>
          </p:txBody>
        </p:sp>
        <p:sp>
          <p:nvSpPr>
            <p:cNvPr id="31" name="TextBox 30">
              <a:extLst>
                <a:ext uri="{FF2B5EF4-FFF2-40B4-BE49-F238E27FC236}">
                  <a16:creationId xmlns:a16="http://schemas.microsoft.com/office/drawing/2014/main" id="{08F46340-633B-0557-9815-927B9050ED24}"/>
                </a:ext>
              </a:extLst>
            </p:cNvPr>
            <p:cNvSpPr txBox="1"/>
            <p:nvPr/>
          </p:nvSpPr>
          <p:spPr>
            <a:xfrm>
              <a:off x="2438280" y="3612119"/>
              <a:ext cx="4343400" cy="379656"/>
            </a:xfrm>
            <a:prstGeom prst="rect">
              <a:avLst/>
            </a:prstGeom>
            <a:noFill/>
          </p:spPr>
          <p:txBody>
            <a:bodyPr wrap="square" rtlCol="0">
              <a:spAutoFit/>
            </a:bodyPr>
            <a:lstStyle/>
            <a:p>
              <a:r>
                <a:rPr lang="en-US" sz="1867"/>
                <a:t>3</a:t>
              </a:r>
              <a:r>
                <a:rPr lang="en-US" sz="1867" baseline="30000"/>
                <a:t>rd</a:t>
              </a:r>
              <a:r>
                <a:rPr lang="en-US" sz="1867"/>
                <a:t> Party Certification Vendor #1</a:t>
              </a:r>
            </a:p>
          </p:txBody>
        </p:sp>
        <p:sp>
          <p:nvSpPr>
            <p:cNvPr id="39" name="Parallelogram 38">
              <a:extLst>
                <a:ext uri="{FF2B5EF4-FFF2-40B4-BE49-F238E27FC236}">
                  <a16:creationId xmlns:a16="http://schemas.microsoft.com/office/drawing/2014/main" id="{3B323C77-80A7-4DA3-EB3F-8110D32AD6D4}"/>
                </a:ext>
              </a:extLst>
            </p:cNvPr>
            <p:cNvSpPr/>
            <p:nvPr/>
          </p:nvSpPr>
          <p:spPr>
            <a:xfrm>
              <a:off x="2090145" y="3927621"/>
              <a:ext cx="456175" cy="408639"/>
            </a:xfrm>
            <a:prstGeom prst="parallelogram">
              <a:avLst>
                <a:gd name="adj" fmla="val 99543"/>
              </a:avLst>
            </a:prstGeom>
            <a:solidFill>
              <a:srgbClr val="CAB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 name="Cylinder 40">
              <a:extLst>
                <a:ext uri="{FF2B5EF4-FFF2-40B4-BE49-F238E27FC236}">
                  <a16:creationId xmlns:a16="http://schemas.microsoft.com/office/drawing/2014/main" id="{B56009BF-63AB-F395-7B55-3DFC87CE42B9}"/>
                </a:ext>
              </a:extLst>
            </p:cNvPr>
            <p:cNvSpPr/>
            <p:nvPr/>
          </p:nvSpPr>
          <p:spPr>
            <a:xfrm rot="5400000">
              <a:off x="9084971" y="3609988"/>
              <a:ext cx="202287" cy="846227"/>
            </a:xfrm>
            <a:prstGeom prst="can">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5" name="Group 4">
            <a:extLst>
              <a:ext uri="{FF2B5EF4-FFF2-40B4-BE49-F238E27FC236}">
                <a16:creationId xmlns:a16="http://schemas.microsoft.com/office/drawing/2014/main" id="{2E04B1BC-2515-417E-5D28-5C677E051F1E}"/>
              </a:ext>
            </a:extLst>
          </p:cNvPr>
          <p:cNvGrpSpPr/>
          <p:nvPr/>
        </p:nvGrpSpPr>
        <p:grpSpPr>
          <a:xfrm>
            <a:off x="8990217" y="2438400"/>
            <a:ext cx="2605470" cy="2183320"/>
            <a:chOff x="8990217" y="2438401"/>
            <a:chExt cx="2605470" cy="2183320"/>
          </a:xfrm>
        </p:grpSpPr>
        <p:sp>
          <p:nvSpPr>
            <p:cNvPr id="37" name="Cube 36">
              <a:extLst>
                <a:ext uri="{FF2B5EF4-FFF2-40B4-BE49-F238E27FC236}">
                  <a16:creationId xmlns:a16="http://schemas.microsoft.com/office/drawing/2014/main" id="{1EFD5B36-9072-439F-9721-11F7399EB7CE}"/>
                </a:ext>
              </a:extLst>
            </p:cNvPr>
            <p:cNvSpPr/>
            <p:nvPr/>
          </p:nvSpPr>
          <p:spPr>
            <a:xfrm>
              <a:off x="9233477" y="2438401"/>
              <a:ext cx="2044124" cy="2183320"/>
            </a:xfrm>
            <a:prstGeom prst="cube">
              <a:avLst>
                <a:gd name="adj" fmla="val 78555"/>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TextBox 37">
              <a:extLst>
                <a:ext uri="{FF2B5EF4-FFF2-40B4-BE49-F238E27FC236}">
                  <a16:creationId xmlns:a16="http://schemas.microsoft.com/office/drawing/2014/main" id="{E26378C7-A5A1-44CB-94B7-C94E5F5124AD}"/>
                </a:ext>
              </a:extLst>
            </p:cNvPr>
            <p:cNvSpPr txBox="1"/>
            <p:nvPr/>
          </p:nvSpPr>
          <p:spPr>
            <a:xfrm rot="18900000">
              <a:off x="8990217" y="3085554"/>
              <a:ext cx="2605470" cy="669414"/>
            </a:xfrm>
            <a:prstGeom prst="rect">
              <a:avLst/>
            </a:prstGeom>
            <a:noFill/>
            <a:scene3d>
              <a:camera prst="orthographicFront">
                <a:rot lat="0" lon="0" rev="0"/>
              </a:camera>
              <a:lightRig rig="threePt" dir="t"/>
            </a:scene3d>
          </p:spPr>
          <p:txBody>
            <a:bodyPr wrap="square" lIns="91440" tIns="45720" rIns="91440" bIns="45720" rtlCol="0" anchor="t">
              <a:spAutoFit/>
            </a:bodyPr>
            <a:lstStyle/>
            <a:p>
              <a:r>
                <a:rPr lang="en-US" sz="1900" i="1">
                  <a:ea typeface="+mn-lt"/>
                  <a:cs typeface="+mn-lt"/>
                </a:rPr>
                <a:t>     U.S. Cyber Trust Mark</a:t>
              </a:r>
              <a:endParaRPr lang="en-US" sz="1900">
                <a:ea typeface="+mn-lt"/>
                <a:cs typeface="+mn-lt"/>
              </a:endParaRPr>
            </a:p>
            <a:p>
              <a:endParaRPr lang="en-US" sz="1850" i="1">
                <a:ea typeface="Calibri"/>
                <a:cs typeface="Calibri"/>
              </a:endParaRPr>
            </a:p>
          </p:txBody>
        </p:sp>
        <p:pic>
          <p:nvPicPr>
            <p:cNvPr id="40" name="Graphic 39" descr="Anchor outline">
              <a:extLst>
                <a:ext uri="{FF2B5EF4-FFF2-40B4-BE49-F238E27FC236}">
                  <a16:creationId xmlns:a16="http://schemas.microsoft.com/office/drawing/2014/main" id="{999C424E-E83B-4DF3-A874-68EAC733D69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04901" y="4114801"/>
              <a:ext cx="472499" cy="472499"/>
            </a:xfrm>
            <a:prstGeom prst="rect">
              <a:avLst/>
            </a:prstGeom>
          </p:spPr>
        </p:pic>
      </p:grpSp>
      <p:sp>
        <p:nvSpPr>
          <p:cNvPr id="46" name="Cylinder 45">
            <a:extLst>
              <a:ext uri="{FF2B5EF4-FFF2-40B4-BE49-F238E27FC236}">
                <a16:creationId xmlns:a16="http://schemas.microsoft.com/office/drawing/2014/main" id="{40D20EF9-D922-4110-B1FB-88F8B84F0C73}"/>
              </a:ext>
            </a:extLst>
          </p:cNvPr>
          <p:cNvSpPr/>
          <p:nvPr/>
        </p:nvSpPr>
        <p:spPr>
          <a:xfrm rot="5400000">
            <a:off x="10772811" y="3107029"/>
            <a:ext cx="202287" cy="846227"/>
          </a:xfrm>
          <a:prstGeom prst="can">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Text Placeholder 4">
            <a:extLst>
              <a:ext uri="{FF2B5EF4-FFF2-40B4-BE49-F238E27FC236}">
                <a16:creationId xmlns:a16="http://schemas.microsoft.com/office/drawing/2014/main" id="{3BC3326D-2063-4AEB-9A56-7BD609D04CFC}"/>
              </a:ext>
            </a:extLst>
          </p:cNvPr>
          <p:cNvSpPr txBox="1">
            <a:spLocks/>
          </p:cNvSpPr>
          <p:nvPr/>
        </p:nvSpPr>
        <p:spPr>
          <a:xfrm>
            <a:off x="838200" y="5070359"/>
            <a:ext cx="10515600" cy="641520"/>
          </a:xfrm>
          <a:prstGeom prst="roundRect">
            <a:avLst>
              <a:gd name="adj" fmla="val 22575"/>
            </a:avLst>
          </a:prstGeom>
          <a:solidFill>
            <a:schemeClr val="accent1">
              <a:lumMod val="50000"/>
              <a:alpha val="80062"/>
            </a:scheme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a:solidFill>
                  <a:schemeClr val="bg1"/>
                </a:solidFill>
              </a:rPr>
              <a:t>The ecosystem provides multiple tools—how to effectively integrate them?</a:t>
            </a:r>
          </a:p>
        </p:txBody>
      </p:sp>
      <p:grpSp>
        <p:nvGrpSpPr>
          <p:cNvPr id="43" name="Group 42">
            <a:extLst>
              <a:ext uri="{FF2B5EF4-FFF2-40B4-BE49-F238E27FC236}">
                <a16:creationId xmlns:a16="http://schemas.microsoft.com/office/drawing/2014/main" id="{7CA2C704-CFF0-46E2-5EFA-2F852AA2E659}"/>
              </a:ext>
            </a:extLst>
          </p:cNvPr>
          <p:cNvGrpSpPr/>
          <p:nvPr/>
        </p:nvGrpSpPr>
        <p:grpSpPr>
          <a:xfrm>
            <a:off x="10657753" y="3146025"/>
            <a:ext cx="1501197" cy="770882"/>
            <a:chOff x="5578577" y="2305187"/>
            <a:chExt cx="2055378" cy="1057869"/>
          </a:xfrm>
        </p:grpSpPr>
        <p:sp>
          <p:nvSpPr>
            <p:cNvPr id="7" name="TextBox 6">
              <a:extLst>
                <a:ext uri="{FF2B5EF4-FFF2-40B4-BE49-F238E27FC236}">
                  <a16:creationId xmlns:a16="http://schemas.microsoft.com/office/drawing/2014/main" id="{2E3B5BF6-FE7A-5266-BB89-EFAD0E685A9D}"/>
                </a:ext>
              </a:extLst>
            </p:cNvPr>
            <p:cNvSpPr txBox="1"/>
            <p:nvPr/>
          </p:nvSpPr>
          <p:spPr>
            <a:xfrm>
              <a:off x="5578577" y="2305187"/>
              <a:ext cx="2055378" cy="1057869"/>
            </a:xfrm>
            <a:prstGeom prst="rect">
              <a:avLst/>
            </a:prstGeom>
            <a:solidFill>
              <a:srgbClr val="013F72"/>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8" name="Picture 7" descr="A black and white logo&#10;&#10;Description automatically generated">
              <a:extLst>
                <a:ext uri="{FF2B5EF4-FFF2-40B4-BE49-F238E27FC236}">
                  <a16:creationId xmlns:a16="http://schemas.microsoft.com/office/drawing/2014/main" id="{B7C00C43-F6F7-0D86-5DCC-61565B252A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5609" y="2384521"/>
              <a:ext cx="1208385" cy="911774"/>
            </a:xfrm>
            <a:prstGeom prst="rect">
              <a:avLst/>
            </a:prstGeom>
          </p:spPr>
        </p:pic>
        <p:pic>
          <p:nvPicPr>
            <p:cNvPr id="9" name="Picture 8" descr="A qr code on a white background&#10;&#10;Description automatically generated">
              <a:extLst>
                <a:ext uri="{FF2B5EF4-FFF2-40B4-BE49-F238E27FC236}">
                  <a16:creationId xmlns:a16="http://schemas.microsoft.com/office/drawing/2014/main" id="{736DB800-1144-30B4-B9D4-8034F409F27B}"/>
                </a:ext>
              </a:extLst>
            </p:cNvPr>
            <p:cNvPicPr>
              <a:picLocks noChangeAspect="1"/>
            </p:cNvPicPr>
            <p:nvPr/>
          </p:nvPicPr>
          <p:blipFill>
            <a:blip r:embed="rId5"/>
            <a:stretch>
              <a:fillRect/>
            </a:stretch>
          </p:blipFill>
          <p:spPr>
            <a:xfrm>
              <a:off x="6877260" y="2446912"/>
              <a:ext cx="655795" cy="646724"/>
            </a:xfrm>
            <a:prstGeom prst="rect">
              <a:avLst/>
            </a:prstGeom>
          </p:spPr>
        </p:pic>
      </p:grpSp>
    </p:spTree>
    <p:extLst>
      <p:ext uri="{BB962C8B-B14F-4D97-AF65-F5344CB8AC3E}">
        <p14:creationId xmlns:p14="http://schemas.microsoft.com/office/powerpoint/2010/main" val="23043806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Terminator 5">
            <a:extLst>
              <a:ext uri="{FF2B5EF4-FFF2-40B4-BE49-F238E27FC236}">
                <a16:creationId xmlns:a16="http://schemas.microsoft.com/office/drawing/2014/main" id="{AE547225-85E6-118E-05D4-F872B25765A8}"/>
              </a:ext>
            </a:extLst>
          </p:cNvPr>
          <p:cNvSpPr/>
          <p:nvPr/>
        </p:nvSpPr>
        <p:spPr>
          <a:xfrm>
            <a:off x="3197119" y="2771504"/>
            <a:ext cx="1483738" cy="800882"/>
          </a:xfrm>
          <a:prstGeom prst="flowChartTerminator">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Wi-Fi Access Point</a:t>
            </a:r>
          </a:p>
        </p:txBody>
      </p:sp>
      <p:cxnSp>
        <p:nvCxnSpPr>
          <p:cNvPr id="28" name="Straight Connector 27">
            <a:extLst>
              <a:ext uri="{FF2B5EF4-FFF2-40B4-BE49-F238E27FC236}">
                <a16:creationId xmlns:a16="http://schemas.microsoft.com/office/drawing/2014/main" id="{ADE53121-48A6-56F3-9F3B-182747BAB6A5}"/>
              </a:ext>
            </a:extLst>
          </p:cNvPr>
          <p:cNvCxnSpPr>
            <a:cxnSpLocks/>
            <a:stCxn id="6" idx="2"/>
          </p:cNvCxnSpPr>
          <p:nvPr/>
        </p:nvCxnSpPr>
        <p:spPr>
          <a:xfrm>
            <a:off x="3938988" y="3572386"/>
            <a:ext cx="1145119" cy="1490991"/>
          </a:xfrm>
          <a:prstGeom prst="line">
            <a:avLst/>
          </a:prstGeom>
          <a:ln w="38100">
            <a:solidFill>
              <a:schemeClr val="accent4">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5A8CF64D-CC49-3CEA-EA9D-7393319B5810}"/>
              </a:ext>
            </a:extLst>
          </p:cNvPr>
          <p:cNvSpPr/>
          <p:nvPr/>
        </p:nvSpPr>
        <p:spPr>
          <a:xfrm>
            <a:off x="3154614" y="1778059"/>
            <a:ext cx="1600197" cy="688645"/>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Home ISP Router</a:t>
            </a:r>
          </a:p>
        </p:txBody>
      </p:sp>
      <p:sp>
        <p:nvSpPr>
          <p:cNvPr id="33" name="Cloud 32">
            <a:extLst>
              <a:ext uri="{FF2B5EF4-FFF2-40B4-BE49-F238E27FC236}">
                <a16:creationId xmlns:a16="http://schemas.microsoft.com/office/drawing/2014/main" id="{8139CABD-DA90-E2A7-D3A1-CB1FEE906E3E}"/>
              </a:ext>
            </a:extLst>
          </p:cNvPr>
          <p:cNvSpPr/>
          <p:nvPr/>
        </p:nvSpPr>
        <p:spPr>
          <a:xfrm>
            <a:off x="5715000" y="838200"/>
            <a:ext cx="5715000" cy="1495681"/>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WAN</a:t>
            </a:r>
          </a:p>
        </p:txBody>
      </p:sp>
      <p:cxnSp>
        <p:nvCxnSpPr>
          <p:cNvPr id="34" name="Straight Connector 33">
            <a:extLst>
              <a:ext uri="{FF2B5EF4-FFF2-40B4-BE49-F238E27FC236}">
                <a16:creationId xmlns:a16="http://schemas.microsoft.com/office/drawing/2014/main" id="{CF2EF24B-4FC0-D10F-A60C-1F4ABF85398F}"/>
              </a:ext>
            </a:extLst>
          </p:cNvPr>
          <p:cNvCxnSpPr>
            <a:cxnSpLocks/>
            <a:stCxn id="31" idx="7"/>
            <a:endCxn id="33" idx="2"/>
          </p:cNvCxnSpPr>
          <p:nvPr/>
        </p:nvCxnSpPr>
        <p:spPr>
          <a:xfrm flipV="1">
            <a:off x="4520468" y="1586041"/>
            <a:ext cx="1212259" cy="292868"/>
          </a:xfrm>
          <a:prstGeom prst="line">
            <a:avLst/>
          </a:prstGeom>
          <a:ln w="381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38" name="Graphic 37" descr="Smart Phone with solid fill">
            <a:extLst>
              <a:ext uri="{FF2B5EF4-FFF2-40B4-BE49-F238E27FC236}">
                <a16:creationId xmlns:a16="http://schemas.microsoft.com/office/drawing/2014/main" id="{30028E45-62E4-B7A4-36DE-2B2F13100C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90087" y="3914504"/>
            <a:ext cx="1306286" cy="1306286"/>
          </a:xfrm>
          <a:prstGeom prst="rect">
            <a:avLst/>
          </a:prstGeom>
        </p:spPr>
      </p:pic>
      <p:cxnSp>
        <p:nvCxnSpPr>
          <p:cNvPr id="39" name="Straight Connector 38">
            <a:extLst>
              <a:ext uri="{FF2B5EF4-FFF2-40B4-BE49-F238E27FC236}">
                <a16:creationId xmlns:a16="http://schemas.microsoft.com/office/drawing/2014/main" id="{5058ECCB-E016-7D1F-3AB5-4FB00B7B10A0}"/>
              </a:ext>
            </a:extLst>
          </p:cNvPr>
          <p:cNvCxnSpPr>
            <a:cxnSpLocks/>
            <a:endCxn id="38" idx="0"/>
          </p:cNvCxnSpPr>
          <p:nvPr/>
        </p:nvCxnSpPr>
        <p:spPr>
          <a:xfrm flipH="1">
            <a:off x="7343230" y="2197388"/>
            <a:ext cx="185057" cy="1717116"/>
          </a:xfrm>
          <a:prstGeom prst="line">
            <a:avLst/>
          </a:prstGeom>
          <a:ln w="38100">
            <a:solidFill>
              <a:schemeClr val="accent4">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67EC88E9-33C4-1399-0F5E-A86F351C51EE}"/>
              </a:ext>
            </a:extLst>
          </p:cNvPr>
          <p:cNvSpPr txBox="1"/>
          <p:nvPr/>
        </p:nvSpPr>
        <p:spPr>
          <a:xfrm>
            <a:off x="7620000" y="4219304"/>
            <a:ext cx="1423197" cy="338554"/>
          </a:xfrm>
          <a:prstGeom prst="rect">
            <a:avLst/>
          </a:prstGeom>
          <a:noFill/>
        </p:spPr>
        <p:txBody>
          <a:bodyPr wrap="square" rtlCol="0">
            <a:spAutoFit/>
          </a:bodyPr>
          <a:lstStyle/>
          <a:p>
            <a:r>
              <a:rPr lang="en-US" sz="1600" dirty="0"/>
              <a:t>Smartphone</a:t>
            </a:r>
          </a:p>
        </p:txBody>
      </p:sp>
      <p:sp>
        <p:nvSpPr>
          <p:cNvPr id="48" name="TextBox 47">
            <a:extLst>
              <a:ext uri="{FF2B5EF4-FFF2-40B4-BE49-F238E27FC236}">
                <a16:creationId xmlns:a16="http://schemas.microsoft.com/office/drawing/2014/main" id="{64A5195A-65D6-8CC7-BEE5-AEB4AA955636}"/>
              </a:ext>
            </a:extLst>
          </p:cNvPr>
          <p:cNvSpPr txBox="1"/>
          <p:nvPr/>
        </p:nvSpPr>
        <p:spPr>
          <a:xfrm>
            <a:off x="4069014" y="3685904"/>
            <a:ext cx="838200" cy="338554"/>
          </a:xfrm>
          <a:prstGeom prst="rect">
            <a:avLst/>
          </a:prstGeom>
          <a:noFill/>
        </p:spPr>
        <p:txBody>
          <a:bodyPr wrap="square" rtlCol="0">
            <a:spAutoFit/>
          </a:bodyPr>
          <a:lstStyle/>
          <a:p>
            <a:pPr algn="ctr"/>
            <a:r>
              <a:rPr lang="en-US" sz="1600" dirty="0"/>
              <a:t>Wi-Fi® </a:t>
            </a:r>
          </a:p>
        </p:txBody>
      </p:sp>
      <p:cxnSp>
        <p:nvCxnSpPr>
          <p:cNvPr id="14" name="Straight Connector 13">
            <a:extLst>
              <a:ext uri="{FF2B5EF4-FFF2-40B4-BE49-F238E27FC236}">
                <a16:creationId xmlns:a16="http://schemas.microsoft.com/office/drawing/2014/main" id="{62E07F38-ECD8-1330-D940-80CCE825E143}"/>
              </a:ext>
            </a:extLst>
          </p:cNvPr>
          <p:cNvCxnSpPr>
            <a:cxnSpLocks/>
            <a:stCxn id="6" idx="0"/>
            <a:endCxn id="31" idx="4"/>
          </p:cNvCxnSpPr>
          <p:nvPr/>
        </p:nvCxnSpPr>
        <p:spPr>
          <a:xfrm flipV="1">
            <a:off x="3938988" y="2466704"/>
            <a:ext cx="15725" cy="304800"/>
          </a:xfrm>
          <a:prstGeom prst="line">
            <a:avLst/>
          </a:prstGeom>
          <a:ln w="381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7" name="Freeform: Shape 46">
            <a:extLst>
              <a:ext uri="{FF2B5EF4-FFF2-40B4-BE49-F238E27FC236}">
                <a16:creationId xmlns:a16="http://schemas.microsoft.com/office/drawing/2014/main" id="{4039801F-8724-0506-ADC4-E15D490FEE02}"/>
              </a:ext>
            </a:extLst>
          </p:cNvPr>
          <p:cNvSpPr/>
          <p:nvPr/>
        </p:nvSpPr>
        <p:spPr>
          <a:xfrm>
            <a:off x="4279652" y="1124074"/>
            <a:ext cx="6865284" cy="5152630"/>
          </a:xfrm>
          <a:custGeom>
            <a:avLst/>
            <a:gdLst>
              <a:gd name="connsiteX0" fmla="*/ 0 w 11268891"/>
              <a:gd name="connsiteY0" fmla="*/ 0 h 4136572"/>
              <a:gd name="connsiteX1" fmla="*/ 17417 w 11268891"/>
              <a:gd name="connsiteY1" fmla="*/ 4136572 h 4136572"/>
              <a:gd name="connsiteX2" fmla="*/ 11268891 w 11268891"/>
              <a:gd name="connsiteY2" fmla="*/ 4119155 h 4136572"/>
              <a:gd name="connsiteX3" fmla="*/ 11260183 w 11268891"/>
              <a:gd name="connsiteY3" fmla="*/ 618309 h 4136572"/>
              <a:gd name="connsiteX4" fmla="*/ 8595360 w 11268891"/>
              <a:gd name="connsiteY4" fmla="*/ 600892 h 4136572"/>
              <a:gd name="connsiteX5" fmla="*/ 8543109 w 11268891"/>
              <a:gd name="connsiteY5" fmla="*/ 3196046 h 4136572"/>
              <a:gd name="connsiteX6" fmla="*/ 3701143 w 11268891"/>
              <a:gd name="connsiteY6" fmla="*/ 3213463 h 4136572"/>
              <a:gd name="connsiteX7" fmla="*/ 3718560 w 11268891"/>
              <a:gd name="connsiteY7" fmla="*/ 17418 h 4136572"/>
              <a:gd name="connsiteX8" fmla="*/ 0 w 11268891"/>
              <a:gd name="connsiteY8" fmla="*/ 0 h 4136572"/>
              <a:gd name="connsiteX0" fmla="*/ 0 w 11268891"/>
              <a:gd name="connsiteY0" fmla="*/ 0 h 4136572"/>
              <a:gd name="connsiteX1" fmla="*/ 17417 w 11268891"/>
              <a:gd name="connsiteY1" fmla="*/ 4136572 h 4136572"/>
              <a:gd name="connsiteX2" fmla="*/ 11268891 w 11268891"/>
              <a:gd name="connsiteY2" fmla="*/ 4119155 h 4136572"/>
              <a:gd name="connsiteX3" fmla="*/ 11260183 w 11268891"/>
              <a:gd name="connsiteY3" fmla="*/ 618309 h 4136572"/>
              <a:gd name="connsiteX4" fmla="*/ 8595360 w 11268891"/>
              <a:gd name="connsiteY4" fmla="*/ 600892 h 4136572"/>
              <a:gd name="connsiteX5" fmla="*/ 8543109 w 11268891"/>
              <a:gd name="connsiteY5" fmla="*/ 3196046 h 4136572"/>
              <a:gd name="connsiteX6" fmla="*/ 3701143 w 11268891"/>
              <a:gd name="connsiteY6" fmla="*/ 3213463 h 4136572"/>
              <a:gd name="connsiteX7" fmla="*/ 3718560 w 11268891"/>
              <a:gd name="connsiteY7" fmla="*/ 17418 h 4136572"/>
              <a:gd name="connsiteX8" fmla="*/ 0 w 11268891"/>
              <a:gd name="connsiteY8" fmla="*/ 0 h 4136572"/>
              <a:gd name="connsiteX0" fmla="*/ 18190 w 11252247"/>
              <a:gd name="connsiteY0" fmla="*/ 8707 h 4119154"/>
              <a:gd name="connsiteX1" fmla="*/ 773 w 11252247"/>
              <a:gd name="connsiteY1" fmla="*/ 4119154 h 4119154"/>
              <a:gd name="connsiteX2" fmla="*/ 11252247 w 11252247"/>
              <a:gd name="connsiteY2" fmla="*/ 4101737 h 4119154"/>
              <a:gd name="connsiteX3" fmla="*/ 11243539 w 11252247"/>
              <a:gd name="connsiteY3" fmla="*/ 600891 h 4119154"/>
              <a:gd name="connsiteX4" fmla="*/ 8578716 w 11252247"/>
              <a:gd name="connsiteY4" fmla="*/ 583474 h 4119154"/>
              <a:gd name="connsiteX5" fmla="*/ 8526465 w 11252247"/>
              <a:gd name="connsiteY5" fmla="*/ 3178628 h 4119154"/>
              <a:gd name="connsiteX6" fmla="*/ 3684499 w 11252247"/>
              <a:gd name="connsiteY6" fmla="*/ 3196045 h 4119154"/>
              <a:gd name="connsiteX7" fmla="*/ 3701916 w 11252247"/>
              <a:gd name="connsiteY7" fmla="*/ 0 h 4119154"/>
              <a:gd name="connsiteX8" fmla="*/ 18190 w 11252247"/>
              <a:gd name="connsiteY8" fmla="*/ 8707 h 4119154"/>
              <a:gd name="connsiteX0" fmla="*/ 9763 w 11252528"/>
              <a:gd name="connsiteY0" fmla="*/ 8707 h 4119154"/>
              <a:gd name="connsiteX1" fmla="*/ 1054 w 11252528"/>
              <a:gd name="connsiteY1" fmla="*/ 4119154 h 4119154"/>
              <a:gd name="connsiteX2" fmla="*/ 11252528 w 11252528"/>
              <a:gd name="connsiteY2" fmla="*/ 4101737 h 4119154"/>
              <a:gd name="connsiteX3" fmla="*/ 11243820 w 11252528"/>
              <a:gd name="connsiteY3" fmla="*/ 600891 h 4119154"/>
              <a:gd name="connsiteX4" fmla="*/ 8578997 w 11252528"/>
              <a:gd name="connsiteY4" fmla="*/ 583474 h 4119154"/>
              <a:gd name="connsiteX5" fmla="*/ 8526746 w 11252528"/>
              <a:gd name="connsiteY5" fmla="*/ 3178628 h 4119154"/>
              <a:gd name="connsiteX6" fmla="*/ 3684780 w 11252528"/>
              <a:gd name="connsiteY6" fmla="*/ 3196045 h 4119154"/>
              <a:gd name="connsiteX7" fmla="*/ 3702197 w 11252528"/>
              <a:gd name="connsiteY7" fmla="*/ 0 h 4119154"/>
              <a:gd name="connsiteX8" fmla="*/ 9763 w 11252528"/>
              <a:gd name="connsiteY8" fmla="*/ 8707 h 4119154"/>
              <a:gd name="connsiteX0" fmla="*/ 1676 w 11253150"/>
              <a:gd name="connsiteY0" fmla="*/ 8707 h 4119154"/>
              <a:gd name="connsiteX1" fmla="*/ 1676 w 11253150"/>
              <a:gd name="connsiteY1" fmla="*/ 4119154 h 4119154"/>
              <a:gd name="connsiteX2" fmla="*/ 11253150 w 11253150"/>
              <a:gd name="connsiteY2" fmla="*/ 4101737 h 4119154"/>
              <a:gd name="connsiteX3" fmla="*/ 11244442 w 11253150"/>
              <a:gd name="connsiteY3" fmla="*/ 600891 h 4119154"/>
              <a:gd name="connsiteX4" fmla="*/ 8579619 w 11253150"/>
              <a:gd name="connsiteY4" fmla="*/ 583474 h 4119154"/>
              <a:gd name="connsiteX5" fmla="*/ 8527368 w 11253150"/>
              <a:gd name="connsiteY5" fmla="*/ 3178628 h 4119154"/>
              <a:gd name="connsiteX6" fmla="*/ 3685402 w 11253150"/>
              <a:gd name="connsiteY6" fmla="*/ 3196045 h 4119154"/>
              <a:gd name="connsiteX7" fmla="*/ 3702819 w 11253150"/>
              <a:gd name="connsiteY7" fmla="*/ 0 h 4119154"/>
              <a:gd name="connsiteX8" fmla="*/ 1676 w 11253150"/>
              <a:gd name="connsiteY8" fmla="*/ 8707 h 4119154"/>
              <a:gd name="connsiteX0" fmla="*/ 0 w 11260182"/>
              <a:gd name="connsiteY0" fmla="*/ 8707 h 4119154"/>
              <a:gd name="connsiteX1" fmla="*/ 8708 w 11260182"/>
              <a:gd name="connsiteY1" fmla="*/ 4119154 h 4119154"/>
              <a:gd name="connsiteX2" fmla="*/ 11260182 w 11260182"/>
              <a:gd name="connsiteY2" fmla="*/ 4101737 h 4119154"/>
              <a:gd name="connsiteX3" fmla="*/ 11251474 w 11260182"/>
              <a:gd name="connsiteY3" fmla="*/ 600891 h 4119154"/>
              <a:gd name="connsiteX4" fmla="*/ 8586651 w 11260182"/>
              <a:gd name="connsiteY4" fmla="*/ 583474 h 4119154"/>
              <a:gd name="connsiteX5" fmla="*/ 8534400 w 11260182"/>
              <a:gd name="connsiteY5" fmla="*/ 3178628 h 4119154"/>
              <a:gd name="connsiteX6" fmla="*/ 3692434 w 11260182"/>
              <a:gd name="connsiteY6" fmla="*/ 3196045 h 4119154"/>
              <a:gd name="connsiteX7" fmla="*/ 3709851 w 11260182"/>
              <a:gd name="connsiteY7" fmla="*/ 0 h 4119154"/>
              <a:gd name="connsiteX8" fmla="*/ 0 w 11260182"/>
              <a:gd name="connsiteY8" fmla="*/ 8707 h 4119154"/>
              <a:gd name="connsiteX0" fmla="*/ 0 w 11260182"/>
              <a:gd name="connsiteY0" fmla="*/ 8707 h 4119154"/>
              <a:gd name="connsiteX1" fmla="*/ 8708 w 11260182"/>
              <a:gd name="connsiteY1" fmla="*/ 4119154 h 4119154"/>
              <a:gd name="connsiteX2" fmla="*/ 11260182 w 11260182"/>
              <a:gd name="connsiteY2" fmla="*/ 4101737 h 4119154"/>
              <a:gd name="connsiteX3" fmla="*/ 11251474 w 11260182"/>
              <a:gd name="connsiteY3" fmla="*/ 600891 h 4119154"/>
              <a:gd name="connsiteX4" fmla="*/ 8558317 w 11260182"/>
              <a:gd name="connsiteY4" fmla="*/ 583474 h 4119154"/>
              <a:gd name="connsiteX5" fmla="*/ 8534400 w 11260182"/>
              <a:gd name="connsiteY5" fmla="*/ 3178628 h 4119154"/>
              <a:gd name="connsiteX6" fmla="*/ 3692434 w 11260182"/>
              <a:gd name="connsiteY6" fmla="*/ 3196045 h 4119154"/>
              <a:gd name="connsiteX7" fmla="*/ 3709851 w 11260182"/>
              <a:gd name="connsiteY7" fmla="*/ 0 h 4119154"/>
              <a:gd name="connsiteX8" fmla="*/ 0 w 11260182"/>
              <a:gd name="connsiteY8" fmla="*/ 8707 h 4119154"/>
              <a:gd name="connsiteX0" fmla="*/ 0 w 11260182"/>
              <a:gd name="connsiteY0" fmla="*/ 8707 h 4119154"/>
              <a:gd name="connsiteX1" fmla="*/ 8708 w 11260182"/>
              <a:gd name="connsiteY1" fmla="*/ 4119154 h 4119154"/>
              <a:gd name="connsiteX2" fmla="*/ 11260182 w 11260182"/>
              <a:gd name="connsiteY2" fmla="*/ 4101737 h 4119154"/>
              <a:gd name="connsiteX3" fmla="*/ 11251474 w 11260182"/>
              <a:gd name="connsiteY3" fmla="*/ 600891 h 4119154"/>
              <a:gd name="connsiteX4" fmla="*/ 8539428 w 11260182"/>
              <a:gd name="connsiteY4" fmla="*/ 583474 h 4119154"/>
              <a:gd name="connsiteX5" fmla="*/ 8534400 w 11260182"/>
              <a:gd name="connsiteY5" fmla="*/ 3178628 h 4119154"/>
              <a:gd name="connsiteX6" fmla="*/ 3692434 w 11260182"/>
              <a:gd name="connsiteY6" fmla="*/ 3196045 h 4119154"/>
              <a:gd name="connsiteX7" fmla="*/ 3709851 w 11260182"/>
              <a:gd name="connsiteY7" fmla="*/ 0 h 4119154"/>
              <a:gd name="connsiteX8" fmla="*/ 0 w 11260182"/>
              <a:gd name="connsiteY8" fmla="*/ 8707 h 4119154"/>
              <a:gd name="connsiteX0" fmla="*/ 0 w 11260182"/>
              <a:gd name="connsiteY0" fmla="*/ 8707 h 4119154"/>
              <a:gd name="connsiteX1" fmla="*/ 8708 w 11260182"/>
              <a:gd name="connsiteY1" fmla="*/ 4119154 h 4119154"/>
              <a:gd name="connsiteX2" fmla="*/ 11260182 w 11260182"/>
              <a:gd name="connsiteY2" fmla="*/ 4101737 h 4119154"/>
              <a:gd name="connsiteX3" fmla="*/ 11251474 w 11260182"/>
              <a:gd name="connsiteY3" fmla="*/ 600891 h 4119154"/>
              <a:gd name="connsiteX4" fmla="*/ 8539428 w 11260182"/>
              <a:gd name="connsiteY4" fmla="*/ 583474 h 4119154"/>
              <a:gd name="connsiteX5" fmla="*/ 8534400 w 11260182"/>
              <a:gd name="connsiteY5" fmla="*/ 3178628 h 4119154"/>
              <a:gd name="connsiteX6" fmla="*/ 3692434 w 11260182"/>
              <a:gd name="connsiteY6" fmla="*/ 3196045 h 4119154"/>
              <a:gd name="connsiteX7" fmla="*/ 3709851 w 11260182"/>
              <a:gd name="connsiteY7" fmla="*/ 0 h 4119154"/>
              <a:gd name="connsiteX8" fmla="*/ 0 w 11260182"/>
              <a:gd name="connsiteY8" fmla="*/ 8707 h 4119154"/>
              <a:gd name="connsiteX0" fmla="*/ 0 w 11260182"/>
              <a:gd name="connsiteY0" fmla="*/ 8707 h 4119154"/>
              <a:gd name="connsiteX1" fmla="*/ 8708 w 11260182"/>
              <a:gd name="connsiteY1" fmla="*/ 4119154 h 4119154"/>
              <a:gd name="connsiteX2" fmla="*/ 11260182 w 11260182"/>
              <a:gd name="connsiteY2" fmla="*/ 4101737 h 4119154"/>
              <a:gd name="connsiteX3" fmla="*/ 11251474 w 11260182"/>
              <a:gd name="connsiteY3" fmla="*/ 600891 h 4119154"/>
              <a:gd name="connsiteX4" fmla="*/ 8539428 w 11260182"/>
              <a:gd name="connsiteY4" fmla="*/ 592448 h 4119154"/>
              <a:gd name="connsiteX5" fmla="*/ 8534400 w 11260182"/>
              <a:gd name="connsiteY5" fmla="*/ 3178628 h 4119154"/>
              <a:gd name="connsiteX6" fmla="*/ 3692434 w 11260182"/>
              <a:gd name="connsiteY6" fmla="*/ 3196045 h 4119154"/>
              <a:gd name="connsiteX7" fmla="*/ 3709851 w 11260182"/>
              <a:gd name="connsiteY7" fmla="*/ 0 h 4119154"/>
              <a:gd name="connsiteX8" fmla="*/ 0 w 11260182"/>
              <a:gd name="connsiteY8" fmla="*/ 8707 h 4119154"/>
              <a:gd name="connsiteX0" fmla="*/ 0 w 11261680"/>
              <a:gd name="connsiteY0" fmla="*/ 8707 h 4119154"/>
              <a:gd name="connsiteX1" fmla="*/ 8708 w 11261680"/>
              <a:gd name="connsiteY1" fmla="*/ 4119154 h 4119154"/>
              <a:gd name="connsiteX2" fmla="*/ 11260182 w 11261680"/>
              <a:gd name="connsiteY2" fmla="*/ 4101737 h 4119154"/>
              <a:gd name="connsiteX3" fmla="*/ 11260919 w 11261680"/>
              <a:gd name="connsiteY3" fmla="*/ 600891 h 4119154"/>
              <a:gd name="connsiteX4" fmla="*/ 8539428 w 11261680"/>
              <a:gd name="connsiteY4" fmla="*/ 592448 h 4119154"/>
              <a:gd name="connsiteX5" fmla="*/ 8534400 w 11261680"/>
              <a:gd name="connsiteY5" fmla="*/ 3178628 h 4119154"/>
              <a:gd name="connsiteX6" fmla="*/ 3692434 w 11261680"/>
              <a:gd name="connsiteY6" fmla="*/ 3196045 h 4119154"/>
              <a:gd name="connsiteX7" fmla="*/ 3709851 w 11261680"/>
              <a:gd name="connsiteY7" fmla="*/ 0 h 4119154"/>
              <a:gd name="connsiteX8" fmla="*/ 0 w 11261680"/>
              <a:gd name="connsiteY8" fmla="*/ 8707 h 4119154"/>
              <a:gd name="connsiteX0" fmla="*/ 0 w 11261680"/>
              <a:gd name="connsiteY0" fmla="*/ 8707 h 4119154"/>
              <a:gd name="connsiteX1" fmla="*/ 8708 w 11261680"/>
              <a:gd name="connsiteY1" fmla="*/ 4119154 h 4119154"/>
              <a:gd name="connsiteX2" fmla="*/ 11260182 w 11261680"/>
              <a:gd name="connsiteY2" fmla="*/ 4101737 h 4119154"/>
              <a:gd name="connsiteX3" fmla="*/ 11260919 w 11261680"/>
              <a:gd name="connsiteY3" fmla="*/ 600891 h 4119154"/>
              <a:gd name="connsiteX4" fmla="*/ 8539428 w 11261680"/>
              <a:gd name="connsiteY4" fmla="*/ 592448 h 4119154"/>
              <a:gd name="connsiteX5" fmla="*/ 8534400 w 11261680"/>
              <a:gd name="connsiteY5" fmla="*/ 3187603 h 4119154"/>
              <a:gd name="connsiteX6" fmla="*/ 3692434 w 11261680"/>
              <a:gd name="connsiteY6" fmla="*/ 3196045 h 4119154"/>
              <a:gd name="connsiteX7" fmla="*/ 3709851 w 11261680"/>
              <a:gd name="connsiteY7" fmla="*/ 0 h 4119154"/>
              <a:gd name="connsiteX8" fmla="*/ 0 w 11261680"/>
              <a:gd name="connsiteY8" fmla="*/ 8707 h 4119154"/>
              <a:gd name="connsiteX0" fmla="*/ 0 w 11261680"/>
              <a:gd name="connsiteY0" fmla="*/ 8707 h 4119154"/>
              <a:gd name="connsiteX1" fmla="*/ 8708 w 11261680"/>
              <a:gd name="connsiteY1" fmla="*/ 4119154 h 4119154"/>
              <a:gd name="connsiteX2" fmla="*/ 11260182 w 11261680"/>
              <a:gd name="connsiteY2" fmla="*/ 4101737 h 4119154"/>
              <a:gd name="connsiteX3" fmla="*/ 11260919 w 11261680"/>
              <a:gd name="connsiteY3" fmla="*/ 600891 h 4119154"/>
              <a:gd name="connsiteX4" fmla="*/ 8539428 w 11261680"/>
              <a:gd name="connsiteY4" fmla="*/ 592448 h 4119154"/>
              <a:gd name="connsiteX5" fmla="*/ 8534400 w 11261680"/>
              <a:gd name="connsiteY5" fmla="*/ 3187603 h 4119154"/>
              <a:gd name="connsiteX6" fmla="*/ 3701879 w 11261680"/>
              <a:gd name="connsiteY6" fmla="*/ 3196045 h 4119154"/>
              <a:gd name="connsiteX7" fmla="*/ 3709851 w 11261680"/>
              <a:gd name="connsiteY7" fmla="*/ 0 h 4119154"/>
              <a:gd name="connsiteX8" fmla="*/ 0 w 11261680"/>
              <a:gd name="connsiteY8" fmla="*/ 8707 h 4119154"/>
              <a:gd name="connsiteX0" fmla="*/ 0 w 11261680"/>
              <a:gd name="connsiteY0" fmla="*/ 8707 h 4119154"/>
              <a:gd name="connsiteX1" fmla="*/ 8708 w 11261680"/>
              <a:gd name="connsiteY1" fmla="*/ 4119154 h 4119154"/>
              <a:gd name="connsiteX2" fmla="*/ 11260182 w 11261680"/>
              <a:gd name="connsiteY2" fmla="*/ 4101737 h 4119154"/>
              <a:gd name="connsiteX3" fmla="*/ 11260919 w 11261680"/>
              <a:gd name="connsiteY3" fmla="*/ 600891 h 4119154"/>
              <a:gd name="connsiteX4" fmla="*/ 8539428 w 11261680"/>
              <a:gd name="connsiteY4" fmla="*/ 592448 h 4119154"/>
              <a:gd name="connsiteX5" fmla="*/ 8534400 w 11261680"/>
              <a:gd name="connsiteY5" fmla="*/ 3187603 h 4119154"/>
              <a:gd name="connsiteX6" fmla="*/ 3701879 w 11261680"/>
              <a:gd name="connsiteY6" fmla="*/ 3187070 h 4119154"/>
              <a:gd name="connsiteX7" fmla="*/ 3709851 w 11261680"/>
              <a:gd name="connsiteY7" fmla="*/ 0 h 4119154"/>
              <a:gd name="connsiteX8" fmla="*/ 0 w 11261680"/>
              <a:gd name="connsiteY8" fmla="*/ 8707 h 4119154"/>
              <a:gd name="connsiteX0" fmla="*/ 2638 w 11254534"/>
              <a:gd name="connsiteY0" fmla="*/ 2521637 h 4119154"/>
              <a:gd name="connsiteX1" fmla="*/ 1562 w 11254534"/>
              <a:gd name="connsiteY1" fmla="*/ 4119154 h 4119154"/>
              <a:gd name="connsiteX2" fmla="*/ 11253036 w 11254534"/>
              <a:gd name="connsiteY2" fmla="*/ 4101737 h 4119154"/>
              <a:gd name="connsiteX3" fmla="*/ 11253773 w 11254534"/>
              <a:gd name="connsiteY3" fmla="*/ 600891 h 4119154"/>
              <a:gd name="connsiteX4" fmla="*/ 8532282 w 11254534"/>
              <a:gd name="connsiteY4" fmla="*/ 592448 h 4119154"/>
              <a:gd name="connsiteX5" fmla="*/ 8527254 w 11254534"/>
              <a:gd name="connsiteY5" fmla="*/ 3187603 h 4119154"/>
              <a:gd name="connsiteX6" fmla="*/ 3694733 w 11254534"/>
              <a:gd name="connsiteY6" fmla="*/ 3187070 h 4119154"/>
              <a:gd name="connsiteX7" fmla="*/ 3702705 w 11254534"/>
              <a:gd name="connsiteY7" fmla="*/ 0 h 4119154"/>
              <a:gd name="connsiteX8" fmla="*/ 2638 w 11254534"/>
              <a:gd name="connsiteY8" fmla="*/ 2521637 h 4119154"/>
              <a:gd name="connsiteX0" fmla="*/ 2638 w 11254534"/>
              <a:gd name="connsiteY0" fmla="*/ 1929189 h 3526706"/>
              <a:gd name="connsiteX1" fmla="*/ 1562 w 11254534"/>
              <a:gd name="connsiteY1" fmla="*/ 3526706 h 3526706"/>
              <a:gd name="connsiteX2" fmla="*/ 11253036 w 11254534"/>
              <a:gd name="connsiteY2" fmla="*/ 3509289 h 3526706"/>
              <a:gd name="connsiteX3" fmla="*/ 11253773 w 11254534"/>
              <a:gd name="connsiteY3" fmla="*/ 8443 h 3526706"/>
              <a:gd name="connsiteX4" fmla="*/ 8532282 w 11254534"/>
              <a:gd name="connsiteY4" fmla="*/ 0 h 3526706"/>
              <a:gd name="connsiteX5" fmla="*/ 8527254 w 11254534"/>
              <a:gd name="connsiteY5" fmla="*/ 2595155 h 3526706"/>
              <a:gd name="connsiteX6" fmla="*/ 3694733 w 11254534"/>
              <a:gd name="connsiteY6" fmla="*/ 2594622 h 3526706"/>
              <a:gd name="connsiteX7" fmla="*/ 3702705 w 11254534"/>
              <a:gd name="connsiteY7" fmla="*/ 1947406 h 3526706"/>
              <a:gd name="connsiteX8" fmla="*/ 2638 w 11254534"/>
              <a:gd name="connsiteY8" fmla="*/ 1929189 h 3526706"/>
              <a:gd name="connsiteX0" fmla="*/ 2638 w 11254534"/>
              <a:gd name="connsiteY0" fmla="*/ 1929189 h 3526706"/>
              <a:gd name="connsiteX1" fmla="*/ 1562 w 11254534"/>
              <a:gd name="connsiteY1" fmla="*/ 3526706 h 3526706"/>
              <a:gd name="connsiteX2" fmla="*/ 11253036 w 11254534"/>
              <a:gd name="connsiteY2" fmla="*/ 3509289 h 3526706"/>
              <a:gd name="connsiteX3" fmla="*/ 11253773 w 11254534"/>
              <a:gd name="connsiteY3" fmla="*/ 8443 h 3526706"/>
              <a:gd name="connsiteX4" fmla="*/ 8532282 w 11254534"/>
              <a:gd name="connsiteY4" fmla="*/ 0 h 3526706"/>
              <a:gd name="connsiteX5" fmla="*/ 8527254 w 11254534"/>
              <a:gd name="connsiteY5" fmla="*/ 2595155 h 3526706"/>
              <a:gd name="connsiteX6" fmla="*/ 3694733 w 11254534"/>
              <a:gd name="connsiteY6" fmla="*/ 2594622 h 3526706"/>
              <a:gd name="connsiteX7" fmla="*/ 3702705 w 11254534"/>
              <a:gd name="connsiteY7" fmla="*/ 1911507 h 3526706"/>
              <a:gd name="connsiteX8" fmla="*/ 2638 w 11254534"/>
              <a:gd name="connsiteY8" fmla="*/ 1929189 h 3526706"/>
              <a:gd name="connsiteX0" fmla="*/ 2638 w 11254534"/>
              <a:gd name="connsiteY0" fmla="*/ 1929189 h 3526706"/>
              <a:gd name="connsiteX1" fmla="*/ 1562 w 11254534"/>
              <a:gd name="connsiteY1" fmla="*/ 3526706 h 3526706"/>
              <a:gd name="connsiteX2" fmla="*/ 11253036 w 11254534"/>
              <a:gd name="connsiteY2" fmla="*/ 3509289 h 3526706"/>
              <a:gd name="connsiteX3" fmla="*/ 11253773 w 11254534"/>
              <a:gd name="connsiteY3" fmla="*/ 8443 h 3526706"/>
              <a:gd name="connsiteX4" fmla="*/ 8532282 w 11254534"/>
              <a:gd name="connsiteY4" fmla="*/ 0 h 3526706"/>
              <a:gd name="connsiteX5" fmla="*/ 8527254 w 11254534"/>
              <a:gd name="connsiteY5" fmla="*/ 2595155 h 3526706"/>
              <a:gd name="connsiteX6" fmla="*/ 3694733 w 11254534"/>
              <a:gd name="connsiteY6" fmla="*/ 2594622 h 3526706"/>
              <a:gd name="connsiteX7" fmla="*/ 3692921 w 11254534"/>
              <a:gd name="connsiteY7" fmla="*/ 1938431 h 3526706"/>
              <a:gd name="connsiteX8" fmla="*/ 2638 w 11254534"/>
              <a:gd name="connsiteY8" fmla="*/ 1929189 h 3526706"/>
              <a:gd name="connsiteX0" fmla="*/ 2638 w 11254534"/>
              <a:gd name="connsiteY0" fmla="*/ 1974063 h 3526706"/>
              <a:gd name="connsiteX1" fmla="*/ 1562 w 11254534"/>
              <a:gd name="connsiteY1" fmla="*/ 3526706 h 3526706"/>
              <a:gd name="connsiteX2" fmla="*/ 11253036 w 11254534"/>
              <a:gd name="connsiteY2" fmla="*/ 3509289 h 3526706"/>
              <a:gd name="connsiteX3" fmla="*/ 11253773 w 11254534"/>
              <a:gd name="connsiteY3" fmla="*/ 8443 h 3526706"/>
              <a:gd name="connsiteX4" fmla="*/ 8532282 w 11254534"/>
              <a:gd name="connsiteY4" fmla="*/ 0 h 3526706"/>
              <a:gd name="connsiteX5" fmla="*/ 8527254 w 11254534"/>
              <a:gd name="connsiteY5" fmla="*/ 2595155 h 3526706"/>
              <a:gd name="connsiteX6" fmla="*/ 3694733 w 11254534"/>
              <a:gd name="connsiteY6" fmla="*/ 2594622 h 3526706"/>
              <a:gd name="connsiteX7" fmla="*/ 3692921 w 11254534"/>
              <a:gd name="connsiteY7" fmla="*/ 1938431 h 3526706"/>
              <a:gd name="connsiteX8" fmla="*/ 2638 w 11254534"/>
              <a:gd name="connsiteY8" fmla="*/ 1974063 h 3526706"/>
              <a:gd name="connsiteX0" fmla="*/ 2638 w 11254534"/>
              <a:gd name="connsiteY0" fmla="*/ 1974063 h 3526706"/>
              <a:gd name="connsiteX1" fmla="*/ 1562 w 11254534"/>
              <a:gd name="connsiteY1" fmla="*/ 3526706 h 3526706"/>
              <a:gd name="connsiteX2" fmla="*/ 11253036 w 11254534"/>
              <a:gd name="connsiteY2" fmla="*/ 3509289 h 3526706"/>
              <a:gd name="connsiteX3" fmla="*/ 11253773 w 11254534"/>
              <a:gd name="connsiteY3" fmla="*/ 8443 h 3526706"/>
              <a:gd name="connsiteX4" fmla="*/ 8532282 w 11254534"/>
              <a:gd name="connsiteY4" fmla="*/ 0 h 3526706"/>
              <a:gd name="connsiteX5" fmla="*/ 8527254 w 11254534"/>
              <a:gd name="connsiteY5" fmla="*/ 2595155 h 3526706"/>
              <a:gd name="connsiteX6" fmla="*/ 3694733 w 11254534"/>
              <a:gd name="connsiteY6" fmla="*/ 2594622 h 3526706"/>
              <a:gd name="connsiteX7" fmla="*/ 3692921 w 11254534"/>
              <a:gd name="connsiteY7" fmla="*/ 1938431 h 3526706"/>
              <a:gd name="connsiteX8" fmla="*/ 2638 w 11254534"/>
              <a:gd name="connsiteY8" fmla="*/ 1974063 h 3526706"/>
              <a:gd name="connsiteX0" fmla="*/ 2638 w 11254534"/>
              <a:gd name="connsiteY0" fmla="*/ 1965088 h 3526706"/>
              <a:gd name="connsiteX1" fmla="*/ 1562 w 11254534"/>
              <a:gd name="connsiteY1" fmla="*/ 3526706 h 3526706"/>
              <a:gd name="connsiteX2" fmla="*/ 11253036 w 11254534"/>
              <a:gd name="connsiteY2" fmla="*/ 3509289 h 3526706"/>
              <a:gd name="connsiteX3" fmla="*/ 11253773 w 11254534"/>
              <a:gd name="connsiteY3" fmla="*/ 8443 h 3526706"/>
              <a:gd name="connsiteX4" fmla="*/ 8532282 w 11254534"/>
              <a:gd name="connsiteY4" fmla="*/ 0 h 3526706"/>
              <a:gd name="connsiteX5" fmla="*/ 8527254 w 11254534"/>
              <a:gd name="connsiteY5" fmla="*/ 2595155 h 3526706"/>
              <a:gd name="connsiteX6" fmla="*/ 3694733 w 11254534"/>
              <a:gd name="connsiteY6" fmla="*/ 2594622 h 3526706"/>
              <a:gd name="connsiteX7" fmla="*/ 3692921 w 11254534"/>
              <a:gd name="connsiteY7" fmla="*/ 1938431 h 3526706"/>
              <a:gd name="connsiteX8" fmla="*/ 2638 w 11254534"/>
              <a:gd name="connsiteY8" fmla="*/ 1965088 h 3526706"/>
              <a:gd name="connsiteX0" fmla="*/ 2638 w 11254534"/>
              <a:gd name="connsiteY0" fmla="*/ 1965088 h 3526706"/>
              <a:gd name="connsiteX1" fmla="*/ 1562 w 11254534"/>
              <a:gd name="connsiteY1" fmla="*/ 3526706 h 3526706"/>
              <a:gd name="connsiteX2" fmla="*/ 11253036 w 11254534"/>
              <a:gd name="connsiteY2" fmla="*/ 3509289 h 3526706"/>
              <a:gd name="connsiteX3" fmla="*/ 11253773 w 11254534"/>
              <a:gd name="connsiteY3" fmla="*/ 8443 h 3526706"/>
              <a:gd name="connsiteX4" fmla="*/ 7937198 w 11254534"/>
              <a:gd name="connsiteY4" fmla="*/ 0 h 3526706"/>
              <a:gd name="connsiteX5" fmla="*/ 8527254 w 11254534"/>
              <a:gd name="connsiteY5" fmla="*/ 2595155 h 3526706"/>
              <a:gd name="connsiteX6" fmla="*/ 3694733 w 11254534"/>
              <a:gd name="connsiteY6" fmla="*/ 2594622 h 3526706"/>
              <a:gd name="connsiteX7" fmla="*/ 3692921 w 11254534"/>
              <a:gd name="connsiteY7" fmla="*/ 1938431 h 3526706"/>
              <a:gd name="connsiteX8" fmla="*/ 2638 w 11254534"/>
              <a:gd name="connsiteY8" fmla="*/ 1965088 h 3526706"/>
              <a:gd name="connsiteX0" fmla="*/ 2638 w 11254534"/>
              <a:gd name="connsiteY0" fmla="*/ 1965088 h 3526706"/>
              <a:gd name="connsiteX1" fmla="*/ 1562 w 11254534"/>
              <a:gd name="connsiteY1" fmla="*/ 3526706 h 3526706"/>
              <a:gd name="connsiteX2" fmla="*/ 11253036 w 11254534"/>
              <a:gd name="connsiteY2" fmla="*/ 3509289 h 3526706"/>
              <a:gd name="connsiteX3" fmla="*/ 11253773 w 11254534"/>
              <a:gd name="connsiteY3" fmla="*/ 8443 h 3526706"/>
              <a:gd name="connsiteX4" fmla="*/ 7937198 w 11254534"/>
              <a:gd name="connsiteY4" fmla="*/ 0 h 3526706"/>
              <a:gd name="connsiteX5" fmla="*/ 7932170 w 11254534"/>
              <a:gd name="connsiteY5" fmla="*/ 2613105 h 3526706"/>
              <a:gd name="connsiteX6" fmla="*/ 3694733 w 11254534"/>
              <a:gd name="connsiteY6" fmla="*/ 2594622 h 3526706"/>
              <a:gd name="connsiteX7" fmla="*/ 3692921 w 11254534"/>
              <a:gd name="connsiteY7" fmla="*/ 1938431 h 3526706"/>
              <a:gd name="connsiteX8" fmla="*/ 2638 w 11254534"/>
              <a:gd name="connsiteY8" fmla="*/ 1965088 h 3526706"/>
              <a:gd name="connsiteX0" fmla="*/ 2638 w 11254534"/>
              <a:gd name="connsiteY0" fmla="*/ 1956645 h 3518263"/>
              <a:gd name="connsiteX1" fmla="*/ 1562 w 11254534"/>
              <a:gd name="connsiteY1" fmla="*/ 3518263 h 3518263"/>
              <a:gd name="connsiteX2" fmla="*/ 11253036 w 11254534"/>
              <a:gd name="connsiteY2" fmla="*/ 3500846 h 3518263"/>
              <a:gd name="connsiteX3" fmla="*/ 11253773 w 11254534"/>
              <a:gd name="connsiteY3" fmla="*/ 0 h 3518263"/>
              <a:gd name="connsiteX4" fmla="*/ 7452248 w 11254534"/>
              <a:gd name="connsiteY4" fmla="*/ 532 h 3518263"/>
              <a:gd name="connsiteX5" fmla="*/ 7932170 w 11254534"/>
              <a:gd name="connsiteY5" fmla="*/ 2604662 h 3518263"/>
              <a:gd name="connsiteX6" fmla="*/ 3694733 w 11254534"/>
              <a:gd name="connsiteY6" fmla="*/ 2586179 h 3518263"/>
              <a:gd name="connsiteX7" fmla="*/ 3692921 w 11254534"/>
              <a:gd name="connsiteY7" fmla="*/ 1929988 h 3518263"/>
              <a:gd name="connsiteX8" fmla="*/ 2638 w 11254534"/>
              <a:gd name="connsiteY8" fmla="*/ 1956645 h 3518263"/>
              <a:gd name="connsiteX0" fmla="*/ 2638 w 11254534"/>
              <a:gd name="connsiteY0" fmla="*/ 1956645 h 3518263"/>
              <a:gd name="connsiteX1" fmla="*/ 1562 w 11254534"/>
              <a:gd name="connsiteY1" fmla="*/ 3518263 h 3518263"/>
              <a:gd name="connsiteX2" fmla="*/ 11253036 w 11254534"/>
              <a:gd name="connsiteY2" fmla="*/ 3500846 h 3518263"/>
              <a:gd name="connsiteX3" fmla="*/ 11253773 w 11254534"/>
              <a:gd name="connsiteY3" fmla="*/ 0 h 3518263"/>
              <a:gd name="connsiteX4" fmla="*/ 7452248 w 11254534"/>
              <a:gd name="connsiteY4" fmla="*/ 532 h 3518263"/>
              <a:gd name="connsiteX5" fmla="*/ 7447221 w 11254534"/>
              <a:gd name="connsiteY5" fmla="*/ 2595688 h 3518263"/>
              <a:gd name="connsiteX6" fmla="*/ 3694733 w 11254534"/>
              <a:gd name="connsiteY6" fmla="*/ 2586179 h 3518263"/>
              <a:gd name="connsiteX7" fmla="*/ 3692921 w 11254534"/>
              <a:gd name="connsiteY7" fmla="*/ 1929988 h 3518263"/>
              <a:gd name="connsiteX8" fmla="*/ 2638 w 11254534"/>
              <a:gd name="connsiteY8" fmla="*/ 1956645 h 3518263"/>
              <a:gd name="connsiteX0" fmla="*/ 2638 w 11254534"/>
              <a:gd name="connsiteY0" fmla="*/ 1956645 h 3518263"/>
              <a:gd name="connsiteX1" fmla="*/ 1562 w 11254534"/>
              <a:gd name="connsiteY1" fmla="*/ 3518263 h 3518263"/>
              <a:gd name="connsiteX2" fmla="*/ 11253036 w 11254534"/>
              <a:gd name="connsiteY2" fmla="*/ 3500846 h 3518263"/>
              <a:gd name="connsiteX3" fmla="*/ 11253773 w 11254534"/>
              <a:gd name="connsiteY3" fmla="*/ 0 h 3518263"/>
              <a:gd name="connsiteX4" fmla="*/ 7452248 w 11254534"/>
              <a:gd name="connsiteY4" fmla="*/ 532 h 3518263"/>
              <a:gd name="connsiteX5" fmla="*/ 7459655 w 11254534"/>
              <a:gd name="connsiteY5" fmla="*/ 2595688 h 3518263"/>
              <a:gd name="connsiteX6" fmla="*/ 3694733 w 11254534"/>
              <a:gd name="connsiteY6" fmla="*/ 2586179 h 3518263"/>
              <a:gd name="connsiteX7" fmla="*/ 3692921 w 11254534"/>
              <a:gd name="connsiteY7" fmla="*/ 1929988 h 3518263"/>
              <a:gd name="connsiteX8" fmla="*/ 2638 w 11254534"/>
              <a:gd name="connsiteY8" fmla="*/ 1956645 h 3518263"/>
              <a:gd name="connsiteX0" fmla="*/ 2638 w 11254534"/>
              <a:gd name="connsiteY0" fmla="*/ 1956645 h 3518263"/>
              <a:gd name="connsiteX1" fmla="*/ 1562 w 11254534"/>
              <a:gd name="connsiteY1" fmla="*/ 3518263 h 3518263"/>
              <a:gd name="connsiteX2" fmla="*/ 11253036 w 11254534"/>
              <a:gd name="connsiteY2" fmla="*/ 3500846 h 3518263"/>
              <a:gd name="connsiteX3" fmla="*/ 11253773 w 11254534"/>
              <a:gd name="connsiteY3" fmla="*/ 0 h 3518263"/>
              <a:gd name="connsiteX4" fmla="*/ 7452248 w 11254534"/>
              <a:gd name="connsiteY4" fmla="*/ 532 h 3518263"/>
              <a:gd name="connsiteX5" fmla="*/ 7472090 w 11254534"/>
              <a:gd name="connsiteY5" fmla="*/ 2595688 h 3518263"/>
              <a:gd name="connsiteX6" fmla="*/ 3694733 w 11254534"/>
              <a:gd name="connsiteY6" fmla="*/ 2586179 h 3518263"/>
              <a:gd name="connsiteX7" fmla="*/ 3692921 w 11254534"/>
              <a:gd name="connsiteY7" fmla="*/ 1929988 h 3518263"/>
              <a:gd name="connsiteX8" fmla="*/ 2638 w 11254534"/>
              <a:gd name="connsiteY8" fmla="*/ 1956645 h 3518263"/>
              <a:gd name="connsiteX0" fmla="*/ 2638 w 11254534"/>
              <a:gd name="connsiteY0" fmla="*/ 1956645 h 3518263"/>
              <a:gd name="connsiteX1" fmla="*/ 1562 w 11254534"/>
              <a:gd name="connsiteY1" fmla="*/ 3518263 h 3518263"/>
              <a:gd name="connsiteX2" fmla="*/ 11253036 w 11254534"/>
              <a:gd name="connsiteY2" fmla="*/ 3500846 h 3518263"/>
              <a:gd name="connsiteX3" fmla="*/ 11253773 w 11254534"/>
              <a:gd name="connsiteY3" fmla="*/ 0 h 3518263"/>
              <a:gd name="connsiteX4" fmla="*/ 7452248 w 11254534"/>
              <a:gd name="connsiteY4" fmla="*/ 532 h 3518263"/>
              <a:gd name="connsiteX5" fmla="*/ 7472090 w 11254534"/>
              <a:gd name="connsiteY5" fmla="*/ 2595688 h 3518263"/>
              <a:gd name="connsiteX6" fmla="*/ 3694733 w 11254534"/>
              <a:gd name="connsiteY6" fmla="*/ 2586179 h 3518263"/>
              <a:gd name="connsiteX7" fmla="*/ 3692921 w 11254534"/>
              <a:gd name="connsiteY7" fmla="*/ 1929988 h 3518263"/>
              <a:gd name="connsiteX8" fmla="*/ 2638 w 11254534"/>
              <a:gd name="connsiteY8" fmla="*/ 1956645 h 3518263"/>
              <a:gd name="connsiteX0" fmla="*/ 2638 w 11254534"/>
              <a:gd name="connsiteY0" fmla="*/ 3293351 h 4854969"/>
              <a:gd name="connsiteX1" fmla="*/ 1562 w 11254534"/>
              <a:gd name="connsiteY1" fmla="*/ 4854969 h 4854969"/>
              <a:gd name="connsiteX2" fmla="*/ 11253036 w 11254534"/>
              <a:gd name="connsiteY2" fmla="*/ 4837552 h 4854969"/>
              <a:gd name="connsiteX3" fmla="*/ 11253773 w 11254534"/>
              <a:gd name="connsiteY3" fmla="*/ 1336706 h 4854969"/>
              <a:gd name="connsiteX4" fmla="*/ 7663636 w 11254534"/>
              <a:gd name="connsiteY4" fmla="*/ 0 h 4854969"/>
              <a:gd name="connsiteX5" fmla="*/ 7472090 w 11254534"/>
              <a:gd name="connsiteY5" fmla="*/ 3932394 h 4854969"/>
              <a:gd name="connsiteX6" fmla="*/ 3694733 w 11254534"/>
              <a:gd name="connsiteY6" fmla="*/ 3922885 h 4854969"/>
              <a:gd name="connsiteX7" fmla="*/ 3692921 w 11254534"/>
              <a:gd name="connsiteY7" fmla="*/ 3266694 h 4854969"/>
              <a:gd name="connsiteX8" fmla="*/ 2638 w 11254534"/>
              <a:gd name="connsiteY8" fmla="*/ 3293351 h 4854969"/>
              <a:gd name="connsiteX0" fmla="*/ 2638 w 11253037"/>
              <a:gd name="connsiteY0" fmla="*/ 3293351 h 4854969"/>
              <a:gd name="connsiteX1" fmla="*/ 1562 w 11253037"/>
              <a:gd name="connsiteY1" fmla="*/ 4854969 h 4854969"/>
              <a:gd name="connsiteX2" fmla="*/ 11253036 w 11253037"/>
              <a:gd name="connsiteY2" fmla="*/ 4837552 h 4854969"/>
              <a:gd name="connsiteX3" fmla="*/ 10171962 w 11253037"/>
              <a:gd name="connsiteY3" fmla="*/ 8442 h 4854969"/>
              <a:gd name="connsiteX4" fmla="*/ 7663636 w 11253037"/>
              <a:gd name="connsiteY4" fmla="*/ 0 h 4854969"/>
              <a:gd name="connsiteX5" fmla="*/ 7472090 w 11253037"/>
              <a:gd name="connsiteY5" fmla="*/ 3932394 h 4854969"/>
              <a:gd name="connsiteX6" fmla="*/ 3694733 w 11253037"/>
              <a:gd name="connsiteY6" fmla="*/ 3922885 h 4854969"/>
              <a:gd name="connsiteX7" fmla="*/ 3692921 w 11253037"/>
              <a:gd name="connsiteY7" fmla="*/ 3266694 h 4854969"/>
              <a:gd name="connsiteX8" fmla="*/ 2638 w 11253037"/>
              <a:gd name="connsiteY8" fmla="*/ 3293351 h 4854969"/>
              <a:gd name="connsiteX0" fmla="*/ 2638 w 10245832"/>
              <a:gd name="connsiteY0" fmla="*/ 3293351 h 4854969"/>
              <a:gd name="connsiteX1" fmla="*/ 1562 w 10245832"/>
              <a:gd name="connsiteY1" fmla="*/ 4854969 h 4854969"/>
              <a:gd name="connsiteX2" fmla="*/ 10245832 w 10245832"/>
              <a:gd name="connsiteY2" fmla="*/ 4846527 h 4854969"/>
              <a:gd name="connsiteX3" fmla="*/ 10171962 w 10245832"/>
              <a:gd name="connsiteY3" fmla="*/ 8442 h 4854969"/>
              <a:gd name="connsiteX4" fmla="*/ 7663636 w 10245832"/>
              <a:gd name="connsiteY4" fmla="*/ 0 h 4854969"/>
              <a:gd name="connsiteX5" fmla="*/ 7472090 w 10245832"/>
              <a:gd name="connsiteY5" fmla="*/ 3932394 h 4854969"/>
              <a:gd name="connsiteX6" fmla="*/ 3694733 w 10245832"/>
              <a:gd name="connsiteY6" fmla="*/ 3922885 h 4854969"/>
              <a:gd name="connsiteX7" fmla="*/ 3692921 w 10245832"/>
              <a:gd name="connsiteY7" fmla="*/ 3266694 h 4854969"/>
              <a:gd name="connsiteX8" fmla="*/ 2638 w 10245832"/>
              <a:gd name="connsiteY8" fmla="*/ 3293351 h 4854969"/>
              <a:gd name="connsiteX0" fmla="*/ 2638 w 10233397"/>
              <a:gd name="connsiteY0" fmla="*/ 3293351 h 4854969"/>
              <a:gd name="connsiteX1" fmla="*/ 1562 w 10233397"/>
              <a:gd name="connsiteY1" fmla="*/ 4854969 h 4854969"/>
              <a:gd name="connsiteX2" fmla="*/ 10233397 w 10233397"/>
              <a:gd name="connsiteY2" fmla="*/ 4846528 h 4854969"/>
              <a:gd name="connsiteX3" fmla="*/ 10171962 w 10233397"/>
              <a:gd name="connsiteY3" fmla="*/ 8442 h 4854969"/>
              <a:gd name="connsiteX4" fmla="*/ 7663636 w 10233397"/>
              <a:gd name="connsiteY4" fmla="*/ 0 h 4854969"/>
              <a:gd name="connsiteX5" fmla="*/ 7472090 w 10233397"/>
              <a:gd name="connsiteY5" fmla="*/ 3932394 h 4854969"/>
              <a:gd name="connsiteX6" fmla="*/ 3694733 w 10233397"/>
              <a:gd name="connsiteY6" fmla="*/ 3922885 h 4854969"/>
              <a:gd name="connsiteX7" fmla="*/ 3692921 w 10233397"/>
              <a:gd name="connsiteY7" fmla="*/ 3266694 h 4854969"/>
              <a:gd name="connsiteX8" fmla="*/ 2638 w 10233397"/>
              <a:gd name="connsiteY8" fmla="*/ 3293351 h 4854969"/>
              <a:gd name="connsiteX0" fmla="*/ 2638 w 10220962"/>
              <a:gd name="connsiteY0" fmla="*/ 3293351 h 4854969"/>
              <a:gd name="connsiteX1" fmla="*/ 1562 w 10220962"/>
              <a:gd name="connsiteY1" fmla="*/ 4854969 h 4854969"/>
              <a:gd name="connsiteX2" fmla="*/ 10220962 w 10220962"/>
              <a:gd name="connsiteY2" fmla="*/ 4846528 h 4854969"/>
              <a:gd name="connsiteX3" fmla="*/ 10171962 w 10220962"/>
              <a:gd name="connsiteY3" fmla="*/ 8442 h 4854969"/>
              <a:gd name="connsiteX4" fmla="*/ 7663636 w 10220962"/>
              <a:gd name="connsiteY4" fmla="*/ 0 h 4854969"/>
              <a:gd name="connsiteX5" fmla="*/ 7472090 w 10220962"/>
              <a:gd name="connsiteY5" fmla="*/ 3932394 h 4854969"/>
              <a:gd name="connsiteX6" fmla="*/ 3694733 w 10220962"/>
              <a:gd name="connsiteY6" fmla="*/ 3922885 h 4854969"/>
              <a:gd name="connsiteX7" fmla="*/ 3692921 w 10220962"/>
              <a:gd name="connsiteY7" fmla="*/ 3266694 h 4854969"/>
              <a:gd name="connsiteX8" fmla="*/ 2638 w 10220962"/>
              <a:gd name="connsiteY8" fmla="*/ 3293351 h 4854969"/>
              <a:gd name="connsiteX0" fmla="*/ 2638 w 10208527"/>
              <a:gd name="connsiteY0" fmla="*/ 3293351 h 4854969"/>
              <a:gd name="connsiteX1" fmla="*/ 1562 w 10208527"/>
              <a:gd name="connsiteY1" fmla="*/ 4854969 h 4854969"/>
              <a:gd name="connsiteX2" fmla="*/ 10208527 w 10208527"/>
              <a:gd name="connsiteY2" fmla="*/ 4846528 h 4854969"/>
              <a:gd name="connsiteX3" fmla="*/ 10171962 w 10208527"/>
              <a:gd name="connsiteY3" fmla="*/ 8442 h 4854969"/>
              <a:gd name="connsiteX4" fmla="*/ 7663636 w 10208527"/>
              <a:gd name="connsiteY4" fmla="*/ 0 h 4854969"/>
              <a:gd name="connsiteX5" fmla="*/ 7472090 w 10208527"/>
              <a:gd name="connsiteY5" fmla="*/ 3932394 h 4854969"/>
              <a:gd name="connsiteX6" fmla="*/ 3694733 w 10208527"/>
              <a:gd name="connsiteY6" fmla="*/ 3922885 h 4854969"/>
              <a:gd name="connsiteX7" fmla="*/ 3692921 w 10208527"/>
              <a:gd name="connsiteY7" fmla="*/ 3266694 h 4854969"/>
              <a:gd name="connsiteX8" fmla="*/ 2638 w 10208527"/>
              <a:gd name="connsiteY8" fmla="*/ 3293351 h 4854969"/>
              <a:gd name="connsiteX0" fmla="*/ 2638 w 10208527"/>
              <a:gd name="connsiteY0" fmla="*/ 3293351 h 4854969"/>
              <a:gd name="connsiteX1" fmla="*/ 1562 w 10208527"/>
              <a:gd name="connsiteY1" fmla="*/ 4854969 h 4854969"/>
              <a:gd name="connsiteX2" fmla="*/ 10208527 w 10208527"/>
              <a:gd name="connsiteY2" fmla="*/ 4846528 h 4854969"/>
              <a:gd name="connsiteX3" fmla="*/ 10171962 w 10208527"/>
              <a:gd name="connsiteY3" fmla="*/ 8442 h 4854969"/>
              <a:gd name="connsiteX4" fmla="*/ 7663636 w 10208527"/>
              <a:gd name="connsiteY4" fmla="*/ 0 h 4854969"/>
              <a:gd name="connsiteX5" fmla="*/ 7472090 w 10208527"/>
              <a:gd name="connsiteY5" fmla="*/ 3932394 h 4854969"/>
              <a:gd name="connsiteX6" fmla="*/ 3694733 w 10208527"/>
              <a:gd name="connsiteY6" fmla="*/ 3922885 h 4854969"/>
              <a:gd name="connsiteX7" fmla="*/ 3692921 w 10208527"/>
              <a:gd name="connsiteY7" fmla="*/ 3266694 h 4854969"/>
              <a:gd name="connsiteX8" fmla="*/ 2638 w 10208527"/>
              <a:gd name="connsiteY8" fmla="*/ 3293351 h 4854969"/>
              <a:gd name="connsiteX0" fmla="*/ 2638 w 10196092"/>
              <a:gd name="connsiteY0" fmla="*/ 3293351 h 4854969"/>
              <a:gd name="connsiteX1" fmla="*/ 1562 w 10196092"/>
              <a:gd name="connsiteY1" fmla="*/ 4854969 h 4854969"/>
              <a:gd name="connsiteX2" fmla="*/ 10196092 w 10196092"/>
              <a:gd name="connsiteY2" fmla="*/ 4846528 h 4854969"/>
              <a:gd name="connsiteX3" fmla="*/ 10171962 w 10196092"/>
              <a:gd name="connsiteY3" fmla="*/ 8442 h 4854969"/>
              <a:gd name="connsiteX4" fmla="*/ 7663636 w 10196092"/>
              <a:gd name="connsiteY4" fmla="*/ 0 h 4854969"/>
              <a:gd name="connsiteX5" fmla="*/ 7472090 w 10196092"/>
              <a:gd name="connsiteY5" fmla="*/ 3932394 h 4854969"/>
              <a:gd name="connsiteX6" fmla="*/ 3694733 w 10196092"/>
              <a:gd name="connsiteY6" fmla="*/ 3922885 h 4854969"/>
              <a:gd name="connsiteX7" fmla="*/ 3692921 w 10196092"/>
              <a:gd name="connsiteY7" fmla="*/ 3266694 h 4854969"/>
              <a:gd name="connsiteX8" fmla="*/ 2638 w 10196092"/>
              <a:gd name="connsiteY8" fmla="*/ 3293351 h 4854969"/>
              <a:gd name="connsiteX0" fmla="*/ 2638 w 10183657"/>
              <a:gd name="connsiteY0" fmla="*/ 3293351 h 4854969"/>
              <a:gd name="connsiteX1" fmla="*/ 1562 w 10183657"/>
              <a:gd name="connsiteY1" fmla="*/ 4854969 h 4854969"/>
              <a:gd name="connsiteX2" fmla="*/ 10183657 w 10183657"/>
              <a:gd name="connsiteY2" fmla="*/ 4846528 h 4854969"/>
              <a:gd name="connsiteX3" fmla="*/ 10171962 w 10183657"/>
              <a:gd name="connsiteY3" fmla="*/ 8442 h 4854969"/>
              <a:gd name="connsiteX4" fmla="*/ 7663636 w 10183657"/>
              <a:gd name="connsiteY4" fmla="*/ 0 h 4854969"/>
              <a:gd name="connsiteX5" fmla="*/ 7472090 w 10183657"/>
              <a:gd name="connsiteY5" fmla="*/ 3932394 h 4854969"/>
              <a:gd name="connsiteX6" fmla="*/ 3694733 w 10183657"/>
              <a:gd name="connsiteY6" fmla="*/ 3922885 h 4854969"/>
              <a:gd name="connsiteX7" fmla="*/ 3692921 w 10183657"/>
              <a:gd name="connsiteY7" fmla="*/ 3266694 h 4854969"/>
              <a:gd name="connsiteX8" fmla="*/ 2638 w 10183657"/>
              <a:gd name="connsiteY8" fmla="*/ 3293351 h 4854969"/>
              <a:gd name="connsiteX0" fmla="*/ 2638 w 10183657"/>
              <a:gd name="connsiteY0" fmla="*/ 3293351 h 4854969"/>
              <a:gd name="connsiteX1" fmla="*/ 1562 w 10183657"/>
              <a:gd name="connsiteY1" fmla="*/ 4854969 h 4854969"/>
              <a:gd name="connsiteX2" fmla="*/ 10183657 w 10183657"/>
              <a:gd name="connsiteY2" fmla="*/ 4846528 h 4854969"/>
              <a:gd name="connsiteX3" fmla="*/ 10171962 w 10183657"/>
              <a:gd name="connsiteY3" fmla="*/ 8442 h 4854969"/>
              <a:gd name="connsiteX4" fmla="*/ 7663636 w 10183657"/>
              <a:gd name="connsiteY4" fmla="*/ 0 h 4854969"/>
              <a:gd name="connsiteX5" fmla="*/ 7472090 w 10183657"/>
              <a:gd name="connsiteY5" fmla="*/ 3932394 h 4854969"/>
              <a:gd name="connsiteX6" fmla="*/ 3694733 w 10183657"/>
              <a:gd name="connsiteY6" fmla="*/ 3922885 h 4854969"/>
              <a:gd name="connsiteX7" fmla="*/ 3692921 w 10183657"/>
              <a:gd name="connsiteY7" fmla="*/ 3302593 h 4854969"/>
              <a:gd name="connsiteX8" fmla="*/ 2638 w 10183657"/>
              <a:gd name="connsiteY8" fmla="*/ 3293351 h 4854969"/>
              <a:gd name="connsiteX0" fmla="*/ 2638 w 10183657"/>
              <a:gd name="connsiteY0" fmla="*/ 3293351 h 4854969"/>
              <a:gd name="connsiteX1" fmla="*/ 1562 w 10183657"/>
              <a:gd name="connsiteY1" fmla="*/ 4854969 h 4854969"/>
              <a:gd name="connsiteX2" fmla="*/ 10183657 w 10183657"/>
              <a:gd name="connsiteY2" fmla="*/ 4846528 h 4854969"/>
              <a:gd name="connsiteX3" fmla="*/ 10171962 w 10183657"/>
              <a:gd name="connsiteY3" fmla="*/ 8442 h 4854969"/>
              <a:gd name="connsiteX4" fmla="*/ 7663636 w 10183657"/>
              <a:gd name="connsiteY4" fmla="*/ 0 h 4854969"/>
              <a:gd name="connsiteX5" fmla="*/ 7720782 w 10183657"/>
              <a:gd name="connsiteY5" fmla="*/ 3932395 h 4854969"/>
              <a:gd name="connsiteX6" fmla="*/ 3694733 w 10183657"/>
              <a:gd name="connsiteY6" fmla="*/ 3922885 h 4854969"/>
              <a:gd name="connsiteX7" fmla="*/ 3692921 w 10183657"/>
              <a:gd name="connsiteY7" fmla="*/ 3302593 h 4854969"/>
              <a:gd name="connsiteX8" fmla="*/ 2638 w 10183657"/>
              <a:gd name="connsiteY8" fmla="*/ 3293351 h 4854969"/>
              <a:gd name="connsiteX0" fmla="*/ 2638 w 10183657"/>
              <a:gd name="connsiteY0" fmla="*/ 3293351 h 4854969"/>
              <a:gd name="connsiteX1" fmla="*/ 1562 w 10183657"/>
              <a:gd name="connsiteY1" fmla="*/ 4854969 h 4854969"/>
              <a:gd name="connsiteX2" fmla="*/ 10183657 w 10183657"/>
              <a:gd name="connsiteY2" fmla="*/ 4846528 h 4854969"/>
              <a:gd name="connsiteX3" fmla="*/ 10171962 w 10183657"/>
              <a:gd name="connsiteY3" fmla="*/ 8442 h 4854969"/>
              <a:gd name="connsiteX4" fmla="*/ 7663636 w 10183657"/>
              <a:gd name="connsiteY4" fmla="*/ 0 h 4854969"/>
              <a:gd name="connsiteX5" fmla="*/ 7671044 w 10183657"/>
              <a:gd name="connsiteY5" fmla="*/ 3923421 h 4854969"/>
              <a:gd name="connsiteX6" fmla="*/ 3694733 w 10183657"/>
              <a:gd name="connsiteY6" fmla="*/ 3922885 h 4854969"/>
              <a:gd name="connsiteX7" fmla="*/ 3692921 w 10183657"/>
              <a:gd name="connsiteY7" fmla="*/ 3302593 h 4854969"/>
              <a:gd name="connsiteX8" fmla="*/ 2638 w 10183657"/>
              <a:gd name="connsiteY8" fmla="*/ 3293351 h 4854969"/>
              <a:gd name="connsiteX0" fmla="*/ 1219690 w 10182117"/>
              <a:gd name="connsiteY0" fmla="*/ 3293351 h 4854969"/>
              <a:gd name="connsiteX1" fmla="*/ 22 w 10182117"/>
              <a:gd name="connsiteY1" fmla="*/ 4854969 h 4854969"/>
              <a:gd name="connsiteX2" fmla="*/ 10182117 w 10182117"/>
              <a:gd name="connsiteY2" fmla="*/ 4846528 h 4854969"/>
              <a:gd name="connsiteX3" fmla="*/ 10170422 w 10182117"/>
              <a:gd name="connsiteY3" fmla="*/ 8442 h 4854969"/>
              <a:gd name="connsiteX4" fmla="*/ 7662096 w 10182117"/>
              <a:gd name="connsiteY4" fmla="*/ 0 h 4854969"/>
              <a:gd name="connsiteX5" fmla="*/ 7669504 w 10182117"/>
              <a:gd name="connsiteY5" fmla="*/ 3923421 h 4854969"/>
              <a:gd name="connsiteX6" fmla="*/ 3693193 w 10182117"/>
              <a:gd name="connsiteY6" fmla="*/ 3922885 h 4854969"/>
              <a:gd name="connsiteX7" fmla="*/ 3691381 w 10182117"/>
              <a:gd name="connsiteY7" fmla="*/ 3302593 h 4854969"/>
              <a:gd name="connsiteX8" fmla="*/ 1219690 w 10182117"/>
              <a:gd name="connsiteY8" fmla="*/ 3293351 h 4854969"/>
              <a:gd name="connsiteX0" fmla="*/ 0 w 8962427"/>
              <a:gd name="connsiteY0" fmla="*/ 3293351 h 4854969"/>
              <a:gd name="connsiteX1" fmla="*/ 11358 w 8962427"/>
              <a:gd name="connsiteY1" fmla="*/ 4854969 h 4854969"/>
              <a:gd name="connsiteX2" fmla="*/ 8962427 w 8962427"/>
              <a:gd name="connsiteY2" fmla="*/ 4846528 h 4854969"/>
              <a:gd name="connsiteX3" fmla="*/ 8950732 w 8962427"/>
              <a:gd name="connsiteY3" fmla="*/ 8442 h 4854969"/>
              <a:gd name="connsiteX4" fmla="*/ 6442406 w 8962427"/>
              <a:gd name="connsiteY4" fmla="*/ 0 h 4854969"/>
              <a:gd name="connsiteX5" fmla="*/ 6449814 w 8962427"/>
              <a:gd name="connsiteY5" fmla="*/ 3923421 h 4854969"/>
              <a:gd name="connsiteX6" fmla="*/ 2473503 w 8962427"/>
              <a:gd name="connsiteY6" fmla="*/ 3922885 h 4854969"/>
              <a:gd name="connsiteX7" fmla="*/ 2471691 w 8962427"/>
              <a:gd name="connsiteY7" fmla="*/ 3302593 h 4854969"/>
              <a:gd name="connsiteX8" fmla="*/ 0 w 8962427"/>
              <a:gd name="connsiteY8" fmla="*/ 3293351 h 4854969"/>
              <a:gd name="connsiteX0" fmla="*/ 0 w 8962427"/>
              <a:gd name="connsiteY0" fmla="*/ 3293351 h 4854969"/>
              <a:gd name="connsiteX1" fmla="*/ 11358 w 8962427"/>
              <a:gd name="connsiteY1" fmla="*/ 4854969 h 4854969"/>
              <a:gd name="connsiteX2" fmla="*/ 8962427 w 8962427"/>
              <a:gd name="connsiteY2" fmla="*/ 4846528 h 4854969"/>
              <a:gd name="connsiteX3" fmla="*/ 8950732 w 8962427"/>
              <a:gd name="connsiteY3" fmla="*/ 8442 h 4854969"/>
              <a:gd name="connsiteX4" fmla="*/ 6442406 w 8962427"/>
              <a:gd name="connsiteY4" fmla="*/ 0 h 4854969"/>
              <a:gd name="connsiteX5" fmla="*/ 6561725 w 8962427"/>
              <a:gd name="connsiteY5" fmla="*/ 3932396 h 4854969"/>
              <a:gd name="connsiteX6" fmla="*/ 2473503 w 8962427"/>
              <a:gd name="connsiteY6" fmla="*/ 3922885 h 4854969"/>
              <a:gd name="connsiteX7" fmla="*/ 2471691 w 8962427"/>
              <a:gd name="connsiteY7" fmla="*/ 3302593 h 4854969"/>
              <a:gd name="connsiteX8" fmla="*/ 0 w 8962427"/>
              <a:gd name="connsiteY8" fmla="*/ 3293351 h 4854969"/>
              <a:gd name="connsiteX0" fmla="*/ 0 w 8962427"/>
              <a:gd name="connsiteY0" fmla="*/ 3293351 h 4854969"/>
              <a:gd name="connsiteX1" fmla="*/ 11358 w 8962427"/>
              <a:gd name="connsiteY1" fmla="*/ 4854969 h 4854969"/>
              <a:gd name="connsiteX2" fmla="*/ 8962427 w 8962427"/>
              <a:gd name="connsiteY2" fmla="*/ 4846528 h 4854969"/>
              <a:gd name="connsiteX3" fmla="*/ 8950732 w 8962427"/>
              <a:gd name="connsiteY3" fmla="*/ 8442 h 4854969"/>
              <a:gd name="connsiteX4" fmla="*/ 6442406 w 8962427"/>
              <a:gd name="connsiteY4" fmla="*/ 0 h 4854969"/>
              <a:gd name="connsiteX5" fmla="*/ 6511987 w 8962427"/>
              <a:gd name="connsiteY5" fmla="*/ 3932396 h 4854969"/>
              <a:gd name="connsiteX6" fmla="*/ 2473503 w 8962427"/>
              <a:gd name="connsiteY6" fmla="*/ 3922885 h 4854969"/>
              <a:gd name="connsiteX7" fmla="*/ 2471691 w 8962427"/>
              <a:gd name="connsiteY7" fmla="*/ 3302593 h 4854969"/>
              <a:gd name="connsiteX8" fmla="*/ 0 w 8962427"/>
              <a:gd name="connsiteY8" fmla="*/ 3293351 h 4854969"/>
              <a:gd name="connsiteX0" fmla="*/ 0 w 8962427"/>
              <a:gd name="connsiteY0" fmla="*/ 3293351 h 4854969"/>
              <a:gd name="connsiteX1" fmla="*/ 11358 w 8962427"/>
              <a:gd name="connsiteY1" fmla="*/ 4854969 h 4854969"/>
              <a:gd name="connsiteX2" fmla="*/ 8962427 w 8962427"/>
              <a:gd name="connsiteY2" fmla="*/ 4846528 h 4854969"/>
              <a:gd name="connsiteX3" fmla="*/ 8950732 w 8962427"/>
              <a:gd name="connsiteY3" fmla="*/ 8442 h 4854969"/>
              <a:gd name="connsiteX4" fmla="*/ 6529449 w 8962427"/>
              <a:gd name="connsiteY4" fmla="*/ 0 h 4854969"/>
              <a:gd name="connsiteX5" fmla="*/ 6511987 w 8962427"/>
              <a:gd name="connsiteY5" fmla="*/ 3932396 h 4854969"/>
              <a:gd name="connsiteX6" fmla="*/ 2473503 w 8962427"/>
              <a:gd name="connsiteY6" fmla="*/ 3922885 h 4854969"/>
              <a:gd name="connsiteX7" fmla="*/ 2471691 w 8962427"/>
              <a:gd name="connsiteY7" fmla="*/ 3302593 h 4854969"/>
              <a:gd name="connsiteX8" fmla="*/ 0 w 8962427"/>
              <a:gd name="connsiteY8" fmla="*/ 3293351 h 4854969"/>
              <a:gd name="connsiteX0" fmla="*/ 0 w 8962427"/>
              <a:gd name="connsiteY0" fmla="*/ 3293351 h 4854969"/>
              <a:gd name="connsiteX1" fmla="*/ 11358 w 8962427"/>
              <a:gd name="connsiteY1" fmla="*/ 4854969 h 4854969"/>
              <a:gd name="connsiteX2" fmla="*/ 8962427 w 8962427"/>
              <a:gd name="connsiteY2" fmla="*/ 4846528 h 4854969"/>
              <a:gd name="connsiteX3" fmla="*/ 8950732 w 8962427"/>
              <a:gd name="connsiteY3" fmla="*/ 8442 h 4854969"/>
              <a:gd name="connsiteX4" fmla="*/ 6504579 w 8962427"/>
              <a:gd name="connsiteY4" fmla="*/ 0 h 4854969"/>
              <a:gd name="connsiteX5" fmla="*/ 6511987 w 8962427"/>
              <a:gd name="connsiteY5" fmla="*/ 3932396 h 4854969"/>
              <a:gd name="connsiteX6" fmla="*/ 2473503 w 8962427"/>
              <a:gd name="connsiteY6" fmla="*/ 3922885 h 4854969"/>
              <a:gd name="connsiteX7" fmla="*/ 2471691 w 8962427"/>
              <a:gd name="connsiteY7" fmla="*/ 3302593 h 4854969"/>
              <a:gd name="connsiteX8" fmla="*/ 0 w 8962427"/>
              <a:gd name="connsiteY8" fmla="*/ 3293351 h 4854969"/>
              <a:gd name="connsiteX0" fmla="*/ 0 w 8962427"/>
              <a:gd name="connsiteY0" fmla="*/ 3293351 h 4854969"/>
              <a:gd name="connsiteX1" fmla="*/ 11358 w 8962427"/>
              <a:gd name="connsiteY1" fmla="*/ 4854969 h 4854969"/>
              <a:gd name="connsiteX2" fmla="*/ 8962427 w 8962427"/>
              <a:gd name="connsiteY2" fmla="*/ 4846528 h 4854969"/>
              <a:gd name="connsiteX3" fmla="*/ 8950732 w 8962427"/>
              <a:gd name="connsiteY3" fmla="*/ 8442 h 4854969"/>
              <a:gd name="connsiteX4" fmla="*/ 6504579 w 8962427"/>
              <a:gd name="connsiteY4" fmla="*/ 0 h 4854969"/>
              <a:gd name="connsiteX5" fmla="*/ 6506140 w 8962427"/>
              <a:gd name="connsiteY5" fmla="*/ 860948 h 4854969"/>
              <a:gd name="connsiteX6" fmla="*/ 6511987 w 8962427"/>
              <a:gd name="connsiteY6" fmla="*/ 3932396 h 4854969"/>
              <a:gd name="connsiteX7" fmla="*/ 2473503 w 8962427"/>
              <a:gd name="connsiteY7" fmla="*/ 3922885 h 4854969"/>
              <a:gd name="connsiteX8" fmla="*/ 2471691 w 8962427"/>
              <a:gd name="connsiteY8" fmla="*/ 3302593 h 4854969"/>
              <a:gd name="connsiteX9" fmla="*/ 0 w 8962427"/>
              <a:gd name="connsiteY9" fmla="*/ 3293351 h 4854969"/>
              <a:gd name="connsiteX0" fmla="*/ 0 w 8962427"/>
              <a:gd name="connsiteY0" fmla="*/ 3293351 h 4854969"/>
              <a:gd name="connsiteX1" fmla="*/ 11358 w 8962427"/>
              <a:gd name="connsiteY1" fmla="*/ 4854969 h 4854969"/>
              <a:gd name="connsiteX2" fmla="*/ 8962427 w 8962427"/>
              <a:gd name="connsiteY2" fmla="*/ 4846528 h 4854969"/>
              <a:gd name="connsiteX3" fmla="*/ 8950732 w 8962427"/>
              <a:gd name="connsiteY3" fmla="*/ 8442 h 4854969"/>
              <a:gd name="connsiteX4" fmla="*/ 6504579 w 8962427"/>
              <a:gd name="connsiteY4" fmla="*/ 0 h 4854969"/>
              <a:gd name="connsiteX5" fmla="*/ 6506140 w 8962427"/>
              <a:gd name="connsiteY5" fmla="*/ 860948 h 4854969"/>
              <a:gd name="connsiteX6" fmla="*/ 6506140 w 8962427"/>
              <a:gd name="connsiteY6" fmla="*/ 860948 h 4854969"/>
              <a:gd name="connsiteX7" fmla="*/ 6511987 w 8962427"/>
              <a:gd name="connsiteY7" fmla="*/ 3932396 h 4854969"/>
              <a:gd name="connsiteX8" fmla="*/ 2473503 w 8962427"/>
              <a:gd name="connsiteY8" fmla="*/ 3922885 h 4854969"/>
              <a:gd name="connsiteX9" fmla="*/ 2471691 w 8962427"/>
              <a:gd name="connsiteY9" fmla="*/ 3302593 h 4854969"/>
              <a:gd name="connsiteX10" fmla="*/ 0 w 8962427"/>
              <a:gd name="connsiteY10" fmla="*/ 3293351 h 4854969"/>
              <a:gd name="connsiteX0" fmla="*/ 0 w 8962427"/>
              <a:gd name="connsiteY0" fmla="*/ 3293351 h 4854969"/>
              <a:gd name="connsiteX1" fmla="*/ 11358 w 8962427"/>
              <a:gd name="connsiteY1" fmla="*/ 4854969 h 4854969"/>
              <a:gd name="connsiteX2" fmla="*/ 8962427 w 8962427"/>
              <a:gd name="connsiteY2" fmla="*/ 4846528 h 4854969"/>
              <a:gd name="connsiteX3" fmla="*/ 8950732 w 8962427"/>
              <a:gd name="connsiteY3" fmla="*/ 8442 h 4854969"/>
              <a:gd name="connsiteX4" fmla="*/ 6504579 w 8962427"/>
              <a:gd name="connsiteY4" fmla="*/ 0 h 4854969"/>
              <a:gd name="connsiteX5" fmla="*/ 6506140 w 8962427"/>
              <a:gd name="connsiteY5" fmla="*/ 860948 h 4854969"/>
              <a:gd name="connsiteX6" fmla="*/ 3356988 w 8962427"/>
              <a:gd name="connsiteY6" fmla="*/ 737865 h 4854969"/>
              <a:gd name="connsiteX7" fmla="*/ 6511987 w 8962427"/>
              <a:gd name="connsiteY7" fmla="*/ 3932396 h 4854969"/>
              <a:gd name="connsiteX8" fmla="*/ 2473503 w 8962427"/>
              <a:gd name="connsiteY8" fmla="*/ 3922885 h 4854969"/>
              <a:gd name="connsiteX9" fmla="*/ 2471691 w 8962427"/>
              <a:gd name="connsiteY9" fmla="*/ 3302593 h 4854969"/>
              <a:gd name="connsiteX10" fmla="*/ 0 w 8962427"/>
              <a:gd name="connsiteY10" fmla="*/ 3293351 h 4854969"/>
              <a:gd name="connsiteX0" fmla="*/ 0 w 8962427"/>
              <a:gd name="connsiteY0" fmla="*/ 3293351 h 4854969"/>
              <a:gd name="connsiteX1" fmla="*/ 11358 w 8962427"/>
              <a:gd name="connsiteY1" fmla="*/ 4854969 h 4854969"/>
              <a:gd name="connsiteX2" fmla="*/ 8962427 w 8962427"/>
              <a:gd name="connsiteY2" fmla="*/ 4846528 h 4854969"/>
              <a:gd name="connsiteX3" fmla="*/ 8950732 w 8962427"/>
              <a:gd name="connsiteY3" fmla="*/ 8442 h 4854969"/>
              <a:gd name="connsiteX4" fmla="*/ 6504579 w 8962427"/>
              <a:gd name="connsiteY4" fmla="*/ 0 h 4854969"/>
              <a:gd name="connsiteX5" fmla="*/ 6506140 w 8962427"/>
              <a:gd name="connsiteY5" fmla="*/ 860948 h 4854969"/>
              <a:gd name="connsiteX6" fmla="*/ 3356988 w 8962427"/>
              <a:gd name="connsiteY6" fmla="*/ 737865 h 4854969"/>
              <a:gd name="connsiteX7" fmla="*/ 5528424 w 8962427"/>
              <a:gd name="connsiteY7" fmla="*/ 2600511 h 4854969"/>
              <a:gd name="connsiteX8" fmla="*/ 6511987 w 8962427"/>
              <a:gd name="connsiteY8" fmla="*/ 3932396 h 4854969"/>
              <a:gd name="connsiteX9" fmla="*/ 2473503 w 8962427"/>
              <a:gd name="connsiteY9" fmla="*/ 3922885 h 4854969"/>
              <a:gd name="connsiteX10" fmla="*/ 2471691 w 8962427"/>
              <a:gd name="connsiteY10" fmla="*/ 3302593 h 4854969"/>
              <a:gd name="connsiteX11" fmla="*/ 0 w 8962427"/>
              <a:gd name="connsiteY11" fmla="*/ 3293351 h 4854969"/>
              <a:gd name="connsiteX0" fmla="*/ 0 w 8962427"/>
              <a:gd name="connsiteY0" fmla="*/ 3293351 h 4854969"/>
              <a:gd name="connsiteX1" fmla="*/ 11358 w 8962427"/>
              <a:gd name="connsiteY1" fmla="*/ 4854969 h 4854969"/>
              <a:gd name="connsiteX2" fmla="*/ 8962427 w 8962427"/>
              <a:gd name="connsiteY2" fmla="*/ 4846528 h 4854969"/>
              <a:gd name="connsiteX3" fmla="*/ 8950732 w 8962427"/>
              <a:gd name="connsiteY3" fmla="*/ 8442 h 4854969"/>
              <a:gd name="connsiteX4" fmla="*/ 6504579 w 8962427"/>
              <a:gd name="connsiteY4" fmla="*/ 0 h 4854969"/>
              <a:gd name="connsiteX5" fmla="*/ 6506140 w 8962427"/>
              <a:gd name="connsiteY5" fmla="*/ 860948 h 4854969"/>
              <a:gd name="connsiteX6" fmla="*/ 3356988 w 8962427"/>
              <a:gd name="connsiteY6" fmla="*/ 737865 h 4854969"/>
              <a:gd name="connsiteX7" fmla="*/ 3402461 w 8962427"/>
              <a:gd name="connsiteY7" fmla="*/ 2608716 h 4854969"/>
              <a:gd name="connsiteX8" fmla="*/ 6511987 w 8962427"/>
              <a:gd name="connsiteY8" fmla="*/ 3932396 h 4854969"/>
              <a:gd name="connsiteX9" fmla="*/ 2473503 w 8962427"/>
              <a:gd name="connsiteY9" fmla="*/ 3922885 h 4854969"/>
              <a:gd name="connsiteX10" fmla="*/ 2471691 w 8962427"/>
              <a:gd name="connsiteY10" fmla="*/ 3302593 h 4854969"/>
              <a:gd name="connsiteX11" fmla="*/ 0 w 8962427"/>
              <a:gd name="connsiteY11" fmla="*/ 3293351 h 4854969"/>
              <a:gd name="connsiteX0" fmla="*/ 0 w 8962427"/>
              <a:gd name="connsiteY0" fmla="*/ 3293351 h 4854969"/>
              <a:gd name="connsiteX1" fmla="*/ 11358 w 8962427"/>
              <a:gd name="connsiteY1" fmla="*/ 4854969 h 4854969"/>
              <a:gd name="connsiteX2" fmla="*/ 8962427 w 8962427"/>
              <a:gd name="connsiteY2" fmla="*/ 4846528 h 4854969"/>
              <a:gd name="connsiteX3" fmla="*/ 8950732 w 8962427"/>
              <a:gd name="connsiteY3" fmla="*/ 8442 h 4854969"/>
              <a:gd name="connsiteX4" fmla="*/ 6504579 w 8962427"/>
              <a:gd name="connsiteY4" fmla="*/ 0 h 4854969"/>
              <a:gd name="connsiteX5" fmla="*/ 6506140 w 8962427"/>
              <a:gd name="connsiteY5" fmla="*/ 860948 h 4854969"/>
              <a:gd name="connsiteX6" fmla="*/ 3356988 w 8962427"/>
              <a:gd name="connsiteY6" fmla="*/ 737865 h 4854969"/>
              <a:gd name="connsiteX7" fmla="*/ 3402461 w 8962427"/>
              <a:gd name="connsiteY7" fmla="*/ 2608716 h 4854969"/>
              <a:gd name="connsiteX8" fmla="*/ 6005913 w 8962427"/>
              <a:gd name="connsiteY8" fmla="*/ 3593375 h 4854969"/>
              <a:gd name="connsiteX9" fmla="*/ 6511987 w 8962427"/>
              <a:gd name="connsiteY9" fmla="*/ 3932396 h 4854969"/>
              <a:gd name="connsiteX10" fmla="*/ 2473503 w 8962427"/>
              <a:gd name="connsiteY10" fmla="*/ 3922885 h 4854969"/>
              <a:gd name="connsiteX11" fmla="*/ 2471691 w 8962427"/>
              <a:gd name="connsiteY11" fmla="*/ 3302593 h 4854969"/>
              <a:gd name="connsiteX12" fmla="*/ 0 w 8962427"/>
              <a:gd name="connsiteY12" fmla="*/ 3293351 h 4854969"/>
              <a:gd name="connsiteX0" fmla="*/ 0 w 8962427"/>
              <a:gd name="connsiteY0" fmla="*/ 3293351 h 4854969"/>
              <a:gd name="connsiteX1" fmla="*/ 11358 w 8962427"/>
              <a:gd name="connsiteY1" fmla="*/ 4854969 h 4854969"/>
              <a:gd name="connsiteX2" fmla="*/ 8962427 w 8962427"/>
              <a:gd name="connsiteY2" fmla="*/ 4846528 h 4854969"/>
              <a:gd name="connsiteX3" fmla="*/ 8950732 w 8962427"/>
              <a:gd name="connsiteY3" fmla="*/ 8442 h 4854969"/>
              <a:gd name="connsiteX4" fmla="*/ 6504579 w 8962427"/>
              <a:gd name="connsiteY4" fmla="*/ 0 h 4854969"/>
              <a:gd name="connsiteX5" fmla="*/ 6506140 w 8962427"/>
              <a:gd name="connsiteY5" fmla="*/ 860948 h 4854969"/>
              <a:gd name="connsiteX6" fmla="*/ 3356988 w 8962427"/>
              <a:gd name="connsiteY6" fmla="*/ 737865 h 4854969"/>
              <a:gd name="connsiteX7" fmla="*/ 3402461 w 8962427"/>
              <a:gd name="connsiteY7" fmla="*/ 2608716 h 4854969"/>
              <a:gd name="connsiteX8" fmla="*/ 6972259 w 8962427"/>
              <a:gd name="connsiteY8" fmla="*/ 2740004 h 4854969"/>
              <a:gd name="connsiteX9" fmla="*/ 6511987 w 8962427"/>
              <a:gd name="connsiteY9" fmla="*/ 3932396 h 4854969"/>
              <a:gd name="connsiteX10" fmla="*/ 2473503 w 8962427"/>
              <a:gd name="connsiteY10" fmla="*/ 3922885 h 4854969"/>
              <a:gd name="connsiteX11" fmla="*/ 2471691 w 8962427"/>
              <a:gd name="connsiteY11" fmla="*/ 3302593 h 4854969"/>
              <a:gd name="connsiteX12" fmla="*/ 0 w 8962427"/>
              <a:gd name="connsiteY12" fmla="*/ 3293351 h 4854969"/>
              <a:gd name="connsiteX0" fmla="*/ 0 w 8962427"/>
              <a:gd name="connsiteY0" fmla="*/ 3293351 h 4854969"/>
              <a:gd name="connsiteX1" fmla="*/ 11358 w 8962427"/>
              <a:gd name="connsiteY1" fmla="*/ 4854969 h 4854969"/>
              <a:gd name="connsiteX2" fmla="*/ 8962427 w 8962427"/>
              <a:gd name="connsiteY2" fmla="*/ 4846528 h 4854969"/>
              <a:gd name="connsiteX3" fmla="*/ 8950732 w 8962427"/>
              <a:gd name="connsiteY3" fmla="*/ 8442 h 4854969"/>
              <a:gd name="connsiteX4" fmla="*/ 6504579 w 8962427"/>
              <a:gd name="connsiteY4" fmla="*/ 0 h 4854969"/>
              <a:gd name="connsiteX5" fmla="*/ 6506140 w 8962427"/>
              <a:gd name="connsiteY5" fmla="*/ 860948 h 4854969"/>
              <a:gd name="connsiteX6" fmla="*/ 3356988 w 8962427"/>
              <a:gd name="connsiteY6" fmla="*/ 737865 h 4854969"/>
              <a:gd name="connsiteX7" fmla="*/ 3391092 w 8962427"/>
              <a:gd name="connsiteY7" fmla="*/ 2493839 h 4854969"/>
              <a:gd name="connsiteX8" fmla="*/ 6972259 w 8962427"/>
              <a:gd name="connsiteY8" fmla="*/ 2740004 h 4854969"/>
              <a:gd name="connsiteX9" fmla="*/ 6511987 w 8962427"/>
              <a:gd name="connsiteY9" fmla="*/ 3932396 h 4854969"/>
              <a:gd name="connsiteX10" fmla="*/ 2473503 w 8962427"/>
              <a:gd name="connsiteY10" fmla="*/ 3922885 h 4854969"/>
              <a:gd name="connsiteX11" fmla="*/ 2471691 w 8962427"/>
              <a:gd name="connsiteY11" fmla="*/ 3302593 h 4854969"/>
              <a:gd name="connsiteX12" fmla="*/ 0 w 8962427"/>
              <a:gd name="connsiteY12" fmla="*/ 3293351 h 4854969"/>
              <a:gd name="connsiteX0" fmla="*/ 0 w 8962427"/>
              <a:gd name="connsiteY0" fmla="*/ 3293351 h 4854969"/>
              <a:gd name="connsiteX1" fmla="*/ 11358 w 8962427"/>
              <a:gd name="connsiteY1" fmla="*/ 4854969 h 4854969"/>
              <a:gd name="connsiteX2" fmla="*/ 8962427 w 8962427"/>
              <a:gd name="connsiteY2" fmla="*/ 4846528 h 4854969"/>
              <a:gd name="connsiteX3" fmla="*/ 8950732 w 8962427"/>
              <a:gd name="connsiteY3" fmla="*/ 8442 h 4854969"/>
              <a:gd name="connsiteX4" fmla="*/ 6504579 w 8962427"/>
              <a:gd name="connsiteY4" fmla="*/ 0 h 4854969"/>
              <a:gd name="connsiteX5" fmla="*/ 6506140 w 8962427"/>
              <a:gd name="connsiteY5" fmla="*/ 860948 h 4854969"/>
              <a:gd name="connsiteX6" fmla="*/ 3356988 w 8962427"/>
              <a:gd name="connsiteY6" fmla="*/ 737865 h 4854969"/>
              <a:gd name="connsiteX7" fmla="*/ 3391092 w 8962427"/>
              <a:gd name="connsiteY7" fmla="*/ 2493839 h 4854969"/>
              <a:gd name="connsiteX8" fmla="*/ 6972259 w 8962427"/>
              <a:gd name="connsiteY8" fmla="*/ 2740004 h 4854969"/>
              <a:gd name="connsiteX9" fmla="*/ 6511987 w 8962427"/>
              <a:gd name="connsiteY9" fmla="*/ 3932396 h 4854969"/>
              <a:gd name="connsiteX10" fmla="*/ 2473503 w 8962427"/>
              <a:gd name="connsiteY10" fmla="*/ 3922885 h 4854969"/>
              <a:gd name="connsiteX11" fmla="*/ 2471691 w 8962427"/>
              <a:gd name="connsiteY11" fmla="*/ 3302593 h 4854969"/>
              <a:gd name="connsiteX12" fmla="*/ 0 w 8962427"/>
              <a:gd name="connsiteY12" fmla="*/ 3293351 h 4854969"/>
              <a:gd name="connsiteX0" fmla="*/ 0 w 8962427"/>
              <a:gd name="connsiteY0" fmla="*/ 3293351 h 4854969"/>
              <a:gd name="connsiteX1" fmla="*/ 11358 w 8962427"/>
              <a:gd name="connsiteY1" fmla="*/ 4854969 h 4854969"/>
              <a:gd name="connsiteX2" fmla="*/ 8962427 w 8962427"/>
              <a:gd name="connsiteY2" fmla="*/ 4846528 h 4854969"/>
              <a:gd name="connsiteX3" fmla="*/ 8950732 w 8962427"/>
              <a:gd name="connsiteY3" fmla="*/ 8442 h 4854969"/>
              <a:gd name="connsiteX4" fmla="*/ 6504579 w 8962427"/>
              <a:gd name="connsiteY4" fmla="*/ 0 h 4854969"/>
              <a:gd name="connsiteX5" fmla="*/ 6506140 w 8962427"/>
              <a:gd name="connsiteY5" fmla="*/ 860948 h 4854969"/>
              <a:gd name="connsiteX6" fmla="*/ 3356988 w 8962427"/>
              <a:gd name="connsiteY6" fmla="*/ 737865 h 4854969"/>
              <a:gd name="connsiteX7" fmla="*/ 3391092 w 8962427"/>
              <a:gd name="connsiteY7" fmla="*/ 2493839 h 4854969"/>
              <a:gd name="connsiteX8" fmla="*/ 6972259 w 8962427"/>
              <a:gd name="connsiteY8" fmla="*/ 2740004 h 4854969"/>
              <a:gd name="connsiteX9" fmla="*/ 6511987 w 8962427"/>
              <a:gd name="connsiteY9" fmla="*/ 3932396 h 4854969"/>
              <a:gd name="connsiteX10" fmla="*/ 2473503 w 8962427"/>
              <a:gd name="connsiteY10" fmla="*/ 3922885 h 4854969"/>
              <a:gd name="connsiteX11" fmla="*/ 2471691 w 8962427"/>
              <a:gd name="connsiteY11" fmla="*/ 3302593 h 4854969"/>
              <a:gd name="connsiteX12" fmla="*/ 0 w 8962427"/>
              <a:gd name="connsiteY12" fmla="*/ 3293351 h 4854969"/>
              <a:gd name="connsiteX0" fmla="*/ 0 w 8962427"/>
              <a:gd name="connsiteY0" fmla="*/ 3293351 h 4854969"/>
              <a:gd name="connsiteX1" fmla="*/ 11358 w 8962427"/>
              <a:gd name="connsiteY1" fmla="*/ 4854969 h 4854969"/>
              <a:gd name="connsiteX2" fmla="*/ 8962427 w 8962427"/>
              <a:gd name="connsiteY2" fmla="*/ 4846528 h 4854969"/>
              <a:gd name="connsiteX3" fmla="*/ 8950732 w 8962427"/>
              <a:gd name="connsiteY3" fmla="*/ 8442 h 4854969"/>
              <a:gd name="connsiteX4" fmla="*/ 6504579 w 8962427"/>
              <a:gd name="connsiteY4" fmla="*/ 0 h 4854969"/>
              <a:gd name="connsiteX5" fmla="*/ 6506140 w 8962427"/>
              <a:gd name="connsiteY5" fmla="*/ 860948 h 4854969"/>
              <a:gd name="connsiteX6" fmla="*/ 3311512 w 8962427"/>
              <a:gd name="connsiteY6" fmla="*/ 762482 h 4854969"/>
              <a:gd name="connsiteX7" fmla="*/ 3391092 w 8962427"/>
              <a:gd name="connsiteY7" fmla="*/ 2493839 h 4854969"/>
              <a:gd name="connsiteX8" fmla="*/ 6972259 w 8962427"/>
              <a:gd name="connsiteY8" fmla="*/ 2740004 h 4854969"/>
              <a:gd name="connsiteX9" fmla="*/ 6511987 w 8962427"/>
              <a:gd name="connsiteY9" fmla="*/ 3932396 h 4854969"/>
              <a:gd name="connsiteX10" fmla="*/ 2473503 w 8962427"/>
              <a:gd name="connsiteY10" fmla="*/ 3922885 h 4854969"/>
              <a:gd name="connsiteX11" fmla="*/ 2471691 w 8962427"/>
              <a:gd name="connsiteY11" fmla="*/ 3302593 h 4854969"/>
              <a:gd name="connsiteX12" fmla="*/ 0 w 8962427"/>
              <a:gd name="connsiteY12" fmla="*/ 3293351 h 4854969"/>
              <a:gd name="connsiteX0" fmla="*/ 0 w 8962427"/>
              <a:gd name="connsiteY0" fmla="*/ 3293351 h 4854969"/>
              <a:gd name="connsiteX1" fmla="*/ 11358 w 8962427"/>
              <a:gd name="connsiteY1" fmla="*/ 4854969 h 4854969"/>
              <a:gd name="connsiteX2" fmla="*/ 8962427 w 8962427"/>
              <a:gd name="connsiteY2" fmla="*/ 4846528 h 4854969"/>
              <a:gd name="connsiteX3" fmla="*/ 8950732 w 8962427"/>
              <a:gd name="connsiteY3" fmla="*/ 8442 h 4854969"/>
              <a:gd name="connsiteX4" fmla="*/ 6504579 w 8962427"/>
              <a:gd name="connsiteY4" fmla="*/ 0 h 4854969"/>
              <a:gd name="connsiteX5" fmla="*/ 6506140 w 8962427"/>
              <a:gd name="connsiteY5" fmla="*/ 860948 h 4854969"/>
              <a:gd name="connsiteX6" fmla="*/ 3982269 w 8962427"/>
              <a:gd name="connsiteY6" fmla="*/ 877359 h 4854969"/>
              <a:gd name="connsiteX7" fmla="*/ 3391092 w 8962427"/>
              <a:gd name="connsiteY7" fmla="*/ 2493839 h 4854969"/>
              <a:gd name="connsiteX8" fmla="*/ 6972259 w 8962427"/>
              <a:gd name="connsiteY8" fmla="*/ 2740004 h 4854969"/>
              <a:gd name="connsiteX9" fmla="*/ 6511987 w 8962427"/>
              <a:gd name="connsiteY9" fmla="*/ 3932396 h 4854969"/>
              <a:gd name="connsiteX10" fmla="*/ 2473503 w 8962427"/>
              <a:gd name="connsiteY10" fmla="*/ 3922885 h 4854969"/>
              <a:gd name="connsiteX11" fmla="*/ 2471691 w 8962427"/>
              <a:gd name="connsiteY11" fmla="*/ 3302593 h 4854969"/>
              <a:gd name="connsiteX12" fmla="*/ 0 w 8962427"/>
              <a:gd name="connsiteY12" fmla="*/ 3293351 h 4854969"/>
              <a:gd name="connsiteX0" fmla="*/ 0 w 8962427"/>
              <a:gd name="connsiteY0" fmla="*/ 3293351 h 4854969"/>
              <a:gd name="connsiteX1" fmla="*/ 11358 w 8962427"/>
              <a:gd name="connsiteY1" fmla="*/ 4854969 h 4854969"/>
              <a:gd name="connsiteX2" fmla="*/ 8962427 w 8962427"/>
              <a:gd name="connsiteY2" fmla="*/ 4846528 h 4854969"/>
              <a:gd name="connsiteX3" fmla="*/ 8950732 w 8962427"/>
              <a:gd name="connsiteY3" fmla="*/ 8442 h 4854969"/>
              <a:gd name="connsiteX4" fmla="*/ 6504579 w 8962427"/>
              <a:gd name="connsiteY4" fmla="*/ 0 h 4854969"/>
              <a:gd name="connsiteX5" fmla="*/ 6506140 w 8962427"/>
              <a:gd name="connsiteY5" fmla="*/ 860948 h 4854969"/>
              <a:gd name="connsiteX6" fmla="*/ 3982269 w 8962427"/>
              <a:gd name="connsiteY6" fmla="*/ 877359 h 4854969"/>
              <a:gd name="connsiteX7" fmla="*/ 3879949 w 8962427"/>
              <a:gd name="connsiteY7" fmla="*/ 2625127 h 4854969"/>
              <a:gd name="connsiteX8" fmla="*/ 6972259 w 8962427"/>
              <a:gd name="connsiteY8" fmla="*/ 2740004 h 4854969"/>
              <a:gd name="connsiteX9" fmla="*/ 6511987 w 8962427"/>
              <a:gd name="connsiteY9" fmla="*/ 3932396 h 4854969"/>
              <a:gd name="connsiteX10" fmla="*/ 2473503 w 8962427"/>
              <a:gd name="connsiteY10" fmla="*/ 3922885 h 4854969"/>
              <a:gd name="connsiteX11" fmla="*/ 2471691 w 8962427"/>
              <a:gd name="connsiteY11" fmla="*/ 3302593 h 4854969"/>
              <a:gd name="connsiteX12" fmla="*/ 0 w 8962427"/>
              <a:gd name="connsiteY12" fmla="*/ 3293351 h 4854969"/>
              <a:gd name="connsiteX0" fmla="*/ 0 w 8962427"/>
              <a:gd name="connsiteY0" fmla="*/ 3293351 h 4854969"/>
              <a:gd name="connsiteX1" fmla="*/ 11358 w 8962427"/>
              <a:gd name="connsiteY1" fmla="*/ 4854969 h 4854969"/>
              <a:gd name="connsiteX2" fmla="*/ 8962427 w 8962427"/>
              <a:gd name="connsiteY2" fmla="*/ 4846528 h 4854969"/>
              <a:gd name="connsiteX3" fmla="*/ 8950732 w 8962427"/>
              <a:gd name="connsiteY3" fmla="*/ 8442 h 4854969"/>
              <a:gd name="connsiteX4" fmla="*/ 6504579 w 8962427"/>
              <a:gd name="connsiteY4" fmla="*/ 0 h 4854969"/>
              <a:gd name="connsiteX5" fmla="*/ 6506140 w 8962427"/>
              <a:gd name="connsiteY5" fmla="*/ 860948 h 4854969"/>
              <a:gd name="connsiteX6" fmla="*/ 3982269 w 8962427"/>
              <a:gd name="connsiteY6" fmla="*/ 877359 h 4854969"/>
              <a:gd name="connsiteX7" fmla="*/ 3879949 w 8962427"/>
              <a:gd name="connsiteY7" fmla="*/ 2625127 h 4854969"/>
              <a:gd name="connsiteX8" fmla="*/ 6972259 w 8962427"/>
              <a:gd name="connsiteY8" fmla="*/ 2740004 h 4854969"/>
              <a:gd name="connsiteX9" fmla="*/ 6511987 w 8962427"/>
              <a:gd name="connsiteY9" fmla="*/ 3932396 h 4854969"/>
              <a:gd name="connsiteX10" fmla="*/ 2473503 w 8962427"/>
              <a:gd name="connsiteY10" fmla="*/ 3922885 h 4854969"/>
              <a:gd name="connsiteX11" fmla="*/ 2471691 w 8962427"/>
              <a:gd name="connsiteY11" fmla="*/ 3302593 h 4854969"/>
              <a:gd name="connsiteX12" fmla="*/ 0 w 8962427"/>
              <a:gd name="connsiteY12" fmla="*/ 3293351 h 4854969"/>
              <a:gd name="connsiteX0" fmla="*/ 0 w 8962427"/>
              <a:gd name="connsiteY0" fmla="*/ 3293351 h 4854969"/>
              <a:gd name="connsiteX1" fmla="*/ 11358 w 8962427"/>
              <a:gd name="connsiteY1" fmla="*/ 4854969 h 4854969"/>
              <a:gd name="connsiteX2" fmla="*/ 8962427 w 8962427"/>
              <a:gd name="connsiteY2" fmla="*/ 4846528 h 4854969"/>
              <a:gd name="connsiteX3" fmla="*/ 8950732 w 8962427"/>
              <a:gd name="connsiteY3" fmla="*/ 8442 h 4854969"/>
              <a:gd name="connsiteX4" fmla="*/ 6504579 w 8962427"/>
              <a:gd name="connsiteY4" fmla="*/ 0 h 4854969"/>
              <a:gd name="connsiteX5" fmla="*/ 6506140 w 8962427"/>
              <a:gd name="connsiteY5" fmla="*/ 860948 h 4854969"/>
              <a:gd name="connsiteX6" fmla="*/ 3902688 w 8962427"/>
              <a:gd name="connsiteY6" fmla="*/ 860948 h 4854969"/>
              <a:gd name="connsiteX7" fmla="*/ 3879949 w 8962427"/>
              <a:gd name="connsiteY7" fmla="*/ 2625127 h 4854969"/>
              <a:gd name="connsiteX8" fmla="*/ 6972259 w 8962427"/>
              <a:gd name="connsiteY8" fmla="*/ 2740004 h 4854969"/>
              <a:gd name="connsiteX9" fmla="*/ 6511987 w 8962427"/>
              <a:gd name="connsiteY9" fmla="*/ 3932396 h 4854969"/>
              <a:gd name="connsiteX10" fmla="*/ 2473503 w 8962427"/>
              <a:gd name="connsiteY10" fmla="*/ 3922885 h 4854969"/>
              <a:gd name="connsiteX11" fmla="*/ 2471691 w 8962427"/>
              <a:gd name="connsiteY11" fmla="*/ 3302593 h 4854969"/>
              <a:gd name="connsiteX12" fmla="*/ 0 w 8962427"/>
              <a:gd name="connsiteY12" fmla="*/ 3293351 h 4854969"/>
              <a:gd name="connsiteX0" fmla="*/ 0 w 8962427"/>
              <a:gd name="connsiteY0" fmla="*/ 3293351 h 4854969"/>
              <a:gd name="connsiteX1" fmla="*/ 11358 w 8962427"/>
              <a:gd name="connsiteY1" fmla="*/ 4854969 h 4854969"/>
              <a:gd name="connsiteX2" fmla="*/ 8962427 w 8962427"/>
              <a:gd name="connsiteY2" fmla="*/ 4846528 h 4854969"/>
              <a:gd name="connsiteX3" fmla="*/ 8950732 w 8962427"/>
              <a:gd name="connsiteY3" fmla="*/ 8442 h 4854969"/>
              <a:gd name="connsiteX4" fmla="*/ 6504579 w 8962427"/>
              <a:gd name="connsiteY4" fmla="*/ 0 h 4854969"/>
              <a:gd name="connsiteX5" fmla="*/ 6506140 w 8962427"/>
              <a:gd name="connsiteY5" fmla="*/ 860948 h 4854969"/>
              <a:gd name="connsiteX6" fmla="*/ 3902688 w 8962427"/>
              <a:gd name="connsiteY6" fmla="*/ 860948 h 4854969"/>
              <a:gd name="connsiteX7" fmla="*/ 3879949 w 8962427"/>
              <a:gd name="connsiteY7" fmla="*/ 2625127 h 4854969"/>
              <a:gd name="connsiteX8" fmla="*/ 6972259 w 8962427"/>
              <a:gd name="connsiteY8" fmla="*/ 2740004 h 4854969"/>
              <a:gd name="connsiteX9" fmla="*/ 6511987 w 8962427"/>
              <a:gd name="connsiteY9" fmla="*/ 3932396 h 4854969"/>
              <a:gd name="connsiteX10" fmla="*/ 2473503 w 8962427"/>
              <a:gd name="connsiteY10" fmla="*/ 3922885 h 4854969"/>
              <a:gd name="connsiteX11" fmla="*/ 2471691 w 8962427"/>
              <a:gd name="connsiteY11" fmla="*/ 3302593 h 4854969"/>
              <a:gd name="connsiteX12" fmla="*/ 0 w 8962427"/>
              <a:gd name="connsiteY12" fmla="*/ 3293351 h 4854969"/>
              <a:gd name="connsiteX0" fmla="*/ 0 w 8962427"/>
              <a:gd name="connsiteY0" fmla="*/ 3293351 h 4854969"/>
              <a:gd name="connsiteX1" fmla="*/ 11358 w 8962427"/>
              <a:gd name="connsiteY1" fmla="*/ 4854969 h 4854969"/>
              <a:gd name="connsiteX2" fmla="*/ 8962427 w 8962427"/>
              <a:gd name="connsiteY2" fmla="*/ 4846528 h 4854969"/>
              <a:gd name="connsiteX3" fmla="*/ 8950732 w 8962427"/>
              <a:gd name="connsiteY3" fmla="*/ 8442 h 4854969"/>
              <a:gd name="connsiteX4" fmla="*/ 6504579 w 8962427"/>
              <a:gd name="connsiteY4" fmla="*/ 0 h 4854969"/>
              <a:gd name="connsiteX5" fmla="*/ 6506140 w 8962427"/>
              <a:gd name="connsiteY5" fmla="*/ 860948 h 4854969"/>
              <a:gd name="connsiteX6" fmla="*/ 3879950 w 8962427"/>
              <a:gd name="connsiteY6" fmla="*/ 860948 h 4854969"/>
              <a:gd name="connsiteX7" fmla="*/ 3879949 w 8962427"/>
              <a:gd name="connsiteY7" fmla="*/ 2625127 h 4854969"/>
              <a:gd name="connsiteX8" fmla="*/ 6972259 w 8962427"/>
              <a:gd name="connsiteY8" fmla="*/ 2740004 h 4854969"/>
              <a:gd name="connsiteX9" fmla="*/ 6511987 w 8962427"/>
              <a:gd name="connsiteY9" fmla="*/ 3932396 h 4854969"/>
              <a:gd name="connsiteX10" fmla="*/ 2473503 w 8962427"/>
              <a:gd name="connsiteY10" fmla="*/ 3922885 h 4854969"/>
              <a:gd name="connsiteX11" fmla="*/ 2471691 w 8962427"/>
              <a:gd name="connsiteY11" fmla="*/ 3302593 h 4854969"/>
              <a:gd name="connsiteX12" fmla="*/ 0 w 8962427"/>
              <a:gd name="connsiteY12" fmla="*/ 3293351 h 4854969"/>
              <a:gd name="connsiteX0" fmla="*/ 0 w 8962427"/>
              <a:gd name="connsiteY0" fmla="*/ 3293351 h 4854969"/>
              <a:gd name="connsiteX1" fmla="*/ 11358 w 8962427"/>
              <a:gd name="connsiteY1" fmla="*/ 4854969 h 4854969"/>
              <a:gd name="connsiteX2" fmla="*/ 8962427 w 8962427"/>
              <a:gd name="connsiteY2" fmla="*/ 4846528 h 4854969"/>
              <a:gd name="connsiteX3" fmla="*/ 8950732 w 8962427"/>
              <a:gd name="connsiteY3" fmla="*/ 8442 h 4854969"/>
              <a:gd name="connsiteX4" fmla="*/ 6504579 w 8962427"/>
              <a:gd name="connsiteY4" fmla="*/ 0 h 4854969"/>
              <a:gd name="connsiteX5" fmla="*/ 6506140 w 8962427"/>
              <a:gd name="connsiteY5" fmla="*/ 860948 h 4854969"/>
              <a:gd name="connsiteX6" fmla="*/ 3879950 w 8962427"/>
              <a:gd name="connsiteY6" fmla="*/ 860948 h 4854969"/>
              <a:gd name="connsiteX7" fmla="*/ 3879949 w 8962427"/>
              <a:gd name="connsiteY7" fmla="*/ 2625127 h 4854969"/>
              <a:gd name="connsiteX8" fmla="*/ 6653933 w 8962427"/>
              <a:gd name="connsiteY8" fmla="*/ 2649744 h 4854969"/>
              <a:gd name="connsiteX9" fmla="*/ 6511987 w 8962427"/>
              <a:gd name="connsiteY9" fmla="*/ 3932396 h 4854969"/>
              <a:gd name="connsiteX10" fmla="*/ 2473503 w 8962427"/>
              <a:gd name="connsiteY10" fmla="*/ 3922885 h 4854969"/>
              <a:gd name="connsiteX11" fmla="*/ 2471691 w 8962427"/>
              <a:gd name="connsiteY11" fmla="*/ 3302593 h 4854969"/>
              <a:gd name="connsiteX12" fmla="*/ 0 w 8962427"/>
              <a:gd name="connsiteY12" fmla="*/ 3293351 h 4854969"/>
              <a:gd name="connsiteX0" fmla="*/ 0 w 8962427"/>
              <a:gd name="connsiteY0" fmla="*/ 3293351 h 4854969"/>
              <a:gd name="connsiteX1" fmla="*/ 11358 w 8962427"/>
              <a:gd name="connsiteY1" fmla="*/ 4854969 h 4854969"/>
              <a:gd name="connsiteX2" fmla="*/ 8962427 w 8962427"/>
              <a:gd name="connsiteY2" fmla="*/ 4846528 h 4854969"/>
              <a:gd name="connsiteX3" fmla="*/ 8950732 w 8962427"/>
              <a:gd name="connsiteY3" fmla="*/ 8442 h 4854969"/>
              <a:gd name="connsiteX4" fmla="*/ 6504579 w 8962427"/>
              <a:gd name="connsiteY4" fmla="*/ 0 h 4854969"/>
              <a:gd name="connsiteX5" fmla="*/ 6506140 w 8962427"/>
              <a:gd name="connsiteY5" fmla="*/ 860948 h 4854969"/>
              <a:gd name="connsiteX6" fmla="*/ 3879950 w 8962427"/>
              <a:gd name="connsiteY6" fmla="*/ 860948 h 4854969"/>
              <a:gd name="connsiteX7" fmla="*/ 3879949 w 8962427"/>
              <a:gd name="connsiteY7" fmla="*/ 2625127 h 4854969"/>
              <a:gd name="connsiteX8" fmla="*/ 6653933 w 8962427"/>
              <a:gd name="connsiteY8" fmla="*/ 2649744 h 4854969"/>
              <a:gd name="connsiteX9" fmla="*/ 6511987 w 8962427"/>
              <a:gd name="connsiteY9" fmla="*/ 3932396 h 4854969"/>
              <a:gd name="connsiteX10" fmla="*/ 2473503 w 8962427"/>
              <a:gd name="connsiteY10" fmla="*/ 3922885 h 4854969"/>
              <a:gd name="connsiteX11" fmla="*/ 2471691 w 8962427"/>
              <a:gd name="connsiteY11" fmla="*/ 3302593 h 4854969"/>
              <a:gd name="connsiteX12" fmla="*/ 0 w 8962427"/>
              <a:gd name="connsiteY12" fmla="*/ 3293351 h 4854969"/>
              <a:gd name="connsiteX0" fmla="*/ 0 w 8962427"/>
              <a:gd name="connsiteY0" fmla="*/ 3293351 h 4854969"/>
              <a:gd name="connsiteX1" fmla="*/ 11358 w 8962427"/>
              <a:gd name="connsiteY1" fmla="*/ 4854969 h 4854969"/>
              <a:gd name="connsiteX2" fmla="*/ 8962427 w 8962427"/>
              <a:gd name="connsiteY2" fmla="*/ 4846528 h 4854969"/>
              <a:gd name="connsiteX3" fmla="*/ 8950732 w 8962427"/>
              <a:gd name="connsiteY3" fmla="*/ 8442 h 4854969"/>
              <a:gd name="connsiteX4" fmla="*/ 6504579 w 8962427"/>
              <a:gd name="connsiteY4" fmla="*/ 0 h 4854969"/>
              <a:gd name="connsiteX5" fmla="*/ 6506140 w 8962427"/>
              <a:gd name="connsiteY5" fmla="*/ 860948 h 4854969"/>
              <a:gd name="connsiteX6" fmla="*/ 3879950 w 8962427"/>
              <a:gd name="connsiteY6" fmla="*/ 860948 h 4854969"/>
              <a:gd name="connsiteX7" fmla="*/ 3879949 w 8962427"/>
              <a:gd name="connsiteY7" fmla="*/ 2625127 h 4854969"/>
              <a:gd name="connsiteX8" fmla="*/ 6653933 w 8962427"/>
              <a:gd name="connsiteY8" fmla="*/ 2649744 h 4854969"/>
              <a:gd name="connsiteX9" fmla="*/ 6511987 w 8962427"/>
              <a:gd name="connsiteY9" fmla="*/ 3932396 h 4854969"/>
              <a:gd name="connsiteX10" fmla="*/ 2473503 w 8962427"/>
              <a:gd name="connsiteY10" fmla="*/ 3922885 h 4854969"/>
              <a:gd name="connsiteX11" fmla="*/ 2471691 w 8962427"/>
              <a:gd name="connsiteY11" fmla="*/ 3302593 h 4854969"/>
              <a:gd name="connsiteX12" fmla="*/ 0 w 8962427"/>
              <a:gd name="connsiteY12" fmla="*/ 3293351 h 4854969"/>
              <a:gd name="connsiteX0" fmla="*/ 0 w 8962427"/>
              <a:gd name="connsiteY0" fmla="*/ 3293351 h 4854969"/>
              <a:gd name="connsiteX1" fmla="*/ 11358 w 8962427"/>
              <a:gd name="connsiteY1" fmla="*/ 4854969 h 4854969"/>
              <a:gd name="connsiteX2" fmla="*/ 8962427 w 8962427"/>
              <a:gd name="connsiteY2" fmla="*/ 4846528 h 4854969"/>
              <a:gd name="connsiteX3" fmla="*/ 8950732 w 8962427"/>
              <a:gd name="connsiteY3" fmla="*/ 8442 h 4854969"/>
              <a:gd name="connsiteX4" fmla="*/ 6504579 w 8962427"/>
              <a:gd name="connsiteY4" fmla="*/ 0 h 4854969"/>
              <a:gd name="connsiteX5" fmla="*/ 6506140 w 8962427"/>
              <a:gd name="connsiteY5" fmla="*/ 860948 h 4854969"/>
              <a:gd name="connsiteX6" fmla="*/ 3879950 w 8962427"/>
              <a:gd name="connsiteY6" fmla="*/ 860948 h 4854969"/>
              <a:gd name="connsiteX7" fmla="*/ 3879949 w 8962427"/>
              <a:gd name="connsiteY7" fmla="*/ 2625127 h 4854969"/>
              <a:gd name="connsiteX8" fmla="*/ 6642565 w 8962427"/>
              <a:gd name="connsiteY8" fmla="*/ 2616922 h 4854969"/>
              <a:gd name="connsiteX9" fmla="*/ 6511987 w 8962427"/>
              <a:gd name="connsiteY9" fmla="*/ 3932396 h 4854969"/>
              <a:gd name="connsiteX10" fmla="*/ 2473503 w 8962427"/>
              <a:gd name="connsiteY10" fmla="*/ 3922885 h 4854969"/>
              <a:gd name="connsiteX11" fmla="*/ 2471691 w 8962427"/>
              <a:gd name="connsiteY11" fmla="*/ 3302593 h 4854969"/>
              <a:gd name="connsiteX12" fmla="*/ 0 w 8962427"/>
              <a:gd name="connsiteY12" fmla="*/ 3293351 h 4854969"/>
              <a:gd name="connsiteX0" fmla="*/ 0 w 8962427"/>
              <a:gd name="connsiteY0" fmla="*/ 3293351 h 4854969"/>
              <a:gd name="connsiteX1" fmla="*/ 11358 w 8962427"/>
              <a:gd name="connsiteY1" fmla="*/ 4854969 h 4854969"/>
              <a:gd name="connsiteX2" fmla="*/ 8962427 w 8962427"/>
              <a:gd name="connsiteY2" fmla="*/ 4846528 h 4854969"/>
              <a:gd name="connsiteX3" fmla="*/ 8950732 w 8962427"/>
              <a:gd name="connsiteY3" fmla="*/ 8442 h 4854969"/>
              <a:gd name="connsiteX4" fmla="*/ 6504579 w 8962427"/>
              <a:gd name="connsiteY4" fmla="*/ 0 h 4854969"/>
              <a:gd name="connsiteX5" fmla="*/ 6506140 w 8962427"/>
              <a:gd name="connsiteY5" fmla="*/ 860948 h 4854969"/>
              <a:gd name="connsiteX6" fmla="*/ 3879950 w 8962427"/>
              <a:gd name="connsiteY6" fmla="*/ 860948 h 4854969"/>
              <a:gd name="connsiteX7" fmla="*/ 3879949 w 8962427"/>
              <a:gd name="connsiteY7" fmla="*/ 2625127 h 4854969"/>
              <a:gd name="connsiteX8" fmla="*/ 6642565 w 8962427"/>
              <a:gd name="connsiteY8" fmla="*/ 2616922 h 4854969"/>
              <a:gd name="connsiteX9" fmla="*/ 6511987 w 8962427"/>
              <a:gd name="connsiteY9" fmla="*/ 3932396 h 4854969"/>
              <a:gd name="connsiteX10" fmla="*/ 2473503 w 8962427"/>
              <a:gd name="connsiteY10" fmla="*/ 3922885 h 4854969"/>
              <a:gd name="connsiteX11" fmla="*/ 2471691 w 8962427"/>
              <a:gd name="connsiteY11" fmla="*/ 3302593 h 4854969"/>
              <a:gd name="connsiteX12" fmla="*/ 0 w 8962427"/>
              <a:gd name="connsiteY12" fmla="*/ 3293351 h 4854969"/>
              <a:gd name="connsiteX0" fmla="*/ 0 w 8962427"/>
              <a:gd name="connsiteY0" fmla="*/ 3293351 h 4854969"/>
              <a:gd name="connsiteX1" fmla="*/ 11358 w 8962427"/>
              <a:gd name="connsiteY1" fmla="*/ 4854969 h 4854969"/>
              <a:gd name="connsiteX2" fmla="*/ 8962427 w 8962427"/>
              <a:gd name="connsiteY2" fmla="*/ 4846528 h 4854969"/>
              <a:gd name="connsiteX3" fmla="*/ 8950732 w 8962427"/>
              <a:gd name="connsiteY3" fmla="*/ 8442 h 4854969"/>
              <a:gd name="connsiteX4" fmla="*/ 6504579 w 8962427"/>
              <a:gd name="connsiteY4" fmla="*/ 0 h 4854969"/>
              <a:gd name="connsiteX5" fmla="*/ 6506140 w 8962427"/>
              <a:gd name="connsiteY5" fmla="*/ 860948 h 4854969"/>
              <a:gd name="connsiteX6" fmla="*/ 3879950 w 8962427"/>
              <a:gd name="connsiteY6" fmla="*/ 860948 h 4854969"/>
              <a:gd name="connsiteX7" fmla="*/ 3879949 w 8962427"/>
              <a:gd name="connsiteY7" fmla="*/ 2625127 h 4854969"/>
              <a:gd name="connsiteX8" fmla="*/ 6642565 w 8962427"/>
              <a:gd name="connsiteY8" fmla="*/ 2608716 h 4854969"/>
              <a:gd name="connsiteX9" fmla="*/ 6511987 w 8962427"/>
              <a:gd name="connsiteY9" fmla="*/ 3932396 h 4854969"/>
              <a:gd name="connsiteX10" fmla="*/ 2473503 w 8962427"/>
              <a:gd name="connsiteY10" fmla="*/ 3922885 h 4854969"/>
              <a:gd name="connsiteX11" fmla="*/ 2471691 w 8962427"/>
              <a:gd name="connsiteY11" fmla="*/ 3302593 h 4854969"/>
              <a:gd name="connsiteX12" fmla="*/ 0 w 8962427"/>
              <a:gd name="connsiteY12" fmla="*/ 3293351 h 4854969"/>
              <a:gd name="connsiteX0" fmla="*/ 0 w 8962427"/>
              <a:gd name="connsiteY0" fmla="*/ 3293351 h 4854969"/>
              <a:gd name="connsiteX1" fmla="*/ 11358 w 8962427"/>
              <a:gd name="connsiteY1" fmla="*/ 4854969 h 4854969"/>
              <a:gd name="connsiteX2" fmla="*/ 8962427 w 8962427"/>
              <a:gd name="connsiteY2" fmla="*/ 4846528 h 4854969"/>
              <a:gd name="connsiteX3" fmla="*/ 8950732 w 8962427"/>
              <a:gd name="connsiteY3" fmla="*/ 8442 h 4854969"/>
              <a:gd name="connsiteX4" fmla="*/ 6504579 w 8962427"/>
              <a:gd name="connsiteY4" fmla="*/ 0 h 4854969"/>
              <a:gd name="connsiteX5" fmla="*/ 6506140 w 8962427"/>
              <a:gd name="connsiteY5" fmla="*/ 860948 h 4854969"/>
              <a:gd name="connsiteX6" fmla="*/ 3879950 w 8962427"/>
              <a:gd name="connsiteY6" fmla="*/ 860948 h 4854969"/>
              <a:gd name="connsiteX7" fmla="*/ 3879949 w 8962427"/>
              <a:gd name="connsiteY7" fmla="*/ 2625127 h 4854969"/>
              <a:gd name="connsiteX8" fmla="*/ 6642565 w 8962427"/>
              <a:gd name="connsiteY8" fmla="*/ 2608716 h 4854969"/>
              <a:gd name="connsiteX9" fmla="*/ 6511987 w 8962427"/>
              <a:gd name="connsiteY9" fmla="*/ 3932396 h 4854969"/>
              <a:gd name="connsiteX10" fmla="*/ 2473503 w 8962427"/>
              <a:gd name="connsiteY10" fmla="*/ 3922885 h 4854969"/>
              <a:gd name="connsiteX11" fmla="*/ 2471691 w 8962427"/>
              <a:gd name="connsiteY11" fmla="*/ 3302593 h 4854969"/>
              <a:gd name="connsiteX12" fmla="*/ 0 w 8962427"/>
              <a:gd name="connsiteY12" fmla="*/ 3293351 h 4854969"/>
              <a:gd name="connsiteX0" fmla="*/ 0 w 8962427"/>
              <a:gd name="connsiteY0" fmla="*/ 3293351 h 4854969"/>
              <a:gd name="connsiteX1" fmla="*/ 11358 w 8962427"/>
              <a:gd name="connsiteY1" fmla="*/ 4854969 h 4854969"/>
              <a:gd name="connsiteX2" fmla="*/ 8962427 w 8962427"/>
              <a:gd name="connsiteY2" fmla="*/ 4846528 h 4854969"/>
              <a:gd name="connsiteX3" fmla="*/ 8950732 w 8962427"/>
              <a:gd name="connsiteY3" fmla="*/ 8442 h 4854969"/>
              <a:gd name="connsiteX4" fmla="*/ 6504579 w 8962427"/>
              <a:gd name="connsiteY4" fmla="*/ 0 h 4854969"/>
              <a:gd name="connsiteX5" fmla="*/ 6506140 w 8962427"/>
              <a:gd name="connsiteY5" fmla="*/ 860948 h 4854969"/>
              <a:gd name="connsiteX6" fmla="*/ 3879950 w 8962427"/>
              <a:gd name="connsiteY6" fmla="*/ 860948 h 4854969"/>
              <a:gd name="connsiteX7" fmla="*/ 3879949 w 8962427"/>
              <a:gd name="connsiteY7" fmla="*/ 2625127 h 4854969"/>
              <a:gd name="connsiteX8" fmla="*/ 6642565 w 8962427"/>
              <a:gd name="connsiteY8" fmla="*/ 2625127 h 4854969"/>
              <a:gd name="connsiteX9" fmla="*/ 6511987 w 8962427"/>
              <a:gd name="connsiteY9" fmla="*/ 3932396 h 4854969"/>
              <a:gd name="connsiteX10" fmla="*/ 2473503 w 8962427"/>
              <a:gd name="connsiteY10" fmla="*/ 3922885 h 4854969"/>
              <a:gd name="connsiteX11" fmla="*/ 2471691 w 8962427"/>
              <a:gd name="connsiteY11" fmla="*/ 3302593 h 4854969"/>
              <a:gd name="connsiteX12" fmla="*/ 0 w 8962427"/>
              <a:gd name="connsiteY12" fmla="*/ 3293351 h 4854969"/>
              <a:gd name="connsiteX0" fmla="*/ 0 w 8962427"/>
              <a:gd name="connsiteY0" fmla="*/ 3293351 h 4854969"/>
              <a:gd name="connsiteX1" fmla="*/ 11358 w 8962427"/>
              <a:gd name="connsiteY1" fmla="*/ 4854969 h 4854969"/>
              <a:gd name="connsiteX2" fmla="*/ 8962427 w 8962427"/>
              <a:gd name="connsiteY2" fmla="*/ 4846528 h 4854969"/>
              <a:gd name="connsiteX3" fmla="*/ 8950732 w 8962427"/>
              <a:gd name="connsiteY3" fmla="*/ 8442 h 4854969"/>
              <a:gd name="connsiteX4" fmla="*/ 6504579 w 8962427"/>
              <a:gd name="connsiteY4" fmla="*/ 0 h 4854969"/>
              <a:gd name="connsiteX5" fmla="*/ 6506140 w 8962427"/>
              <a:gd name="connsiteY5" fmla="*/ 860948 h 4854969"/>
              <a:gd name="connsiteX6" fmla="*/ 3879950 w 8962427"/>
              <a:gd name="connsiteY6" fmla="*/ 860948 h 4854969"/>
              <a:gd name="connsiteX7" fmla="*/ 3879949 w 8962427"/>
              <a:gd name="connsiteY7" fmla="*/ 2625127 h 4854969"/>
              <a:gd name="connsiteX8" fmla="*/ 6642565 w 8962427"/>
              <a:gd name="connsiteY8" fmla="*/ 2625127 h 4854969"/>
              <a:gd name="connsiteX9" fmla="*/ 6614306 w 8962427"/>
              <a:gd name="connsiteY9" fmla="*/ 3899575 h 4854969"/>
              <a:gd name="connsiteX10" fmla="*/ 2473503 w 8962427"/>
              <a:gd name="connsiteY10" fmla="*/ 3922885 h 4854969"/>
              <a:gd name="connsiteX11" fmla="*/ 2471691 w 8962427"/>
              <a:gd name="connsiteY11" fmla="*/ 3302593 h 4854969"/>
              <a:gd name="connsiteX12" fmla="*/ 0 w 8962427"/>
              <a:gd name="connsiteY12" fmla="*/ 3293351 h 4854969"/>
              <a:gd name="connsiteX0" fmla="*/ 0 w 8962427"/>
              <a:gd name="connsiteY0" fmla="*/ 3293351 h 4854969"/>
              <a:gd name="connsiteX1" fmla="*/ 11358 w 8962427"/>
              <a:gd name="connsiteY1" fmla="*/ 4854969 h 4854969"/>
              <a:gd name="connsiteX2" fmla="*/ 8962427 w 8962427"/>
              <a:gd name="connsiteY2" fmla="*/ 4846528 h 4854969"/>
              <a:gd name="connsiteX3" fmla="*/ 8950732 w 8962427"/>
              <a:gd name="connsiteY3" fmla="*/ 8442 h 4854969"/>
              <a:gd name="connsiteX4" fmla="*/ 6504579 w 8962427"/>
              <a:gd name="connsiteY4" fmla="*/ 0 h 4854969"/>
              <a:gd name="connsiteX5" fmla="*/ 6506140 w 8962427"/>
              <a:gd name="connsiteY5" fmla="*/ 860948 h 4854969"/>
              <a:gd name="connsiteX6" fmla="*/ 3879950 w 8962427"/>
              <a:gd name="connsiteY6" fmla="*/ 860948 h 4854969"/>
              <a:gd name="connsiteX7" fmla="*/ 3879949 w 8962427"/>
              <a:gd name="connsiteY7" fmla="*/ 2625127 h 4854969"/>
              <a:gd name="connsiteX8" fmla="*/ 6642565 w 8962427"/>
              <a:gd name="connsiteY8" fmla="*/ 2625127 h 4854969"/>
              <a:gd name="connsiteX9" fmla="*/ 6614306 w 8962427"/>
              <a:gd name="connsiteY9" fmla="*/ 3899575 h 4854969"/>
              <a:gd name="connsiteX10" fmla="*/ 2473503 w 8962427"/>
              <a:gd name="connsiteY10" fmla="*/ 3922885 h 4854969"/>
              <a:gd name="connsiteX11" fmla="*/ 2471691 w 8962427"/>
              <a:gd name="connsiteY11" fmla="*/ 3302593 h 4854969"/>
              <a:gd name="connsiteX12" fmla="*/ 0 w 8962427"/>
              <a:gd name="connsiteY12" fmla="*/ 3293351 h 4854969"/>
              <a:gd name="connsiteX0" fmla="*/ 0 w 8962427"/>
              <a:gd name="connsiteY0" fmla="*/ 3293351 h 4854969"/>
              <a:gd name="connsiteX1" fmla="*/ 11358 w 8962427"/>
              <a:gd name="connsiteY1" fmla="*/ 4854969 h 4854969"/>
              <a:gd name="connsiteX2" fmla="*/ 8962427 w 8962427"/>
              <a:gd name="connsiteY2" fmla="*/ 4846528 h 4854969"/>
              <a:gd name="connsiteX3" fmla="*/ 8950732 w 8962427"/>
              <a:gd name="connsiteY3" fmla="*/ 8442 h 4854969"/>
              <a:gd name="connsiteX4" fmla="*/ 6504579 w 8962427"/>
              <a:gd name="connsiteY4" fmla="*/ 0 h 4854969"/>
              <a:gd name="connsiteX5" fmla="*/ 6506140 w 8962427"/>
              <a:gd name="connsiteY5" fmla="*/ 860948 h 4854969"/>
              <a:gd name="connsiteX6" fmla="*/ 3879950 w 8962427"/>
              <a:gd name="connsiteY6" fmla="*/ 860948 h 4854969"/>
              <a:gd name="connsiteX7" fmla="*/ 3879949 w 8962427"/>
              <a:gd name="connsiteY7" fmla="*/ 2625127 h 4854969"/>
              <a:gd name="connsiteX8" fmla="*/ 6642565 w 8962427"/>
              <a:gd name="connsiteY8" fmla="*/ 2625127 h 4854969"/>
              <a:gd name="connsiteX9" fmla="*/ 6637044 w 8962427"/>
              <a:gd name="connsiteY9" fmla="*/ 3915986 h 4854969"/>
              <a:gd name="connsiteX10" fmla="*/ 2473503 w 8962427"/>
              <a:gd name="connsiteY10" fmla="*/ 3922885 h 4854969"/>
              <a:gd name="connsiteX11" fmla="*/ 2471691 w 8962427"/>
              <a:gd name="connsiteY11" fmla="*/ 3302593 h 4854969"/>
              <a:gd name="connsiteX12" fmla="*/ 0 w 8962427"/>
              <a:gd name="connsiteY12" fmla="*/ 3293351 h 4854969"/>
              <a:gd name="connsiteX0" fmla="*/ 0 w 8962427"/>
              <a:gd name="connsiteY0" fmla="*/ 3293351 h 4854969"/>
              <a:gd name="connsiteX1" fmla="*/ 11358 w 8962427"/>
              <a:gd name="connsiteY1" fmla="*/ 4854969 h 4854969"/>
              <a:gd name="connsiteX2" fmla="*/ 8962427 w 8962427"/>
              <a:gd name="connsiteY2" fmla="*/ 4846528 h 4854969"/>
              <a:gd name="connsiteX3" fmla="*/ 8950732 w 8962427"/>
              <a:gd name="connsiteY3" fmla="*/ 8442 h 4854969"/>
              <a:gd name="connsiteX4" fmla="*/ 6504579 w 8962427"/>
              <a:gd name="connsiteY4" fmla="*/ 0 h 4854969"/>
              <a:gd name="connsiteX5" fmla="*/ 6506140 w 8962427"/>
              <a:gd name="connsiteY5" fmla="*/ 860948 h 4854969"/>
              <a:gd name="connsiteX6" fmla="*/ 3879950 w 8962427"/>
              <a:gd name="connsiteY6" fmla="*/ 860948 h 4854969"/>
              <a:gd name="connsiteX7" fmla="*/ 3879949 w 8962427"/>
              <a:gd name="connsiteY7" fmla="*/ 2625127 h 4854969"/>
              <a:gd name="connsiteX8" fmla="*/ 6642565 w 8962427"/>
              <a:gd name="connsiteY8" fmla="*/ 2625127 h 4854969"/>
              <a:gd name="connsiteX9" fmla="*/ 6637044 w 8962427"/>
              <a:gd name="connsiteY9" fmla="*/ 3915986 h 4854969"/>
              <a:gd name="connsiteX10" fmla="*/ 2473503 w 8962427"/>
              <a:gd name="connsiteY10" fmla="*/ 3922885 h 4854969"/>
              <a:gd name="connsiteX11" fmla="*/ 2471691 w 8962427"/>
              <a:gd name="connsiteY11" fmla="*/ 3302593 h 4854969"/>
              <a:gd name="connsiteX12" fmla="*/ 0 w 8962427"/>
              <a:gd name="connsiteY12" fmla="*/ 3293351 h 4854969"/>
              <a:gd name="connsiteX0" fmla="*/ 0 w 8962427"/>
              <a:gd name="connsiteY0" fmla="*/ 3293351 h 4854969"/>
              <a:gd name="connsiteX1" fmla="*/ 11358 w 8962427"/>
              <a:gd name="connsiteY1" fmla="*/ 4854969 h 4854969"/>
              <a:gd name="connsiteX2" fmla="*/ 8962427 w 8962427"/>
              <a:gd name="connsiteY2" fmla="*/ 4846528 h 4854969"/>
              <a:gd name="connsiteX3" fmla="*/ 8950732 w 8962427"/>
              <a:gd name="connsiteY3" fmla="*/ 8442 h 4854969"/>
              <a:gd name="connsiteX4" fmla="*/ 6504579 w 8962427"/>
              <a:gd name="connsiteY4" fmla="*/ 0 h 4854969"/>
              <a:gd name="connsiteX5" fmla="*/ 6506140 w 8962427"/>
              <a:gd name="connsiteY5" fmla="*/ 860948 h 4854969"/>
              <a:gd name="connsiteX6" fmla="*/ 3879950 w 8962427"/>
              <a:gd name="connsiteY6" fmla="*/ 860948 h 4854969"/>
              <a:gd name="connsiteX7" fmla="*/ 3879949 w 8962427"/>
              <a:gd name="connsiteY7" fmla="*/ 2625127 h 4854969"/>
              <a:gd name="connsiteX8" fmla="*/ 6642565 w 8962427"/>
              <a:gd name="connsiteY8" fmla="*/ 2625127 h 4854969"/>
              <a:gd name="connsiteX9" fmla="*/ 6659782 w 8962427"/>
              <a:gd name="connsiteY9" fmla="*/ 3915987 h 4854969"/>
              <a:gd name="connsiteX10" fmla="*/ 2473503 w 8962427"/>
              <a:gd name="connsiteY10" fmla="*/ 3922885 h 4854969"/>
              <a:gd name="connsiteX11" fmla="*/ 2471691 w 8962427"/>
              <a:gd name="connsiteY11" fmla="*/ 3302593 h 4854969"/>
              <a:gd name="connsiteX12" fmla="*/ 0 w 8962427"/>
              <a:gd name="connsiteY12" fmla="*/ 3293351 h 4854969"/>
              <a:gd name="connsiteX0" fmla="*/ 0 w 8962427"/>
              <a:gd name="connsiteY0" fmla="*/ 3293351 h 4854969"/>
              <a:gd name="connsiteX1" fmla="*/ 11358 w 8962427"/>
              <a:gd name="connsiteY1" fmla="*/ 4854969 h 4854969"/>
              <a:gd name="connsiteX2" fmla="*/ 8962427 w 8962427"/>
              <a:gd name="connsiteY2" fmla="*/ 4846528 h 4854969"/>
              <a:gd name="connsiteX3" fmla="*/ 8950732 w 8962427"/>
              <a:gd name="connsiteY3" fmla="*/ 8442 h 4854969"/>
              <a:gd name="connsiteX4" fmla="*/ 6504579 w 8962427"/>
              <a:gd name="connsiteY4" fmla="*/ 0 h 4854969"/>
              <a:gd name="connsiteX5" fmla="*/ 6506140 w 8962427"/>
              <a:gd name="connsiteY5" fmla="*/ 860948 h 4854969"/>
              <a:gd name="connsiteX6" fmla="*/ 3879950 w 8962427"/>
              <a:gd name="connsiteY6" fmla="*/ 860948 h 4854969"/>
              <a:gd name="connsiteX7" fmla="*/ 3879949 w 8962427"/>
              <a:gd name="connsiteY7" fmla="*/ 2625127 h 4854969"/>
              <a:gd name="connsiteX8" fmla="*/ 6642565 w 8962427"/>
              <a:gd name="connsiteY8" fmla="*/ 2625127 h 4854969"/>
              <a:gd name="connsiteX9" fmla="*/ 6659782 w 8962427"/>
              <a:gd name="connsiteY9" fmla="*/ 3915987 h 4854969"/>
              <a:gd name="connsiteX10" fmla="*/ 2473503 w 8962427"/>
              <a:gd name="connsiteY10" fmla="*/ 3922885 h 4854969"/>
              <a:gd name="connsiteX11" fmla="*/ 2471691 w 8962427"/>
              <a:gd name="connsiteY11" fmla="*/ 3302593 h 4854969"/>
              <a:gd name="connsiteX12" fmla="*/ 0 w 8962427"/>
              <a:gd name="connsiteY12" fmla="*/ 3293351 h 4854969"/>
              <a:gd name="connsiteX0" fmla="*/ 0 w 8962427"/>
              <a:gd name="connsiteY0" fmla="*/ 3293351 h 4854969"/>
              <a:gd name="connsiteX1" fmla="*/ 11358 w 8962427"/>
              <a:gd name="connsiteY1" fmla="*/ 4854969 h 4854969"/>
              <a:gd name="connsiteX2" fmla="*/ 8962427 w 8962427"/>
              <a:gd name="connsiteY2" fmla="*/ 4846528 h 4854969"/>
              <a:gd name="connsiteX3" fmla="*/ 8950732 w 8962427"/>
              <a:gd name="connsiteY3" fmla="*/ 8442 h 4854969"/>
              <a:gd name="connsiteX4" fmla="*/ 6504579 w 8962427"/>
              <a:gd name="connsiteY4" fmla="*/ 0 h 4854969"/>
              <a:gd name="connsiteX5" fmla="*/ 6506140 w 8962427"/>
              <a:gd name="connsiteY5" fmla="*/ 860948 h 4854969"/>
              <a:gd name="connsiteX6" fmla="*/ 3879950 w 8962427"/>
              <a:gd name="connsiteY6" fmla="*/ 860948 h 4854969"/>
              <a:gd name="connsiteX7" fmla="*/ 3879949 w 8962427"/>
              <a:gd name="connsiteY7" fmla="*/ 2625127 h 4854969"/>
              <a:gd name="connsiteX8" fmla="*/ 6642565 w 8962427"/>
              <a:gd name="connsiteY8" fmla="*/ 2625127 h 4854969"/>
              <a:gd name="connsiteX9" fmla="*/ 6659782 w 8962427"/>
              <a:gd name="connsiteY9" fmla="*/ 3915987 h 4854969"/>
              <a:gd name="connsiteX10" fmla="*/ 2473503 w 8962427"/>
              <a:gd name="connsiteY10" fmla="*/ 3922885 h 4854969"/>
              <a:gd name="connsiteX11" fmla="*/ 2471691 w 8962427"/>
              <a:gd name="connsiteY11" fmla="*/ 3302593 h 4854969"/>
              <a:gd name="connsiteX12" fmla="*/ 0 w 8962427"/>
              <a:gd name="connsiteY12" fmla="*/ 3293351 h 4854969"/>
              <a:gd name="connsiteX0" fmla="*/ 0 w 8962427"/>
              <a:gd name="connsiteY0" fmla="*/ 3293351 h 4854969"/>
              <a:gd name="connsiteX1" fmla="*/ 11358 w 8962427"/>
              <a:gd name="connsiteY1" fmla="*/ 4854969 h 4854969"/>
              <a:gd name="connsiteX2" fmla="*/ 8962427 w 8962427"/>
              <a:gd name="connsiteY2" fmla="*/ 4846528 h 4854969"/>
              <a:gd name="connsiteX3" fmla="*/ 8950732 w 8962427"/>
              <a:gd name="connsiteY3" fmla="*/ 8442 h 4854969"/>
              <a:gd name="connsiteX4" fmla="*/ 6504579 w 8962427"/>
              <a:gd name="connsiteY4" fmla="*/ 0 h 4854969"/>
              <a:gd name="connsiteX5" fmla="*/ 6506140 w 8962427"/>
              <a:gd name="connsiteY5" fmla="*/ 860948 h 4854969"/>
              <a:gd name="connsiteX6" fmla="*/ 3879950 w 8962427"/>
              <a:gd name="connsiteY6" fmla="*/ 860948 h 4854969"/>
              <a:gd name="connsiteX7" fmla="*/ 3879949 w 8962427"/>
              <a:gd name="connsiteY7" fmla="*/ 2625127 h 4854969"/>
              <a:gd name="connsiteX8" fmla="*/ 6642565 w 8962427"/>
              <a:gd name="connsiteY8" fmla="*/ 2625127 h 4854969"/>
              <a:gd name="connsiteX9" fmla="*/ 6659782 w 8962427"/>
              <a:gd name="connsiteY9" fmla="*/ 3915987 h 4854969"/>
              <a:gd name="connsiteX10" fmla="*/ 2473503 w 8962427"/>
              <a:gd name="connsiteY10" fmla="*/ 3922885 h 4854969"/>
              <a:gd name="connsiteX11" fmla="*/ 2471691 w 8962427"/>
              <a:gd name="connsiteY11" fmla="*/ 3302593 h 4854969"/>
              <a:gd name="connsiteX12" fmla="*/ 0 w 8962427"/>
              <a:gd name="connsiteY12" fmla="*/ 3293351 h 4854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62427" h="4854969">
                <a:moveTo>
                  <a:pt x="0" y="3293351"/>
                </a:moveTo>
                <a:cubicBezTo>
                  <a:pt x="5806" y="4672208"/>
                  <a:pt x="5552" y="3476112"/>
                  <a:pt x="11358" y="4854969"/>
                </a:cubicBezTo>
                <a:lnTo>
                  <a:pt x="8962427" y="4846528"/>
                </a:lnTo>
                <a:cubicBezTo>
                  <a:pt x="8959524" y="3679579"/>
                  <a:pt x="8953635" y="1175391"/>
                  <a:pt x="8950732" y="8442"/>
                </a:cubicBezTo>
                <a:lnTo>
                  <a:pt x="6504579" y="0"/>
                </a:lnTo>
                <a:cubicBezTo>
                  <a:pt x="6506423" y="388247"/>
                  <a:pt x="6504905" y="205549"/>
                  <a:pt x="6506140" y="860948"/>
                </a:cubicBezTo>
                <a:lnTo>
                  <a:pt x="3879950" y="860948"/>
                </a:lnTo>
                <a:cubicBezTo>
                  <a:pt x="3887528" y="1183698"/>
                  <a:pt x="3888449" y="2027061"/>
                  <a:pt x="3879949" y="2625127"/>
                </a:cubicBezTo>
                <a:lnTo>
                  <a:pt x="6642565" y="2625127"/>
                </a:lnTo>
                <a:cubicBezTo>
                  <a:pt x="6660592" y="2985234"/>
                  <a:pt x="6634602" y="3524643"/>
                  <a:pt x="6659782" y="3915987"/>
                </a:cubicBezTo>
                <a:lnTo>
                  <a:pt x="2473503" y="3922885"/>
                </a:lnTo>
                <a:cubicBezTo>
                  <a:pt x="2479309" y="2857537"/>
                  <a:pt x="2465885" y="4367941"/>
                  <a:pt x="2471691" y="3302593"/>
                </a:cubicBezTo>
                <a:lnTo>
                  <a:pt x="0" y="3293351"/>
                </a:lnTo>
                <a:close/>
              </a:path>
            </a:pathLst>
          </a:custGeom>
          <a:solidFill>
            <a:schemeClr val="accent6">
              <a:alpha val="4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lowchart: Alternate Process 41">
            <a:extLst>
              <a:ext uri="{FF2B5EF4-FFF2-40B4-BE49-F238E27FC236}">
                <a16:creationId xmlns:a16="http://schemas.microsoft.com/office/drawing/2014/main" id="{B7F1E54A-D2A4-AFD2-3F67-E28E5383B631}"/>
              </a:ext>
            </a:extLst>
          </p:cNvPr>
          <p:cNvSpPr/>
          <p:nvPr/>
        </p:nvSpPr>
        <p:spPr>
          <a:xfrm>
            <a:off x="9296400" y="1272326"/>
            <a:ext cx="1765646" cy="526230"/>
          </a:xfrm>
          <a:prstGeom prst="flowChartAlternate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Associated System Services</a:t>
            </a:r>
          </a:p>
        </p:txBody>
      </p:sp>
      <p:sp>
        <p:nvSpPr>
          <p:cNvPr id="112" name="TextBox 111">
            <a:extLst>
              <a:ext uri="{FF2B5EF4-FFF2-40B4-BE49-F238E27FC236}">
                <a16:creationId xmlns:a16="http://schemas.microsoft.com/office/drawing/2014/main" id="{196FE6EF-269A-9D1F-6B49-072F2873FED4}"/>
              </a:ext>
            </a:extLst>
          </p:cNvPr>
          <p:cNvSpPr txBox="1"/>
          <p:nvPr/>
        </p:nvSpPr>
        <p:spPr>
          <a:xfrm>
            <a:off x="4191000" y="5691929"/>
            <a:ext cx="2159126" cy="584775"/>
          </a:xfrm>
          <a:prstGeom prst="rect">
            <a:avLst/>
          </a:prstGeom>
          <a:noFill/>
        </p:spPr>
        <p:txBody>
          <a:bodyPr wrap="square" rtlCol="0">
            <a:spAutoFit/>
          </a:bodyPr>
          <a:lstStyle/>
          <a:p>
            <a:pPr algn="ctr"/>
            <a:r>
              <a:rPr lang="en-US" sz="1600" dirty="0"/>
              <a:t>Device 1</a:t>
            </a:r>
          </a:p>
          <a:p>
            <a:pPr algn="ctr"/>
            <a:r>
              <a:rPr lang="en-US" sz="1600" dirty="0"/>
              <a:t>(connected speaker)</a:t>
            </a:r>
          </a:p>
        </p:txBody>
      </p:sp>
      <p:pic>
        <p:nvPicPr>
          <p:cNvPr id="113" name="Graphic 112" descr="Volume with solid fill">
            <a:extLst>
              <a:ext uri="{FF2B5EF4-FFF2-40B4-BE49-F238E27FC236}">
                <a16:creationId xmlns:a16="http://schemas.microsoft.com/office/drawing/2014/main" id="{73E9DC71-B771-F919-7BFA-1F97F004C9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18527" y="4985543"/>
            <a:ext cx="914400" cy="914400"/>
          </a:xfrm>
          <a:prstGeom prst="rect">
            <a:avLst/>
          </a:prstGeom>
        </p:spPr>
      </p:pic>
      <p:sp>
        <p:nvSpPr>
          <p:cNvPr id="117" name="TextBox 116">
            <a:extLst>
              <a:ext uri="{FF2B5EF4-FFF2-40B4-BE49-F238E27FC236}">
                <a16:creationId xmlns:a16="http://schemas.microsoft.com/office/drawing/2014/main" id="{2667A7FB-6FB3-7CD3-6953-E8133802AAD9}"/>
              </a:ext>
            </a:extLst>
          </p:cNvPr>
          <p:cNvSpPr txBox="1"/>
          <p:nvPr/>
        </p:nvSpPr>
        <p:spPr>
          <a:xfrm>
            <a:off x="8458200" y="5621412"/>
            <a:ext cx="2712716" cy="584775"/>
          </a:xfrm>
          <a:prstGeom prst="rect">
            <a:avLst/>
          </a:prstGeom>
          <a:noFill/>
        </p:spPr>
        <p:txBody>
          <a:bodyPr wrap="square" rtlCol="0">
            <a:spAutoFit/>
          </a:bodyPr>
          <a:lstStyle/>
          <a:p>
            <a:pPr algn="r"/>
            <a:r>
              <a:rPr lang="en-US" sz="1600" i="1" dirty="0"/>
              <a:t>Example of the scope of a basic “IoT Product”</a:t>
            </a:r>
          </a:p>
        </p:txBody>
      </p:sp>
      <p:sp>
        <p:nvSpPr>
          <p:cNvPr id="2" name="Title 1">
            <a:extLst>
              <a:ext uri="{FF2B5EF4-FFF2-40B4-BE49-F238E27FC236}">
                <a16:creationId xmlns:a16="http://schemas.microsoft.com/office/drawing/2014/main" id="{5326A579-6ACC-E997-63C5-5BD15A6125FB}"/>
              </a:ext>
            </a:extLst>
          </p:cNvPr>
          <p:cNvSpPr>
            <a:spLocks noGrp="1"/>
          </p:cNvSpPr>
          <p:nvPr>
            <p:ph type="title"/>
          </p:nvPr>
        </p:nvSpPr>
        <p:spPr>
          <a:xfrm>
            <a:off x="838200" y="347472"/>
            <a:ext cx="10515600" cy="914400"/>
          </a:xfrm>
        </p:spPr>
        <p:txBody>
          <a:bodyPr>
            <a:normAutofit/>
          </a:bodyPr>
          <a:lstStyle/>
          <a:p>
            <a:r>
              <a:rPr lang="en-US" sz="2800" dirty="0"/>
              <a:t>The “Gestalt” Connected Product</a:t>
            </a:r>
          </a:p>
        </p:txBody>
      </p:sp>
      <p:sp>
        <p:nvSpPr>
          <p:cNvPr id="35" name="Flowchart: Document 34">
            <a:extLst>
              <a:ext uri="{FF2B5EF4-FFF2-40B4-BE49-F238E27FC236}">
                <a16:creationId xmlns:a16="http://schemas.microsoft.com/office/drawing/2014/main" id="{890C7E12-4DC8-61A6-5C63-362E8DABF7A8}"/>
              </a:ext>
            </a:extLst>
          </p:cNvPr>
          <p:cNvSpPr/>
          <p:nvPr/>
        </p:nvSpPr>
        <p:spPr>
          <a:xfrm>
            <a:off x="6553200" y="5286104"/>
            <a:ext cx="1580061" cy="838200"/>
          </a:xfrm>
          <a:prstGeom prst="flowChartDocumen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Smartphone App</a:t>
            </a:r>
          </a:p>
        </p:txBody>
      </p:sp>
      <p:sp>
        <p:nvSpPr>
          <p:cNvPr id="53" name="TextBox 52">
            <a:extLst>
              <a:ext uri="{FF2B5EF4-FFF2-40B4-BE49-F238E27FC236}">
                <a16:creationId xmlns:a16="http://schemas.microsoft.com/office/drawing/2014/main" id="{59604E25-D606-E741-F1F9-46235DDF40D8}"/>
              </a:ext>
            </a:extLst>
          </p:cNvPr>
          <p:cNvSpPr txBox="1"/>
          <p:nvPr/>
        </p:nvSpPr>
        <p:spPr>
          <a:xfrm>
            <a:off x="7391401" y="3039573"/>
            <a:ext cx="1523999" cy="584775"/>
          </a:xfrm>
          <a:prstGeom prst="rect">
            <a:avLst/>
          </a:prstGeom>
          <a:noFill/>
        </p:spPr>
        <p:txBody>
          <a:bodyPr wrap="square" rtlCol="0">
            <a:spAutoFit/>
          </a:bodyPr>
          <a:lstStyle/>
          <a:p>
            <a:r>
              <a:rPr lang="en-US" sz="1600" dirty="0"/>
              <a:t>5G/Mobile Broadband</a:t>
            </a:r>
          </a:p>
        </p:txBody>
      </p:sp>
      <p:sp>
        <p:nvSpPr>
          <p:cNvPr id="3" name="Content Placeholder 2">
            <a:extLst>
              <a:ext uri="{FF2B5EF4-FFF2-40B4-BE49-F238E27FC236}">
                <a16:creationId xmlns:a16="http://schemas.microsoft.com/office/drawing/2014/main" id="{F30D2552-2006-4526-B8BF-70DFC80E7E0E}"/>
              </a:ext>
            </a:extLst>
          </p:cNvPr>
          <p:cNvSpPr>
            <a:spLocks noGrp="1"/>
          </p:cNvSpPr>
          <p:nvPr>
            <p:ph idx="1"/>
          </p:nvPr>
        </p:nvSpPr>
        <p:spPr>
          <a:xfrm>
            <a:off x="457200" y="2819400"/>
            <a:ext cx="3980327" cy="2665184"/>
          </a:xfrm>
        </p:spPr>
        <p:txBody>
          <a:bodyPr>
            <a:normAutofit lnSpcReduction="10000"/>
          </a:bodyPr>
          <a:lstStyle/>
          <a:p>
            <a:pPr marL="0" indent="0">
              <a:buNone/>
            </a:pPr>
            <a:r>
              <a:rPr lang="en-US" sz="2000" dirty="0"/>
              <a:t>The IoT Product is:</a:t>
            </a:r>
          </a:p>
          <a:p>
            <a:r>
              <a:rPr lang="en-US" sz="1800" dirty="0"/>
              <a:t>Hardware +</a:t>
            </a:r>
          </a:p>
          <a:p>
            <a:r>
              <a:rPr lang="en-US" sz="1800" dirty="0"/>
              <a:t>Smartphone App + </a:t>
            </a:r>
          </a:p>
          <a:p>
            <a:r>
              <a:rPr lang="en-US" sz="1800" dirty="0"/>
              <a:t>Cloud services + …</a:t>
            </a:r>
          </a:p>
          <a:p>
            <a:pPr marL="0" indent="0">
              <a:buNone/>
            </a:pPr>
            <a:r>
              <a:rPr lang="en-US" sz="2000" dirty="0"/>
              <a:t>…everything that is needed</a:t>
            </a:r>
          </a:p>
          <a:p>
            <a:pPr marL="0" indent="0">
              <a:buNone/>
            </a:pPr>
            <a:r>
              <a:rPr lang="en-US" sz="2000" dirty="0"/>
              <a:t>for full product </a:t>
            </a:r>
          </a:p>
          <a:p>
            <a:pPr marL="0" indent="0">
              <a:buNone/>
            </a:pPr>
            <a:r>
              <a:rPr lang="en-US" sz="2000" dirty="0"/>
              <a:t>Functionality as sold</a:t>
            </a:r>
          </a:p>
        </p:txBody>
      </p:sp>
    </p:spTree>
    <p:extLst>
      <p:ext uri="{BB962C8B-B14F-4D97-AF65-F5344CB8AC3E}">
        <p14:creationId xmlns:p14="http://schemas.microsoft.com/office/powerpoint/2010/main" val="2333910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59AF6-3EC6-399A-DCAF-9A4211194B60}"/>
              </a:ext>
            </a:extLst>
          </p:cNvPr>
          <p:cNvSpPr>
            <a:spLocks noGrp="1"/>
          </p:cNvSpPr>
          <p:nvPr>
            <p:ph type="title"/>
          </p:nvPr>
        </p:nvSpPr>
        <p:spPr/>
        <p:txBody>
          <a:bodyPr/>
          <a:lstStyle/>
          <a:p>
            <a:r>
              <a:rPr lang="en-US" dirty="0"/>
              <a:t>National Product Registry</a:t>
            </a:r>
          </a:p>
        </p:txBody>
      </p:sp>
      <p:sp>
        <p:nvSpPr>
          <p:cNvPr id="3" name="Text Placeholder 2">
            <a:extLst>
              <a:ext uri="{FF2B5EF4-FFF2-40B4-BE49-F238E27FC236}">
                <a16:creationId xmlns:a16="http://schemas.microsoft.com/office/drawing/2014/main" id="{3E48C529-A49F-FF5A-7F3C-0A0C522DBD41}"/>
              </a:ext>
            </a:extLst>
          </p:cNvPr>
          <p:cNvSpPr>
            <a:spLocks noGrp="1"/>
          </p:cNvSpPr>
          <p:nvPr>
            <p:ph type="body" idx="4294967295"/>
          </p:nvPr>
        </p:nvSpPr>
        <p:spPr/>
        <p:txBody>
          <a:bodyPr/>
          <a:lstStyle/>
          <a:p>
            <a:r>
              <a:rPr lang="en-US" dirty="0">
                <a:solidFill>
                  <a:schemeClr val="bg1"/>
                </a:solidFill>
              </a:rPr>
              <a:t>Should be accessible by consumers and small professionals.</a:t>
            </a:r>
          </a:p>
          <a:p>
            <a:r>
              <a:rPr lang="en-US" dirty="0">
                <a:solidFill>
                  <a:schemeClr val="bg1"/>
                </a:solidFill>
              </a:rPr>
              <a:t>Should work for tool vendors who support installers, enterprises.</a:t>
            </a:r>
          </a:p>
          <a:p>
            <a:r>
              <a:rPr lang="en-US" dirty="0">
                <a:solidFill>
                  <a:schemeClr val="bg1"/>
                </a:solidFill>
              </a:rPr>
              <a:t>Should work for e-commerce sites for filtered product search.</a:t>
            </a:r>
          </a:p>
          <a:p>
            <a:r>
              <a:rPr lang="en-US" dirty="0">
                <a:solidFill>
                  <a:schemeClr val="bg1"/>
                </a:solidFill>
              </a:rPr>
              <a:t>Should be secured against malicious use.</a:t>
            </a:r>
          </a:p>
          <a:p>
            <a:r>
              <a:rPr lang="en-US" dirty="0">
                <a:solidFill>
                  <a:schemeClr val="bg1"/>
                </a:solidFill>
              </a:rPr>
              <a:t>Should be updated in real-time, with revocation as needed.</a:t>
            </a:r>
          </a:p>
          <a:p>
            <a:r>
              <a:rPr lang="en-US" dirty="0">
                <a:solidFill>
                  <a:schemeClr val="bg1"/>
                </a:solidFill>
              </a:rPr>
              <a:t>And with high uptime, speed, backed up…</a:t>
            </a:r>
          </a:p>
        </p:txBody>
      </p:sp>
    </p:spTree>
    <p:extLst>
      <p:ext uri="{BB962C8B-B14F-4D97-AF65-F5344CB8AC3E}">
        <p14:creationId xmlns:p14="http://schemas.microsoft.com/office/powerpoint/2010/main" val="2882630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83205-88B5-BB97-7D2D-4DE14A5A7C8B}"/>
              </a:ext>
            </a:extLst>
          </p:cNvPr>
          <p:cNvSpPr>
            <a:spLocks noGrp="1"/>
          </p:cNvSpPr>
          <p:nvPr>
            <p:ph type="title"/>
          </p:nvPr>
        </p:nvSpPr>
        <p:spPr>
          <a:xfrm>
            <a:off x="838200" y="533400"/>
            <a:ext cx="10515600" cy="914400"/>
          </a:xfrm>
        </p:spPr>
        <p:txBody>
          <a:bodyPr/>
          <a:lstStyle/>
          <a:p>
            <a:r>
              <a:rPr lang="en-US" dirty="0"/>
              <a:t>U.S. Cyber Trust Mark – What’s Next</a:t>
            </a:r>
          </a:p>
        </p:txBody>
      </p:sp>
      <p:graphicFrame>
        <p:nvGraphicFramePr>
          <p:cNvPr id="4" name="Content Placeholder 3">
            <a:extLst>
              <a:ext uri="{FF2B5EF4-FFF2-40B4-BE49-F238E27FC236}">
                <a16:creationId xmlns:a16="http://schemas.microsoft.com/office/drawing/2014/main" id="{D812D291-95E9-A921-D8D0-2C65B868F11E}"/>
              </a:ext>
            </a:extLst>
          </p:cNvPr>
          <p:cNvGraphicFramePr>
            <a:graphicFrameLocks noGrp="1"/>
          </p:cNvGraphicFramePr>
          <p:nvPr>
            <p:ph idx="1"/>
          </p:nvPr>
        </p:nvGraphicFramePr>
        <p:xfrm>
          <a:off x="838200" y="4362693"/>
          <a:ext cx="10515600" cy="1295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a:extLst>
              <a:ext uri="{FF2B5EF4-FFF2-40B4-BE49-F238E27FC236}">
                <a16:creationId xmlns:a16="http://schemas.microsoft.com/office/drawing/2014/main" id="{C1458AA3-090F-F62D-6189-83456F19AC6E}"/>
              </a:ext>
            </a:extLst>
          </p:cNvPr>
          <p:cNvSpPr>
            <a:spLocks noGrp="1"/>
          </p:cNvSpPr>
          <p:nvPr>
            <p:ph type="body" idx="4294967295"/>
          </p:nvPr>
        </p:nvSpPr>
        <p:spPr>
          <a:xfrm>
            <a:off x="762000" y="1752600"/>
            <a:ext cx="10515600" cy="2305050"/>
          </a:xfrm>
          <a:prstGeom prst="roundRect">
            <a:avLst>
              <a:gd name="adj" fmla="val 7051"/>
            </a:avLst>
          </a:prstGeom>
          <a:solidFill>
            <a:schemeClr val="accent1">
              <a:lumMod val="50000"/>
              <a:alpha val="50000"/>
            </a:schemeClr>
          </a:solidFill>
        </p:spPr>
        <p:txBody>
          <a:bodyPr anchor="ctr">
            <a:normAutofit fontScale="92500" lnSpcReduction="10000"/>
          </a:bodyPr>
          <a:lstStyle/>
          <a:p>
            <a:r>
              <a:rPr lang="en-US" sz="2400" dirty="0">
                <a:solidFill>
                  <a:schemeClr val="bg1"/>
                </a:solidFill>
              </a:rPr>
              <a:t>The FCC is preparing an NPRM that will consider program rules over a 60-90 day comment/reply period</a:t>
            </a:r>
          </a:p>
          <a:p>
            <a:r>
              <a:rPr lang="en-US" sz="2400" dirty="0">
                <a:solidFill>
                  <a:schemeClr val="bg1"/>
                </a:solidFill>
              </a:rPr>
              <a:t>Private sector (industry + advocates) has significant work and consensus already (“The Plan of Record”)</a:t>
            </a:r>
          </a:p>
          <a:p>
            <a:r>
              <a:rPr lang="en-US" sz="2400" dirty="0">
                <a:solidFill>
                  <a:schemeClr val="bg1"/>
                </a:solidFill>
              </a:rPr>
              <a:t>The FCC will make the final program rules after considering public input</a:t>
            </a:r>
          </a:p>
          <a:p>
            <a:r>
              <a:rPr lang="en-US" sz="2400" dirty="0">
                <a:solidFill>
                  <a:schemeClr val="bg1"/>
                </a:solidFill>
              </a:rPr>
              <a:t>Timeline: Widely expected to be one year </a:t>
            </a:r>
          </a:p>
        </p:txBody>
      </p:sp>
    </p:spTree>
    <p:extLst>
      <p:ext uri="{BB962C8B-B14F-4D97-AF65-F5344CB8AC3E}">
        <p14:creationId xmlns:p14="http://schemas.microsoft.com/office/powerpoint/2010/main" val="3315076383"/>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E1209-723B-59A2-A241-D05DB5E4209C}"/>
              </a:ext>
            </a:extLst>
          </p:cNvPr>
          <p:cNvSpPr>
            <a:spLocks noGrp="1"/>
          </p:cNvSpPr>
          <p:nvPr>
            <p:ph type="title"/>
          </p:nvPr>
        </p:nvSpPr>
        <p:spPr/>
        <p:txBody>
          <a:bodyPr/>
          <a:lstStyle/>
          <a:p>
            <a:r>
              <a:rPr lang="en-US" dirty="0"/>
              <a:t>And Beyond</a:t>
            </a:r>
          </a:p>
        </p:txBody>
      </p:sp>
      <p:pic>
        <p:nvPicPr>
          <p:cNvPr id="7" name="Picture 6" descr="Starry galaxy">
            <a:extLst>
              <a:ext uri="{FF2B5EF4-FFF2-40B4-BE49-F238E27FC236}">
                <a16:creationId xmlns:a16="http://schemas.microsoft.com/office/drawing/2014/main" id="{3C45C633-7ACC-E532-2635-D2F546B348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8315" y="2962656"/>
            <a:ext cx="6923685" cy="3895344"/>
          </a:xfrm>
          <a:prstGeom prst="rect">
            <a:avLst/>
          </a:prstGeom>
        </p:spPr>
      </p:pic>
      <p:pic>
        <p:nvPicPr>
          <p:cNvPr id="5" name="Content Placeholder 4" descr="Astronaut in suit">
            <a:extLst>
              <a:ext uri="{FF2B5EF4-FFF2-40B4-BE49-F238E27FC236}">
                <a16:creationId xmlns:a16="http://schemas.microsoft.com/office/drawing/2014/main" id="{165EA5F1-C0BB-FA84-520C-80F3133910D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21509" y="3195828"/>
            <a:ext cx="4217297" cy="3429000"/>
          </a:xfrm>
        </p:spPr>
      </p:pic>
      <p:sp>
        <p:nvSpPr>
          <p:cNvPr id="8" name="Text Placeholder 7">
            <a:extLst>
              <a:ext uri="{FF2B5EF4-FFF2-40B4-BE49-F238E27FC236}">
                <a16:creationId xmlns:a16="http://schemas.microsoft.com/office/drawing/2014/main" id="{0C3DD42A-EAF6-DDAD-70E2-310271851C01}"/>
              </a:ext>
            </a:extLst>
          </p:cNvPr>
          <p:cNvSpPr>
            <a:spLocks noGrp="1"/>
          </p:cNvSpPr>
          <p:nvPr>
            <p:ph type="body" idx="4294967295"/>
          </p:nvPr>
        </p:nvSpPr>
        <p:spPr>
          <a:xfrm>
            <a:off x="838200" y="1447800"/>
            <a:ext cx="10515600" cy="4572000"/>
          </a:xfrm>
        </p:spPr>
        <p:txBody>
          <a:bodyPr>
            <a:normAutofit/>
          </a:bodyPr>
          <a:lstStyle/>
          <a:p>
            <a:r>
              <a:rPr lang="en-US" sz="2400" dirty="0">
                <a:solidFill>
                  <a:schemeClr val="bg1"/>
                </a:solidFill>
              </a:rPr>
              <a:t>Similar program for Industrial IoT is being launched with DoE and National Labs for smart meters and power inverters</a:t>
            </a:r>
          </a:p>
          <a:p>
            <a:r>
              <a:rPr lang="en-US" sz="2400" dirty="0">
                <a:solidFill>
                  <a:schemeClr val="bg1"/>
                </a:solidFill>
              </a:rPr>
              <a:t>NIST is working on a Consumer Router profile version of NIST IR 8425</a:t>
            </a:r>
          </a:p>
          <a:p>
            <a:r>
              <a:rPr lang="en-US" sz="2400" dirty="0">
                <a:solidFill>
                  <a:schemeClr val="bg1"/>
                </a:solidFill>
              </a:rPr>
              <a:t>State will work with FCC on</a:t>
            </a:r>
          </a:p>
          <a:p>
            <a:pPr marL="230188" indent="0">
              <a:buNone/>
            </a:pPr>
            <a:r>
              <a:rPr lang="en-US" sz="2400" dirty="0">
                <a:solidFill>
                  <a:schemeClr val="bg1"/>
                </a:solidFill>
              </a:rPr>
              <a:t>harmonizing international</a:t>
            </a:r>
          </a:p>
          <a:p>
            <a:pPr marL="230188" indent="0">
              <a:buNone/>
            </a:pPr>
            <a:r>
              <a:rPr lang="en-US" sz="2400" dirty="0">
                <a:solidFill>
                  <a:schemeClr val="bg1"/>
                </a:solidFill>
              </a:rPr>
              <a:t>standards and mutual</a:t>
            </a:r>
          </a:p>
          <a:p>
            <a:pPr marL="230188" indent="0">
              <a:buNone/>
            </a:pPr>
            <a:r>
              <a:rPr lang="en-US" sz="2400" dirty="0">
                <a:solidFill>
                  <a:schemeClr val="bg1"/>
                </a:solidFill>
              </a:rPr>
              <a:t>recognition of the U.S. mark</a:t>
            </a:r>
          </a:p>
          <a:p>
            <a:endParaRPr lang="en-US" sz="2400" dirty="0">
              <a:solidFill>
                <a:schemeClr val="bg1"/>
              </a:solidFill>
            </a:endParaRPr>
          </a:p>
        </p:txBody>
      </p:sp>
    </p:spTree>
    <p:extLst>
      <p:ext uri="{BB962C8B-B14F-4D97-AF65-F5344CB8AC3E}">
        <p14:creationId xmlns:p14="http://schemas.microsoft.com/office/powerpoint/2010/main" val="5476939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80B64-D717-4E4C-A1A6-97851ED10F9C}"/>
              </a:ext>
            </a:extLst>
          </p:cNvPr>
          <p:cNvSpPr>
            <a:spLocks noGrp="1"/>
          </p:cNvSpPr>
          <p:nvPr>
            <p:ph type="title"/>
          </p:nvPr>
        </p:nvSpPr>
        <p:spPr>
          <a:xfrm>
            <a:off x="838200" y="533400"/>
            <a:ext cx="10515600" cy="914400"/>
          </a:xfrm>
        </p:spPr>
        <p:txBody>
          <a:bodyPr anchor="ctr">
            <a:normAutofit/>
          </a:bodyPr>
          <a:lstStyle/>
          <a:p>
            <a:r>
              <a:rPr lang="en-US" sz="3200" dirty="0"/>
              <a:t>Learn More &amp; Participate</a:t>
            </a:r>
          </a:p>
        </p:txBody>
      </p:sp>
      <p:sp>
        <p:nvSpPr>
          <p:cNvPr id="10" name="Slide Number Placeholder 4">
            <a:extLst>
              <a:ext uri="{FF2B5EF4-FFF2-40B4-BE49-F238E27FC236}">
                <a16:creationId xmlns:a16="http://schemas.microsoft.com/office/drawing/2014/main" id="{C13EC765-F1BD-3157-91FA-7ED267F5F00B}"/>
              </a:ext>
            </a:extLst>
          </p:cNvPr>
          <p:cNvSpPr txBox="1">
            <a:spLocks/>
          </p:cNvSpPr>
          <p:nvPr/>
        </p:nvSpPr>
        <p:spPr>
          <a:xfrm>
            <a:off x="9052301" y="6454436"/>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9F4AFEA-44C6-1E4C-972E-4E3EA9ED8EDF}" type="slidenum">
              <a:rPr lang="en-US" sz="1200">
                <a:latin typeface="Arial" panose="020B0604020202020204" pitchFamily="34" charset="0"/>
                <a:cs typeface="Arial" panose="020B0604020202020204" pitchFamily="34" charset="0"/>
              </a:rPr>
              <a:pPr algn="r"/>
              <a:t>28</a:t>
            </a:fld>
            <a:endParaRPr lang="en-US" sz="120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1BD4907A-3A17-B98A-6119-00575593244D}"/>
              </a:ext>
            </a:extLst>
          </p:cNvPr>
          <p:cNvPicPr>
            <a:picLocks noChangeAspect="1"/>
          </p:cNvPicPr>
          <p:nvPr/>
        </p:nvPicPr>
        <p:blipFill>
          <a:blip r:embed="rId3"/>
          <a:stretch>
            <a:fillRect/>
          </a:stretch>
        </p:blipFill>
        <p:spPr>
          <a:xfrm>
            <a:off x="5054600" y="2387600"/>
            <a:ext cx="2082800" cy="2082800"/>
          </a:xfrm>
          <a:prstGeom prst="rect">
            <a:avLst/>
          </a:prstGeom>
        </p:spPr>
      </p:pic>
      <p:sp>
        <p:nvSpPr>
          <p:cNvPr id="3" name="TextBox 2">
            <a:extLst>
              <a:ext uri="{FF2B5EF4-FFF2-40B4-BE49-F238E27FC236}">
                <a16:creationId xmlns:a16="http://schemas.microsoft.com/office/drawing/2014/main" id="{443D5C68-C828-1733-2A03-4CB680A49EA9}"/>
              </a:ext>
            </a:extLst>
          </p:cNvPr>
          <p:cNvSpPr txBox="1"/>
          <p:nvPr/>
        </p:nvSpPr>
        <p:spPr>
          <a:xfrm>
            <a:off x="4343400" y="4800600"/>
            <a:ext cx="3505200" cy="369332"/>
          </a:xfrm>
          <a:prstGeom prst="rect">
            <a:avLst/>
          </a:prstGeom>
          <a:noFill/>
        </p:spPr>
        <p:txBody>
          <a:bodyPr wrap="square" rtlCol="0">
            <a:spAutoFit/>
          </a:bodyPr>
          <a:lstStyle/>
          <a:p>
            <a:pPr algn="ctr"/>
            <a:r>
              <a:rPr lang="en-US" dirty="0">
                <a:solidFill>
                  <a:schemeClr val="bg1"/>
                </a:solidFill>
              </a:rPr>
              <a:t>https://CTA.tech/Cyber-Labeling</a:t>
            </a:r>
          </a:p>
        </p:txBody>
      </p:sp>
      <p:sp>
        <p:nvSpPr>
          <p:cNvPr id="4" name="Subtitle 2">
            <a:extLst>
              <a:ext uri="{FF2B5EF4-FFF2-40B4-BE49-F238E27FC236}">
                <a16:creationId xmlns:a16="http://schemas.microsoft.com/office/drawing/2014/main" id="{0E0D1133-114D-7CBB-5ED1-2E1D4810D688}"/>
              </a:ext>
            </a:extLst>
          </p:cNvPr>
          <p:cNvSpPr txBox="1">
            <a:spLocks/>
          </p:cNvSpPr>
          <p:nvPr/>
        </p:nvSpPr>
        <p:spPr>
          <a:xfrm>
            <a:off x="8747501" y="4724400"/>
            <a:ext cx="3352800" cy="13287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300"/>
              </a:spcBef>
              <a:buFont typeface="Arial" panose="020B0604020202020204" pitchFamily="34" charset="0"/>
              <a:buNone/>
            </a:pPr>
            <a:r>
              <a:rPr lang="en-US" altLang="en-US" sz="1600" b="1"/>
              <a:t>Mike Bergman</a:t>
            </a:r>
          </a:p>
          <a:p>
            <a:pPr>
              <a:lnSpc>
                <a:spcPct val="100000"/>
              </a:lnSpc>
              <a:spcBef>
                <a:spcPts val="300"/>
              </a:spcBef>
              <a:buFont typeface="Arial" panose="020B0604020202020204" pitchFamily="34" charset="0"/>
              <a:buNone/>
            </a:pPr>
            <a:r>
              <a:rPr lang="en-US" altLang="en-US" sz="1600"/>
              <a:t>VP of Technology &amp; Standards</a:t>
            </a:r>
          </a:p>
          <a:p>
            <a:pPr>
              <a:lnSpc>
                <a:spcPct val="100000"/>
              </a:lnSpc>
              <a:spcBef>
                <a:spcPts val="300"/>
              </a:spcBef>
              <a:buFont typeface="Arial" panose="020B0604020202020204" pitchFamily="34" charset="0"/>
              <a:buNone/>
            </a:pPr>
            <a:r>
              <a:rPr lang="en-US" altLang="en-US" sz="1600"/>
              <a:t>Consumer Technology Association</a:t>
            </a:r>
          </a:p>
          <a:p>
            <a:pPr>
              <a:lnSpc>
                <a:spcPct val="100000"/>
              </a:lnSpc>
              <a:spcBef>
                <a:spcPts val="300"/>
              </a:spcBef>
              <a:buFont typeface="Arial" panose="020B0604020202020204" pitchFamily="34" charset="0"/>
              <a:buNone/>
            </a:pPr>
            <a:r>
              <a:rPr lang="en-US" altLang="en-US" sz="1600">
                <a:hlinkClick r:id="rId4">
                  <a:extLst>
                    <a:ext uri="{A12FA001-AC4F-418D-AE19-62706E023703}">
                      <ahyp:hlinkClr xmlns:ahyp="http://schemas.microsoft.com/office/drawing/2018/hyperlinkcolor" val="tx"/>
                    </a:ext>
                  </a:extLst>
                </a:hlinkClick>
              </a:rPr>
              <a:t>mbergman@CTA.tech</a:t>
            </a:r>
            <a:r>
              <a:rPr lang="en-US" altLang="en-US" sz="1600"/>
              <a:t> </a:t>
            </a:r>
            <a:endParaRPr lang="en-US" altLang="en-US" sz="1600" dirty="0"/>
          </a:p>
        </p:txBody>
      </p:sp>
    </p:spTree>
    <p:extLst>
      <p:ext uri="{BB962C8B-B14F-4D97-AF65-F5344CB8AC3E}">
        <p14:creationId xmlns:p14="http://schemas.microsoft.com/office/powerpoint/2010/main" val="2811790200"/>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7525ADB-5296-404C-BB05-A6A0E26586F5}"/>
              </a:ext>
            </a:extLst>
          </p:cNvPr>
          <p:cNvSpPr>
            <a:spLocks noGrp="1"/>
          </p:cNvSpPr>
          <p:nvPr>
            <p:ph type="subTitle" idx="1"/>
          </p:nvPr>
        </p:nvSpPr>
        <p:spPr>
          <a:xfrm>
            <a:off x="876300" y="2937268"/>
            <a:ext cx="4562475" cy="2316964"/>
          </a:xfrm>
        </p:spPr>
        <p:txBody>
          <a:bodyPr>
            <a:normAutofit/>
          </a:bodyPr>
          <a:lstStyle/>
          <a:p>
            <a:r>
              <a:rPr lang="en-US" sz="3600" dirty="0"/>
              <a:t>THANK YOU! </a:t>
            </a:r>
          </a:p>
          <a:p>
            <a:endParaRPr lang="en-US" sz="3600" dirty="0"/>
          </a:p>
          <a:p>
            <a:r>
              <a:rPr lang="en-US" sz="3600" dirty="0"/>
              <a:t>Questions?</a:t>
            </a:r>
          </a:p>
        </p:txBody>
      </p:sp>
    </p:spTree>
    <p:extLst>
      <p:ext uri="{BB962C8B-B14F-4D97-AF65-F5344CB8AC3E}">
        <p14:creationId xmlns:p14="http://schemas.microsoft.com/office/powerpoint/2010/main" val="2429168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ChangeArrowheads="1"/>
          </p:cNvSpPr>
          <p:nvPr>
            <p:ph type="title"/>
          </p:nvPr>
        </p:nvSpPr>
        <p:spPr>
          <a:xfrm>
            <a:off x="838200" y="81704"/>
            <a:ext cx="11216779" cy="524107"/>
          </a:xfrm>
        </p:spPr>
        <p:txBody>
          <a:bodyPr/>
          <a:lstStyle/>
          <a:p>
            <a:r>
              <a:rPr lang="en-US" altLang="en-US" b="1" dirty="0"/>
              <a:t>2.  CHC Meeting Call to Order, Intros, About the CHC</a:t>
            </a:r>
            <a:br>
              <a:rPr lang="en-US" altLang="en-US" sz="2800" b="1" dirty="0"/>
            </a:br>
            <a:r>
              <a:rPr lang="en-US" altLang="en-US" sz="2800" dirty="0"/>
              <a:t>Ken Wacks </a:t>
            </a:r>
            <a:r>
              <a:rPr lang="en-US" sz="2800" dirty="0"/>
              <a:t>(Ken Wacks Associates)</a:t>
            </a:r>
            <a:endParaRPr lang="en-US" altLang="en-US" sz="1800" dirty="0"/>
          </a:p>
        </p:txBody>
      </p:sp>
      <p:sp>
        <p:nvSpPr>
          <p:cNvPr id="5" name="Content Placeholder 1"/>
          <p:cNvSpPr txBox="1">
            <a:spLocks noChangeArrowheads="1"/>
          </p:cNvSpPr>
          <p:nvPr/>
        </p:nvSpPr>
        <p:spPr>
          <a:xfrm>
            <a:off x="6299199" y="1792803"/>
            <a:ext cx="5412879" cy="296184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en-US" sz="1800" dirty="0"/>
              <a:t>Established in 2004, the CABA Connected Home Council initiates and reviews projects that relate to connected home and multiple dwelling unit technologies and applications.  The Council also examines industry opportunities that can accelerate the adoption of new technologies, consumer electronics and broadband services within the burgeoning connected home market. </a:t>
            </a:r>
            <a:r>
              <a:rPr lang="en-US" altLang="en-US" sz="1800" dirty="0">
                <a:hlinkClick r:id="rId2"/>
              </a:rPr>
              <a:t>www.caba.org/chc</a:t>
            </a:r>
            <a:r>
              <a:rPr lang="en-US" altLang="en-US" sz="1800" dirty="0"/>
              <a:t> </a:t>
            </a:r>
          </a:p>
        </p:txBody>
      </p:sp>
      <p:sp>
        <p:nvSpPr>
          <p:cNvPr id="20" name="Slide Number Placeholder 1">
            <a:extLst>
              <a:ext uri="{FF2B5EF4-FFF2-40B4-BE49-F238E27FC236}">
                <a16:creationId xmlns:a16="http://schemas.microsoft.com/office/drawing/2014/main" id="{45BC6615-33AD-4DC5-84E4-625EBEF7687D}"/>
              </a:ext>
            </a:extLst>
          </p:cNvPr>
          <p:cNvSpPr txBox="1">
            <a:spLocks/>
          </p:cNvSpPr>
          <p:nvPr/>
        </p:nvSpPr>
        <p:spPr>
          <a:xfrm>
            <a:off x="833388" y="6356351"/>
            <a:ext cx="620027" cy="352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58F449-AC56-C64A-8488-86A10DE691DA}" type="slidenum">
              <a:rPr lang="en-US" sz="1200" smtClean="0"/>
              <a:pPr/>
              <a:t>3</a:t>
            </a:fld>
            <a:endParaRPr lang="en-US" sz="1200" dirty="0"/>
          </a:p>
        </p:txBody>
      </p:sp>
      <p:grpSp>
        <p:nvGrpSpPr>
          <p:cNvPr id="2" name="Group 1">
            <a:extLst>
              <a:ext uri="{FF2B5EF4-FFF2-40B4-BE49-F238E27FC236}">
                <a16:creationId xmlns:a16="http://schemas.microsoft.com/office/drawing/2014/main" id="{7B7451F3-33C0-4577-BBD4-75275FFD0139}"/>
              </a:ext>
            </a:extLst>
          </p:cNvPr>
          <p:cNvGrpSpPr/>
          <p:nvPr/>
        </p:nvGrpSpPr>
        <p:grpSpPr>
          <a:xfrm>
            <a:off x="778229" y="1517293"/>
            <a:ext cx="5317771" cy="3829042"/>
            <a:chOff x="778229" y="1517293"/>
            <a:chExt cx="5317771" cy="3829042"/>
          </a:xfrm>
        </p:grpSpPr>
        <p:sp>
          <p:nvSpPr>
            <p:cNvPr id="19" name="Rectangle 5">
              <a:extLst>
                <a:ext uri="{FF2B5EF4-FFF2-40B4-BE49-F238E27FC236}">
                  <a16:creationId xmlns:a16="http://schemas.microsoft.com/office/drawing/2014/main" id="{7A3DD77C-F4D1-4545-9802-4D2A6BDBF7AD}"/>
                </a:ext>
              </a:extLst>
            </p:cNvPr>
            <p:cNvSpPr>
              <a:spLocks noChangeArrowheads="1"/>
            </p:cNvSpPr>
            <p:nvPr/>
          </p:nvSpPr>
          <p:spPr bwMode="auto">
            <a:xfrm>
              <a:off x="3450972" y="3434019"/>
              <a:ext cx="2645028"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CHC Vice-Chair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Charles Hume</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sym typeface="Arial" pitchFamily="34" charset="0"/>
                </a:rPr>
                <a:t>Director of Digital Power Technologies</a:t>
              </a:r>
              <a:endParaRPr lang="fr-FR" altLang="en-US" sz="1600" dirty="0">
                <a:solidFill>
                  <a:schemeClr val="tx1"/>
                </a:solidFill>
                <a:ea typeface="SimSun" pitchFamily="2" charset="-122"/>
                <a:cs typeface="Arial" pitchFamily="34" charset="0"/>
              </a:endParaRPr>
            </a:p>
            <a:p>
              <a:pPr eaLnBrk="1" hangingPunct="1">
                <a:lnSpc>
                  <a:spcPct val="100000"/>
                </a:lnSpc>
                <a:spcBef>
                  <a:spcPct val="0"/>
                </a:spcBef>
                <a:buFont typeface="Arial" pitchFamily="34" charset="0"/>
                <a:buNone/>
              </a:pPr>
              <a:r>
                <a:rPr lang="en-US" sz="1600" dirty="0">
                  <a:solidFill>
                    <a:schemeClr val="tx1"/>
                  </a:solidFill>
                  <a:ea typeface="SimSun" pitchFamily="2" charset="-122"/>
                  <a:cs typeface="Arial" pitchFamily="34" charset="0"/>
                </a:rPr>
                <a:t>Southwire Company, LLC</a:t>
              </a:r>
              <a:endParaRPr lang="en-CA" altLang="en-US" sz="1600" dirty="0">
                <a:solidFill>
                  <a:schemeClr val="tx1"/>
                </a:solidFill>
                <a:ea typeface="SimSun" pitchFamily="2" charset="-122"/>
                <a:cs typeface="Arial" pitchFamily="34" charset="0"/>
              </a:endParaRPr>
            </a:p>
          </p:txBody>
        </p:sp>
        <p:pic>
          <p:nvPicPr>
            <p:cNvPr id="31" name="Picture 8">
              <a:extLst>
                <a:ext uri="{FF2B5EF4-FFF2-40B4-BE49-F238E27FC236}">
                  <a16:creationId xmlns:a16="http://schemas.microsoft.com/office/drawing/2014/main" id="{0594B47B-8C54-445C-9E42-7850FCDAF1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24" r="5050" b="27387"/>
            <a:stretch/>
          </p:blipFill>
          <p:spPr bwMode="auto">
            <a:xfrm>
              <a:off x="3510943" y="4727510"/>
              <a:ext cx="2300681" cy="61882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A person posing for the camera&#10;&#10;Description automatically generated">
              <a:extLst>
                <a:ext uri="{FF2B5EF4-FFF2-40B4-BE49-F238E27FC236}">
                  <a16:creationId xmlns:a16="http://schemas.microsoft.com/office/drawing/2014/main" id="{81F8D405-DC8B-4918-95E3-7B172FAD1A3C}"/>
                </a:ext>
              </a:extLst>
            </p:cNvPr>
            <p:cNvPicPr>
              <a:picLocks noChangeAspect="1"/>
            </p:cNvPicPr>
            <p:nvPr/>
          </p:nvPicPr>
          <p:blipFill rotWithShape="1">
            <a:blip r:embed="rId4"/>
            <a:srcRect b="20371"/>
            <a:stretch/>
          </p:blipFill>
          <p:spPr>
            <a:xfrm>
              <a:off x="3510943" y="1517293"/>
              <a:ext cx="1821889" cy="1853835"/>
            </a:xfrm>
            <a:prstGeom prst="rect">
              <a:avLst/>
            </a:prstGeom>
          </p:spPr>
        </p:pic>
        <p:sp>
          <p:nvSpPr>
            <p:cNvPr id="3" name="Rectangle 5">
              <a:extLst>
                <a:ext uri="{FF2B5EF4-FFF2-40B4-BE49-F238E27FC236}">
                  <a16:creationId xmlns:a16="http://schemas.microsoft.com/office/drawing/2014/main" id="{EE65FA61-F967-42F3-A89E-0B7E77091DE4}"/>
                </a:ext>
              </a:extLst>
            </p:cNvPr>
            <p:cNvSpPr>
              <a:spLocks noChangeArrowheads="1"/>
            </p:cNvSpPr>
            <p:nvPr/>
          </p:nvSpPr>
          <p:spPr bwMode="auto">
            <a:xfrm>
              <a:off x="778229" y="3434019"/>
              <a:ext cx="2645028"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CHC 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Dr. Kenneth Wacks</a:t>
              </a:r>
            </a:p>
            <a:p>
              <a:pPr eaLnBrk="1" hangingPunct="1">
                <a:lnSpc>
                  <a:spcPct val="100000"/>
                </a:lnSpc>
                <a:spcBef>
                  <a:spcPct val="0"/>
                </a:spcBef>
                <a:buFont typeface="Arial" pitchFamily="34" charset="0"/>
                <a:buNone/>
              </a:pPr>
              <a:r>
                <a:rPr lang="en-CA" altLang="en-US" sz="1600" dirty="0">
                  <a:solidFill>
                    <a:schemeClr val="tx1"/>
                  </a:solidFill>
                  <a:ea typeface="SimSun" pitchFamily="2" charset="-122"/>
                  <a:sym typeface="Arial" pitchFamily="34" charset="0"/>
                </a:rPr>
                <a:t>Management &amp; Engineering Consultant</a:t>
              </a:r>
              <a:endParaRPr lang="fr-FR" altLang="en-US" sz="1600" dirty="0">
                <a:solidFill>
                  <a:schemeClr val="tx1"/>
                </a:solidFill>
                <a:ea typeface="SimSun" pitchFamily="2" charset="-122"/>
                <a:cs typeface="Arial" pitchFamily="34" charset="0"/>
              </a:endParaRP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Ken Wacks Associates</a:t>
              </a:r>
              <a:endParaRPr lang="en-CA" altLang="en-US" sz="1600" dirty="0">
                <a:solidFill>
                  <a:schemeClr val="tx1"/>
                </a:solidFill>
                <a:ea typeface="SimSun" pitchFamily="2" charset="-122"/>
                <a:cs typeface="Arial" pitchFamily="34" charset="0"/>
              </a:endParaRPr>
            </a:p>
          </p:txBody>
        </p:sp>
        <p:pic>
          <p:nvPicPr>
            <p:cNvPr id="7" name="Picture 6" descr="A person posing for the camera&#10;&#10;Description automatically generated">
              <a:extLst>
                <a:ext uri="{FF2B5EF4-FFF2-40B4-BE49-F238E27FC236}">
                  <a16:creationId xmlns:a16="http://schemas.microsoft.com/office/drawing/2014/main" id="{286A5F57-8EBE-4ABB-9A26-EB426B491561}"/>
                </a:ext>
              </a:extLst>
            </p:cNvPr>
            <p:cNvPicPr>
              <a:picLocks noChangeAspect="1"/>
            </p:cNvPicPr>
            <p:nvPr/>
          </p:nvPicPr>
          <p:blipFill rotWithShape="1">
            <a:blip r:embed="rId4"/>
            <a:srcRect b="20371"/>
            <a:stretch/>
          </p:blipFill>
          <p:spPr>
            <a:xfrm>
              <a:off x="838200" y="1517293"/>
              <a:ext cx="1821889" cy="1853835"/>
            </a:xfrm>
            <a:prstGeom prst="rect">
              <a:avLst/>
            </a:prstGeom>
          </p:spPr>
        </p:pic>
        <p:pic>
          <p:nvPicPr>
            <p:cNvPr id="1026" name="Picture 2" descr="KEN WACKS' PERSPECTIVES">
              <a:extLst>
                <a:ext uri="{FF2B5EF4-FFF2-40B4-BE49-F238E27FC236}">
                  <a16:creationId xmlns:a16="http://schemas.microsoft.com/office/drawing/2014/main" id="{3BBB4D25-9F5E-4ED7-953E-ECB6F64C1D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5430"/>
            <a:stretch/>
          </p:blipFill>
          <p:spPr bwMode="auto">
            <a:xfrm>
              <a:off x="821764" y="1517293"/>
              <a:ext cx="1838325" cy="18538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enneth Wacks - Conferences">
              <a:extLst>
                <a:ext uri="{FF2B5EF4-FFF2-40B4-BE49-F238E27FC236}">
                  <a16:creationId xmlns:a16="http://schemas.microsoft.com/office/drawing/2014/main" id="{BC1CDA0F-89FC-4404-BC0A-2508774D138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363" r="17687" b="29993"/>
            <a:stretch/>
          </p:blipFill>
          <p:spPr bwMode="auto">
            <a:xfrm>
              <a:off x="866775" y="4800202"/>
              <a:ext cx="2403476" cy="4734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28939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199" y="71510"/>
            <a:ext cx="7634681" cy="447675"/>
          </a:xfrm>
        </p:spPr>
        <p:txBody>
          <a:bodyPr/>
          <a:lstStyle/>
          <a:p>
            <a:r>
              <a:rPr lang="en-US" b="1" dirty="0"/>
              <a:t>6.  CABA Journal</a:t>
            </a:r>
            <a:br>
              <a:rPr lang="en-US" b="1" dirty="0"/>
            </a:br>
            <a:r>
              <a:rPr lang="en-US" sz="2800" dirty="0"/>
              <a:t>Ken Wacks (Ken Wacks and Associated)</a:t>
            </a:r>
          </a:p>
        </p:txBody>
      </p:sp>
      <p:sp>
        <p:nvSpPr>
          <p:cNvPr id="11" name="Slide Number Placeholder 1">
            <a:extLst>
              <a:ext uri="{FF2B5EF4-FFF2-40B4-BE49-F238E27FC236}">
                <a16:creationId xmlns:a16="http://schemas.microsoft.com/office/drawing/2014/main" id="{219D3A4E-8555-4A64-98D2-F567A51A6D8E}"/>
              </a:ext>
            </a:extLst>
          </p:cNvPr>
          <p:cNvSpPr txBox="1">
            <a:spLocks/>
          </p:cNvSpPr>
          <p:nvPr/>
        </p:nvSpPr>
        <p:spPr>
          <a:xfrm>
            <a:off x="833388" y="6356351"/>
            <a:ext cx="620027" cy="352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58F449-AC56-C64A-8488-86A10DE691DA}" type="slidenum">
              <a:rPr lang="en-US" sz="1200" smtClean="0"/>
              <a:pPr/>
              <a:t>30</a:t>
            </a:fld>
            <a:endParaRPr lang="en-US" sz="1200" dirty="0"/>
          </a:p>
        </p:txBody>
      </p:sp>
      <p:sp>
        <p:nvSpPr>
          <p:cNvPr id="5" name="TextBox 4">
            <a:extLst>
              <a:ext uri="{FF2B5EF4-FFF2-40B4-BE49-F238E27FC236}">
                <a16:creationId xmlns:a16="http://schemas.microsoft.com/office/drawing/2014/main" id="{7A601A3A-A75C-0531-969D-8D777AEFF51B}"/>
              </a:ext>
            </a:extLst>
          </p:cNvPr>
          <p:cNvSpPr txBox="1"/>
          <p:nvPr/>
        </p:nvSpPr>
        <p:spPr>
          <a:xfrm>
            <a:off x="1651000" y="5006598"/>
            <a:ext cx="8890000" cy="1200329"/>
          </a:xfrm>
          <a:prstGeom prst="rect">
            <a:avLst/>
          </a:prstGeom>
          <a:noFill/>
        </p:spPr>
        <p:txBody>
          <a:bodyPr wrap="square">
            <a:spAutoFit/>
          </a:bodyPr>
          <a:lstStyle/>
          <a:p>
            <a:pPr fontAlgn="base"/>
            <a:r>
              <a:rPr lang="en-US" b="1" i="0" dirty="0">
                <a:solidFill>
                  <a:srgbClr val="000000"/>
                </a:solidFill>
                <a:effectLst/>
                <a:latin typeface="Open Sans" panose="020B0606030504020204" pitchFamily="34" charset="0"/>
              </a:rPr>
              <a:t>Recent posts:</a:t>
            </a:r>
          </a:p>
          <a:p>
            <a:pPr marL="285750" indent="-285750" fontAlgn="base">
              <a:buFontTx/>
              <a:buChar char="-"/>
            </a:pPr>
            <a:r>
              <a:rPr lang="en-US" b="1" i="0" dirty="0">
                <a:solidFill>
                  <a:srgbClr val="000000"/>
                </a:solidFill>
                <a:effectLst/>
                <a:latin typeface="Open Sans" panose="020B0606030504020204" pitchFamily="34" charset="0"/>
              </a:rPr>
              <a:t>Ken Wacks Perspectives: CES 2023: The Expansion of Consumer Electronics</a:t>
            </a:r>
          </a:p>
          <a:p>
            <a:pPr marL="285750" indent="-285750" fontAlgn="base">
              <a:buFontTx/>
              <a:buChar char="-"/>
            </a:pPr>
            <a:r>
              <a:rPr lang="en-US" b="1" i="0" dirty="0">
                <a:solidFill>
                  <a:srgbClr val="000000"/>
                </a:solidFill>
                <a:effectLst/>
                <a:latin typeface="Open Sans" panose="020B0606030504020204" pitchFamily="34" charset="0"/>
              </a:rPr>
              <a:t>Ken Wacks Perspectives: Cybersecurity Provided by the HES Gateway</a:t>
            </a:r>
          </a:p>
          <a:p>
            <a:pPr marL="285750" indent="-285750" fontAlgn="base">
              <a:buFontTx/>
              <a:buChar char="-"/>
            </a:pPr>
            <a:r>
              <a:rPr lang="en-US" b="1" i="0" u="none" strike="noStrike" dirty="0">
                <a:solidFill>
                  <a:schemeClr val="tx2"/>
                </a:solidFill>
                <a:effectLst/>
                <a:latin typeface="Open Sans" panose="020B0606030504020204" pitchFamily="34" charset="0"/>
              </a:rPr>
              <a:t>Facilio: The Relevance of Decarbonizing Goals During the Downturn</a:t>
            </a:r>
            <a:endParaRPr lang="en-US" b="1" i="0" dirty="0">
              <a:solidFill>
                <a:schemeClr val="tx2"/>
              </a:solidFill>
              <a:effectLst/>
              <a:latin typeface="Open Sans" panose="020B0606030504020204" pitchFamily="34" charset="0"/>
            </a:endParaRPr>
          </a:p>
        </p:txBody>
      </p:sp>
      <p:sp>
        <p:nvSpPr>
          <p:cNvPr id="9" name="TextBox 8">
            <a:extLst>
              <a:ext uri="{FF2B5EF4-FFF2-40B4-BE49-F238E27FC236}">
                <a16:creationId xmlns:a16="http://schemas.microsoft.com/office/drawing/2014/main" id="{5EFB35D4-77B7-CA41-13E1-BDB4E6690271}"/>
              </a:ext>
            </a:extLst>
          </p:cNvPr>
          <p:cNvSpPr txBox="1"/>
          <p:nvPr/>
        </p:nvSpPr>
        <p:spPr>
          <a:xfrm>
            <a:off x="6509739" y="1249026"/>
            <a:ext cx="5474581" cy="3647152"/>
          </a:xfrm>
          <a:prstGeom prst="rect">
            <a:avLst/>
          </a:prstGeom>
          <a:noFill/>
        </p:spPr>
        <p:txBody>
          <a:bodyPr wrap="square">
            <a:spAutoFit/>
          </a:bodyPr>
          <a:lstStyle/>
          <a:p>
            <a:pPr>
              <a:spcAft>
                <a:spcPts val="600"/>
              </a:spcAft>
            </a:pPr>
            <a:r>
              <a:rPr lang="en-US" dirty="0">
                <a:solidFill>
                  <a:schemeClr val="tx2"/>
                </a:solidFill>
              </a:rPr>
              <a:t>The CABA Journal aims to educate and inform the CABA membership and industry at large on emerging research, issues, challenges, and opportunities in the intelligent buildings and/or connected home sectors. </a:t>
            </a:r>
          </a:p>
          <a:p>
            <a:pPr>
              <a:spcAft>
                <a:spcPts val="600"/>
              </a:spcAft>
            </a:pPr>
            <a:r>
              <a:rPr lang="en-US" dirty="0"/>
              <a:t>New articles are posted to the CABA website, included in the weekly CABA NewsBrief and circulated on CABA’s Twitter and LinkedIn accounts. </a:t>
            </a:r>
          </a:p>
          <a:p>
            <a:pPr>
              <a:spcAft>
                <a:spcPts val="600"/>
              </a:spcAft>
            </a:pPr>
            <a:endParaRPr lang="en-US" dirty="0"/>
          </a:p>
          <a:p>
            <a:pPr algn="ctr">
              <a:spcAft>
                <a:spcPts val="600"/>
              </a:spcAft>
            </a:pPr>
            <a:r>
              <a:rPr lang="en-US" b="1" dirty="0">
                <a:solidFill>
                  <a:srgbClr val="FF0000"/>
                </a:solidFill>
              </a:rPr>
              <a:t>Send proposals to klopotowska@caba.org </a:t>
            </a:r>
            <a:endParaRPr lang="en-CA" b="1" dirty="0">
              <a:solidFill>
                <a:srgbClr val="FF0000"/>
              </a:solidFill>
            </a:endParaRPr>
          </a:p>
        </p:txBody>
      </p:sp>
      <p:pic>
        <p:nvPicPr>
          <p:cNvPr id="10" name="Picture 9">
            <a:extLst>
              <a:ext uri="{FF2B5EF4-FFF2-40B4-BE49-F238E27FC236}">
                <a16:creationId xmlns:a16="http://schemas.microsoft.com/office/drawing/2014/main" id="{FFE8FEC6-21D7-175A-7BE3-3B5A7403971D}"/>
              </a:ext>
            </a:extLst>
          </p:cNvPr>
          <p:cNvPicPr>
            <a:picLocks noChangeAspect="1"/>
          </p:cNvPicPr>
          <p:nvPr/>
        </p:nvPicPr>
        <p:blipFill>
          <a:blip r:embed="rId2"/>
          <a:stretch>
            <a:fillRect/>
          </a:stretch>
        </p:blipFill>
        <p:spPr>
          <a:xfrm>
            <a:off x="207680" y="1253961"/>
            <a:ext cx="6128382" cy="35548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3507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199" y="71510"/>
            <a:ext cx="7634681" cy="447675"/>
          </a:xfrm>
        </p:spPr>
        <p:txBody>
          <a:bodyPr/>
          <a:lstStyle/>
          <a:p>
            <a:r>
              <a:rPr lang="en-US" b="1" dirty="0"/>
              <a:t>7.  CABA Podcasts</a:t>
            </a:r>
            <a:br>
              <a:rPr lang="en-US" b="1" dirty="0"/>
            </a:br>
            <a:r>
              <a:rPr lang="en-US" sz="2800" dirty="0"/>
              <a:t>Marta Klopotowska (CABA)</a:t>
            </a:r>
          </a:p>
        </p:txBody>
      </p:sp>
      <p:sp>
        <p:nvSpPr>
          <p:cNvPr id="11" name="Slide Number Placeholder 1">
            <a:extLst>
              <a:ext uri="{FF2B5EF4-FFF2-40B4-BE49-F238E27FC236}">
                <a16:creationId xmlns:a16="http://schemas.microsoft.com/office/drawing/2014/main" id="{219D3A4E-8555-4A64-98D2-F567A51A6D8E}"/>
              </a:ext>
            </a:extLst>
          </p:cNvPr>
          <p:cNvSpPr txBox="1">
            <a:spLocks/>
          </p:cNvSpPr>
          <p:nvPr/>
        </p:nvSpPr>
        <p:spPr>
          <a:xfrm>
            <a:off x="833388" y="6356351"/>
            <a:ext cx="620027" cy="352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58F449-AC56-C64A-8488-86A10DE691DA}" type="slidenum">
              <a:rPr lang="en-US" sz="1200" smtClean="0"/>
              <a:pPr/>
              <a:t>31</a:t>
            </a:fld>
            <a:endParaRPr lang="en-US" sz="1200" dirty="0"/>
          </a:p>
        </p:txBody>
      </p:sp>
      <p:pic>
        <p:nvPicPr>
          <p:cNvPr id="2" name="Picture 1">
            <a:extLst>
              <a:ext uri="{FF2B5EF4-FFF2-40B4-BE49-F238E27FC236}">
                <a16:creationId xmlns:a16="http://schemas.microsoft.com/office/drawing/2014/main" id="{3F6386AA-8410-42EE-AFB3-618FE74FF7EA}"/>
              </a:ext>
            </a:extLst>
          </p:cNvPr>
          <p:cNvPicPr>
            <a:picLocks noChangeAspect="1"/>
          </p:cNvPicPr>
          <p:nvPr/>
        </p:nvPicPr>
        <p:blipFill>
          <a:blip r:embed="rId2"/>
          <a:stretch>
            <a:fillRect/>
          </a:stretch>
        </p:blipFill>
        <p:spPr>
          <a:xfrm>
            <a:off x="943871" y="2108276"/>
            <a:ext cx="2641448" cy="2641448"/>
          </a:xfrm>
          <a:prstGeom prst="rect">
            <a:avLst/>
          </a:prstGeom>
        </p:spPr>
      </p:pic>
      <p:pic>
        <p:nvPicPr>
          <p:cNvPr id="4" name="Picture 2" descr="Spotify logo dark mode Royalty Free Vector Image">
            <a:extLst>
              <a:ext uri="{FF2B5EF4-FFF2-40B4-BE49-F238E27FC236}">
                <a16:creationId xmlns:a16="http://schemas.microsoft.com/office/drawing/2014/main" id="{1716F5C8-E7D8-41D2-8E56-3393565203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312" b="31281"/>
          <a:stretch/>
        </p:blipFill>
        <p:spPr bwMode="auto">
          <a:xfrm>
            <a:off x="8524875" y="3094239"/>
            <a:ext cx="1822629" cy="6740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Apple Podcast logo – Medford Knife &amp; Tool USA">
            <a:extLst>
              <a:ext uri="{FF2B5EF4-FFF2-40B4-BE49-F238E27FC236}">
                <a16:creationId xmlns:a16="http://schemas.microsoft.com/office/drawing/2014/main" id="{80CFA803-2ADE-40A3-BE5A-0B92C1713B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16" t="23333" r="3896" b="24444"/>
          <a:stretch/>
        </p:blipFill>
        <p:spPr bwMode="auto">
          <a:xfrm>
            <a:off x="4985467" y="2895782"/>
            <a:ext cx="2479675" cy="107093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DAC8DFA-B94A-4ECD-8472-6276C0F015E4}"/>
              </a:ext>
            </a:extLst>
          </p:cNvPr>
          <p:cNvSpPr txBox="1"/>
          <p:nvPr/>
        </p:nvSpPr>
        <p:spPr>
          <a:xfrm>
            <a:off x="4645052" y="1872738"/>
            <a:ext cx="6546850" cy="646331"/>
          </a:xfrm>
          <a:prstGeom prst="rect">
            <a:avLst/>
          </a:prstGeom>
          <a:noFill/>
        </p:spPr>
        <p:txBody>
          <a:bodyPr wrap="square">
            <a:spAutoFit/>
          </a:bodyPr>
          <a:lstStyle/>
          <a:p>
            <a:r>
              <a:rPr lang="en-CA" b="0" i="0" dirty="0">
                <a:solidFill>
                  <a:schemeClr val="tx2"/>
                </a:solidFill>
                <a:effectLst/>
                <a:latin typeface="Arial" panose="020B0604020202020204" pitchFamily="34" charset="0"/>
                <a:cs typeface="Arial" panose="020B0604020202020204" pitchFamily="34" charset="0"/>
              </a:rPr>
              <a:t>Join industry experts and leaders from around the globe as they discuss everything smart home and intelligent buildings.</a:t>
            </a:r>
            <a:endParaRPr lang="en-CA" dirty="0">
              <a:solidFill>
                <a:schemeClr val="tx2"/>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0BA0956C-E97B-40B5-B6A6-314946729EE3}"/>
              </a:ext>
            </a:extLst>
          </p:cNvPr>
          <p:cNvSpPr txBox="1"/>
          <p:nvPr/>
        </p:nvSpPr>
        <p:spPr>
          <a:xfrm>
            <a:off x="4645052" y="4427980"/>
            <a:ext cx="6702246" cy="923330"/>
          </a:xfrm>
          <a:prstGeom prst="rect">
            <a:avLst/>
          </a:prstGeom>
          <a:noFill/>
        </p:spPr>
        <p:txBody>
          <a:bodyPr wrap="square">
            <a:spAutoFit/>
          </a:bodyPr>
          <a:lstStyle/>
          <a:p>
            <a:r>
              <a:rPr lang="en-CA" dirty="0">
                <a:solidFill>
                  <a:schemeClr val="tx2"/>
                </a:solidFill>
                <a:latin typeface="Arial" panose="020B0604020202020204" pitchFamily="34" charset="0"/>
                <a:cs typeface="Arial" panose="020B0604020202020204" pitchFamily="34" charset="0"/>
              </a:rPr>
              <a:t>CABA is looking for guests and hosts for future pre-recorded episodes. C</a:t>
            </a:r>
            <a:r>
              <a:rPr lang="en-CA" b="0" i="0" dirty="0">
                <a:solidFill>
                  <a:schemeClr val="tx2"/>
                </a:solidFill>
                <a:effectLst/>
                <a:latin typeface="Arial" panose="020B0604020202020204" pitchFamily="34" charset="0"/>
                <a:cs typeface="Arial" panose="020B0604020202020204" pitchFamily="34" charset="0"/>
              </a:rPr>
              <a:t>ontact Marta Klopotowska (</a:t>
            </a:r>
            <a:r>
              <a:rPr lang="en-CA" b="0" i="0" dirty="0">
                <a:solidFill>
                  <a:schemeClr val="tx2"/>
                </a:solidFill>
                <a:effectLst/>
                <a:latin typeface="Arial" panose="020B0604020202020204" pitchFamily="34" charset="0"/>
                <a:cs typeface="Arial" panose="020B0604020202020204" pitchFamily="34" charset="0"/>
                <a:hlinkClick r:id="rId5"/>
              </a:rPr>
              <a:t>Klopotowska@caba.org</a:t>
            </a:r>
            <a:r>
              <a:rPr lang="en-CA" b="0" i="0" dirty="0">
                <a:solidFill>
                  <a:schemeClr val="tx2"/>
                </a:solidFill>
                <a:effectLst/>
                <a:latin typeface="Arial" panose="020B0604020202020204" pitchFamily="34" charset="0"/>
                <a:cs typeface="Arial" panose="020B0604020202020204" pitchFamily="34" charset="0"/>
              </a:rPr>
              <a:t>) for more information.</a:t>
            </a:r>
            <a:endParaRPr lang="en-CA"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001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9304090" cy="910635"/>
          </a:xfrm>
        </p:spPr>
        <p:txBody>
          <a:bodyPr/>
          <a:lstStyle/>
          <a:p>
            <a:r>
              <a:rPr lang="en-US" b="1" dirty="0"/>
              <a:t>8.  New Business</a:t>
            </a:r>
            <a:br>
              <a:rPr lang="en-US" dirty="0"/>
            </a:br>
            <a:r>
              <a:rPr lang="en-US" altLang="en-US" sz="2800" dirty="0"/>
              <a:t>Ken Wacks </a:t>
            </a:r>
            <a:r>
              <a:rPr lang="en-US" sz="2800" dirty="0"/>
              <a:t>(Ken Wacks Associates)</a:t>
            </a:r>
          </a:p>
        </p:txBody>
      </p:sp>
      <p:sp>
        <p:nvSpPr>
          <p:cNvPr id="3" name="Text Placeholder 2">
            <a:extLst>
              <a:ext uri="{FF2B5EF4-FFF2-40B4-BE49-F238E27FC236}">
                <a16:creationId xmlns:a16="http://schemas.microsoft.com/office/drawing/2014/main" id="{49BBA79F-5F7E-4DC1-BE4A-E43D184D8E06}"/>
              </a:ext>
            </a:extLst>
          </p:cNvPr>
          <p:cNvSpPr>
            <a:spLocks noGrp="1"/>
          </p:cNvSpPr>
          <p:nvPr>
            <p:ph type="body" sz="quarter" idx="12"/>
          </p:nvPr>
        </p:nvSpPr>
        <p:spPr>
          <a:xfrm>
            <a:off x="7164389" y="3303588"/>
            <a:ext cx="3300412" cy="512762"/>
          </a:xfrm>
        </p:spPr>
        <p:txBody>
          <a:bodyPr>
            <a:normAutofit fontScale="85000" lnSpcReduction="10000"/>
          </a:bodyPr>
          <a:lstStyle/>
          <a:p>
            <a:pPr marL="0" indent="0">
              <a:buNone/>
            </a:pPr>
            <a:r>
              <a:rPr lang="en-US" dirty="0"/>
              <a:t>New CHC business? </a:t>
            </a:r>
          </a:p>
          <a:p>
            <a:endParaRPr lang="en-CA" dirty="0"/>
          </a:p>
        </p:txBody>
      </p:sp>
      <p:pic>
        <p:nvPicPr>
          <p:cNvPr id="7" name="Picture 2" descr="Image result for new business">
            <a:extLst>
              <a:ext uri="{FF2B5EF4-FFF2-40B4-BE49-F238E27FC236}">
                <a16:creationId xmlns:a16="http://schemas.microsoft.com/office/drawing/2014/main" id="{74250A0E-168D-406B-B86D-D4B7B22AB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138" y="2123055"/>
            <a:ext cx="5334000" cy="3714750"/>
          </a:xfrm>
          <a:prstGeom prst="rect">
            <a:avLst/>
          </a:prstGeom>
          <a:effectLst>
            <a:glow rad="279400">
              <a:srgbClr val="E83E1D">
                <a:alpha val="26000"/>
              </a:srgbClr>
            </a:glow>
          </a:effectLst>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403C2238-44E2-4B09-B926-64244BC2204E}"/>
              </a:ext>
            </a:extLst>
          </p:cNvPr>
          <p:cNvSpPr>
            <a:spLocks noGrp="1"/>
          </p:cNvSpPr>
          <p:nvPr>
            <p:ph type="sldNum" sz="quarter" idx="14"/>
          </p:nvPr>
        </p:nvSpPr>
        <p:spPr>
          <a:xfrm>
            <a:off x="833388" y="6356351"/>
            <a:ext cx="620027" cy="352458"/>
          </a:xfrm>
        </p:spPr>
        <p:txBody>
          <a:bodyPr/>
          <a:lstStyle/>
          <a:p>
            <a:fld id="{4658F449-AC56-C64A-8488-86A10DE691DA}" type="slidenum">
              <a:rPr lang="en-US" smtClean="0"/>
              <a:pPr/>
              <a:t>32</a:t>
            </a:fld>
            <a:endParaRPr lang="en-US" dirty="0"/>
          </a:p>
        </p:txBody>
      </p:sp>
    </p:spTree>
    <p:extLst>
      <p:ext uri="{BB962C8B-B14F-4D97-AF65-F5344CB8AC3E}">
        <p14:creationId xmlns:p14="http://schemas.microsoft.com/office/powerpoint/2010/main" val="1484635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199" y="41865"/>
            <a:ext cx="9358263" cy="843960"/>
          </a:xfrm>
        </p:spPr>
        <p:txBody>
          <a:bodyPr/>
          <a:lstStyle/>
          <a:p>
            <a:r>
              <a:rPr lang="en-US" b="1" dirty="0"/>
              <a:t>9.  Announcements</a:t>
            </a:r>
            <a:br>
              <a:rPr lang="en-US" b="1" dirty="0"/>
            </a:br>
            <a:r>
              <a:rPr lang="en-US" sz="2800" dirty="0"/>
              <a:t>Greg Walker (CABA)</a:t>
            </a:r>
            <a:endParaRPr lang="en-US" dirty="0">
              <a:highlight>
                <a:srgbClr val="FFFF00"/>
              </a:highlight>
            </a:endParaRPr>
          </a:p>
        </p:txBody>
      </p:sp>
      <p:sp>
        <p:nvSpPr>
          <p:cNvPr id="10" name="Text Placeholder 9">
            <a:extLst>
              <a:ext uri="{FF2B5EF4-FFF2-40B4-BE49-F238E27FC236}">
                <a16:creationId xmlns:a16="http://schemas.microsoft.com/office/drawing/2014/main" id="{66421E13-941D-487E-9F8E-DCFA3FE9C646}"/>
              </a:ext>
            </a:extLst>
          </p:cNvPr>
          <p:cNvSpPr>
            <a:spLocks noGrp="1"/>
          </p:cNvSpPr>
          <p:nvPr>
            <p:ph type="body" sz="quarter" idx="12"/>
          </p:nvPr>
        </p:nvSpPr>
        <p:spPr>
          <a:xfrm>
            <a:off x="854289" y="1146445"/>
            <a:ext cx="6770687" cy="528637"/>
          </a:xfrm>
        </p:spPr>
        <p:txBody>
          <a:bodyPr>
            <a:normAutofit/>
          </a:bodyPr>
          <a:lstStyle/>
          <a:p>
            <a:pPr marL="0" indent="0">
              <a:buNone/>
            </a:pPr>
            <a:r>
              <a:rPr lang="en-US" dirty="0"/>
              <a:t>Past Events</a:t>
            </a:r>
          </a:p>
        </p:txBody>
      </p:sp>
      <p:pic>
        <p:nvPicPr>
          <p:cNvPr id="9" name="Picture 4" descr="Calendar Icon | OS X Yosemite Preview Iconset | johanchalibert">
            <a:extLst>
              <a:ext uri="{FF2B5EF4-FFF2-40B4-BE49-F238E27FC236}">
                <a16:creationId xmlns:a16="http://schemas.microsoft.com/office/drawing/2014/main" id="{B8D64328-8E47-45C4-B0B5-5CD2B02F6B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5365" y="2143125"/>
            <a:ext cx="2782193" cy="27821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49F4E2B-EEB0-4736-A001-E9CD8947E750}"/>
              </a:ext>
            </a:extLst>
          </p:cNvPr>
          <p:cNvSpPr txBox="1"/>
          <p:nvPr/>
        </p:nvSpPr>
        <p:spPr>
          <a:xfrm>
            <a:off x="854289" y="1560782"/>
            <a:ext cx="8366150" cy="4405084"/>
          </a:xfrm>
          <a:prstGeom prst="rect">
            <a:avLst/>
          </a:prstGeom>
          <a:noFill/>
        </p:spPr>
        <p:txBody>
          <a:bodyPr wrap="square" numCol="1" rtlCol="0">
            <a:normAutofit/>
          </a:bodyPr>
          <a:lstStyle/>
          <a:p>
            <a:pPr lvl="0"/>
            <a:endParaRPr lang="en-CA" sz="2500" b="1" dirty="0">
              <a:solidFill>
                <a:srgbClr val="464646"/>
              </a:solidFill>
            </a:endParaRPr>
          </a:p>
        </p:txBody>
      </p:sp>
      <p:sp>
        <p:nvSpPr>
          <p:cNvPr id="8" name="Slide Number Placeholder 1">
            <a:extLst>
              <a:ext uri="{FF2B5EF4-FFF2-40B4-BE49-F238E27FC236}">
                <a16:creationId xmlns:a16="http://schemas.microsoft.com/office/drawing/2014/main" id="{8E23BF81-B67C-4C10-B4AA-C00F62941424}"/>
              </a:ext>
            </a:extLst>
          </p:cNvPr>
          <p:cNvSpPr>
            <a:spLocks noGrp="1"/>
          </p:cNvSpPr>
          <p:nvPr>
            <p:ph type="sldNum" sz="quarter" idx="14"/>
          </p:nvPr>
        </p:nvSpPr>
        <p:spPr>
          <a:xfrm>
            <a:off x="833388" y="6356351"/>
            <a:ext cx="620027" cy="352458"/>
          </a:xfrm>
        </p:spPr>
        <p:txBody>
          <a:bodyPr/>
          <a:lstStyle/>
          <a:p>
            <a:fld id="{4658F449-AC56-C64A-8488-86A10DE691DA}" type="slidenum">
              <a:rPr lang="en-US" smtClean="0"/>
              <a:pPr/>
              <a:t>33</a:t>
            </a:fld>
            <a:endParaRPr lang="en-US" dirty="0"/>
          </a:p>
        </p:txBody>
      </p:sp>
      <p:sp>
        <p:nvSpPr>
          <p:cNvPr id="3" name="TextBox 2">
            <a:extLst>
              <a:ext uri="{FF2B5EF4-FFF2-40B4-BE49-F238E27FC236}">
                <a16:creationId xmlns:a16="http://schemas.microsoft.com/office/drawing/2014/main" id="{436C595F-2E16-4F94-A9C6-30F81D6198AD}"/>
              </a:ext>
            </a:extLst>
          </p:cNvPr>
          <p:cNvSpPr txBox="1"/>
          <p:nvPr/>
        </p:nvSpPr>
        <p:spPr>
          <a:xfrm>
            <a:off x="854288" y="1675082"/>
            <a:ext cx="8200811" cy="840057"/>
          </a:xfrm>
          <a:prstGeom prst="rect">
            <a:avLst/>
          </a:prstGeom>
          <a:noFill/>
        </p:spPr>
        <p:txBody>
          <a:bodyPr wrap="square" numCol="1" rtlCol="0">
            <a:normAutofit/>
          </a:bodyPr>
          <a:lstStyle/>
          <a:p>
            <a:r>
              <a:rPr lang="en-CA" sz="2000" b="1" dirty="0">
                <a:solidFill>
                  <a:srgbClr val="464646"/>
                </a:solidFill>
              </a:rPr>
              <a:t>Connections (Parks Associates) Connected Home Summit</a:t>
            </a:r>
          </a:p>
          <a:p>
            <a:pPr lvl="0"/>
            <a:r>
              <a:rPr lang="en-CA" sz="2000" b="1" dirty="0">
                <a:solidFill>
                  <a:srgbClr val="464646"/>
                </a:solidFill>
              </a:rPr>
              <a:t>May 23-25 | Frisco, TX </a:t>
            </a:r>
          </a:p>
          <a:p>
            <a:pPr lvl="0"/>
            <a:endParaRPr lang="en-CA" sz="2100" b="1" dirty="0">
              <a:solidFill>
                <a:srgbClr val="464646"/>
              </a:solidFill>
            </a:endParaRPr>
          </a:p>
        </p:txBody>
      </p:sp>
      <p:sp>
        <p:nvSpPr>
          <p:cNvPr id="11" name="Text Placeholder 9">
            <a:extLst>
              <a:ext uri="{FF2B5EF4-FFF2-40B4-BE49-F238E27FC236}">
                <a16:creationId xmlns:a16="http://schemas.microsoft.com/office/drawing/2014/main" id="{4135F822-054C-43E5-83F5-7761E6D45034}"/>
              </a:ext>
            </a:extLst>
          </p:cNvPr>
          <p:cNvSpPr txBox="1">
            <a:spLocks/>
          </p:cNvSpPr>
          <p:nvPr/>
        </p:nvSpPr>
        <p:spPr>
          <a:xfrm>
            <a:off x="833388" y="2640072"/>
            <a:ext cx="6770687" cy="5286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1"/>
                </a:solidFill>
                <a:latin typeface="Montserrat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a:t>Upcoming Events</a:t>
            </a:r>
          </a:p>
        </p:txBody>
      </p:sp>
      <p:sp>
        <p:nvSpPr>
          <p:cNvPr id="5" name="TextBox 4">
            <a:extLst>
              <a:ext uri="{FF2B5EF4-FFF2-40B4-BE49-F238E27FC236}">
                <a16:creationId xmlns:a16="http://schemas.microsoft.com/office/drawing/2014/main" id="{FB99C0ED-DA5F-4C36-9B0A-4723CE52A93D}"/>
              </a:ext>
            </a:extLst>
          </p:cNvPr>
          <p:cNvSpPr txBox="1"/>
          <p:nvPr/>
        </p:nvSpPr>
        <p:spPr>
          <a:xfrm>
            <a:off x="833388" y="3161077"/>
            <a:ext cx="8310612" cy="2893689"/>
          </a:xfrm>
          <a:prstGeom prst="rect">
            <a:avLst/>
          </a:prstGeom>
          <a:noFill/>
        </p:spPr>
        <p:txBody>
          <a:bodyPr wrap="square" numCol="1" rtlCol="0">
            <a:normAutofit fontScale="85000" lnSpcReduction="20000"/>
          </a:bodyPr>
          <a:lstStyle/>
          <a:p>
            <a:pPr lvl="0"/>
            <a:r>
              <a:rPr lang="en-CA" sz="2300" b="1" dirty="0">
                <a:solidFill>
                  <a:srgbClr val="464646"/>
                </a:solidFill>
              </a:rPr>
              <a:t>Shanghai Smart Home Technology</a:t>
            </a:r>
          </a:p>
          <a:p>
            <a:pPr lvl="0"/>
            <a:r>
              <a:rPr lang="en-CA" sz="2300" b="1" dirty="0">
                <a:solidFill>
                  <a:srgbClr val="464646"/>
                </a:solidFill>
              </a:rPr>
              <a:t>August 29-31 | Shanghai, China</a:t>
            </a:r>
          </a:p>
          <a:p>
            <a:pPr lvl="0"/>
            <a:endParaRPr lang="en-CA" sz="2300" b="1" dirty="0">
              <a:solidFill>
                <a:srgbClr val="464646"/>
              </a:solidFill>
            </a:endParaRPr>
          </a:p>
          <a:p>
            <a:pPr lvl="0"/>
            <a:r>
              <a:rPr lang="en-CA" sz="2300" b="1" dirty="0">
                <a:solidFill>
                  <a:srgbClr val="464646"/>
                </a:solidFill>
              </a:rPr>
              <a:t>CEDIA Expo</a:t>
            </a:r>
          </a:p>
          <a:p>
            <a:pPr lvl="0"/>
            <a:r>
              <a:rPr lang="en-CA" sz="2300" b="1" dirty="0">
                <a:solidFill>
                  <a:srgbClr val="464646"/>
                </a:solidFill>
              </a:rPr>
              <a:t>September 7-9 | Denver, CO</a:t>
            </a:r>
          </a:p>
          <a:p>
            <a:pPr lvl="0"/>
            <a:endParaRPr lang="en-CA" sz="2300" b="1" dirty="0">
              <a:solidFill>
                <a:srgbClr val="464646"/>
              </a:solidFill>
            </a:endParaRPr>
          </a:p>
          <a:p>
            <a:r>
              <a:rPr lang="en-CA" sz="2300" b="1" dirty="0">
                <a:solidFill>
                  <a:srgbClr val="464646"/>
                </a:solidFill>
              </a:rPr>
              <a:t>Connections (Parks Associates) Connected Home Summit</a:t>
            </a:r>
          </a:p>
          <a:p>
            <a:pPr lvl="0"/>
            <a:r>
              <a:rPr lang="en-CA" sz="2300" b="1" dirty="0">
                <a:solidFill>
                  <a:srgbClr val="464646"/>
                </a:solidFill>
              </a:rPr>
              <a:t>Virtual – Oct 5</a:t>
            </a:r>
          </a:p>
          <a:p>
            <a:pPr lvl="0"/>
            <a:endParaRPr lang="en-CA" sz="2300" b="1" dirty="0">
              <a:solidFill>
                <a:srgbClr val="464646"/>
              </a:solidFill>
            </a:endParaRPr>
          </a:p>
          <a:p>
            <a:pPr lvl="0"/>
            <a:r>
              <a:rPr lang="en-CA" sz="2400" b="1" dirty="0">
                <a:solidFill>
                  <a:srgbClr val="464646"/>
                </a:solidFill>
              </a:rPr>
              <a:t>Smart Spaces (Parks Associates)</a:t>
            </a:r>
          </a:p>
          <a:p>
            <a:pPr lvl="0"/>
            <a:r>
              <a:rPr lang="en-CA" sz="2400" b="1" dirty="0">
                <a:solidFill>
                  <a:srgbClr val="464646"/>
                </a:solidFill>
              </a:rPr>
              <a:t>Virtual – Oct 5, Nov 30</a:t>
            </a:r>
          </a:p>
          <a:p>
            <a:pPr lvl="0"/>
            <a:endParaRPr lang="en-CA" sz="2300" b="1" dirty="0">
              <a:solidFill>
                <a:srgbClr val="464646"/>
              </a:solidFill>
            </a:endParaRPr>
          </a:p>
        </p:txBody>
      </p:sp>
    </p:spTree>
    <p:extLst>
      <p:ext uri="{BB962C8B-B14F-4D97-AF65-F5344CB8AC3E}">
        <p14:creationId xmlns:p14="http://schemas.microsoft.com/office/powerpoint/2010/main" val="6445616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21193" y="2866082"/>
            <a:ext cx="9332006" cy="3154710"/>
          </a:xfrm>
          <a:prstGeom prst="rect">
            <a:avLst/>
          </a:prstGeom>
        </p:spPr>
        <p:txBody>
          <a:bodyPr wrap="square">
            <a:spAutoFit/>
          </a:bodyPr>
          <a:lstStyle/>
          <a:p>
            <a:pPr algn="ctr"/>
            <a:r>
              <a:rPr lang="en-US" altLang="en-US" sz="3200" b="1" dirty="0">
                <a:latin typeface="Calibri" pitchFamily="34" charset="0"/>
              </a:rPr>
              <a:t>Continental Automated Buildings Association (CABA)</a:t>
            </a:r>
            <a:br>
              <a:rPr lang="en-US" altLang="en-US" sz="2400" b="1" dirty="0">
                <a:latin typeface="Calibri" pitchFamily="34" charset="0"/>
              </a:rPr>
            </a:br>
            <a:r>
              <a:rPr lang="en-US" altLang="en-US" sz="2400" b="1" dirty="0">
                <a:latin typeface="Calibri" pitchFamily="34" charset="0"/>
              </a:rPr>
              <a:t>caba@caba.org</a:t>
            </a:r>
            <a:br>
              <a:rPr lang="en-US" altLang="en-US" sz="2400" b="1" dirty="0">
                <a:latin typeface="Calibri" pitchFamily="34" charset="0"/>
              </a:rPr>
            </a:br>
            <a:r>
              <a:rPr lang="en-US" altLang="en-US" sz="2400" b="1" dirty="0">
                <a:latin typeface="Calibri" pitchFamily="34" charset="0"/>
              </a:rPr>
              <a:t>www.CABA.org</a:t>
            </a:r>
          </a:p>
          <a:p>
            <a:pPr algn="ctr"/>
            <a:r>
              <a:rPr lang="en-US" altLang="en-US" sz="2400" b="1" dirty="0">
                <a:latin typeface="Calibri" pitchFamily="34" charset="0"/>
                <a:hlinkClick r:id="rId2"/>
              </a:rPr>
              <a:t>www.caba.org/chc</a:t>
            </a:r>
            <a:endParaRPr lang="en-US" altLang="en-US" sz="2400" b="1" dirty="0">
              <a:latin typeface="Calibri" pitchFamily="34" charset="0"/>
            </a:endParaRPr>
          </a:p>
          <a:p>
            <a:pPr algn="ctr"/>
            <a:endParaRPr lang="en-US" altLang="en-US" sz="2400" b="1" dirty="0">
              <a:latin typeface="Calibri" pitchFamily="34" charset="0"/>
            </a:endParaRPr>
          </a:p>
          <a:p>
            <a:pPr algn="ctr"/>
            <a:endParaRPr lang="en-US" altLang="en-US" sz="2400" b="1" dirty="0">
              <a:latin typeface="Calibri" pitchFamily="34" charset="0"/>
            </a:endParaRPr>
          </a:p>
          <a:p>
            <a:pPr algn="ctr">
              <a:spcBef>
                <a:spcPts val="1800"/>
              </a:spcBef>
            </a:pPr>
            <a:r>
              <a:rPr lang="en-CA" altLang="en-US" sz="3200" b="1" dirty="0">
                <a:solidFill>
                  <a:srgbClr val="E83E1D"/>
                </a:solidFill>
                <a:latin typeface="Calibri" pitchFamily="34" charset="0"/>
              </a:rPr>
              <a:t>Connect to what’s next™</a:t>
            </a:r>
            <a:endParaRPr lang="en-CA" altLang="en-US" sz="3200" b="1" dirty="0">
              <a:solidFill>
                <a:srgbClr val="E83E1D"/>
              </a:solidFill>
              <a:latin typeface="Calibri" pitchFamily="34" charset="0"/>
              <a:hlinkClick r:id="" action="ppaction://noaction"/>
            </a:endParaRPr>
          </a:p>
        </p:txBody>
      </p:sp>
      <p:sp>
        <p:nvSpPr>
          <p:cNvPr id="4" name="Title 1"/>
          <p:cNvSpPr>
            <a:spLocks noGrp="1"/>
          </p:cNvSpPr>
          <p:nvPr>
            <p:ph type="title"/>
          </p:nvPr>
        </p:nvSpPr>
        <p:spPr>
          <a:xfrm>
            <a:off x="838200" y="71510"/>
            <a:ext cx="6873240" cy="447675"/>
          </a:xfrm>
        </p:spPr>
        <p:txBody>
          <a:bodyPr/>
          <a:lstStyle/>
          <a:p>
            <a:r>
              <a:rPr lang="en-US" b="1" dirty="0"/>
              <a:t>10.  Adjournment</a:t>
            </a:r>
            <a:br>
              <a:rPr lang="en-US" dirty="0"/>
            </a:br>
            <a:r>
              <a:rPr lang="en-US" altLang="en-US" sz="2800" dirty="0"/>
              <a:t>Ken Wacks </a:t>
            </a:r>
            <a:r>
              <a:rPr lang="en-US" sz="2800" dirty="0"/>
              <a:t>(Ken Wacks Associates)</a:t>
            </a:r>
            <a:endParaRPr lang="en-US"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l="3944" t="19875" r="5957" b="22630"/>
          <a:stretch>
            <a:fillRect/>
          </a:stretch>
        </p:blipFill>
        <p:spPr bwMode="auto">
          <a:xfrm>
            <a:off x="4274820" y="4629492"/>
            <a:ext cx="3624752" cy="86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994CAA25-984D-4484-838B-9B092E7155F2}"/>
              </a:ext>
            </a:extLst>
          </p:cNvPr>
          <p:cNvSpPr/>
          <p:nvPr/>
        </p:nvSpPr>
        <p:spPr>
          <a:xfrm>
            <a:off x="1591864" y="1931317"/>
            <a:ext cx="9008271" cy="492443"/>
          </a:xfrm>
          <a:prstGeom prst="rect">
            <a:avLst/>
          </a:prstGeom>
          <a:solidFill>
            <a:schemeClr val="accent5"/>
          </a:solidFill>
          <a:ln w="47625">
            <a:solidFill>
              <a:schemeClr val="tx2"/>
            </a:solidFill>
          </a:ln>
        </p:spPr>
        <p:txBody>
          <a:bodyPr wrap="square">
            <a:spAutoFit/>
          </a:bodyPr>
          <a:lstStyle/>
          <a:p>
            <a:pPr lvl="0" algn="ctr"/>
            <a:r>
              <a:rPr lang="en-US" sz="2500" b="1" dirty="0">
                <a:solidFill>
                  <a:srgbClr val="E83E1D"/>
                </a:solidFill>
              </a:rPr>
              <a:t>Next CHC Meeting: </a:t>
            </a:r>
            <a:r>
              <a:rPr lang="en-US" sz="2600" b="1" dirty="0">
                <a:solidFill>
                  <a:schemeClr val="tx2"/>
                </a:solidFill>
              </a:rPr>
              <a:t>Wednesday, November 29, 2023</a:t>
            </a:r>
          </a:p>
        </p:txBody>
      </p:sp>
      <p:sp>
        <p:nvSpPr>
          <p:cNvPr id="10" name="Slide Number Placeholder 1">
            <a:extLst>
              <a:ext uri="{FF2B5EF4-FFF2-40B4-BE49-F238E27FC236}">
                <a16:creationId xmlns:a16="http://schemas.microsoft.com/office/drawing/2014/main" id="{41FD3999-A86A-4BBE-9C18-3124923FD008}"/>
              </a:ext>
            </a:extLst>
          </p:cNvPr>
          <p:cNvSpPr txBox="1">
            <a:spLocks/>
          </p:cNvSpPr>
          <p:nvPr/>
        </p:nvSpPr>
        <p:spPr>
          <a:xfrm>
            <a:off x="833388" y="6356351"/>
            <a:ext cx="620027" cy="352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58F449-AC56-C64A-8488-86A10DE691DA}" type="slidenum">
              <a:rPr lang="en-US" sz="1200" smtClean="0"/>
              <a:pPr/>
              <a:t>34</a:t>
            </a:fld>
            <a:endParaRPr lang="en-US" sz="1200" dirty="0"/>
          </a:p>
        </p:txBody>
      </p:sp>
    </p:spTree>
    <p:extLst>
      <p:ext uri="{BB962C8B-B14F-4D97-AF65-F5344CB8AC3E}">
        <p14:creationId xmlns:p14="http://schemas.microsoft.com/office/powerpoint/2010/main" val="2932444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41865"/>
            <a:ext cx="6873240" cy="447675"/>
          </a:xfrm>
        </p:spPr>
        <p:txBody>
          <a:bodyPr/>
          <a:lstStyle/>
          <a:p>
            <a:r>
              <a:rPr lang="en-US" b="1" dirty="0"/>
              <a:t>3.  Administrative </a:t>
            </a:r>
            <a:br>
              <a:rPr lang="en-US" dirty="0"/>
            </a:br>
            <a:r>
              <a:rPr lang="en-US" altLang="en-US" sz="2800" dirty="0"/>
              <a:t>Ken Wacks </a:t>
            </a:r>
            <a:r>
              <a:rPr lang="en-US" sz="2800" dirty="0"/>
              <a:t>(Ken Wacks Associates)</a:t>
            </a:r>
            <a:endParaRPr lang="en-US" dirty="0"/>
          </a:p>
        </p:txBody>
      </p:sp>
      <p:sp>
        <p:nvSpPr>
          <p:cNvPr id="10" name="Slide Number Placeholder 1">
            <a:extLst>
              <a:ext uri="{FF2B5EF4-FFF2-40B4-BE49-F238E27FC236}">
                <a16:creationId xmlns:a16="http://schemas.microsoft.com/office/drawing/2014/main" id="{3D090CF6-5C1B-4BE3-A615-3C0228981C66}"/>
              </a:ext>
            </a:extLst>
          </p:cNvPr>
          <p:cNvSpPr>
            <a:spLocks noGrp="1"/>
          </p:cNvSpPr>
          <p:nvPr>
            <p:ph type="sldNum" sz="quarter" idx="14"/>
          </p:nvPr>
        </p:nvSpPr>
        <p:spPr>
          <a:xfrm>
            <a:off x="833388" y="6356351"/>
            <a:ext cx="620027" cy="352458"/>
          </a:xfrm>
        </p:spPr>
        <p:txBody>
          <a:bodyPr/>
          <a:lstStyle/>
          <a:p>
            <a:fld id="{4658F449-AC56-C64A-8488-86A10DE691DA}" type="slidenum">
              <a:rPr lang="en-US" smtClean="0"/>
              <a:pPr/>
              <a:t>4</a:t>
            </a:fld>
            <a:endParaRPr lang="en-US" dirty="0"/>
          </a:p>
        </p:txBody>
      </p:sp>
      <p:sp>
        <p:nvSpPr>
          <p:cNvPr id="9" name="Text Placeholder 5">
            <a:extLst>
              <a:ext uri="{FF2B5EF4-FFF2-40B4-BE49-F238E27FC236}">
                <a16:creationId xmlns:a16="http://schemas.microsoft.com/office/drawing/2014/main" id="{5EB1A567-6EC8-4912-9C2F-000067B6D567}"/>
              </a:ext>
            </a:extLst>
          </p:cNvPr>
          <p:cNvSpPr>
            <a:spLocks noGrp="1"/>
          </p:cNvSpPr>
          <p:nvPr>
            <p:ph type="body" sz="quarter" idx="12"/>
          </p:nvPr>
        </p:nvSpPr>
        <p:spPr>
          <a:xfrm>
            <a:off x="1143401" y="2073276"/>
            <a:ext cx="9600431" cy="3117849"/>
          </a:xfrm>
        </p:spPr>
        <p:txBody>
          <a:bodyPr>
            <a:normAutofit/>
          </a:bodyPr>
          <a:lstStyle/>
          <a:p>
            <a:pPr marL="0" indent="0">
              <a:buNone/>
            </a:pPr>
            <a:r>
              <a:rPr lang="en-US" dirty="0"/>
              <a:t>3.1  Motion to approve past CHC Minutes May 9, 2023</a:t>
            </a:r>
            <a:br>
              <a:rPr lang="en-US" dirty="0"/>
            </a:br>
            <a:r>
              <a:rPr lang="en-US" u="sng" dirty="0">
                <a:hlinkClick r:id="rId2"/>
              </a:rPr>
              <a:t>www.caba.org/chc</a:t>
            </a:r>
            <a:br>
              <a:rPr lang="en-US" u="sng" dirty="0"/>
            </a:br>
            <a:endParaRPr lang="en-US" u="sng" dirty="0"/>
          </a:p>
          <a:p>
            <a:pPr marL="0" indent="0">
              <a:buNone/>
            </a:pPr>
            <a:r>
              <a:rPr lang="en-US" dirty="0"/>
              <a:t>3.2  Call for CHC Vice Chairs</a:t>
            </a:r>
          </a:p>
        </p:txBody>
      </p:sp>
    </p:spTree>
    <p:extLst>
      <p:ext uri="{BB962C8B-B14F-4D97-AF65-F5344CB8AC3E}">
        <p14:creationId xmlns:p14="http://schemas.microsoft.com/office/powerpoint/2010/main" val="4279644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0FAEBB-BF7D-48CC-AF31-569E01CEA278}"/>
              </a:ext>
            </a:extLst>
          </p:cNvPr>
          <p:cNvPicPr>
            <a:picLocks noChangeAspect="1"/>
          </p:cNvPicPr>
          <p:nvPr/>
        </p:nvPicPr>
        <p:blipFill>
          <a:blip r:embed="rId2"/>
          <a:stretch>
            <a:fillRect/>
          </a:stretch>
        </p:blipFill>
        <p:spPr>
          <a:xfrm>
            <a:off x="710908" y="2597816"/>
            <a:ext cx="5114286" cy="2304762"/>
          </a:xfrm>
          <a:prstGeom prst="rect">
            <a:avLst/>
          </a:prstGeom>
        </p:spPr>
      </p:pic>
      <p:sp>
        <p:nvSpPr>
          <p:cNvPr id="2" name="Title 1">
            <a:extLst>
              <a:ext uri="{FF2B5EF4-FFF2-40B4-BE49-F238E27FC236}">
                <a16:creationId xmlns:a16="http://schemas.microsoft.com/office/drawing/2014/main" id="{91383D11-DEC4-4BFF-88BB-8FB2206CEB37}"/>
              </a:ext>
            </a:extLst>
          </p:cNvPr>
          <p:cNvSpPr>
            <a:spLocks noGrp="1"/>
          </p:cNvSpPr>
          <p:nvPr>
            <p:ph type="title"/>
          </p:nvPr>
        </p:nvSpPr>
        <p:spPr>
          <a:xfrm>
            <a:off x="839787" y="14143"/>
            <a:ext cx="9848199" cy="447675"/>
          </a:xfrm>
        </p:spPr>
        <p:txBody>
          <a:bodyPr/>
          <a:lstStyle/>
          <a:p>
            <a:r>
              <a:rPr lang="en-US" b="1" dirty="0"/>
              <a:t>4.  Research Update</a:t>
            </a:r>
            <a:br>
              <a:rPr lang="en-US" dirty="0"/>
            </a:br>
            <a:r>
              <a:rPr lang="en-US" sz="2800" dirty="0"/>
              <a:t>Greg Walker (CABA)</a:t>
            </a:r>
          </a:p>
        </p:txBody>
      </p:sp>
      <p:sp>
        <p:nvSpPr>
          <p:cNvPr id="16" name="Slide Number Placeholder 1">
            <a:extLst>
              <a:ext uri="{FF2B5EF4-FFF2-40B4-BE49-F238E27FC236}">
                <a16:creationId xmlns:a16="http://schemas.microsoft.com/office/drawing/2014/main" id="{94C294CD-5CFA-4E9C-B2CD-01EA80417467}"/>
              </a:ext>
            </a:extLst>
          </p:cNvPr>
          <p:cNvSpPr>
            <a:spLocks noGrp="1"/>
          </p:cNvSpPr>
          <p:nvPr>
            <p:ph type="sldNum" sz="quarter" idx="14"/>
          </p:nvPr>
        </p:nvSpPr>
        <p:spPr>
          <a:xfrm>
            <a:off x="833388" y="6356351"/>
            <a:ext cx="620027" cy="352458"/>
          </a:xfrm>
        </p:spPr>
        <p:txBody>
          <a:bodyPr/>
          <a:lstStyle/>
          <a:p>
            <a:fld id="{4658F449-AC56-C64A-8488-86A10DE691DA}" type="slidenum">
              <a:rPr lang="en-US" smtClean="0"/>
              <a:pPr/>
              <a:t>5</a:t>
            </a:fld>
            <a:endParaRPr lang="en-US" dirty="0"/>
          </a:p>
        </p:txBody>
      </p:sp>
      <p:sp>
        <p:nvSpPr>
          <p:cNvPr id="10" name="Text Placeholder 3">
            <a:extLst>
              <a:ext uri="{FF2B5EF4-FFF2-40B4-BE49-F238E27FC236}">
                <a16:creationId xmlns:a16="http://schemas.microsoft.com/office/drawing/2014/main" id="{0331A5F1-7904-40A2-A8F1-875643455C5C}"/>
              </a:ext>
            </a:extLst>
          </p:cNvPr>
          <p:cNvSpPr txBox="1">
            <a:spLocks/>
          </p:cNvSpPr>
          <p:nvPr/>
        </p:nvSpPr>
        <p:spPr>
          <a:xfrm>
            <a:off x="794227" y="1268499"/>
            <a:ext cx="10512425" cy="94557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baseline="0">
                <a:solidFill>
                  <a:schemeClr val="tx1"/>
                </a:solidFill>
                <a:latin typeface="Montserrat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t>2022 CHC Landmark Research</a:t>
            </a:r>
          </a:p>
          <a:p>
            <a:pPr marL="0" indent="0" algn="ctr">
              <a:buFont typeface="Arial"/>
              <a:buNone/>
            </a:pPr>
            <a:r>
              <a:rPr lang="en-US" dirty="0"/>
              <a:t>Smart Home Energy Management</a:t>
            </a:r>
          </a:p>
        </p:txBody>
      </p:sp>
      <p:pic>
        <p:nvPicPr>
          <p:cNvPr id="19" name="Picture 6" descr="Latest News &amp; Media Resources for Resideo">
            <a:extLst>
              <a:ext uri="{FF2B5EF4-FFF2-40B4-BE49-F238E27FC236}">
                <a16:creationId xmlns:a16="http://schemas.microsoft.com/office/drawing/2014/main" id="{9A2FD6AD-DF0C-45DD-A407-75260AABA9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14" t="32212" r="7911" b="30397"/>
          <a:stretch/>
        </p:blipFill>
        <p:spPr bwMode="auto">
          <a:xfrm>
            <a:off x="9981531" y="2928194"/>
            <a:ext cx="1614675" cy="3844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VAC IAQ - Broan/NuTone Resources">
            <a:extLst>
              <a:ext uri="{FF2B5EF4-FFF2-40B4-BE49-F238E27FC236}">
                <a16:creationId xmlns:a16="http://schemas.microsoft.com/office/drawing/2014/main" id="{340EFFB1-9B52-4129-8863-90174B4D4F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2916" y="2727923"/>
            <a:ext cx="1831643" cy="7849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SnapAV No More: Introducing Snap One - Residential Systems">
            <a:extLst>
              <a:ext uri="{FF2B5EF4-FFF2-40B4-BE49-F238E27FC236}">
                <a16:creationId xmlns:a16="http://schemas.microsoft.com/office/drawing/2014/main" id="{4B116D93-30C6-4604-AF1B-A8EE50AF54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1182" y="4087318"/>
            <a:ext cx="1480726" cy="50377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Global Leader and Manufacturer of Heating, Cooling, and Water Heating  Products - Rheem Manufacturing Company">
            <a:extLst>
              <a:ext uri="{FF2B5EF4-FFF2-40B4-BE49-F238E27FC236}">
                <a16:creationId xmlns:a16="http://schemas.microsoft.com/office/drawing/2014/main" id="{10A23CA4-B96C-47D7-A513-4859CA3EFB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3708" y="3778087"/>
            <a:ext cx="954454" cy="95445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8" name="Object 27">
            <a:extLst>
              <a:ext uri="{FF2B5EF4-FFF2-40B4-BE49-F238E27FC236}">
                <a16:creationId xmlns:a16="http://schemas.microsoft.com/office/drawing/2014/main" id="{29A46765-7495-4F45-A4B9-63F17490F4B0}"/>
              </a:ext>
            </a:extLst>
          </p:cNvPr>
          <p:cNvGraphicFramePr>
            <a:graphicFrameLocks noChangeAspect="1"/>
          </p:cNvGraphicFramePr>
          <p:nvPr>
            <p:extLst>
              <p:ext uri="{D42A27DB-BD31-4B8C-83A1-F6EECF244321}">
                <p14:modId xmlns:p14="http://schemas.microsoft.com/office/powerpoint/2010/main" val="4265307385"/>
              </p:ext>
            </p:extLst>
          </p:nvPr>
        </p:nvGraphicFramePr>
        <p:xfrm>
          <a:off x="7748547" y="3023753"/>
          <a:ext cx="2005997" cy="253884"/>
        </p:xfrm>
        <a:graphic>
          <a:graphicData uri="http://schemas.openxmlformats.org/presentationml/2006/ole">
            <mc:AlternateContent xmlns:mc="http://schemas.openxmlformats.org/markup-compatibility/2006">
              <mc:Choice xmlns:v="urn:schemas-microsoft-com:vml" Requires="v">
                <p:oleObj name="Bitmap Image" r:id="rId7" imgW="24383880" imgH="3086280" progId="PBrush">
                  <p:embed/>
                </p:oleObj>
              </mc:Choice>
              <mc:Fallback>
                <p:oleObj name="Bitmap Image" r:id="rId7" imgW="24383880" imgH="3086280" progId="PBrush">
                  <p:embed/>
                  <p:pic>
                    <p:nvPicPr>
                      <p:cNvPr id="28" name="Object 27">
                        <a:extLst>
                          <a:ext uri="{FF2B5EF4-FFF2-40B4-BE49-F238E27FC236}">
                            <a16:creationId xmlns:a16="http://schemas.microsoft.com/office/drawing/2014/main" id="{29A46765-7495-4F45-A4B9-63F17490F4B0}"/>
                          </a:ext>
                        </a:extLst>
                      </p:cNvPr>
                      <p:cNvPicPr/>
                      <p:nvPr/>
                    </p:nvPicPr>
                    <p:blipFill>
                      <a:blip r:embed="rId8"/>
                      <a:stretch>
                        <a:fillRect/>
                      </a:stretch>
                    </p:blipFill>
                    <p:spPr>
                      <a:xfrm>
                        <a:off x="7748547" y="3023753"/>
                        <a:ext cx="2005997" cy="253884"/>
                      </a:xfrm>
                      <a:prstGeom prst="rect">
                        <a:avLst/>
                      </a:prstGeom>
                    </p:spPr>
                  </p:pic>
                </p:oleObj>
              </mc:Fallback>
            </mc:AlternateContent>
          </a:graphicData>
        </a:graphic>
      </p:graphicFrame>
      <p:pic>
        <p:nvPicPr>
          <p:cNvPr id="1028" name="Picture 4" descr="Introducing Thread: A New Wireless Networking Protocol for the Home |  Business Wire">
            <a:extLst>
              <a:ext uri="{FF2B5EF4-FFF2-40B4-BE49-F238E27FC236}">
                <a16:creationId xmlns:a16="http://schemas.microsoft.com/office/drawing/2014/main" id="{A2022067-A264-47BE-ABF8-2918C6D1E5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58165" y="3989654"/>
            <a:ext cx="1861406" cy="654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657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83D11-DEC4-4BFF-88BB-8FB2206CEB37}"/>
              </a:ext>
            </a:extLst>
          </p:cNvPr>
          <p:cNvSpPr>
            <a:spLocks noGrp="1"/>
          </p:cNvSpPr>
          <p:nvPr>
            <p:ph type="title"/>
          </p:nvPr>
        </p:nvSpPr>
        <p:spPr>
          <a:xfrm>
            <a:off x="839787" y="14143"/>
            <a:ext cx="9848199" cy="447675"/>
          </a:xfrm>
        </p:spPr>
        <p:txBody>
          <a:bodyPr/>
          <a:lstStyle/>
          <a:p>
            <a:r>
              <a:rPr lang="en-US" b="1" dirty="0"/>
              <a:t>4.  Research Update</a:t>
            </a:r>
            <a:br>
              <a:rPr lang="en-US" dirty="0"/>
            </a:br>
            <a:r>
              <a:rPr lang="en-US" sz="2800" dirty="0"/>
              <a:t>Greg Walker (CABA)</a:t>
            </a:r>
          </a:p>
        </p:txBody>
      </p:sp>
      <p:sp>
        <p:nvSpPr>
          <p:cNvPr id="16" name="Slide Number Placeholder 1">
            <a:extLst>
              <a:ext uri="{FF2B5EF4-FFF2-40B4-BE49-F238E27FC236}">
                <a16:creationId xmlns:a16="http://schemas.microsoft.com/office/drawing/2014/main" id="{94C294CD-5CFA-4E9C-B2CD-01EA80417467}"/>
              </a:ext>
            </a:extLst>
          </p:cNvPr>
          <p:cNvSpPr>
            <a:spLocks noGrp="1"/>
          </p:cNvSpPr>
          <p:nvPr>
            <p:ph type="sldNum" sz="quarter" idx="14"/>
          </p:nvPr>
        </p:nvSpPr>
        <p:spPr>
          <a:xfrm>
            <a:off x="833388" y="6356351"/>
            <a:ext cx="620027" cy="352458"/>
          </a:xfrm>
        </p:spPr>
        <p:txBody>
          <a:bodyPr/>
          <a:lstStyle/>
          <a:p>
            <a:fld id="{4658F449-AC56-C64A-8488-86A10DE691DA}" type="slidenum">
              <a:rPr lang="en-US" smtClean="0"/>
              <a:pPr/>
              <a:t>6</a:t>
            </a:fld>
            <a:endParaRPr lang="en-US" dirty="0"/>
          </a:p>
        </p:txBody>
      </p:sp>
      <p:sp>
        <p:nvSpPr>
          <p:cNvPr id="10" name="Text Placeholder 3">
            <a:extLst>
              <a:ext uri="{FF2B5EF4-FFF2-40B4-BE49-F238E27FC236}">
                <a16:creationId xmlns:a16="http://schemas.microsoft.com/office/drawing/2014/main" id="{0331A5F1-7904-40A2-A8F1-875643455C5C}"/>
              </a:ext>
            </a:extLst>
          </p:cNvPr>
          <p:cNvSpPr txBox="1">
            <a:spLocks/>
          </p:cNvSpPr>
          <p:nvPr/>
        </p:nvSpPr>
        <p:spPr>
          <a:xfrm>
            <a:off x="794227" y="1268499"/>
            <a:ext cx="10512425" cy="94557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baseline="0">
                <a:solidFill>
                  <a:schemeClr val="tx1"/>
                </a:solidFill>
                <a:latin typeface="Montserrat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t>2023 CHC Landmark Research</a:t>
            </a:r>
          </a:p>
          <a:p>
            <a:pPr marL="0" indent="0" algn="ctr">
              <a:buFont typeface="Arial"/>
              <a:buNone/>
            </a:pPr>
            <a:r>
              <a:rPr lang="en-US" dirty="0"/>
              <a:t>Smart Home Technology &amp; Market Trends</a:t>
            </a:r>
          </a:p>
        </p:txBody>
      </p:sp>
      <p:pic>
        <p:nvPicPr>
          <p:cNvPr id="12" name="Picture 11" descr="Latest News &amp; Media Resources for Resideo">
            <a:extLst>
              <a:ext uri="{FF2B5EF4-FFF2-40B4-BE49-F238E27FC236}">
                <a16:creationId xmlns:a16="http://schemas.microsoft.com/office/drawing/2014/main" id="{7965FD81-2322-F336-155E-AC37E3E3090F}"/>
              </a:ext>
            </a:extLst>
          </p:cNvPr>
          <p:cNvPicPr preferRelativeResize="0">
            <a:picLocks noChangeAspect="1" noChangeArrowheads="1"/>
          </p:cNvPicPr>
          <p:nvPr/>
        </p:nvPicPr>
        <p:blipFill rotWithShape="1">
          <a:blip r:embed="rId2">
            <a:extLst>
              <a:ext uri="{28A0092B-C50C-407E-A947-70E740481C1C}">
                <a14:useLocalDpi xmlns:a14="http://schemas.microsoft.com/office/drawing/2010/main" val="0"/>
              </a:ext>
            </a:extLst>
          </a:blip>
          <a:srcRect l="9514" t="32212" r="7911" b="30397"/>
          <a:stretch/>
        </p:blipFill>
        <p:spPr bwMode="auto">
          <a:xfrm>
            <a:off x="6110865" y="3326254"/>
            <a:ext cx="1735239" cy="4131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SnapAV No More: Introducing Snap One - Residential Systems">
            <a:extLst>
              <a:ext uri="{FF2B5EF4-FFF2-40B4-BE49-F238E27FC236}">
                <a16:creationId xmlns:a16="http://schemas.microsoft.com/office/drawing/2014/main" id="{8940701F-FF1E-5186-B64E-CF2360D1EB5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6072" y="4255665"/>
            <a:ext cx="1591289" cy="54138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Global Leader and Manufacturer of Heating, Cooling, and Water Heating  Products - Rheem Manufacturing Company">
            <a:extLst>
              <a:ext uri="{FF2B5EF4-FFF2-40B4-BE49-F238E27FC236}">
                <a16:creationId xmlns:a16="http://schemas.microsoft.com/office/drawing/2014/main" id="{F9CB104D-C29B-02E9-11BC-5A2B518A850D}"/>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3148" y="2968850"/>
            <a:ext cx="1025724" cy="102572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elus Logo, symbol, meaning, history, PNG, brand">
            <a:extLst>
              <a:ext uri="{FF2B5EF4-FFF2-40B4-BE49-F238E27FC236}">
                <a16:creationId xmlns:a16="http://schemas.microsoft.com/office/drawing/2014/main" id="{A79EDE17-66DA-08CB-FB7E-06C15A0C89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2511" y="3994571"/>
            <a:ext cx="1890797" cy="106357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970CAF06-4B3C-FEFA-2E74-B42B776616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37909" y="3342559"/>
            <a:ext cx="1755088" cy="5182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room with blue couches and blue furniture&#10;&#10;Description automatically generated">
            <a:extLst>
              <a:ext uri="{FF2B5EF4-FFF2-40B4-BE49-F238E27FC236}">
                <a16:creationId xmlns:a16="http://schemas.microsoft.com/office/drawing/2014/main" id="{513603CF-D642-9DCB-CCBD-2ED7836787EC}"/>
              </a:ext>
            </a:extLst>
          </p:cNvPr>
          <p:cNvPicPr>
            <a:picLocks noChangeAspect="1"/>
          </p:cNvPicPr>
          <p:nvPr/>
        </p:nvPicPr>
        <p:blipFill rotWithShape="1">
          <a:blip r:embed="rId7"/>
          <a:srcRect l="-282" t="4338" r="282" b="5653"/>
          <a:stretch/>
        </p:blipFill>
        <p:spPr>
          <a:xfrm>
            <a:off x="542347" y="2756132"/>
            <a:ext cx="5114286" cy="2476878"/>
          </a:xfrm>
          <a:prstGeom prst="rect">
            <a:avLst/>
          </a:prstGeom>
        </p:spPr>
      </p:pic>
    </p:spTree>
    <p:extLst>
      <p:ext uri="{BB962C8B-B14F-4D97-AF65-F5344CB8AC3E}">
        <p14:creationId xmlns:p14="http://schemas.microsoft.com/office/powerpoint/2010/main" val="930545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A188A548-96A8-4D2F-8179-7CB96D16B0F5}"/>
              </a:ext>
            </a:extLst>
          </p:cNvPr>
          <p:cNvSpPr txBox="1">
            <a:spLocks/>
          </p:cNvSpPr>
          <p:nvPr/>
        </p:nvSpPr>
        <p:spPr>
          <a:xfrm>
            <a:off x="838199" y="41865"/>
            <a:ext cx="10973499" cy="44767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a:lstStyle>
          <a:p>
            <a:r>
              <a:rPr lang="en-US" b="1" dirty="0"/>
              <a:t>5.  Keynote</a:t>
            </a:r>
            <a:br>
              <a:rPr lang="en-US" dirty="0"/>
            </a:br>
            <a:r>
              <a:rPr lang="en-US" sz="2800" dirty="0"/>
              <a:t>Greg Walker (CABA)</a:t>
            </a:r>
          </a:p>
        </p:txBody>
      </p:sp>
      <p:sp>
        <p:nvSpPr>
          <p:cNvPr id="12" name="Slide Number Placeholder 1">
            <a:extLst>
              <a:ext uri="{FF2B5EF4-FFF2-40B4-BE49-F238E27FC236}">
                <a16:creationId xmlns:a16="http://schemas.microsoft.com/office/drawing/2014/main" id="{A4C188D6-C668-457F-BA58-96D8FFB09230}"/>
              </a:ext>
            </a:extLst>
          </p:cNvPr>
          <p:cNvSpPr>
            <a:spLocks noGrp="1"/>
          </p:cNvSpPr>
          <p:nvPr>
            <p:ph type="sldNum" sz="quarter" idx="14"/>
          </p:nvPr>
        </p:nvSpPr>
        <p:spPr>
          <a:xfrm>
            <a:off x="833388" y="6356351"/>
            <a:ext cx="620027" cy="352458"/>
          </a:xfrm>
        </p:spPr>
        <p:txBody>
          <a:bodyPr/>
          <a:lstStyle/>
          <a:p>
            <a:fld id="{4658F449-AC56-C64A-8488-86A10DE691DA}" type="slidenum">
              <a:rPr lang="en-US" smtClean="0"/>
              <a:pPr/>
              <a:t>7</a:t>
            </a:fld>
            <a:endParaRPr lang="en-US" dirty="0"/>
          </a:p>
        </p:txBody>
      </p:sp>
      <p:sp>
        <p:nvSpPr>
          <p:cNvPr id="11" name="Text Placeholder 3">
            <a:extLst>
              <a:ext uri="{FF2B5EF4-FFF2-40B4-BE49-F238E27FC236}">
                <a16:creationId xmlns:a16="http://schemas.microsoft.com/office/drawing/2014/main" id="{4B37742C-E7B3-4B6F-B7F7-41C69047103B}"/>
              </a:ext>
            </a:extLst>
          </p:cNvPr>
          <p:cNvSpPr txBox="1">
            <a:spLocks/>
          </p:cNvSpPr>
          <p:nvPr/>
        </p:nvSpPr>
        <p:spPr>
          <a:xfrm>
            <a:off x="4743450" y="3029535"/>
            <a:ext cx="5975350" cy="13577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1"/>
                </a:solidFill>
                <a:latin typeface="Montserrat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t>A U.S. National Cybersecurity Label for Consumer-Connected Devices, and Beyond</a:t>
            </a:r>
            <a:endParaRPr lang="en-CA" dirty="0"/>
          </a:p>
        </p:txBody>
      </p:sp>
      <p:pic>
        <p:nvPicPr>
          <p:cNvPr id="6" name="Picture 5" descr="A close-up of a person&#10;&#10;Description automatically generated">
            <a:extLst>
              <a:ext uri="{FF2B5EF4-FFF2-40B4-BE49-F238E27FC236}">
                <a16:creationId xmlns:a16="http://schemas.microsoft.com/office/drawing/2014/main" id="{3B8FEEB8-E0C6-28B0-A7A3-7B65863460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8300" y="1635125"/>
            <a:ext cx="2590800" cy="3686514"/>
          </a:xfrm>
          <a:prstGeom prst="rect">
            <a:avLst/>
          </a:prstGeom>
          <a:noFill/>
          <a:ln>
            <a:noFill/>
          </a:ln>
        </p:spPr>
      </p:pic>
    </p:spTree>
    <p:extLst>
      <p:ext uri="{BB962C8B-B14F-4D97-AF65-F5344CB8AC3E}">
        <p14:creationId xmlns:p14="http://schemas.microsoft.com/office/powerpoint/2010/main" val="2693195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ack and white logo&#10;&#10;Description automatically generated">
            <a:extLst>
              <a:ext uri="{FF2B5EF4-FFF2-40B4-BE49-F238E27FC236}">
                <a16:creationId xmlns:a16="http://schemas.microsoft.com/office/drawing/2014/main" id="{A67BC319-29A6-466E-7985-914818BE7E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6537" y="1395517"/>
            <a:ext cx="7468566" cy="3868693"/>
          </a:xfrm>
          <a:prstGeom prst="rect">
            <a:avLst/>
          </a:prstGeom>
          <a:effectLst>
            <a:outerShdw blurRad="50800" dist="38100" dir="5400000" algn="t" rotWithShape="0">
              <a:prstClr val="black">
                <a:alpha val="4634"/>
              </a:prstClr>
            </a:outerShdw>
          </a:effectLst>
        </p:spPr>
      </p:pic>
    </p:spTree>
    <p:extLst>
      <p:ext uri="{BB962C8B-B14F-4D97-AF65-F5344CB8AC3E}">
        <p14:creationId xmlns:p14="http://schemas.microsoft.com/office/powerpoint/2010/main" val="217472307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C19AA-C6AA-47AB-B028-3EDDFFD3B469}"/>
              </a:ext>
            </a:extLst>
          </p:cNvPr>
          <p:cNvSpPr>
            <a:spLocks noGrp="1"/>
          </p:cNvSpPr>
          <p:nvPr>
            <p:ph type="ctrTitle"/>
          </p:nvPr>
        </p:nvSpPr>
        <p:spPr>
          <a:xfrm>
            <a:off x="2769395" y="2590800"/>
            <a:ext cx="6653210" cy="1913338"/>
          </a:xfrm>
        </p:spPr>
        <p:txBody>
          <a:bodyPr>
            <a:normAutofit/>
          </a:bodyPr>
          <a:lstStyle/>
          <a:p>
            <a:pPr algn="ctr"/>
            <a:r>
              <a:rPr lang="en-US" sz="3200" b="0" dirty="0">
                <a:solidFill>
                  <a:srgbClr val="FFFF00"/>
                </a:solidFill>
              </a:rPr>
              <a:t>A U.S. National Cybersecurity Label for Consumer Connected Devices — And Beyond</a:t>
            </a:r>
          </a:p>
        </p:txBody>
      </p:sp>
      <p:sp>
        <p:nvSpPr>
          <p:cNvPr id="3" name="Subtitle 2">
            <a:extLst>
              <a:ext uri="{FF2B5EF4-FFF2-40B4-BE49-F238E27FC236}">
                <a16:creationId xmlns:a16="http://schemas.microsoft.com/office/drawing/2014/main" id="{5676E4FB-7275-4C58-9D53-DCE94E1EF71E}"/>
              </a:ext>
            </a:extLst>
          </p:cNvPr>
          <p:cNvSpPr>
            <a:spLocks noGrp="1"/>
          </p:cNvSpPr>
          <p:nvPr>
            <p:ph type="subTitle" idx="1"/>
          </p:nvPr>
        </p:nvSpPr>
        <p:spPr>
          <a:xfrm>
            <a:off x="8610600" y="4919662"/>
            <a:ext cx="3276600" cy="1328738"/>
          </a:xfrm>
        </p:spPr>
        <p:txBody>
          <a:bodyPr>
            <a:normAutofit/>
          </a:bodyPr>
          <a:lstStyle/>
          <a:p>
            <a:pPr eaLnBrk="1" hangingPunct="1">
              <a:lnSpc>
                <a:spcPct val="100000"/>
              </a:lnSpc>
              <a:spcBef>
                <a:spcPts val="300"/>
              </a:spcBef>
              <a:buFont typeface="Arial" panose="020B0604020202020204" pitchFamily="34" charset="0"/>
              <a:buNone/>
            </a:pPr>
            <a:r>
              <a:rPr lang="en-US" altLang="en-US" sz="1600" dirty="0"/>
              <a:t>Mike Bergman</a:t>
            </a:r>
          </a:p>
          <a:p>
            <a:pPr eaLnBrk="1" hangingPunct="1">
              <a:lnSpc>
                <a:spcPct val="100000"/>
              </a:lnSpc>
              <a:spcBef>
                <a:spcPts val="300"/>
              </a:spcBef>
              <a:buFont typeface="Arial" panose="020B0604020202020204" pitchFamily="34" charset="0"/>
              <a:buNone/>
            </a:pPr>
            <a:r>
              <a:rPr lang="en-US" altLang="en-US" sz="1600" dirty="0"/>
              <a:t>VP of Technology &amp; Standards</a:t>
            </a:r>
          </a:p>
          <a:p>
            <a:pPr eaLnBrk="1" hangingPunct="1">
              <a:lnSpc>
                <a:spcPct val="100000"/>
              </a:lnSpc>
              <a:spcBef>
                <a:spcPts val="300"/>
              </a:spcBef>
              <a:buFont typeface="Arial" panose="020B0604020202020204" pitchFamily="34" charset="0"/>
              <a:buNone/>
            </a:pPr>
            <a:r>
              <a:rPr lang="en-US" altLang="en-US" sz="1600" dirty="0"/>
              <a:t>Consumer Technology Association</a:t>
            </a:r>
          </a:p>
          <a:p>
            <a:pPr eaLnBrk="1" hangingPunct="1">
              <a:lnSpc>
                <a:spcPct val="100000"/>
              </a:lnSpc>
              <a:spcBef>
                <a:spcPts val="300"/>
              </a:spcBef>
              <a:buFont typeface="Arial" panose="020B0604020202020204" pitchFamily="34" charset="0"/>
              <a:buNone/>
            </a:pPr>
            <a:r>
              <a:rPr lang="en-US" altLang="en-US" sz="1600" dirty="0" err="1">
                <a:hlinkClick r:id="rId3">
                  <a:extLst>
                    <a:ext uri="{A12FA001-AC4F-418D-AE19-62706E023703}">
                      <ahyp:hlinkClr xmlns:ahyp="http://schemas.microsoft.com/office/drawing/2018/hyperlinkcolor" val="tx"/>
                    </a:ext>
                  </a:extLst>
                </a:hlinkClick>
              </a:rPr>
              <a:t>mbergman@CTA.tech</a:t>
            </a:r>
            <a:r>
              <a:rPr lang="en-US" altLang="en-US" sz="1600" dirty="0"/>
              <a:t> </a:t>
            </a:r>
          </a:p>
        </p:txBody>
      </p:sp>
      <p:sp>
        <p:nvSpPr>
          <p:cNvPr id="4" name="Footer Placeholder 3">
            <a:extLst>
              <a:ext uri="{FF2B5EF4-FFF2-40B4-BE49-F238E27FC236}">
                <a16:creationId xmlns:a16="http://schemas.microsoft.com/office/drawing/2014/main" id="{04B6A06E-22B2-8BCB-4741-7C375D84EC9E}"/>
              </a:ext>
            </a:extLst>
          </p:cNvPr>
          <p:cNvSpPr>
            <a:spLocks noGrp="1"/>
          </p:cNvSpPr>
          <p:nvPr>
            <p:ph type="ftr" sz="quarter" idx="11"/>
          </p:nvPr>
        </p:nvSpPr>
        <p:spPr>
          <a:xfrm>
            <a:off x="4038600" y="6492875"/>
            <a:ext cx="4114800" cy="365125"/>
          </a:xfrm>
        </p:spPr>
        <p:txBody>
          <a:bodyPr/>
          <a:lstStyle/>
          <a:p>
            <a:r>
              <a:rPr lang="en-US" dirty="0"/>
              <a:t>© 2023 CTA®</a:t>
            </a:r>
          </a:p>
        </p:txBody>
      </p:sp>
      <p:pic>
        <p:nvPicPr>
          <p:cNvPr id="6" name="Picture 5" descr="A logo with a red letter&#10;&#10;Description automatically generated">
            <a:extLst>
              <a:ext uri="{FF2B5EF4-FFF2-40B4-BE49-F238E27FC236}">
                <a16:creationId xmlns:a16="http://schemas.microsoft.com/office/drawing/2014/main" id="{F71B36DD-B5E1-A93C-6CCE-947DF2BE3E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7605" y="639479"/>
            <a:ext cx="3810000" cy="1162373"/>
          </a:xfrm>
          <a:prstGeom prst="rect">
            <a:avLst/>
          </a:prstGeom>
        </p:spPr>
      </p:pic>
    </p:spTree>
    <p:extLst>
      <p:ext uri="{BB962C8B-B14F-4D97-AF65-F5344CB8AC3E}">
        <p14:creationId xmlns:p14="http://schemas.microsoft.com/office/powerpoint/2010/main" val="4222863763"/>
      </p:ext>
    </p:extLst>
  </p:cSld>
  <p:clrMapOvr>
    <a:masterClrMapping/>
  </p:clrMapOvr>
</p:sld>
</file>

<file path=ppt/theme/theme1.xml><?xml version="1.0" encoding="utf-8"?>
<a:theme xmlns:a="http://schemas.openxmlformats.org/drawingml/2006/main" name="CABA Presentation 1">
  <a:themeElements>
    <a:clrScheme name="CABA Presentation">
      <a:dk1>
        <a:srgbClr val="E83E1D"/>
      </a:dk1>
      <a:lt1>
        <a:srgbClr val="FFFFFF"/>
      </a:lt1>
      <a:dk2>
        <a:srgbClr val="464646"/>
      </a:dk2>
      <a:lt2>
        <a:srgbClr val="D7D7D7"/>
      </a:lt2>
      <a:accent1>
        <a:srgbClr val="009DF7"/>
      </a:accent1>
      <a:accent2>
        <a:srgbClr val="7A7A7A"/>
      </a:accent2>
      <a:accent3>
        <a:srgbClr val="F49200"/>
      </a:accent3>
      <a:accent4>
        <a:srgbClr val="2BAC3A"/>
      </a:accent4>
      <a:accent5>
        <a:srgbClr val="FFED00"/>
      </a:accent5>
      <a:accent6>
        <a:srgbClr val="912583"/>
      </a:accent6>
      <a:hlink>
        <a:srgbClr val="009DF7"/>
      </a:hlink>
      <a:folHlink>
        <a:srgbClr val="7A7A7A"/>
      </a:folHlink>
    </a:clrScheme>
    <a:fontScheme name="Scenariio">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BA Presentation 2018.potx" id="{98D26EC6-AE9B-494F-A44F-E252D094523E}" vid="{D435817C-20ED-454E-8F26-51F322C3469C}"/>
    </a:ext>
  </a:extLst>
</a:theme>
</file>

<file path=ppt/theme/theme2.xml><?xml version="1.0" encoding="utf-8"?>
<a:theme xmlns:a="http://schemas.openxmlformats.org/drawingml/2006/main" name="CABA Presentation 1">
  <a:themeElements>
    <a:clrScheme name="CABA Presentation">
      <a:dk1>
        <a:srgbClr val="E83E1D"/>
      </a:dk1>
      <a:lt1>
        <a:srgbClr val="FFFFFF"/>
      </a:lt1>
      <a:dk2>
        <a:srgbClr val="464646"/>
      </a:dk2>
      <a:lt2>
        <a:srgbClr val="D7D7D7"/>
      </a:lt2>
      <a:accent1>
        <a:srgbClr val="009DF7"/>
      </a:accent1>
      <a:accent2>
        <a:srgbClr val="7A7A7A"/>
      </a:accent2>
      <a:accent3>
        <a:srgbClr val="F49200"/>
      </a:accent3>
      <a:accent4>
        <a:srgbClr val="2BAC3A"/>
      </a:accent4>
      <a:accent5>
        <a:srgbClr val="FFED00"/>
      </a:accent5>
      <a:accent6>
        <a:srgbClr val="912583"/>
      </a:accent6>
      <a:hlink>
        <a:srgbClr val="009DF7"/>
      </a:hlink>
      <a:folHlink>
        <a:srgbClr val="7A7A7A"/>
      </a:folHlink>
    </a:clrScheme>
    <a:fontScheme name="Scenariio">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CABA 30th Template" id="{915BEC08-B4FF-D349-8630-CAA42A2A9150}" vid="{0BA65574-4E91-964F-BA71-EC34B9A60163}"/>
    </a:ext>
  </a:extLst>
</a:theme>
</file>

<file path=ppt/theme/theme3.xml><?xml version="1.0" encoding="utf-8"?>
<a:theme xmlns:a="http://schemas.openxmlformats.org/drawingml/2006/main" name="2_COVER Design">
  <a:themeElements>
    <a:clrScheme name="Nice_PPT_2022">
      <a:dk1>
        <a:srgbClr val="041133"/>
      </a:dk1>
      <a:lt1>
        <a:srgbClr val="FFFFFF"/>
      </a:lt1>
      <a:dk2>
        <a:srgbClr val="626679"/>
      </a:dk2>
      <a:lt2>
        <a:srgbClr val="F4F6FB"/>
      </a:lt2>
      <a:accent1>
        <a:srgbClr val="004993"/>
      </a:accent1>
      <a:accent2>
        <a:srgbClr val="0C58E5"/>
      </a:accent2>
      <a:accent3>
        <a:srgbClr val="0B6EE9"/>
      </a:accent3>
      <a:accent4>
        <a:srgbClr val="0A85ED"/>
      </a:accent4>
      <a:accent5>
        <a:srgbClr val="099BF1"/>
      </a:accent5>
      <a:accent6>
        <a:srgbClr val="08B2F5"/>
      </a:accent6>
      <a:hlink>
        <a:srgbClr val="0D41E1"/>
      </a:hlink>
      <a:folHlink>
        <a:srgbClr val="08B2F5"/>
      </a:folHlink>
    </a:clrScheme>
    <a:fontScheme name="Negun">
      <a:majorFont>
        <a:latin typeface="Poppins 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8C106BF3-8F7F-46F4-89B8-726D02AD27C8}" vid="{1E76DDA6-AFB0-4696-9B87-B65EF4299A1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6C827C2D24DC641BF3335721A0BFAD0" ma:contentTypeVersion="13" ma:contentTypeDescription="Create a new document." ma:contentTypeScope="" ma:versionID="d3c083629b15a1c7cbdea09e66ee7619">
  <xsd:schema xmlns:xsd="http://www.w3.org/2001/XMLSchema" xmlns:xs="http://www.w3.org/2001/XMLSchema" xmlns:p="http://schemas.microsoft.com/office/2006/metadata/properties" xmlns:ns2="94aa7f9c-35f7-4afe-8da5-56a177c74bd1" xmlns:ns3="d0c6ae89-1a0c-40bd-bfa0-b278409e1f38" targetNamespace="http://schemas.microsoft.com/office/2006/metadata/properties" ma:root="true" ma:fieldsID="344cdb94fbea305711c94cffb2b07143" ns2:_="" ns3:_="">
    <xsd:import namespace="94aa7f9c-35f7-4afe-8da5-56a177c74bd1"/>
    <xsd:import namespace="d0c6ae89-1a0c-40bd-bfa0-b278409e1f3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aa7f9c-35f7-4afe-8da5-56a177c74b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0c6ae89-1a0c-40bd-bfa0-b278409e1f3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3CF60D-3AFA-4DEA-9831-A431FC8152D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DA54F96-0609-48A4-ADB4-BE5D12E820CA}">
  <ds:schemaRefs>
    <ds:schemaRef ds:uri="http://schemas.microsoft.com/sharepoint/v3/contenttype/forms"/>
  </ds:schemaRefs>
</ds:datastoreItem>
</file>

<file path=customXml/itemProps3.xml><?xml version="1.0" encoding="utf-8"?>
<ds:datastoreItem xmlns:ds="http://schemas.openxmlformats.org/officeDocument/2006/customXml" ds:itemID="{4B1CF665-3A98-4A4D-9B2E-11BC4E77D1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aa7f9c-35f7-4afe-8da5-56a177c74bd1"/>
    <ds:schemaRef ds:uri="d0c6ae89-1a0c-40bd-bfa0-b278409e1f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28909</TotalTime>
  <Words>1557</Words>
  <Application>Microsoft Office PowerPoint</Application>
  <PresentationFormat>Widescreen</PresentationFormat>
  <Paragraphs>225</Paragraphs>
  <Slides>34</Slides>
  <Notes>6</Notes>
  <HiddenSlides>0</HiddenSlides>
  <MMClips>0</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1</vt:i4>
      </vt:variant>
      <vt:variant>
        <vt:lpstr>Slide Titles</vt:lpstr>
      </vt:variant>
      <vt:variant>
        <vt:i4>34</vt:i4>
      </vt:variant>
    </vt:vector>
  </HeadingPairs>
  <TitlesOfParts>
    <vt:vector size="51" baseType="lpstr">
      <vt:lpstr>Arial</vt:lpstr>
      <vt:lpstr>Calibri</vt:lpstr>
      <vt:lpstr>Courier New</vt:lpstr>
      <vt:lpstr>Fira Sans</vt:lpstr>
      <vt:lpstr>Helvetica</vt:lpstr>
      <vt:lpstr>HelveticaNeueLT Com 45 Lt</vt:lpstr>
      <vt:lpstr>HelveticaNeueLT Com 55 Roman</vt:lpstr>
      <vt:lpstr>Inter</vt:lpstr>
      <vt:lpstr>Inter Light</vt:lpstr>
      <vt:lpstr>Montserrat</vt:lpstr>
      <vt:lpstr>Montserrat Light</vt:lpstr>
      <vt:lpstr>Open Sans</vt:lpstr>
      <vt:lpstr>CABA Presentation 1</vt:lpstr>
      <vt:lpstr>CABA Presentation 1</vt:lpstr>
      <vt:lpstr>2_COVER Design</vt:lpstr>
      <vt:lpstr>Office Theme</vt:lpstr>
      <vt:lpstr>Bitmap Image</vt:lpstr>
      <vt:lpstr>Connected Home Council (CHC) Webinar  Meeting will commence 12:05pm ET  Tuesday, July 25, 2023, 12 PM – 1:30 PM (ET)</vt:lpstr>
      <vt:lpstr>1.  Agenda Greg Walker (CABA) </vt:lpstr>
      <vt:lpstr>2.  CHC Meeting Call to Order, Intros, About the CHC Ken Wacks (Ken Wacks Associates)</vt:lpstr>
      <vt:lpstr>3.  Administrative  Ken Wacks (Ken Wacks Associates)</vt:lpstr>
      <vt:lpstr>4.  Research Update Greg Walker (CABA)</vt:lpstr>
      <vt:lpstr>4.  Research Update Greg Walker (CABA)</vt:lpstr>
      <vt:lpstr>PowerPoint Presentation</vt:lpstr>
      <vt:lpstr>PowerPoint Presentation</vt:lpstr>
      <vt:lpstr>A U.S. National Cybersecurity Label for Consumer Connected Devices — And Beyond</vt:lpstr>
      <vt:lpstr>The U.S. Cyber Trust Mark</vt:lpstr>
      <vt:lpstr>Background, Launch &amp; Status</vt:lpstr>
      <vt:lpstr>Motivation: Cyber Attacks Just. Keep. Growing.</vt:lpstr>
      <vt:lpstr>U.S. National Mark – Top-Line Status </vt:lpstr>
      <vt:lpstr>Launch: Director of CISA Jen Easterly, FCC Chairwoman Jessica Rosenworcel, Deputy National Security Advisor Anne Neuberger, NIST Director Laurie Locascio</vt:lpstr>
      <vt:lpstr>Concurrent Trade Show of Supporters and Mark-Ready Product</vt:lpstr>
      <vt:lpstr>The U.S. National Cybersecurity Mark</vt:lpstr>
      <vt:lpstr>The U.S. Cyber Trust Mark</vt:lpstr>
      <vt:lpstr>U.S. Cyber Trust Mark – The Plan of Record</vt:lpstr>
      <vt:lpstr>On The Package</vt:lpstr>
      <vt:lpstr>On The Package But Also Online</vt:lpstr>
      <vt:lpstr>Established Criteria for Use of the Mark</vt:lpstr>
      <vt:lpstr>Trust Mechanisms At Scale</vt:lpstr>
      <vt:lpstr>Cybersecurity Marks At Scale</vt:lpstr>
      <vt:lpstr>The “Gestalt” Connected Product</vt:lpstr>
      <vt:lpstr>National Product Registry</vt:lpstr>
      <vt:lpstr>U.S. Cyber Trust Mark – What’s Next</vt:lpstr>
      <vt:lpstr>And Beyond</vt:lpstr>
      <vt:lpstr>Learn More &amp; Participate</vt:lpstr>
      <vt:lpstr>PowerPoint Presentation</vt:lpstr>
      <vt:lpstr>6.  CABA Journal Ken Wacks (Ken Wacks and Associated)</vt:lpstr>
      <vt:lpstr>7.  CABA Podcasts Marta Klopotowska (CABA)</vt:lpstr>
      <vt:lpstr>8.  New Business Ken Wacks (Ken Wacks Associates)</vt:lpstr>
      <vt:lpstr>9.  Announcements Greg Walker (CABA)</vt:lpstr>
      <vt:lpstr>10.  Adjournment Ken Wacks (Ken Wacks Associates)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Rawlson King</dc:creator>
  <cp:lastModifiedBy>Marta Klopotowska</cp:lastModifiedBy>
  <cp:revision>70</cp:revision>
  <dcterms:created xsi:type="dcterms:W3CDTF">2018-08-09T13:04:51Z</dcterms:created>
  <dcterms:modified xsi:type="dcterms:W3CDTF">2023-07-25T11:15:41Z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0x010100E6C827C2D24DC641BF3335721A0BFAD0</vt:lpwstr>
  </property>
</Properties>
</file>