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4363" r:id="rId5"/>
    <p:sldMasterId id="2147484387" r:id="rId6"/>
    <p:sldMasterId id="2147483690" r:id="rId7"/>
    <p:sldMasterId id="2147483689" r:id="rId8"/>
    <p:sldMasterId id="2147483688" r:id="rId9"/>
  </p:sldMasterIdLst>
  <p:notesMasterIdLst>
    <p:notesMasterId r:id="rId62"/>
  </p:notesMasterIdLst>
  <p:sldIdLst>
    <p:sldId id="922" r:id="rId10"/>
    <p:sldId id="257" r:id="rId11"/>
    <p:sldId id="258" r:id="rId12"/>
    <p:sldId id="259" r:id="rId13"/>
    <p:sldId id="987" r:id="rId14"/>
    <p:sldId id="879" r:id="rId15"/>
    <p:sldId id="989" r:id="rId16"/>
    <p:sldId id="759" r:id="rId17"/>
    <p:sldId id="461" r:id="rId18"/>
    <p:sldId id="990" r:id="rId19"/>
    <p:sldId id="991" r:id="rId20"/>
    <p:sldId id="992" r:id="rId21"/>
    <p:sldId id="993" r:id="rId22"/>
    <p:sldId id="994" r:id="rId23"/>
    <p:sldId id="995" r:id="rId24"/>
    <p:sldId id="996" r:id="rId25"/>
    <p:sldId id="997" r:id="rId26"/>
    <p:sldId id="998" r:id="rId27"/>
    <p:sldId id="999" r:id="rId28"/>
    <p:sldId id="1000" r:id="rId29"/>
    <p:sldId id="1001" r:id="rId30"/>
    <p:sldId id="1002" r:id="rId31"/>
    <p:sldId id="1003" r:id="rId32"/>
    <p:sldId id="1004" r:id="rId33"/>
    <p:sldId id="1005" r:id="rId34"/>
    <p:sldId id="1006" r:id="rId35"/>
    <p:sldId id="1007" r:id="rId36"/>
    <p:sldId id="1008" r:id="rId37"/>
    <p:sldId id="1009" r:id="rId38"/>
    <p:sldId id="1010" r:id="rId39"/>
    <p:sldId id="1011" r:id="rId40"/>
    <p:sldId id="1012" r:id="rId41"/>
    <p:sldId id="1013" r:id="rId42"/>
    <p:sldId id="1014" r:id="rId43"/>
    <p:sldId id="1015" r:id="rId44"/>
    <p:sldId id="1016" r:id="rId45"/>
    <p:sldId id="1017" r:id="rId46"/>
    <p:sldId id="1018" r:id="rId47"/>
    <p:sldId id="1019" r:id="rId48"/>
    <p:sldId id="1020" r:id="rId49"/>
    <p:sldId id="1021" r:id="rId50"/>
    <p:sldId id="1022" r:id="rId51"/>
    <p:sldId id="1023" r:id="rId52"/>
    <p:sldId id="1024" r:id="rId53"/>
    <p:sldId id="937" r:id="rId54"/>
    <p:sldId id="952" r:id="rId55"/>
    <p:sldId id="443" r:id="rId56"/>
    <p:sldId id="988" r:id="rId57"/>
    <p:sldId id="895" r:id="rId58"/>
    <p:sldId id="900" r:id="rId59"/>
    <p:sldId id="901" r:id="rId60"/>
    <p:sldId id="75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29EE5-9720-41BA-8668-264BCE26C431}" v="174" dt="2023-05-29T11:27:50.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66" d="100"/>
          <a:sy n="66" d="100"/>
        </p:scale>
        <p:origin x="1260" y="11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05229EE5-9720-41BA-8668-264BCE26C431}"/>
    <pc:docChg chg="undo custSel addSld delSld modSld sldOrd addMainMaster">
      <pc:chgData name="Marta" userId="eac6eb22-5f14-46b4-a4ea-a86e6e8c4acc" providerId="ADAL" clId="{05229EE5-9720-41BA-8668-264BCE26C431}" dt="2023-05-30T15:18:21.869" v="1094" actId="14100"/>
      <pc:docMkLst>
        <pc:docMk/>
      </pc:docMkLst>
      <pc:sldChg chg="modSp mod">
        <pc:chgData name="Marta" userId="eac6eb22-5f14-46b4-a4ea-a86e6e8c4acc" providerId="ADAL" clId="{05229EE5-9720-41BA-8668-264BCE26C431}" dt="2023-05-25T12:33:28.654" v="873" actId="1035"/>
        <pc:sldMkLst>
          <pc:docMk/>
          <pc:sldMk cId="2325718728" sldId="257"/>
        </pc:sldMkLst>
        <pc:spChg chg="mod">
          <ac:chgData name="Marta" userId="eac6eb22-5f14-46b4-a4ea-a86e6e8c4acc" providerId="ADAL" clId="{05229EE5-9720-41BA-8668-264BCE26C431}" dt="2023-05-25T12:33:28.654" v="873" actId="1035"/>
          <ac:spMkLst>
            <pc:docMk/>
            <pc:sldMk cId="2325718728" sldId="257"/>
            <ac:spMk id="10" creationId="{6D5EDE2A-40A4-4199-AAF2-68729E10C1E4}"/>
          </ac:spMkLst>
        </pc:spChg>
      </pc:sldChg>
      <pc:sldChg chg="modSp mod">
        <pc:chgData name="Marta" userId="eac6eb22-5f14-46b4-a4ea-a86e6e8c4acc" providerId="ADAL" clId="{05229EE5-9720-41BA-8668-264BCE26C431}" dt="2023-05-25T12:18:41.754" v="494" actId="20577"/>
        <pc:sldMkLst>
          <pc:docMk/>
          <pc:sldMk cId="3246698477" sldId="259"/>
        </pc:sldMkLst>
        <pc:spChg chg="mod">
          <ac:chgData name="Marta" userId="eac6eb22-5f14-46b4-a4ea-a86e6e8c4acc" providerId="ADAL" clId="{05229EE5-9720-41BA-8668-264BCE26C431}" dt="2023-05-25T12:18:41.754" v="494" actId="20577"/>
          <ac:spMkLst>
            <pc:docMk/>
            <pc:sldMk cId="3246698477" sldId="259"/>
            <ac:spMk id="6" creationId="{A0EE4CC9-0880-42C6-9DE7-6F418E1E107B}"/>
          </ac:spMkLst>
        </pc:spChg>
      </pc:sldChg>
      <pc:sldChg chg="addSp delSp modSp mod">
        <pc:chgData name="Marta" userId="eac6eb22-5f14-46b4-a4ea-a86e6e8c4acc" providerId="ADAL" clId="{05229EE5-9720-41BA-8668-264BCE26C431}" dt="2023-05-30T13:40:53.113" v="1067" actId="20577"/>
        <pc:sldMkLst>
          <pc:docMk/>
          <pc:sldMk cId="2693195115" sldId="461"/>
        </pc:sldMkLst>
        <pc:spChg chg="mod">
          <ac:chgData name="Marta" userId="eac6eb22-5f14-46b4-a4ea-a86e6e8c4acc" providerId="ADAL" clId="{05229EE5-9720-41BA-8668-264BCE26C431}" dt="2023-05-25T12:25:05.633" v="693" actId="1076"/>
          <ac:spMkLst>
            <pc:docMk/>
            <pc:sldMk cId="2693195115" sldId="461"/>
            <ac:spMk id="14" creationId="{81CEB081-CD23-4709-BA68-D3043B6010C2}"/>
          </ac:spMkLst>
        </pc:spChg>
        <pc:spChg chg="mod">
          <ac:chgData name="Marta" userId="eac6eb22-5f14-46b4-a4ea-a86e6e8c4acc" providerId="ADAL" clId="{05229EE5-9720-41BA-8668-264BCE26C431}" dt="2023-05-30T13:40:53.113" v="1067" actId="20577"/>
          <ac:spMkLst>
            <pc:docMk/>
            <pc:sldMk cId="2693195115" sldId="461"/>
            <ac:spMk id="16" creationId="{A188A548-96A8-4D2F-8179-7CB96D16B0F5}"/>
          </ac:spMkLst>
        </pc:spChg>
        <pc:picChg chg="del">
          <ac:chgData name="Marta" userId="eac6eb22-5f14-46b4-a4ea-a86e6e8c4acc" providerId="ADAL" clId="{05229EE5-9720-41BA-8668-264BCE26C431}" dt="2023-05-25T12:23:47.962" v="678" actId="478"/>
          <ac:picMkLst>
            <pc:docMk/>
            <pc:sldMk cId="2693195115" sldId="461"/>
            <ac:picMk id="3" creationId="{DF55D54D-2FAD-4035-9909-654CDBE4C669}"/>
          </ac:picMkLst>
        </pc:picChg>
        <pc:picChg chg="add del">
          <ac:chgData name="Marta" userId="eac6eb22-5f14-46b4-a4ea-a86e6e8c4acc" providerId="ADAL" clId="{05229EE5-9720-41BA-8668-264BCE26C431}" dt="2023-05-25T12:24:11.576" v="681" actId="22"/>
          <ac:picMkLst>
            <pc:docMk/>
            <pc:sldMk cId="2693195115" sldId="461"/>
            <ac:picMk id="4" creationId="{7908B565-97F5-4B36-BCE0-8C2976A872CE}"/>
          </ac:picMkLst>
        </pc:picChg>
        <pc:picChg chg="add del">
          <ac:chgData name="Marta" userId="eac6eb22-5f14-46b4-a4ea-a86e6e8c4acc" providerId="ADAL" clId="{05229EE5-9720-41BA-8668-264BCE26C431}" dt="2023-05-25T12:24:21.138" v="683" actId="22"/>
          <ac:picMkLst>
            <pc:docMk/>
            <pc:sldMk cId="2693195115" sldId="461"/>
            <ac:picMk id="6" creationId="{8FD0E97F-5319-4F84-8D55-3C69C1C1D4DF}"/>
          </ac:picMkLst>
        </pc:picChg>
        <pc:picChg chg="del">
          <ac:chgData name="Marta" userId="eac6eb22-5f14-46b4-a4ea-a86e6e8c4acc" providerId="ADAL" clId="{05229EE5-9720-41BA-8668-264BCE26C431}" dt="2023-05-25T12:23:37.818" v="675" actId="478"/>
          <ac:picMkLst>
            <pc:docMk/>
            <pc:sldMk cId="2693195115" sldId="461"/>
            <ac:picMk id="8" creationId="{3DE75E00-19D5-40AB-95C5-AD3F8EEADCB7}"/>
          </ac:picMkLst>
        </pc:picChg>
        <pc:picChg chg="del">
          <ac:chgData name="Marta" userId="eac6eb22-5f14-46b4-a4ea-a86e6e8c4acc" providerId="ADAL" clId="{05229EE5-9720-41BA-8668-264BCE26C431}" dt="2023-05-25T12:24:04.081" v="679" actId="478"/>
          <ac:picMkLst>
            <pc:docMk/>
            <pc:sldMk cId="2693195115" sldId="461"/>
            <ac:picMk id="9" creationId="{0A59F1B1-54CD-4B47-8A09-63EE7FD0CCA3}"/>
          </ac:picMkLst>
        </pc:picChg>
        <pc:picChg chg="add del">
          <ac:chgData name="Marta" userId="eac6eb22-5f14-46b4-a4ea-a86e6e8c4acc" providerId="ADAL" clId="{05229EE5-9720-41BA-8668-264BCE26C431}" dt="2023-05-25T12:24:30.822" v="687" actId="22"/>
          <ac:picMkLst>
            <pc:docMk/>
            <pc:sldMk cId="2693195115" sldId="461"/>
            <ac:picMk id="10" creationId="{336A5788-21A0-46D1-844F-A4BC6120B530}"/>
          </ac:picMkLst>
        </pc:picChg>
        <pc:picChg chg="add mod">
          <ac:chgData name="Marta" userId="eac6eb22-5f14-46b4-a4ea-a86e6e8c4acc" providerId="ADAL" clId="{05229EE5-9720-41BA-8668-264BCE26C431}" dt="2023-05-25T12:24:55.211" v="692" actId="14100"/>
          <ac:picMkLst>
            <pc:docMk/>
            <pc:sldMk cId="2693195115" sldId="461"/>
            <ac:picMk id="17" creationId="{E5AC369B-87DC-4035-AF24-1A6592A737E9}"/>
          </ac:picMkLst>
        </pc:picChg>
      </pc:sldChg>
      <pc:sldChg chg="modSp mod">
        <pc:chgData name="Marta" userId="eac6eb22-5f14-46b4-a4ea-a86e6e8c4acc" providerId="ADAL" clId="{05229EE5-9720-41BA-8668-264BCE26C431}" dt="2023-05-25T12:29:28.425" v="768" actId="6549"/>
        <pc:sldMkLst>
          <pc:docMk/>
          <pc:sldMk cId="2932444859" sldId="756"/>
        </pc:sldMkLst>
        <pc:spChg chg="mod">
          <ac:chgData name="Marta" userId="eac6eb22-5f14-46b4-a4ea-a86e6e8c4acc" providerId="ADAL" clId="{05229EE5-9720-41BA-8668-264BCE26C431}" dt="2023-05-25T12:29:28.425" v="768" actId="6549"/>
          <ac:spMkLst>
            <pc:docMk/>
            <pc:sldMk cId="2932444859" sldId="756"/>
            <ac:spMk id="5" creationId="{9CD6A055-FAD9-4078-9E2C-C6A0AF3B2E80}"/>
          </ac:spMkLst>
        </pc:spChg>
      </pc:sldChg>
      <pc:sldChg chg="modSp mod">
        <pc:chgData name="Marta" userId="eac6eb22-5f14-46b4-a4ea-a86e6e8c4acc" providerId="ADAL" clId="{05229EE5-9720-41BA-8668-264BCE26C431}" dt="2023-05-25T12:17:33.883" v="476" actId="20577"/>
        <pc:sldMkLst>
          <pc:docMk/>
          <pc:sldMk cId="2831553909" sldId="759"/>
        </pc:sldMkLst>
        <pc:spChg chg="mod">
          <ac:chgData name="Marta" userId="eac6eb22-5f14-46b4-a4ea-a86e6e8c4acc" providerId="ADAL" clId="{05229EE5-9720-41BA-8668-264BCE26C431}" dt="2023-05-25T12:17:33.883" v="476" actId="20577"/>
          <ac:spMkLst>
            <pc:docMk/>
            <pc:sldMk cId="2831553909" sldId="759"/>
            <ac:spMk id="5" creationId="{EB730797-5635-4AA2-96F3-8091C412A1A1}"/>
          </ac:spMkLst>
        </pc:spChg>
      </pc:sldChg>
      <pc:sldChg chg="modSp mod">
        <pc:chgData name="Marta" userId="eac6eb22-5f14-46b4-a4ea-a86e6e8c4acc" providerId="ADAL" clId="{05229EE5-9720-41BA-8668-264BCE26C431}" dt="2023-05-30T13:40:36.023" v="1044"/>
        <pc:sldMkLst>
          <pc:docMk/>
          <pc:sldMk cId="3888553813" sldId="879"/>
        </pc:sldMkLst>
        <pc:spChg chg="mod">
          <ac:chgData name="Marta" userId="eac6eb22-5f14-46b4-a4ea-a86e6e8c4acc" providerId="ADAL" clId="{05229EE5-9720-41BA-8668-264BCE26C431}" dt="2023-05-30T13:40:36.023" v="1044"/>
          <ac:spMkLst>
            <pc:docMk/>
            <pc:sldMk cId="3888553813" sldId="879"/>
            <ac:spMk id="2" creationId="{91383D11-DEC4-4BFF-88BB-8FB2206CEB37}"/>
          </ac:spMkLst>
        </pc:spChg>
      </pc:sldChg>
      <pc:sldChg chg="addSp delSp modSp mod">
        <pc:chgData name="Marta" userId="eac6eb22-5f14-46b4-a4ea-a86e6e8c4acc" providerId="ADAL" clId="{05229EE5-9720-41BA-8668-264BCE26C431}" dt="2023-05-25T12:31:32.126" v="837" actId="478"/>
        <pc:sldMkLst>
          <pc:docMk/>
          <pc:sldMk cId="2083658885" sldId="900"/>
        </pc:sldMkLst>
        <pc:spChg chg="del mod">
          <ac:chgData name="Marta" userId="eac6eb22-5f14-46b4-a4ea-a86e6e8c4acc" providerId="ADAL" clId="{05229EE5-9720-41BA-8668-264BCE26C431}" dt="2023-05-25T12:31:28.308" v="835" actId="478"/>
          <ac:spMkLst>
            <pc:docMk/>
            <pc:sldMk cId="2083658885" sldId="900"/>
            <ac:spMk id="5" creationId="{CFC2E158-8C27-4941-811A-C1A53BDF0D0C}"/>
          </ac:spMkLst>
        </pc:spChg>
        <pc:spChg chg="mod">
          <ac:chgData name="Marta" userId="eac6eb22-5f14-46b4-a4ea-a86e6e8c4acc" providerId="ADAL" clId="{05229EE5-9720-41BA-8668-264BCE26C431}" dt="2023-05-25T12:28:27.809" v="740"/>
          <ac:spMkLst>
            <pc:docMk/>
            <pc:sldMk cId="2083658885" sldId="900"/>
            <ac:spMk id="6" creationId="{00000000-0000-0000-0000-000000000000}"/>
          </ac:spMkLst>
        </pc:spChg>
        <pc:spChg chg="add del mod">
          <ac:chgData name="Marta" userId="eac6eb22-5f14-46b4-a4ea-a86e6e8c4acc" providerId="ADAL" clId="{05229EE5-9720-41BA-8668-264BCE26C431}" dt="2023-05-25T12:31:32.126" v="837" actId="478"/>
          <ac:spMkLst>
            <pc:docMk/>
            <pc:sldMk cId="2083658885" sldId="900"/>
            <ac:spMk id="8" creationId="{7308D9DF-E217-4769-87C1-C0FE1908961F}"/>
          </ac:spMkLst>
        </pc:spChg>
        <pc:spChg chg="add">
          <ac:chgData name="Marta" userId="eac6eb22-5f14-46b4-a4ea-a86e6e8c4acc" providerId="ADAL" clId="{05229EE5-9720-41BA-8668-264BCE26C431}" dt="2023-05-25T12:31:28.894" v="836" actId="22"/>
          <ac:spMkLst>
            <pc:docMk/>
            <pc:sldMk cId="2083658885" sldId="900"/>
            <ac:spMk id="9" creationId="{D5156D02-DE5E-4828-9277-3BB59380AFD2}"/>
          </ac:spMkLst>
        </pc:spChg>
        <pc:spChg chg="del mod">
          <ac:chgData name="Marta" userId="eac6eb22-5f14-46b4-a4ea-a86e6e8c4acc" providerId="ADAL" clId="{05229EE5-9720-41BA-8668-264BCE26C431}" dt="2023-05-25T12:31:28.308" v="835" actId="478"/>
          <ac:spMkLst>
            <pc:docMk/>
            <pc:sldMk cId="2083658885" sldId="900"/>
            <ac:spMk id="10" creationId="{66421E13-941D-487E-9F8E-DCFA3FE9C646}"/>
          </ac:spMkLst>
        </pc:spChg>
        <pc:spChg chg="add">
          <ac:chgData name="Marta" userId="eac6eb22-5f14-46b4-a4ea-a86e6e8c4acc" providerId="ADAL" clId="{05229EE5-9720-41BA-8668-264BCE26C431}" dt="2023-05-25T12:31:28.894" v="836" actId="22"/>
          <ac:spMkLst>
            <pc:docMk/>
            <pc:sldMk cId="2083658885" sldId="900"/>
            <ac:spMk id="12" creationId="{11DAE22E-4D02-492E-AB1A-FE14C54735B9}"/>
          </ac:spMkLst>
        </pc:spChg>
        <pc:picChg chg="mod">
          <ac:chgData name="Marta" userId="eac6eb22-5f14-46b4-a4ea-a86e6e8c4acc" providerId="ADAL" clId="{05229EE5-9720-41BA-8668-264BCE26C431}" dt="2023-05-25T12:28:33.427" v="741" actId="1076"/>
          <ac:picMkLst>
            <pc:docMk/>
            <pc:sldMk cId="2083658885" sldId="900"/>
            <ac:picMk id="1028" creationId="{DE054D08-13E2-4B13-897E-D1576C909BE1}"/>
          </ac:picMkLst>
        </pc:picChg>
      </pc:sldChg>
      <pc:sldChg chg="addSp delSp modSp mod">
        <pc:chgData name="Marta" userId="eac6eb22-5f14-46b4-a4ea-a86e6e8c4acc" providerId="ADAL" clId="{05229EE5-9720-41BA-8668-264BCE26C431}" dt="2023-05-25T12:31:48.484" v="843" actId="1038"/>
        <pc:sldMkLst>
          <pc:docMk/>
          <pc:sldMk cId="644561616" sldId="901"/>
        </pc:sldMkLst>
        <pc:spChg chg="mod">
          <ac:chgData name="Marta" userId="eac6eb22-5f14-46b4-a4ea-a86e6e8c4acc" providerId="ADAL" clId="{05229EE5-9720-41BA-8668-264BCE26C431}" dt="2023-05-25T12:31:48.484" v="843" actId="1038"/>
          <ac:spMkLst>
            <pc:docMk/>
            <pc:sldMk cId="644561616" sldId="901"/>
            <ac:spMk id="2" creationId="{0668AD39-1ABD-44F1-B43D-A33ADE8D5FBC}"/>
          </ac:spMkLst>
        </pc:spChg>
        <pc:spChg chg="mod">
          <ac:chgData name="Marta" userId="eac6eb22-5f14-46b4-a4ea-a86e6e8c4acc" providerId="ADAL" clId="{05229EE5-9720-41BA-8668-264BCE26C431}" dt="2023-05-25T12:28:20.625" v="739"/>
          <ac:spMkLst>
            <pc:docMk/>
            <pc:sldMk cId="644561616" sldId="901"/>
            <ac:spMk id="6" creationId="{00000000-0000-0000-0000-000000000000}"/>
          </ac:spMkLst>
        </pc:spChg>
        <pc:spChg chg="add del mod">
          <ac:chgData name="Marta" userId="eac6eb22-5f14-46b4-a4ea-a86e6e8c4acc" providerId="ADAL" clId="{05229EE5-9720-41BA-8668-264BCE26C431}" dt="2023-05-25T12:31:37.996" v="838" actId="478"/>
          <ac:spMkLst>
            <pc:docMk/>
            <pc:sldMk cId="644561616" sldId="901"/>
            <ac:spMk id="7" creationId="{2FDD9940-7840-40BA-BCCF-068749B9F3CE}"/>
          </ac:spMkLst>
        </pc:spChg>
        <pc:spChg chg="add del mod">
          <ac:chgData name="Marta" userId="eac6eb22-5f14-46b4-a4ea-a86e6e8c4acc" providerId="ADAL" clId="{05229EE5-9720-41BA-8668-264BCE26C431}" dt="2023-05-25T12:31:37.996" v="838" actId="478"/>
          <ac:spMkLst>
            <pc:docMk/>
            <pc:sldMk cId="644561616" sldId="901"/>
            <ac:spMk id="8" creationId="{31CCB1AF-C3DA-492F-8DD9-11C2543D7CCE}"/>
          </ac:spMkLst>
        </pc:spChg>
        <pc:spChg chg="mod">
          <ac:chgData name="Marta" userId="eac6eb22-5f14-46b4-a4ea-a86e6e8c4acc" providerId="ADAL" clId="{05229EE5-9720-41BA-8668-264BCE26C431}" dt="2023-05-25T12:30:01.042" v="790" actId="1036"/>
          <ac:spMkLst>
            <pc:docMk/>
            <pc:sldMk cId="644561616" sldId="901"/>
            <ac:spMk id="10" creationId="{66421E13-941D-487E-9F8E-DCFA3FE9C646}"/>
          </ac:spMkLst>
        </pc:spChg>
        <pc:picChg chg="mod">
          <ac:chgData name="Marta" userId="eac6eb22-5f14-46b4-a4ea-a86e6e8c4acc" providerId="ADAL" clId="{05229EE5-9720-41BA-8668-264BCE26C431}" dt="2023-05-25T12:29:10.674" v="749" actId="1076"/>
          <ac:picMkLst>
            <pc:docMk/>
            <pc:sldMk cId="644561616" sldId="901"/>
            <ac:picMk id="5" creationId="{A7CE0624-DE4C-4238-8618-DC619B9FF7AB}"/>
          </ac:picMkLst>
        </pc:picChg>
      </pc:sldChg>
      <pc:sldChg chg="modSp add del mod">
        <pc:chgData name="Marta" userId="eac6eb22-5f14-46b4-a4ea-a86e6e8c4acc" providerId="ADAL" clId="{05229EE5-9720-41BA-8668-264BCE26C431}" dt="2023-05-25T12:18:51.427" v="503" actId="6549"/>
        <pc:sldMkLst>
          <pc:docMk/>
          <pc:sldMk cId="3935080529" sldId="922"/>
        </pc:sldMkLst>
        <pc:spChg chg="mod">
          <ac:chgData name="Marta" userId="eac6eb22-5f14-46b4-a4ea-a86e6e8c4acc" providerId="ADAL" clId="{05229EE5-9720-41BA-8668-264BCE26C431}" dt="2023-05-25T12:18:51.427" v="503" actId="6549"/>
          <ac:spMkLst>
            <pc:docMk/>
            <pc:sldMk cId="3935080529" sldId="922"/>
            <ac:spMk id="4" creationId="{00000000-0000-0000-0000-000000000000}"/>
          </ac:spMkLst>
        </pc:spChg>
      </pc:sldChg>
      <pc:sldChg chg="modSp mod ord">
        <pc:chgData name="Marta" userId="eac6eb22-5f14-46b4-a4ea-a86e6e8c4acc" providerId="ADAL" clId="{05229EE5-9720-41BA-8668-264BCE26C431}" dt="2023-05-25T13:02:32.280" v="1042" actId="20577"/>
        <pc:sldMkLst>
          <pc:docMk/>
          <pc:sldMk cId="2989778967" sldId="952"/>
        </pc:sldMkLst>
        <pc:spChg chg="mod">
          <ac:chgData name="Marta" userId="eac6eb22-5f14-46b4-a4ea-a86e6e8c4acc" providerId="ADAL" clId="{05229EE5-9720-41BA-8668-264BCE26C431}" dt="2023-05-25T12:26:52.650" v="729" actId="1076"/>
          <ac:spMkLst>
            <pc:docMk/>
            <pc:sldMk cId="2989778967" sldId="952"/>
            <ac:spMk id="5" creationId="{E3B8E8E1-4A2D-4783-AFCA-5F22F296D0E1}"/>
          </ac:spMkLst>
        </pc:spChg>
        <pc:spChg chg="mod">
          <ac:chgData name="Marta" userId="eac6eb22-5f14-46b4-a4ea-a86e6e8c4acc" providerId="ADAL" clId="{05229EE5-9720-41BA-8668-264BCE26C431}" dt="2023-05-25T13:02:32.280" v="1042" actId="20577"/>
          <ac:spMkLst>
            <pc:docMk/>
            <pc:sldMk cId="2989778967" sldId="952"/>
            <ac:spMk id="11" creationId="{93918034-9B9D-4596-85F0-9F9E81E42410}"/>
          </ac:spMkLst>
        </pc:spChg>
        <pc:picChg chg="mod">
          <ac:chgData name="Marta" userId="eac6eb22-5f14-46b4-a4ea-a86e6e8c4acc" providerId="ADAL" clId="{05229EE5-9720-41BA-8668-264BCE26C431}" dt="2023-05-25T12:27:16.411" v="730" actId="1076"/>
          <ac:picMkLst>
            <pc:docMk/>
            <pc:sldMk cId="2989778967" sldId="952"/>
            <ac:picMk id="30" creationId="{286D3054-5B0F-42C2-928E-6049B226BABE}"/>
          </ac:picMkLst>
        </pc:picChg>
      </pc:sldChg>
      <pc:sldChg chg="del">
        <pc:chgData name="Marta" userId="eac6eb22-5f14-46b4-a4ea-a86e6e8c4acc" providerId="ADAL" clId="{05229EE5-9720-41BA-8668-264BCE26C431}" dt="2023-05-25T12:01:02.073" v="1" actId="47"/>
        <pc:sldMkLst>
          <pc:docMk/>
          <pc:sldMk cId="3029621600" sldId="953"/>
        </pc:sldMkLst>
      </pc:sldChg>
      <pc:sldChg chg="del">
        <pc:chgData name="Marta" userId="eac6eb22-5f14-46b4-a4ea-a86e6e8c4acc" providerId="ADAL" clId="{05229EE5-9720-41BA-8668-264BCE26C431}" dt="2023-05-25T12:01:03.329" v="2" actId="47"/>
        <pc:sldMkLst>
          <pc:docMk/>
          <pc:sldMk cId="3593586213" sldId="954"/>
        </pc:sldMkLst>
      </pc:sldChg>
      <pc:sldChg chg="del">
        <pc:chgData name="Marta" userId="eac6eb22-5f14-46b4-a4ea-a86e6e8c4acc" providerId="ADAL" clId="{05229EE5-9720-41BA-8668-264BCE26C431}" dt="2023-05-25T12:01:04.036" v="3" actId="47"/>
        <pc:sldMkLst>
          <pc:docMk/>
          <pc:sldMk cId="2307580226" sldId="955"/>
        </pc:sldMkLst>
      </pc:sldChg>
      <pc:sldChg chg="del">
        <pc:chgData name="Marta" userId="eac6eb22-5f14-46b4-a4ea-a86e6e8c4acc" providerId="ADAL" clId="{05229EE5-9720-41BA-8668-264BCE26C431}" dt="2023-05-25T12:01:04.670" v="4" actId="47"/>
        <pc:sldMkLst>
          <pc:docMk/>
          <pc:sldMk cId="3136932328" sldId="956"/>
        </pc:sldMkLst>
      </pc:sldChg>
      <pc:sldChg chg="del">
        <pc:chgData name="Marta" userId="eac6eb22-5f14-46b4-a4ea-a86e6e8c4acc" providerId="ADAL" clId="{05229EE5-9720-41BA-8668-264BCE26C431}" dt="2023-05-25T12:01:05.034" v="5" actId="47"/>
        <pc:sldMkLst>
          <pc:docMk/>
          <pc:sldMk cId="3111360432" sldId="957"/>
        </pc:sldMkLst>
      </pc:sldChg>
      <pc:sldChg chg="del">
        <pc:chgData name="Marta" userId="eac6eb22-5f14-46b4-a4ea-a86e6e8c4acc" providerId="ADAL" clId="{05229EE5-9720-41BA-8668-264BCE26C431}" dt="2023-05-25T12:01:05.348" v="6" actId="47"/>
        <pc:sldMkLst>
          <pc:docMk/>
          <pc:sldMk cId="1693778706" sldId="958"/>
        </pc:sldMkLst>
      </pc:sldChg>
      <pc:sldChg chg="del">
        <pc:chgData name="Marta" userId="eac6eb22-5f14-46b4-a4ea-a86e6e8c4acc" providerId="ADAL" clId="{05229EE5-9720-41BA-8668-264BCE26C431}" dt="2023-05-25T12:01:05.810" v="7" actId="47"/>
        <pc:sldMkLst>
          <pc:docMk/>
          <pc:sldMk cId="212597656" sldId="959"/>
        </pc:sldMkLst>
      </pc:sldChg>
      <pc:sldChg chg="del">
        <pc:chgData name="Marta" userId="eac6eb22-5f14-46b4-a4ea-a86e6e8c4acc" providerId="ADAL" clId="{05229EE5-9720-41BA-8668-264BCE26C431}" dt="2023-05-25T12:01:06.828" v="8" actId="47"/>
        <pc:sldMkLst>
          <pc:docMk/>
          <pc:sldMk cId="3495934290" sldId="960"/>
        </pc:sldMkLst>
      </pc:sldChg>
      <pc:sldChg chg="del">
        <pc:chgData name="Marta" userId="eac6eb22-5f14-46b4-a4ea-a86e6e8c4acc" providerId="ADAL" clId="{05229EE5-9720-41BA-8668-264BCE26C431}" dt="2023-05-25T12:01:07.176" v="9" actId="47"/>
        <pc:sldMkLst>
          <pc:docMk/>
          <pc:sldMk cId="972631450" sldId="961"/>
        </pc:sldMkLst>
      </pc:sldChg>
      <pc:sldChg chg="del">
        <pc:chgData name="Marta" userId="eac6eb22-5f14-46b4-a4ea-a86e6e8c4acc" providerId="ADAL" clId="{05229EE5-9720-41BA-8668-264BCE26C431}" dt="2023-05-25T12:01:08.215" v="10" actId="47"/>
        <pc:sldMkLst>
          <pc:docMk/>
          <pc:sldMk cId="3308747144" sldId="962"/>
        </pc:sldMkLst>
      </pc:sldChg>
      <pc:sldChg chg="del">
        <pc:chgData name="Marta" userId="eac6eb22-5f14-46b4-a4ea-a86e6e8c4acc" providerId="ADAL" clId="{05229EE5-9720-41BA-8668-264BCE26C431}" dt="2023-05-25T12:01:08.517" v="11" actId="47"/>
        <pc:sldMkLst>
          <pc:docMk/>
          <pc:sldMk cId="192651096" sldId="963"/>
        </pc:sldMkLst>
      </pc:sldChg>
      <pc:sldChg chg="del">
        <pc:chgData name="Marta" userId="eac6eb22-5f14-46b4-a4ea-a86e6e8c4acc" providerId="ADAL" clId="{05229EE5-9720-41BA-8668-264BCE26C431}" dt="2023-05-25T12:01:09.586" v="12" actId="47"/>
        <pc:sldMkLst>
          <pc:docMk/>
          <pc:sldMk cId="103283292" sldId="964"/>
        </pc:sldMkLst>
      </pc:sldChg>
      <pc:sldChg chg="del">
        <pc:chgData name="Marta" userId="eac6eb22-5f14-46b4-a4ea-a86e6e8c4acc" providerId="ADAL" clId="{05229EE5-9720-41BA-8668-264BCE26C431}" dt="2023-05-25T12:01:10.022" v="13" actId="47"/>
        <pc:sldMkLst>
          <pc:docMk/>
          <pc:sldMk cId="2645601274" sldId="965"/>
        </pc:sldMkLst>
      </pc:sldChg>
      <pc:sldChg chg="del">
        <pc:chgData name="Marta" userId="eac6eb22-5f14-46b4-a4ea-a86e6e8c4acc" providerId="ADAL" clId="{05229EE5-9720-41BA-8668-264BCE26C431}" dt="2023-05-25T12:01:11.118" v="14" actId="47"/>
        <pc:sldMkLst>
          <pc:docMk/>
          <pc:sldMk cId="2672373936" sldId="966"/>
        </pc:sldMkLst>
      </pc:sldChg>
      <pc:sldChg chg="del">
        <pc:chgData name="Marta" userId="eac6eb22-5f14-46b4-a4ea-a86e6e8c4acc" providerId="ADAL" clId="{05229EE5-9720-41BA-8668-264BCE26C431}" dt="2023-05-25T12:01:11.586" v="15" actId="47"/>
        <pc:sldMkLst>
          <pc:docMk/>
          <pc:sldMk cId="1658788678" sldId="967"/>
        </pc:sldMkLst>
      </pc:sldChg>
      <pc:sldChg chg="del">
        <pc:chgData name="Marta" userId="eac6eb22-5f14-46b4-a4ea-a86e6e8c4acc" providerId="ADAL" clId="{05229EE5-9720-41BA-8668-264BCE26C431}" dt="2023-05-25T12:01:12.136" v="16" actId="47"/>
        <pc:sldMkLst>
          <pc:docMk/>
          <pc:sldMk cId="3965657263" sldId="968"/>
        </pc:sldMkLst>
      </pc:sldChg>
      <pc:sldChg chg="del">
        <pc:chgData name="Marta" userId="eac6eb22-5f14-46b4-a4ea-a86e6e8c4acc" providerId="ADAL" clId="{05229EE5-9720-41BA-8668-264BCE26C431}" dt="2023-05-25T12:01:13.164" v="17" actId="47"/>
        <pc:sldMkLst>
          <pc:docMk/>
          <pc:sldMk cId="1797667902" sldId="969"/>
        </pc:sldMkLst>
      </pc:sldChg>
      <pc:sldChg chg="del">
        <pc:chgData name="Marta" userId="eac6eb22-5f14-46b4-a4ea-a86e6e8c4acc" providerId="ADAL" clId="{05229EE5-9720-41BA-8668-264BCE26C431}" dt="2023-05-25T12:01:13.449" v="18" actId="47"/>
        <pc:sldMkLst>
          <pc:docMk/>
          <pc:sldMk cId="1472789701" sldId="970"/>
        </pc:sldMkLst>
      </pc:sldChg>
      <pc:sldChg chg="del">
        <pc:chgData name="Marta" userId="eac6eb22-5f14-46b4-a4ea-a86e6e8c4acc" providerId="ADAL" clId="{05229EE5-9720-41BA-8668-264BCE26C431}" dt="2023-05-25T12:01:13.700" v="19" actId="47"/>
        <pc:sldMkLst>
          <pc:docMk/>
          <pc:sldMk cId="1194319874" sldId="971"/>
        </pc:sldMkLst>
      </pc:sldChg>
      <pc:sldChg chg="del">
        <pc:chgData name="Marta" userId="eac6eb22-5f14-46b4-a4ea-a86e6e8c4acc" providerId="ADAL" clId="{05229EE5-9720-41BA-8668-264BCE26C431}" dt="2023-05-25T12:01:15.028" v="20" actId="47"/>
        <pc:sldMkLst>
          <pc:docMk/>
          <pc:sldMk cId="382158412" sldId="972"/>
        </pc:sldMkLst>
      </pc:sldChg>
      <pc:sldChg chg="del">
        <pc:chgData name="Marta" userId="eac6eb22-5f14-46b4-a4ea-a86e6e8c4acc" providerId="ADAL" clId="{05229EE5-9720-41BA-8668-264BCE26C431}" dt="2023-05-25T12:01:15.293" v="21" actId="47"/>
        <pc:sldMkLst>
          <pc:docMk/>
          <pc:sldMk cId="1233979311" sldId="973"/>
        </pc:sldMkLst>
      </pc:sldChg>
      <pc:sldChg chg="del">
        <pc:chgData name="Marta" userId="eac6eb22-5f14-46b4-a4ea-a86e6e8c4acc" providerId="ADAL" clId="{05229EE5-9720-41BA-8668-264BCE26C431}" dt="2023-05-25T12:01:15.680" v="22" actId="47"/>
        <pc:sldMkLst>
          <pc:docMk/>
          <pc:sldMk cId="782763121" sldId="974"/>
        </pc:sldMkLst>
      </pc:sldChg>
      <pc:sldChg chg="del">
        <pc:chgData name="Marta" userId="eac6eb22-5f14-46b4-a4ea-a86e6e8c4acc" providerId="ADAL" clId="{05229EE5-9720-41BA-8668-264BCE26C431}" dt="2023-05-25T12:01:17.214" v="23" actId="47"/>
        <pc:sldMkLst>
          <pc:docMk/>
          <pc:sldMk cId="2456177825" sldId="975"/>
        </pc:sldMkLst>
      </pc:sldChg>
      <pc:sldChg chg="del">
        <pc:chgData name="Marta" userId="eac6eb22-5f14-46b4-a4ea-a86e6e8c4acc" providerId="ADAL" clId="{05229EE5-9720-41BA-8668-264BCE26C431}" dt="2023-05-25T12:01:17.542" v="24" actId="47"/>
        <pc:sldMkLst>
          <pc:docMk/>
          <pc:sldMk cId="1047165093" sldId="976"/>
        </pc:sldMkLst>
      </pc:sldChg>
      <pc:sldChg chg="del">
        <pc:chgData name="Marta" userId="eac6eb22-5f14-46b4-a4ea-a86e6e8c4acc" providerId="ADAL" clId="{05229EE5-9720-41BA-8668-264BCE26C431}" dt="2023-05-25T12:01:17.781" v="25" actId="47"/>
        <pc:sldMkLst>
          <pc:docMk/>
          <pc:sldMk cId="563607507" sldId="977"/>
        </pc:sldMkLst>
      </pc:sldChg>
      <pc:sldChg chg="del">
        <pc:chgData name="Marta" userId="eac6eb22-5f14-46b4-a4ea-a86e6e8c4acc" providerId="ADAL" clId="{05229EE5-9720-41BA-8668-264BCE26C431}" dt="2023-05-25T12:01:18.766" v="26" actId="47"/>
        <pc:sldMkLst>
          <pc:docMk/>
          <pc:sldMk cId="1595920557" sldId="978"/>
        </pc:sldMkLst>
      </pc:sldChg>
      <pc:sldChg chg="del">
        <pc:chgData name="Marta" userId="eac6eb22-5f14-46b4-a4ea-a86e6e8c4acc" providerId="ADAL" clId="{05229EE5-9720-41BA-8668-264BCE26C431}" dt="2023-05-25T12:01:18.975" v="27" actId="47"/>
        <pc:sldMkLst>
          <pc:docMk/>
          <pc:sldMk cId="3204506373" sldId="979"/>
        </pc:sldMkLst>
      </pc:sldChg>
      <pc:sldChg chg="del">
        <pc:chgData name="Marta" userId="eac6eb22-5f14-46b4-a4ea-a86e6e8c4acc" providerId="ADAL" clId="{05229EE5-9720-41BA-8668-264BCE26C431}" dt="2023-05-25T12:01:19.136" v="28" actId="47"/>
        <pc:sldMkLst>
          <pc:docMk/>
          <pc:sldMk cId="2843238799" sldId="980"/>
        </pc:sldMkLst>
      </pc:sldChg>
      <pc:sldChg chg="del">
        <pc:chgData name="Marta" userId="eac6eb22-5f14-46b4-a4ea-a86e6e8c4acc" providerId="ADAL" clId="{05229EE5-9720-41BA-8668-264BCE26C431}" dt="2023-05-25T12:01:20.117" v="29" actId="47"/>
        <pc:sldMkLst>
          <pc:docMk/>
          <pc:sldMk cId="3630548908" sldId="981"/>
        </pc:sldMkLst>
      </pc:sldChg>
      <pc:sldChg chg="del">
        <pc:chgData name="Marta" userId="eac6eb22-5f14-46b4-a4ea-a86e6e8c4acc" providerId="ADAL" clId="{05229EE5-9720-41BA-8668-264BCE26C431}" dt="2023-05-25T12:01:20.316" v="30" actId="47"/>
        <pc:sldMkLst>
          <pc:docMk/>
          <pc:sldMk cId="2695511724" sldId="982"/>
        </pc:sldMkLst>
      </pc:sldChg>
      <pc:sldChg chg="del">
        <pc:chgData name="Marta" userId="eac6eb22-5f14-46b4-a4ea-a86e6e8c4acc" providerId="ADAL" clId="{05229EE5-9720-41BA-8668-264BCE26C431}" dt="2023-05-25T12:01:21.740" v="31" actId="47"/>
        <pc:sldMkLst>
          <pc:docMk/>
          <pc:sldMk cId="2589332150" sldId="983"/>
        </pc:sldMkLst>
      </pc:sldChg>
      <pc:sldChg chg="del">
        <pc:chgData name="Marta" userId="eac6eb22-5f14-46b4-a4ea-a86e6e8c4acc" providerId="ADAL" clId="{05229EE5-9720-41BA-8668-264BCE26C431}" dt="2023-05-25T12:01:21.920" v="32" actId="47"/>
        <pc:sldMkLst>
          <pc:docMk/>
          <pc:sldMk cId="2722852899" sldId="984"/>
        </pc:sldMkLst>
      </pc:sldChg>
      <pc:sldChg chg="del">
        <pc:chgData name="Marta" userId="eac6eb22-5f14-46b4-a4ea-a86e6e8c4acc" providerId="ADAL" clId="{05229EE5-9720-41BA-8668-264BCE26C431}" dt="2023-05-25T12:01:22.131" v="33" actId="47"/>
        <pc:sldMkLst>
          <pc:docMk/>
          <pc:sldMk cId="4293130668" sldId="985"/>
        </pc:sldMkLst>
      </pc:sldChg>
      <pc:sldChg chg="del">
        <pc:chgData name="Marta" userId="eac6eb22-5f14-46b4-a4ea-a86e6e8c4acc" providerId="ADAL" clId="{05229EE5-9720-41BA-8668-264BCE26C431}" dt="2023-05-25T12:01:23.701" v="34" actId="47"/>
        <pc:sldMkLst>
          <pc:docMk/>
          <pc:sldMk cId="895553301" sldId="986"/>
        </pc:sldMkLst>
      </pc:sldChg>
      <pc:sldChg chg="addSp delSp modSp mod ord">
        <pc:chgData name="Marta" userId="eac6eb22-5f14-46b4-a4ea-a86e6e8c4acc" providerId="ADAL" clId="{05229EE5-9720-41BA-8668-264BCE26C431}" dt="2023-05-25T12:39:03.381" v="981" actId="1038"/>
        <pc:sldMkLst>
          <pc:docMk/>
          <pc:sldMk cId="711164460" sldId="987"/>
        </pc:sldMkLst>
        <pc:spChg chg="mod">
          <ac:chgData name="Marta" userId="eac6eb22-5f14-46b4-a4ea-a86e6e8c4acc" providerId="ADAL" clId="{05229EE5-9720-41BA-8668-264BCE26C431}" dt="2023-05-25T12:22:04.100" v="638" actId="6549"/>
          <ac:spMkLst>
            <pc:docMk/>
            <pc:sldMk cId="711164460" sldId="987"/>
            <ac:spMk id="11" creationId="{93918034-9B9D-4596-85F0-9F9E81E42410}"/>
          </ac:spMkLst>
        </pc:spChg>
        <pc:grpChg chg="del">
          <ac:chgData name="Marta" userId="eac6eb22-5f14-46b4-a4ea-a86e6e8c4acc" providerId="ADAL" clId="{05229EE5-9720-41BA-8668-264BCE26C431}" dt="2023-05-25T12:37:45.472" v="874" actId="478"/>
          <ac:grpSpMkLst>
            <pc:docMk/>
            <pc:sldMk cId="711164460" sldId="987"/>
            <ac:grpSpMk id="20" creationId="{DFD8D21D-487D-4881-9205-2C0E30B2631F}"/>
          </ac:grpSpMkLst>
        </pc:grpChg>
        <pc:grpChg chg="add del mod">
          <ac:chgData name="Marta" userId="eac6eb22-5f14-46b4-a4ea-a86e6e8c4acc" providerId="ADAL" clId="{05229EE5-9720-41BA-8668-264BCE26C431}" dt="2023-05-25T12:37:54.520" v="877" actId="478"/>
          <ac:grpSpMkLst>
            <pc:docMk/>
            <pc:sldMk cId="711164460" sldId="987"/>
            <ac:grpSpMk id="41" creationId="{CC6B3556-3487-49DF-A177-CC983CAB80FD}"/>
          </ac:grpSpMkLst>
        </pc:grpChg>
        <pc:grpChg chg="add del mod">
          <ac:chgData name="Marta" userId="eac6eb22-5f14-46b4-a4ea-a86e6e8c4acc" providerId="ADAL" clId="{05229EE5-9720-41BA-8668-264BCE26C431}" dt="2023-05-25T12:38:06.116" v="923" actId="478"/>
          <ac:grpSpMkLst>
            <pc:docMk/>
            <pc:sldMk cId="711164460" sldId="987"/>
            <ac:grpSpMk id="63" creationId="{E69334C4-E56F-4583-9B3E-4CEC637A641B}"/>
          </ac:grpSpMkLst>
        </pc:grpChg>
        <pc:grpChg chg="add del mod">
          <ac:chgData name="Marta" userId="eac6eb22-5f14-46b4-a4ea-a86e6e8c4acc" providerId="ADAL" clId="{05229EE5-9720-41BA-8668-264BCE26C431}" dt="2023-05-25T12:38:36.474" v="944" actId="165"/>
          <ac:grpSpMkLst>
            <pc:docMk/>
            <pc:sldMk cId="711164460" sldId="987"/>
            <ac:grpSpMk id="85" creationId="{B0903617-24BE-4AC8-9DAE-136548EFED75}"/>
          </ac:grpSpMkLst>
        </pc:grpChg>
        <pc:picChg chg="mod">
          <ac:chgData name="Marta" userId="eac6eb22-5f14-46b4-a4ea-a86e6e8c4acc" providerId="ADAL" clId="{05229EE5-9720-41BA-8668-264BCE26C431}" dt="2023-05-25T12:37:54.040" v="876" actId="14100"/>
          <ac:picMkLst>
            <pc:docMk/>
            <pc:sldMk cId="711164460" sldId="987"/>
            <ac:picMk id="42" creationId="{82CC5454-58DC-49E9-BEF1-BFD349C22252}"/>
          </ac:picMkLst>
        </pc:picChg>
        <pc:picChg chg="mod">
          <ac:chgData name="Marta" userId="eac6eb22-5f14-46b4-a4ea-a86e6e8c4acc" providerId="ADAL" clId="{05229EE5-9720-41BA-8668-264BCE26C431}" dt="2023-05-25T12:37:54.040" v="876" actId="14100"/>
          <ac:picMkLst>
            <pc:docMk/>
            <pc:sldMk cId="711164460" sldId="987"/>
            <ac:picMk id="43" creationId="{2A0CEF1A-577B-4ABE-A42E-58D07BA04263}"/>
          </ac:picMkLst>
        </pc:picChg>
        <pc:picChg chg="mod">
          <ac:chgData name="Marta" userId="eac6eb22-5f14-46b4-a4ea-a86e6e8c4acc" providerId="ADAL" clId="{05229EE5-9720-41BA-8668-264BCE26C431}" dt="2023-05-25T12:37:54.040" v="876" actId="14100"/>
          <ac:picMkLst>
            <pc:docMk/>
            <pc:sldMk cId="711164460" sldId="987"/>
            <ac:picMk id="44" creationId="{5195943F-981A-4EF4-ACF6-7ACE709101CE}"/>
          </ac:picMkLst>
        </pc:picChg>
        <pc:picChg chg="mod">
          <ac:chgData name="Marta" userId="eac6eb22-5f14-46b4-a4ea-a86e6e8c4acc" providerId="ADAL" clId="{05229EE5-9720-41BA-8668-264BCE26C431}" dt="2023-05-25T12:37:54.040" v="876" actId="14100"/>
          <ac:picMkLst>
            <pc:docMk/>
            <pc:sldMk cId="711164460" sldId="987"/>
            <ac:picMk id="45" creationId="{0490DA0E-9B9C-435E-AADC-3C03C73228A5}"/>
          </ac:picMkLst>
        </pc:picChg>
        <pc:picChg chg="mod">
          <ac:chgData name="Marta" userId="eac6eb22-5f14-46b4-a4ea-a86e6e8c4acc" providerId="ADAL" clId="{05229EE5-9720-41BA-8668-264BCE26C431}" dt="2023-05-25T12:37:54.040" v="876" actId="14100"/>
          <ac:picMkLst>
            <pc:docMk/>
            <pc:sldMk cId="711164460" sldId="987"/>
            <ac:picMk id="46" creationId="{744A4942-1696-4040-BDA5-E754D5E0E2C0}"/>
          </ac:picMkLst>
        </pc:picChg>
        <pc:picChg chg="mod">
          <ac:chgData name="Marta" userId="eac6eb22-5f14-46b4-a4ea-a86e6e8c4acc" providerId="ADAL" clId="{05229EE5-9720-41BA-8668-264BCE26C431}" dt="2023-05-25T12:37:54.040" v="876" actId="14100"/>
          <ac:picMkLst>
            <pc:docMk/>
            <pc:sldMk cId="711164460" sldId="987"/>
            <ac:picMk id="47" creationId="{57D8E15C-68A3-42EA-A493-3447A99901BA}"/>
          </ac:picMkLst>
        </pc:picChg>
        <pc:picChg chg="mod">
          <ac:chgData name="Marta" userId="eac6eb22-5f14-46b4-a4ea-a86e6e8c4acc" providerId="ADAL" clId="{05229EE5-9720-41BA-8668-264BCE26C431}" dt="2023-05-25T12:37:54.040" v="876" actId="14100"/>
          <ac:picMkLst>
            <pc:docMk/>
            <pc:sldMk cId="711164460" sldId="987"/>
            <ac:picMk id="48" creationId="{58BFF301-6E40-4EB6-BEB3-498D1A581EE1}"/>
          </ac:picMkLst>
        </pc:picChg>
        <pc:picChg chg="mod">
          <ac:chgData name="Marta" userId="eac6eb22-5f14-46b4-a4ea-a86e6e8c4acc" providerId="ADAL" clId="{05229EE5-9720-41BA-8668-264BCE26C431}" dt="2023-05-25T12:37:54.040" v="876" actId="14100"/>
          <ac:picMkLst>
            <pc:docMk/>
            <pc:sldMk cId="711164460" sldId="987"/>
            <ac:picMk id="49" creationId="{2D6144E2-20EA-417F-8712-DCAEF5640B33}"/>
          </ac:picMkLst>
        </pc:picChg>
        <pc:picChg chg="mod">
          <ac:chgData name="Marta" userId="eac6eb22-5f14-46b4-a4ea-a86e6e8c4acc" providerId="ADAL" clId="{05229EE5-9720-41BA-8668-264BCE26C431}" dt="2023-05-25T12:37:54.040" v="876" actId="14100"/>
          <ac:picMkLst>
            <pc:docMk/>
            <pc:sldMk cId="711164460" sldId="987"/>
            <ac:picMk id="50" creationId="{88ACC082-00E0-41D5-AF3D-B7657E820EFF}"/>
          </ac:picMkLst>
        </pc:picChg>
        <pc:picChg chg="mod">
          <ac:chgData name="Marta" userId="eac6eb22-5f14-46b4-a4ea-a86e6e8c4acc" providerId="ADAL" clId="{05229EE5-9720-41BA-8668-264BCE26C431}" dt="2023-05-25T12:37:54.040" v="876" actId="14100"/>
          <ac:picMkLst>
            <pc:docMk/>
            <pc:sldMk cId="711164460" sldId="987"/>
            <ac:picMk id="51" creationId="{6954D0A5-A3F4-44B2-A265-B0B9A92A338E}"/>
          </ac:picMkLst>
        </pc:picChg>
        <pc:picChg chg="mod">
          <ac:chgData name="Marta" userId="eac6eb22-5f14-46b4-a4ea-a86e6e8c4acc" providerId="ADAL" clId="{05229EE5-9720-41BA-8668-264BCE26C431}" dt="2023-05-25T12:37:54.040" v="876" actId="14100"/>
          <ac:picMkLst>
            <pc:docMk/>
            <pc:sldMk cId="711164460" sldId="987"/>
            <ac:picMk id="52" creationId="{95DA3FC1-DAB7-4697-9DA9-94F8BB72FD30}"/>
          </ac:picMkLst>
        </pc:picChg>
        <pc:picChg chg="mod">
          <ac:chgData name="Marta" userId="eac6eb22-5f14-46b4-a4ea-a86e6e8c4acc" providerId="ADAL" clId="{05229EE5-9720-41BA-8668-264BCE26C431}" dt="2023-05-25T12:37:54.040" v="876" actId="14100"/>
          <ac:picMkLst>
            <pc:docMk/>
            <pc:sldMk cId="711164460" sldId="987"/>
            <ac:picMk id="53" creationId="{99C352F1-227B-4D45-86B1-FE23DB6446B8}"/>
          </ac:picMkLst>
        </pc:picChg>
        <pc:picChg chg="mod">
          <ac:chgData name="Marta" userId="eac6eb22-5f14-46b4-a4ea-a86e6e8c4acc" providerId="ADAL" clId="{05229EE5-9720-41BA-8668-264BCE26C431}" dt="2023-05-25T12:37:54.040" v="876" actId="14100"/>
          <ac:picMkLst>
            <pc:docMk/>
            <pc:sldMk cId="711164460" sldId="987"/>
            <ac:picMk id="54" creationId="{3D5FB51F-207D-48E4-B810-4062BC2998F8}"/>
          </ac:picMkLst>
        </pc:picChg>
        <pc:picChg chg="mod">
          <ac:chgData name="Marta" userId="eac6eb22-5f14-46b4-a4ea-a86e6e8c4acc" providerId="ADAL" clId="{05229EE5-9720-41BA-8668-264BCE26C431}" dt="2023-05-25T12:37:54.040" v="876" actId="14100"/>
          <ac:picMkLst>
            <pc:docMk/>
            <pc:sldMk cId="711164460" sldId="987"/>
            <ac:picMk id="55" creationId="{B231CD47-F364-45EB-8A14-460C2074814D}"/>
          </ac:picMkLst>
        </pc:picChg>
        <pc:picChg chg="mod">
          <ac:chgData name="Marta" userId="eac6eb22-5f14-46b4-a4ea-a86e6e8c4acc" providerId="ADAL" clId="{05229EE5-9720-41BA-8668-264BCE26C431}" dt="2023-05-25T12:37:54.040" v="876" actId="14100"/>
          <ac:picMkLst>
            <pc:docMk/>
            <pc:sldMk cId="711164460" sldId="987"/>
            <ac:picMk id="56" creationId="{C7DF273B-43FC-495D-B758-AD29620565D3}"/>
          </ac:picMkLst>
        </pc:picChg>
        <pc:picChg chg="mod">
          <ac:chgData name="Marta" userId="eac6eb22-5f14-46b4-a4ea-a86e6e8c4acc" providerId="ADAL" clId="{05229EE5-9720-41BA-8668-264BCE26C431}" dt="2023-05-25T12:37:54.040" v="876" actId="14100"/>
          <ac:picMkLst>
            <pc:docMk/>
            <pc:sldMk cId="711164460" sldId="987"/>
            <ac:picMk id="57" creationId="{10B642EA-2002-4EAA-9F1E-0F79AD06F137}"/>
          </ac:picMkLst>
        </pc:picChg>
        <pc:picChg chg="mod">
          <ac:chgData name="Marta" userId="eac6eb22-5f14-46b4-a4ea-a86e6e8c4acc" providerId="ADAL" clId="{05229EE5-9720-41BA-8668-264BCE26C431}" dt="2023-05-25T12:37:54.040" v="876" actId="14100"/>
          <ac:picMkLst>
            <pc:docMk/>
            <pc:sldMk cId="711164460" sldId="987"/>
            <ac:picMk id="58" creationId="{E05C570E-9471-4928-8A8B-C6D7928F7347}"/>
          </ac:picMkLst>
        </pc:picChg>
        <pc:picChg chg="mod">
          <ac:chgData name="Marta" userId="eac6eb22-5f14-46b4-a4ea-a86e6e8c4acc" providerId="ADAL" clId="{05229EE5-9720-41BA-8668-264BCE26C431}" dt="2023-05-25T12:37:54.040" v="876" actId="14100"/>
          <ac:picMkLst>
            <pc:docMk/>
            <pc:sldMk cId="711164460" sldId="987"/>
            <ac:picMk id="59" creationId="{204FE5B8-99DE-4E31-9FD8-F0BEB0C12CB6}"/>
          </ac:picMkLst>
        </pc:picChg>
        <pc:picChg chg="mod">
          <ac:chgData name="Marta" userId="eac6eb22-5f14-46b4-a4ea-a86e6e8c4acc" providerId="ADAL" clId="{05229EE5-9720-41BA-8668-264BCE26C431}" dt="2023-05-25T12:37:54.040" v="876" actId="14100"/>
          <ac:picMkLst>
            <pc:docMk/>
            <pc:sldMk cId="711164460" sldId="987"/>
            <ac:picMk id="60" creationId="{3DAEC167-ED83-4BDD-93B0-45A7BD19D669}"/>
          </ac:picMkLst>
        </pc:picChg>
        <pc:picChg chg="mod">
          <ac:chgData name="Marta" userId="eac6eb22-5f14-46b4-a4ea-a86e6e8c4acc" providerId="ADAL" clId="{05229EE5-9720-41BA-8668-264BCE26C431}" dt="2023-05-25T12:37:54.040" v="876" actId="14100"/>
          <ac:picMkLst>
            <pc:docMk/>
            <pc:sldMk cId="711164460" sldId="987"/>
            <ac:picMk id="61" creationId="{B9A0DA50-3E60-4559-B2D5-C50FC10B1972}"/>
          </ac:picMkLst>
        </pc:picChg>
        <pc:picChg chg="mod">
          <ac:chgData name="Marta" userId="eac6eb22-5f14-46b4-a4ea-a86e6e8c4acc" providerId="ADAL" clId="{05229EE5-9720-41BA-8668-264BCE26C431}" dt="2023-05-25T12:37:54.040" v="876" actId="14100"/>
          <ac:picMkLst>
            <pc:docMk/>
            <pc:sldMk cId="711164460" sldId="987"/>
            <ac:picMk id="62" creationId="{2C747807-CC9B-4540-81B5-F55F6891E855}"/>
          </ac:picMkLst>
        </pc:picChg>
        <pc:picChg chg="mod">
          <ac:chgData name="Marta" userId="eac6eb22-5f14-46b4-a4ea-a86e6e8c4acc" providerId="ADAL" clId="{05229EE5-9720-41BA-8668-264BCE26C431}" dt="2023-05-25T12:38:04.735" v="922" actId="14100"/>
          <ac:picMkLst>
            <pc:docMk/>
            <pc:sldMk cId="711164460" sldId="987"/>
            <ac:picMk id="64" creationId="{3AF75517-E0B8-425C-B2E5-ED166A2E0240}"/>
          </ac:picMkLst>
        </pc:picChg>
        <pc:picChg chg="mod">
          <ac:chgData name="Marta" userId="eac6eb22-5f14-46b4-a4ea-a86e6e8c4acc" providerId="ADAL" clId="{05229EE5-9720-41BA-8668-264BCE26C431}" dt="2023-05-25T12:38:04.735" v="922" actId="14100"/>
          <ac:picMkLst>
            <pc:docMk/>
            <pc:sldMk cId="711164460" sldId="987"/>
            <ac:picMk id="65" creationId="{7DD989BC-84C8-4569-9F37-DEDE84DF20A2}"/>
          </ac:picMkLst>
        </pc:picChg>
        <pc:picChg chg="mod">
          <ac:chgData name="Marta" userId="eac6eb22-5f14-46b4-a4ea-a86e6e8c4acc" providerId="ADAL" clId="{05229EE5-9720-41BA-8668-264BCE26C431}" dt="2023-05-25T12:38:04.735" v="922" actId="14100"/>
          <ac:picMkLst>
            <pc:docMk/>
            <pc:sldMk cId="711164460" sldId="987"/>
            <ac:picMk id="66" creationId="{0666F938-ABAB-4FBF-8B66-8EEA26B55969}"/>
          </ac:picMkLst>
        </pc:picChg>
        <pc:picChg chg="mod">
          <ac:chgData name="Marta" userId="eac6eb22-5f14-46b4-a4ea-a86e6e8c4acc" providerId="ADAL" clId="{05229EE5-9720-41BA-8668-264BCE26C431}" dt="2023-05-25T12:38:04.735" v="922" actId="14100"/>
          <ac:picMkLst>
            <pc:docMk/>
            <pc:sldMk cId="711164460" sldId="987"/>
            <ac:picMk id="67" creationId="{955949BE-A3B7-4231-9FEB-D4A0F88AB6ED}"/>
          </ac:picMkLst>
        </pc:picChg>
        <pc:picChg chg="mod">
          <ac:chgData name="Marta" userId="eac6eb22-5f14-46b4-a4ea-a86e6e8c4acc" providerId="ADAL" clId="{05229EE5-9720-41BA-8668-264BCE26C431}" dt="2023-05-25T12:38:04.735" v="922" actId="14100"/>
          <ac:picMkLst>
            <pc:docMk/>
            <pc:sldMk cId="711164460" sldId="987"/>
            <ac:picMk id="68" creationId="{202F72A7-B661-417C-9326-17B0862F494C}"/>
          </ac:picMkLst>
        </pc:picChg>
        <pc:picChg chg="mod">
          <ac:chgData name="Marta" userId="eac6eb22-5f14-46b4-a4ea-a86e6e8c4acc" providerId="ADAL" clId="{05229EE5-9720-41BA-8668-264BCE26C431}" dt="2023-05-25T12:38:04.735" v="922" actId="14100"/>
          <ac:picMkLst>
            <pc:docMk/>
            <pc:sldMk cId="711164460" sldId="987"/>
            <ac:picMk id="69" creationId="{5D248B66-CCE5-4466-B3A9-08A464169DF4}"/>
          </ac:picMkLst>
        </pc:picChg>
        <pc:picChg chg="mod">
          <ac:chgData name="Marta" userId="eac6eb22-5f14-46b4-a4ea-a86e6e8c4acc" providerId="ADAL" clId="{05229EE5-9720-41BA-8668-264BCE26C431}" dt="2023-05-25T12:38:04.735" v="922" actId="14100"/>
          <ac:picMkLst>
            <pc:docMk/>
            <pc:sldMk cId="711164460" sldId="987"/>
            <ac:picMk id="70" creationId="{12A60BC8-7DA5-40D2-B4FB-B855362E252F}"/>
          </ac:picMkLst>
        </pc:picChg>
        <pc:picChg chg="mod">
          <ac:chgData name="Marta" userId="eac6eb22-5f14-46b4-a4ea-a86e6e8c4acc" providerId="ADAL" clId="{05229EE5-9720-41BA-8668-264BCE26C431}" dt="2023-05-25T12:38:04.735" v="922" actId="14100"/>
          <ac:picMkLst>
            <pc:docMk/>
            <pc:sldMk cId="711164460" sldId="987"/>
            <ac:picMk id="71" creationId="{DCD9B348-9BCE-465C-83CB-3E84E4C7A886}"/>
          </ac:picMkLst>
        </pc:picChg>
        <pc:picChg chg="mod">
          <ac:chgData name="Marta" userId="eac6eb22-5f14-46b4-a4ea-a86e6e8c4acc" providerId="ADAL" clId="{05229EE5-9720-41BA-8668-264BCE26C431}" dt="2023-05-25T12:38:04.735" v="922" actId="14100"/>
          <ac:picMkLst>
            <pc:docMk/>
            <pc:sldMk cId="711164460" sldId="987"/>
            <ac:picMk id="72" creationId="{954A7BCE-3133-40EE-BA47-D944050AE405}"/>
          </ac:picMkLst>
        </pc:picChg>
        <pc:picChg chg="mod">
          <ac:chgData name="Marta" userId="eac6eb22-5f14-46b4-a4ea-a86e6e8c4acc" providerId="ADAL" clId="{05229EE5-9720-41BA-8668-264BCE26C431}" dt="2023-05-25T12:38:04.735" v="922" actId="14100"/>
          <ac:picMkLst>
            <pc:docMk/>
            <pc:sldMk cId="711164460" sldId="987"/>
            <ac:picMk id="73" creationId="{A81FEE47-590B-4AD3-BC27-3DC9CD1A998E}"/>
          </ac:picMkLst>
        </pc:picChg>
        <pc:picChg chg="mod">
          <ac:chgData name="Marta" userId="eac6eb22-5f14-46b4-a4ea-a86e6e8c4acc" providerId="ADAL" clId="{05229EE5-9720-41BA-8668-264BCE26C431}" dt="2023-05-25T12:38:04.735" v="922" actId="14100"/>
          <ac:picMkLst>
            <pc:docMk/>
            <pc:sldMk cId="711164460" sldId="987"/>
            <ac:picMk id="74" creationId="{982D20D7-A681-4655-8B00-8A4A1132255A}"/>
          </ac:picMkLst>
        </pc:picChg>
        <pc:picChg chg="mod">
          <ac:chgData name="Marta" userId="eac6eb22-5f14-46b4-a4ea-a86e6e8c4acc" providerId="ADAL" clId="{05229EE5-9720-41BA-8668-264BCE26C431}" dt="2023-05-25T12:38:04.735" v="922" actId="14100"/>
          <ac:picMkLst>
            <pc:docMk/>
            <pc:sldMk cId="711164460" sldId="987"/>
            <ac:picMk id="75" creationId="{8D63CC71-4423-4C66-9740-742ACB253FEE}"/>
          </ac:picMkLst>
        </pc:picChg>
        <pc:picChg chg="mod">
          <ac:chgData name="Marta" userId="eac6eb22-5f14-46b4-a4ea-a86e6e8c4acc" providerId="ADAL" clId="{05229EE5-9720-41BA-8668-264BCE26C431}" dt="2023-05-25T12:38:04.735" v="922" actId="14100"/>
          <ac:picMkLst>
            <pc:docMk/>
            <pc:sldMk cId="711164460" sldId="987"/>
            <ac:picMk id="76" creationId="{771046A3-B1CF-43F5-9F06-2D6C5B0AE952}"/>
          </ac:picMkLst>
        </pc:picChg>
        <pc:picChg chg="mod">
          <ac:chgData name="Marta" userId="eac6eb22-5f14-46b4-a4ea-a86e6e8c4acc" providerId="ADAL" clId="{05229EE5-9720-41BA-8668-264BCE26C431}" dt="2023-05-25T12:38:04.735" v="922" actId="14100"/>
          <ac:picMkLst>
            <pc:docMk/>
            <pc:sldMk cId="711164460" sldId="987"/>
            <ac:picMk id="77" creationId="{48C7A631-B326-48ED-842A-1451982774EC}"/>
          </ac:picMkLst>
        </pc:picChg>
        <pc:picChg chg="mod">
          <ac:chgData name="Marta" userId="eac6eb22-5f14-46b4-a4ea-a86e6e8c4acc" providerId="ADAL" clId="{05229EE5-9720-41BA-8668-264BCE26C431}" dt="2023-05-25T12:38:04.735" v="922" actId="14100"/>
          <ac:picMkLst>
            <pc:docMk/>
            <pc:sldMk cId="711164460" sldId="987"/>
            <ac:picMk id="78" creationId="{CB84B6AB-010B-4C03-80A4-72A6A6CC9F6E}"/>
          </ac:picMkLst>
        </pc:picChg>
        <pc:picChg chg="mod">
          <ac:chgData name="Marta" userId="eac6eb22-5f14-46b4-a4ea-a86e6e8c4acc" providerId="ADAL" clId="{05229EE5-9720-41BA-8668-264BCE26C431}" dt="2023-05-25T12:38:04.735" v="922" actId="14100"/>
          <ac:picMkLst>
            <pc:docMk/>
            <pc:sldMk cId="711164460" sldId="987"/>
            <ac:picMk id="79" creationId="{1F112D98-B5AB-491C-A0AE-CC6C55EE3864}"/>
          </ac:picMkLst>
        </pc:picChg>
        <pc:picChg chg="mod">
          <ac:chgData name="Marta" userId="eac6eb22-5f14-46b4-a4ea-a86e6e8c4acc" providerId="ADAL" clId="{05229EE5-9720-41BA-8668-264BCE26C431}" dt="2023-05-25T12:38:04.735" v="922" actId="14100"/>
          <ac:picMkLst>
            <pc:docMk/>
            <pc:sldMk cId="711164460" sldId="987"/>
            <ac:picMk id="80" creationId="{44E8131C-836E-4594-95E8-DB13222EFF5D}"/>
          </ac:picMkLst>
        </pc:picChg>
        <pc:picChg chg="mod">
          <ac:chgData name="Marta" userId="eac6eb22-5f14-46b4-a4ea-a86e6e8c4acc" providerId="ADAL" clId="{05229EE5-9720-41BA-8668-264BCE26C431}" dt="2023-05-25T12:38:04.735" v="922" actId="14100"/>
          <ac:picMkLst>
            <pc:docMk/>
            <pc:sldMk cId="711164460" sldId="987"/>
            <ac:picMk id="81" creationId="{A5615D0A-DF9A-4559-B166-263A6297D2CD}"/>
          </ac:picMkLst>
        </pc:picChg>
        <pc:picChg chg="mod">
          <ac:chgData name="Marta" userId="eac6eb22-5f14-46b4-a4ea-a86e6e8c4acc" providerId="ADAL" clId="{05229EE5-9720-41BA-8668-264BCE26C431}" dt="2023-05-25T12:38:04.735" v="922" actId="14100"/>
          <ac:picMkLst>
            <pc:docMk/>
            <pc:sldMk cId="711164460" sldId="987"/>
            <ac:picMk id="82" creationId="{D76F2249-E83F-4B55-A689-F9A3EA5D34EE}"/>
          </ac:picMkLst>
        </pc:picChg>
        <pc:picChg chg="mod">
          <ac:chgData name="Marta" userId="eac6eb22-5f14-46b4-a4ea-a86e6e8c4acc" providerId="ADAL" clId="{05229EE5-9720-41BA-8668-264BCE26C431}" dt="2023-05-25T12:38:04.735" v="922" actId="14100"/>
          <ac:picMkLst>
            <pc:docMk/>
            <pc:sldMk cId="711164460" sldId="987"/>
            <ac:picMk id="83" creationId="{888EEB6B-1E6D-49C8-9A77-C6809C498D78}"/>
          </ac:picMkLst>
        </pc:picChg>
        <pc:picChg chg="mod">
          <ac:chgData name="Marta" userId="eac6eb22-5f14-46b4-a4ea-a86e6e8c4acc" providerId="ADAL" clId="{05229EE5-9720-41BA-8668-264BCE26C431}" dt="2023-05-25T12:38:04.735" v="922" actId="14100"/>
          <ac:picMkLst>
            <pc:docMk/>
            <pc:sldMk cId="711164460" sldId="987"/>
            <ac:picMk id="84" creationId="{6F00CE6B-AFA6-4B02-AA40-E2A4B80DA80A}"/>
          </ac:picMkLst>
        </pc:picChg>
        <pc:picChg chg="mod topLvl">
          <ac:chgData name="Marta" userId="eac6eb22-5f14-46b4-a4ea-a86e6e8c4acc" providerId="ADAL" clId="{05229EE5-9720-41BA-8668-264BCE26C431}" dt="2023-05-25T12:39:03.381" v="981" actId="1038"/>
          <ac:picMkLst>
            <pc:docMk/>
            <pc:sldMk cId="711164460" sldId="987"/>
            <ac:picMk id="86" creationId="{014C009E-1796-415F-B015-C2F3CDC48A83}"/>
          </ac:picMkLst>
        </pc:picChg>
        <pc:picChg chg="mod topLvl">
          <ac:chgData name="Marta" userId="eac6eb22-5f14-46b4-a4ea-a86e6e8c4acc" providerId="ADAL" clId="{05229EE5-9720-41BA-8668-264BCE26C431}" dt="2023-05-25T12:39:03.381" v="981" actId="1038"/>
          <ac:picMkLst>
            <pc:docMk/>
            <pc:sldMk cId="711164460" sldId="987"/>
            <ac:picMk id="87" creationId="{0AEFF784-B558-4232-8C11-39FD66AE3398}"/>
          </ac:picMkLst>
        </pc:picChg>
        <pc:picChg chg="mod topLvl">
          <ac:chgData name="Marta" userId="eac6eb22-5f14-46b4-a4ea-a86e6e8c4acc" providerId="ADAL" clId="{05229EE5-9720-41BA-8668-264BCE26C431}" dt="2023-05-25T12:39:03.381" v="981" actId="1038"/>
          <ac:picMkLst>
            <pc:docMk/>
            <pc:sldMk cId="711164460" sldId="987"/>
            <ac:picMk id="88" creationId="{C9F8435B-B949-4F32-8F28-67346CCFEC2B}"/>
          </ac:picMkLst>
        </pc:picChg>
        <pc:picChg chg="mod topLvl">
          <ac:chgData name="Marta" userId="eac6eb22-5f14-46b4-a4ea-a86e6e8c4acc" providerId="ADAL" clId="{05229EE5-9720-41BA-8668-264BCE26C431}" dt="2023-05-25T12:39:03.381" v="981" actId="1038"/>
          <ac:picMkLst>
            <pc:docMk/>
            <pc:sldMk cId="711164460" sldId="987"/>
            <ac:picMk id="89" creationId="{5491E45B-C29D-4DBF-87CE-E0F855E6089E}"/>
          </ac:picMkLst>
        </pc:picChg>
        <pc:picChg chg="mod topLvl">
          <ac:chgData name="Marta" userId="eac6eb22-5f14-46b4-a4ea-a86e6e8c4acc" providerId="ADAL" clId="{05229EE5-9720-41BA-8668-264BCE26C431}" dt="2023-05-25T12:39:03.381" v="981" actId="1038"/>
          <ac:picMkLst>
            <pc:docMk/>
            <pc:sldMk cId="711164460" sldId="987"/>
            <ac:picMk id="90" creationId="{4AEF0EC7-484B-4A84-A450-F717253A1CA0}"/>
          </ac:picMkLst>
        </pc:picChg>
        <pc:picChg chg="mod topLvl">
          <ac:chgData name="Marta" userId="eac6eb22-5f14-46b4-a4ea-a86e6e8c4acc" providerId="ADAL" clId="{05229EE5-9720-41BA-8668-264BCE26C431}" dt="2023-05-25T12:39:03.381" v="981" actId="1038"/>
          <ac:picMkLst>
            <pc:docMk/>
            <pc:sldMk cId="711164460" sldId="987"/>
            <ac:picMk id="91" creationId="{33F63348-5D79-4981-9900-B9E41BC0571A}"/>
          </ac:picMkLst>
        </pc:picChg>
        <pc:picChg chg="mod topLvl">
          <ac:chgData name="Marta" userId="eac6eb22-5f14-46b4-a4ea-a86e6e8c4acc" providerId="ADAL" clId="{05229EE5-9720-41BA-8668-264BCE26C431}" dt="2023-05-25T12:39:03.381" v="981" actId="1038"/>
          <ac:picMkLst>
            <pc:docMk/>
            <pc:sldMk cId="711164460" sldId="987"/>
            <ac:picMk id="92" creationId="{FC0CC314-AAD3-4C21-959B-831E381B40B7}"/>
          </ac:picMkLst>
        </pc:picChg>
        <pc:picChg chg="mod topLvl">
          <ac:chgData name="Marta" userId="eac6eb22-5f14-46b4-a4ea-a86e6e8c4acc" providerId="ADAL" clId="{05229EE5-9720-41BA-8668-264BCE26C431}" dt="2023-05-25T12:39:03.381" v="981" actId="1038"/>
          <ac:picMkLst>
            <pc:docMk/>
            <pc:sldMk cId="711164460" sldId="987"/>
            <ac:picMk id="93" creationId="{81E56E5D-DFB9-499C-ADCF-5992E4736091}"/>
          </ac:picMkLst>
        </pc:picChg>
        <pc:picChg chg="mod topLvl">
          <ac:chgData name="Marta" userId="eac6eb22-5f14-46b4-a4ea-a86e6e8c4acc" providerId="ADAL" clId="{05229EE5-9720-41BA-8668-264BCE26C431}" dt="2023-05-25T12:39:03.381" v="981" actId="1038"/>
          <ac:picMkLst>
            <pc:docMk/>
            <pc:sldMk cId="711164460" sldId="987"/>
            <ac:picMk id="94" creationId="{585002B4-E99E-4E8C-A40F-1D575674AFED}"/>
          </ac:picMkLst>
        </pc:picChg>
        <pc:picChg chg="mod topLvl">
          <ac:chgData name="Marta" userId="eac6eb22-5f14-46b4-a4ea-a86e6e8c4acc" providerId="ADAL" clId="{05229EE5-9720-41BA-8668-264BCE26C431}" dt="2023-05-25T12:39:03.381" v="981" actId="1038"/>
          <ac:picMkLst>
            <pc:docMk/>
            <pc:sldMk cId="711164460" sldId="987"/>
            <ac:picMk id="95" creationId="{FE5B1964-6A73-4464-A5AF-729F7C79A8A4}"/>
          </ac:picMkLst>
        </pc:picChg>
        <pc:picChg chg="mod topLvl">
          <ac:chgData name="Marta" userId="eac6eb22-5f14-46b4-a4ea-a86e6e8c4acc" providerId="ADAL" clId="{05229EE5-9720-41BA-8668-264BCE26C431}" dt="2023-05-25T12:39:03.381" v="981" actId="1038"/>
          <ac:picMkLst>
            <pc:docMk/>
            <pc:sldMk cId="711164460" sldId="987"/>
            <ac:picMk id="96" creationId="{6ED57DCE-3FA0-4423-BF65-E044583F42EB}"/>
          </ac:picMkLst>
        </pc:picChg>
        <pc:picChg chg="mod topLvl">
          <ac:chgData name="Marta" userId="eac6eb22-5f14-46b4-a4ea-a86e6e8c4acc" providerId="ADAL" clId="{05229EE5-9720-41BA-8668-264BCE26C431}" dt="2023-05-25T12:39:03.381" v="981" actId="1038"/>
          <ac:picMkLst>
            <pc:docMk/>
            <pc:sldMk cId="711164460" sldId="987"/>
            <ac:picMk id="97" creationId="{C0276811-4007-4C92-ACBB-24D442076DAC}"/>
          </ac:picMkLst>
        </pc:picChg>
        <pc:picChg chg="mod topLvl">
          <ac:chgData name="Marta" userId="eac6eb22-5f14-46b4-a4ea-a86e6e8c4acc" providerId="ADAL" clId="{05229EE5-9720-41BA-8668-264BCE26C431}" dt="2023-05-25T12:39:03.381" v="981" actId="1038"/>
          <ac:picMkLst>
            <pc:docMk/>
            <pc:sldMk cId="711164460" sldId="987"/>
            <ac:picMk id="98" creationId="{89EA7E55-38AF-45EF-9560-7B7E4C205753}"/>
          </ac:picMkLst>
        </pc:picChg>
        <pc:picChg chg="mod topLvl">
          <ac:chgData name="Marta" userId="eac6eb22-5f14-46b4-a4ea-a86e6e8c4acc" providerId="ADAL" clId="{05229EE5-9720-41BA-8668-264BCE26C431}" dt="2023-05-25T12:39:03.381" v="981" actId="1038"/>
          <ac:picMkLst>
            <pc:docMk/>
            <pc:sldMk cId="711164460" sldId="987"/>
            <ac:picMk id="99" creationId="{439839E1-2072-4814-A7AA-852B84514601}"/>
          </ac:picMkLst>
        </pc:picChg>
        <pc:picChg chg="mod topLvl">
          <ac:chgData name="Marta" userId="eac6eb22-5f14-46b4-a4ea-a86e6e8c4acc" providerId="ADAL" clId="{05229EE5-9720-41BA-8668-264BCE26C431}" dt="2023-05-25T12:39:03.381" v="981" actId="1038"/>
          <ac:picMkLst>
            <pc:docMk/>
            <pc:sldMk cId="711164460" sldId="987"/>
            <ac:picMk id="100" creationId="{42814249-03CA-4083-AD0C-4FDB684EC946}"/>
          </ac:picMkLst>
        </pc:picChg>
        <pc:picChg chg="mod topLvl">
          <ac:chgData name="Marta" userId="eac6eb22-5f14-46b4-a4ea-a86e6e8c4acc" providerId="ADAL" clId="{05229EE5-9720-41BA-8668-264BCE26C431}" dt="2023-05-25T12:39:03.381" v="981" actId="1038"/>
          <ac:picMkLst>
            <pc:docMk/>
            <pc:sldMk cId="711164460" sldId="987"/>
            <ac:picMk id="101" creationId="{C0034324-321B-400E-9F8C-BB4018954ECC}"/>
          </ac:picMkLst>
        </pc:picChg>
        <pc:picChg chg="mod topLvl">
          <ac:chgData name="Marta" userId="eac6eb22-5f14-46b4-a4ea-a86e6e8c4acc" providerId="ADAL" clId="{05229EE5-9720-41BA-8668-264BCE26C431}" dt="2023-05-25T12:39:03.381" v="981" actId="1038"/>
          <ac:picMkLst>
            <pc:docMk/>
            <pc:sldMk cId="711164460" sldId="987"/>
            <ac:picMk id="102" creationId="{01022724-98AD-47F4-A14B-1BA40183C4E0}"/>
          </ac:picMkLst>
        </pc:picChg>
        <pc:picChg chg="mod topLvl">
          <ac:chgData name="Marta" userId="eac6eb22-5f14-46b4-a4ea-a86e6e8c4acc" providerId="ADAL" clId="{05229EE5-9720-41BA-8668-264BCE26C431}" dt="2023-05-25T12:39:03.381" v="981" actId="1038"/>
          <ac:picMkLst>
            <pc:docMk/>
            <pc:sldMk cId="711164460" sldId="987"/>
            <ac:picMk id="103" creationId="{C1BAC284-D9B5-4D9A-BE22-5527ACFBC2CE}"/>
          </ac:picMkLst>
        </pc:picChg>
        <pc:picChg chg="mod topLvl">
          <ac:chgData name="Marta" userId="eac6eb22-5f14-46b4-a4ea-a86e6e8c4acc" providerId="ADAL" clId="{05229EE5-9720-41BA-8668-264BCE26C431}" dt="2023-05-25T12:39:03.381" v="981" actId="1038"/>
          <ac:picMkLst>
            <pc:docMk/>
            <pc:sldMk cId="711164460" sldId="987"/>
            <ac:picMk id="104" creationId="{3A039795-52EF-4B10-99DB-2F7FC8033DE8}"/>
          </ac:picMkLst>
        </pc:picChg>
        <pc:picChg chg="mod topLvl">
          <ac:chgData name="Marta" userId="eac6eb22-5f14-46b4-a4ea-a86e6e8c4acc" providerId="ADAL" clId="{05229EE5-9720-41BA-8668-264BCE26C431}" dt="2023-05-25T12:39:03.381" v="981" actId="1038"/>
          <ac:picMkLst>
            <pc:docMk/>
            <pc:sldMk cId="711164460" sldId="987"/>
            <ac:picMk id="105" creationId="{9BEF22E7-8C54-406C-8DDA-258CB9824235}"/>
          </ac:picMkLst>
        </pc:picChg>
        <pc:picChg chg="mod topLvl">
          <ac:chgData name="Marta" userId="eac6eb22-5f14-46b4-a4ea-a86e6e8c4acc" providerId="ADAL" clId="{05229EE5-9720-41BA-8668-264BCE26C431}" dt="2023-05-25T12:39:03.381" v="981" actId="1038"/>
          <ac:picMkLst>
            <pc:docMk/>
            <pc:sldMk cId="711164460" sldId="987"/>
            <ac:picMk id="106" creationId="{DBE0661A-4E87-479F-A12A-66AD164124B9}"/>
          </ac:picMkLst>
        </pc:picChg>
      </pc:sldChg>
      <pc:sldChg chg="delSp modSp add mod">
        <pc:chgData name="Marta" userId="eac6eb22-5f14-46b4-a4ea-a86e6e8c4acc" providerId="ADAL" clId="{05229EE5-9720-41BA-8668-264BCE26C431}" dt="2023-05-25T12:15:58.423" v="465" actId="255"/>
        <pc:sldMkLst>
          <pc:docMk/>
          <pc:sldMk cId="3480434334" sldId="988"/>
        </pc:sldMkLst>
        <pc:spChg chg="mod">
          <ac:chgData name="Marta" userId="eac6eb22-5f14-46b4-a4ea-a86e6e8c4acc" providerId="ADAL" clId="{05229EE5-9720-41BA-8668-264BCE26C431}" dt="2023-05-25T12:15:58.423" v="465" actId="255"/>
          <ac:spMkLst>
            <pc:docMk/>
            <pc:sldMk cId="3480434334" sldId="988"/>
            <ac:spMk id="8" creationId="{6905132D-210A-4783-BB7A-D763FAE872C9}"/>
          </ac:spMkLst>
        </pc:spChg>
        <pc:picChg chg="del">
          <ac:chgData name="Marta" userId="eac6eb22-5f14-46b4-a4ea-a86e6e8c4acc" providerId="ADAL" clId="{05229EE5-9720-41BA-8668-264BCE26C431}" dt="2023-05-25T12:02:06.306" v="44" actId="478"/>
          <ac:picMkLst>
            <pc:docMk/>
            <pc:sldMk cId="3480434334" sldId="988"/>
            <ac:picMk id="7" creationId="{9137AAE6-2CDA-44CD-95E8-05B73E341D3D}"/>
          </ac:picMkLst>
        </pc:picChg>
        <pc:picChg chg="del">
          <ac:chgData name="Marta" userId="eac6eb22-5f14-46b4-a4ea-a86e6e8c4acc" providerId="ADAL" clId="{05229EE5-9720-41BA-8668-264BCE26C431}" dt="2023-05-25T12:02:04.808" v="42" actId="478"/>
          <ac:picMkLst>
            <pc:docMk/>
            <pc:sldMk cId="3480434334" sldId="988"/>
            <ac:picMk id="2050" creationId="{E4459FD2-587E-4BD4-98E7-32057E9CCC83}"/>
          </ac:picMkLst>
        </pc:picChg>
        <pc:picChg chg="del">
          <ac:chgData name="Marta" userId="eac6eb22-5f14-46b4-a4ea-a86e6e8c4acc" providerId="ADAL" clId="{05229EE5-9720-41BA-8668-264BCE26C431}" dt="2023-05-25T12:02:05.504" v="43" actId="478"/>
          <ac:picMkLst>
            <pc:docMk/>
            <pc:sldMk cId="3480434334" sldId="988"/>
            <ac:picMk id="8194" creationId="{B76E08E8-2C79-46C5-A559-5E3C36DB1152}"/>
          </ac:picMkLst>
        </pc:picChg>
      </pc:sldChg>
      <pc:sldChg chg="addSp delSp modSp add mod">
        <pc:chgData name="Marta" userId="eac6eb22-5f14-46b4-a4ea-a86e6e8c4acc" providerId="ADAL" clId="{05229EE5-9720-41BA-8668-264BCE26C431}" dt="2023-05-29T11:27:50.992" v="1043" actId="164"/>
        <pc:sldMkLst>
          <pc:docMk/>
          <pc:sldMk cId="108616402" sldId="989"/>
        </pc:sldMkLst>
        <pc:spChg chg="mod">
          <ac:chgData name="Marta" userId="eac6eb22-5f14-46b4-a4ea-a86e6e8c4acc" providerId="ADAL" clId="{05229EE5-9720-41BA-8668-264BCE26C431}" dt="2023-05-25T12:21:31.282" v="634" actId="20577"/>
          <ac:spMkLst>
            <pc:docMk/>
            <pc:sldMk cId="108616402" sldId="989"/>
            <ac:spMk id="2" creationId="{91383D11-DEC4-4BFF-88BB-8FB2206CEB37}"/>
          </ac:spMkLst>
        </pc:spChg>
        <pc:spChg chg="mod">
          <ac:chgData name="Marta" userId="eac6eb22-5f14-46b4-a4ea-a86e6e8c4acc" providerId="ADAL" clId="{05229EE5-9720-41BA-8668-264BCE26C431}" dt="2023-05-25T12:46:51.646" v="1037" actId="1076"/>
          <ac:spMkLst>
            <pc:docMk/>
            <pc:sldMk cId="108616402" sldId="989"/>
            <ac:spMk id="4" creationId="{E8E02AC0-EA95-4CA2-B250-70F98D25C504}"/>
          </ac:spMkLst>
        </pc:spChg>
        <pc:grpChg chg="add mod">
          <ac:chgData name="Marta" userId="eac6eb22-5f14-46b4-a4ea-a86e6e8c4acc" providerId="ADAL" clId="{05229EE5-9720-41BA-8668-264BCE26C431}" dt="2023-05-29T11:27:50.992" v="1043" actId="164"/>
          <ac:grpSpMkLst>
            <pc:docMk/>
            <pc:sldMk cId="108616402" sldId="989"/>
            <ac:grpSpMk id="7" creationId="{366C808C-7D23-4524-9C80-74B355F73F4C}"/>
          </ac:grpSpMkLst>
        </pc:grpChg>
        <pc:grpChg chg="del">
          <ac:chgData name="Marta" userId="eac6eb22-5f14-46b4-a4ea-a86e6e8c4acc" providerId="ADAL" clId="{05229EE5-9720-41BA-8668-264BCE26C431}" dt="2023-05-25T12:17:26.772" v="474" actId="478"/>
          <ac:grpSpMkLst>
            <pc:docMk/>
            <pc:sldMk cId="108616402" sldId="989"/>
            <ac:grpSpMk id="23" creationId="{C0DFDB5C-AB43-488D-B159-E9079C1F402D}"/>
          </ac:grpSpMkLst>
        </pc:grpChg>
        <pc:picChg chg="add mod">
          <ac:chgData name="Marta" userId="eac6eb22-5f14-46b4-a4ea-a86e6e8c4acc" providerId="ADAL" clId="{05229EE5-9720-41BA-8668-264BCE26C431}" dt="2023-05-29T11:27:50.992" v="1043" actId="164"/>
          <ac:picMkLst>
            <pc:docMk/>
            <pc:sldMk cId="108616402" sldId="989"/>
            <ac:picMk id="3" creationId="{E0000D4B-E602-4174-8771-74C65CEF87DD}"/>
          </ac:picMkLst>
        </pc:picChg>
        <pc:picChg chg="add mod">
          <ac:chgData name="Marta" userId="eac6eb22-5f14-46b4-a4ea-a86e6e8c4acc" providerId="ADAL" clId="{05229EE5-9720-41BA-8668-264BCE26C431}" dt="2023-05-29T11:27:50.992" v="1043" actId="164"/>
          <ac:picMkLst>
            <pc:docMk/>
            <pc:sldMk cId="108616402" sldId="989"/>
            <ac:picMk id="6" creationId="{CD08433A-EEA5-4ECA-B12E-5A1AD8A6D149}"/>
          </ac:picMkLst>
        </pc:picChg>
        <pc:picChg chg="del">
          <ac:chgData name="Marta" userId="eac6eb22-5f14-46b4-a4ea-a86e6e8c4acc" providerId="ADAL" clId="{05229EE5-9720-41BA-8668-264BCE26C431}" dt="2023-05-25T12:17:23.882" v="473" actId="478"/>
          <ac:picMkLst>
            <pc:docMk/>
            <pc:sldMk cId="108616402" sldId="989"/>
            <ac:picMk id="7" creationId="{15468E62-02B8-4B7C-BB62-4553E1094B76}"/>
          </ac:picMkLst>
        </pc:picChg>
        <pc:picChg chg="add mod">
          <ac:chgData name="Marta" userId="eac6eb22-5f14-46b4-a4ea-a86e6e8c4acc" providerId="ADAL" clId="{05229EE5-9720-41BA-8668-264BCE26C431}" dt="2023-05-29T11:27:50.992" v="1043" actId="164"/>
          <ac:picMkLst>
            <pc:docMk/>
            <pc:sldMk cId="108616402" sldId="989"/>
            <ac:picMk id="8" creationId="{4D9C1622-C5F1-416E-B9F7-42C08C0E9819}"/>
          </ac:picMkLst>
        </pc:picChg>
        <pc:picChg chg="add mod">
          <ac:chgData name="Marta" userId="eac6eb22-5f14-46b4-a4ea-a86e6e8c4acc" providerId="ADAL" clId="{05229EE5-9720-41BA-8668-264BCE26C431}" dt="2023-05-29T11:27:50.992" v="1043" actId="164"/>
          <ac:picMkLst>
            <pc:docMk/>
            <pc:sldMk cId="108616402" sldId="989"/>
            <ac:picMk id="9" creationId="{E7845F92-92E6-41D6-8136-A5957DB1B24F}"/>
          </ac:picMkLst>
        </pc:picChg>
        <pc:picChg chg="add del">
          <ac:chgData name="Marta" userId="eac6eb22-5f14-46b4-a4ea-a86e6e8c4acc" providerId="ADAL" clId="{05229EE5-9720-41BA-8668-264BCE26C431}" dt="2023-05-25T12:42:42.390" v="988" actId="478"/>
          <ac:picMkLst>
            <pc:docMk/>
            <pc:sldMk cId="108616402" sldId="989"/>
            <ac:picMk id="10" creationId="{D6F0D4BA-A563-4573-A74E-92BCD95AC7C2}"/>
          </ac:picMkLst>
        </pc:picChg>
        <pc:picChg chg="add mod">
          <ac:chgData name="Marta" userId="eac6eb22-5f14-46b4-a4ea-a86e6e8c4acc" providerId="ADAL" clId="{05229EE5-9720-41BA-8668-264BCE26C431}" dt="2023-05-29T11:27:50.992" v="1043" actId="164"/>
          <ac:picMkLst>
            <pc:docMk/>
            <pc:sldMk cId="108616402" sldId="989"/>
            <ac:picMk id="11" creationId="{3D15D668-7122-4F1E-BFC0-AE5DE40FEEC9}"/>
          </ac:picMkLst>
        </pc:picChg>
        <pc:picChg chg="add mod">
          <ac:chgData name="Marta" userId="eac6eb22-5f14-46b4-a4ea-a86e6e8c4acc" providerId="ADAL" clId="{05229EE5-9720-41BA-8668-264BCE26C431}" dt="2023-05-29T11:27:50.992" v="1043" actId="164"/>
          <ac:picMkLst>
            <pc:docMk/>
            <pc:sldMk cId="108616402" sldId="989"/>
            <ac:picMk id="12" creationId="{39BAA27F-F757-48E8-88CE-2AF19A5417E1}"/>
          </ac:picMkLst>
        </pc:picChg>
        <pc:picChg chg="add del">
          <ac:chgData name="Marta" userId="eac6eb22-5f14-46b4-a4ea-a86e6e8c4acc" providerId="ADAL" clId="{05229EE5-9720-41BA-8668-264BCE26C431}" dt="2023-05-25T12:42:43.209" v="989" actId="478"/>
          <ac:picMkLst>
            <pc:docMk/>
            <pc:sldMk cId="108616402" sldId="989"/>
            <ac:picMk id="13" creationId="{505217AF-A4D5-4B27-9CC0-AF56714A3F20}"/>
          </ac:picMkLst>
        </pc:picChg>
        <pc:picChg chg="add del">
          <ac:chgData name="Marta" userId="eac6eb22-5f14-46b4-a4ea-a86e6e8c4acc" providerId="ADAL" clId="{05229EE5-9720-41BA-8668-264BCE26C431}" dt="2023-05-25T12:42:41.385" v="987" actId="478"/>
          <ac:picMkLst>
            <pc:docMk/>
            <pc:sldMk cId="108616402" sldId="989"/>
            <ac:picMk id="14" creationId="{A29C1421-3EAE-4BD6-88DC-0ADB20EA1C12}"/>
          </ac:picMkLst>
        </pc:picChg>
        <pc:picChg chg="add del">
          <ac:chgData name="Marta" userId="eac6eb22-5f14-46b4-a4ea-a86e6e8c4acc" providerId="ADAL" clId="{05229EE5-9720-41BA-8668-264BCE26C431}" dt="2023-05-25T12:42:34.914" v="986" actId="478"/>
          <ac:picMkLst>
            <pc:docMk/>
            <pc:sldMk cId="108616402" sldId="989"/>
            <ac:picMk id="15" creationId="{F43A48C7-1EAB-41C7-9091-13CFDE725ECD}"/>
          </ac:picMkLst>
        </pc:picChg>
        <pc:picChg chg="add del">
          <ac:chgData name="Marta" userId="eac6eb22-5f14-46b4-a4ea-a86e6e8c4acc" providerId="ADAL" clId="{05229EE5-9720-41BA-8668-264BCE26C431}" dt="2023-05-25T12:42:28.169" v="984" actId="478"/>
          <ac:picMkLst>
            <pc:docMk/>
            <pc:sldMk cId="108616402" sldId="989"/>
            <ac:picMk id="16" creationId="{A3B226DF-0A8E-474B-A000-7A9F3C77BDE4}"/>
          </ac:picMkLst>
        </pc:picChg>
        <pc:picChg chg="add del">
          <ac:chgData name="Marta" userId="eac6eb22-5f14-46b4-a4ea-a86e6e8c4acc" providerId="ADAL" clId="{05229EE5-9720-41BA-8668-264BCE26C431}" dt="2023-05-25T12:42:47.073" v="990" actId="478"/>
          <ac:picMkLst>
            <pc:docMk/>
            <pc:sldMk cId="108616402" sldId="989"/>
            <ac:picMk id="17" creationId="{8B6998CA-5665-4A6E-8B60-BFCAD3EC416D}"/>
          </ac:picMkLst>
        </pc:picChg>
        <pc:picChg chg="add mod">
          <ac:chgData name="Marta" userId="eac6eb22-5f14-46b4-a4ea-a86e6e8c4acc" providerId="ADAL" clId="{05229EE5-9720-41BA-8668-264BCE26C431}" dt="2023-05-29T11:27:50.992" v="1043" actId="164"/>
          <ac:picMkLst>
            <pc:docMk/>
            <pc:sldMk cId="108616402" sldId="989"/>
            <ac:picMk id="18" creationId="{C7CC4E3B-17ED-40E6-8692-D8F851AE9280}"/>
          </ac:picMkLst>
        </pc:picChg>
        <pc:picChg chg="add mod">
          <ac:chgData name="Marta" userId="eac6eb22-5f14-46b4-a4ea-a86e6e8c4acc" providerId="ADAL" clId="{05229EE5-9720-41BA-8668-264BCE26C431}" dt="2023-05-29T11:27:50.992" v="1043" actId="164"/>
          <ac:picMkLst>
            <pc:docMk/>
            <pc:sldMk cId="108616402" sldId="989"/>
            <ac:picMk id="19" creationId="{7636AD48-0776-48BB-AE25-8956AB1850CD}"/>
          </ac:picMkLst>
        </pc:picChg>
        <pc:picChg chg="add mod">
          <ac:chgData name="Marta" userId="eac6eb22-5f14-46b4-a4ea-a86e6e8c4acc" providerId="ADAL" clId="{05229EE5-9720-41BA-8668-264BCE26C431}" dt="2023-05-29T11:27:50.992" v="1043" actId="164"/>
          <ac:picMkLst>
            <pc:docMk/>
            <pc:sldMk cId="108616402" sldId="989"/>
            <ac:picMk id="20" creationId="{2FC5AAA5-3E99-4FD0-B0C6-C69E44F61001}"/>
          </ac:picMkLst>
        </pc:picChg>
        <pc:picChg chg="add mod">
          <ac:chgData name="Marta" userId="eac6eb22-5f14-46b4-a4ea-a86e6e8c4acc" providerId="ADAL" clId="{05229EE5-9720-41BA-8668-264BCE26C431}" dt="2023-05-29T11:27:50.992" v="1043" actId="164"/>
          <ac:picMkLst>
            <pc:docMk/>
            <pc:sldMk cId="108616402" sldId="989"/>
            <ac:picMk id="21" creationId="{F64A45D3-E430-445E-A9ED-FD2E1B4735AB}"/>
          </ac:picMkLst>
        </pc:picChg>
        <pc:picChg chg="add mod">
          <ac:chgData name="Marta" userId="eac6eb22-5f14-46b4-a4ea-a86e6e8c4acc" providerId="ADAL" clId="{05229EE5-9720-41BA-8668-264BCE26C431}" dt="2023-05-29T11:27:50.992" v="1043" actId="164"/>
          <ac:picMkLst>
            <pc:docMk/>
            <pc:sldMk cId="108616402" sldId="989"/>
            <ac:picMk id="55" creationId="{5466DD99-9059-42FD-970E-DEBC22A88BC0}"/>
          </ac:picMkLst>
        </pc:picChg>
        <pc:picChg chg="add del">
          <ac:chgData name="Marta" userId="eac6eb22-5f14-46b4-a4ea-a86e6e8c4acc" providerId="ADAL" clId="{05229EE5-9720-41BA-8668-264BCE26C431}" dt="2023-05-25T12:42:49.114" v="991" actId="478"/>
          <ac:picMkLst>
            <pc:docMk/>
            <pc:sldMk cId="108616402" sldId="989"/>
            <ac:picMk id="57" creationId="{FF67F561-CB70-4385-ABB0-B44C8415DCEE}"/>
          </ac:picMkLst>
        </pc:picChg>
        <pc:picChg chg="add del">
          <ac:chgData name="Marta" userId="eac6eb22-5f14-46b4-a4ea-a86e6e8c4acc" providerId="ADAL" clId="{05229EE5-9720-41BA-8668-264BCE26C431}" dt="2023-05-25T12:42:31.792" v="985" actId="478"/>
          <ac:picMkLst>
            <pc:docMk/>
            <pc:sldMk cId="108616402" sldId="989"/>
            <ac:picMk id="59" creationId="{B7B71B21-B552-4F2F-A259-59F9AD0C7B02}"/>
          </ac:picMkLst>
        </pc:picChg>
        <pc:picChg chg="add del">
          <ac:chgData name="Marta" userId="eac6eb22-5f14-46b4-a4ea-a86e6e8c4acc" providerId="ADAL" clId="{05229EE5-9720-41BA-8668-264BCE26C431}" dt="2023-05-25T12:42:24.165" v="983" actId="478"/>
          <ac:picMkLst>
            <pc:docMk/>
            <pc:sldMk cId="108616402" sldId="989"/>
            <ac:picMk id="61" creationId="{0529E588-F378-4C7D-A878-736F5E5E3DD9}"/>
          </ac:picMkLst>
        </pc:picChg>
        <pc:picChg chg="add del">
          <ac:chgData name="Marta" userId="eac6eb22-5f14-46b4-a4ea-a86e6e8c4acc" providerId="ADAL" clId="{05229EE5-9720-41BA-8668-264BCE26C431}" dt="2023-05-25T12:42:50.432" v="992" actId="478"/>
          <ac:picMkLst>
            <pc:docMk/>
            <pc:sldMk cId="108616402" sldId="989"/>
            <ac:picMk id="63" creationId="{737DECF2-FC1B-43AC-B90F-A67BAE480486}"/>
          </ac:picMkLst>
        </pc:picChg>
        <pc:picChg chg="add del mod">
          <ac:chgData name="Marta" userId="eac6eb22-5f14-46b4-a4ea-a86e6e8c4acc" providerId="ADAL" clId="{05229EE5-9720-41BA-8668-264BCE26C431}" dt="2023-05-25T12:44:40.393" v="1006" actId="478"/>
          <ac:picMkLst>
            <pc:docMk/>
            <pc:sldMk cId="108616402" sldId="989"/>
            <ac:picMk id="1026" creationId="{FD592685-0607-4A98-A534-659A576540A4}"/>
          </ac:picMkLst>
        </pc:picChg>
        <pc:picChg chg="add mod">
          <ac:chgData name="Marta" userId="eac6eb22-5f14-46b4-a4ea-a86e6e8c4acc" providerId="ADAL" clId="{05229EE5-9720-41BA-8668-264BCE26C431}" dt="2023-05-25T12:46:51.131" v="1036" actId="1076"/>
          <ac:picMkLst>
            <pc:docMk/>
            <pc:sldMk cId="108616402" sldId="989"/>
            <ac:picMk id="1028" creationId="{4EFA279D-9929-429A-A43A-3C4907035184}"/>
          </ac:picMkLst>
        </pc:picChg>
      </pc:sldChg>
      <pc:sldChg chg="add">
        <pc:chgData name="Marta" userId="eac6eb22-5f14-46b4-a4ea-a86e6e8c4acc" providerId="ADAL" clId="{05229EE5-9720-41BA-8668-264BCE26C431}" dt="2023-05-30T15:10:59.840" v="1069"/>
        <pc:sldMkLst>
          <pc:docMk/>
          <pc:sldMk cId="2308534407" sldId="990"/>
        </pc:sldMkLst>
      </pc:sldChg>
      <pc:sldChg chg="add">
        <pc:chgData name="Marta" userId="eac6eb22-5f14-46b4-a4ea-a86e6e8c4acc" providerId="ADAL" clId="{05229EE5-9720-41BA-8668-264BCE26C431}" dt="2023-05-30T15:10:59.840" v="1069"/>
        <pc:sldMkLst>
          <pc:docMk/>
          <pc:sldMk cId="1053257416" sldId="991"/>
        </pc:sldMkLst>
      </pc:sldChg>
      <pc:sldChg chg="add">
        <pc:chgData name="Marta" userId="eac6eb22-5f14-46b4-a4ea-a86e6e8c4acc" providerId="ADAL" clId="{05229EE5-9720-41BA-8668-264BCE26C431}" dt="2023-05-30T15:10:59.840" v="1069"/>
        <pc:sldMkLst>
          <pc:docMk/>
          <pc:sldMk cId="3928838535" sldId="992"/>
        </pc:sldMkLst>
      </pc:sldChg>
      <pc:sldChg chg="add">
        <pc:chgData name="Marta" userId="eac6eb22-5f14-46b4-a4ea-a86e6e8c4acc" providerId="ADAL" clId="{05229EE5-9720-41BA-8668-264BCE26C431}" dt="2023-05-30T15:10:59.840" v="1069"/>
        <pc:sldMkLst>
          <pc:docMk/>
          <pc:sldMk cId="3722223942" sldId="993"/>
        </pc:sldMkLst>
      </pc:sldChg>
      <pc:sldChg chg="modSp add mod">
        <pc:chgData name="Marta" userId="eac6eb22-5f14-46b4-a4ea-a86e6e8c4acc" providerId="ADAL" clId="{05229EE5-9720-41BA-8668-264BCE26C431}" dt="2023-05-30T15:15:11.440" v="1083" actId="14100"/>
        <pc:sldMkLst>
          <pc:docMk/>
          <pc:sldMk cId="2866169334" sldId="994"/>
        </pc:sldMkLst>
        <pc:spChg chg="mod">
          <ac:chgData name="Marta" userId="eac6eb22-5f14-46b4-a4ea-a86e6e8c4acc" providerId="ADAL" clId="{05229EE5-9720-41BA-8668-264BCE26C431}" dt="2023-05-30T15:15:04.581" v="1081" actId="14100"/>
          <ac:spMkLst>
            <pc:docMk/>
            <pc:sldMk cId="2866169334" sldId="994"/>
            <ac:spMk id="196" creationId="{00000000-0000-0000-0000-000000000000}"/>
          </ac:spMkLst>
        </pc:spChg>
        <pc:spChg chg="mod">
          <ac:chgData name="Marta" userId="eac6eb22-5f14-46b4-a4ea-a86e6e8c4acc" providerId="ADAL" clId="{05229EE5-9720-41BA-8668-264BCE26C431}" dt="2023-05-30T15:15:11.440" v="1083" actId="14100"/>
          <ac:spMkLst>
            <pc:docMk/>
            <pc:sldMk cId="2866169334" sldId="994"/>
            <ac:spMk id="198" creationId="{00000000-0000-0000-0000-000000000000}"/>
          </ac:spMkLst>
        </pc:spChg>
        <pc:spChg chg="mod">
          <ac:chgData name="Marta" userId="eac6eb22-5f14-46b4-a4ea-a86e6e8c4acc" providerId="ADAL" clId="{05229EE5-9720-41BA-8668-264BCE26C431}" dt="2023-05-30T15:15:07.711" v="1082" actId="14100"/>
          <ac:spMkLst>
            <pc:docMk/>
            <pc:sldMk cId="2866169334" sldId="994"/>
            <ac:spMk id="199" creationId="{00000000-0000-0000-0000-000000000000}"/>
          </ac:spMkLst>
        </pc:spChg>
        <pc:spChg chg="mod">
          <ac:chgData name="Marta" userId="eac6eb22-5f14-46b4-a4ea-a86e6e8c4acc" providerId="ADAL" clId="{05229EE5-9720-41BA-8668-264BCE26C431}" dt="2023-05-30T15:15:02.389" v="1080" actId="14100"/>
          <ac:spMkLst>
            <pc:docMk/>
            <pc:sldMk cId="2866169334" sldId="994"/>
            <ac:spMk id="200" creationId="{00000000-0000-0000-0000-000000000000}"/>
          </ac:spMkLst>
        </pc:spChg>
      </pc:sldChg>
      <pc:sldChg chg="add">
        <pc:chgData name="Marta" userId="eac6eb22-5f14-46b4-a4ea-a86e6e8c4acc" providerId="ADAL" clId="{05229EE5-9720-41BA-8668-264BCE26C431}" dt="2023-05-30T15:10:59.840" v="1069"/>
        <pc:sldMkLst>
          <pc:docMk/>
          <pc:sldMk cId="80385301" sldId="995"/>
        </pc:sldMkLst>
      </pc:sldChg>
      <pc:sldChg chg="add">
        <pc:chgData name="Marta" userId="eac6eb22-5f14-46b4-a4ea-a86e6e8c4acc" providerId="ADAL" clId="{05229EE5-9720-41BA-8668-264BCE26C431}" dt="2023-05-30T15:10:59.840" v="1069"/>
        <pc:sldMkLst>
          <pc:docMk/>
          <pc:sldMk cId="1230364690" sldId="996"/>
        </pc:sldMkLst>
      </pc:sldChg>
      <pc:sldChg chg="modSp add mod">
        <pc:chgData name="Marta" userId="eac6eb22-5f14-46b4-a4ea-a86e6e8c4acc" providerId="ADAL" clId="{05229EE5-9720-41BA-8668-264BCE26C431}" dt="2023-05-30T15:11:00.187" v="1078" actId="27636"/>
        <pc:sldMkLst>
          <pc:docMk/>
          <pc:sldMk cId="3443136104" sldId="997"/>
        </pc:sldMkLst>
        <pc:spChg chg="mod">
          <ac:chgData name="Marta" userId="eac6eb22-5f14-46b4-a4ea-a86e6e8c4acc" providerId="ADAL" clId="{05229EE5-9720-41BA-8668-264BCE26C431}" dt="2023-05-30T15:11:00.166" v="1077" actId="27636"/>
          <ac:spMkLst>
            <pc:docMk/>
            <pc:sldMk cId="3443136104" sldId="997"/>
            <ac:spMk id="222" creationId="{00000000-0000-0000-0000-000000000000}"/>
          </ac:spMkLst>
        </pc:spChg>
        <pc:spChg chg="mod">
          <ac:chgData name="Marta" userId="eac6eb22-5f14-46b4-a4ea-a86e6e8c4acc" providerId="ADAL" clId="{05229EE5-9720-41BA-8668-264BCE26C431}" dt="2023-05-30T15:11:00.187" v="1078" actId="27636"/>
          <ac:spMkLst>
            <pc:docMk/>
            <pc:sldMk cId="3443136104" sldId="997"/>
            <ac:spMk id="223" creationId="{00000000-0000-0000-0000-000000000000}"/>
          </ac:spMkLst>
        </pc:spChg>
      </pc:sldChg>
      <pc:sldChg chg="add">
        <pc:chgData name="Marta" userId="eac6eb22-5f14-46b4-a4ea-a86e6e8c4acc" providerId="ADAL" clId="{05229EE5-9720-41BA-8668-264BCE26C431}" dt="2023-05-30T15:10:59.840" v="1069"/>
        <pc:sldMkLst>
          <pc:docMk/>
          <pc:sldMk cId="2847579029" sldId="998"/>
        </pc:sldMkLst>
      </pc:sldChg>
      <pc:sldChg chg="modSp add mod">
        <pc:chgData name="Marta" userId="eac6eb22-5f14-46b4-a4ea-a86e6e8c4acc" providerId="ADAL" clId="{05229EE5-9720-41BA-8668-264BCE26C431}" dt="2023-05-30T15:11:00.213" v="1079" actId="27636"/>
        <pc:sldMkLst>
          <pc:docMk/>
          <pc:sldMk cId="2678451642" sldId="999"/>
        </pc:sldMkLst>
        <pc:spChg chg="mod">
          <ac:chgData name="Marta" userId="eac6eb22-5f14-46b4-a4ea-a86e6e8c4acc" providerId="ADAL" clId="{05229EE5-9720-41BA-8668-264BCE26C431}" dt="2023-05-30T15:11:00.213" v="1079" actId="27636"/>
          <ac:spMkLst>
            <pc:docMk/>
            <pc:sldMk cId="2678451642" sldId="999"/>
            <ac:spMk id="239" creationId="{00000000-0000-0000-0000-000000000000}"/>
          </ac:spMkLst>
        </pc:spChg>
      </pc:sldChg>
      <pc:sldChg chg="add">
        <pc:chgData name="Marta" userId="eac6eb22-5f14-46b4-a4ea-a86e6e8c4acc" providerId="ADAL" clId="{05229EE5-9720-41BA-8668-264BCE26C431}" dt="2023-05-30T15:10:59.840" v="1069"/>
        <pc:sldMkLst>
          <pc:docMk/>
          <pc:sldMk cId="857221949" sldId="1000"/>
        </pc:sldMkLst>
      </pc:sldChg>
      <pc:sldChg chg="add">
        <pc:chgData name="Marta" userId="eac6eb22-5f14-46b4-a4ea-a86e6e8c4acc" providerId="ADAL" clId="{05229EE5-9720-41BA-8668-264BCE26C431}" dt="2023-05-30T15:10:59.840" v="1069"/>
        <pc:sldMkLst>
          <pc:docMk/>
          <pc:sldMk cId="3735552932" sldId="1001"/>
        </pc:sldMkLst>
      </pc:sldChg>
      <pc:sldChg chg="modSp add mod">
        <pc:chgData name="Marta" userId="eac6eb22-5f14-46b4-a4ea-a86e6e8c4acc" providerId="ADAL" clId="{05229EE5-9720-41BA-8668-264BCE26C431}" dt="2023-05-30T15:10:59.925" v="1070" actId="27636"/>
        <pc:sldMkLst>
          <pc:docMk/>
          <pc:sldMk cId="3123483821" sldId="1002"/>
        </pc:sldMkLst>
        <pc:spChg chg="mod">
          <ac:chgData name="Marta" userId="eac6eb22-5f14-46b4-a4ea-a86e6e8c4acc" providerId="ADAL" clId="{05229EE5-9720-41BA-8668-264BCE26C431}" dt="2023-05-30T15:10:59.925" v="1070" actId="27636"/>
          <ac:spMkLst>
            <pc:docMk/>
            <pc:sldMk cId="3123483821" sldId="1002"/>
            <ac:spMk id="270" creationId="{00000000-0000-0000-0000-000000000000}"/>
          </ac:spMkLst>
        </pc:spChg>
      </pc:sldChg>
      <pc:sldChg chg="add">
        <pc:chgData name="Marta" userId="eac6eb22-5f14-46b4-a4ea-a86e6e8c4acc" providerId="ADAL" clId="{05229EE5-9720-41BA-8668-264BCE26C431}" dt="2023-05-30T15:10:59.840" v="1069"/>
        <pc:sldMkLst>
          <pc:docMk/>
          <pc:sldMk cId="3609873019" sldId="1003"/>
        </pc:sldMkLst>
      </pc:sldChg>
      <pc:sldChg chg="modSp add mod">
        <pc:chgData name="Marta" userId="eac6eb22-5f14-46b4-a4ea-a86e6e8c4acc" providerId="ADAL" clId="{05229EE5-9720-41BA-8668-264BCE26C431}" dt="2023-05-30T15:16:08.090" v="1085" actId="255"/>
        <pc:sldMkLst>
          <pc:docMk/>
          <pc:sldMk cId="1540302760" sldId="1004"/>
        </pc:sldMkLst>
        <pc:spChg chg="mod">
          <ac:chgData name="Marta" userId="eac6eb22-5f14-46b4-a4ea-a86e6e8c4acc" providerId="ADAL" clId="{05229EE5-9720-41BA-8668-264BCE26C431}" dt="2023-05-30T15:16:08.090" v="1085" actId="255"/>
          <ac:spMkLst>
            <pc:docMk/>
            <pc:sldMk cId="1540302760" sldId="1004"/>
            <ac:spMk id="291" creationId="{00000000-0000-0000-0000-000000000000}"/>
          </ac:spMkLst>
        </pc:spChg>
        <pc:spChg chg="mod">
          <ac:chgData name="Marta" userId="eac6eb22-5f14-46b4-a4ea-a86e6e8c4acc" providerId="ADAL" clId="{05229EE5-9720-41BA-8668-264BCE26C431}" dt="2023-05-30T15:11:00.011" v="1072" actId="27636"/>
          <ac:spMkLst>
            <pc:docMk/>
            <pc:sldMk cId="1540302760" sldId="1004"/>
            <ac:spMk id="293" creationId="{00000000-0000-0000-0000-000000000000}"/>
          </ac:spMkLst>
        </pc:spChg>
      </pc:sldChg>
      <pc:sldChg chg="add">
        <pc:chgData name="Marta" userId="eac6eb22-5f14-46b4-a4ea-a86e6e8c4acc" providerId="ADAL" clId="{05229EE5-9720-41BA-8668-264BCE26C431}" dt="2023-05-30T15:10:59.840" v="1069"/>
        <pc:sldMkLst>
          <pc:docMk/>
          <pc:sldMk cId="2191058268" sldId="1005"/>
        </pc:sldMkLst>
      </pc:sldChg>
      <pc:sldChg chg="add">
        <pc:chgData name="Marta" userId="eac6eb22-5f14-46b4-a4ea-a86e6e8c4acc" providerId="ADAL" clId="{05229EE5-9720-41BA-8668-264BCE26C431}" dt="2023-05-30T15:10:59.840" v="1069"/>
        <pc:sldMkLst>
          <pc:docMk/>
          <pc:sldMk cId="3036893986" sldId="1006"/>
        </pc:sldMkLst>
      </pc:sldChg>
      <pc:sldChg chg="modSp add mod">
        <pc:chgData name="Marta" userId="eac6eb22-5f14-46b4-a4ea-a86e6e8c4acc" providerId="ADAL" clId="{05229EE5-9720-41BA-8668-264BCE26C431}" dt="2023-05-30T15:16:57.617" v="1091" actId="1076"/>
        <pc:sldMkLst>
          <pc:docMk/>
          <pc:sldMk cId="1967001636" sldId="1007"/>
        </pc:sldMkLst>
        <pc:spChg chg="mod">
          <ac:chgData name="Marta" userId="eac6eb22-5f14-46b4-a4ea-a86e6e8c4acc" providerId="ADAL" clId="{05229EE5-9720-41BA-8668-264BCE26C431}" dt="2023-05-30T15:16:30.521" v="1086" actId="1076"/>
          <ac:spMkLst>
            <pc:docMk/>
            <pc:sldMk cId="1967001636" sldId="1007"/>
            <ac:spMk id="334" creationId="{00000000-0000-0000-0000-000000000000}"/>
          </ac:spMkLst>
        </pc:spChg>
        <pc:spChg chg="mod">
          <ac:chgData name="Marta" userId="eac6eb22-5f14-46b4-a4ea-a86e6e8c4acc" providerId="ADAL" clId="{05229EE5-9720-41BA-8668-264BCE26C431}" dt="2023-05-30T15:16:42.423" v="1089" actId="1076"/>
          <ac:spMkLst>
            <pc:docMk/>
            <pc:sldMk cId="1967001636" sldId="1007"/>
            <ac:spMk id="335" creationId="{00000000-0000-0000-0000-000000000000}"/>
          </ac:spMkLst>
        </pc:spChg>
        <pc:spChg chg="mod">
          <ac:chgData name="Marta" userId="eac6eb22-5f14-46b4-a4ea-a86e6e8c4acc" providerId="ADAL" clId="{05229EE5-9720-41BA-8668-264BCE26C431}" dt="2023-05-30T15:16:52.559" v="1090" actId="1076"/>
          <ac:spMkLst>
            <pc:docMk/>
            <pc:sldMk cId="1967001636" sldId="1007"/>
            <ac:spMk id="336" creationId="{00000000-0000-0000-0000-000000000000}"/>
          </ac:spMkLst>
        </pc:spChg>
        <pc:spChg chg="mod">
          <ac:chgData name="Marta" userId="eac6eb22-5f14-46b4-a4ea-a86e6e8c4acc" providerId="ADAL" clId="{05229EE5-9720-41BA-8668-264BCE26C431}" dt="2023-05-30T15:16:57.617" v="1091" actId="1076"/>
          <ac:spMkLst>
            <pc:docMk/>
            <pc:sldMk cId="1967001636" sldId="1007"/>
            <ac:spMk id="337" creationId="{00000000-0000-0000-0000-000000000000}"/>
          </ac:spMkLst>
        </pc:spChg>
        <pc:spChg chg="mod">
          <ac:chgData name="Marta" userId="eac6eb22-5f14-46b4-a4ea-a86e6e8c4acc" providerId="ADAL" clId="{05229EE5-9720-41BA-8668-264BCE26C431}" dt="2023-05-30T15:16:35.475" v="1088" actId="1076"/>
          <ac:spMkLst>
            <pc:docMk/>
            <pc:sldMk cId="1967001636" sldId="1007"/>
            <ac:spMk id="339" creationId="{00000000-0000-0000-0000-000000000000}"/>
          </ac:spMkLst>
        </pc:spChg>
        <pc:spChg chg="mod">
          <ac:chgData name="Marta" userId="eac6eb22-5f14-46b4-a4ea-a86e6e8c4acc" providerId="ADAL" clId="{05229EE5-9720-41BA-8668-264BCE26C431}" dt="2023-05-30T15:11:00.029" v="1074" actId="27636"/>
          <ac:spMkLst>
            <pc:docMk/>
            <pc:sldMk cId="1967001636" sldId="1007"/>
            <ac:spMk id="341" creationId="{00000000-0000-0000-0000-000000000000}"/>
          </ac:spMkLst>
        </pc:spChg>
      </pc:sldChg>
      <pc:sldChg chg="add">
        <pc:chgData name="Marta" userId="eac6eb22-5f14-46b4-a4ea-a86e6e8c4acc" providerId="ADAL" clId="{05229EE5-9720-41BA-8668-264BCE26C431}" dt="2023-05-30T15:10:59.840" v="1069"/>
        <pc:sldMkLst>
          <pc:docMk/>
          <pc:sldMk cId="4246699109" sldId="1008"/>
        </pc:sldMkLst>
      </pc:sldChg>
      <pc:sldChg chg="add">
        <pc:chgData name="Marta" userId="eac6eb22-5f14-46b4-a4ea-a86e6e8c4acc" providerId="ADAL" clId="{05229EE5-9720-41BA-8668-264BCE26C431}" dt="2023-05-30T15:10:59.840" v="1069"/>
        <pc:sldMkLst>
          <pc:docMk/>
          <pc:sldMk cId="428251868" sldId="1009"/>
        </pc:sldMkLst>
      </pc:sldChg>
      <pc:sldChg chg="add">
        <pc:chgData name="Marta" userId="eac6eb22-5f14-46b4-a4ea-a86e6e8c4acc" providerId="ADAL" clId="{05229EE5-9720-41BA-8668-264BCE26C431}" dt="2023-05-30T15:10:59.840" v="1069"/>
        <pc:sldMkLst>
          <pc:docMk/>
          <pc:sldMk cId="4018001641" sldId="1010"/>
        </pc:sldMkLst>
      </pc:sldChg>
      <pc:sldChg chg="add">
        <pc:chgData name="Marta" userId="eac6eb22-5f14-46b4-a4ea-a86e6e8c4acc" providerId="ADAL" clId="{05229EE5-9720-41BA-8668-264BCE26C431}" dt="2023-05-30T15:10:59.840" v="1069"/>
        <pc:sldMkLst>
          <pc:docMk/>
          <pc:sldMk cId="2826531272" sldId="1011"/>
        </pc:sldMkLst>
      </pc:sldChg>
      <pc:sldChg chg="add">
        <pc:chgData name="Marta" userId="eac6eb22-5f14-46b4-a4ea-a86e6e8c4acc" providerId="ADAL" clId="{05229EE5-9720-41BA-8668-264BCE26C431}" dt="2023-05-30T15:10:59.840" v="1069"/>
        <pc:sldMkLst>
          <pc:docMk/>
          <pc:sldMk cId="3105156766" sldId="1012"/>
        </pc:sldMkLst>
      </pc:sldChg>
      <pc:sldChg chg="modSp add mod">
        <pc:chgData name="Marta" userId="eac6eb22-5f14-46b4-a4ea-a86e6e8c4acc" providerId="ADAL" clId="{05229EE5-9720-41BA-8668-264BCE26C431}" dt="2023-05-30T15:11:00.046" v="1075" actId="27636"/>
        <pc:sldMkLst>
          <pc:docMk/>
          <pc:sldMk cId="3779646572" sldId="1013"/>
        </pc:sldMkLst>
        <pc:spChg chg="mod">
          <ac:chgData name="Marta" userId="eac6eb22-5f14-46b4-a4ea-a86e6e8c4acc" providerId="ADAL" clId="{05229EE5-9720-41BA-8668-264BCE26C431}" dt="2023-05-30T15:11:00.046" v="1075" actId="27636"/>
          <ac:spMkLst>
            <pc:docMk/>
            <pc:sldMk cId="3779646572" sldId="1013"/>
            <ac:spMk id="416" creationId="{00000000-0000-0000-0000-000000000000}"/>
          </ac:spMkLst>
        </pc:spChg>
      </pc:sldChg>
      <pc:sldChg chg="add">
        <pc:chgData name="Marta" userId="eac6eb22-5f14-46b4-a4ea-a86e6e8c4acc" providerId="ADAL" clId="{05229EE5-9720-41BA-8668-264BCE26C431}" dt="2023-05-30T15:10:59.840" v="1069"/>
        <pc:sldMkLst>
          <pc:docMk/>
          <pc:sldMk cId="125429836" sldId="1014"/>
        </pc:sldMkLst>
      </pc:sldChg>
      <pc:sldChg chg="add">
        <pc:chgData name="Marta" userId="eac6eb22-5f14-46b4-a4ea-a86e6e8c4acc" providerId="ADAL" clId="{05229EE5-9720-41BA-8668-264BCE26C431}" dt="2023-05-30T15:10:59.840" v="1069"/>
        <pc:sldMkLst>
          <pc:docMk/>
          <pc:sldMk cId="2418893544" sldId="1015"/>
        </pc:sldMkLst>
      </pc:sldChg>
      <pc:sldChg chg="add">
        <pc:chgData name="Marta" userId="eac6eb22-5f14-46b4-a4ea-a86e6e8c4acc" providerId="ADAL" clId="{05229EE5-9720-41BA-8668-264BCE26C431}" dt="2023-05-30T15:10:59.840" v="1069"/>
        <pc:sldMkLst>
          <pc:docMk/>
          <pc:sldMk cId="898854638" sldId="1016"/>
        </pc:sldMkLst>
      </pc:sldChg>
      <pc:sldChg chg="add">
        <pc:chgData name="Marta" userId="eac6eb22-5f14-46b4-a4ea-a86e6e8c4acc" providerId="ADAL" clId="{05229EE5-9720-41BA-8668-264BCE26C431}" dt="2023-05-30T15:10:59.840" v="1069"/>
        <pc:sldMkLst>
          <pc:docMk/>
          <pc:sldMk cId="403917079" sldId="1017"/>
        </pc:sldMkLst>
      </pc:sldChg>
      <pc:sldChg chg="add">
        <pc:chgData name="Marta" userId="eac6eb22-5f14-46b4-a4ea-a86e6e8c4acc" providerId="ADAL" clId="{05229EE5-9720-41BA-8668-264BCE26C431}" dt="2023-05-30T15:10:59.840" v="1069"/>
        <pc:sldMkLst>
          <pc:docMk/>
          <pc:sldMk cId="3457313978" sldId="1018"/>
        </pc:sldMkLst>
      </pc:sldChg>
      <pc:sldChg chg="add">
        <pc:chgData name="Marta" userId="eac6eb22-5f14-46b4-a4ea-a86e6e8c4acc" providerId="ADAL" clId="{05229EE5-9720-41BA-8668-264BCE26C431}" dt="2023-05-30T15:10:59.840" v="1069"/>
        <pc:sldMkLst>
          <pc:docMk/>
          <pc:sldMk cId="4074105474" sldId="1019"/>
        </pc:sldMkLst>
      </pc:sldChg>
      <pc:sldChg chg="add">
        <pc:chgData name="Marta" userId="eac6eb22-5f14-46b4-a4ea-a86e6e8c4acc" providerId="ADAL" clId="{05229EE5-9720-41BA-8668-264BCE26C431}" dt="2023-05-30T15:10:59.840" v="1069"/>
        <pc:sldMkLst>
          <pc:docMk/>
          <pc:sldMk cId="899815171" sldId="1020"/>
        </pc:sldMkLst>
      </pc:sldChg>
      <pc:sldChg chg="modSp add mod">
        <pc:chgData name="Marta" userId="eac6eb22-5f14-46b4-a4ea-a86e6e8c4acc" providerId="ADAL" clId="{05229EE5-9720-41BA-8668-264BCE26C431}" dt="2023-05-30T15:18:03.418" v="1093" actId="255"/>
        <pc:sldMkLst>
          <pc:docMk/>
          <pc:sldMk cId="1799090744" sldId="1021"/>
        </pc:sldMkLst>
        <pc:spChg chg="mod">
          <ac:chgData name="Marta" userId="eac6eb22-5f14-46b4-a4ea-a86e6e8c4acc" providerId="ADAL" clId="{05229EE5-9720-41BA-8668-264BCE26C431}" dt="2023-05-30T15:18:03.418" v="1093" actId="255"/>
          <ac:spMkLst>
            <pc:docMk/>
            <pc:sldMk cId="1799090744" sldId="1021"/>
            <ac:spMk id="509" creationId="{00000000-0000-0000-0000-000000000000}"/>
          </ac:spMkLst>
        </pc:spChg>
      </pc:sldChg>
      <pc:sldChg chg="add">
        <pc:chgData name="Marta" userId="eac6eb22-5f14-46b4-a4ea-a86e6e8c4acc" providerId="ADAL" clId="{05229EE5-9720-41BA-8668-264BCE26C431}" dt="2023-05-30T15:10:59.840" v="1069"/>
        <pc:sldMkLst>
          <pc:docMk/>
          <pc:sldMk cId="3216292695" sldId="1022"/>
        </pc:sldMkLst>
      </pc:sldChg>
      <pc:sldChg chg="modSp add mod">
        <pc:chgData name="Marta" userId="eac6eb22-5f14-46b4-a4ea-a86e6e8c4acc" providerId="ADAL" clId="{05229EE5-9720-41BA-8668-264BCE26C431}" dt="2023-05-30T15:18:21.869" v="1094" actId="14100"/>
        <pc:sldMkLst>
          <pc:docMk/>
          <pc:sldMk cId="595130010" sldId="1023"/>
        </pc:sldMkLst>
        <pc:spChg chg="mod">
          <ac:chgData name="Marta" userId="eac6eb22-5f14-46b4-a4ea-a86e6e8c4acc" providerId="ADAL" clId="{05229EE5-9720-41BA-8668-264BCE26C431}" dt="2023-05-30T15:18:21.869" v="1094" actId="14100"/>
          <ac:spMkLst>
            <pc:docMk/>
            <pc:sldMk cId="595130010" sldId="1023"/>
            <ac:spMk id="528" creationId="{00000000-0000-0000-0000-000000000000}"/>
          </ac:spMkLst>
        </pc:spChg>
      </pc:sldChg>
      <pc:sldChg chg="add">
        <pc:chgData name="Marta" userId="eac6eb22-5f14-46b4-a4ea-a86e6e8c4acc" providerId="ADAL" clId="{05229EE5-9720-41BA-8668-264BCE26C431}" dt="2023-05-30T15:10:59.840" v="1069"/>
        <pc:sldMkLst>
          <pc:docMk/>
          <pc:sldMk cId="215479163" sldId="1024"/>
        </pc:sldMkLst>
      </pc:sldChg>
      <pc:sldMasterChg chg="add addSldLayout">
        <pc:chgData name="Marta" userId="eac6eb22-5f14-46b4-a4ea-a86e6e8c4acc" providerId="ADAL" clId="{05229EE5-9720-41BA-8668-264BCE26C431}" dt="2023-05-30T15:10:58.797" v="1068" actId="27028"/>
        <pc:sldMasterMkLst>
          <pc:docMk/>
          <pc:sldMasterMk cId="0" sldId="2147483688"/>
        </pc:sldMasterMkLst>
        <pc:sldLayoutChg chg="add">
          <pc:chgData name="Marta" userId="eac6eb22-5f14-46b4-a4ea-a86e6e8c4acc" providerId="ADAL" clId="{05229EE5-9720-41BA-8668-264BCE26C431}" dt="2023-05-30T15:10:58.797" v="1068" actId="27028"/>
          <pc:sldLayoutMkLst>
            <pc:docMk/>
            <pc:sldMasterMk cId="0" sldId="2147483688"/>
            <pc:sldLayoutMk cId="0" sldId="2147483648"/>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49"/>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0"/>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1"/>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2"/>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3"/>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4"/>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5"/>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6"/>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7"/>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8"/>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9"/>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60"/>
          </pc:sldLayoutMkLst>
        </pc:sldLayoutChg>
      </pc:sldMasterChg>
      <pc:sldMasterChg chg="add addSldLayout">
        <pc:chgData name="Marta" userId="eac6eb22-5f14-46b4-a4ea-a86e6e8c4acc" providerId="ADAL" clId="{05229EE5-9720-41BA-8668-264BCE26C431}" dt="2023-05-30T15:10:58.797" v="1068" actId="27028"/>
        <pc:sldMasterMkLst>
          <pc:docMk/>
          <pc:sldMasterMk cId="0" sldId="2147483689"/>
        </pc:sldMasterMkLst>
        <pc:sldLayoutChg chg="add">
          <pc:chgData name="Marta" userId="eac6eb22-5f14-46b4-a4ea-a86e6e8c4acc" providerId="ADAL" clId="{05229EE5-9720-41BA-8668-264BCE26C431}" dt="2023-05-30T15:10:58.797" v="1068" actId="27028"/>
          <pc:sldLayoutMkLst>
            <pc:docMk/>
            <pc:sldMasterMk cId="0" sldId="2147483689"/>
            <pc:sldLayoutMk cId="0" sldId="2147483661"/>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2"/>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3"/>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4"/>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5"/>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6"/>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7"/>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8"/>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9"/>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0"/>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1"/>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2"/>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3"/>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4"/>
          </pc:sldLayoutMkLst>
        </pc:sldLayoutChg>
      </pc:sldMasterChg>
      <pc:sldMasterChg chg="add addSldLayout">
        <pc:chgData name="Marta" userId="eac6eb22-5f14-46b4-a4ea-a86e6e8c4acc" providerId="ADAL" clId="{05229EE5-9720-41BA-8668-264BCE26C431}" dt="2023-05-30T15:10:58.797" v="1068" actId="27028"/>
        <pc:sldMasterMkLst>
          <pc:docMk/>
          <pc:sldMasterMk cId="0" sldId="2147483690"/>
        </pc:sldMasterMkLst>
        <pc:sldLayoutChg chg="add">
          <pc:chgData name="Marta" userId="eac6eb22-5f14-46b4-a4ea-a86e6e8c4acc" providerId="ADAL" clId="{05229EE5-9720-41BA-8668-264BCE26C431}" dt="2023-05-30T15:10:58.797" v="1068" actId="27028"/>
          <pc:sldLayoutMkLst>
            <pc:docMk/>
            <pc:sldMasterMk cId="0" sldId="2147483690"/>
            <pc:sldLayoutMk cId="0" sldId="2147483675"/>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6"/>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7"/>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8"/>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9"/>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0"/>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1"/>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2"/>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3"/>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4"/>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5"/>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6"/>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7"/>
          </pc:sldLayoutMkLst>
        </pc:sldLayoutChg>
      </pc:sldMasterChg>
      <pc:sldMasterChg chg="delSldLayout">
        <pc:chgData name="Marta" userId="eac6eb22-5f14-46b4-a4ea-a86e6e8c4acc" providerId="ADAL" clId="{05229EE5-9720-41BA-8668-264BCE26C431}" dt="2023-05-25T12:01:23.701" v="34" actId="47"/>
        <pc:sldMasterMkLst>
          <pc:docMk/>
          <pc:sldMasterMk cId="0" sldId="2147484363"/>
        </pc:sldMasterMkLst>
        <pc:sldLayoutChg chg="del">
          <pc:chgData name="Marta" userId="eac6eb22-5f14-46b4-a4ea-a86e6e8c4acc" providerId="ADAL" clId="{05229EE5-9720-41BA-8668-264BCE26C431}" dt="2023-05-25T12:01:23.701" v="34" actId="47"/>
          <pc:sldLayoutMkLst>
            <pc:docMk/>
            <pc:sldMasterMk cId="0" sldId="2147484363"/>
            <pc:sldLayoutMk cId="1961934937" sldId="2147485777"/>
          </pc:sldLayoutMkLst>
        </pc:sldLayoutChg>
        <pc:sldLayoutChg chg="del">
          <pc:chgData name="Marta" userId="eac6eb22-5f14-46b4-a4ea-a86e6e8c4acc" providerId="ADAL" clId="{05229EE5-9720-41BA-8668-264BCE26C431}" dt="2023-05-25T12:01:15.680" v="22" actId="47"/>
          <pc:sldLayoutMkLst>
            <pc:docMk/>
            <pc:sldMasterMk cId="0" sldId="2147484363"/>
            <pc:sldLayoutMk cId="429745974" sldId="2147485781"/>
          </pc:sldLayoutMkLst>
        </pc:sldLayoutChg>
      </pc:sldMasterChg>
    </pc:docChg>
  </pc:docChgLst>
  <pc:docChgLst>
    <pc:chgData name="Marta" userId="eac6eb22-5f14-46b4-a4ea-a86e6e8c4acc" providerId="ADAL" clId="{BEBF8FBA-775B-4EDD-BA0B-EC9CBA91A509}"/>
    <pc:docChg chg="undo custSel addSld delSld modSld sldOrd addMainMaster delMainMaster modMainMaster">
      <pc:chgData name="Marta" userId="eac6eb22-5f14-46b4-a4ea-a86e6e8c4acc" providerId="ADAL" clId="{BEBF8FBA-775B-4EDD-BA0B-EC9CBA91A509}" dt="2022-02-14T14:11:16.002" v="541" actId="22"/>
      <pc:docMkLst>
        <pc:docMk/>
      </pc:docMkLst>
      <pc:sldChg chg="addSp delSp modSp del mod">
        <pc:chgData name="Marta" userId="eac6eb22-5f14-46b4-a4ea-a86e6e8c4acc" providerId="ADAL" clId="{BEBF8FBA-775B-4EDD-BA0B-EC9CBA91A509}" dt="2022-02-10T16:12:38.097" v="521" actId="47"/>
        <pc:sldMkLst>
          <pc:docMk/>
          <pc:sldMk cId="573922979" sldId="256"/>
        </pc:sldMkLst>
        <pc:spChg chg="mod">
          <ac:chgData name="Marta" userId="eac6eb22-5f14-46b4-a4ea-a86e6e8c4acc" providerId="ADAL" clId="{BEBF8FBA-775B-4EDD-BA0B-EC9CBA91A509}" dt="2022-02-10T16:07:34.787" v="432" actId="6549"/>
          <ac:spMkLst>
            <pc:docMk/>
            <pc:sldMk cId="573922979" sldId="256"/>
            <ac:spMk id="3" creationId="{00000000-0000-0000-0000-000000000000}"/>
          </ac:spMkLst>
        </pc:spChg>
        <pc:spChg chg="mod">
          <ac:chgData name="Marta" userId="eac6eb22-5f14-46b4-a4ea-a86e6e8c4acc" providerId="ADAL" clId="{BEBF8FBA-775B-4EDD-BA0B-EC9CBA91A509}" dt="2022-02-10T16:08:35.042" v="481" actId="14100"/>
          <ac:spMkLst>
            <pc:docMk/>
            <pc:sldMk cId="573922979" sldId="256"/>
            <ac:spMk id="4" creationId="{00000000-0000-0000-0000-000000000000}"/>
          </ac:spMkLst>
        </pc:spChg>
        <pc:spChg chg="add del mod">
          <ac:chgData name="Marta" userId="eac6eb22-5f14-46b4-a4ea-a86e6e8c4acc" providerId="ADAL" clId="{BEBF8FBA-775B-4EDD-BA0B-EC9CBA91A509}" dt="2022-02-09T12:41:28.029" v="45" actId="478"/>
          <ac:spMkLst>
            <pc:docMk/>
            <pc:sldMk cId="573922979" sldId="256"/>
            <ac:spMk id="5" creationId="{295D98BD-FBEC-4E56-BDFF-9C5D8FF322E9}"/>
          </ac:spMkLst>
        </pc:spChg>
      </pc:sldChg>
      <pc:sldChg chg="modSp mod">
        <pc:chgData name="Marta" userId="eac6eb22-5f14-46b4-a4ea-a86e6e8c4acc" providerId="ADAL" clId="{BEBF8FBA-775B-4EDD-BA0B-EC9CBA91A509}" dt="2022-02-09T12:44:22.697" v="176" actId="20577"/>
        <pc:sldMkLst>
          <pc:docMk/>
          <pc:sldMk cId="2325718728" sldId="257"/>
        </pc:sldMkLst>
        <pc:spChg chg="mod">
          <ac:chgData name="Marta" userId="eac6eb22-5f14-46b4-a4ea-a86e6e8c4acc" providerId="ADAL" clId="{BEBF8FBA-775B-4EDD-BA0B-EC9CBA91A509}" dt="2022-02-09T12:44:22.697" v="176" actId="20577"/>
          <ac:spMkLst>
            <pc:docMk/>
            <pc:sldMk cId="2325718728" sldId="257"/>
            <ac:spMk id="10" creationId="{6D5EDE2A-40A4-4199-AAF2-68729E10C1E4}"/>
          </ac:spMkLst>
        </pc:spChg>
      </pc:sldChg>
      <pc:sldChg chg="delSp modSp mod">
        <pc:chgData name="Marta" userId="eac6eb22-5f14-46b4-a4ea-a86e6e8c4acc" providerId="ADAL" clId="{BEBF8FBA-775B-4EDD-BA0B-EC9CBA91A509}" dt="2022-02-09T12:45:55.938" v="203" actId="113"/>
        <pc:sldMkLst>
          <pc:docMk/>
          <pc:sldMk cId="3528939462" sldId="258"/>
        </pc:sldMkLst>
        <pc:spChg chg="mod">
          <ac:chgData name="Marta" userId="eac6eb22-5f14-46b4-a4ea-a86e6e8c4acc" providerId="ADAL" clId="{BEBF8FBA-775B-4EDD-BA0B-EC9CBA91A509}" dt="2022-02-09T12:45:55.938" v="203" actId="113"/>
          <ac:spMkLst>
            <pc:docMk/>
            <pc:sldMk cId="3528939462" sldId="258"/>
            <ac:spMk id="4" creationId="{00000000-0000-0000-0000-000000000000}"/>
          </ac:spMkLst>
        </pc:spChg>
        <pc:spChg chg="del">
          <ac:chgData name="Marta" userId="eac6eb22-5f14-46b4-a4ea-a86e6e8c4acc" providerId="ADAL" clId="{BEBF8FBA-775B-4EDD-BA0B-EC9CBA91A509}" dt="2022-02-09T12:44:41.344" v="177" actId="478"/>
          <ac:spMkLst>
            <pc:docMk/>
            <pc:sldMk cId="3528939462" sldId="258"/>
            <ac:spMk id="30" creationId="{F16E3029-CEC8-4057-96C8-385F23297589}"/>
          </ac:spMkLst>
        </pc:spChg>
        <pc:spChg chg="mod">
          <ac:chgData name="Marta" userId="eac6eb22-5f14-46b4-a4ea-a86e6e8c4acc" providerId="ADAL" clId="{BEBF8FBA-775B-4EDD-BA0B-EC9CBA91A509}" dt="2022-02-09T12:44:56.862" v="178" actId="1076"/>
          <ac:spMkLst>
            <pc:docMk/>
            <pc:sldMk cId="3528939462" sldId="258"/>
            <ac:spMk id="31" creationId="{0FFFDE97-0F33-4DAA-A8FB-638701428683}"/>
          </ac:spMkLst>
        </pc:spChg>
        <pc:spChg chg="mod">
          <ac:chgData name="Marta" userId="eac6eb22-5f14-46b4-a4ea-a86e6e8c4acc" providerId="ADAL" clId="{BEBF8FBA-775B-4EDD-BA0B-EC9CBA91A509}" dt="2022-02-09T12:44:56.862" v="178" actId="1076"/>
          <ac:spMkLst>
            <pc:docMk/>
            <pc:sldMk cId="3528939462" sldId="258"/>
            <ac:spMk id="37" creationId="{C86F1097-EA2C-443A-BCFA-1FDC47FB3B35}"/>
          </ac:spMkLst>
        </pc:spChg>
        <pc:spChg chg="mod">
          <ac:chgData name="Marta" userId="eac6eb22-5f14-46b4-a4ea-a86e6e8c4acc" providerId="ADAL" clId="{BEBF8FBA-775B-4EDD-BA0B-EC9CBA91A509}" dt="2022-02-09T12:44:56.862" v="178" actId="1076"/>
          <ac:spMkLst>
            <pc:docMk/>
            <pc:sldMk cId="3528939462" sldId="258"/>
            <ac:spMk id="42" creationId="{BC18B817-EC74-4D59-9375-5B8440D38BE8}"/>
          </ac:spMkLst>
        </pc:spChg>
        <pc:picChg chg="del">
          <ac:chgData name="Marta" userId="eac6eb22-5f14-46b4-a4ea-a86e6e8c4acc" providerId="ADAL" clId="{BEBF8FBA-775B-4EDD-BA0B-EC9CBA91A509}" dt="2022-02-09T12:44:41.344" v="177" actId="478"/>
          <ac:picMkLst>
            <pc:docMk/>
            <pc:sldMk cId="3528939462" sldId="258"/>
            <ac:picMk id="5" creationId="{71F36230-A1C9-4BC0-8D92-571F154E1283}"/>
          </ac:picMkLst>
        </pc:picChg>
        <pc:picChg chg="del">
          <ac:chgData name="Marta" userId="eac6eb22-5f14-46b4-a4ea-a86e6e8c4acc" providerId="ADAL" clId="{BEBF8FBA-775B-4EDD-BA0B-EC9CBA91A509}" dt="2022-02-09T12:44:41.344" v="177" actId="478"/>
          <ac:picMkLst>
            <pc:docMk/>
            <pc:sldMk cId="3528939462" sldId="258"/>
            <ac:picMk id="7" creationId="{06695DEA-0A8B-481B-B021-DE2B0E5ACF07}"/>
          </ac:picMkLst>
        </pc:picChg>
        <pc:picChg chg="mod">
          <ac:chgData name="Marta" userId="eac6eb22-5f14-46b4-a4ea-a86e6e8c4acc" providerId="ADAL" clId="{BEBF8FBA-775B-4EDD-BA0B-EC9CBA91A509}" dt="2022-02-09T12:44:56.862" v="178" actId="1076"/>
          <ac:picMkLst>
            <pc:docMk/>
            <pc:sldMk cId="3528939462" sldId="258"/>
            <ac:picMk id="35" creationId="{22CB4335-C959-482C-8398-30BC363FB760}"/>
          </ac:picMkLst>
        </pc:picChg>
        <pc:picChg chg="mod">
          <ac:chgData name="Marta" userId="eac6eb22-5f14-46b4-a4ea-a86e6e8c4acc" providerId="ADAL" clId="{BEBF8FBA-775B-4EDD-BA0B-EC9CBA91A509}" dt="2022-02-09T12:44:56.862" v="178" actId="1076"/>
          <ac:picMkLst>
            <pc:docMk/>
            <pc:sldMk cId="3528939462" sldId="258"/>
            <ac:picMk id="36" creationId="{940EAE47-5ED3-4190-AE81-60E67EA43EE0}"/>
          </ac:picMkLst>
        </pc:picChg>
        <pc:picChg chg="mod">
          <ac:chgData name="Marta" userId="eac6eb22-5f14-46b4-a4ea-a86e6e8c4acc" providerId="ADAL" clId="{BEBF8FBA-775B-4EDD-BA0B-EC9CBA91A509}" dt="2022-02-09T12:44:56.862" v="178" actId="1076"/>
          <ac:picMkLst>
            <pc:docMk/>
            <pc:sldMk cId="3528939462" sldId="258"/>
            <ac:picMk id="38" creationId="{02E81091-DF62-411D-AA21-8DB191B5C0E7}"/>
          </ac:picMkLst>
        </pc:picChg>
        <pc:picChg chg="mod">
          <ac:chgData name="Marta" userId="eac6eb22-5f14-46b4-a4ea-a86e6e8c4acc" providerId="ADAL" clId="{BEBF8FBA-775B-4EDD-BA0B-EC9CBA91A509}" dt="2022-02-09T12:44:56.862" v="178" actId="1076"/>
          <ac:picMkLst>
            <pc:docMk/>
            <pc:sldMk cId="3528939462" sldId="258"/>
            <ac:picMk id="40" creationId="{917B7615-CBAC-4B21-8CAF-E917F2B9D40C}"/>
          </ac:picMkLst>
        </pc:picChg>
        <pc:picChg chg="mod">
          <ac:chgData name="Marta" userId="eac6eb22-5f14-46b4-a4ea-a86e6e8c4acc" providerId="ADAL" clId="{BEBF8FBA-775B-4EDD-BA0B-EC9CBA91A509}" dt="2022-02-09T12:44:56.862" v="178" actId="1076"/>
          <ac:picMkLst>
            <pc:docMk/>
            <pc:sldMk cId="3528939462" sldId="258"/>
            <ac:picMk id="41" creationId="{ACA6A063-31BC-4A91-9C62-478ABE9B4F5F}"/>
          </ac:picMkLst>
        </pc:picChg>
        <pc:picChg chg="mod">
          <ac:chgData name="Marta" userId="eac6eb22-5f14-46b4-a4ea-a86e6e8c4acc" providerId="ADAL" clId="{BEBF8FBA-775B-4EDD-BA0B-EC9CBA91A509}" dt="2022-02-09T12:44:56.862" v="178" actId="1076"/>
          <ac:picMkLst>
            <pc:docMk/>
            <pc:sldMk cId="3528939462" sldId="258"/>
            <ac:picMk id="43" creationId="{DC581594-6A58-4E61-837A-FED11E50D6CE}"/>
          </ac:picMkLst>
        </pc:picChg>
      </pc:sldChg>
      <pc:sldChg chg="modSp mod">
        <pc:chgData name="Marta" userId="eac6eb22-5f14-46b4-a4ea-a86e6e8c4acc" providerId="ADAL" clId="{BEBF8FBA-775B-4EDD-BA0B-EC9CBA91A509}" dt="2022-02-09T12:46:38.135" v="220" actId="20577"/>
        <pc:sldMkLst>
          <pc:docMk/>
          <pc:sldMk cId="3246698477" sldId="259"/>
        </pc:sldMkLst>
        <pc:spChg chg="mod">
          <ac:chgData name="Marta" userId="eac6eb22-5f14-46b4-a4ea-a86e6e8c4acc" providerId="ADAL" clId="{BEBF8FBA-775B-4EDD-BA0B-EC9CBA91A509}" dt="2022-02-09T12:45:50.139" v="202" actId="113"/>
          <ac:spMkLst>
            <pc:docMk/>
            <pc:sldMk cId="3246698477" sldId="259"/>
            <ac:spMk id="3" creationId="{00000000-0000-0000-0000-000000000000}"/>
          </ac:spMkLst>
        </pc:spChg>
        <pc:spChg chg="mod">
          <ac:chgData name="Marta" userId="eac6eb22-5f14-46b4-a4ea-a86e6e8c4acc" providerId="ADAL" clId="{BEBF8FBA-775B-4EDD-BA0B-EC9CBA91A509}" dt="2022-02-09T12:46:38.135" v="220" actId="20577"/>
          <ac:spMkLst>
            <pc:docMk/>
            <pc:sldMk cId="3246698477" sldId="259"/>
            <ac:spMk id="6" creationId="{A0EE4CC9-0880-42C6-9DE7-6F418E1E107B}"/>
          </ac:spMkLst>
        </pc:spChg>
      </pc:sldChg>
      <pc:sldChg chg="del">
        <pc:chgData name="Marta" userId="eac6eb22-5f14-46b4-a4ea-a86e6e8c4acc" providerId="ADAL" clId="{BEBF8FBA-775B-4EDD-BA0B-EC9CBA91A509}" dt="2022-02-09T12:51:53.677" v="232" actId="47"/>
        <pc:sldMkLst>
          <pc:docMk/>
          <pc:sldMk cId="0" sldId="260"/>
        </pc:sldMkLst>
      </pc:sldChg>
      <pc:sldChg chg="del">
        <pc:chgData name="Marta" userId="eac6eb22-5f14-46b4-a4ea-a86e6e8c4acc" providerId="ADAL" clId="{BEBF8FBA-775B-4EDD-BA0B-EC9CBA91A509}" dt="2022-02-09T12:51:54.143" v="233" actId="47"/>
        <pc:sldMkLst>
          <pc:docMk/>
          <pc:sldMk cId="0" sldId="261"/>
        </pc:sldMkLst>
      </pc:sldChg>
      <pc:sldChg chg="del">
        <pc:chgData name="Marta" userId="eac6eb22-5f14-46b4-a4ea-a86e6e8c4acc" providerId="ADAL" clId="{BEBF8FBA-775B-4EDD-BA0B-EC9CBA91A509}" dt="2022-02-09T12:51:54.471" v="234" actId="47"/>
        <pc:sldMkLst>
          <pc:docMk/>
          <pc:sldMk cId="0" sldId="262"/>
        </pc:sldMkLst>
      </pc:sldChg>
      <pc:sldChg chg="del">
        <pc:chgData name="Marta" userId="eac6eb22-5f14-46b4-a4ea-a86e6e8c4acc" providerId="ADAL" clId="{BEBF8FBA-775B-4EDD-BA0B-EC9CBA91A509}" dt="2022-02-09T12:51:54.855" v="235" actId="47"/>
        <pc:sldMkLst>
          <pc:docMk/>
          <pc:sldMk cId="0" sldId="263"/>
        </pc:sldMkLst>
      </pc:sldChg>
      <pc:sldChg chg="del">
        <pc:chgData name="Marta" userId="eac6eb22-5f14-46b4-a4ea-a86e6e8c4acc" providerId="ADAL" clId="{BEBF8FBA-775B-4EDD-BA0B-EC9CBA91A509}" dt="2022-02-09T12:51:55.160" v="236" actId="47"/>
        <pc:sldMkLst>
          <pc:docMk/>
          <pc:sldMk cId="0" sldId="264"/>
        </pc:sldMkLst>
      </pc:sldChg>
      <pc:sldChg chg="del">
        <pc:chgData name="Marta" userId="eac6eb22-5f14-46b4-a4ea-a86e6e8c4acc" providerId="ADAL" clId="{BEBF8FBA-775B-4EDD-BA0B-EC9CBA91A509}" dt="2022-02-09T12:51:55.555" v="237" actId="47"/>
        <pc:sldMkLst>
          <pc:docMk/>
          <pc:sldMk cId="0" sldId="265"/>
        </pc:sldMkLst>
      </pc:sldChg>
      <pc:sldChg chg="del">
        <pc:chgData name="Marta" userId="eac6eb22-5f14-46b4-a4ea-a86e6e8c4acc" providerId="ADAL" clId="{BEBF8FBA-775B-4EDD-BA0B-EC9CBA91A509}" dt="2022-02-09T12:51:55.977" v="238" actId="47"/>
        <pc:sldMkLst>
          <pc:docMk/>
          <pc:sldMk cId="0" sldId="266"/>
        </pc:sldMkLst>
      </pc:sldChg>
      <pc:sldChg chg="add del">
        <pc:chgData name="Marta" userId="eac6eb22-5f14-46b4-a4ea-a86e6e8c4acc" providerId="ADAL" clId="{BEBF8FBA-775B-4EDD-BA0B-EC9CBA91A509}" dt="2022-02-10T12:50:33.088" v="394"/>
        <pc:sldMkLst>
          <pc:docMk/>
          <pc:sldMk cId="388307398" sldId="266"/>
        </pc:sldMkLst>
      </pc:sldChg>
      <pc:sldChg chg="del">
        <pc:chgData name="Marta" userId="eac6eb22-5f14-46b4-a4ea-a86e6e8c4acc" providerId="ADAL" clId="{BEBF8FBA-775B-4EDD-BA0B-EC9CBA91A509}" dt="2022-02-09T12:51:56.366" v="239" actId="47"/>
        <pc:sldMkLst>
          <pc:docMk/>
          <pc:sldMk cId="0" sldId="267"/>
        </pc:sldMkLst>
      </pc:sldChg>
      <pc:sldChg chg="add del">
        <pc:chgData name="Marta" userId="eac6eb22-5f14-46b4-a4ea-a86e6e8c4acc" providerId="ADAL" clId="{BEBF8FBA-775B-4EDD-BA0B-EC9CBA91A509}" dt="2022-02-10T12:50:33.088" v="394"/>
        <pc:sldMkLst>
          <pc:docMk/>
          <pc:sldMk cId="930551178" sldId="267"/>
        </pc:sldMkLst>
      </pc:sldChg>
      <pc:sldChg chg="del">
        <pc:chgData name="Marta" userId="eac6eb22-5f14-46b4-a4ea-a86e6e8c4acc" providerId="ADAL" clId="{BEBF8FBA-775B-4EDD-BA0B-EC9CBA91A509}" dt="2022-02-09T12:51:56.713" v="240" actId="47"/>
        <pc:sldMkLst>
          <pc:docMk/>
          <pc:sldMk cId="0" sldId="268"/>
        </pc:sldMkLst>
      </pc:sldChg>
      <pc:sldChg chg="del">
        <pc:chgData name="Marta" userId="eac6eb22-5f14-46b4-a4ea-a86e6e8c4acc" providerId="ADAL" clId="{BEBF8FBA-775B-4EDD-BA0B-EC9CBA91A509}" dt="2022-02-09T12:51:57.035" v="241" actId="47"/>
        <pc:sldMkLst>
          <pc:docMk/>
          <pc:sldMk cId="0" sldId="269"/>
        </pc:sldMkLst>
      </pc:sldChg>
      <pc:sldChg chg="del">
        <pc:chgData name="Marta" userId="eac6eb22-5f14-46b4-a4ea-a86e6e8c4acc" providerId="ADAL" clId="{BEBF8FBA-775B-4EDD-BA0B-EC9CBA91A509}" dt="2022-02-09T12:51:57.379" v="242" actId="47"/>
        <pc:sldMkLst>
          <pc:docMk/>
          <pc:sldMk cId="0" sldId="270"/>
        </pc:sldMkLst>
      </pc:sldChg>
      <pc:sldChg chg="del">
        <pc:chgData name="Marta" userId="eac6eb22-5f14-46b4-a4ea-a86e6e8c4acc" providerId="ADAL" clId="{BEBF8FBA-775B-4EDD-BA0B-EC9CBA91A509}" dt="2022-02-09T12:51:57.709" v="243" actId="47"/>
        <pc:sldMkLst>
          <pc:docMk/>
          <pc:sldMk cId="0" sldId="271"/>
        </pc:sldMkLst>
      </pc:sldChg>
      <pc:sldChg chg="del">
        <pc:chgData name="Marta" userId="eac6eb22-5f14-46b4-a4ea-a86e6e8c4acc" providerId="ADAL" clId="{BEBF8FBA-775B-4EDD-BA0B-EC9CBA91A509}" dt="2022-02-09T12:51:58.079" v="244" actId="47"/>
        <pc:sldMkLst>
          <pc:docMk/>
          <pc:sldMk cId="0" sldId="272"/>
        </pc:sldMkLst>
      </pc:sldChg>
      <pc:sldChg chg="del">
        <pc:chgData name="Marta" userId="eac6eb22-5f14-46b4-a4ea-a86e6e8c4acc" providerId="ADAL" clId="{BEBF8FBA-775B-4EDD-BA0B-EC9CBA91A509}" dt="2022-02-09T12:51:58.705" v="245" actId="47"/>
        <pc:sldMkLst>
          <pc:docMk/>
          <pc:sldMk cId="0" sldId="273"/>
        </pc:sldMkLst>
      </pc:sldChg>
      <pc:sldChg chg="del">
        <pc:chgData name="Marta" userId="eac6eb22-5f14-46b4-a4ea-a86e6e8c4acc" providerId="ADAL" clId="{BEBF8FBA-775B-4EDD-BA0B-EC9CBA91A509}" dt="2022-02-09T12:51:59.155" v="246" actId="47"/>
        <pc:sldMkLst>
          <pc:docMk/>
          <pc:sldMk cId="0" sldId="274"/>
        </pc:sldMkLst>
      </pc:sldChg>
      <pc:sldChg chg="del">
        <pc:chgData name="Marta" userId="eac6eb22-5f14-46b4-a4ea-a86e6e8c4acc" providerId="ADAL" clId="{BEBF8FBA-775B-4EDD-BA0B-EC9CBA91A509}" dt="2022-02-09T12:52:00.283" v="247" actId="47"/>
        <pc:sldMkLst>
          <pc:docMk/>
          <pc:sldMk cId="0" sldId="275"/>
        </pc:sldMkLst>
      </pc:sldChg>
      <pc:sldChg chg="del">
        <pc:chgData name="Marta" userId="eac6eb22-5f14-46b4-a4ea-a86e6e8c4acc" providerId="ADAL" clId="{BEBF8FBA-775B-4EDD-BA0B-EC9CBA91A509}" dt="2022-02-09T12:52:00.917" v="248" actId="47"/>
        <pc:sldMkLst>
          <pc:docMk/>
          <pc:sldMk cId="0" sldId="276"/>
        </pc:sldMkLst>
      </pc:sldChg>
      <pc:sldChg chg="del">
        <pc:chgData name="Marta" userId="eac6eb22-5f14-46b4-a4ea-a86e6e8c4acc" providerId="ADAL" clId="{BEBF8FBA-775B-4EDD-BA0B-EC9CBA91A509}" dt="2022-02-09T12:52:01.340" v="249" actId="47"/>
        <pc:sldMkLst>
          <pc:docMk/>
          <pc:sldMk cId="0" sldId="277"/>
        </pc:sldMkLst>
      </pc:sldChg>
      <pc:sldChg chg="del">
        <pc:chgData name="Marta" userId="eac6eb22-5f14-46b4-a4ea-a86e6e8c4acc" providerId="ADAL" clId="{BEBF8FBA-775B-4EDD-BA0B-EC9CBA91A509}" dt="2022-02-09T12:52:01.761" v="250" actId="47"/>
        <pc:sldMkLst>
          <pc:docMk/>
          <pc:sldMk cId="0" sldId="278"/>
        </pc:sldMkLst>
      </pc:sldChg>
      <pc:sldChg chg="del">
        <pc:chgData name="Marta" userId="eac6eb22-5f14-46b4-a4ea-a86e6e8c4acc" providerId="ADAL" clId="{BEBF8FBA-775B-4EDD-BA0B-EC9CBA91A509}" dt="2022-02-09T12:52:02.466" v="251" actId="47"/>
        <pc:sldMkLst>
          <pc:docMk/>
          <pc:sldMk cId="0" sldId="279"/>
        </pc:sldMkLst>
      </pc:sldChg>
      <pc:sldChg chg="del">
        <pc:chgData name="Marta" userId="eac6eb22-5f14-46b4-a4ea-a86e6e8c4acc" providerId="ADAL" clId="{BEBF8FBA-775B-4EDD-BA0B-EC9CBA91A509}" dt="2022-02-09T12:52:03.086" v="252" actId="47"/>
        <pc:sldMkLst>
          <pc:docMk/>
          <pc:sldMk cId="0" sldId="280"/>
        </pc:sldMkLst>
      </pc:sldChg>
      <pc:sldChg chg="addSp delSp modSp mod">
        <pc:chgData name="Marta" userId="eac6eb22-5f14-46b4-a4ea-a86e6e8c4acc" providerId="ADAL" clId="{BEBF8FBA-775B-4EDD-BA0B-EC9CBA91A509}" dt="2022-02-09T12:49:39.045" v="227" actId="27636"/>
        <pc:sldMkLst>
          <pc:docMk/>
          <pc:sldMk cId="2693195115" sldId="461"/>
        </pc:sldMkLst>
        <pc:spChg chg="mod">
          <ac:chgData name="Marta" userId="eac6eb22-5f14-46b4-a4ea-a86e6e8c4acc" providerId="ADAL" clId="{BEBF8FBA-775B-4EDD-BA0B-EC9CBA91A509}" dt="2022-02-09T12:49:39.045" v="227" actId="27636"/>
          <ac:spMkLst>
            <pc:docMk/>
            <pc:sldMk cId="2693195115" sldId="461"/>
            <ac:spMk id="14" creationId="{81CEB081-CD23-4709-BA68-D3043B6010C2}"/>
          </ac:spMkLst>
        </pc:spChg>
        <pc:grpChg chg="del">
          <ac:chgData name="Marta" userId="eac6eb22-5f14-46b4-a4ea-a86e6e8c4acc" providerId="ADAL" clId="{BEBF8FBA-775B-4EDD-BA0B-EC9CBA91A509}" dt="2022-02-09T12:49:08.420" v="222" actId="478"/>
          <ac:grpSpMkLst>
            <pc:docMk/>
            <pc:sldMk cId="2693195115" sldId="461"/>
            <ac:grpSpMk id="2" creationId="{C79CE5A5-5DF8-401C-A93E-78CC4FBBC76C}"/>
          </ac:grpSpMkLst>
        </pc:grpChg>
        <pc:picChg chg="add mod">
          <ac:chgData name="Marta" userId="eac6eb22-5f14-46b4-a4ea-a86e6e8c4acc" providerId="ADAL" clId="{BEBF8FBA-775B-4EDD-BA0B-EC9CBA91A509}" dt="2022-02-09T12:49:18.515" v="225" actId="1076"/>
          <ac:picMkLst>
            <pc:docMk/>
            <pc:sldMk cId="2693195115" sldId="461"/>
            <ac:picMk id="12" creationId="{37E4BE3F-0478-417C-B635-345DA7AAA6A9}"/>
          </ac:picMkLst>
        </pc:picChg>
      </pc:sldChg>
      <pc:sldChg chg="modSp mod">
        <pc:chgData name="Marta" userId="eac6eb22-5f14-46b4-a4ea-a86e6e8c4acc" providerId="ADAL" clId="{BEBF8FBA-775B-4EDD-BA0B-EC9CBA91A509}" dt="2022-02-09T13:06:29.881" v="276" actId="20577"/>
        <pc:sldMkLst>
          <pc:docMk/>
          <pc:sldMk cId="2932444859" sldId="756"/>
        </pc:sldMkLst>
        <pc:spChg chg="mod">
          <ac:chgData name="Marta" userId="eac6eb22-5f14-46b4-a4ea-a86e6e8c4acc" providerId="ADAL" clId="{BEBF8FBA-775B-4EDD-BA0B-EC9CBA91A509}" dt="2022-02-09T13:06:16.774" v="260"/>
          <ac:spMkLst>
            <pc:docMk/>
            <pc:sldMk cId="2932444859" sldId="756"/>
            <ac:spMk id="4" creationId="{00000000-0000-0000-0000-000000000000}"/>
          </ac:spMkLst>
        </pc:spChg>
        <pc:spChg chg="mod">
          <ac:chgData name="Marta" userId="eac6eb22-5f14-46b4-a4ea-a86e6e8c4acc" providerId="ADAL" clId="{BEBF8FBA-775B-4EDD-BA0B-EC9CBA91A509}" dt="2022-02-09T13:06:29.881" v="276" actId="20577"/>
          <ac:spMkLst>
            <pc:docMk/>
            <pc:sldMk cId="2932444859" sldId="756"/>
            <ac:spMk id="8" creationId="{994CAA25-984D-4484-838B-9B092E7155F2}"/>
          </ac:spMkLst>
        </pc:spChg>
      </pc:sldChg>
      <pc:sldChg chg="addSp delSp modSp del mod">
        <pc:chgData name="Marta" userId="eac6eb22-5f14-46b4-a4ea-a86e6e8c4acc" providerId="ADAL" clId="{BEBF8FBA-775B-4EDD-BA0B-EC9CBA91A509}" dt="2022-02-14T14:10:34.268" v="539" actId="47"/>
        <pc:sldMkLst>
          <pc:docMk/>
          <pc:sldMk cId="2545719771" sldId="758"/>
        </pc:sldMkLst>
        <pc:grpChg chg="del">
          <ac:chgData name="Marta" userId="eac6eb22-5f14-46b4-a4ea-a86e6e8c4acc" providerId="ADAL" clId="{BEBF8FBA-775B-4EDD-BA0B-EC9CBA91A509}" dt="2022-02-09T12:52:07.560" v="253" actId="478"/>
          <ac:grpSpMkLst>
            <pc:docMk/>
            <pc:sldMk cId="2545719771" sldId="758"/>
            <ac:grpSpMk id="32" creationId="{6EEE6A49-3D1F-442A-B275-11987EB26FB2}"/>
          </ac:grpSpMkLst>
        </pc:grpChg>
        <pc:picChg chg="add mod">
          <ac:chgData name="Marta" userId="eac6eb22-5f14-46b4-a4ea-a86e6e8c4acc" providerId="ADAL" clId="{BEBF8FBA-775B-4EDD-BA0B-EC9CBA91A509}" dt="2022-02-09T12:52:20.480" v="257" actId="1076"/>
          <ac:picMkLst>
            <pc:docMk/>
            <pc:sldMk cId="2545719771" sldId="758"/>
            <ac:picMk id="3" creationId="{EC8A598D-CE1B-47F5-B062-F8FDFD71D6EF}"/>
          </ac:picMkLst>
        </pc:picChg>
        <pc:picChg chg="mod">
          <ac:chgData name="Marta" userId="eac6eb22-5f14-46b4-a4ea-a86e6e8c4acc" providerId="ADAL" clId="{BEBF8FBA-775B-4EDD-BA0B-EC9CBA91A509}" dt="2022-02-09T12:52:17.191" v="256" actId="1076"/>
          <ac:picMkLst>
            <pc:docMk/>
            <pc:sldMk cId="2545719771" sldId="758"/>
            <ac:picMk id="6" creationId="{AB630979-6823-4703-A346-192B8C3220AF}"/>
          </ac:picMkLst>
        </pc:picChg>
      </pc:sldChg>
      <pc:sldChg chg="modSp mod">
        <pc:chgData name="Marta" userId="eac6eb22-5f14-46b4-a4ea-a86e6e8c4acc" providerId="ADAL" clId="{BEBF8FBA-775B-4EDD-BA0B-EC9CBA91A509}" dt="2022-02-09T12:48:14.610" v="221"/>
        <pc:sldMkLst>
          <pc:docMk/>
          <pc:sldMk cId="3888553813" sldId="879"/>
        </pc:sldMkLst>
        <pc:spChg chg="mod">
          <ac:chgData name="Marta" userId="eac6eb22-5f14-46b4-a4ea-a86e6e8c4acc" providerId="ADAL" clId="{BEBF8FBA-775B-4EDD-BA0B-EC9CBA91A509}" dt="2022-02-09T12:48:14.610" v="221"/>
          <ac:spMkLst>
            <pc:docMk/>
            <pc:sldMk cId="3888553813" sldId="879"/>
            <ac:spMk id="2" creationId="{91383D11-DEC4-4BFF-88BB-8FB2206CEB37}"/>
          </ac:spMkLst>
        </pc:spChg>
      </pc:sldChg>
      <pc:sldChg chg="modSp mod">
        <pc:chgData name="Marta" userId="eac6eb22-5f14-46b4-a4ea-a86e6e8c4acc" providerId="ADAL" clId="{BEBF8FBA-775B-4EDD-BA0B-EC9CBA91A509}" dt="2022-02-09T13:06:05.025" v="259"/>
        <pc:sldMkLst>
          <pc:docMk/>
          <pc:sldMk cId="2237924450" sldId="895"/>
        </pc:sldMkLst>
        <pc:spChg chg="mod">
          <ac:chgData name="Marta" userId="eac6eb22-5f14-46b4-a4ea-a86e6e8c4acc" providerId="ADAL" clId="{BEBF8FBA-775B-4EDD-BA0B-EC9CBA91A509}" dt="2022-02-09T13:06:05.025" v="259"/>
          <ac:spMkLst>
            <pc:docMk/>
            <pc:sldMk cId="2237924450" sldId="895"/>
            <ac:spMk id="6" creationId="{00000000-0000-0000-0000-000000000000}"/>
          </ac:spMkLst>
        </pc:spChg>
      </pc:sldChg>
      <pc:sldChg chg="del">
        <pc:chgData name="Marta" userId="eac6eb22-5f14-46b4-a4ea-a86e6e8c4acc" providerId="ADAL" clId="{BEBF8FBA-775B-4EDD-BA0B-EC9CBA91A509}" dt="2022-02-09T12:53:18.892" v="258" actId="47"/>
        <pc:sldMkLst>
          <pc:docMk/>
          <pc:sldMk cId="666012649" sldId="897"/>
        </pc:sldMkLst>
      </pc:sldChg>
      <pc:sldChg chg="addSp delSp modSp mod">
        <pc:chgData name="Marta" userId="eac6eb22-5f14-46b4-a4ea-a86e6e8c4acc" providerId="ADAL" clId="{BEBF8FBA-775B-4EDD-BA0B-EC9CBA91A509}" dt="2022-02-09T13:11:20.829" v="384" actId="1076"/>
        <pc:sldMkLst>
          <pc:docMk/>
          <pc:sldMk cId="2083658885" sldId="900"/>
        </pc:sldMkLst>
        <pc:spChg chg="del">
          <ac:chgData name="Marta" userId="eac6eb22-5f14-46b4-a4ea-a86e6e8c4acc" providerId="ADAL" clId="{BEBF8FBA-775B-4EDD-BA0B-EC9CBA91A509}" dt="2022-02-09T13:07:40.633" v="280" actId="478"/>
          <ac:spMkLst>
            <pc:docMk/>
            <pc:sldMk cId="2083658885" sldId="900"/>
            <ac:spMk id="2" creationId="{F49F4E2B-EEB0-4736-A001-E9CD8947E750}"/>
          </ac:spMkLst>
        </pc:spChg>
        <pc:spChg chg="add mod">
          <ac:chgData name="Marta" userId="eac6eb22-5f14-46b4-a4ea-a86e6e8c4acc" providerId="ADAL" clId="{BEBF8FBA-775B-4EDD-BA0B-EC9CBA91A509}" dt="2022-02-09T13:08:06.448" v="288" actId="14100"/>
          <ac:spMkLst>
            <pc:docMk/>
            <pc:sldMk cId="2083658885" sldId="900"/>
            <ac:spMk id="5" creationId="{3B3B09B2-2B1B-4608-A50D-8C27F4A2FF14}"/>
          </ac:spMkLst>
        </pc:spChg>
        <pc:spChg chg="mod">
          <ac:chgData name="Marta" userId="eac6eb22-5f14-46b4-a4ea-a86e6e8c4acc" providerId="ADAL" clId="{BEBF8FBA-775B-4EDD-BA0B-EC9CBA91A509}" dt="2022-02-09T13:07:16.605" v="279"/>
          <ac:spMkLst>
            <pc:docMk/>
            <pc:sldMk cId="2083658885" sldId="900"/>
            <ac:spMk id="6" creationId="{00000000-0000-0000-0000-000000000000}"/>
          </ac:spMkLst>
        </pc:spChg>
        <pc:picChg chg="add del mod">
          <ac:chgData name="Marta" userId="eac6eb22-5f14-46b4-a4ea-a86e6e8c4acc" providerId="ADAL" clId="{BEBF8FBA-775B-4EDD-BA0B-EC9CBA91A509}" dt="2022-02-09T13:10:47.306" v="380" actId="478"/>
          <ac:picMkLst>
            <pc:docMk/>
            <pc:sldMk cId="2083658885" sldId="900"/>
            <ac:picMk id="1026" creationId="{FA6E9E72-B8A3-43B5-B126-AFAAF074A995}"/>
          </ac:picMkLst>
        </pc:picChg>
        <pc:picChg chg="add mod">
          <ac:chgData name="Marta" userId="eac6eb22-5f14-46b4-a4ea-a86e6e8c4acc" providerId="ADAL" clId="{BEBF8FBA-775B-4EDD-BA0B-EC9CBA91A509}" dt="2022-02-09T13:11:20.829" v="384" actId="1076"/>
          <ac:picMkLst>
            <pc:docMk/>
            <pc:sldMk cId="2083658885" sldId="900"/>
            <ac:picMk id="1028" creationId="{DE054D08-13E2-4B13-897E-D1576C909BE1}"/>
          </ac:picMkLst>
        </pc:picChg>
      </pc:sldChg>
      <pc:sldChg chg="modSp mod">
        <pc:chgData name="Marta" userId="eac6eb22-5f14-46b4-a4ea-a86e6e8c4acc" providerId="ADAL" clId="{BEBF8FBA-775B-4EDD-BA0B-EC9CBA91A509}" dt="2022-02-09T13:09:38.242" v="377" actId="20577"/>
        <pc:sldMkLst>
          <pc:docMk/>
          <pc:sldMk cId="644561616" sldId="901"/>
        </pc:sldMkLst>
        <pc:spChg chg="mod">
          <ac:chgData name="Marta" userId="eac6eb22-5f14-46b4-a4ea-a86e6e8c4acc" providerId="ADAL" clId="{BEBF8FBA-775B-4EDD-BA0B-EC9CBA91A509}" dt="2022-02-09T13:09:38.242" v="377" actId="20577"/>
          <ac:spMkLst>
            <pc:docMk/>
            <pc:sldMk cId="644561616" sldId="901"/>
            <ac:spMk id="2" creationId="{F49F4E2B-EEB0-4736-A001-E9CD8947E750}"/>
          </ac:spMkLst>
        </pc:spChg>
        <pc:spChg chg="mod">
          <ac:chgData name="Marta" userId="eac6eb22-5f14-46b4-a4ea-a86e6e8c4acc" providerId="ADAL" clId="{BEBF8FBA-775B-4EDD-BA0B-EC9CBA91A509}" dt="2022-02-09T13:07:08.909" v="278"/>
          <ac:spMkLst>
            <pc:docMk/>
            <pc:sldMk cId="644561616" sldId="901"/>
            <ac:spMk id="6" creationId="{00000000-0000-0000-0000-000000000000}"/>
          </ac:spMkLst>
        </pc:spChg>
      </pc:sldChg>
      <pc:sldChg chg="del">
        <pc:chgData name="Marta" userId="eac6eb22-5f14-46b4-a4ea-a86e6e8c4acc" providerId="ADAL" clId="{BEBF8FBA-775B-4EDD-BA0B-EC9CBA91A509}" dt="2022-02-09T12:51:49.741" v="228" actId="47"/>
        <pc:sldMkLst>
          <pc:docMk/>
          <pc:sldMk cId="0" sldId="902"/>
        </pc:sldMkLst>
      </pc:sldChg>
      <pc:sldChg chg="del">
        <pc:chgData name="Marta" userId="eac6eb22-5f14-46b4-a4ea-a86e6e8c4acc" providerId="ADAL" clId="{BEBF8FBA-775B-4EDD-BA0B-EC9CBA91A509}" dt="2022-02-09T12:51:52.079" v="229" actId="47"/>
        <pc:sldMkLst>
          <pc:docMk/>
          <pc:sldMk cId="0" sldId="903"/>
        </pc:sldMkLst>
      </pc:sldChg>
      <pc:sldChg chg="del">
        <pc:chgData name="Marta" userId="eac6eb22-5f14-46b4-a4ea-a86e6e8c4acc" providerId="ADAL" clId="{BEBF8FBA-775B-4EDD-BA0B-EC9CBA91A509}" dt="2022-02-09T12:51:52.876" v="230" actId="47"/>
        <pc:sldMkLst>
          <pc:docMk/>
          <pc:sldMk cId="0" sldId="904"/>
        </pc:sldMkLst>
      </pc:sldChg>
      <pc:sldChg chg="del">
        <pc:chgData name="Marta" userId="eac6eb22-5f14-46b4-a4ea-a86e6e8c4acc" providerId="ADAL" clId="{BEBF8FBA-775B-4EDD-BA0B-EC9CBA91A509}" dt="2022-02-09T12:51:53.305" v="231" actId="47"/>
        <pc:sldMkLst>
          <pc:docMk/>
          <pc:sldMk cId="0" sldId="905"/>
        </pc:sldMkLst>
      </pc:sldChg>
      <pc:sldChg chg="del">
        <pc:chgData name="Marta" userId="eac6eb22-5f14-46b4-a4ea-a86e6e8c4acc" providerId="ADAL" clId="{BEBF8FBA-775B-4EDD-BA0B-EC9CBA91A509}" dt="2022-02-09T13:06:45.369" v="277" actId="47"/>
        <pc:sldMkLst>
          <pc:docMk/>
          <pc:sldMk cId="1324571119" sldId="906"/>
        </pc:sldMkLst>
      </pc:sldChg>
      <pc:sldChg chg="add">
        <pc:chgData name="Marta" userId="eac6eb22-5f14-46b4-a4ea-a86e6e8c4acc" providerId="ADAL" clId="{BEBF8FBA-775B-4EDD-BA0B-EC9CBA91A509}" dt="2022-02-10T12:50:53.545" v="396"/>
        <pc:sldMkLst>
          <pc:docMk/>
          <pc:sldMk cId="388307398" sldId="908"/>
        </pc:sldMkLst>
      </pc:sldChg>
      <pc:sldChg chg="add">
        <pc:chgData name="Marta" userId="eac6eb22-5f14-46b4-a4ea-a86e6e8c4acc" providerId="ADAL" clId="{BEBF8FBA-775B-4EDD-BA0B-EC9CBA91A509}" dt="2022-02-10T12:50:53.580" v="398"/>
        <pc:sldMkLst>
          <pc:docMk/>
          <pc:sldMk cId="2103939693" sldId="909"/>
        </pc:sldMkLst>
      </pc:sldChg>
      <pc:sldChg chg="add">
        <pc:chgData name="Marta" userId="eac6eb22-5f14-46b4-a4ea-a86e6e8c4acc" providerId="ADAL" clId="{BEBF8FBA-775B-4EDD-BA0B-EC9CBA91A509}" dt="2022-02-10T12:50:53.606" v="400"/>
        <pc:sldMkLst>
          <pc:docMk/>
          <pc:sldMk cId="2988910893" sldId="910"/>
        </pc:sldMkLst>
      </pc:sldChg>
      <pc:sldChg chg="add">
        <pc:chgData name="Marta" userId="eac6eb22-5f14-46b4-a4ea-a86e6e8c4acc" providerId="ADAL" clId="{BEBF8FBA-775B-4EDD-BA0B-EC9CBA91A509}" dt="2022-02-10T12:50:53.629" v="402"/>
        <pc:sldMkLst>
          <pc:docMk/>
          <pc:sldMk cId="2662850163" sldId="911"/>
        </pc:sldMkLst>
      </pc:sldChg>
      <pc:sldChg chg="add">
        <pc:chgData name="Marta" userId="eac6eb22-5f14-46b4-a4ea-a86e6e8c4acc" providerId="ADAL" clId="{BEBF8FBA-775B-4EDD-BA0B-EC9CBA91A509}" dt="2022-02-10T12:50:53.654" v="404"/>
        <pc:sldMkLst>
          <pc:docMk/>
          <pc:sldMk cId="763697014" sldId="912"/>
        </pc:sldMkLst>
      </pc:sldChg>
      <pc:sldChg chg="add">
        <pc:chgData name="Marta" userId="eac6eb22-5f14-46b4-a4ea-a86e6e8c4acc" providerId="ADAL" clId="{BEBF8FBA-775B-4EDD-BA0B-EC9CBA91A509}" dt="2022-02-10T12:50:53.675" v="406"/>
        <pc:sldMkLst>
          <pc:docMk/>
          <pc:sldMk cId="1880530925" sldId="913"/>
        </pc:sldMkLst>
      </pc:sldChg>
      <pc:sldChg chg="add">
        <pc:chgData name="Marta" userId="eac6eb22-5f14-46b4-a4ea-a86e6e8c4acc" providerId="ADAL" clId="{BEBF8FBA-775B-4EDD-BA0B-EC9CBA91A509}" dt="2022-02-10T12:50:53.707" v="408"/>
        <pc:sldMkLst>
          <pc:docMk/>
          <pc:sldMk cId="3329215788" sldId="914"/>
        </pc:sldMkLst>
      </pc:sldChg>
      <pc:sldChg chg="add">
        <pc:chgData name="Marta" userId="eac6eb22-5f14-46b4-a4ea-a86e6e8c4acc" providerId="ADAL" clId="{BEBF8FBA-775B-4EDD-BA0B-EC9CBA91A509}" dt="2022-02-10T12:50:53.735" v="410"/>
        <pc:sldMkLst>
          <pc:docMk/>
          <pc:sldMk cId="2113404321" sldId="915"/>
        </pc:sldMkLst>
      </pc:sldChg>
      <pc:sldChg chg="add ord">
        <pc:chgData name="Marta" userId="eac6eb22-5f14-46b4-a4ea-a86e6e8c4acc" providerId="ADAL" clId="{BEBF8FBA-775B-4EDD-BA0B-EC9CBA91A509}" dt="2022-02-10T12:53:17.901" v="426"/>
        <pc:sldMkLst>
          <pc:docMk/>
          <pc:sldMk cId="2516171907" sldId="916"/>
        </pc:sldMkLst>
      </pc:sldChg>
      <pc:sldChg chg="add">
        <pc:chgData name="Marta" userId="eac6eb22-5f14-46b4-a4ea-a86e6e8c4acc" providerId="ADAL" clId="{BEBF8FBA-775B-4EDD-BA0B-EC9CBA91A509}" dt="2022-02-10T12:50:53.954" v="414"/>
        <pc:sldMkLst>
          <pc:docMk/>
          <pc:sldMk cId="3807477623" sldId="917"/>
        </pc:sldMkLst>
      </pc:sldChg>
      <pc:sldChg chg="add">
        <pc:chgData name="Marta" userId="eac6eb22-5f14-46b4-a4ea-a86e6e8c4acc" providerId="ADAL" clId="{BEBF8FBA-775B-4EDD-BA0B-EC9CBA91A509}" dt="2022-02-10T12:50:53.974" v="416"/>
        <pc:sldMkLst>
          <pc:docMk/>
          <pc:sldMk cId="930551178" sldId="918"/>
        </pc:sldMkLst>
      </pc:sldChg>
      <pc:sldChg chg="add">
        <pc:chgData name="Marta" userId="eac6eb22-5f14-46b4-a4ea-a86e6e8c4acc" providerId="ADAL" clId="{BEBF8FBA-775B-4EDD-BA0B-EC9CBA91A509}" dt="2022-02-10T12:50:54" v="418"/>
        <pc:sldMkLst>
          <pc:docMk/>
          <pc:sldMk cId="3492654103" sldId="919"/>
        </pc:sldMkLst>
      </pc:sldChg>
      <pc:sldChg chg="add ord">
        <pc:chgData name="Marta" userId="eac6eb22-5f14-46b4-a4ea-a86e6e8c4acc" providerId="ADAL" clId="{BEBF8FBA-775B-4EDD-BA0B-EC9CBA91A509}" dt="2022-02-10T12:53:34.251" v="430"/>
        <pc:sldMkLst>
          <pc:docMk/>
          <pc:sldMk cId="2465042608" sldId="920"/>
        </pc:sldMkLst>
      </pc:sldChg>
      <pc:sldChg chg="add ord">
        <pc:chgData name="Marta" userId="eac6eb22-5f14-46b4-a4ea-a86e6e8c4acc" providerId="ADAL" clId="{BEBF8FBA-775B-4EDD-BA0B-EC9CBA91A509}" dt="2022-02-10T12:53:23.241" v="428"/>
        <pc:sldMkLst>
          <pc:docMk/>
          <pc:sldMk cId="3788258733" sldId="921"/>
        </pc:sldMkLst>
      </pc:sldChg>
      <pc:sldChg chg="modSp add mod">
        <pc:chgData name="Marta" userId="eac6eb22-5f14-46b4-a4ea-a86e6e8c4acc" providerId="ADAL" clId="{BEBF8FBA-775B-4EDD-BA0B-EC9CBA91A509}" dt="2022-02-10T16:32:01.767" v="537" actId="20577"/>
        <pc:sldMkLst>
          <pc:docMk/>
          <pc:sldMk cId="3935080529" sldId="922"/>
        </pc:sldMkLst>
        <pc:spChg chg="mod">
          <ac:chgData name="Marta" userId="eac6eb22-5f14-46b4-a4ea-a86e6e8c4acc" providerId="ADAL" clId="{BEBF8FBA-775B-4EDD-BA0B-EC9CBA91A509}" dt="2022-02-10T16:11:00.915" v="520" actId="1037"/>
          <ac:spMkLst>
            <pc:docMk/>
            <pc:sldMk cId="3935080529" sldId="922"/>
            <ac:spMk id="3" creationId="{00000000-0000-0000-0000-000000000000}"/>
          </ac:spMkLst>
        </pc:spChg>
        <pc:spChg chg="mod">
          <ac:chgData name="Marta" userId="eac6eb22-5f14-46b4-a4ea-a86e6e8c4acc" providerId="ADAL" clId="{BEBF8FBA-775B-4EDD-BA0B-EC9CBA91A509}" dt="2022-02-10T16:32:01.767" v="537" actId="20577"/>
          <ac:spMkLst>
            <pc:docMk/>
            <pc:sldMk cId="3935080529" sldId="922"/>
            <ac:spMk id="4" creationId="{00000000-0000-0000-0000-000000000000}"/>
          </ac:spMkLst>
        </pc:spChg>
      </pc:sldChg>
      <pc:sldChg chg="add">
        <pc:chgData name="Marta" userId="eac6eb22-5f14-46b4-a4ea-a86e6e8c4acc" providerId="ADAL" clId="{BEBF8FBA-775B-4EDD-BA0B-EC9CBA91A509}" dt="2022-02-14T14:10:21.178" v="538"/>
        <pc:sldMkLst>
          <pc:docMk/>
          <pc:sldMk cId="2429168279" sldId="937"/>
        </pc:sldMkLst>
      </pc:sldChg>
      <pc:sldChg chg="add del">
        <pc:chgData name="Marta" userId="eac6eb22-5f14-46b4-a4ea-a86e6e8c4acc" providerId="ADAL" clId="{BEBF8FBA-775B-4EDD-BA0B-EC9CBA91A509}" dt="2022-02-10T12:50:33.088" v="394"/>
        <pc:sldMkLst>
          <pc:docMk/>
          <pc:sldMk cId="763697014" sldId="3911"/>
        </pc:sldMkLst>
      </pc:sldChg>
      <pc:sldChg chg="modSp add del mod">
        <pc:chgData name="Marta" userId="eac6eb22-5f14-46b4-a4ea-a86e6e8c4acc" providerId="ADAL" clId="{BEBF8FBA-775B-4EDD-BA0B-EC9CBA91A509}" dt="2022-02-10T12:50:33.088" v="394"/>
        <pc:sldMkLst>
          <pc:docMk/>
          <pc:sldMk cId="2103939693" sldId="3912"/>
        </pc:sldMkLst>
        <pc:spChg chg="mod">
          <ac:chgData name="Marta" userId="eac6eb22-5f14-46b4-a4ea-a86e6e8c4acc" providerId="ADAL" clId="{BEBF8FBA-775B-4EDD-BA0B-EC9CBA91A509}" dt="2022-02-10T12:50:33.088" v="394"/>
          <ac:spMkLst>
            <pc:docMk/>
            <pc:sldMk cId="2103939693" sldId="3912"/>
            <ac:spMk id="6" creationId="{1CFAD216-0B5C-477C-B1B5-3567DFA80D90}"/>
          </ac:spMkLst>
        </pc:spChg>
      </pc:sldChg>
      <pc:sldChg chg="add del">
        <pc:chgData name="Marta" userId="eac6eb22-5f14-46b4-a4ea-a86e6e8c4acc" providerId="ADAL" clId="{BEBF8FBA-775B-4EDD-BA0B-EC9CBA91A509}" dt="2022-02-10T12:50:33.088" v="394"/>
        <pc:sldMkLst>
          <pc:docMk/>
          <pc:sldMk cId="3492654103" sldId="3928"/>
        </pc:sldMkLst>
      </pc:sldChg>
      <pc:sldChg chg="add del">
        <pc:chgData name="Marta" userId="eac6eb22-5f14-46b4-a4ea-a86e6e8c4acc" providerId="ADAL" clId="{BEBF8FBA-775B-4EDD-BA0B-EC9CBA91A509}" dt="2022-02-10T12:50:33.088" v="394"/>
        <pc:sldMkLst>
          <pc:docMk/>
          <pc:sldMk cId="3329215788" sldId="3951"/>
        </pc:sldMkLst>
      </pc:sldChg>
      <pc:sldChg chg="add del">
        <pc:chgData name="Marta" userId="eac6eb22-5f14-46b4-a4ea-a86e6e8c4acc" providerId="ADAL" clId="{BEBF8FBA-775B-4EDD-BA0B-EC9CBA91A509}" dt="2022-02-10T12:50:33.088" v="394"/>
        <pc:sldMkLst>
          <pc:docMk/>
          <pc:sldMk cId="2113404321" sldId="3952"/>
        </pc:sldMkLst>
      </pc:sldChg>
      <pc:sldChg chg="modSp add del mod">
        <pc:chgData name="Marta" userId="eac6eb22-5f14-46b4-a4ea-a86e6e8c4acc" providerId="ADAL" clId="{BEBF8FBA-775B-4EDD-BA0B-EC9CBA91A509}" dt="2022-02-10T12:50:33.088" v="394"/>
        <pc:sldMkLst>
          <pc:docMk/>
          <pc:sldMk cId="2465042608" sldId="3953"/>
        </pc:sldMkLst>
        <pc:spChg chg="mod">
          <ac:chgData name="Marta" userId="eac6eb22-5f14-46b4-a4ea-a86e6e8c4acc" providerId="ADAL" clId="{BEBF8FBA-775B-4EDD-BA0B-EC9CBA91A509}" dt="2022-02-10T12:50:33.088" v="394"/>
          <ac:spMkLst>
            <pc:docMk/>
            <pc:sldMk cId="2465042608" sldId="3953"/>
            <ac:spMk id="96" creationId="{32DD742C-6163-426B-BE8D-AB5E4551C274}"/>
          </ac:spMkLst>
        </pc:spChg>
      </pc:sldChg>
      <pc:sldChg chg="modSp add del mod">
        <pc:chgData name="Marta" userId="eac6eb22-5f14-46b4-a4ea-a86e6e8c4acc" providerId="ADAL" clId="{BEBF8FBA-775B-4EDD-BA0B-EC9CBA91A509}" dt="2022-02-10T12:50:33.088" v="394"/>
        <pc:sldMkLst>
          <pc:docMk/>
          <pc:sldMk cId="2516171907" sldId="3954"/>
        </pc:sldMkLst>
        <pc:spChg chg="mod">
          <ac:chgData name="Marta" userId="eac6eb22-5f14-46b4-a4ea-a86e6e8c4acc" providerId="ADAL" clId="{BEBF8FBA-775B-4EDD-BA0B-EC9CBA91A509}" dt="2022-02-10T12:50:33.088" v="394"/>
          <ac:spMkLst>
            <pc:docMk/>
            <pc:sldMk cId="2516171907" sldId="3954"/>
            <ac:spMk id="6" creationId="{1CFAD216-0B5C-477C-B1B5-3567DFA80D90}"/>
          </ac:spMkLst>
        </pc:spChg>
      </pc:sldChg>
      <pc:sldChg chg="modSp add del mod">
        <pc:chgData name="Marta" userId="eac6eb22-5f14-46b4-a4ea-a86e6e8c4acc" providerId="ADAL" clId="{BEBF8FBA-775B-4EDD-BA0B-EC9CBA91A509}" dt="2022-02-10T12:50:33.088" v="394"/>
        <pc:sldMkLst>
          <pc:docMk/>
          <pc:sldMk cId="1880530925" sldId="3955"/>
        </pc:sldMkLst>
        <pc:spChg chg="mod">
          <ac:chgData name="Marta" userId="eac6eb22-5f14-46b4-a4ea-a86e6e8c4acc" providerId="ADAL" clId="{BEBF8FBA-775B-4EDD-BA0B-EC9CBA91A509}" dt="2022-02-10T12:50:33.088" v="394"/>
          <ac:spMkLst>
            <pc:docMk/>
            <pc:sldMk cId="1880530925" sldId="3955"/>
            <ac:spMk id="6" creationId="{1CFAD216-0B5C-477C-B1B5-3567DFA80D90}"/>
          </ac:spMkLst>
        </pc:spChg>
      </pc:sldChg>
      <pc:sldChg chg="modSp add del mod">
        <pc:chgData name="Marta" userId="eac6eb22-5f14-46b4-a4ea-a86e6e8c4acc" providerId="ADAL" clId="{BEBF8FBA-775B-4EDD-BA0B-EC9CBA91A509}" dt="2022-02-10T12:50:33.088" v="394"/>
        <pc:sldMkLst>
          <pc:docMk/>
          <pc:sldMk cId="3788258733" sldId="3956"/>
        </pc:sldMkLst>
        <pc:spChg chg="mod">
          <ac:chgData name="Marta" userId="eac6eb22-5f14-46b4-a4ea-a86e6e8c4acc" providerId="ADAL" clId="{BEBF8FBA-775B-4EDD-BA0B-EC9CBA91A509}" dt="2022-02-10T12:50:33.088" v="394"/>
          <ac:spMkLst>
            <pc:docMk/>
            <pc:sldMk cId="3788258733" sldId="3956"/>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988910893" sldId="3957"/>
        </pc:sldMkLst>
        <pc:spChg chg="mod">
          <ac:chgData name="Marta" userId="eac6eb22-5f14-46b4-a4ea-a86e6e8c4acc" providerId="ADAL" clId="{BEBF8FBA-775B-4EDD-BA0B-EC9CBA91A509}" dt="2022-02-10T12:50:33.088" v="394"/>
          <ac:spMkLst>
            <pc:docMk/>
            <pc:sldMk cId="2988910893" sldId="3957"/>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662850163" sldId="3958"/>
        </pc:sldMkLst>
        <pc:spChg chg="mod">
          <ac:chgData name="Marta" userId="eac6eb22-5f14-46b4-a4ea-a86e6e8c4acc" providerId="ADAL" clId="{BEBF8FBA-775B-4EDD-BA0B-EC9CBA91A509}" dt="2022-02-10T12:50:33.088" v="394"/>
          <ac:spMkLst>
            <pc:docMk/>
            <pc:sldMk cId="2662850163" sldId="3958"/>
            <ac:spMk id="6" creationId="{1CFAD216-0B5C-477C-B1B5-3567DFA80D90}"/>
          </ac:spMkLst>
        </pc:spChg>
      </pc:sldChg>
      <pc:sldChg chg="add del">
        <pc:chgData name="Marta" userId="eac6eb22-5f14-46b4-a4ea-a86e6e8c4acc" providerId="ADAL" clId="{BEBF8FBA-775B-4EDD-BA0B-EC9CBA91A509}" dt="2022-02-10T12:50:33.088" v="394"/>
        <pc:sldMkLst>
          <pc:docMk/>
          <pc:sldMk cId="3807477623" sldId="3959"/>
        </pc:sldMkLst>
      </pc:sldChg>
      <pc:sldMasterChg chg="add addSldLayout">
        <pc:chgData name="Marta" userId="eac6eb22-5f14-46b4-a4ea-a86e6e8c4acc" providerId="ADAL" clId="{BEBF8FBA-775B-4EDD-BA0B-EC9CBA91A509}" dt="2022-02-10T12:50:53.707" v="407" actId="27028"/>
        <pc:sldMasterMkLst>
          <pc:docMk/>
          <pc:sldMasterMk cId="313585842" sldId="2147483689"/>
        </pc:sldMasterMkLst>
        <pc:sldLayoutChg chg="add">
          <pc:chgData name="Marta" userId="eac6eb22-5f14-46b4-a4ea-a86e6e8c4acc" providerId="ADAL" clId="{BEBF8FBA-775B-4EDD-BA0B-EC9CBA91A509}" dt="2022-02-10T12:50:53.545" v="395" actId="27028"/>
          <pc:sldLayoutMkLst>
            <pc:docMk/>
            <pc:sldMasterMk cId="313585842" sldId="2147483689"/>
            <pc:sldLayoutMk cId="2334207286" sldId="2147483690"/>
          </pc:sldLayoutMkLst>
        </pc:sldLayoutChg>
        <pc:sldLayoutChg chg="add">
          <pc:chgData name="Marta" userId="eac6eb22-5f14-46b4-a4ea-a86e6e8c4acc" providerId="ADAL" clId="{BEBF8FBA-775B-4EDD-BA0B-EC9CBA91A509}" dt="2022-02-10T12:50:53.580" v="397" actId="27028"/>
          <pc:sldLayoutMkLst>
            <pc:docMk/>
            <pc:sldMasterMk cId="313585842" sldId="2147483689"/>
            <pc:sldLayoutMk cId="1340085948" sldId="2147483691"/>
          </pc:sldLayoutMkLst>
        </pc:sldLayoutChg>
        <pc:sldLayoutChg chg="add">
          <pc:chgData name="Marta" userId="eac6eb22-5f14-46b4-a4ea-a86e6e8c4acc" providerId="ADAL" clId="{BEBF8FBA-775B-4EDD-BA0B-EC9CBA91A509}" dt="2022-02-10T12:50:53.707" v="407" actId="27028"/>
          <pc:sldLayoutMkLst>
            <pc:docMk/>
            <pc:sldMasterMk cId="313585842" sldId="2147483689"/>
            <pc:sldLayoutMk cId="2813860503" sldId="2147483701"/>
          </pc:sldLayoutMkLst>
        </pc:sldLayoutChg>
      </pc:sldMasterChg>
      <pc:sldMasterChg chg="modSp mod modSldLayout">
        <pc:chgData name="Marta" userId="eac6eb22-5f14-46b4-a4ea-a86e6e8c4acc" providerId="ADAL" clId="{BEBF8FBA-775B-4EDD-BA0B-EC9CBA91A509}" dt="2022-02-14T14:11:16.002" v="541" actId="22"/>
        <pc:sldMasterMkLst>
          <pc:docMk/>
          <pc:sldMasterMk cId="756595898" sldId="2147483863"/>
        </pc:sldMasterMkLst>
        <pc:spChg chg="mod">
          <ac:chgData name="Marta" userId="eac6eb22-5f14-46b4-a4ea-a86e6e8c4acc" providerId="ADAL" clId="{BEBF8FBA-775B-4EDD-BA0B-EC9CBA91A509}" dt="2022-02-09T12:42:59.582" v="48" actId="14100"/>
          <ac:spMkLst>
            <pc:docMk/>
            <pc:sldMasterMk cId="756595898" sldId="2147483863"/>
            <ac:spMk id="6" creationId="{1F0C379E-C901-4435-91B9-11E96F0DCF77}"/>
          </ac:spMkLst>
        </pc:spChg>
        <pc:sldLayoutChg chg="addSp delSp mod">
          <pc:chgData name="Marta" userId="eac6eb22-5f14-46b4-a4ea-a86e6e8c4acc" providerId="ADAL" clId="{BEBF8FBA-775B-4EDD-BA0B-EC9CBA91A509}" dt="2022-02-14T14:11:16.002" v="541" actId="22"/>
          <pc:sldLayoutMkLst>
            <pc:docMk/>
            <pc:sldMasterMk cId="756595898" sldId="2147483863"/>
            <pc:sldLayoutMk cId="2021023952" sldId="2147483865"/>
          </pc:sldLayoutMkLst>
          <pc:picChg chg="add">
            <ac:chgData name="Marta" userId="eac6eb22-5f14-46b4-a4ea-a86e6e8c4acc" providerId="ADAL" clId="{BEBF8FBA-775B-4EDD-BA0B-EC9CBA91A509}" dt="2022-02-14T14:11:16.002" v="541" actId="22"/>
            <ac:picMkLst>
              <pc:docMk/>
              <pc:sldMasterMk cId="756595898" sldId="2147483863"/>
              <pc:sldLayoutMk cId="2021023952" sldId="2147483865"/>
              <ac:picMk id="4" creationId="{D357958E-635D-4DD7-AA83-9855C1234095}"/>
            </ac:picMkLst>
          </pc:picChg>
          <pc:picChg chg="del">
            <ac:chgData name="Marta" userId="eac6eb22-5f14-46b4-a4ea-a86e6e8c4acc" providerId="ADAL" clId="{BEBF8FBA-775B-4EDD-BA0B-EC9CBA91A509}" dt="2022-02-14T14:11:03.843" v="540" actId="478"/>
            <ac:picMkLst>
              <pc:docMk/>
              <pc:sldMasterMk cId="756595898" sldId="2147483863"/>
              <pc:sldLayoutMk cId="2021023952" sldId="2147483865"/>
              <ac:picMk id="8" creationId="{C2B606E0-CE49-4863-81C4-545894416E9C}"/>
            </ac:picMkLst>
          </pc:picChg>
        </pc:sldLayoutChg>
      </pc:sldMasterChg>
      <pc:sldMasterChg chg="del delSldLayout">
        <pc:chgData name="Marta" userId="eac6eb22-5f14-46b4-a4ea-a86e6e8c4acc" providerId="ADAL" clId="{BEBF8FBA-775B-4EDD-BA0B-EC9CBA91A509}" dt="2022-02-09T12:52:03.086" v="252" actId="47"/>
        <pc:sldMasterMkLst>
          <pc:docMk/>
          <pc:sldMasterMk cId="2563307676" sldId="2147483970"/>
        </pc:sldMasterMkLst>
        <pc:sldLayoutChg chg="del">
          <pc:chgData name="Marta" userId="eac6eb22-5f14-46b4-a4ea-a86e6e8c4acc" providerId="ADAL" clId="{BEBF8FBA-775B-4EDD-BA0B-EC9CBA91A509}" dt="2022-02-09T12:52:03.086" v="252" actId="47"/>
          <pc:sldLayoutMkLst>
            <pc:docMk/>
            <pc:sldMasterMk cId="2563307676" sldId="2147483970"/>
            <pc:sldLayoutMk cId="1198839561" sldId="2147483971"/>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608689173" sldId="2147483972"/>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412292347" sldId="2147483973"/>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581999378" sldId="2147483974"/>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1272670529" sldId="2147483975"/>
          </pc:sldLayoutMkLst>
        </pc:sldLayoutChg>
      </pc:sldMasterChg>
    </pc:docChg>
  </pc:docChgLst>
  <pc:docChgLst>
    <pc:chgData name="Marta" userId="eac6eb22-5f14-46b4-a4ea-a86e6e8c4acc" providerId="ADAL" clId="{B35E4D9A-CD9E-4776-A49F-8EC63D17AD8F}"/>
    <pc:docChg chg="undo redo custSel addSld delSld modSld addMainMaster delMainMaster modMainMaster">
      <pc:chgData name="Marta" userId="eac6eb22-5f14-46b4-a4ea-a86e6e8c4acc" providerId="ADAL" clId="{B35E4D9A-CD9E-4776-A49F-8EC63D17AD8F}" dt="2023-02-28T16:39:58.051" v="1922" actId="6549"/>
      <pc:docMkLst>
        <pc:docMk/>
      </pc:docMkLst>
      <pc:sldChg chg="modSp mod">
        <pc:chgData name="Marta" userId="eac6eb22-5f14-46b4-a4ea-a86e6e8c4acc" providerId="ADAL" clId="{B35E4D9A-CD9E-4776-A49F-8EC63D17AD8F}" dt="2023-02-22T17:45:33.248" v="205" actId="20577"/>
        <pc:sldMkLst>
          <pc:docMk/>
          <pc:sldMk cId="2325718728" sldId="257"/>
        </pc:sldMkLst>
        <pc:spChg chg="mod">
          <ac:chgData name="Marta" userId="eac6eb22-5f14-46b4-a4ea-a86e6e8c4acc" providerId="ADAL" clId="{B35E4D9A-CD9E-4776-A49F-8EC63D17AD8F}" dt="2023-02-22T17:45:33.248" v="205" actId="20577"/>
          <ac:spMkLst>
            <pc:docMk/>
            <pc:sldMk cId="2325718728" sldId="257"/>
            <ac:spMk id="10" creationId="{6D5EDE2A-40A4-4199-AAF2-68729E10C1E4}"/>
          </ac:spMkLst>
        </pc:spChg>
        <pc:picChg chg="mod">
          <ac:chgData name="Marta" userId="eac6eb22-5f14-46b4-a4ea-a86e6e8c4acc" providerId="ADAL" clId="{B35E4D9A-CD9E-4776-A49F-8EC63D17AD8F}" dt="2023-02-22T17:43:45.513" v="191" actId="1076"/>
          <ac:picMkLst>
            <pc:docMk/>
            <pc:sldMk cId="2325718728" sldId="257"/>
            <ac:picMk id="3" creationId="{B7C8E147-0753-4CE0-AFEF-9DC7AB03098B}"/>
          </ac:picMkLst>
        </pc:picChg>
      </pc:sldChg>
      <pc:sldChg chg="modSp mod">
        <pc:chgData name="Marta" userId="eac6eb22-5f14-46b4-a4ea-a86e6e8c4acc" providerId="ADAL" clId="{B35E4D9A-CD9E-4776-A49F-8EC63D17AD8F}" dt="2023-02-22T17:47:19.322" v="254" actId="255"/>
        <pc:sldMkLst>
          <pc:docMk/>
          <pc:sldMk cId="3246698477" sldId="259"/>
        </pc:sldMkLst>
        <pc:spChg chg="mod">
          <ac:chgData name="Marta" userId="eac6eb22-5f14-46b4-a4ea-a86e6e8c4acc" providerId="ADAL" clId="{B35E4D9A-CD9E-4776-A49F-8EC63D17AD8F}" dt="2023-02-22T17:47:19.322" v="254" actId="255"/>
          <ac:spMkLst>
            <pc:docMk/>
            <pc:sldMk cId="3246698477" sldId="259"/>
            <ac:spMk id="3" creationId="{00000000-0000-0000-0000-000000000000}"/>
          </ac:spMkLst>
        </pc:spChg>
        <pc:spChg chg="mod">
          <ac:chgData name="Marta" userId="eac6eb22-5f14-46b4-a4ea-a86e6e8c4acc" providerId="ADAL" clId="{B35E4D9A-CD9E-4776-A49F-8EC63D17AD8F}" dt="2023-02-22T16:13:02.354" v="179" actId="20577"/>
          <ac:spMkLst>
            <pc:docMk/>
            <pc:sldMk cId="3246698477" sldId="259"/>
            <ac:spMk id="6" creationId="{A0EE4CC9-0880-42C6-9DE7-6F418E1E107B}"/>
          </ac:spMkLst>
        </pc:spChg>
      </pc:sldChg>
      <pc:sldChg chg="modSp mod">
        <pc:chgData name="Marta" userId="eac6eb22-5f14-46b4-a4ea-a86e6e8c4acc" providerId="ADAL" clId="{B35E4D9A-CD9E-4776-A49F-8EC63D17AD8F}" dt="2023-02-22T16:09:32.002" v="124" actId="20577"/>
        <pc:sldMkLst>
          <pc:docMk/>
          <pc:sldMk cId="65980272" sldId="443"/>
        </pc:sldMkLst>
        <pc:spChg chg="mod">
          <ac:chgData name="Marta" userId="eac6eb22-5f14-46b4-a4ea-a86e6e8c4acc" providerId="ADAL" clId="{B35E4D9A-CD9E-4776-A49F-8EC63D17AD8F}" dt="2023-02-22T16:09:32.002" v="124" actId="20577"/>
          <ac:spMkLst>
            <pc:docMk/>
            <pc:sldMk cId="65980272" sldId="443"/>
            <ac:spMk id="6" creationId="{00000000-0000-0000-0000-000000000000}"/>
          </ac:spMkLst>
        </pc:spChg>
      </pc:sldChg>
      <pc:sldChg chg="addSp delSp modSp mod">
        <pc:chgData name="Marta" userId="eac6eb22-5f14-46b4-a4ea-a86e6e8c4acc" providerId="ADAL" clId="{B35E4D9A-CD9E-4776-A49F-8EC63D17AD8F}" dt="2023-02-22T18:05:12.056" v="763" actId="1038"/>
        <pc:sldMkLst>
          <pc:docMk/>
          <pc:sldMk cId="2693195115" sldId="461"/>
        </pc:sldMkLst>
        <pc:spChg chg="mod">
          <ac:chgData name="Marta" userId="eac6eb22-5f14-46b4-a4ea-a86e6e8c4acc" providerId="ADAL" clId="{B35E4D9A-CD9E-4776-A49F-8EC63D17AD8F}" dt="2023-02-22T18:04:58.944" v="742" actId="1076"/>
          <ac:spMkLst>
            <pc:docMk/>
            <pc:sldMk cId="2693195115" sldId="461"/>
            <ac:spMk id="14" creationId="{81CEB081-CD23-4709-BA68-D3043B6010C2}"/>
          </ac:spMkLst>
        </pc:spChg>
        <pc:spChg chg="mod">
          <ac:chgData name="Marta" userId="eac6eb22-5f14-46b4-a4ea-a86e6e8c4acc" providerId="ADAL" clId="{B35E4D9A-CD9E-4776-A49F-8EC63D17AD8F}" dt="2023-02-22T17:48:11.919" v="300" actId="20577"/>
          <ac:spMkLst>
            <pc:docMk/>
            <pc:sldMk cId="2693195115" sldId="461"/>
            <ac:spMk id="16" creationId="{A188A548-96A8-4D2F-8179-7CB96D16B0F5}"/>
          </ac:spMkLst>
        </pc:spChg>
        <pc:picChg chg="add mod modCrop">
          <ac:chgData name="Marta" userId="eac6eb22-5f14-46b4-a4ea-a86e6e8c4acc" providerId="ADAL" clId="{B35E4D9A-CD9E-4776-A49F-8EC63D17AD8F}" dt="2023-02-22T18:05:12.056" v="763" actId="1038"/>
          <ac:picMkLst>
            <pc:docMk/>
            <pc:sldMk cId="2693195115" sldId="461"/>
            <ac:picMk id="3" creationId="{DF55D54D-2FAD-4035-9909-654CDBE4C669}"/>
          </ac:picMkLst>
        </pc:picChg>
        <pc:picChg chg="del">
          <ac:chgData name="Marta" userId="eac6eb22-5f14-46b4-a4ea-a86e6e8c4acc" providerId="ADAL" clId="{B35E4D9A-CD9E-4776-A49F-8EC63D17AD8F}" dt="2023-02-22T17:48:31.343" v="301" actId="478"/>
          <ac:picMkLst>
            <pc:docMk/>
            <pc:sldMk cId="2693195115" sldId="461"/>
            <ac:picMk id="4" creationId="{958E86EE-DAFF-4DB5-B3F8-7F51496FECAC}"/>
          </ac:picMkLst>
        </pc:picChg>
        <pc:picChg chg="add del mod">
          <ac:chgData name="Marta" userId="eac6eb22-5f14-46b4-a4ea-a86e6e8c4acc" providerId="ADAL" clId="{B35E4D9A-CD9E-4776-A49F-8EC63D17AD8F}" dt="2023-02-22T17:57:17.588" v="384" actId="478"/>
          <ac:picMkLst>
            <pc:docMk/>
            <pc:sldMk cId="2693195115" sldId="461"/>
            <ac:picMk id="6" creationId="{54A10BEE-CBE8-4628-94F8-5EA1C6684DC9}"/>
          </ac:picMkLst>
        </pc:picChg>
        <pc:picChg chg="add del mod">
          <ac:chgData name="Marta" userId="eac6eb22-5f14-46b4-a4ea-a86e6e8c4acc" providerId="ADAL" clId="{B35E4D9A-CD9E-4776-A49F-8EC63D17AD8F}" dt="2023-02-22T17:57:48.539" v="387" actId="478"/>
          <ac:picMkLst>
            <pc:docMk/>
            <pc:sldMk cId="2693195115" sldId="461"/>
            <ac:picMk id="7" creationId="{B10643BB-0BA2-419B-A3EE-12DE80E46276}"/>
          </ac:picMkLst>
        </pc:picChg>
        <pc:picChg chg="add mod modCrop">
          <ac:chgData name="Marta" userId="eac6eb22-5f14-46b4-a4ea-a86e6e8c4acc" providerId="ADAL" clId="{B35E4D9A-CD9E-4776-A49F-8EC63D17AD8F}" dt="2023-02-22T18:05:12.056" v="763" actId="1038"/>
          <ac:picMkLst>
            <pc:docMk/>
            <pc:sldMk cId="2693195115" sldId="461"/>
            <ac:picMk id="8" creationId="{3DE75E00-19D5-40AB-95C5-AD3F8EEADCB7}"/>
          </ac:picMkLst>
        </pc:picChg>
        <pc:picChg chg="add mod modCrop">
          <ac:chgData name="Marta" userId="eac6eb22-5f14-46b4-a4ea-a86e6e8c4acc" providerId="ADAL" clId="{B35E4D9A-CD9E-4776-A49F-8EC63D17AD8F}" dt="2023-02-22T18:05:12.056" v="763" actId="1038"/>
          <ac:picMkLst>
            <pc:docMk/>
            <pc:sldMk cId="2693195115" sldId="461"/>
            <ac:picMk id="9" creationId="{0A59F1B1-54CD-4B47-8A09-63EE7FD0CCA3}"/>
          </ac:picMkLst>
        </pc:picChg>
      </pc:sldChg>
      <pc:sldChg chg="modSp mod">
        <pc:chgData name="Marta" userId="eac6eb22-5f14-46b4-a4ea-a86e6e8c4acc" providerId="ADAL" clId="{B35E4D9A-CD9E-4776-A49F-8EC63D17AD8F}" dt="2023-02-22T16:11:53.902" v="172" actId="20577"/>
        <pc:sldMkLst>
          <pc:docMk/>
          <pc:sldMk cId="2932444859" sldId="756"/>
        </pc:sldMkLst>
        <pc:spChg chg="mod">
          <ac:chgData name="Marta" userId="eac6eb22-5f14-46b4-a4ea-a86e6e8c4acc" providerId="ADAL" clId="{B35E4D9A-CD9E-4776-A49F-8EC63D17AD8F}" dt="2023-02-22T16:09:51.668" v="140" actId="20577"/>
          <ac:spMkLst>
            <pc:docMk/>
            <pc:sldMk cId="2932444859" sldId="756"/>
            <ac:spMk id="4" creationId="{00000000-0000-0000-0000-000000000000}"/>
          </ac:spMkLst>
        </pc:spChg>
        <pc:spChg chg="mod">
          <ac:chgData name="Marta" userId="eac6eb22-5f14-46b4-a4ea-a86e6e8c4acc" providerId="ADAL" clId="{B35E4D9A-CD9E-4776-A49F-8EC63D17AD8F}" dt="2023-02-22T16:11:53.902" v="172" actId="20577"/>
          <ac:spMkLst>
            <pc:docMk/>
            <pc:sldMk cId="2932444859" sldId="756"/>
            <ac:spMk id="5" creationId="{9CD6A055-FAD9-4078-9E2C-C6A0AF3B2E80}"/>
          </ac:spMkLst>
        </pc:spChg>
      </pc:sldChg>
      <pc:sldChg chg="modSp mod">
        <pc:chgData name="Marta" userId="eac6eb22-5f14-46b4-a4ea-a86e6e8c4acc" providerId="ADAL" clId="{B35E4D9A-CD9E-4776-A49F-8EC63D17AD8F}" dt="2023-02-22T17:47:33.545" v="256" actId="255"/>
        <pc:sldMkLst>
          <pc:docMk/>
          <pc:sldMk cId="2831553909" sldId="759"/>
        </pc:sldMkLst>
        <pc:spChg chg="mod">
          <ac:chgData name="Marta" userId="eac6eb22-5f14-46b4-a4ea-a86e6e8c4acc" providerId="ADAL" clId="{B35E4D9A-CD9E-4776-A49F-8EC63D17AD8F}" dt="2023-02-22T16:07:25.222" v="94" actId="20577"/>
          <ac:spMkLst>
            <pc:docMk/>
            <pc:sldMk cId="2831553909" sldId="759"/>
            <ac:spMk id="5" creationId="{EB730797-5635-4AA2-96F3-8091C412A1A1}"/>
          </ac:spMkLst>
        </pc:spChg>
        <pc:spChg chg="mod">
          <ac:chgData name="Marta" userId="eac6eb22-5f14-46b4-a4ea-a86e6e8c4acc" providerId="ADAL" clId="{B35E4D9A-CD9E-4776-A49F-8EC63D17AD8F}" dt="2023-02-22T17:47:33.545" v="256" actId="255"/>
          <ac:spMkLst>
            <pc:docMk/>
            <pc:sldMk cId="2831553909" sldId="759"/>
            <ac:spMk id="11" creationId="{93918034-9B9D-4596-85F0-9F9E81E42410}"/>
          </ac:spMkLst>
        </pc:spChg>
      </pc:sldChg>
      <pc:sldChg chg="addSp delSp modSp mod">
        <pc:chgData name="Marta" userId="eac6eb22-5f14-46b4-a4ea-a86e6e8c4acc" providerId="ADAL" clId="{B35E4D9A-CD9E-4776-A49F-8EC63D17AD8F}" dt="2023-02-23T13:00:04.280" v="792"/>
        <pc:sldMkLst>
          <pc:docMk/>
          <pc:sldMk cId="3888553813" sldId="879"/>
        </pc:sldMkLst>
        <pc:spChg chg="mod">
          <ac:chgData name="Marta" userId="eac6eb22-5f14-46b4-a4ea-a86e6e8c4acc" providerId="ADAL" clId="{B35E4D9A-CD9E-4776-A49F-8EC63D17AD8F}" dt="2023-02-23T13:00:04.280" v="792"/>
          <ac:spMkLst>
            <pc:docMk/>
            <pc:sldMk cId="3888553813" sldId="879"/>
            <ac:spMk id="2" creationId="{91383D11-DEC4-4BFF-88BB-8FB2206CEB37}"/>
          </ac:spMkLst>
        </pc:spChg>
        <pc:spChg chg="mod">
          <ac:chgData name="Marta" userId="eac6eb22-5f14-46b4-a4ea-a86e6e8c4acc" providerId="ADAL" clId="{B35E4D9A-CD9E-4776-A49F-8EC63D17AD8F}" dt="2023-02-22T16:07:22.035" v="92" actId="20577"/>
          <ac:spMkLst>
            <pc:docMk/>
            <pc:sldMk cId="3888553813" sldId="879"/>
            <ac:spMk id="4" creationId="{E8E02AC0-EA95-4CA2-B250-70F98D25C504}"/>
          </ac:spMkLst>
        </pc:spChg>
        <pc:grpChg chg="add mod">
          <ac:chgData name="Marta" userId="eac6eb22-5f14-46b4-a4ea-a86e6e8c4acc" providerId="ADAL" clId="{B35E4D9A-CD9E-4776-A49F-8EC63D17AD8F}" dt="2023-02-22T16:03:41.701" v="86" actId="1076"/>
          <ac:grpSpMkLst>
            <pc:docMk/>
            <pc:sldMk cId="3888553813" sldId="879"/>
            <ac:grpSpMk id="23" creationId="{C0DFDB5C-AB43-488D-B159-E9079C1F402D}"/>
          </ac:grpSpMkLst>
        </pc:grpChg>
        <pc:grpChg chg="del">
          <ac:chgData name="Marta" userId="eac6eb22-5f14-46b4-a4ea-a86e6e8c4acc" providerId="ADAL" clId="{B35E4D9A-CD9E-4776-A49F-8EC63D17AD8F}" dt="2023-02-22T16:02:52.674" v="53" actId="478"/>
          <ac:grpSpMkLst>
            <pc:docMk/>
            <pc:sldMk cId="3888553813" sldId="879"/>
            <ac:grpSpMk id="47" creationId="{12F49A18-3ACD-45B8-B8FC-D866C251123B}"/>
          </ac:grpSpMkLst>
        </pc:grpChg>
        <pc:picChg chg="mod">
          <ac:chgData name="Marta" userId="eac6eb22-5f14-46b4-a4ea-a86e6e8c4acc" providerId="ADAL" clId="{B35E4D9A-CD9E-4776-A49F-8EC63D17AD8F}" dt="2023-02-22T16:03:41.701" v="86" actId="1076"/>
          <ac:picMkLst>
            <pc:docMk/>
            <pc:sldMk cId="3888553813" sldId="879"/>
            <ac:picMk id="24" creationId="{06F5D742-D9F3-4A11-870B-44421F3DAB31}"/>
          </ac:picMkLst>
        </pc:picChg>
        <pc:picChg chg="mod">
          <ac:chgData name="Marta" userId="eac6eb22-5f14-46b4-a4ea-a86e6e8c4acc" providerId="ADAL" clId="{B35E4D9A-CD9E-4776-A49F-8EC63D17AD8F}" dt="2023-02-22T16:03:41.701" v="86" actId="1076"/>
          <ac:picMkLst>
            <pc:docMk/>
            <pc:sldMk cId="3888553813" sldId="879"/>
            <ac:picMk id="25" creationId="{6472F510-345D-4037-826E-F8E456EDC2EB}"/>
          </ac:picMkLst>
        </pc:picChg>
        <pc:picChg chg="mod">
          <ac:chgData name="Marta" userId="eac6eb22-5f14-46b4-a4ea-a86e6e8c4acc" providerId="ADAL" clId="{B35E4D9A-CD9E-4776-A49F-8EC63D17AD8F}" dt="2023-02-22T16:03:41.701" v="86" actId="1076"/>
          <ac:picMkLst>
            <pc:docMk/>
            <pc:sldMk cId="3888553813" sldId="879"/>
            <ac:picMk id="26" creationId="{B5610F2D-B4AE-4661-926B-B8E54306E362}"/>
          </ac:picMkLst>
        </pc:picChg>
        <pc:picChg chg="mod">
          <ac:chgData name="Marta" userId="eac6eb22-5f14-46b4-a4ea-a86e6e8c4acc" providerId="ADAL" clId="{B35E4D9A-CD9E-4776-A49F-8EC63D17AD8F}" dt="2023-02-22T16:03:41.701" v="86" actId="1076"/>
          <ac:picMkLst>
            <pc:docMk/>
            <pc:sldMk cId="3888553813" sldId="879"/>
            <ac:picMk id="27" creationId="{26EFC3D9-A0E8-480B-9E38-1A9628B2ACDD}"/>
          </ac:picMkLst>
        </pc:picChg>
        <pc:picChg chg="mod">
          <ac:chgData name="Marta" userId="eac6eb22-5f14-46b4-a4ea-a86e6e8c4acc" providerId="ADAL" clId="{B35E4D9A-CD9E-4776-A49F-8EC63D17AD8F}" dt="2023-02-22T16:03:41.701" v="86" actId="1076"/>
          <ac:picMkLst>
            <pc:docMk/>
            <pc:sldMk cId="3888553813" sldId="879"/>
            <ac:picMk id="28" creationId="{6652EE32-C700-41D6-A679-E211DC773146}"/>
          </ac:picMkLst>
        </pc:picChg>
        <pc:picChg chg="mod">
          <ac:chgData name="Marta" userId="eac6eb22-5f14-46b4-a4ea-a86e6e8c4acc" providerId="ADAL" clId="{B35E4D9A-CD9E-4776-A49F-8EC63D17AD8F}" dt="2023-02-22T16:03:41.701" v="86" actId="1076"/>
          <ac:picMkLst>
            <pc:docMk/>
            <pc:sldMk cId="3888553813" sldId="879"/>
            <ac:picMk id="29" creationId="{0FD66079-A13D-4A63-BEF3-E0A244D396B3}"/>
          </ac:picMkLst>
        </pc:picChg>
        <pc:picChg chg="mod">
          <ac:chgData name="Marta" userId="eac6eb22-5f14-46b4-a4ea-a86e6e8c4acc" providerId="ADAL" clId="{B35E4D9A-CD9E-4776-A49F-8EC63D17AD8F}" dt="2023-02-22T16:03:41.701" v="86" actId="1076"/>
          <ac:picMkLst>
            <pc:docMk/>
            <pc:sldMk cId="3888553813" sldId="879"/>
            <ac:picMk id="30" creationId="{3D65C170-2808-4060-9BBF-EB52E62929BA}"/>
          </ac:picMkLst>
        </pc:picChg>
        <pc:picChg chg="mod">
          <ac:chgData name="Marta" userId="eac6eb22-5f14-46b4-a4ea-a86e6e8c4acc" providerId="ADAL" clId="{B35E4D9A-CD9E-4776-A49F-8EC63D17AD8F}" dt="2023-02-22T16:03:41.701" v="86" actId="1076"/>
          <ac:picMkLst>
            <pc:docMk/>
            <pc:sldMk cId="3888553813" sldId="879"/>
            <ac:picMk id="31" creationId="{89976815-7232-49D0-91F1-0FFA7397EA29}"/>
          </ac:picMkLst>
        </pc:picChg>
        <pc:picChg chg="mod">
          <ac:chgData name="Marta" userId="eac6eb22-5f14-46b4-a4ea-a86e6e8c4acc" providerId="ADAL" clId="{B35E4D9A-CD9E-4776-A49F-8EC63D17AD8F}" dt="2023-02-22T16:03:41.701" v="86" actId="1076"/>
          <ac:picMkLst>
            <pc:docMk/>
            <pc:sldMk cId="3888553813" sldId="879"/>
            <ac:picMk id="32" creationId="{E082F296-CF18-4AC3-B9F2-C89F71BE5889}"/>
          </ac:picMkLst>
        </pc:picChg>
        <pc:picChg chg="mod">
          <ac:chgData name="Marta" userId="eac6eb22-5f14-46b4-a4ea-a86e6e8c4acc" providerId="ADAL" clId="{B35E4D9A-CD9E-4776-A49F-8EC63D17AD8F}" dt="2023-02-22T16:03:41.701" v="86" actId="1076"/>
          <ac:picMkLst>
            <pc:docMk/>
            <pc:sldMk cId="3888553813" sldId="879"/>
            <ac:picMk id="33" creationId="{F6D9794E-1ECD-4077-8EDA-8C597A41B598}"/>
          </ac:picMkLst>
        </pc:picChg>
        <pc:picChg chg="mod">
          <ac:chgData name="Marta" userId="eac6eb22-5f14-46b4-a4ea-a86e6e8c4acc" providerId="ADAL" clId="{B35E4D9A-CD9E-4776-A49F-8EC63D17AD8F}" dt="2023-02-22T16:03:41.701" v="86" actId="1076"/>
          <ac:picMkLst>
            <pc:docMk/>
            <pc:sldMk cId="3888553813" sldId="879"/>
            <ac:picMk id="34" creationId="{0140D374-CE7B-435E-B63A-5D2DC119A6DE}"/>
          </ac:picMkLst>
        </pc:picChg>
        <pc:picChg chg="mod">
          <ac:chgData name="Marta" userId="eac6eb22-5f14-46b4-a4ea-a86e6e8c4acc" providerId="ADAL" clId="{B35E4D9A-CD9E-4776-A49F-8EC63D17AD8F}" dt="2023-02-22T16:03:41.701" v="86" actId="1076"/>
          <ac:picMkLst>
            <pc:docMk/>
            <pc:sldMk cId="3888553813" sldId="879"/>
            <ac:picMk id="35" creationId="{016F0C58-B8A7-42A0-A6E3-4F8EC663C507}"/>
          </ac:picMkLst>
        </pc:picChg>
        <pc:picChg chg="mod">
          <ac:chgData name="Marta" userId="eac6eb22-5f14-46b4-a4ea-a86e6e8c4acc" providerId="ADAL" clId="{B35E4D9A-CD9E-4776-A49F-8EC63D17AD8F}" dt="2023-02-22T16:03:41.701" v="86" actId="1076"/>
          <ac:picMkLst>
            <pc:docMk/>
            <pc:sldMk cId="3888553813" sldId="879"/>
            <ac:picMk id="36" creationId="{BF417E10-0F8C-449E-9369-7FED6DA33511}"/>
          </ac:picMkLst>
        </pc:picChg>
        <pc:picChg chg="mod">
          <ac:chgData name="Marta" userId="eac6eb22-5f14-46b4-a4ea-a86e6e8c4acc" providerId="ADAL" clId="{B35E4D9A-CD9E-4776-A49F-8EC63D17AD8F}" dt="2023-02-22T16:03:41.701" v="86" actId="1076"/>
          <ac:picMkLst>
            <pc:docMk/>
            <pc:sldMk cId="3888553813" sldId="879"/>
            <ac:picMk id="37" creationId="{6A1D7B96-982F-4046-B4ED-D5875A34734E}"/>
          </ac:picMkLst>
        </pc:picChg>
        <pc:picChg chg="mod">
          <ac:chgData name="Marta" userId="eac6eb22-5f14-46b4-a4ea-a86e6e8c4acc" providerId="ADAL" clId="{B35E4D9A-CD9E-4776-A49F-8EC63D17AD8F}" dt="2023-02-22T16:03:41.701" v="86" actId="1076"/>
          <ac:picMkLst>
            <pc:docMk/>
            <pc:sldMk cId="3888553813" sldId="879"/>
            <ac:picMk id="38" creationId="{48903956-58B0-4FA5-AC97-7D8B6E9E4D16}"/>
          </ac:picMkLst>
        </pc:picChg>
      </pc:sldChg>
      <pc:sldChg chg="modSp mod">
        <pc:chgData name="Marta" userId="eac6eb22-5f14-46b4-a4ea-a86e6e8c4acc" providerId="ADAL" clId="{B35E4D9A-CD9E-4776-A49F-8EC63D17AD8F}" dt="2023-02-22T16:09:36.236" v="126" actId="20577"/>
        <pc:sldMkLst>
          <pc:docMk/>
          <pc:sldMk cId="2237924450" sldId="895"/>
        </pc:sldMkLst>
        <pc:spChg chg="mod">
          <ac:chgData name="Marta" userId="eac6eb22-5f14-46b4-a4ea-a86e6e8c4acc" providerId="ADAL" clId="{B35E4D9A-CD9E-4776-A49F-8EC63D17AD8F}" dt="2023-02-22T16:09:36.236" v="126" actId="20577"/>
          <ac:spMkLst>
            <pc:docMk/>
            <pc:sldMk cId="2237924450" sldId="895"/>
            <ac:spMk id="6" creationId="{00000000-0000-0000-0000-000000000000}"/>
          </ac:spMkLst>
        </pc:spChg>
      </pc:sldChg>
      <pc:sldChg chg="del">
        <pc:chgData name="Marta" userId="eac6eb22-5f14-46b4-a4ea-a86e6e8c4acc" providerId="ADAL" clId="{B35E4D9A-CD9E-4776-A49F-8EC63D17AD8F}" dt="2023-02-22T16:09:22.257" v="122" actId="47"/>
        <pc:sldMkLst>
          <pc:docMk/>
          <pc:sldMk cId="599796722" sldId="896"/>
        </pc:sldMkLst>
      </pc:sldChg>
      <pc:sldChg chg="addSp delSp modSp mod">
        <pc:chgData name="Marta" userId="eac6eb22-5f14-46b4-a4ea-a86e6e8c4acc" providerId="ADAL" clId="{B35E4D9A-CD9E-4776-A49F-8EC63D17AD8F}" dt="2023-02-23T13:11:42.518" v="817" actId="20577"/>
        <pc:sldMkLst>
          <pc:docMk/>
          <pc:sldMk cId="2083658885" sldId="900"/>
        </pc:sldMkLst>
        <pc:spChg chg="add mod">
          <ac:chgData name="Marta" userId="eac6eb22-5f14-46b4-a4ea-a86e6e8c4acc" providerId="ADAL" clId="{B35E4D9A-CD9E-4776-A49F-8EC63D17AD8F}" dt="2023-02-23T13:11:42.518" v="817" actId="20577"/>
          <ac:spMkLst>
            <pc:docMk/>
            <pc:sldMk cId="2083658885" sldId="900"/>
            <ac:spMk id="5" creationId="{CFC2E158-8C27-4941-811A-C1A53BDF0D0C}"/>
          </ac:spMkLst>
        </pc:spChg>
        <pc:spChg chg="mod">
          <ac:chgData name="Marta" userId="eac6eb22-5f14-46b4-a4ea-a86e6e8c4acc" providerId="ADAL" clId="{B35E4D9A-CD9E-4776-A49F-8EC63D17AD8F}" dt="2023-02-22T17:49:58.442" v="325" actId="20577"/>
          <ac:spMkLst>
            <pc:docMk/>
            <pc:sldMk cId="2083658885" sldId="900"/>
            <ac:spMk id="6" creationId="{00000000-0000-0000-0000-000000000000}"/>
          </ac:spMkLst>
        </pc:spChg>
        <pc:spChg chg="del">
          <ac:chgData name="Marta" userId="eac6eb22-5f14-46b4-a4ea-a86e6e8c4acc" providerId="ADAL" clId="{B35E4D9A-CD9E-4776-A49F-8EC63D17AD8F}" dt="2023-02-22T16:12:16.594" v="174" actId="478"/>
          <ac:spMkLst>
            <pc:docMk/>
            <pc:sldMk cId="2083658885" sldId="900"/>
            <ac:spMk id="7" creationId="{7D3C80B4-DEB1-45A9-95C8-852C7B323BB7}"/>
          </ac:spMkLst>
        </pc:spChg>
        <pc:spChg chg="mod">
          <ac:chgData name="Marta" userId="eac6eb22-5f14-46b4-a4ea-a86e6e8c4acc" providerId="ADAL" clId="{B35E4D9A-CD9E-4776-A49F-8EC63D17AD8F}" dt="2023-02-22T16:12:21.664" v="176" actId="1076"/>
          <ac:spMkLst>
            <pc:docMk/>
            <pc:sldMk cId="2083658885" sldId="900"/>
            <ac:spMk id="10" creationId="{66421E13-941D-487E-9F8E-DCFA3FE9C646}"/>
          </ac:spMkLst>
        </pc:spChg>
      </pc:sldChg>
      <pc:sldChg chg="addSp delSp modSp mod">
        <pc:chgData name="Marta" userId="eac6eb22-5f14-46b4-a4ea-a86e6e8c4acc" providerId="ADAL" clId="{B35E4D9A-CD9E-4776-A49F-8EC63D17AD8F}" dt="2023-02-22T18:34:50.618" v="791" actId="1076"/>
        <pc:sldMkLst>
          <pc:docMk/>
          <pc:sldMk cId="644561616" sldId="901"/>
        </pc:sldMkLst>
        <pc:spChg chg="add mod">
          <ac:chgData name="Marta" userId="eac6eb22-5f14-46b4-a4ea-a86e6e8c4acc" providerId="ADAL" clId="{B35E4D9A-CD9E-4776-A49F-8EC63D17AD8F}" dt="2023-02-22T18:34:47.567" v="790" actId="20577"/>
          <ac:spMkLst>
            <pc:docMk/>
            <pc:sldMk cId="644561616" sldId="901"/>
            <ac:spMk id="2" creationId="{0668AD39-1ABD-44F1-B43D-A33ADE8D5FBC}"/>
          </ac:spMkLst>
        </pc:spChg>
        <pc:spChg chg="mod">
          <ac:chgData name="Marta" userId="eac6eb22-5f14-46b4-a4ea-a86e6e8c4acc" providerId="ADAL" clId="{B35E4D9A-CD9E-4776-A49F-8EC63D17AD8F}" dt="2023-02-22T17:50:09.068" v="326"/>
          <ac:spMkLst>
            <pc:docMk/>
            <pc:sldMk cId="644561616" sldId="901"/>
            <ac:spMk id="6" creationId="{00000000-0000-0000-0000-000000000000}"/>
          </ac:spMkLst>
        </pc:spChg>
        <pc:spChg chg="del">
          <ac:chgData name="Marta" userId="eac6eb22-5f14-46b4-a4ea-a86e6e8c4acc" providerId="ADAL" clId="{B35E4D9A-CD9E-4776-A49F-8EC63D17AD8F}" dt="2023-02-22T16:12:13.108" v="173" actId="21"/>
          <ac:spMkLst>
            <pc:docMk/>
            <pc:sldMk cId="644561616" sldId="901"/>
            <ac:spMk id="7" creationId="{026EDB2F-72D9-4D18-802D-6EF32D1A02C0}"/>
          </ac:spMkLst>
        </pc:spChg>
        <pc:spChg chg="mod">
          <ac:chgData name="Marta" userId="eac6eb22-5f14-46b4-a4ea-a86e6e8c4acc" providerId="ADAL" clId="{B35E4D9A-CD9E-4776-A49F-8EC63D17AD8F}" dt="2023-02-22T17:52:45.082" v="360" actId="1076"/>
          <ac:spMkLst>
            <pc:docMk/>
            <pc:sldMk cId="644561616" sldId="901"/>
            <ac:spMk id="10" creationId="{66421E13-941D-487E-9F8E-DCFA3FE9C646}"/>
          </ac:spMkLst>
        </pc:spChg>
        <pc:picChg chg="mod">
          <ac:chgData name="Marta" userId="eac6eb22-5f14-46b4-a4ea-a86e6e8c4acc" providerId="ADAL" clId="{B35E4D9A-CD9E-4776-A49F-8EC63D17AD8F}" dt="2023-02-22T18:34:50.618" v="791" actId="1076"/>
          <ac:picMkLst>
            <pc:docMk/>
            <pc:sldMk cId="644561616" sldId="901"/>
            <ac:picMk id="5" creationId="{A7CE0624-DE4C-4238-8618-DC619B9FF7AB}"/>
          </ac:picMkLst>
        </pc:picChg>
      </pc:sldChg>
      <pc:sldChg chg="modSp mod">
        <pc:chgData name="Marta" userId="eac6eb22-5f14-46b4-a4ea-a86e6e8c4acc" providerId="ADAL" clId="{B35E4D9A-CD9E-4776-A49F-8EC63D17AD8F}" dt="2023-02-28T16:39:58.051" v="1922" actId="6549"/>
        <pc:sldMkLst>
          <pc:docMk/>
          <pc:sldMk cId="3935080529" sldId="922"/>
        </pc:sldMkLst>
        <pc:spChg chg="mod">
          <ac:chgData name="Marta" userId="eac6eb22-5f14-46b4-a4ea-a86e6e8c4acc" providerId="ADAL" clId="{B35E4D9A-CD9E-4776-A49F-8EC63D17AD8F}" dt="2023-02-28T16:39:58.051" v="1922" actId="6549"/>
          <ac:spMkLst>
            <pc:docMk/>
            <pc:sldMk cId="3935080529" sldId="922"/>
            <ac:spMk id="3" creationId="{00000000-0000-0000-0000-000000000000}"/>
          </ac:spMkLst>
        </pc:spChg>
        <pc:spChg chg="mod">
          <ac:chgData name="Marta" userId="eac6eb22-5f14-46b4-a4ea-a86e6e8c4acc" providerId="ADAL" clId="{B35E4D9A-CD9E-4776-A49F-8EC63D17AD8F}" dt="2023-02-28T13:03:22.698" v="848" actId="20577"/>
          <ac:spMkLst>
            <pc:docMk/>
            <pc:sldMk cId="3935080529" sldId="922"/>
            <ac:spMk id="4" creationId="{00000000-0000-0000-0000-000000000000}"/>
          </ac:spMkLst>
        </pc:spChg>
      </pc:sldChg>
      <pc:sldChg chg="del">
        <pc:chgData name="Marta" userId="eac6eb22-5f14-46b4-a4ea-a86e6e8c4acc" providerId="ADAL" clId="{B35E4D9A-CD9E-4776-A49F-8EC63D17AD8F}" dt="2023-02-22T16:09:20.322" v="121" actId="47"/>
        <pc:sldMkLst>
          <pc:docMk/>
          <pc:sldMk cId="965821948" sldId="951"/>
        </pc:sldMkLst>
      </pc:sldChg>
      <pc:sldChg chg="addSp delSp modSp mod">
        <pc:chgData name="Marta" userId="eac6eb22-5f14-46b4-a4ea-a86e6e8c4acc" providerId="ADAL" clId="{B35E4D9A-CD9E-4776-A49F-8EC63D17AD8F}" dt="2023-02-22T16:08:48.250" v="104" actId="20577"/>
        <pc:sldMkLst>
          <pc:docMk/>
          <pc:sldMk cId="2989778967" sldId="952"/>
        </pc:sldMkLst>
        <pc:spChg chg="del mod">
          <ac:chgData name="Marta" userId="eac6eb22-5f14-46b4-a4ea-a86e6e8c4acc" providerId="ADAL" clId="{B35E4D9A-CD9E-4776-A49F-8EC63D17AD8F}" dt="2023-02-22T16:08:35.397" v="101" actId="478"/>
          <ac:spMkLst>
            <pc:docMk/>
            <pc:sldMk cId="2989778967" sldId="952"/>
            <ac:spMk id="3" creationId="{C5D0A81D-BB54-457A-8AD9-76363F50697A}"/>
          </ac:spMkLst>
        </pc:spChg>
        <pc:spChg chg="add del mod">
          <ac:chgData name="Marta" userId="eac6eb22-5f14-46b4-a4ea-a86e6e8c4acc" providerId="ADAL" clId="{B35E4D9A-CD9E-4776-A49F-8EC63D17AD8F}" dt="2023-02-22T16:08:33.533" v="99" actId="478"/>
          <ac:spMkLst>
            <pc:docMk/>
            <pc:sldMk cId="2989778967" sldId="952"/>
            <ac:spMk id="4" creationId="{7A72CAA4-8647-4828-8420-FB020190B885}"/>
          </ac:spMkLst>
        </pc:spChg>
        <pc:spChg chg="add">
          <ac:chgData name="Marta" userId="eac6eb22-5f14-46b4-a4ea-a86e6e8c4acc" providerId="ADAL" clId="{B35E4D9A-CD9E-4776-A49F-8EC63D17AD8F}" dt="2023-02-22T16:08:36.688" v="102" actId="22"/>
          <ac:spMkLst>
            <pc:docMk/>
            <pc:sldMk cId="2989778967" sldId="952"/>
            <ac:spMk id="5" creationId="{E3B8E8E1-4A2D-4783-AFCA-5F22F296D0E1}"/>
          </ac:spMkLst>
        </pc:spChg>
        <pc:spChg chg="mod">
          <ac:chgData name="Marta" userId="eac6eb22-5f14-46b4-a4ea-a86e6e8c4acc" providerId="ADAL" clId="{B35E4D9A-CD9E-4776-A49F-8EC63D17AD8F}" dt="2023-02-22T16:08:48.250" v="104" actId="20577"/>
          <ac:spMkLst>
            <pc:docMk/>
            <pc:sldMk cId="2989778967" sldId="952"/>
            <ac:spMk id="11" creationId="{93918034-9B9D-4596-85F0-9F9E81E42410}"/>
          </ac:spMkLst>
        </pc:spChg>
      </pc:sldChg>
      <pc:sldChg chg="add del">
        <pc:chgData name="Marta" userId="eac6eb22-5f14-46b4-a4ea-a86e6e8c4acc" providerId="ADAL" clId="{B35E4D9A-CD9E-4776-A49F-8EC63D17AD8F}" dt="2023-02-28T13:03:25.935" v="850" actId="27028"/>
        <pc:sldMkLst>
          <pc:docMk/>
          <pc:sldMk cId="1255195643" sldId="953"/>
        </pc:sldMkLst>
      </pc:sldChg>
      <pc:sldChg chg="add del">
        <pc:chgData name="Marta" userId="eac6eb22-5f14-46b4-a4ea-a86e6e8c4acc" providerId="ADAL" clId="{B35E4D9A-CD9E-4776-A49F-8EC63D17AD8F}" dt="2023-02-28T13:04:36.152" v="942" actId="47"/>
        <pc:sldMkLst>
          <pc:docMk/>
          <pc:sldMk cId="2206086140" sldId="953"/>
        </pc:sldMkLst>
      </pc:sldChg>
      <pc:sldChg chg="addSp delSp modSp add mod">
        <pc:chgData name="Marta" userId="eac6eb22-5f14-46b4-a4ea-a86e6e8c4acc" providerId="ADAL" clId="{B35E4D9A-CD9E-4776-A49F-8EC63D17AD8F}" dt="2023-02-28T13:26:05.049" v="1539" actId="1036"/>
        <pc:sldMkLst>
          <pc:docMk/>
          <pc:sldMk cId="3029621600" sldId="953"/>
        </pc:sldMkLst>
        <pc:picChg chg="add mod">
          <ac:chgData name="Marta" userId="eac6eb22-5f14-46b4-a4ea-a86e6e8c4acc" providerId="ADAL" clId="{B35E4D9A-CD9E-4776-A49F-8EC63D17AD8F}" dt="2023-02-28T13:26:05.049" v="1539" actId="1036"/>
          <ac:picMkLst>
            <pc:docMk/>
            <pc:sldMk cId="3029621600" sldId="953"/>
            <ac:picMk id="2" creationId="{18B7C918-A413-49B3-8C8B-8A861D66848F}"/>
          </ac:picMkLst>
        </pc:picChg>
        <pc:cxnChg chg="del">
          <ac:chgData name="Marta" userId="eac6eb22-5f14-46b4-a4ea-a86e6e8c4acc" providerId="ADAL" clId="{B35E4D9A-CD9E-4776-A49F-8EC63D17AD8F}" dt="2023-02-28T13:26:01.705" v="1515" actId="478"/>
          <ac:cxnSpMkLst>
            <pc:docMk/>
            <pc:sldMk cId="3029621600" sldId="953"/>
            <ac:cxnSpMk id="66563" creationId="{0175E439-A446-1EBD-28C4-3F61CC73B6E9}"/>
          </ac:cxnSpMkLst>
        </pc:cxnChg>
      </pc:sldChg>
      <pc:sldChg chg="del">
        <pc:chgData name="Marta" userId="eac6eb22-5f14-46b4-a4ea-a86e6e8c4acc" providerId="ADAL" clId="{B35E4D9A-CD9E-4776-A49F-8EC63D17AD8F}" dt="2023-02-22T15:59:33.967" v="39" actId="47"/>
        <pc:sldMkLst>
          <pc:docMk/>
          <pc:sldMk cId="3914778552" sldId="953"/>
        </pc:sldMkLst>
      </pc:sldChg>
      <pc:sldChg chg="del">
        <pc:chgData name="Marta" userId="eac6eb22-5f14-46b4-a4ea-a86e6e8c4acc" providerId="ADAL" clId="{B35E4D9A-CD9E-4776-A49F-8EC63D17AD8F}" dt="2023-02-22T16:08:55.671" v="107" actId="47"/>
        <pc:sldMkLst>
          <pc:docMk/>
          <pc:sldMk cId="398580207" sldId="954"/>
        </pc:sldMkLst>
      </pc:sldChg>
      <pc:sldChg chg="add del">
        <pc:chgData name="Marta" userId="eac6eb22-5f14-46b4-a4ea-a86e6e8c4acc" providerId="ADAL" clId="{B35E4D9A-CD9E-4776-A49F-8EC63D17AD8F}" dt="2023-02-28T13:04:36.152" v="942" actId="47"/>
        <pc:sldMkLst>
          <pc:docMk/>
          <pc:sldMk cId="2217707006" sldId="954"/>
        </pc:sldMkLst>
      </pc:sldChg>
      <pc:sldChg chg="add del">
        <pc:chgData name="Marta" userId="eac6eb22-5f14-46b4-a4ea-a86e6e8c4acc" providerId="ADAL" clId="{B35E4D9A-CD9E-4776-A49F-8EC63D17AD8F}" dt="2023-02-28T13:03:25.935" v="850" actId="27028"/>
        <pc:sldMkLst>
          <pc:docMk/>
          <pc:sldMk cId="2753164404" sldId="954"/>
        </pc:sldMkLst>
      </pc:sldChg>
      <pc:sldChg chg="addSp delSp modSp add mod">
        <pc:chgData name="Marta" userId="eac6eb22-5f14-46b4-a4ea-a86e6e8c4acc" providerId="ADAL" clId="{B35E4D9A-CD9E-4776-A49F-8EC63D17AD8F}" dt="2023-02-28T13:25:58.600" v="1514" actId="22"/>
        <pc:sldMkLst>
          <pc:docMk/>
          <pc:sldMk cId="3593586213" sldId="954"/>
        </pc:sldMkLst>
        <pc:spChg chg="mod">
          <ac:chgData name="Marta" userId="eac6eb22-5f14-46b4-a4ea-a86e6e8c4acc" providerId="ADAL" clId="{B35E4D9A-CD9E-4776-A49F-8EC63D17AD8F}" dt="2023-02-28T13:08:46.183" v="962" actId="948"/>
          <ac:spMkLst>
            <pc:docMk/>
            <pc:sldMk cId="3593586213" sldId="954"/>
            <ac:spMk id="67587" creationId="{C3E5F37F-E568-C917-8549-EA418F7166FF}"/>
          </ac:spMkLst>
        </pc:spChg>
        <pc:picChg chg="add">
          <ac:chgData name="Marta" userId="eac6eb22-5f14-46b4-a4ea-a86e6e8c4acc" providerId="ADAL" clId="{B35E4D9A-CD9E-4776-A49F-8EC63D17AD8F}" dt="2023-02-28T13:25:58.600" v="1514" actId="22"/>
          <ac:picMkLst>
            <pc:docMk/>
            <pc:sldMk cId="3593586213" sldId="954"/>
            <ac:picMk id="2" creationId="{4E46566D-F57A-4A01-A754-8761B7D1AF19}"/>
          </ac:picMkLst>
        </pc:picChg>
        <pc:cxnChg chg="del">
          <ac:chgData name="Marta" userId="eac6eb22-5f14-46b4-a4ea-a86e6e8c4acc" providerId="ADAL" clId="{B35E4D9A-CD9E-4776-A49F-8EC63D17AD8F}" dt="2023-02-28T13:25:57.972" v="1513" actId="478"/>
          <ac:cxnSpMkLst>
            <pc:docMk/>
            <pc:sldMk cId="3593586213" sldId="954"/>
            <ac:cxnSpMk id="67588" creationId="{0B596372-A4CC-4062-549D-7302FA5EDC1D}"/>
          </ac:cxnSpMkLst>
        </pc:cxnChg>
      </pc:sldChg>
      <pc:sldChg chg="add del">
        <pc:chgData name="Marta" userId="eac6eb22-5f14-46b4-a4ea-a86e6e8c4acc" providerId="ADAL" clId="{B35E4D9A-CD9E-4776-A49F-8EC63D17AD8F}" dt="2023-02-28T13:03:25.935" v="850" actId="27028"/>
        <pc:sldMkLst>
          <pc:docMk/>
          <pc:sldMk cId="247979730" sldId="955"/>
        </pc:sldMkLst>
      </pc:sldChg>
      <pc:sldChg chg="del">
        <pc:chgData name="Marta" userId="eac6eb22-5f14-46b4-a4ea-a86e6e8c4acc" providerId="ADAL" clId="{B35E4D9A-CD9E-4776-A49F-8EC63D17AD8F}" dt="2023-02-22T16:08:56.776" v="108" actId="47"/>
        <pc:sldMkLst>
          <pc:docMk/>
          <pc:sldMk cId="283885636" sldId="955"/>
        </pc:sldMkLst>
      </pc:sldChg>
      <pc:sldChg chg="add del">
        <pc:chgData name="Marta" userId="eac6eb22-5f14-46b4-a4ea-a86e6e8c4acc" providerId="ADAL" clId="{B35E4D9A-CD9E-4776-A49F-8EC63D17AD8F}" dt="2023-02-28T13:04:36.152" v="942" actId="47"/>
        <pc:sldMkLst>
          <pc:docMk/>
          <pc:sldMk cId="646818854" sldId="955"/>
        </pc:sldMkLst>
      </pc:sldChg>
      <pc:sldChg chg="addSp delSp modSp add mod">
        <pc:chgData name="Marta" userId="eac6eb22-5f14-46b4-a4ea-a86e6e8c4acc" providerId="ADAL" clId="{B35E4D9A-CD9E-4776-A49F-8EC63D17AD8F}" dt="2023-02-28T13:25:54.814" v="1512" actId="22"/>
        <pc:sldMkLst>
          <pc:docMk/>
          <pc:sldMk cId="2307580226" sldId="955"/>
        </pc:sldMkLst>
        <pc:spChg chg="mod">
          <ac:chgData name="Marta" userId="eac6eb22-5f14-46b4-a4ea-a86e6e8c4acc" providerId="ADAL" clId="{B35E4D9A-CD9E-4776-A49F-8EC63D17AD8F}" dt="2023-02-28T13:07:44.120" v="955" actId="113"/>
          <ac:spMkLst>
            <pc:docMk/>
            <pc:sldMk cId="2307580226" sldId="955"/>
            <ac:spMk id="68611" creationId="{72529292-A773-8F5E-3323-E1A5949A0EC7}"/>
          </ac:spMkLst>
        </pc:spChg>
        <pc:picChg chg="add">
          <ac:chgData name="Marta" userId="eac6eb22-5f14-46b4-a4ea-a86e6e8c4acc" providerId="ADAL" clId="{B35E4D9A-CD9E-4776-A49F-8EC63D17AD8F}" dt="2023-02-28T13:25:54.814" v="1512" actId="22"/>
          <ac:picMkLst>
            <pc:docMk/>
            <pc:sldMk cId="2307580226" sldId="955"/>
            <ac:picMk id="2" creationId="{60A4ED9E-475C-41D0-A22F-90F5C0B1D55B}"/>
          </ac:picMkLst>
        </pc:picChg>
        <pc:cxnChg chg="del">
          <ac:chgData name="Marta" userId="eac6eb22-5f14-46b4-a4ea-a86e6e8c4acc" providerId="ADAL" clId="{B35E4D9A-CD9E-4776-A49F-8EC63D17AD8F}" dt="2023-02-28T13:25:54.670" v="1511" actId="478"/>
          <ac:cxnSpMkLst>
            <pc:docMk/>
            <pc:sldMk cId="2307580226" sldId="955"/>
            <ac:cxnSpMk id="68612" creationId="{345B84BD-017E-6A4A-D379-26F809718927}"/>
          </ac:cxnSpMkLst>
        </pc:cxnChg>
      </pc:sldChg>
      <pc:sldChg chg="add del">
        <pc:chgData name="Marta" userId="eac6eb22-5f14-46b4-a4ea-a86e6e8c4acc" providerId="ADAL" clId="{B35E4D9A-CD9E-4776-A49F-8EC63D17AD8F}" dt="2023-02-28T13:03:25.935" v="850" actId="27028"/>
        <pc:sldMkLst>
          <pc:docMk/>
          <pc:sldMk cId="1509851214" sldId="956"/>
        </pc:sldMkLst>
      </pc:sldChg>
      <pc:sldChg chg="del">
        <pc:chgData name="Marta" userId="eac6eb22-5f14-46b4-a4ea-a86e6e8c4acc" providerId="ADAL" clId="{B35E4D9A-CD9E-4776-A49F-8EC63D17AD8F}" dt="2023-02-22T16:08:58.679" v="109" actId="47"/>
        <pc:sldMkLst>
          <pc:docMk/>
          <pc:sldMk cId="2209209823" sldId="956"/>
        </pc:sldMkLst>
      </pc:sldChg>
      <pc:sldChg chg="add del">
        <pc:chgData name="Marta" userId="eac6eb22-5f14-46b4-a4ea-a86e6e8c4acc" providerId="ADAL" clId="{B35E4D9A-CD9E-4776-A49F-8EC63D17AD8F}" dt="2023-02-28T13:04:36.152" v="942" actId="47"/>
        <pc:sldMkLst>
          <pc:docMk/>
          <pc:sldMk cId="2864151499" sldId="956"/>
        </pc:sldMkLst>
      </pc:sldChg>
      <pc:sldChg chg="addSp delSp modSp add mod">
        <pc:chgData name="Marta" userId="eac6eb22-5f14-46b4-a4ea-a86e6e8c4acc" providerId="ADAL" clId="{B35E4D9A-CD9E-4776-A49F-8EC63D17AD8F}" dt="2023-02-28T13:25:52.069" v="1510" actId="22"/>
        <pc:sldMkLst>
          <pc:docMk/>
          <pc:sldMk cId="3136932328" sldId="956"/>
        </pc:sldMkLst>
        <pc:spChg chg="mod">
          <ac:chgData name="Marta" userId="eac6eb22-5f14-46b4-a4ea-a86e6e8c4acc" providerId="ADAL" clId="{B35E4D9A-CD9E-4776-A49F-8EC63D17AD8F}" dt="2023-02-28T13:06:40.858" v="952" actId="948"/>
          <ac:spMkLst>
            <pc:docMk/>
            <pc:sldMk cId="3136932328" sldId="956"/>
            <ac:spMk id="8" creationId="{C8735485-A8E8-285C-B741-E7189A9D99A9}"/>
          </ac:spMkLst>
        </pc:spChg>
        <pc:picChg chg="add">
          <ac:chgData name="Marta" userId="eac6eb22-5f14-46b4-a4ea-a86e6e8c4acc" providerId="ADAL" clId="{B35E4D9A-CD9E-4776-A49F-8EC63D17AD8F}" dt="2023-02-28T13:25:52.069" v="1510" actId="22"/>
          <ac:picMkLst>
            <pc:docMk/>
            <pc:sldMk cId="3136932328" sldId="956"/>
            <ac:picMk id="3" creationId="{6B7BC5D0-E052-4A56-B8E8-1137C3F8704D}"/>
          </ac:picMkLst>
        </pc:picChg>
        <pc:picChg chg="del">
          <ac:chgData name="Marta" userId="eac6eb22-5f14-46b4-a4ea-a86e6e8c4acc" providerId="ADAL" clId="{B35E4D9A-CD9E-4776-A49F-8EC63D17AD8F}" dt="2023-02-28T13:25:51.492" v="1509" actId="478"/>
          <ac:picMkLst>
            <pc:docMk/>
            <pc:sldMk cId="3136932328" sldId="956"/>
            <ac:picMk id="69638" creationId="{6B120186-F71F-4133-857C-F7EAAF3B6376}"/>
          </ac:picMkLst>
        </pc:picChg>
      </pc:sldChg>
      <pc:sldChg chg="del">
        <pc:chgData name="Marta" userId="eac6eb22-5f14-46b4-a4ea-a86e6e8c4acc" providerId="ADAL" clId="{B35E4D9A-CD9E-4776-A49F-8EC63D17AD8F}" dt="2023-02-22T16:08:59.780" v="110" actId="47"/>
        <pc:sldMkLst>
          <pc:docMk/>
          <pc:sldMk cId="374147207" sldId="957"/>
        </pc:sldMkLst>
      </pc:sldChg>
      <pc:sldChg chg="addSp delSp modSp add mod">
        <pc:chgData name="Marta" userId="eac6eb22-5f14-46b4-a4ea-a86e6e8c4acc" providerId="ADAL" clId="{B35E4D9A-CD9E-4776-A49F-8EC63D17AD8F}" dt="2023-02-28T13:25:47.195" v="1508" actId="22"/>
        <pc:sldMkLst>
          <pc:docMk/>
          <pc:sldMk cId="3111360432" sldId="957"/>
        </pc:sldMkLst>
        <pc:spChg chg="mod">
          <ac:chgData name="Marta" userId="eac6eb22-5f14-46b4-a4ea-a86e6e8c4acc" providerId="ADAL" clId="{B35E4D9A-CD9E-4776-A49F-8EC63D17AD8F}" dt="2023-02-28T13:10:52.572" v="1031" actId="12"/>
          <ac:spMkLst>
            <pc:docMk/>
            <pc:sldMk cId="3111360432" sldId="957"/>
            <ac:spMk id="6" creationId="{2590D3DB-BBB0-0CB9-9E1E-A0439DD996F8}"/>
          </ac:spMkLst>
        </pc:spChg>
        <pc:picChg chg="add">
          <ac:chgData name="Marta" userId="eac6eb22-5f14-46b4-a4ea-a86e6e8c4acc" providerId="ADAL" clId="{B35E4D9A-CD9E-4776-A49F-8EC63D17AD8F}" dt="2023-02-28T13:25:47.195" v="1508" actId="22"/>
          <ac:picMkLst>
            <pc:docMk/>
            <pc:sldMk cId="3111360432" sldId="957"/>
            <ac:picMk id="2" creationId="{D5A405FC-D4FB-4A41-8BD5-38A8CE7899B0}"/>
          </ac:picMkLst>
        </pc:picChg>
        <pc:picChg chg="del">
          <ac:chgData name="Marta" userId="eac6eb22-5f14-46b4-a4ea-a86e6e8c4acc" providerId="ADAL" clId="{B35E4D9A-CD9E-4776-A49F-8EC63D17AD8F}" dt="2023-02-28T13:25:46.586" v="1507" actId="478"/>
          <ac:picMkLst>
            <pc:docMk/>
            <pc:sldMk cId="3111360432" sldId="957"/>
            <ac:picMk id="70659" creationId="{1562E88A-E116-98C7-171D-8AE5405211E0}"/>
          </ac:picMkLst>
        </pc:picChg>
      </pc:sldChg>
      <pc:sldChg chg="add del">
        <pc:chgData name="Marta" userId="eac6eb22-5f14-46b4-a4ea-a86e6e8c4acc" providerId="ADAL" clId="{B35E4D9A-CD9E-4776-A49F-8EC63D17AD8F}" dt="2023-02-28T13:04:36.152" v="942" actId="47"/>
        <pc:sldMkLst>
          <pc:docMk/>
          <pc:sldMk cId="4102934954" sldId="957"/>
        </pc:sldMkLst>
      </pc:sldChg>
      <pc:sldChg chg="modSp add del mod">
        <pc:chgData name="Marta" userId="eac6eb22-5f14-46b4-a4ea-a86e6e8c4acc" providerId="ADAL" clId="{B35E4D9A-CD9E-4776-A49F-8EC63D17AD8F}" dt="2023-02-28T13:03:25.935" v="850" actId="27028"/>
        <pc:sldMkLst>
          <pc:docMk/>
          <pc:sldMk cId="4187864210" sldId="957"/>
        </pc:sldMkLst>
        <pc:spChg chg="mod">
          <ac:chgData name="Marta" userId="eac6eb22-5f14-46b4-a4ea-a86e6e8c4acc" providerId="ADAL" clId="{B35E4D9A-CD9E-4776-A49F-8EC63D17AD8F}" dt="2023-02-28T13:03:18.809" v="842" actId="12"/>
          <ac:spMkLst>
            <pc:docMk/>
            <pc:sldMk cId="4187864210" sldId="957"/>
            <ac:spMk id="6" creationId="{2590D3DB-BBB0-0CB9-9E1E-A0439DD996F8}"/>
          </ac:spMkLst>
        </pc:spChg>
      </pc:sldChg>
      <pc:sldChg chg="addSp delSp modSp add mod">
        <pc:chgData name="Marta" userId="eac6eb22-5f14-46b4-a4ea-a86e6e8c4acc" providerId="ADAL" clId="{B35E4D9A-CD9E-4776-A49F-8EC63D17AD8F}" dt="2023-02-28T13:25:42.623" v="1506" actId="22"/>
        <pc:sldMkLst>
          <pc:docMk/>
          <pc:sldMk cId="1693778706" sldId="958"/>
        </pc:sldMkLst>
        <pc:spChg chg="mod">
          <ac:chgData name="Marta" userId="eac6eb22-5f14-46b4-a4ea-a86e6e8c4acc" providerId="ADAL" clId="{B35E4D9A-CD9E-4776-A49F-8EC63D17AD8F}" dt="2023-02-28T13:11:14.805" v="1035" actId="6549"/>
          <ac:spMkLst>
            <pc:docMk/>
            <pc:sldMk cId="1693778706" sldId="958"/>
            <ac:spMk id="5" creationId="{29D5028A-730B-066D-690B-50FCC79638BA}"/>
          </ac:spMkLst>
        </pc:spChg>
        <pc:picChg chg="add">
          <ac:chgData name="Marta" userId="eac6eb22-5f14-46b4-a4ea-a86e6e8c4acc" providerId="ADAL" clId="{B35E4D9A-CD9E-4776-A49F-8EC63D17AD8F}" dt="2023-02-28T13:25:42.623" v="1506" actId="22"/>
          <ac:picMkLst>
            <pc:docMk/>
            <pc:sldMk cId="1693778706" sldId="958"/>
            <ac:picMk id="3" creationId="{58760C3A-0DED-49AB-B4AE-D7C5761951AE}"/>
          </ac:picMkLst>
        </pc:picChg>
        <pc:cxnChg chg="del">
          <ac:chgData name="Marta" userId="eac6eb22-5f14-46b4-a4ea-a86e6e8c4acc" providerId="ADAL" clId="{B35E4D9A-CD9E-4776-A49F-8EC63D17AD8F}" dt="2023-02-28T13:25:42.021" v="1505" actId="478"/>
          <ac:cxnSpMkLst>
            <pc:docMk/>
            <pc:sldMk cId="1693778706" sldId="958"/>
            <ac:cxnSpMk id="71683" creationId="{CD5F22D8-AD7E-D68D-78EF-EBF877A3F9F3}"/>
          </ac:cxnSpMkLst>
        </pc:cxnChg>
      </pc:sldChg>
      <pc:sldChg chg="modSp add del mod">
        <pc:chgData name="Marta" userId="eac6eb22-5f14-46b4-a4ea-a86e6e8c4acc" providerId="ADAL" clId="{B35E4D9A-CD9E-4776-A49F-8EC63D17AD8F}" dt="2023-02-28T13:03:25.935" v="850" actId="27028"/>
        <pc:sldMkLst>
          <pc:docMk/>
          <pc:sldMk cId="2969473040" sldId="958"/>
        </pc:sldMkLst>
        <pc:spChg chg="mod">
          <ac:chgData name="Marta" userId="eac6eb22-5f14-46b4-a4ea-a86e6e8c4acc" providerId="ADAL" clId="{B35E4D9A-CD9E-4776-A49F-8EC63D17AD8F}" dt="2023-02-28T13:03:18.981" v="843" actId="12"/>
          <ac:spMkLst>
            <pc:docMk/>
            <pc:sldMk cId="2969473040" sldId="958"/>
            <ac:spMk id="5" creationId="{29D5028A-730B-066D-690B-50FCC79638BA}"/>
          </ac:spMkLst>
        </pc:spChg>
      </pc:sldChg>
      <pc:sldChg chg="add del">
        <pc:chgData name="Marta" userId="eac6eb22-5f14-46b4-a4ea-a86e6e8c4acc" providerId="ADAL" clId="{B35E4D9A-CD9E-4776-A49F-8EC63D17AD8F}" dt="2023-02-28T13:04:36.152" v="942" actId="47"/>
        <pc:sldMkLst>
          <pc:docMk/>
          <pc:sldMk cId="3153910527" sldId="958"/>
        </pc:sldMkLst>
      </pc:sldChg>
      <pc:sldChg chg="del">
        <pc:chgData name="Marta" userId="eac6eb22-5f14-46b4-a4ea-a86e6e8c4acc" providerId="ADAL" clId="{B35E4D9A-CD9E-4776-A49F-8EC63D17AD8F}" dt="2023-02-22T16:09:00.672" v="111" actId="47"/>
        <pc:sldMkLst>
          <pc:docMk/>
          <pc:sldMk cId="3244059987" sldId="958"/>
        </pc:sldMkLst>
      </pc:sldChg>
      <pc:sldChg chg="addSp delSp modSp add mod">
        <pc:chgData name="Marta" userId="eac6eb22-5f14-46b4-a4ea-a86e6e8c4acc" providerId="ADAL" clId="{B35E4D9A-CD9E-4776-A49F-8EC63D17AD8F}" dt="2023-02-28T13:25:37.352" v="1504" actId="22"/>
        <pc:sldMkLst>
          <pc:docMk/>
          <pc:sldMk cId="212597656" sldId="959"/>
        </pc:sldMkLst>
        <pc:spChg chg="mod">
          <ac:chgData name="Marta" userId="eac6eb22-5f14-46b4-a4ea-a86e6e8c4acc" providerId="ADAL" clId="{B35E4D9A-CD9E-4776-A49F-8EC63D17AD8F}" dt="2023-02-28T13:12:07.764" v="1054" actId="20577"/>
          <ac:spMkLst>
            <pc:docMk/>
            <pc:sldMk cId="212597656" sldId="959"/>
            <ac:spMk id="6" creationId="{6E93F0E7-CA7F-5EC3-32CC-CFA138ACBC20}"/>
          </ac:spMkLst>
        </pc:spChg>
        <pc:picChg chg="add">
          <ac:chgData name="Marta" userId="eac6eb22-5f14-46b4-a4ea-a86e6e8c4acc" providerId="ADAL" clId="{B35E4D9A-CD9E-4776-A49F-8EC63D17AD8F}" dt="2023-02-28T13:25:37.352" v="1504" actId="22"/>
          <ac:picMkLst>
            <pc:docMk/>
            <pc:sldMk cId="212597656" sldId="959"/>
            <ac:picMk id="2" creationId="{79911F38-6A41-48EA-A453-B26155305F41}"/>
          </ac:picMkLst>
        </pc:picChg>
        <pc:picChg chg="del">
          <ac:chgData name="Marta" userId="eac6eb22-5f14-46b4-a4ea-a86e6e8c4acc" providerId="ADAL" clId="{B35E4D9A-CD9E-4776-A49F-8EC63D17AD8F}" dt="2023-02-28T13:25:37.153" v="1503" actId="478"/>
          <ac:picMkLst>
            <pc:docMk/>
            <pc:sldMk cId="212597656" sldId="959"/>
            <ac:picMk id="72707" creationId="{4F52C934-16CF-6E86-8E2F-D1DE56A1952B}"/>
          </ac:picMkLst>
        </pc:picChg>
      </pc:sldChg>
      <pc:sldChg chg="modSp add del mod">
        <pc:chgData name="Marta" userId="eac6eb22-5f14-46b4-a4ea-a86e6e8c4acc" providerId="ADAL" clId="{B35E4D9A-CD9E-4776-A49F-8EC63D17AD8F}" dt="2023-02-28T13:03:25.935" v="850" actId="27028"/>
        <pc:sldMkLst>
          <pc:docMk/>
          <pc:sldMk cId="546169521" sldId="959"/>
        </pc:sldMkLst>
        <pc:spChg chg="mod">
          <ac:chgData name="Marta" userId="eac6eb22-5f14-46b4-a4ea-a86e6e8c4acc" providerId="ADAL" clId="{B35E4D9A-CD9E-4776-A49F-8EC63D17AD8F}" dt="2023-02-28T13:03:18.117" v="838" actId="12"/>
          <ac:spMkLst>
            <pc:docMk/>
            <pc:sldMk cId="546169521" sldId="959"/>
            <ac:spMk id="6" creationId="{6E93F0E7-CA7F-5EC3-32CC-CFA138ACBC20}"/>
          </ac:spMkLst>
        </pc:spChg>
      </pc:sldChg>
      <pc:sldChg chg="add del">
        <pc:chgData name="Marta" userId="eac6eb22-5f14-46b4-a4ea-a86e6e8c4acc" providerId="ADAL" clId="{B35E4D9A-CD9E-4776-A49F-8EC63D17AD8F}" dt="2023-02-28T13:04:36.152" v="942" actId="47"/>
        <pc:sldMkLst>
          <pc:docMk/>
          <pc:sldMk cId="1242385606" sldId="959"/>
        </pc:sldMkLst>
      </pc:sldChg>
      <pc:sldChg chg="del">
        <pc:chgData name="Marta" userId="eac6eb22-5f14-46b4-a4ea-a86e6e8c4acc" providerId="ADAL" clId="{B35E4D9A-CD9E-4776-A49F-8EC63D17AD8F}" dt="2023-02-22T16:09:01.758" v="112" actId="47"/>
        <pc:sldMkLst>
          <pc:docMk/>
          <pc:sldMk cId="2192591689" sldId="959"/>
        </pc:sldMkLst>
      </pc:sldChg>
      <pc:sldChg chg="add del">
        <pc:chgData name="Marta" userId="eac6eb22-5f14-46b4-a4ea-a86e6e8c4acc" providerId="ADAL" clId="{B35E4D9A-CD9E-4776-A49F-8EC63D17AD8F}" dt="2023-02-28T13:03:25.935" v="850" actId="27028"/>
        <pc:sldMkLst>
          <pc:docMk/>
          <pc:sldMk cId="71243610" sldId="960"/>
        </pc:sldMkLst>
      </pc:sldChg>
      <pc:sldChg chg="del">
        <pc:chgData name="Marta" userId="eac6eb22-5f14-46b4-a4ea-a86e6e8c4acc" providerId="ADAL" clId="{B35E4D9A-CD9E-4776-A49F-8EC63D17AD8F}" dt="2023-02-22T16:09:02.757" v="113" actId="47"/>
        <pc:sldMkLst>
          <pc:docMk/>
          <pc:sldMk cId="364998370" sldId="960"/>
        </pc:sldMkLst>
      </pc:sldChg>
      <pc:sldChg chg="add del">
        <pc:chgData name="Marta" userId="eac6eb22-5f14-46b4-a4ea-a86e6e8c4acc" providerId="ADAL" clId="{B35E4D9A-CD9E-4776-A49F-8EC63D17AD8F}" dt="2023-02-28T13:04:36.152" v="942" actId="47"/>
        <pc:sldMkLst>
          <pc:docMk/>
          <pc:sldMk cId="2152677631" sldId="960"/>
        </pc:sldMkLst>
      </pc:sldChg>
      <pc:sldChg chg="addSp delSp modSp add mod">
        <pc:chgData name="Marta" userId="eac6eb22-5f14-46b4-a4ea-a86e6e8c4acc" providerId="ADAL" clId="{B35E4D9A-CD9E-4776-A49F-8EC63D17AD8F}" dt="2023-02-28T16:22:06.256" v="1918" actId="20577"/>
        <pc:sldMkLst>
          <pc:docMk/>
          <pc:sldMk cId="3495934290" sldId="960"/>
        </pc:sldMkLst>
        <pc:spChg chg="mod">
          <ac:chgData name="Marta" userId="eac6eb22-5f14-46b4-a4ea-a86e6e8c4acc" providerId="ADAL" clId="{B35E4D9A-CD9E-4776-A49F-8EC63D17AD8F}" dt="2023-02-28T16:22:06.256" v="1918" actId="20577"/>
          <ac:spMkLst>
            <pc:docMk/>
            <pc:sldMk cId="3495934290" sldId="960"/>
            <ac:spMk id="3" creationId="{7CE287CC-8916-9137-4EAD-820CD86FBB8C}"/>
          </ac:spMkLst>
        </pc:spChg>
        <pc:spChg chg="mod">
          <ac:chgData name="Marta" userId="eac6eb22-5f14-46b4-a4ea-a86e6e8c4acc" providerId="ADAL" clId="{B35E4D9A-CD9E-4776-A49F-8EC63D17AD8F}" dt="2023-02-28T13:12:40.439" v="1057" actId="948"/>
          <ac:spMkLst>
            <pc:docMk/>
            <pc:sldMk cId="3495934290" sldId="960"/>
            <ac:spMk id="6" creationId="{CDD22069-7CF0-1861-D6B1-5723BE8433E5}"/>
          </ac:spMkLst>
        </pc:spChg>
        <pc:picChg chg="add">
          <ac:chgData name="Marta" userId="eac6eb22-5f14-46b4-a4ea-a86e6e8c4acc" providerId="ADAL" clId="{B35E4D9A-CD9E-4776-A49F-8EC63D17AD8F}" dt="2023-02-28T13:25:34.595" v="1502" actId="22"/>
          <ac:picMkLst>
            <pc:docMk/>
            <pc:sldMk cId="3495934290" sldId="960"/>
            <ac:picMk id="2" creationId="{F9619780-D165-4405-9044-37E6579C42AE}"/>
          </ac:picMkLst>
        </pc:picChg>
        <pc:picChg chg="del">
          <ac:chgData name="Marta" userId="eac6eb22-5f14-46b4-a4ea-a86e6e8c4acc" providerId="ADAL" clId="{B35E4D9A-CD9E-4776-A49F-8EC63D17AD8F}" dt="2023-02-28T13:25:33.841" v="1501" actId="478"/>
          <ac:picMkLst>
            <pc:docMk/>
            <pc:sldMk cId="3495934290" sldId="960"/>
            <ac:picMk id="73731" creationId="{B9C65909-13C6-BB35-A2FB-92836B17D659}"/>
          </ac:picMkLst>
        </pc:picChg>
      </pc:sldChg>
      <pc:sldChg chg="addSp delSp modSp add mod">
        <pc:chgData name="Marta" userId="eac6eb22-5f14-46b4-a4ea-a86e6e8c4acc" providerId="ADAL" clId="{B35E4D9A-CD9E-4776-A49F-8EC63D17AD8F}" dt="2023-02-28T13:25:31.276" v="1500" actId="22"/>
        <pc:sldMkLst>
          <pc:docMk/>
          <pc:sldMk cId="972631450" sldId="961"/>
        </pc:sldMkLst>
        <pc:spChg chg="mod">
          <ac:chgData name="Marta" userId="eac6eb22-5f14-46b4-a4ea-a86e6e8c4acc" providerId="ADAL" clId="{B35E4D9A-CD9E-4776-A49F-8EC63D17AD8F}" dt="2023-02-28T13:12:54.782" v="1059" actId="948"/>
          <ac:spMkLst>
            <pc:docMk/>
            <pc:sldMk cId="972631450" sldId="961"/>
            <ac:spMk id="6" creationId="{34DFE332-B0F4-516E-D596-2B0EE547C890}"/>
          </ac:spMkLst>
        </pc:spChg>
        <pc:picChg chg="add">
          <ac:chgData name="Marta" userId="eac6eb22-5f14-46b4-a4ea-a86e6e8c4acc" providerId="ADAL" clId="{B35E4D9A-CD9E-4776-A49F-8EC63D17AD8F}" dt="2023-02-28T13:25:31.276" v="1500" actId="22"/>
          <ac:picMkLst>
            <pc:docMk/>
            <pc:sldMk cId="972631450" sldId="961"/>
            <ac:picMk id="2" creationId="{3B50F8E9-D965-43B4-A134-A4162ECA58CC}"/>
          </ac:picMkLst>
        </pc:picChg>
        <pc:picChg chg="del">
          <ac:chgData name="Marta" userId="eac6eb22-5f14-46b4-a4ea-a86e6e8c4acc" providerId="ADAL" clId="{B35E4D9A-CD9E-4776-A49F-8EC63D17AD8F}" dt="2023-02-28T13:25:30.724" v="1499" actId="478"/>
          <ac:picMkLst>
            <pc:docMk/>
            <pc:sldMk cId="972631450" sldId="961"/>
            <ac:picMk id="74755" creationId="{256EB529-2545-B6D8-FBDE-3A1703FC4207}"/>
          </ac:picMkLst>
        </pc:picChg>
      </pc:sldChg>
      <pc:sldChg chg="add del">
        <pc:chgData name="Marta" userId="eac6eb22-5f14-46b4-a4ea-a86e6e8c4acc" providerId="ADAL" clId="{B35E4D9A-CD9E-4776-A49F-8EC63D17AD8F}" dt="2023-02-28T13:04:36.152" v="942" actId="47"/>
        <pc:sldMkLst>
          <pc:docMk/>
          <pc:sldMk cId="1175847848" sldId="961"/>
        </pc:sldMkLst>
      </pc:sldChg>
      <pc:sldChg chg="del">
        <pc:chgData name="Marta" userId="eac6eb22-5f14-46b4-a4ea-a86e6e8c4acc" providerId="ADAL" clId="{B35E4D9A-CD9E-4776-A49F-8EC63D17AD8F}" dt="2023-02-22T16:09:03.516" v="114" actId="47"/>
        <pc:sldMkLst>
          <pc:docMk/>
          <pc:sldMk cId="2492469601" sldId="961"/>
        </pc:sldMkLst>
      </pc:sldChg>
      <pc:sldChg chg="add del">
        <pc:chgData name="Marta" userId="eac6eb22-5f14-46b4-a4ea-a86e6e8c4acc" providerId="ADAL" clId="{B35E4D9A-CD9E-4776-A49F-8EC63D17AD8F}" dt="2023-02-28T13:03:25.935" v="850" actId="27028"/>
        <pc:sldMkLst>
          <pc:docMk/>
          <pc:sldMk cId="4145479313" sldId="961"/>
        </pc:sldMkLst>
      </pc:sldChg>
      <pc:sldChg chg="add del">
        <pc:chgData name="Marta" userId="eac6eb22-5f14-46b4-a4ea-a86e6e8c4acc" providerId="ADAL" clId="{B35E4D9A-CD9E-4776-A49F-8EC63D17AD8F}" dt="2023-02-28T13:04:36.152" v="942" actId="47"/>
        <pc:sldMkLst>
          <pc:docMk/>
          <pc:sldMk cId="2652186918" sldId="962"/>
        </pc:sldMkLst>
      </pc:sldChg>
      <pc:sldChg chg="del">
        <pc:chgData name="Marta" userId="eac6eb22-5f14-46b4-a4ea-a86e6e8c4acc" providerId="ADAL" clId="{B35E4D9A-CD9E-4776-A49F-8EC63D17AD8F}" dt="2023-02-22T16:09:04.271" v="115" actId="47"/>
        <pc:sldMkLst>
          <pc:docMk/>
          <pc:sldMk cId="2902380137" sldId="962"/>
        </pc:sldMkLst>
      </pc:sldChg>
      <pc:sldChg chg="delSp modSp add mod">
        <pc:chgData name="Marta" userId="eac6eb22-5f14-46b4-a4ea-a86e6e8c4acc" providerId="ADAL" clId="{B35E4D9A-CD9E-4776-A49F-8EC63D17AD8F}" dt="2023-02-28T13:25:26.499" v="1498" actId="478"/>
        <pc:sldMkLst>
          <pc:docMk/>
          <pc:sldMk cId="3308747144" sldId="962"/>
        </pc:sldMkLst>
        <pc:spChg chg="mod">
          <ac:chgData name="Marta" userId="eac6eb22-5f14-46b4-a4ea-a86e6e8c4acc" providerId="ADAL" clId="{B35E4D9A-CD9E-4776-A49F-8EC63D17AD8F}" dt="2023-02-28T13:13:50.157" v="1065" actId="2711"/>
          <ac:spMkLst>
            <pc:docMk/>
            <pc:sldMk cId="3308747144" sldId="962"/>
            <ac:spMk id="2" creationId="{1226BA14-6F3D-489D-99A3-A6B767E693D8}"/>
          </ac:spMkLst>
        </pc:spChg>
        <pc:spChg chg="mod">
          <ac:chgData name="Marta" userId="eac6eb22-5f14-46b4-a4ea-a86e6e8c4acc" providerId="ADAL" clId="{B35E4D9A-CD9E-4776-A49F-8EC63D17AD8F}" dt="2023-02-28T13:13:09.550" v="1061" actId="121"/>
          <ac:spMkLst>
            <pc:docMk/>
            <pc:sldMk cId="3308747144" sldId="962"/>
            <ac:spMk id="3" creationId="{F22E119E-D856-E1E3-4E3A-4550079F6C83}"/>
          </ac:spMkLst>
        </pc:spChg>
        <pc:picChg chg="del">
          <ac:chgData name="Marta" userId="eac6eb22-5f14-46b4-a4ea-a86e6e8c4acc" providerId="ADAL" clId="{B35E4D9A-CD9E-4776-A49F-8EC63D17AD8F}" dt="2023-02-28T13:25:26.499" v="1498" actId="478"/>
          <ac:picMkLst>
            <pc:docMk/>
            <pc:sldMk cId="3308747144" sldId="962"/>
            <ac:picMk id="75780" creationId="{A41B11CD-D0A6-1CCE-953E-8BF608C45603}"/>
          </ac:picMkLst>
        </pc:picChg>
      </pc:sldChg>
      <pc:sldChg chg="add del">
        <pc:chgData name="Marta" userId="eac6eb22-5f14-46b4-a4ea-a86e6e8c4acc" providerId="ADAL" clId="{B35E4D9A-CD9E-4776-A49F-8EC63D17AD8F}" dt="2023-02-28T13:03:25.935" v="850" actId="27028"/>
        <pc:sldMkLst>
          <pc:docMk/>
          <pc:sldMk cId="3546420180" sldId="962"/>
        </pc:sldMkLst>
      </pc:sldChg>
      <pc:sldChg chg="addSp delSp modSp add del mod modAnim">
        <pc:chgData name="Marta" userId="eac6eb22-5f14-46b4-a4ea-a86e6e8c4acc" providerId="ADAL" clId="{B35E4D9A-CD9E-4776-A49F-8EC63D17AD8F}" dt="2023-02-28T13:25:23.170" v="1497" actId="22"/>
        <pc:sldMkLst>
          <pc:docMk/>
          <pc:sldMk cId="192651096" sldId="963"/>
        </pc:sldMkLst>
        <pc:spChg chg="add mod">
          <ac:chgData name="Marta" userId="eac6eb22-5f14-46b4-a4ea-a86e6e8c4acc" providerId="ADAL" clId="{B35E4D9A-CD9E-4776-A49F-8EC63D17AD8F}" dt="2023-02-28T13:15:06.977" v="1075" actId="14100"/>
          <ac:spMkLst>
            <pc:docMk/>
            <pc:sldMk cId="192651096" sldId="963"/>
            <ac:spMk id="7" creationId="{7EB817DE-6F33-46F7-AF46-467789F2E340}"/>
          </ac:spMkLst>
        </pc:spChg>
        <pc:spChg chg="mod">
          <ac:chgData name="Marta" userId="eac6eb22-5f14-46b4-a4ea-a86e6e8c4acc" providerId="ADAL" clId="{B35E4D9A-CD9E-4776-A49F-8EC63D17AD8F}" dt="2023-02-28T13:15:20.880" v="1079" actId="1076"/>
          <ac:spMkLst>
            <pc:docMk/>
            <pc:sldMk cId="192651096" sldId="963"/>
            <ac:spMk id="61" creationId="{95C908EA-70F6-6212-6013-3E88D48395B4}"/>
          </ac:spMkLst>
        </pc:spChg>
        <pc:spChg chg="del">
          <ac:chgData name="Marta" userId="eac6eb22-5f14-46b4-a4ea-a86e6e8c4acc" providerId="ADAL" clId="{B35E4D9A-CD9E-4776-A49F-8EC63D17AD8F}" dt="2023-02-28T13:14:11.575" v="1066" actId="478"/>
          <ac:spMkLst>
            <pc:docMk/>
            <pc:sldMk cId="192651096" sldId="963"/>
            <ac:spMk id="62" creationId="{BB80861A-F89B-4D76-133E-DA3A8CFA7D43}"/>
          </ac:spMkLst>
        </pc:spChg>
        <pc:picChg chg="add">
          <ac:chgData name="Marta" userId="eac6eb22-5f14-46b4-a4ea-a86e6e8c4acc" providerId="ADAL" clId="{B35E4D9A-CD9E-4776-A49F-8EC63D17AD8F}" dt="2023-02-28T13:25:23.170" v="1497" actId="22"/>
          <ac:picMkLst>
            <pc:docMk/>
            <pc:sldMk cId="192651096" sldId="963"/>
            <ac:picMk id="2" creationId="{8F0FD30C-35B8-4631-92EF-AB55401960C0}"/>
          </ac:picMkLst>
        </pc:picChg>
        <pc:picChg chg="mod">
          <ac:chgData name="Marta" userId="eac6eb22-5f14-46b4-a4ea-a86e6e8c4acc" providerId="ADAL" clId="{B35E4D9A-CD9E-4776-A49F-8EC63D17AD8F}" dt="2023-02-28T13:15:02.730" v="1074" actId="1076"/>
          <ac:picMkLst>
            <pc:docMk/>
            <pc:sldMk cId="192651096" sldId="963"/>
            <ac:picMk id="60" creationId="{1D12B431-5DAF-4D0F-98C7-73D73EAF0CA1}"/>
          </ac:picMkLst>
        </pc:picChg>
        <pc:picChg chg="del">
          <ac:chgData name="Marta" userId="eac6eb22-5f14-46b4-a4ea-a86e6e8c4acc" providerId="ADAL" clId="{B35E4D9A-CD9E-4776-A49F-8EC63D17AD8F}" dt="2023-02-28T13:25:22.530" v="1496" actId="478"/>
          <ac:picMkLst>
            <pc:docMk/>
            <pc:sldMk cId="192651096" sldId="963"/>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1797667902" sldId="963"/>
        </pc:sldMkLst>
      </pc:sldChg>
      <pc:sldChg chg="del">
        <pc:chgData name="Marta" userId="eac6eb22-5f14-46b4-a4ea-a86e6e8c4acc" providerId="ADAL" clId="{B35E4D9A-CD9E-4776-A49F-8EC63D17AD8F}" dt="2023-02-22T16:09:05.200" v="116" actId="47"/>
        <pc:sldMkLst>
          <pc:docMk/>
          <pc:sldMk cId="3442353386" sldId="963"/>
        </pc:sldMkLst>
      </pc:sldChg>
      <pc:sldChg chg="addSp delSp modSp add del mod">
        <pc:chgData name="Marta" userId="eac6eb22-5f14-46b4-a4ea-a86e6e8c4acc" providerId="ADAL" clId="{B35E4D9A-CD9E-4776-A49F-8EC63D17AD8F}" dt="2023-02-28T13:25:19.324" v="1495" actId="22"/>
        <pc:sldMkLst>
          <pc:docMk/>
          <pc:sldMk cId="103283292" sldId="964"/>
        </pc:sldMkLst>
        <pc:spChg chg="mod">
          <ac:chgData name="Marta" userId="eac6eb22-5f14-46b4-a4ea-a86e6e8c4acc" providerId="ADAL" clId="{B35E4D9A-CD9E-4776-A49F-8EC63D17AD8F}" dt="2023-02-28T13:17:05.347" v="1102" actId="1036"/>
          <ac:spMkLst>
            <pc:docMk/>
            <pc:sldMk cId="103283292" sldId="964"/>
            <ac:spMk id="2" creationId="{0CBE8C62-C019-6012-4068-2B6D88052F8D}"/>
          </ac:spMkLst>
        </pc:spChg>
        <pc:spChg chg="del mod">
          <ac:chgData name="Marta" userId="eac6eb22-5f14-46b4-a4ea-a86e6e8c4acc" providerId="ADAL" clId="{B35E4D9A-CD9E-4776-A49F-8EC63D17AD8F}" dt="2023-02-28T13:15:53.594" v="1083" actId="478"/>
          <ac:spMkLst>
            <pc:docMk/>
            <pc:sldMk cId="103283292" sldId="964"/>
            <ac:spMk id="4" creationId="{7C642BFB-7F3C-32B8-6D32-4D439CA95C5B}"/>
          </ac:spMkLst>
        </pc:spChg>
        <pc:spChg chg="add mod">
          <ac:chgData name="Marta" userId="eac6eb22-5f14-46b4-a4ea-a86e6e8c4acc" providerId="ADAL" clId="{B35E4D9A-CD9E-4776-A49F-8EC63D17AD8F}" dt="2023-02-28T13:17:16.528" v="1109" actId="1036"/>
          <ac:spMkLst>
            <pc:docMk/>
            <pc:sldMk cId="103283292" sldId="964"/>
            <ac:spMk id="6" creationId="{01BFCF40-0A24-48CF-81DC-4BA84231FC98}"/>
          </ac:spMkLst>
        </pc:spChg>
        <pc:picChg chg="mod">
          <ac:chgData name="Marta" userId="eac6eb22-5f14-46b4-a4ea-a86e6e8c4acc" providerId="ADAL" clId="{B35E4D9A-CD9E-4776-A49F-8EC63D17AD8F}" dt="2023-02-28T13:16:38.348" v="1095" actId="1076"/>
          <ac:picMkLst>
            <pc:docMk/>
            <pc:sldMk cId="103283292" sldId="964"/>
            <ac:picMk id="5" creationId="{8613046C-0913-ECA8-367D-F4CC0B9ED64D}"/>
          </ac:picMkLst>
        </pc:picChg>
        <pc:picChg chg="mod">
          <ac:chgData name="Marta" userId="eac6eb22-5f14-46b4-a4ea-a86e6e8c4acc" providerId="ADAL" clId="{B35E4D9A-CD9E-4776-A49F-8EC63D17AD8F}" dt="2023-02-28T13:16:29.577" v="1094" actId="14100"/>
          <ac:picMkLst>
            <pc:docMk/>
            <pc:sldMk cId="103283292" sldId="964"/>
            <ac:picMk id="7" creationId="{83AF9529-F2C7-9A14-B65D-3EC64C0D5D59}"/>
          </ac:picMkLst>
        </pc:picChg>
        <pc:picChg chg="add">
          <ac:chgData name="Marta" userId="eac6eb22-5f14-46b4-a4ea-a86e6e8c4acc" providerId="ADAL" clId="{B35E4D9A-CD9E-4776-A49F-8EC63D17AD8F}" dt="2023-02-28T13:25:19.324" v="1495" actId="22"/>
          <ac:picMkLst>
            <pc:docMk/>
            <pc:sldMk cId="103283292" sldId="964"/>
            <ac:picMk id="9" creationId="{AECE677E-A917-4583-982C-E4A0C4D8CCE8}"/>
          </ac:picMkLst>
        </pc:picChg>
        <pc:picChg chg="del">
          <ac:chgData name="Marta" userId="eac6eb22-5f14-46b4-a4ea-a86e6e8c4acc" providerId="ADAL" clId="{B35E4D9A-CD9E-4776-A49F-8EC63D17AD8F}" dt="2023-02-28T13:25:19.129" v="1494" actId="478"/>
          <ac:picMkLst>
            <pc:docMk/>
            <pc:sldMk cId="103283292" sldId="964"/>
            <ac:picMk id="76803" creationId="{A3339059-FD1A-0CA7-926D-F8D87B682BC8}"/>
          </ac:picMkLst>
        </pc:picChg>
      </pc:sldChg>
      <pc:sldChg chg="del">
        <pc:chgData name="Marta" userId="eac6eb22-5f14-46b4-a4ea-a86e6e8c4acc" providerId="ADAL" clId="{B35E4D9A-CD9E-4776-A49F-8EC63D17AD8F}" dt="2023-02-22T16:09:06.015" v="117" actId="47"/>
        <pc:sldMkLst>
          <pc:docMk/>
          <pc:sldMk cId="476444821" sldId="964"/>
        </pc:sldMkLst>
      </pc:sldChg>
      <pc:sldChg chg="add del">
        <pc:chgData name="Marta" userId="eac6eb22-5f14-46b4-a4ea-a86e6e8c4acc" providerId="ADAL" clId="{B35E4D9A-CD9E-4776-A49F-8EC63D17AD8F}" dt="2023-02-28T13:04:36.152" v="942" actId="47"/>
        <pc:sldMkLst>
          <pc:docMk/>
          <pc:sldMk cId="1472789701" sldId="964"/>
        </pc:sldMkLst>
      </pc:sldChg>
      <pc:sldChg chg="add del">
        <pc:chgData name="Marta" userId="eac6eb22-5f14-46b4-a4ea-a86e6e8c4acc" providerId="ADAL" clId="{B35E4D9A-CD9E-4776-A49F-8EC63D17AD8F}" dt="2023-02-28T13:04:36.152" v="942" actId="47"/>
        <pc:sldMkLst>
          <pc:docMk/>
          <pc:sldMk cId="2490043869" sldId="965"/>
        </pc:sldMkLst>
      </pc:sldChg>
      <pc:sldChg chg="addSp delSp modSp add del mod">
        <pc:chgData name="Marta" userId="eac6eb22-5f14-46b4-a4ea-a86e6e8c4acc" providerId="ADAL" clId="{B35E4D9A-CD9E-4776-A49F-8EC63D17AD8F}" dt="2023-02-28T13:25:16.479" v="1493" actId="22"/>
        <pc:sldMkLst>
          <pc:docMk/>
          <pc:sldMk cId="2645601274" sldId="965"/>
        </pc:sldMkLst>
        <pc:spChg chg="mod">
          <ac:chgData name="Marta" userId="eac6eb22-5f14-46b4-a4ea-a86e6e8c4acc" providerId="ADAL" clId="{B35E4D9A-CD9E-4776-A49F-8EC63D17AD8F}" dt="2023-02-28T13:20:08.595" v="1326" actId="1076"/>
          <ac:spMkLst>
            <pc:docMk/>
            <pc:sldMk cId="2645601274" sldId="965"/>
            <ac:spMk id="6" creationId="{2FD505FA-E060-0DC7-273F-5EE15B2CA844}"/>
          </ac:spMkLst>
        </pc:spChg>
        <pc:spChg chg="mod">
          <ac:chgData name="Marta" userId="eac6eb22-5f14-46b4-a4ea-a86e6e8c4acc" providerId="ADAL" clId="{B35E4D9A-CD9E-4776-A49F-8EC63D17AD8F}" dt="2023-02-28T13:19:50.661" v="1323" actId="1038"/>
          <ac:spMkLst>
            <pc:docMk/>
            <pc:sldMk cId="2645601274" sldId="965"/>
            <ac:spMk id="56" creationId="{D628F9B0-1277-9AD2-9EF9-28E37C7107E8}"/>
          </ac:spMkLst>
        </pc:spChg>
        <pc:spChg chg="mod">
          <ac:chgData name="Marta" userId="eac6eb22-5f14-46b4-a4ea-a86e6e8c4acc" providerId="ADAL" clId="{B35E4D9A-CD9E-4776-A49F-8EC63D17AD8F}" dt="2023-02-28T13:18:02.877" v="1144" actId="1035"/>
          <ac:spMkLst>
            <pc:docMk/>
            <pc:sldMk cId="2645601274" sldId="965"/>
            <ac:spMk id="57" creationId="{8BB6506C-37E0-B38B-94BB-3D2FBAF71EBF}"/>
          </ac:spMkLst>
        </pc:spChg>
        <pc:spChg chg="mod">
          <ac:chgData name="Marta" userId="eac6eb22-5f14-46b4-a4ea-a86e6e8c4acc" providerId="ADAL" clId="{B35E4D9A-CD9E-4776-A49F-8EC63D17AD8F}" dt="2023-02-28T13:19:46.127" v="1322" actId="1036"/>
          <ac:spMkLst>
            <pc:docMk/>
            <pc:sldMk cId="2645601274" sldId="965"/>
            <ac:spMk id="58" creationId="{97B5BDFE-017E-765C-EC4F-95FF2C5D1368}"/>
          </ac:spMkLst>
        </pc:spChg>
        <pc:spChg chg="mod">
          <ac:chgData name="Marta" userId="eac6eb22-5f14-46b4-a4ea-a86e6e8c4acc" providerId="ADAL" clId="{B35E4D9A-CD9E-4776-A49F-8EC63D17AD8F}" dt="2023-02-28T13:20:50.112" v="1336" actId="1037"/>
          <ac:spMkLst>
            <pc:docMk/>
            <pc:sldMk cId="2645601274" sldId="965"/>
            <ac:spMk id="59" creationId="{12636595-6637-852F-F8E7-0CDAFB57CDF4}"/>
          </ac:spMkLst>
        </pc:spChg>
        <pc:grpChg chg="mod">
          <ac:chgData name="Marta" userId="eac6eb22-5f14-46b4-a4ea-a86e6e8c4acc" providerId="ADAL" clId="{B35E4D9A-CD9E-4776-A49F-8EC63D17AD8F}" dt="2023-02-28T13:18:02.877" v="1144" actId="1035"/>
          <ac:grpSpMkLst>
            <pc:docMk/>
            <pc:sldMk cId="2645601274" sldId="965"/>
            <ac:grpSpMk id="8" creationId="{6E37263B-614F-04BE-27DA-72953F295E9F}"/>
          </ac:grpSpMkLst>
        </pc:grpChg>
        <pc:grpChg chg="mod">
          <ac:chgData name="Marta" userId="eac6eb22-5f14-46b4-a4ea-a86e6e8c4acc" providerId="ADAL" clId="{B35E4D9A-CD9E-4776-A49F-8EC63D17AD8F}" dt="2023-02-28T13:20:50.112" v="1336" actId="1037"/>
          <ac:grpSpMkLst>
            <pc:docMk/>
            <pc:sldMk cId="2645601274" sldId="965"/>
            <ac:grpSpMk id="11" creationId="{32A1BB20-8535-FB7C-2A51-EB238929209E}"/>
          </ac:grpSpMkLst>
        </pc:grpChg>
        <pc:grpChg chg="mod">
          <ac:chgData name="Marta" userId="eac6eb22-5f14-46b4-a4ea-a86e6e8c4acc" providerId="ADAL" clId="{B35E4D9A-CD9E-4776-A49F-8EC63D17AD8F}" dt="2023-02-28T13:19:32.613" v="1320" actId="1035"/>
          <ac:grpSpMkLst>
            <pc:docMk/>
            <pc:sldMk cId="2645601274" sldId="965"/>
            <ac:grpSpMk id="14" creationId="{8964AF8C-4C87-DC31-5A30-3109C0076A59}"/>
          </ac:grpSpMkLst>
        </pc:grpChg>
        <pc:grpChg chg="mod">
          <ac:chgData name="Marta" userId="eac6eb22-5f14-46b4-a4ea-a86e6e8c4acc" providerId="ADAL" clId="{B35E4D9A-CD9E-4776-A49F-8EC63D17AD8F}" dt="2023-02-28T13:18:17.845" v="1193" actId="1037"/>
          <ac:grpSpMkLst>
            <pc:docMk/>
            <pc:sldMk cId="2645601274" sldId="965"/>
            <ac:grpSpMk id="31" creationId="{0D84AAFB-0D8A-84D3-CE7D-678C2DB78028}"/>
          </ac:grpSpMkLst>
        </pc:grpChg>
        <pc:grpChg chg="mod">
          <ac:chgData name="Marta" userId="eac6eb22-5f14-46b4-a4ea-a86e6e8c4acc" providerId="ADAL" clId="{B35E4D9A-CD9E-4776-A49F-8EC63D17AD8F}" dt="2023-02-28T13:19:23.231" v="1302" actId="1036"/>
          <ac:grpSpMkLst>
            <pc:docMk/>
            <pc:sldMk cId="2645601274" sldId="965"/>
            <ac:grpSpMk id="37" creationId="{47570730-B4DD-4BD5-F2D7-47F26E4D0ED1}"/>
          </ac:grpSpMkLst>
        </pc:grpChg>
        <pc:grpChg chg="mod">
          <ac:chgData name="Marta" userId="eac6eb22-5f14-46b4-a4ea-a86e6e8c4acc" providerId="ADAL" clId="{B35E4D9A-CD9E-4776-A49F-8EC63D17AD8F}" dt="2023-02-28T13:20:50.112" v="1336" actId="1037"/>
          <ac:grpSpMkLst>
            <pc:docMk/>
            <pc:sldMk cId="2645601274" sldId="965"/>
            <ac:grpSpMk id="47" creationId="{14B78989-520A-80CF-F25D-864E5C2F06E1}"/>
          </ac:grpSpMkLst>
        </pc:grpChg>
        <pc:picChg chg="add">
          <ac:chgData name="Marta" userId="eac6eb22-5f14-46b4-a4ea-a86e6e8c4acc" providerId="ADAL" clId="{B35E4D9A-CD9E-4776-A49F-8EC63D17AD8F}" dt="2023-02-28T13:25:16.479" v="1493" actId="22"/>
          <ac:picMkLst>
            <pc:docMk/>
            <pc:sldMk cId="2645601274" sldId="965"/>
            <ac:picMk id="2" creationId="{D09FB84A-4473-4902-84EB-67D1420B7A57}"/>
          </ac:picMkLst>
        </pc:picChg>
        <pc:picChg chg="del">
          <ac:chgData name="Marta" userId="eac6eb22-5f14-46b4-a4ea-a86e6e8c4acc" providerId="ADAL" clId="{B35E4D9A-CD9E-4776-A49F-8EC63D17AD8F}" dt="2023-02-28T13:25:15.949" v="1492" actId="478"/>
          <ac:picMkLst>
            <pc:docMk/>
            <pc:sldMk cId="2645601274" sldId="965"/>
            <ac:picMk id="76803" creationId="{A3339059-FD1A-0CA7-926D-F8D87B682BC8}"/>
          </ac:picMkLst>
        </pc:picChg>
      </pc:sldChg>
      <pc:sldChg chg="del">
        <pc:chgData name="Marta" userId="eac6eb22-5f14-46b4-a4ea-a86e6e8c4acc" providerId="ADAL" clId="{B35E4D9A-CD9E-4776-A49F-8EC63D17AD8F}" dt="2023-02-22T16:09:06.927" v="118" actId="47"/>
        <pc:sldMkLst>
          <pc:docMk/>
          <pc:sldMk cId="3615078468" sldId="965"/>
        </pc:sldMkLst>
      </pc:sldChg>
      <pc:sldChg chg="del">
        <pc:chgData name="Marta" userId="eac6eb22-5f14-46b4-a4ea-a86e6e8c4acc" providerId="ADAL" clId="{B35E4D9A-CD9E-4776-A49F-8EC63D17AD8F}" dt="2023-02-22T16:09:07.872" v="119" actId="47"/>
        <pc:sldMkLst>
          <pc:docMk/>
          <pc:sldMk cId="2243693834" sldId="966"/>
        </pc:sldMkLst>
      </pc:sldChg>
      <pc:sldChg chg="addSp delSp add del mod">
        <pc:chgData name="Marta" userId="eac6eb22-5f14-46b4-a4ea-a86e6e8c4acc" providerId="ADAL" clId="{B35E4D9A-CD9E-4776-A49F-8EC63D17AD8F}" dt="2023-02-28T13:25:12.243" v="1491" actId="22"/>
        <pc:sldMkLst>
          <pc:docMk/>
          <pc:sldMk cId="2672373936" sldId="966"/>
        </pc:sldMkLst>
        <pc:picChg chg="add">
          <ac:chgData name="Marta" userId="eac6eb22-5f14-46b4-a4ea-a86e6e8c4acc" providerId="ADAL" clId="{B35E4D9A-CD9E-4776-A49F-8EC63D17AD8F}" dt="2023-02-28T13:25:12.243" v="1491" actId="22"/>
          <ac:picMkLst>
            <pc:docMk/>
            <pc:sldMk cId="2672373936" sldId="966"/>
            <ac:picMk id="2" creationId="{AE6F481B-69AD-40B3-AD39-539FFCF3C68B}"/>
          </ac:picMkLst>
        </pc:picChg>
        <pc:picChg chg="del">
          <ac:chgData name="Marta" userId="eac6eb22-5f14-46b4-a4ea-a86e6e8c4acc" providerId="ADAL" clId="{B35E4D9A-CD9E-4776-A49F-8EC63D17AD8F}" dt="2023-02-28T13:25:11.717" v="1490" actId="478"/>
          <ac:picMkLst>
            <pc:docMk/>
            <pc:sldMk cId="2672373936" sldId="966"/>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2843238799" sldId="966"/>
        </pc:sldMkLst>
      </pc:sldChg>
      <pc:sldChg chg="add del">
        <pc:chgData name="Marta" userId="eac6eb22-5f14-46b4-a4ea-a86e6e8c4acc" providerId="ADAL" clId="{B35E4D9A-CD9E-4776-A49F-8EC63D17AD8F}" dt="2023-02-28T13:04:21.767" v="941" actId="27028"/>
        <pc:sldMkLst>
          <pc:docMk/>
          <pc:sldMk cId="810899657" sldId="967"/>
        </pc:sldMkLst>
      </pc:sldChg>
      <pc:sldChg chg="addSp delSp modSp add del mod delAnim modAnim">
        <pc:chgData name="Marta" userId="eac6eb22-5f14-46b4-a4ea-a86e6e8c4acc" providerId="ADAL" clId="{B35E4D9A-CD9E-4776-A49F-8EC63D17AD8F}" dt="2023-02-28T13:25:03.613" v="1489" actId="14100"/>
        <pc:sldMkLst>
          <pc:docMk/>
          <pc:sldMk cId="1658788678" sldId="967"/>
        </pc:sldMkLst>
        <pc:spChg chg="mod">
          <ac:chgData name="Marta" userId="eac6eb22-5f14-46b4-a4ea-a86e6e8c4acc" providerId="ADAL" clId="{B35E4D9A-CD9E-4776-A49F-8EC63D17AD8F}" dt="2023-02-28T13:23:21.973" v="1365" actId="255"/>
          <ac:spMkLst>
            <pc:docMk/>
            <pc:sldMk cId="1658788678" sldId="967"/>
            <ac:spMk id="38" creationId="{771F93C5-124E-496C-BDC8-A79B76723C96}"/>
          </ac:spMkLst>
        </pc:spChg>
        <pc:spChg chg="del">
          <ac:chgData name="Marta" userId="eac6eb22-5f14-46b4-a4ea-a86e6e8c4acc" providerId="ADAL" clId="{B35E4D9A-CD9E-4776-A49F-8EC63D17AD8F}" dt="2023-02-28T13:21:27.039" v="1337" actId="478"/>
          <ac:spMkLst>
            <pc:docMk/>
            <pc:sldMk cId="1658788678" sldId="967"/>
            <ac:spMk id="39" creationId="{956EACCA-CE32-4E57-98FB-557DB9A66A98}"/>
          </ac:spMkLst>
        </pc:spChg>
        <pc:spChg chg="add mod">
          <ac:chgData name="Marta" userId="eac6eb22-5f14-46b4-a4ea-a86e6e8c4acc" providerId="ADAL" clId="{B35E4D9A-CD9E-4776-A49F-8EC63D17AD8F}" dt="2023-02-28T13:23:13.478" v="1363" actId="255"/>
          <ac:spMkLst>
            <pc:docMk/>
            <pc:sldMk cId="1658788678" sldId="967"/>
            <ac:spMk id="60" creationId="{48B36B6C-39CA-41BF-BD4B-36FE49E0C9C2}"/>
          </ac:spMkLst>
        </pc:spChg>
        <pc:spChg chg="add mod">
          <ac:chgData name="Marta" userId="eac6eb22-5f14-46b4-a4ea-a86e6e8c4acc" providerId="ADAL" clId="{B35E4D9A-CD9E-4776-A49F-8EC63D17AD8F}" dt="2023-02-28T13:23:17.486" v="1364" actId="255"/>
          <ac:spMkLst>
            <pc:docMk/>
            <pc:sldMk cId="1658788678" sldId="967"/>
            <ac:spMk id="61" creationId="{1C079485-06D4-4E4E-AC91-48EE65545B63}"/>
          </ac:spMkLst>
        </pc:spChg>
        <pc:spChg chg="del">
          <ac:chgData name="Marta" userId="eac6eb22-5f14-46b4-a4ea-a86e6e8c4acc" providerId="ADAL" clId="{B35E4D9A-CD9E-4776-A49F-8EC63D17AD8F}" dt="2023-02-28T13:21:27.039" v="1337" actId="478"/>
          <ac:spMkLst>
            <pc:docMk/>
            <pc:sldMk cId="1658788678" sldId="967"/>
            <ac:spMk id="76" creationId="{F0490054-1DF4-41D7-8333-EE516BA12B95}"/>
          </ac:spMkLst>
        </pc:spChg>
        <pc:grpChg chg="mod">
          <ac:chgData name="Marta" userId="eac6eb22-5f14-46b4-a4ea-a86e6e8c4acc" providerId="ADAL" clId="{B35E4D9A-CD9E-4776-A49F-8EC63D17AD8F}" dt="2023-02-28T13:22:23.735" v="1350" actId="1076"/>
          <ac:grpSpMkLst>
            <pc:docMk/>
            <pc:sldMk cId="1658788678" sldId="967"/>
            <ac:grpSpMk id="40" creationId="{9188C0E2-FCE8-49E7-A563-42F07CDC6BEB}"/>
          </ac:grpSpMkLst>
        </pc:grpChg>
        <pc:grpChg chg="mod">
          <ac:chgData name="Marta" userId="eac6eb22-5f14-46b4-a4ea-a86e6e8c4acc" providerId="ADAL" clId="{B35E4D9A-CD9E-4776-A49F-8EC63D17AD8F}" dt="2023-02-28T13:22:23.735" v="1350" actId="1076"/>
          <ac:grpSpMkLst>
            <pc:docMk/>
            <pc:sldMk cId="1658788678" sldId="967"/>
            <ac:grpSpMk id="50" creationId="{6B56FD23-CC5C-452F-B295-C10B70276B87}"/>
          </ac:grpSpMkLst>
        </pc:grpChg>
        <pc:grpChg chg="mod">
          <ac:chgData name="Marta" userId="eac6eb22-5f14-46b4-a4ea-a86e6e8c4acc" providerId="ADAL" clId="{B35E4D9A-CD9E-4776-A49F-8EC63D17AD8F}" dt="2023-02-28T13:23:25.199" v="1367" actId="1076"/>
          <ac:grpSpMkLst>
            <pc:docMk/>
            <pc:sldMk cId="1658788678" sldId="967"/>
            <ac:grpSpMk id="64" creationId="{19691221-A235-46FD-9552-D21F56FFBEC0}"/>
          </ac:grpSpMkLst>
        </pc:grpChg>
        <pc:picChg chg="mod">
          <ac:chgData name="Marta" userId="eac6eb22-5f14-46b4-a4ea-a86e6e8c4acc" providerId="ADAL" clId="{B35E4D9A-CD9E-4776-A49F-8EC63D17AD8F}" dt="2023-02-28T13:22:23.735" v="1350" actId="1076"/>
          <ac:picMkLst>
            <pc:docMk/>
            <pc:sldMk cId="1658788678" sldId="967"/>
            <ac:picMk id="75" creationId="{D4E0C478-1F38-4F5F-A77A-5308155E8211}"/>
          </ac:picMkLst>
        </pc:picChg>
        <pc:picChg chg="mod">
          <ac:chgData name="Marta" userId="eac6eb22-5f14-46b4-a4ea-a86e6e8c4acc" providerId="ADAL" clId="{B35E4D9A-CD9E-4776-A49F-8EC63D17AD8F}" dt="2023-02-28T13:25:03.613" v="1489" actId="14100"/>
          <ac:picMkLst>
            <pc:docMk/>
            <pc:sldMk cId="1658788678" sldId="967"/>
            <ac:picMk id="76803" creationId="{A3339059-FD1A-0CA7-926D-F8D87B682BC8}"/>
          </ac:picMkLst>
        </pc:picChg>
      </pc:sldChg>
      <pc:sldChg chg="del">
        <pc:chgData name="Marta" userId="eac6eb22-5f14-46b4-a4ea-a86e6e8c4acc" providerId="ADAL" clId="{B35E4D9A-CD9E-4776-A49F-8EC63D17AD8F}" dt="2023-02-22T16:09:09.379" v="120" actId="47"/>
        <pc:sldMkLst>
          <pc:docMk/>
          <pc:sldMk cId="3499553274" sldId="967"/>
        </pc:sldMkLst>
      </pc:sldChg>
      <pc:sldChg chg="add del">
        <pc:chgData name="Marta" userId="eac6eb22-5f14-46b4-a4ea-a86e6e8c4acc" providerId="ADAL" clId="{B35E4D9A-CD9E-4776-A49F-8EC63D17AD8F}" dt="2023-02-28T13:04:21.335" v="940" actId="27028"/>
        <pc:sldMkLst>
          <pc:docMk/>
          <pc:sldMk cId="3248189754" sldId="968"/>
        </pc:sldMkLst>
      </pc:sldChg>
      <pc:sldChg chg="addSp delSp modSp add del mod">
        <pc:chgData name="Marta" userId="eac6eb22-5f14-46b4-a4ea-a86e6e8c4acc" providerId="ADAL" clId="{B35E4D9A-CD9E-4776-A49F-8EC63D17AD8F}" dt="2023-02-28T13:27:27.884" v="1559" actId="1076"/>
        <pc:sldMkLst>
          <pc:docMk/>
          <pc:sldMk cId="3965657263" sldId="968"/>
        </pc:sldMkLst>
        <pc:spChg chg="mod">
          <ac:chgData name="Marta" userId="eac6eb22-5f14-46b4-a4ea-a86e6e8c4acc" providerId="ADAL" clId="{B35E4D9A-CD9E-4776-A49F-8EC63D17AD8F}" dt="2023-02-28T13:27:27.884" v="1559" actId="1076"/>
          <ac:spMkLst>
            <pc:docMk/>
            <pc:sldMk cId="3965657263" sldId="968"/>
            <ac:spMk id="2" creationId="{35F37CFD-B99B-A1EC-7917-0075D06B79BE}"/>
          </ac:spMkLst>
        </pc:spChg>
        <pc:picChg chg="add">
          <ac:chgData name="Marta" userId="eac6eb22-5f14-46b4-a4ea-a86e6e8c4acc" providerId="ADAL" clId="{B35E4D9A-CD9E-4776-A49F-8EC63D17AD8F}" dt="2023-02-28T13:26:23.159" v="1541" actId="22"/>
          <ac:picMkLst>
            <pc:docMk/>
            <pc:sldMk cId="3965657263" sldId="968"/>
            <ac:picMk id="5" creationId="{DDE876F6-EB22-4EF9-8B25-DA4BFC6F4044}"/>
          </ac:picMkLst>
        </pc:picChg>
        <pc:picChg chg="del">
          <ac:chgData name="Marta" userId="eac6eb22-5f14-46b4-a4ea-a86e6e8c4acc" providerId="ADAL" clId="{B35E4D9A-CD9E-4776-A49F-8EC63D17AD8F}" dt="2023-02-28T13:26:22.267" v="1540" actId="478"/>
          <ac:picMkLst>
            <pc:docMk/>
            <pc:sldMk cId="3965657263" sldId="968"/>
            <ac:picMk id="77827" creationId="{D2A26024-797D-03AD-E3DF-6F373E841D2A}"/>
          </ac:picMkLst>
        </pc:picChg>
      </pc:sldChg>
      <pc:sldChg chg="add del">
        <pc:chgData name="Marta" userId="eac6eb22-5f14-46b4-a4ea-a86e6e8c4acc" providerId="ADAL" clId="{B35E4D9A-CD9E-4776-A49F-8EC63D17AD8F}" dt="2023-02-28T13:04:20.902" v="939" actId="27028"/>
        <pc:sldMkLst>
          <pc:docMk/>
          <pc:sldMk cId="1450687038" sldId="969"/>
        </pc:sldMkLst>
      </pc:sldChg>
      <pc:sldChg chg="addSp delSp add del mod">
        <pc:chgData name="Marta" userId="eac6eb22-5f14-46b4-a4ea-a86e6e8c4acc" providerId="ADAL" clId="{B35E4D9A-CD9E-4776-A49F-8EC63D17AD8F}" dt="2023-02-28T13:26:27.750" v="1543" actId="22"/>
        <pc:sldMkLst>
          <pc:docMk/>
          <pc:sldMk cId="1797667902" sldId="969"/>
        </pc:sldMkLst>
        <pc:picChg chg="add">
          <ac:chgData name="Marta" userId="eac6eb22-5f14-46b4-a4ea-a86e6e8c4acc" providerId="ADAL" clId="{B35E4D9A-CD9E-4776-A49F-8EC63D17AD8F}" dt="2023-02-28T13:26:27.750" v="1543" actId="22"/>
          <ac:picMkLst>
            <pc:docMk/>
            <pc:sldMk cId="1797667902" sldId="969"/>
            <ac:picMk id="2" creationId="{89BDA0D4-64C3-4EDE-A98A-83560E161488}"/>
          </ac:picMkLst>
        </pc:picChg>
        <pc:picChg chg="del">
          <ac:chgData name="Marta" userId="eac6eb22-5f14-46b4-a4ea-a86e6e8c4acc" providerId="ADAL" clId="{B35E4D9A-CD9E-4776-A49F-8EC63D17AD8F}" dt="2023-02-28T13:26:27.171" v="1542" actId="478"/>
          <ac:picMkLst>
            <pc:docMk/>
            <pc:sldMk cId="1797667902" sldId="969"/>
            <ac:picMk id="77827" creationId="{D2A26024-797D-03AD-E3DF-6F373E841D2A}"/>
          </ac:picMkLst>
        </pc:picChg>
      </pc:sldChg>
      <pc:sldChg chg="addSp delSp add del mod">
        <pc:chgData name="Marta" userId="eac6eb22-5f14-46b4-a4ea-a86e6e8c4acc" providerId="ADAL" clId="{B35E4D9A-CD9E-4776-A49F-8EC63D17AD8F}" dt="2023-02-28T13:26:31.553" v="1545" actId="22"/>
        <pc:sldMkLst>
          <pc:docMk/>
          <pc:sldMk cId="1472789701" sldId="970"/>
        </pc:sldMkLst>
        <pc:picChg chg="add">
          <ac:chgData name="Marta" userId="eac6eb22-5f14-46b4-a4ea-a86e6e8c4acc" providerId="ADAL" clId="{B35E4D9A-CD9E-4776-A49F-8EC63D17AD8F}" dt="2023-02-28T13:26:31.553" v="1545" actId="22"/>
          <ac:picMkLst>
            <pc:docMk/>
            <pc:sldMk cId="1472789701" sldId="970"/>
            <ac:picMk id="2" creationId="{D23A3A66-EFBA-4AD3-8859-193269D3F9FA}"/>
          </ac:picMkLst>
        </pc:picChg>
        <pc:picChg chg="del">
          <ac:chgData name="Marta" userId="eac6eb22-5f14-46b4-a4ea-a86e6e8c4acc" providerId="ADAL" clId="{B35E4D9A-CD9E-4776-A49F-8EC63D17AD8F}" dt="2023-02-28T13:26:30.953" v="1544" actId="478"/>
          <ac:picMkLst>
            <pc:docMk/>
            <pc:sldMk cId="1472789701" sldId="970"/>
            <ac:picMk id="77827" creationId="{D2A26024-797D-03AD-E3DF-6F373E841D2A}"/>
          </ac:picMkLst>
        </pc:picChg>
      </pc:sldChg>
      <pc:sldChg chg="add del">
        <pc:chgData name="Marta" userId="eac6eb22-5f14-46b4-a4ea-a86e6e8c4acc" providerId="ADAL" clId="{B35E4D9A-CD9E-4776-A49F-8EC63D17AD8F}" dt="2023-02-28T13:04:20.486" v="938" actId="27028"/>
        <pc:sldMkLst>
          <pc:docMk/>
          <pc:sldMk cId="3630548908" sldId="970"/>
        </pc:sldMkLst>
      </pc:sldChg>
      <pc:sldChg chg="addSp delSp modSp add del mod modAnim">
        <pc:chgData name="Marta" userId="eac6eb22-5f14-46b4-a4ea-a86e6e8c4acc" providerId="ADAL" clId="{B35E4D9A-CD9E-4776-A49F-8EC63D17AD8F}" dt="2023-02-28T13:38:54.668" v="1680" actId="165"/>
        <pc:sldMkLst>
          <pc:docMk/>
          <pc:sldMk cId="1194319874" sldId="971"/>
        </pc:sldMkLst>
        <pc:spChg chg="mod">
          <ac:chgData name="Marta" userId="eac6eb22-5f14-46b4-a4ea-a86e6e8c4acc" providerId="ADAL" clId="{B35E4D9A-CD9E-4776-A49F-8EC63D17AD8F}" dt="2023-02-28T13:28:22.134" v="1583" actId="1076"/>
          <ac:spMkLst>
            <pc:docMk/>
            <pc:sldMk cId="1194319874" sldId="971"/>
            <ac:spMk id="5" creationId="{8B4CFD38-F07E-BF95-1F6A-6A201391101D}"/>
          </ac:spMkLst>
        </pc:spChg>
        <pc:grpChg chg="add del mod">
          <ac:chgData name="Marta" userId="eac6eb22-5f14-46b4-a4ea-a86e6e8c4acc" providerId="ADAL" clId="{B35E4D9A-CD9E-4776-A49F-8EC63D17AD8F}" dt="2023-02-28T13:38:54.668" v="1680" actId="165"/>
          <ac:grpSpMkLst>
            <pc:docMk/>
            <pc:sldMk cId="1194319874" sldId="971"/>
            <ac:grpSpMk id="2" creationId="{1005D2B0-6E6E-AF10-5254-7532ACAB9C2F}"/>
          </ac:grpSpMkLst>
        </pc:grpChg>
        <pc:grpChg chg="mod topLvl">
          <ac:chgData name="Marta" userId="eac6eb22-5f14-46b4-a4ea-a86e6e8c4acc" providerId="ADAL" clId="{B35E4D9A-CD9E-4776-A49F-8EC63D17AD8F}" dt="2023-02-28T13:38:54.668" v="1680" actId="165"/>
          <ac:grpSpMkLst>
            <pc:docMk/>
            <pc:sldMk cId="1194319874" sldId="971"/>
            <ac:grpSpMk id="4" creationId="{EA3724D6-CA07-E6C6-B139-B8A7A6766446}"/>
          </ac:grpSpMkLst>
        </pc:grpChg>
        <pc:picChg chg="mod topLvl">
          <ac:chgData name="Marta" userId="eac6eb22-5f14-46b4-a4ea-a86e6e8c4acc" providerId="ADAL" clId="{B35E4D9A-CD9E-4776-A49F-8EC63D17AD8F}" dt="2023-02-28T13:38:54.668" v="1680" actId="165"/>
          <ac:picMkLst>
            <pc:docMk/>
            <pc:sldMk cId="1194319874" sldId="971"/>
            <ac:picMk id="6" creationId="{F28631C6-515F-ABA2-0249-79ED92A7F18F}"/>
          </ac:picMkLst>
        </pc:picChg>
        <pc:picChg chg="mod topLvl">
          <ac:chgData name="Marta" userId="eac6eb22-5f14-46b4-a4ea-a86e6e8c4acc" providerId="ADAL" clId="{B35E4D9A-CD9E-4776-A49F-8EC63D17AD8F}" dt="2023-02-28T13:38:54.668" v="1680" actId="165"/>
          <ac:picMkLst>
            <pc:docMk/>
            <pc:sldMk cId="1194319874" sldId="971"/>
            <ac:picMk id="7" creationId="{235651B4-3B20-6DF7-38FB-2BE960C3D756}"/>
          </ac:picMkLst>
        </pc:picChg>
        <pc:picChg chg="mod topLvl">
          <ac:chgData name="Marta" userId="eac6eb22-5f14-46b4-a4ea-a86e6e8c4acc" providerId="ADAL" clId="{B35E4D9A-CD9E-4776-A49F-8EC63D17AD8F}" dt="2023-02-28T13:38:54.668" v="1680" actId="165"/>
          <ac:picMkLst>
            <pc:docMk/>
            <pc:sldMk cId="1194319874" sldId="971"/>
            <ac:picMk id="8" creationId="{29B9C74C-E084-855D-038B-153FD5F00CB8}"/>
          </ac:picMkLst>
        </pc:picChg>
        <pc:picChg chg="mod topLvl">
          <ac:chgData name="Marta" userId="eac6eb22-5f14-46b4-a4ea-a86e6e8c4acc" providerId="ADAL" clId="{B35E4D9A-CD9E-4776-A49F-8EC63D17AD8F}" dt="2023-02-28T13:38:54.668" v="1680" actId="165"/>
          <ac:picMkLst>
            <pc:docMk/>
            <pc:sldMk cId="1194319874" sldId="971"/>
            <ac:picMk id="9" creationId="{EE1253C8-10F2-3D42-B84F-8373B3C3DC4F}"/>
          </ac:picMkLst>
        </pc:picChg>
        <pc:picChg chg="mod topLvl">
          <ac:chgData name="Marta" userId="eac6eb22-5f14-46b4-a4ea-a86e6e8c4acc" providerId="ADAL" clId="{B35E4D9A-CD9E-4776-A49F-8EC63D17AD8F}" dt="2023-02-28T13:38:54.668" v="1680" actId="165"/>
          <ac:picMkLst>
            <pc:docMk/>
            <pc:sldMk cId="1194319874" sldId="971"/>
            <ac:picMk id="10" creationId="{A0A32EFF-34DB-33E9-13CC-C022CBDAFC38}"/>
          </ac:picMkLst>
        </pc:picChg>
        <pc:picChg chg="mod topLvl">
          <ac:chgData name="Marta" userId="eac6eb22-5f14-46b4-a4ea-a86e6e8c4acc" providerId="ADAL" clId="{B35E4D9A-CD9E-4776-A49F-8EC63D17AD8F}" dt="2023-02-28T13:38:54.668" v="1680" actId="165"/>
          <ac:picMkLst>
            <pc:docMk/>
            <pc:sldMk cId="1194319874" sldId="971"/>
            <ac:picMk id="11" creationId="{ECAAA5F3-5448-66A0-9B8F-A4A0EE43D470}"/>
          </ac:picMkLst>
        </pc:picChg>
        <pc:picChg chg="mod topLvl">
          <ac:chgData name="Marta" userId="eac6eb22-5f14-46b4-a4ea-a86e6e8c4acc" providerId="ADAL" clId="{B35E4D9A-CD9E-4776-A49F-8EC63D17AD8F}" dt="2023-02-28T13:38:54.668" v="1680" actId="165"/>
          <ac:picMkLst>
            <pc:docMk/>
            <pc:sldMk cId="1194319874" sldId="971"/>
            <ac:picMk id="12" creationId="{382545B9-88EB-E1AF-EEBA-C1A40565132D}"/>
          </ac:picMkLst>
        </pc:picChg>
        <pc:picChg chg="mod topLvl">
          <ac:chgData name="Marta" userId="eac6eb22-5f14-46b4-a4ea-a86e6e8c4acc" providerId="ADAL" clId="{B35E4D9A-CD9E-4776-A49F-8EC63D17AD8F}" dt="2023-02-28T13:38:54.668" v="1680" actId="165"/>
          <ac:picMkLst>
            <pc:docMk/>
            <pc:sldMk cId="1194319874" sldId="971"/>
            <ac:picMk id="13" creationId="{E5478466-6A1A-2477-44DF-E54E9FEAADC7}"/>
          </ac:picMkLst>
        </pc:picChg>
        <pc:picChg chg="mod topLvl">
          <ac:chgData name="Marta" userId="eac6eb22-5f14-46b4-a4ea-a86e6e8c4acc" providerId="ADAL" clId="{B35E4D9A-CD9E-4776-A49F-8EC63D17AD8F}" dt="2023-02-28T13:38:54.668" v="1680" actId="165"/>
          <ac:picMkLst>
            <pc:docMk/>
            <pc:sldMk cId="1194319874" sldId="971"/>
            <ac:picMk id="14" creationId="{DBB2B76E-BA37-FAD0-8355-B20768245155}"/>
          </ac:picMkLst>
        </pc:picChg>
        <pc:picChg chg="mod topLvl">
          <ac:chgData name="Marta" userId="eac6eb22-5f14-46b4-a4ea-a86e6e8c4acc" providerId="ADAL" clId="{B35E4D9A-CD9E-4776-A49F-8EC63D17AD8F}" dt="2023-02-28T13:38:54.668" v="1680" actId="165"/>
          <ac:picMkLst>
            <pc:docMk/>
            <pc:sldMk cId="1194319874" sldId="971"/>
            <ac:picMk id="15" creationId="{38C2715C-D512-11DF-3E9B-EC707F204DD4}"/>
          </ac:picMkLst>
        </pc:picChg>
        <pc:picChg chg="mod">
          <ac:chgData name="Marta" userId="eac6eb22-5f14-46b4-a4ea-a86e6e8c4acc" providerId="ADAL" clId="{B35E4D9A-CD9E-4776-A49F-8EC63D17AD8F}" dt="2023-02-28T13:38:54.668" v="1680" actId="165"/>
          <ac:picMkLst>
            <pc:docMk/>
            <pc:sldMk cId="1194319874" sldId="971"/>
            <ac:picMk id="16" creationId="{B95B9FC4-B7C7-4F01-EAC1-A7531C2D8FD0}"/>
          </ac:picMkLst>
        </pc:picChg>
        <pc:picChg chg="mod">
          <ac:chgData name="Marta" userId="eac6eb22-5f14-46b4-a4ea-a86e6e8c4acc" providerId="ADAL" clId="{B35E4D9A-CD9E-4776-A49F-8EC63D17AD8F}" dt="2023-02-28T13:38:54.668" v="1680" actId="165"/>
          <ac:picMkLst>
            <pc:docMk/>
            <pc:sldMk cId="1194319874" sldId="971"/>
            <ac:picMk id="17" creationId="{849C45C1-F747-78DE-53CE-FD55825832AC}"/>
          </ac:picMkLst>
        </pc:picChg>
        <pc:picChg chg="mod">
          <ac:chgData name="Marta" userId="eac6eb22-5f14-46b4-a4ea-a86e6e8c4acc" providerId="ADAL" clId="{B35E4D9A-CD9E-4776-A49F-8EC63D17AD8F}" dt="2023-02-28T13:38:54.668" v="1680" actId="165"/>
          <ac:picMkLst>
            <pc:docMk/>
            <pc:sldMk cId="1194319874" sldId="971"/>
            <ac:picMk id="18" creationId="{C8EB2F8D-B0CE-FABB-5456-0DE2B9EE21D8}"/>
          </ac:picMkLst>
        </pc:picChg>
        <pc:picChg chg="mod">
          <ac:chgData name="Marta" userId="eac6eb22-5f14-46b4-a4ea-a86e6e8c4acc" providerId="ADAL" clId="{B35E4D9A-CD9E-4776-A49F-8EC63D17AD8F}" dt="2023-02-28T13:38:54.668" v="1680" actId="165"/>
          <ac:picMkLst>
            <pc:docMk/>
            <pc:sldMk cId="1194319874" sldId="971"/>
            <ac:picMk id="19" creationId="{6E14BD6F-34C9-F43F-F4F7-979975563CBB}"/>
          </ac:picMkLst>
        </pc:picChg>
        <pc:picChg chg="mod">
          <ac:chgData name="Marta" userId="eac6eb22-5f14-46b4-a4ea-a86e6e8c4acc" providerId="ADAL" clId="{B35E4D9A-CD9E-4776-A49F-8EC63D17AD8F}" dt="2023-02-28T13:38:54.668" v="1680" actId="165"/>
          <ac:picMkLst>
            <pc:docMk/>
            <pc:sldMk cId="1194319874" sldId="971"/>
            <ac:picMk id="20" creationId="{16B29C9A-0824-BEDA-045D-789320182A72}"/>
          </ac:picMkLst>
        </pc:picChg>
        <pc:picChg chg="mod">
          <ac:chgData name="Marta" userId="eac6eb22-5f14-46b4-a4ea-a86e6e8c4acc" providerId="ADAL" clId="{B35E4D9A-CD9E-4776-A49F-8EC63D17AD8F}" dt="2023-02-28T13:38:54.668" v="1680" actId="165"/>
          <ac:picMkLst>
            <pc:docMk/>
            <pc:sldMk cId="1194319874" sldId="971"/>
            <ac:picMk id="21" creationId="{65733446-BAD8-8702-AE74-DC330C6180DB}"/>
          </ac:picMkLst>
        </pc:picChg>
        <pc:picChg chg="mod">
          <ac:chgData name="Marta" userId="eac6eb22-5f14-46b4-a4ea-a86e6e8c4acc" providerId="ADAL" clId="{B35E4D9A-CD9E-4776-A49F-8EC63D17AD8F}" dt="2023-02-28T13:38:54.668" v="1680" actId="165"/>
          <ac:picMkLst>
            <pc:docMk/>
            <pc:sldMk cId="1194319874" sldId="971"/>
            <ac:picMk id="22" creationId="{9747BAAE-DD27-6471-DD02-DC884BD8423E}"/>
          </ac:picMkLst>
        </pc:picChg>
        <pc:picChg chg="mod">
          <ac:chgData name="Marta" userId="eac6eb22-5f14-46b4-a4ea-a86e6e8c4acc" providerId="ADAL" clId="{B35E4D9A-CD9E-4776-A49F-8EC63D17AD8F}" dt="2023-02-28T13:38:54.668" v="1680" actId="165"/>
          <ac:picMkLst>
            <pc:docMk/>
            <pc:sldMk cId="1194319874" sldId="971"/>
            <ac:picMk id="23" creationId="{434D3BB1-AC5C-29D5-9385-95ABC90943EC}"/>
          </ac:picMkLst>
        </pc:picChg>
        <pc:picChg chg="mod">
          <ac:chgData name="Marta" userId="eac6eb22-5f14-46b4-a4ea-a86e6e8c4acc" providerId="ADAL" clId="{B35E4D9A-CD9E-4776-A49F-8EC63D17AD8F}" dt="2023-02-28T13:38:54.668" v="1680" actId="165"/>
          <ac:picMkLst>
            <pc:docMk/>
            <pc:sldMk cId="1194319874" sldId="971"/>
            <ac:picMk id="24" creationId="{4F1B8EB1-F6D8-7104-8108-CDCC3F45C0E5}"/>
          </ac:picMkLst>
        </pc:picChg>
        <pc:picChg chg="mod">
          <ac:chgData name="Marta" userId="eac6eb22-5f14-46b4-a4ea-a86e6e8c4acc" providerId="ADAL" clId="{B35E4D9A-CD9E-4776-A49F-8EC63D17AD8F}" dt="2023-02-28T13:38:54.668" v="1680" actId="165"/>
          <ac:picMkLst>
            <pc:docMk/>
            <pc:sldMk cId="1194319874" sldId="971"/>
            <ac:picMk id="25" creationId="{EA861CBD-9745-E01F-0EFA-C052ABAFF165}"/>
          </ac:picMkLst>
        </pc:picChg>
        <pc:picChg chg="mod">
          <ac:chgData name="Marta" userId="eac6eb22-5f14-46b4-a4ea-a86e6e8c4acc" providerId="ADAL" clId="{B35E4D9A-CD9E-4776-A49F-8EC63D17AD8F}" dt="2023-02-28T13:38:54.668" v="1680" actId="165"/>
          <ac:picMkLst>
            <pc:docMk/>
            <pc:sldMk cId="1194319874" sldId="971"/>
            <ac:picMk id="26" creationId="{A2307126-024D-A86C-F480-9E31B7F42CCD}"/>
          </ac:picMkLst>
        </pc:picChg>
        <pc:picChg chg="mod">
          <ac:chgData name="Marta" userId="eac6eb22-5f14-46b4-a4ea-a86e6e8c4acc" providerId="ADAL" clId="{B35E4D9A-CD9E-4776-A49F-8EC63D17AD8F}" dt="2023-02-28T13:38:54.668" v="1680" actId="165"/>
          <ac:picMkLst>
            <pc:docMk/>
            <pc:sldMk cId="1194319874" sldId="971"/>
            <ac:picMk id="27" creationId="{4E07291F-244C-DD3E-54AA-B11CF51F4543}"/>
          </ac:picMkLst>
        </pc:picChg>
        <pc:picChg chg="mod">
          <ac:chgData name="Marta" userId="eac6eb22-5f14-46b4-a4ea-a86e6e8c4acc" providerId="ADAL" clId="{B35E4D9A-CD9E-4776-A49F-8EC63D17AD8F}" dt="2023-02-28T13:38:54.668" v="1680" actId="165"/>
          <ac:picMkLst>
            <pc:docMk/>
            <pc:sldMk cId="1194319874" sldId="971"/>
            <ac:picMk id="28" creationId="{E5FD5190-0611-0D5D-307D-F6E3794DAA01}"/>
          </ac:picMkLst>
        </pc:picChg>
        <pc:picChg chg="mod">
          <ac:chgData name="Marta" userId="eac6eb22-5f14-46b4-a4ea-a86e6e8c4acc" providerId="ADAL" clId="{B35E4D9A-CD9E-4776-A49F-8EC63D17AD8F}" dt="2023-02-28T13:38:54.668" v="1680" actId="165"/>
          <ac:picMkLst>
            <pc:docMk/>
            <pc:sldMk cId="1194319874" sldId="971"/>
            <ac:picMk id="29" creationId="{DFDF566E-B475-CD7A-9996-9DBF26A3DE4D}"/>
          </ac:picMkLst>
        </pc:picChg>
        <pc:picChg chg="mod">
          <ac:chgData name="Marta" userId="eac6eb22-5f14-46b4-a4ea-a86e6e8c4acc" providerId="ADAL" clId="{B35E4D9A-CD9E-4776-A49F-8EC63D17AD8F}" dt="2023-02-28T13:38:54.668" v="1680" actId="165"/>
          <ac:picMkLst>
            <pc:docMk/>
            <pc:sldMk cId="1194319874" sldId="971"/>
            <ac:picMk id="30" creationId="{5012419D-A6B6-94F6-4870-D9D5CE46F1D7}"/>
          </ac:picMkLst>
        </pc:picChg>
        <pc:picChg chg="mod">
          <ac:chgData name="Marta" userId="eac6eb22-5f14-46b4-a4ea-a86e6e8c4acc" providerId="ADAL" clId="{B35E4D9A-CD9E-4776-A49F-8EC63D17AD8F}" dt="2023-02-28T13:38:54.668" v="1680" actId="165"/>
          <ac:picMkLst>
            <pc:docMk/>
            <pc:sldMk cId="1194319874" sldId="971"/>
            <ac:picMk id="31" creationId="{3CF8127F-EFB4-3108-9F27-0AFED63EDCC6}"/>
          </ac:picMkLst>
        </pc:picChg>
        <pc:picChg chg="mod">
          <ac:chgData name="Marta" userId="eac6eb22-5f14-46b4-a4ea-a86e6e8c4acc" providerId="ADAL" clId="{B35E4D9A-CD9E-4776-A49F-8EC63D17AD8F}" dt="2023-02-28T13:38:54.668" v="1680" actId="165"/>
          <ac:picMkLst>
            <pc:docMk/>
            <pc:sldMk cId="1194319874" sldId="971"/>
            <ac:picMk id="32" creationId="{EF37C289-81FD-EB8B-D647-9C6AA5753EC0}"/>
          </ac:picMkLst>
        </pc:picChg>
        <pc:picChg chg="mod">
          <ac:chgData name="Marta" userId="eac6eb22-5f14-46b4-a4ea-a86e6e8c4acc" providerId="ADAL" clId="{B35E4D9A-CD9E-4776-A49F-8EC63D17AD8F}" dt="2023-02-28T13:38:54.668" v="1680" actId="165"/>
          <ac:picMkLst>
            <pc:docMk/>
            <pc:sldMk cId="1194319874" sldId="971"/>
            <ac:picMk id="33" creationId="{2B7571B8-050C-7C64-B9C9-0869193606BC}"/>
          </ac:picMkLst>
        </pc:picChg>
        <pc:picChg chg="mod">
          <ac:chgData name="Marta" userId="eac6eb22-5f14-46b4-a4ea-a86e6e8c4acc" providerId="ADAL" clId="{B35E4D9A-CD9E-4776-A49F-8EC63D17AD8F}" dt="2023-02-28T13:38:54.668" v="1680" actId="165"/>
          <ac:picMkLst>
            <pc:docMk/>
            <pc:sldMk cId="1194319874" sldId="971"/>
            <ac:picMk id="34" creationId="{0C6CF4A5-9073-DCD3-B709-94C875F498BC}"/>
          </ac:picMkLst>
        </pc:picChg>
        <pc:picChg chg="mod">
          <ac:chgData name="Marta" userId="eac6eb22-5f14-46b4-a4ea-a86e6e8c4acc" providerId="ADAL" clId="{B35E4D9A-CD9E-4776-A49F-8EC63D17AD8F}" dt="2023-02-28T13:38:54.668" v="1680" actId="165"/>
          <ac:picMkLst>
            <pc:docMk/>
            <pc:sldMk cId="1194319874" sldId="971"/>
            <ac:picMk id="35" creationId="{D851F169-BA76-7654-C1D6-B00B034390CE}"/>
          </ac:picMkLst>
        </pc:picChg>
        <pc:picChg chg="mod">
          <ac:chgData name="Marta" userId="eac6eb22-5f14-46b4-a4ea-a86e6e8c4acc" providerId="ADAL" clId="{B35E4D9A-CD9E-4776-A49F-8EC63D17AD8F}" dt="2023-02-28T13:38:54.668" v="1680" actId="165"/>
          <ac:picMkLst>
            <pc:docMk/>
            <pc:sldMk cId="1194319874" sldId="971"/>
            <ac:picMk id="36" creationId="{F57B1D0E-2E9C-67CC-C867-E265CCEBC704}"/>
          </ac:picMkLst>
        </pc:picChg>
        <pc:picChg chg="mod">
          <ac:chgData name="Marta" userId="eac6eb22-5f14-46b4-a4ea-a86e6e8c4acc" providerId="ADAL" clId="{B35E4D9A-CD9E-4776-A49F-8EC63D17AD8F}" dt="2023-02-28T13:38:54.668" v="1680" actId="165"/>
          <ac:picMkLst>
            <pc:docMk/>
            <pc:sldMk cId="1194319874" sldId="971"/>
            <ac:picMk id="37" creationId="{0BF13FB7-FDEE-485B-4445-60D1035E4A7C}"/>
          </ac:picMkLst>
        </pc:picChg>
        <pc:picChg chg="mod">
          <ac:chgData name="Marta" userId="eac6eb22-5f14-46b4-a4ea-a86e6e8c4acc" providerId="ADAL" clId="{B35E4D9A-CD9E-4776-A49F-8EC63D17AD8F}" dt="2023-02-28T13:38:54.668" v="1680" actId="165"/>
          <ac:picMkLst>
            <pc:docMk/>
            <pc:sldMk cId="1194319874" sldId="971"/>
            <ac:picMk id="38" creationId="{9012A1D9-60F7-65D2-CA5E-9D7953C72218}"/>
          </ac:picMkLst>
        </pc:picChg>
        <pc:picChg chg="mod">
          <ac:chgData name="Marta" userId="eac6eb22-5f14-46b4-a4ea-a86e6e8c4acc" providerId="ADAL" clId="{B35E4D9A-CD9E-4776-A49F-8EC63D17AD8F}" dt="2023-02-28T13:38:54.668" v="1680" actId="165"/>
          <ac:picMkLst>
            <pc:docMk/>
            <pc:sldMk cId="1194319874" sldId="971"/>
            <ac:picMk id="39" creationId="{41FC26A3-A48D-2244-E913-B58938B413AA}"/>
          </ac:picMkLst>
        </pc:picChg>
        <pc:picChg chg="mod">
          <ac:chgData name="Marta" userId="eac6eb22-5f14-46b4-a4ea-a86e6e8c4acc" providerId="ADAL" clId="{B35E4D9A-CD9E-4776-A49F-8EC63D17AD8F}" dt="2023-02-28T13:38:54.668" v="1680" actId="165"/>
          <ac:picMkLst>
            <pc:docMk/>
            <pc:sldMk cId="1194319874" sldId="971"/>
            <ac:picMk id="40" creationId="{41BE7034-E662-B993-97A7-112F59ACBBB0}"/>
          </ac:picMkLst>
        </pc:picChg>
        <pc:picChg chg="mod">
          <ac:chgData name="Marta" userId="eac6eb22-5f14-46b4-a4ea-a86e6e8c4acc" providerId="ADAL" clId="{B35E4D9A-CD9E-4776-A49F-8EC63D17AD8F}" dt="2023-02-28T13:38:54.668" v="1680" actId="165"/>
          <ac:picMkLst>
            <pc:docMk/>
            <pc:sldMk cId="1194319874" sldId="971"/>
            <ac:picMk id="41" creationId="{A56109FB-5D63-3E54-CE58-B7E7636C2A9E}"/>
          </ac:picMkLst>
        </pc:picChg>
        <pc:picChg chg="mod">
          <ac:chgData name="Marta" userId="eac6eb22-5f14-46b4-a4ea-a86e6e8c4acc" providerId="ADAL" clId="{B35E4D9A-CD9E-4776-A49F-8EC63D17AD8F}" dt="2023-02-28T13:38:54.668" v="1680" actId="165"/>
          <ac:picMkLst>
            <pc:docMk/>
            <pc:sldMk cId="1194319874" sldId="971"/>
            <ac:picMk id="42" creationId="{D2AF8A85-C4DB-8AFD-7CB1-5803ADFEBAF5}"/>
          </ac:picMkLst>
        </pc:picChg>
        <pc:picChg chg="mod">
          <ac:chgData name="Marta" userId="eac6eb22-5f14-46b4-a4ea-a86e6e8c4acc" providerId="ADAL" clId="{B35E4D9A-CD9E-4776-A49F-8EC63D17AD8F}" dt="2023-02-28T13:38:54.668" v="1680" actId="165"/>
          <ac:picMkLst>
            <pc:docMk/>
            <pc:sldMk cId="1194319874" sldId="971"/>
            <ac:picMk id="43" creationId="{5F5F952A-5EE2-8BD6-66DB-36D586CA50B2}"/>
          </ac:picMkLst>
        </pc:picChg>
        <pc:picChg chg="mod">
          <ac:chgData name="Marta" userId="eac6eb22-5f14-46b4-a4ea-a86e6e8c4acc" providerId="ADAL" clId="{B35E4D9A-CD9E-4776-A49F-8EC63D17AD8F}" dt="2023-02-28T13:38:54.668" v="1680" actId="165"/>
          <ac:picMkLst>
            <pc:docMk/>
            <pc:sldMk cId="1194319874" sldId="971"/>
            <ac:picMk id="44" creationId="{B4E66570-B0E9-0BDE-59E4-EC42019F7388}"/>
          </ac:picMkLst>
        </pc:picChg>
        <pc:picChg chg="mod">
          <ac:chgData name="Marta" userId="eac6eb22-5f14-46b4-a4ea-a86e6e8c4acc" providerId="ADAL" clId="{B35E4D9A-CD9E-4776-A49F-8EC63D17AD8F}" dt="2023-02-28T13:38:54.668" v="1680" actId="165"/>
          <ac:picMkLst>
            <pc:docMk/>
            <pc:sldMk cId="1194319874" sldId="971"/>
            <ac:picMk id="45" creationId="{CC3B0C17-7D7B-7310-9AB9-929C388D820C}"/>
          </ac:picMkLst>
        </pc:picChg>
        <pc:picChg chg="mod">
          <ac:chgData name="Marta" userId="eac6eb22-5f14-46b4-a4ea-a86e6e8c4acc" providerId="ADAL" clId="{B35E4D9A-CD9E-4776-A49F-8EC63D17AD8F}" dt="2023-02-28T13:38:54.668" v="1680" actId="165"/>
          <ac:picMkLst>
            <pc:docMk/>
            <pc:sldMk cId="1194319874" sldId="971"/>
            <ac:picMk id="46" creationId="{7AEBC1A4-0488-D03B-35AE-4B98BEDC1DE3}"/>
          </ac:picMkLst>
        </pc:picChg>
        <pc:picChg chg="mod">
          <ac:chgData name="Marta" userId="eac6eb22-5f14-46b4-a4ea-a86e6e8c4acc" providerId="ADAL" clId="{B35E4D9A-CD9E-4776-A49F-8EC63D17AD8F}" dt="2023-02-28T13:38:54.668" v="1680" actId="165"/>
          <ac:picMkLst>
            <pc:docMk/>
            <pc:sldMk cId="1194319874" sldId="971"/>
            <ac:picMk id="47" creationId="{1129B59C-83C2-2CF8-F2FD-86747D8E7933}"/>
          </ac:picMkLst>
        </pc:picChg>
        <pc:picChg chg="mod">
          <ac:chgData name="Marta" userId="eac6eb22-5f14-46b4-a4ea-a86e6e8c4acc" providerId="ADAL" clId="{B35E4D9A-CD9E-4776-A49F-8EC63D17AD8F}" dt="2023-02-28T13:38:54.668" v="1680" actId="165"/>
          <ac:picMkLst>
            <pc:docMk/>
            <pc:sldMk cId="1194319874" sldId="971"/>
            <ac:picMk id="48" creationId="{B7100B00-56A8-AE42-B6CC-F9C192399966}"/>
          </ac:picMkLst>
        </pc:picChg>
        <pc:picChg chg="mod">
          <ac:chgData name="Marta" userId="eac6eb22-5f14-46b4-a4ea-a86e6e8c4acc" providerId="ADAL" clId="{B35E4D9A-CD9E-4776-A49F-8EC63D17AD8F}" dt="2023-02-28T13:38:54.668" v="1680" actId="165"/>
          <ac:picMkLst>
            <pc:docMk/>
            <pc:sldMk cId="1194319874" sldId="971"/>
            <ac:picMk id="49" creationId="{2FA5285D-F8EA-92FA-C35C-889292669EA5}"/>
          </ac:picMkLst>
        </pc:picChg>
        <pc:picChg chg="mod">
          <ac:chgData name="Marta" userId="eac6eb22-5f14-46b4-a4ea-a86e6e8c4acc" providerId="ADAL" clId="{B35E4D9A-CD9E-4776-A49F-8EC63D17AD8F}" dt="2023-02-28T13:38:54.668" v="1680" actId="165"/>
          <ac:picMkLst>
            <pc:docMk/>
            <pc:sldMk cId="1194319874" sldId="971"/>
            <ac:picMk id="50" creationId="{CFB4440D-C2A3-1154-7941-0CCC13446415}"/>
          </ac:picMkLst>
        </pc:picChg>
        <pc:picChg chg="mod">
          <ac:chgData name="Marta" userId="eac6eb22-5f14-46b4-a4ea-a86e6e8c4acc" providerId="ADAL" clId="{B35E4D9A-CD9E-4776-A49F-8EC63D17AD8F}" dt="2023-02-28T13:38:54.668" v="1680" actId="165"/>
          <ac:picMkLst>
            <pc:docMk/>
            <pc:sldMk cId="1194319874" sldId="971"/>
            <ac:picMk id="51" creationId="{8A672DD6-A169-29C4-68F6-7E3514BB9CD2}"/>
          </ac:picMkLst>
        </pc:picChg>
        <pc:picChg chg="mod">
          <ac:chgData name="Marta" userId="eac6eb22-5f14-46b4-a4ea-a86e6e8c4acc" providerId="ADAL" clId="{B35E4D9A-CD9E-4776-A49F-8EC63D17AD8F}" dt="2023-02-28T13:38:54.668" v="1680" actId="165"/>
          <ac:picMkLst>
            <pc:docMk/>
            <pc:sldMk cId="1194319874" sldId="971"/>
            <ac:picMk id="52" creationId="{D7309340-3266-B997-97F7-CFF0971DE927}"/>
          </ac:picMkLst>
        </pc:picChg>
        <pc:picChg chg="mod">
          <ac:chgData name="Marta" userId="eac6eb22-5f14-46b4-a4ea-a86e6e8c4acc" providerId="ADAL" clId="{B35E4D9A-CD9E-4776-A49F-8EC63D17AD8F}" dt="2023-02-28T13:38:54.668" v="1680" actId="165"/>
          <ac:picMkLst>
            <pc:docMk/>
            <pc:sldMk cId="1194319874" sldId="971"/>
            <ac:picMk id="53" creationId="{40EB1152-75EF-B31B-CBE0-3D72760967E9}"/>
          </ac:picMkLst>
        </pc:picChg>
        <pc:picChg chg="mod">
          <ac:chgData name="Marta" userId="eac6eb22-5f14-46b4-a4ea-a86e6e8c4acc" providerId="ADAL" clId="{B35E4D9A-CD9E-4776-A49F-8EC63D17AD8F}" dt="2023-02-28T13:38:54.668" v="1680" actId="165"/>
          <ac:picMkLst>
            <pc:docMk/>
            <pc:sldMk cId="1194319874" sldId="971"/>
            <ac:picMk id="54" creationId="{76C42113-224F-818A-D936-9AD0521B710B}"/>
          </ac:picMkLst>
        </pc:picChg>
        <pc:picChg chg="mod">
          <ac:chgData name="Marta" userId="eac6eb22-5f14-46b4-a4ea-a86e6e8c4acc" providerId="ADAL" clId="{B35E4D9A-CD9E-4776-A49F-8EC63D17AD8F}" dt="2023-02-28T13:38:54.668" v="1680" actId="165"/>
          <ac:picMkLst>
            <pc:docMk/>
            <pc:sldMk cId="1194319874" sldId="971"/>
            <ac:picMk id="55" creationId="{898E05DA-F161-1655-4534-4BFC5D8C0425}"/>
          </ac:picMkLst>
        </pc:picChg>
        <pc:picChg chg="mod">
          <ac:chgData name="Marta" userId="eac6eb22-5f14-46b4-a4ea-a86e6e8c4acc" providerId="ADAL" clId="{B35E4D9A-CD9E-4776-A49F-8EC63D17AD8F}" dt="2023-02-28T13:38:54.668" v="1680" actId="165"/>
          <ac:picMkLst>
            <pc:docMk/>
            <pc:sldMk cId="1194319874" sldId="971"/>
            <ac:picMk id="56" creationId="{B3772793-D1A6-AE8D-F3E4-8F754F790879}"/>
          </ac:picMkLst>
        </pc:picChg>
        <pc:picChg chg="mod">
          <ac:chgData name="Marta" userId="eac6eb22-5f14-46b4-a4ea-a86e6e8c4acc" providerId="ADAL" clId="{B35E4D9A-CD9E-4776-A49F-8EC63D17AD8F}" dt="2023-02-28T13:38:54.668" v="1680" actId="165"/>
          <ac:picMkLst>
            <pc:docMk/>
            <pc:sldMk cId="1194319874" sldId="971"/>
            <ac:picMk id="57" creationId="{48D9D567-5893-B17E-B617-23EC404A91B2}"/>
          </ac:picMkLst>
        </pc:picChg>
        <pc:picChg chg="mod">
          <ac:chgData name="Marta" userId="eac6eb22-5f14-46b4-a4ea-a86e6e8c4acc" providerId="ADAL" clId="{B35E4D9A-CD9E-4776-A49F-8EC63D17AD8F}" dt="2023-02-28T13:38:54.668" v="1680" actId="165"/>
          <ac:picMkLst>
            <pc:docMk/>
            <pc:sldMk cId="1194319874" sldId="971"/>
            <ac:picMk id="58" creationId="{581AEBCF-5F0B-23F3-D231-2C0A3802946B}"/>
          </ac:picMkLst>
        </pc:picChg>
        <pc:picChg chg="mod">
          <ac:chgData name="Marta" userId="eac6eb22-5f14-46b4-a4ea-a86e6e8c4acc" providerId="ADAL" clId="{B35E4D9A-CD9E-4776-A49F-8EC63D17AD8F}" dt="2023-02-28T13:38:54.668" v="1680" actId="165"/>
          <ac:picMkLst>
            <pc:docMk/>
            <pc:sldMk cId="1194319874" sldId="971"/>
            <ac:picMk id="59" creationId="{7B7E5ED7-3F68-459B-8B8D-0D6F70E18FD8}"/>
          </ac:picMkLst>
        </pc:picChg>
        <pc:picChg chg="mod">
          <ac:chgData name="Marta" userId="eac6eb22-5f14-46b4-a4ea-a86e6e8c4acc" providerId="ADAL" clId="{B35E4D9A-CD9E-4776-A49F-8EC63D17AD8F}" dt="2023-02-28T13:38:54.668" v="1680" actId="165"/>
          <ac:picMkLst>
            <pc:docMk/>
            <pc:sldMk cId="1194319874" sldId="971"/>
            <ac:picMk id="60" creationId="{FAFA9A57-1411-832D-A05F-D80B7D6C9FE2}"/>
          </ac:picMkLst>
        </pc:picChg>
        <pc:picChg chg="mod">
          <ac:chgData name="Marta" userId="eac6eb22-5f14-46b4-a4ea-a86e6e8c4acc" providerId="ADAL" clId="{B35E4D9A-CD9E-4776-A49F-8EC63D17AD8F}" dt="2023-02-28T13:38:54.668" v="1680" actId="165"/>
          <ac:picMkLst>
            <pc:docMk/>
            <pc:sldMk cId="1194319874" sldId="971"/>
            <ac:picMk id="61" creationId="{892A1EA2-FE2B-6D39-74B7-F228C60A0ED1}"/>
          </ac:picMkLst>
        </pc:picChg>
        <pc:picChg chg="mod">
          <ac:chgData name="Marta" userId="eac6eb22-5f14-46b4-a4ea-a86e6e8c4acc" providerId="ADAL" clId="{B35E4D9A-CD9E-4776-A49F-8EC63D17AD8F}" dt="2023-02-28T13:38:54.668" v="1680" actId="165"/>
          <ac:picMkLst>
            <pc:docMk/>
            <pc:sldMk cId="1194319874" sldId="971"/>
            <ac:picMk id="62" creationId="{036D1757-0507-3D4D-480C-220E9C250960}"/>
          </ac:picMkLst>
        </pc:picChg>
        <pc:picChg chg="mod">
          <ac:chgData name="Marta" userId="eac6eb22-5f14-46b4-a4ea-a86e6e8c4acc" providerId="ADAL" clId="{B35E4D9A-CD9E-4776-A49F-8EC63D17AD8F}" dt="2023-02-28T13:38:54.668" v="1680" actId="165"/>
          <ac:picMkLst>
            <pc:docMk/>
            <pc:sldMk cId="1194319874" sldId="971"/>
            <ac:picMk id="63" creationId="{E955820E-C009-FAB4-745B-C032B11CAA0E}"/>
          </ac:picMkLst>
        </pc:picChg>
        <pc:picChg chg="add">
          <ac:chgData name="Marta" userId="eac6eb22-5f14-46b4-a4ea-a86e6e8c4acc" providerId="ADAL" clId="{B35E4D9A-CD9E-4776-A49F-8EC63D17AD8F}" dt="2023-02-28T13:26:34.318" v="1547" actId="22"/>
          <ac:picMkLst>
            <pc:docMk/>
            <pc:sldMk cId="1194319874" sldId="971"/>
            <ac:picMk id="64" creationId="{A723D141-5388-408F-B995-316EC5A7683A}"/>
          </ac:picMkLst>
        </pc:picChg>
        <pc:picChg chg="mod">
          <ac:chgData name="Marta" userId="eac6eb22-5f14-46b4-a4ea-a86e6e8c4acc" providerId="ADAL" clId="{B35E4D9A-CD9E-4776-A49F-8EC63D17AD8F}" dt="2023-02-28T13:38:54.668" v="1680" actId="165"/>
          <ac:picMkLst>
            <pc:docMk/>
            <pc:sldMk cId="1194319874" sldId="971"/>
            <ac:picMk id="77824" creationId="{1D9B64D3-BA92-0A76-9386-25D26769AB1E}"/>
          </ac:picMkLst>
        </pc:picChg>
        <pc:picChg chg="mod">
          <ac:chgData name="Marta" userId="eac6eb22-5f14-46b4-a4ea-a86e6e8c4acc" providerId="ADAL" clId="{B35E4D9A-CD9E-4776-A49F-8EC63D17AD8F}" dt="2023-02-28T13:38:54.668" v="1680" actId="165"/>
          <ac:picMkLst>
            <pc:docMk/>
            <pc:sldMk cId="1194319874" sldId="971"/>
            <ac:picMk id="77825" creationId="{A69A81BB-BB60-BB7F-2CAF-24D0894E4FF3}"/>
          </ac:picMkLst>
        </pc:picChg>
        <pc:picChg chg="mod">
          <ac:chgData name="Marta" userId="eac6eb22-5f14-46b4-a4ea-a86e6e8c4acc" providerId="ADAL" clId="{B35E4D9A-CD9E-4776-A49F-8EC63D17AD8F}" dt="2023-02-28T13:38:54.668" v="1680" actId="165"/>
          <ac:picMkLst>
            <pc:docMk/>
            <pc:sldMk cId="1194319874" sldId="971"/>
            <ac:picMk id="77826" creationId="{7A65BF82-E7BC-6A79-0278-3FB0603C600C}"/>
          </ac:picMkLst>
        </pc:picChg>
        <pc:picChg chg="del">
          <ac:chgData name="Marta" userId="eac6eb22-5f14-46b4-a4ea-a86e6e8c4acc" providerId="ADAL" clId="{B35E4D9A-CD9E-4776-A49F-8EC63D17AD8F}" dt="2023-02-28T13:26:34.303" v="1546" actId="478"/>
          <ac:picMkLst>
            <pc:docMk/>
            <pc:sldMk cId="1194319874" sldId="971"/>
            <ac:picMk id="77827" creationId="{D2A26024-797D-03AD-E3DF-6F373E841D2A}"/>
          </ac:picMkLst>
        </pc:picChg>
        <pc:picChg chg="mod">
          <ac:chgData name="Marta" userId="eac6eb22-5f14-46b4-a4ea-a86e6e8c4acc" providerId="ADAL" clId="{B35E4D9A-CD9E-4776-A49F-8EC63D17AD8F}" dt="2023-02-28T13:38:54.668" v="1680" actId="165"/>
          <ac:picMkLst>
            <pc:docMk/>
            <pc:sldMk cId="1194319874" sldId="971"/>
            <ac:picMk id="77828" creationId="{7390FD75-7C89-F6D7-3EDA-5D1B2324E099}"/>
          </ac:picMkLst>
        </pc:picChg>
        <pc:picChg chg="mod">
          <ac:chgData name="Marta" userId="eac6eb22-5f14-46b4-a4ea-a86e6e8c4acc" providerId="ADAL" clId="{B35E4D9A-CD9E-4776-A49F-8EC63D17AD8F}" dt="2023-02-28T13:38:54.668" v="1680" actId="165"/>
          <ac:picMkLst>
            <pc:docMk/>
            <pc:sldMk cId="1194319874" sldId="971"/>
            <ac:picMk id="77829" creationId="{7AD64330-69C4-4227-7189-2D51746468FF}"/>
          </ac:picMkLst>
        </pc:picChg>
        <pc:picChg chg="mod">
          <ac:chgData name="Marta" userId="eac6eb22-5f14-46b4-a4ea-a86e6e8c4acc" providerId="ADAL" clId="{B35E4D9A-CD9E-4776-A49F-8EC63D17AD8F}" dt="2023-02-28T13:38:54.668" v="1680" actId="165"/>
          <ac:picMkLst>
            <pc:docMk/>
            <pc:sldMk cId="1194319874" sldId="971"/>
            <ac:picMk id="77830" creationId="{27A673CD-4202-CD97-58B5-C2D56820C079}"/>
          </ac:picMkLst>
        </pc:picChg>
        <pc:picChg chg="mod">
          <ac:chgData name="Marta" userId="eac6eb22-5f14-46b4-a4ea-a86e6e8c4acc" providerId="ADAL" clId="{B35E4D9A-CD9E-4776-A49F-8EC63D17AD8F}" dt="2023-02-28T13:38:54.668" v="1680" actId="165"/>
          <ac:picMkLst>
            <pc:docMk/>
            <pc:sldMk cId="1194319874" sldId="971"/>
            <ac:picMk id="77831" creationId="{353DF6E9-2C9B-C018-29FB-912CCFF6B74A}"/>
          </ac:picMkLst>
        </pc:picChg>
      </pc:sldChg>
      <pc:sldChg chg="add del">
        <pc:chgData name="Marta" userId="eac6eb22-5f14-46b4-a4ea-a86e6e8c4acc" providerId="ADAL" clId="{B35E4D9A-CD9E-4776-A49F-8EC63D17AD8F}" dt="2023-02-28T13:04:20.055" v="937" actId="27028"/>
        <pc:sldMkLst>
          <pc:docMk/>
          <pc:sldMk cId="2695511724" sldId="971"/>
        </pc:sldMkLst>
      </pc:sldChg>
      <pc:sldChg chg="addSp delSp modSp add del mod">
        <pc:chgData name="Marta" userId="eac6eb22-5f14-46b4-a4ea-a86e6e8c4acc" providerId="ADAL" clId="{B35E4D9A-CD9E-4776-A49F-8EC63D17AD8F}" dt="2023-02-28T13:38:30.577" v="1678" actId="1076"/>
        <pc:sldMkLst>
          <pc:docMk/>
          <pc:sldMk cId="382158412" sldId="972"/>
        </pc:sldMkLst>
        <pc:picChg chg="add">
          <ac:chgData name="Marta" userId="eac6eb22-5f14-46b4-a4ea-a86e6e8c4acc" providerId="ADAL" clId="{B35E4D9A-CD9E-4776-A49F-8EC63D17AD8F}" dt="2023-02-28T13:26:37.999" v="1549" actId="22"/>
          <ac:picMkLst>
            <pc:docMk/>
            <pc:sldMk cId="382158412" sldId="972"/>
            <ac:picMk id="5" creationId="{E04D127F-32F2-4BFC-AA12-CB35A705B650}"/>
          </ac:picMkLst>
        </pc:picChg>
        <pc:picChg chg="mod">
          <ac:chgData name="Marta" userId="eac6eb22-5f14-46b4-a4ea-a86e6e8c4acc" providerId="ADAL" clId="{B35E4D9A-CD9E-4776-A49F-8EC63D17AD8F}" dt="2023-02-28T13:38:30.577" v="1678" actId="1076"/>
          <ac:picMkLst>
            <pc:docMk/>
            <pc:sldMk cId="382158412" sldId="972"/>
            <ac:picMk id="7" creationId="{52D508CE-E649-A1BD-824B-8F4F8BF6EE37}"/>
          </ac:picMkLst>
        </pc:picChg>
        <pc:picChg chg="del">
          <ac:chgData name="Marta" userId="eac6eb22-5f14-46b4-a4ea-a86e6e8c4acc" providerId="ADAL" clId="{B35E4D9A-CD9E-4776-A49F-8EC63D17AD8F}" dt="2023-02-28T13:26:37.387" v="1548" actId="478"/>
          <ac:picMkLst>
            <pc:docMk/>
            <pc:sldMk cId="382158412" sldId="972"/>
            <ac:picMk id="77827" creationId="{D2A26024-797D-03AD-E3DF-6F373E841D2A}"/>
          </ac:picMkLst>
        </pc:picChg>
      </pc:sldChg>
      <pc:sldChg chg="add del">
        <pc:chgData name="Marta" userId="eac6eb22-5f14-46b4-a4ea-a86e6e8c4acc" providerId="ADAL" clId="{B35E4D9A-CD9E-4776-A49F-8EC63D17AD8F}" dt="2023-02-28T13:04:19.655" v="936" actId="27028"/>
        <pc:sldMkLst>
          <pc:docMk/>
          <pc:sldMk cId="2672373936" sldId="972"/>
        </pc:sldMkLst>
      </pc:sldChg>
      <pc:sldChg chg="add del">
        <pc:chgData name="Marta" userId="eac6eb22-5f14-46b4-a4ea-a86e6e8c4acc" providerId="ADAL" clId="{B35E4D9A-CD9E-4776-A49F-8EC63D17AD8F}" dt="2023-02-28T13:04:19.221" v="935" actId="27028"/>
        <pc:sldMkLst>
          <pc:docMk/>
          <pc:sldMk cId="192651096" sldId="973"/>
        </pc:sldMkLst>
      </pc:sldChg>
      <pc:sldChg chg="addSp delSp modSp add del mod">
        <pc:chgData name="Marta" userId="eac6eb22-5f14-46b4-a4ea-a86e6e8c4acc" providerId="ADAL" clId="{B35E4D9A-CD9E-4776-A49F-8EC63D17AD8F}" dt="2023-02-28T13:30:51.818" v="1611" actId="1076"/>
        <pc:sldMkLst>
          <pc:docMk/>
          <pc:sldMk cId="1233979311" sldId="973"/>
        </pc:sldMkLst>
        <pc:spChg chg="mod">
          <ac:chgData name="Marta" userId="eac6eb22-5f14-46b4-a4ea-a86e6e8c4acc" providerId="ADAL" clId="{B35E4D9A-CD9E-4776-A49F-8EC63D17AD8F}" dt="2023-02-28T13:29:50.259" v="1599" actId="14100"/>
          <ac:spMkLst>
            <pc:docMk/>
            <pc:sldMk cId="1233979311" sldId="973"/>
            <ac:spMk id="10" creationId="{3749F2E9-B079-5EA9-E3F3-2E0211383651}"/>
          </ac:spMkLst>
        </pc:spChg>
        <pc:spChg chg="mod">
          <ac:chgData name="Marta" userId="eac6eb22-5f14-46b4-a4ea-a86e6e8c4acc" providerId="ADAL" clId="{B35E4D9A-CD9E-4776-A49F-8EC63D17AD8F}" dt="2023-02-28T13:30:16.533" v="1604" actId="14100"/>
          <ac:spMkLst>
            <pc:docMk/>
            <pc:sldMk cId="1233979311" sldId="973"/>
            <ac:spMk id="11" creationId="{807EB922-8806-0A82-9301-C8FDDCFDDBC8}"/>
          </ac:spMkLst>
        </pc:spChg>
        <pc:spChg chg="mod">
          <ac:chgData name="Marta" userId="eac6eb22-5f14-46b4-a4ea-a86e6e8c4acc" providerId="ADAL" clId="{B35E4D9A-CD9E-4776-A49F-8EC63D17AD8F}" dt="2023-02-28T13:30:12.551" v="1603" actId="122"/>
          <ac:spMkLst>
            <pc:docMk/>
            <pc:sldMk cId="1233979311" sldId="973"/>
            <ac:spMk id="13" creationId="{1283B512-2B3D-D7E0-BAD3-9CB829AAAE0A}"/>
          </ac:spMkLst>
        </pc:spChg>
        <pc:spChg chg="mod">
          <ac:chgData name="Marta" userId="eac6eb22-5f14-46b4-a4ea-a86e6e8c4acc" providerId="ADAL" clId="{B35E4D9A-CD9E-4776-A49F-8EC63D17AD8F}" dt="2023-02-28T13:29:03.480" v="1587" actId="14100"/>
          <ac:spMkLst>
            <pc:docMk/>
            <pc:sldMk cId="1233979311" sldId="973"/>
            <ac:spMk id="16" creationId="{844BD1D8-486A-770B-801D-8CF8BD05DC41}"/>
          </ac:spMkLst>
        </pc:spChg>
        <pc:spChg chg="mod">
          <ac:chgData name="Marta" userId="eac6eb22-5f14-46b4-a4ea-a86e6e8c4acc" providerId="ADAL" clId="{B35E4D9A-CD9E-4776-A49F-8EC63D17AD8F}" dt="2023-02-28T13:30:47.294" v="1610" actId="1076"/>
          <ac:spMkLst>
            <pc:docMk/>
            <pc:sldMk cId="1233979311" sldId="973"/>
            <ac:spMk id="18" creationId="{CDA6C157-D7AC-352F-3FC5-FF072E01D4AE}"/>
          </ac:spMkLst>
        </pc:spChg>
        <pc:spChg chg="mod">
          <ac:chgData name="Marta" userId="eac6eb22-5f14-46b4-a4ea-a86e6e8c4acc" providerId="ADAL" clId="{B35E4D9A-CD9E-4776-A49F-8EC63D17AD8F}" dt="2023-02-28T13:30:28.966" v="1607" actId="121"/>
          <ac:spMkLst>
            <pc:docMk/>
            <pc:sldMk cId="1233979311" sldId="973"/>
            <ac:spMk id="21" creationId="{7F199506-5930-563B-0BB9-9E1CCE899E3B}"/>
          </ac:spMkLst>
        </pc:spChg>
        <pc:spChg chg="mod">
          <ac:chgData name="Marta" userId="eac6eb22-5f14-46b4-a4ea-a86e6e8c4acc" providerId="ADAL" clId="{B35E4D9A-CD9E-4776-A49F-8EC63D17AD8F}" dt="2023-02-28T13:30:40.786" v="1609" actId="1076"/>
          <ac:spMkLst>
            <pc:docMk/>
            <pc:sldMk cId="1233979311" sldId="973"/>
            <ac:spMk id="24" creationId="{5F7E40A4-72DE-3585-FFA0-5CBE1D19E86D}"/>
          </ac:spMkLst>
        </pc:spChg>
        <pc:spChg chg="mod">
          <ac:chgData name="Marta" userId="eac6eb22-5f14-46b4-a4ea-a86e6e8c4acc" providerId="ADAL" clId="{B35E4D9A-CD9E-4776-A49F-8EC63D17AD8F}" dt="2023-02-28T13:30:00.891" v="1601" actId="14100"/>
          <ac:spMkLst>
            <pc:docMk/>
            <pc:sldMk cId="1233979311" sldId="973"/>
            <ac:spMk id="27" creationId="{5CE4DB07-DAB9-7217-97B4-2B4B38D3D2F7}"/>
          </ac:spMkLst>
        </pc:spChg>
        <pc:spChg chg="mod">
          <ac:chgData name="Marta" userId="eac6eb22-5f14-46b4-a4ea-a86e6e8c4acc" providerId="ADAL" clId="{B35E4D9A-CD9E-4776-A49F-8EC63D17AD8F}" dt="2023-02-28T13:29:16.557" v="1591" actId="1076"/>
          <ac:spMkLst>
            <pc:docMk/>
            <pc:sldMk cId="1233979311" sldId="973"/>
            <ac:spMk id="31" creationId="{2DBCEA91-24F5-D6CA-39E0-5BBF1882C694}"/>
          </ac:spMkLst>
        </pc:spChg>
        <pc:spChg chg="mod">
          <ac:chgData name="Marta" userId="eac6eb22-5f14-46b4-a4ea-a86e6e8c4acc" providerId="ADAL" clId="{B35E4D9A-CD9E-4776-A49F-8EC63D17AD8F}" dt="2023-02-28T13:29:33.778" v="1595" actId="14100"/>
          <ac:spMkLst>
            <pc:docMk/>
            <pc:sldMk cId="1233979311" sldId="973"/>
            <ac:spMk id="37" creationId="{4E0D5AF7-F56B-3FD0-3021-CEC63B0EDF95}"/>
          </ac:spMkLst>
        </pc:spChg>
        <pc:spChg chg="mod">
          <ac:chgData name="Marta" userId="eac6eb22-5f14-46b4-a4ea-a86e6e8c4acc" providerId="ADAL" clId="{B35E4D9A-CD9E-4776-A49F-8EC63D17AD8F}" dt="2023-02-28T13:30:51.818" v="1611" actId="1076"/>
          <ac:spMkLst>
            <pc:docMk/>
            <pc:sldMk cId="1233979311" sldId="973"/>
            <ac:spMk id="41" creationId="{9F48BF16-C905-209F-0D50-F4B3FA826FE8}"/>
          </ac:spMkLst>
        </pc:spChg>
        <pc:spChg chg="mod">
          <ac:chgData name="Marta" userId="eac6eb22-5f14-46b4-a4ea-a86e6e8c4acc" providerId="ADAL" clId="{B35E4D9A-CD9E-4776-A49F-8EC63D17AD8F}" dt="2023-02-28T13:29:29.100" v="1594" actId="120"/>
          <ac:spMkLst>
            <pc:docMk/>
            <pc:sldMk cId="1233979311" sldId="973"/>
            <ac:spMk id="45" creationId="{1BCB45A0-B340-EC6D-CC60-69183A14D981}"/>
          </ac:spMkLst>
        </pc:spChg>
        <pc:spChg chg="mod">
          <ac:chgData name="Marta" userId="eac6eb22-5f14-46b4-a4ea-a86e6e8c4acc" providerId="ADAL" clId="{B35E4D9A-CD9E-4776-A49F-8EC63D17AD8F}" dt="2023-02-28T13:29:09.197" v="1589" actId="1076"/>
          <ac:spMkLst>
            <pc:docMk/>
            <pc:sldMk cId="1233979311" sldId="973"/>
            <ac:spMk id="50" creationId="{54704040-266A-E516-7A78-B22E73DFAB75}"/>
          </ac:spMkLst>
        </pc:spChg>
        <pc:spChg chg="mod">
          <ac:chgData name="Marta" userId="eac6eb22-5f14-46b4-a4ea-a86e6e8c4acc" providerId="ADAL" clId="{B35E4D9A-CD9E-4776-A49F-8EC63D17AD8F}" dt="2023-02-28T13:30:31.145" v="1608" actId="121"/>
          <ac:spMkLst>
            <pc:docMk/>
            <pc:sldMk cId="1233979311" sldId="973"/>
            <ac:spMk id="54" creationId="{6E7C625A-C7F7-F55B-90D8-BA4AC46F6525}"/>
          </ac:spMkLst>
        </pc:spChg>
        <pc:picChg chg="add">
          <ac:chgData name="Marta" userId="eac6eb22-5f14-46b4-a4ea-a86e6e8c4acc" providerId="ADAL" clId="{B35E4D9A-CD9E-4776-A49F-8EC63D17AD8F}" dt="2023-02-28T13:26:40.663" v="1551" actId="22"/>
          <ac:picMkLst>
            <pc:docMk/>
            <pc:sldMk cId="1233979311" sldId="973"/>
            <ac:picMk id="5" creationId="{07387A76-338D-48E5-8F72-A201A98E1617}"/>
          </ac:picMkLst>
        </pc:picChg>
        <pc:picChg chg="del">
          <ac:chgData name="Marta" userId="eac6eb22-5f14-46b4-a4ea-a86e6e8c4acc" providerId="ADAL" clId="{B35E4D9A-CD9E-4776-A49F-8EC63D17AD8F}" dt="2023-02-28T13:26:40.496" v="1550" actId="478"/>
          <ac:picMkLst>
            <pc:docMk/>
            <pc:sldMk cId="1233979311" sldId="973"/>
            <ac:picMk id="77827" creationId="{D2A26024-797D-03AD-E3DF-6F373E841D2A}"/>
          </ac:picMkLst>
        </pc:picChg>
      </pc:sldChg>
      <pc:sldChg chg="modSp add mod">
        <pc:chgData name="Marta" userId="eac6eb22-5f14-46b4-a4ea-a86e6e8c4acc" providerId="ADAL" clId="{B35E4D9A-CD9E-4776-A49F-8EC63D17AD8F}" dt="2023-02-28T13:32:04.933" v="1619" actId="1076"/>
        <pc:sldMkLst>
          <pc:docMk/>
          <pc:sldMk cId="782763121" sldId="974"/>
        </pc:sldMkLst>
        <pc:spChg chg="mod">
          <ac:chgData name="Marta" userId="eac6eb22-5f14-46b4-a4ea-a86e6e8c4acc" providerId="ADAL" clId="{B35E4D9A-CD9E-4776-A49F-8EC63D17AD8F}" dt="2023-02-28T13:31:37.492" v="1617" actId="207"/>
          <ac:spMkLst>
            <pc:docMk/>
            <pc:sldMk cId="782763121" sldId="974"/>
            <ac:spMk id="2" creationId="{20BDB54C-5167-FB76-AEF5-6F0AF56F9148}"/>
          </ac:spMkLst>
        </pc:spChg>
        <pc:spChg chg="mod">
          <ac:chgData name="Marta" userId="eac6eb22-5f14-46b4-a4ea-a86e6e8c4acc" providerId="ADAL" clId="{B35E4D9A-CD9E-4776-A49F-8EC63D17AD8F}" dt="2023-02-28T13:31:18.068" v="1612" actId="121"/>
          <ac:spMkLst>
            <pc:docMk/>
            <pc:sldMk cId="782763121" sldId="974"/>
            <ac:spMk id="3" creationId="{AA708AC6-5485-E621-E74A-4187A63411FF}"/>
          </ac:spMkLst>
        </pc:spChg>
        <pc:picChg chg="mod">
          <ac:chgData name="Marta" userId="eac6eb22-5f14-46b4-a4ea-a86e6e8c4acc" providerId="ADAL" clId="{B35E4D9A-CD9E-4776-A49F-8EC63D17AD8F}" dt="2023-02-28T13:32:04.933" v="1619" actId="1076"/>
          <ac:picMkLst>
            <pc:docMk/>
            <pc:sldMk cId="782763121" sldId="974"/>
            <ac:picMk id="5" creationId="{B472E730-8E30-BE16-8396-A34FD18404D2}"/>
          </ac:picMkLst>
        </pc:picChg>
      </pc:sldChg>
      <pc:sldChg chg="add del">
        <pc:chgData name="Marta" userId="eac6eb22-5f14-46b4-a4ea-a86e6e8c4acc" providerId="ADAL" clId="{B35E4D9A-CD9E-4776-A49F-8EC63D17AD8F}" dt="2023-02-28T13:04:18.785" v="934" actId="27028"/>
        <pc:sldMkLst>
          <pc:docMk/>
          <pc:sldMk cId="2645601274" sldId="974"/>
        </pc:sldMkLst>
      </pc:sldChg>
      <pc:sldChg chg="add del">
        <pc:chgData name="Marta" userId="eac6eb22-5f14-46b4-a4ea-a86e6e8c4acc" providerId="ADAL" clId="{B35E4D9A-CD9E-4776-A49F-8EC63D17AD8F}" dt="2023-02-28T13:03:25.935" v="850" actId="27028"/>
        <pc:sldMkLst>
          <pc:docMk/>
          <pc:sldMk cId="3493402742" sldId="974"/>
        </pc:sldMkLst>
      </pc:sldChg>
      <pc:sldChg chg="add del">
        <pc:chgData name="Marta" userId="eac6eb22-5f14-46b4-a4ea-a86e6e8c4acc" providerId="ADAL" clId="{B35E4D9A-CD9E-4776-A49F-8EC63D17AD8F}" dt="2023-02-28T13:03:25.935" v="850" actId="27028"/>
        <pc:sldMkLst>
          <pc:docMk/>
          <pc:sldMk cId="1561242796" sldId="975"/>
        </pc:sldMkLst>
      </pc:sldChg>
      <pc:sldChg chg="add del">
        <pc:chgData name="Marta" userId="eac6eb22-5f14-46b4-a4ea-a86e6e8c4acc" providerId="ADAL" clId="{B35E4D9A-CD9E-4776-A49F-8EC63D17AD8F}" dt="2023-02-28T13:04:18.325" v="933" actId="27028"/>
        <pc:sldMkLst>
          <pc:docMk/>
          <pc:sldMk cId="1658788678" sldId="975"/>
        </pc:sldMkLst>
      </pc:sldChg>
      <pc:sldChg chg="addSp delSp modSp add mod">
        <pc:chgData name="Marta" userId="eac6eb22-5f14-46b4-a4ea-a86e6e8c4acc" providerId="ADAL" clId="{B35E4D9A-CD9E-4776-A49F-8EC63D17AD8F}" dt="2023-02-28T13:37:01.583" v="1677" actId="20577"/>
        <pc:sldMkLst>
          <pc:docMk/>
          <pc:sldMk cId="2456177825" sldId="975"/>
        </pc:sldMkLst>
        <pc:spChg chg="add mod">
          <ac:chgData name="Marta" userId="eac6eb22-5f14-46b4-a4ea-a86e6e8c4acc" providerId="ADAL" clId="{B35E4D9A-CD9E-4776-A49F-8EC63D17AD8F}" dt="2023-02-28T13:37:01.583" v="1677" actId="20577"/>
          <ac:spMkLst>
            <pc:docMk/>
            <pc:sldMk cId="2456177825" sldId="975"/>
            <ac:spMk id="4" creationId="{936A62A4-3F00-4308-AB75-9D941853C0EC}"/>
          </ac:spMkLst>
        </pc:spChg>
        <pc:spChg chg="del">
          <ac:chgData name="Marta" userId="eac6eb22-5f14-46b4-a4ea-a86e6e8c4acc" providerId="ADAL" clId="{B35E4D9A-CD9E-4776-A49F-8EC63D17AD8F}" dt="2023-02-28T13:32:14.213" v="1620" actId="478"/>
          <ac:spMkLst>
            <pc:docMk/>
            <pc:sldMk cId="2456177825" sldId="975"/>
            <ac:spMk id="6" creationId="{2ACAB275-9336-7104-A2E8-ACD440909AF4}"/>
          </ac:spMkLst>
        </pc:spChg>
        <pc:picChg chg="add">
          <ac:chgData name="Marta" userId="eac6eb22-5f14-46b4-a4ea-a86e6e8c4acc" providerId="ADAL" clId="{B35E4D9A-CD9E-4776-A49F-8EC63D17AD8F}" dt="2023-02-28T13:26:46.425" v="1553" actId="22"/>
          <ac:picMkLst>
            <pc:docMk/>
            <pc:sldMk cId="2456177825" sldId="975"/>
            <ac:picMk id="2" creationId="{2F33966F-3FF8-4DCE-ACAA-04182B6A7D9B}"/>
          </ac:picMkLst>
        </pc:picChg>
        <pc:picChg chg="del">
          <ac:chgData name="Marta" userId="eac6eb22-5f14-46b4-a4ea-a86e6e8c4acc" providerId="ADAL" clId="{B35E4D9A-CD9E-4776-A49F-8EC63D17AD8F}" dt="2023-02-28T13:26:45.865" v="1552" actId="478"/>
          <ac:picMkLst>
            <pc:docMk/>
            <pc:sldMk cId="2456177825" sldId="975"/>
            <ac:picMk id="80899" creationId="{E18F3B51-5D7D-2037-4EC1-517B9C85586D}"/>
          </ac:picMkLst>
        </pc:picChg>
      </pc:sldChg>
      <pc:sldChg chg="add del">
        <pc:chgData name="Marta" userId="eac6eb22-5f14-46b4-a4ea-a86e6e8c4acc" providerId="ADAL" clId="{B35E4D9A-CD9E-4776-A49F-8EC63D17AD8F}" dt="2023-02-28T13:04:17.870" v="932" actId="27028"/>
        <pc:sldMkLst>
          <pc:docMk/>
          <pc:sldMk cId="103283292" sldId="976"/>
        </pc:sldMkLst>
      </pc:sldChg>
      <pc:sldChg chg="add del">
        <pc:chgData name="Marta" userId="eac6eb22-5f14-46b4-a4ea-a86e6e8c4acc" providerId="ADAL" clId="{B35E4D9A-CD9E-4776-A49F-8EC63D17AD8F}" dt="2023-02-28T13:09:28.966" v="1002"/>
        <pc:sldMkLst>
          <pc:docMk/>
          <pc:sldMk cId="1047165093" sldId="976"/>
        </pc:sldMkLst>
      </pc:sldChg>
      <pc:sldChg chg="modSp add del mod">
        <pc:chgData name="Marta" userId="eac6eb22-5f14-46b4-a4ea-a86e6e8c4acc" providerId="ADAL" clId="{B35E4D9A-CD9E-4776-A49F-8EC63D17AD8F}" dt="2023-02-28T13:33:03.500" v="1633" actId="1076"/>
        <pc:sldMkLst>
          <pc:docMk/>
          <pc:sldMk cId="563607507" sldId="977"/>
        </pc:sldMkLst>
        <pc:spChg chg="mod">
          <ac:chgData name="Marta" userId="eac6eb22-5f14-46b4-a4ea-a86e6e8c4acc" providerId="ADAL" clId="{B35E4D9A-CD9E-4776-A49F-8EC63D17AD8F}" dt="2023-02-28T13:33:03.500" v="1633" actId="1076"/>
          <ac:spMkLst>
            <pc:docMk/>
            <pc:sldMk cId="563607507" sldId="977"/>
            <ac:spMk id="87" creationId="{A1A68338-F698-CB5F-3E92-8F619037CF55}"/>
          </ac:spMkLst>
        </pc:spChg>
        <pc:grpChg chg="mod">
          <ac:chgData name="Marta" userId="eac6eb22-5f14-46b4-a4ea-a86e6e8c4acc" providerId="ADAL" clId="{B35E4D9A-CD9E-4776-A49F-8EC63D17AD8F}" dt="2023-02-28T13:32:56.521" v="1632" actId="1036"/>
          <ac:grpSpMkLst>
            <pc:docMk/>
            <pc:sldMk cId="563607507" sldId="977"/>
            <ac:grpSpMk id="3" creationId="{0CC38CBA-4D4C-B886-9E71-834DA8457144}"/>
          </ac:grpSpMkLst>
        </pc:grpChg>
        <pc:picChg chg="mod">
          <ac:chgData name="Marta" userId="eac6eb22-5f14-46b4-a4ea-a86e6e8c4acc" providerId="ADAL" clId="{B35E4D9A-CD9E-4776-A49F-8EC63D17AD8F}" dt="2023-02-28T13:33:03.500" v="1633" actId="1076"/>
          <ac:picMkLst>
            <pc:docMk/>
            <pc:sldMk cId="563607507" sldId="977"/>
            <ac:picMk id="85" creationId="{453A052A-AD8B-429B-8E7A-D5C17709A7EF}"/>
          </ac:picMkLst>
        </pc:picChg>
      </pc:sldChg>
      <pc:sldChg chg="modSp add del mod">
        <pc:chgData name="Marta" userId="eac6eb22-5f14-46b4-a4ea-a86e6e8c4acc" providerId="ADAL" clId="{B35E4D9A-CD9E-4776-A49F-8EC63D17AD8F}" dt="2023-02-28T13:04:17.413" v="931" actId="27028"/>
        <pc:sldMkLst>
          <pc:docMk/>
          <pc:sldMk cId="3965657263" sldId="977"/>
        </pc:sldMkLst>
        <pc:spChg chg="mod">
          <ac:chgData name="Marta" userId="eac6eb22-5f14-46b4-a4ea-a86e6e8c4acc" providerId="ADAL" clId="{B35E4D9A-CD9E-4776-A49F-8EC63D17AD8F}" dt="2023-02-28T13:04:09.088" v="921" actId="27636"/>
          <ac:spMkLst>
            <pc:docMk/>
            <pc:sldMk cId="3965657263" sldId="977"/>
            <ac:spMk id="2" creationId="{35F37CFD-B99B-A1EC-7917-0075D06B79BE}"/>
          </ac:spMkLst>
        </pc:spChg>
      </pc:sldChg>
      <pc:sldChg chg="modSp add del mod">
        <pc:chgData name="Marta" userId="eac6eb22-5f14-46b4-a4ea-a86e6e8c4acc" providerId="ADAL" clId="{B35E4D9A-CD9E-4776-A49F-8EC63D17AD8F}" dt="2023-02-28T13:04:16.963" v="930" actId="27028"/>
        <pc:sldMkLst>
          <pc:docMk/>
          <pc:sldMk cId="1194319874" sldId="978"/>
        </pc:sldMkLst>
        <pc:spChg chg="mod">
          <ac:chgData name="Marta" userId="eac6eb22-5f14-46b4-a4ea-a86e6e8c4acc" providerId="ADAL" clId="{B35E4D9A-CD9E-4776-A49F-8EC63D17AD8F}" dt="2023-02-28T13:04:09.088" v="921" actId="27636"/>
          <ac:spMkLst>
            <pc:docMk/>
            <pc:sldMk cId="1194319874" sldId="978"/>
            <ac:spMk id="5" creationId="{8B4CFD38-F07E-BF95-1F6A-6A201391101D}"/>
          </ac:spMkLst>
        </pc:spChg>
      </pc:sldChg>
      <pc:sldChg chg="add del">
        <pc:chgData name="Marta" userId="eac6eb22-5f14-46b4-a4ea-a86e6e8c4acc" providerId="ADAL" clId="{B35E4D9A-CD9E-4776-A49F-8EC63D17AD8F}" dt="2023-02-28T13:09:31.709" v="1006"/>
        <pc:sldMkLst>
          <pc:docMk/>
          <pc:sldMk cId="1595920557" sldId="978"/>
        </pc:sldMkLst>
      </pc:sldChg>
      <pc:sldChg chg="add del">
        <pc:chgData name="Marta" userId="eac6eb22-5f14-46b4-a4ea-a86e6e8c4acc" providerId="ADAL" clId="{B35E4D9A-CD9E-4776-A49F-8EC63D17AD8F}" dt="2023-02-28T13:04:16.275" v="929" actId="27028"/>
        <pc:sldMkLst>
          <pc:docMk/>
          <pc:sldMk cId="382158412" sldId="979"/>
        </pc:sldMkLst>
      </pc:sldChg>
      <pc:sldChg chg="modSp add del mod">
        <pc:chgData name="Marta" userId="eac6eb22-5f14-46b4-a4ea-a86e6e8c4acc" providerId="ADAL" clId="{B35E4D9A-CD9E-4776-A49F-8EC63D17AD8F}" dt="2023-02-28T13:33:26.903" v="1635" actId="1076"/>
        <pc:sldMkLst>
          <pc:docMk/>
          <pc:sldMk cId="3204506373" sldId="979"/>
        </pc:sldMkLst>
        <pc:spChg chg="mod">
          <ac:chgData name="Marta" userId="eac6eb22-5f14-46b4-a4ea-a86e6e8c4acc" providerId="ADAL" clId="{B35E4D9A-CD9E-4776-A49F-8EC63D17AD8F}" dt="2023-02-28T13:33:18.886" v="1634" actId="1076"/>
          <ac:spMkLst>
            <pc:docMk/>
            <pc:sldMk cId="3204506373" sldId="979"/>
            <ac:spMk id="2" creationId="{6B784BB4-713D-0AFE-B05C-AA71BD6F0AB9}"/>
          </ac:spMkLst>
        </pc:spChg>
        <pc:picChg chg="mod">
          <ac:chgData name="Marta" userId="eac6eb22-5f14-46b4-a4ea-a86e6e8c4acc" providerId="ADAL" clId="{B35E4D9A-CD9E-4776-A49F-8EC63D17AD8F}" dt="2023-02-28T13:33:26.903" v="1635" actId="1076"/>
          <ac:picMkLst>
            <pc:docMk/>
            <pc:sldMk cId="3204506373" sldId="979"/>
            <ac:picMk id="4" creationId="{4FAC9AAA-5F18-FBD1-5324-F960D1174668}"/>
          </ac:picMkLst>
        </pc:picChg>
      </pc:sldChg>
      <pc:sldChg chg="add del">
        <pc:chgData name="Marta" userId="eac6eb22-5f14-46b4-a4ea-a86e6e8c4acc" providerId="ADAL" clId="{B35E4D9A-CD9E-4776-A49F-8EC63D17AD8F}" dt="2023-02-28T13:04:15.175" v="928" actId="27028"/>
        <pc:sldMkLst>
          <pc:docMk/>
          <pc:sldMk cId="1233979311" sldId="980"/>
        </pc:sldMkLst>
      </pc:sldChg>
      <pc:sldChg chg="add del">
        <pc:chgData name="Marta" userId="eac6eb22-5f14-46b4-a4ea-a86e6e8c4acc" providerId="ADAL" clId="{B35E4D9A-CD9E-4776-A49F-8EC63D17AD8F}" dt="2023-02-28T13:09:35.197" v="1010"/>
        <pc:sldMkLst>
          <pc:docMk/>
          <pc:sldMk cId="2843238799" sldId="980"/>
        </pc:sldMkLst>
      </pc:sldChg>
      <pc:sldChg chg="add del">
        <pc:chgData name="Marta" userId="eac6eb22-5f14-46b4-a4ea-a86e6e8c4acc" providerId="ADAL" clId="{B35E4D9A-CD9E-4776-A49F-8EC63D17AD8F}" dt="2023-02-28T13:04:14.688" v="927" actId="27028"/>
        <pc:sldMkLst>
          <pc:docMk/>
          <pc:sldMk cId="2461574844" sldId="981"/>
        </pc:sldMkLst>
      </pc:sldChg>
      <pc:sldChg chg="add del">
        <pc:chgData name="Marta" userId="eac6eb22-5f14-46b4-a4ea-a86e6e8c4acc" providerId="ADAL" clId="{B35E4D9A-CD9E-4776-A49F-8EC63D17AD8F}" dt="2023-02-28T13:09:36.865" v="1012"/>
        <pc:sldMkLst>
          <pc:docMk/>
          <pc:sldMk cId="3630548908" sldId="981"/>
        </pc:sldMkLst>
      </pc:sldChg>
      <pc:sldChg chg="add del">
        <pc:chgData name="Marta" userId="eac6eb22-5f14-46b4-a4ea-a86e6e8c4acc" providerId="ADAL" clId="{B35E4D9A-CD9E-4776-A49F-8EC63D17AD8F}" dt="2023-02-28T13:04:14.240" v="926" actId="27028"/>
        <pc:sldMkLst>
          <pc:docMk/>
          <pc:sldMk cId="1047165093" sldId="982"/>
        </pc:sldMkLst>
      </pc:sldChg>
      <pc:sldChg chg="add del">
        <pc:chgData name="Marta" userId="eac6eb22-5f14-46b4-a4ea-a86e6e8c4acc" providerId="ADAL" clId="{B35E4D9A-CD9E-4776-A49F-8EC63D17AD8F}" dt="2023-02-28T13:09:38.437" v="1014"/>
        <pc:sldMkLst>
          <pc:docMk/>
          <pc:sldMk cId="2695511724" sldId="982"/>
        </pc:sldMkLst>
      </pc:sldChg>
      <pc:sldChg chg="add del">
        <pc:chgData name="Marta" userId="eac6eb22-5f14-46b4-a4ea-a86e6e8c4acc" providerId="ADAL" clId="{B35E4D9A-CD9E-4776-A49F-8EC63D17AD8F}" dt="2023-02-28T13:04:13.743" v="925" actId="27028"/>
        <pc:sldMkLst>
          <pc:docMk/>
          <pc:sldMk cId="563607507" sldId="983"/>
        </pc:sldMkLst>
      </pc:sldChg>
      <pc:sldChg chg="add del">
        <pc:chgData name="Marta" userId="eac6eb22-5f14-46b4-a4ea-a86e6e8c4acc" providerId="ADAL" clId="{B35E4D9A-CD9E-4776-A49F-8EC63D17AD8F}" dt="2023-02-28T13:09:40.312" v="1016"/>
        <pc:sldMkLst>
          <pc:docMk/>
          <pc:sldMk cId="2589332150" sldId="983"/>
        </pc:sldMkLst>
      </pc:sldChg>
      <pc:sldChg chg="add del">
        <pc:chgData name="Marta" userId="eac6eb22-5f14-46b4-a4ea-a86e6e8c4acc" providerId="ADAL" clId="{B35E4D9A-CD9E-4776-A49F-8EC63D17AD8F}" dt="2023-02-28T13:03:25.935" v="850" actId="27028"/>
        <pc:sldMkLst>
          <pc:docMk/>
          <pc:sldMk cId="673611881" sldId="984"/>
        </pc:sldMkLst>
      </pc:sldChg>
      <pc:sldChg chg="add del">
        <pc:chgData name="Marta" userId="eac6eb22-5f14-46b4-a4ea-a86e6e8c4acc" providerId="ADAL" clId="{B35E4D9A-CD9E-4776-A49F-8EC63D17AD8F}" dt="2023-02-28T13:04:13.064" v="924" actId="27028"/>
        <pc:sldMkLst>
          <pc:docMk/>
          <pc:sldMk cId="1595920557" sldId="984"/>
        </pc:sldMkLst>
      </pc:sldChg>
      <pc:sldChg chg="addSp delSp modSp add mod">
        <pc:chgData name="Marta" userId="eac6eb22-5f14-46b4-a4ea-a86e6e8c4acc" providerId="ADAL" clId="{B35E4D9A-CD9E-4776-A49F-8EC63D17AD8F}" dt="2023-02-28T13:34:34.918" v="1644" actId="6549"/>
        <pc:sldMkLst>
          <pc:docMk/>
          <pc:sldMk cId="2722852899" sldId="984"/>
        </pc:sldMkLst>
        <pc:spChg chg="add mod">
          <ac:chgData name="Marta" userId="eac6eb22-5f14-46b4-a4ea-a86e6e8c4acc" providerId="ADAL" clId="{B35E4D9A-CD9E-4776-A49F-8EC63D17AD8F}" dt="2023-02-28T13:34:34.918" v="1644" actId="6549"/>
          <ac:spMkLst>
            <pc:docMk/>
            <pc:sldMk cId="2722852899" sldId="984"/>
            <ac:spMk id="4" creationId="{9D8FB198-08D0-495C-ABF4-46204980FC7F}"/>
          </ac:spMkLst>
        </pc:spChg>
        <pc:spChg chg="del">
          <ac:chgData name="Marta" userId="eac6eb22-5f14-46b4-a4ea-a86e6e8c4acc" providerId="ADAL" clId="{B35E4D9A-CD9E-4776-A49F-8EC63D17AD8F}" dt="2023-02-28T13:34:15.639" v="1636" actId="478"/>
          <ac:spMkLst>
            <pc:docMk/>
            <pc:sldMk cId="2722852899" sldId="984"/>
            <ac:spMk id="6" creationId="{2E25D7CA-4EB7-7015-547A-F9D09CCB7987}"/>
          </ac:spMkLst>
        </pc:spChg>
        <pc:picChg chg="add">
          <ac:chgData name="Marta" userId="eac6eb22-5f14-46b4-a4ea-a86e6e8c4acc" providerId="ADAL" clId="{B35E4D9A-CD9E-4776-A49F-8EC63D17AD8F}" dt="2023-02-28T13:26:56.552" v="1555" actId="22"/>
          <ac:picMkLst>
            <pc:docMk/>
            <pc:sldMk cId="2722852899" sldId="984"/>
            <ac:picMk id="2" creationId="{A7D7403A-8126-4D01-863E-5348D7472994}"/>
          </ac:picMkLst>
        </pc:picChg>
        <pc:picChg chg="del">
          <ac:chgData name="Marta" userId="eac6eb22-5f14-46b4-a4ea-a86e6e8c4acc" providerId="ADAL" clId="{B35E4D9A-CD9E-4776-A49F-8EC63D17AD8F}" dt="2023-02-28T13:26:55.819" v="1554" actId="478"/>
          <ac:picMkLst>
            <pc:docMk/>
            <pc:sldMk cId="2722852899" sldId="984"/>
            <ac:picMk id="81923" creationId="{6D28E521-62A5-A72A-4ADA-98A692DFAFD3}"/>
          </ac:picMkLst>
        </pc:picChg>
      </pc:sldChg>
      <pc:sldChg chg="add del">
        <pc:chgData name="Marta" userId="eac6eb22-5f14-46b4-a4ea-a86e6e8c4acc" providerId="ADAL" clId="{B35E4D9A-CD9E-4776-A49F-8EC63D17AD8F}" dt="2023-02-28T13:03:25.935" v="850" actId="27028"/>
        <pc:sldMkLst>
          <pc:docMk/>
          <pc:sldMk cId="845643002" sldId="985"/>
        </pc:sldMkLst>
      </pc:sldChg>
      <pc:sldChg chg="add del">
        <pc:chgData name="Marta" userId="eac6eb22-5f14-46b4-a4ea-a86e6e8c4acc" providerId="ADAL" clId="{B35E4D9A-CD9E-4776-A49F-8EC63D17AD8F}" dt="2023-02-28T13:04:11.989" v="923" actId="27028"/>
        <pc:sldMkLst>
          <pc:docMk/>
          <pc:sldMk cId="3204506373" sldId="985"/>
        </pc:sldMkLst>
      </pc:sldChg>
      <pc:sldChg chg="addSp delSp modSp add mod">
        <pc:chgData name="Marta" userId="eac6eb22-5f14-46b4-a4ea-a86e6e8c4acc" providerId="ADAL" clId="{B35E4D9A-CD9E-4776-A49F-8EC63D17AD8F}" dt="2023-02-28T13:36:07.726" v="1660" actId="20577"/>
        <pc:sldMkLst>
          <pc:docMk/>
          <pc:sldMk cId="4293130668" sldId="985"/>
        </pc:sldMkLst>
        <pc:spChg chg="add mod">
          <ac:chgData name="Marta" userId="eac6eb22-5f14-46b4-a4ea-a86e6e8c4acc" providerId="ADAL" clId="{B35E4D9A-CD9E-4776-A49F-8EC63D17AD8F}" dt="2023-02-28T13:36:07.726" v="1660" actId="20577"/>
          <ac:spMkLst>
            <pc:docMk/>
            <pc:sldMk cId="4293130668" sldId="985"/>
            <ac:spMk id="4" creationId="{1CB28EA9-36D9-48DF-963C-6F9EEA082A96}"/>
          </ac:spMkLst>
        </pc:spChg>
        <pc:spChg chg="del">
          <ac:chgData name="Marta" userId="eac6eb22-5f14-46b4-a4ea-a86e6e8c4acc" providerId="ADAL" clId="{B35E4D9A-CD9E-4776-A49F-8EC63D17AD8F}" dt="2023-02-28T13:34:42.284" v="1645" actId="478"/>
          <ac:spMkLst>
            <pc:docMk/>
            <pc:sldMk cId="4293130668" sldId="985"/>
            <ac:spMk id="6" creationId="{8C353BE0-D7F0-32DD-A1C3-23EEA2385A58}"/>
          </ac:spMkLst>
        </pc:spChg>
        <pc:picChg chg="add">
          <ac:chgData name="Marta" userId="eac6eb22-5f14-46b4-a4ea-a86e6e8c4acc" providerId="ADAL" clId="{B35E4D9A-CD9E-4776-A49F-8EC63D17AD8F}" dt="2023-02-28T13:27:03.027" v="1557" actId="22"/>
          <ac:picMkLst>
            <pc:docMk/>
            <pc:sldMk cId="4293130668" sldId="985"/>
            <ac:picMk id="2" creationId="{7062AC51-5597-4E12-851C-A9B8C88F01CF}"/>
          </ac:picMkLst>
        </pc:picChg>
        <pc:picChg chg="del">
          <ac:chgData name="Marta" userId="eac6eb22-5f14-46b4-a4ea-a86e6e8c4acc" providerId="ADAL" clId="{B35E4D9A-CD9E-4776-A49F-8EC63D17AD8F}" dt="2023-02-28T13:27:02.403" v="1556" actId="478"/>
          <ac:picMkLst>
            <pc:docMk/>
            <pc:sldMk cId="4293130668" sldId="985"/>
            <ac:picMk id="82947" creationId="{A51BE273-00E8-6EA3-D407-D395DC381793}"/>
          </ac:picMkLst>
        </pc:picChg>
      </pc:sldChg>
      <pc:sldChg chg="add del">
        <pc:chgData name="Marta" userId="eac6eb22-5f14-46b4-a4ea-a86e6e8c4acc" providerId="ADAL" clId="{B35E4D9A-CD9E-4776-A49F-8EC63D17AD8F}" dt="2023-02-28T13:03:25.935" v="850" actId="27028"/>
        <pc:sldMkLst>
          <pc:docMk/>
          <pc:sldMk cId="252250694" sldId="986"/>
        </pc:sldMkLst>
      </pc:sldChg>
      <pc:sldChg chg="add">
        <pc:chgData name="Marta" userId="eac6eb22-5f14-46b4-a4ea-a86e6e8c4acc" providerId="ADAL" clId="{B35E4D9A-CD9E-4776-A49F-8EC63D17AD8F}" dt="2023-02-28T13:09:44.633" v="1022"/>
        <pc:sldMkLst>
          <pc:docMk/>
          <pc:sldMk cId="895553301" sldId="986"/>
        </pc:sldMkLst>
      </pc:sldChg>
      <pc:sldChg chg="add del">
        <pc:chgData name="Marta" userId="eac6eb22-5f14-46b4-a4ea-a86e6e8c4acc" providerId="ADAL" clId="{B35E4D9A-CD9E-4776-A49F-8EC63D17AD8F}" dt="2023-02-28T13:04:09.108" v="922" actId="27028"/>
        <pc:sldMkLst>
          <pc:docMk/>
          <pc:sldMk cId="2589332150" sldId="986"/>
        </pc:sldMkLst>
      </pc:sldChg>
      <pc:sldChg chg="addSp delSp modSp add mod">
        <pc:chgData name="Marta" userId="eac6eb22-5f14-46b4-a4ea-a86e6e8c4acc" providerId="ADAL" clId="{B35E4D9A-CD9E-4776-A49F-8EC63D17AD8F}" dt="2023-02-28T16:21:27.720" v="1916" actId="1076"/>
        <pc:sldMkLst>
          <pc:docMk/>
          <pc:sldMk cId="711164460" sldId="987"/>
        </pc:sldMkLst>
        <pc:spChg chg="mod">
          <ac:chgData name="Marta" userId="eac6eb22-5f14-46b4-a4ea-a86e6e8c4acc" providerId="ADAL" clId="{B35E4D9A-CD9E-4776-A49F-8EC63D17AD8F}" dt="2023-02-28T16:21:27.720" v="1916" actId="1076"/>
          <ac:spMkLst>
            <pc:docMk/>
            <pc:sldMk cId="711164460" sldId="987"/>
            <ac:spMk id="5" creationId="{EB730797-5635-4AA2-96F3-8091C412A1A1}"/>
          </ac:spMkLst>
        </pc:spChg>
        <pc:spChg chg="mod">
          <ac:chgData name="Marta" userId="eac6eb22-5f14-46b4-a4ea-a86e6e8c4acc" providerId="ADAL" clId="{B35E4D9A-CD9E-4776-A49F-8EC63D17AD8F}" dt="2023-02-28T14:56:46.882" v="1914" actId="20577"/>
          <ac:spMkLst>
            <pc:docMk/>
            <pc:sldMk cId="711164460" sldId="987"/>
            <ac:spMk id="11" creationId="{93918034-9B9D-4596-85F0-9F9E81E42410}"/>
          </ac:spMkLst>
        </pc:spChg>
        <pc:grpChg chg="del">
          <ac:chgData name="Marta" userId="eac6eb22-5f14-46b4-a4ea-a86e6e8c4acc" providerId="ADAL" clId="{B35E4D9A-CD9E-4776-A49F-8EC63D17AD8F}" dt="2023-02-28T14:55:01.480" v="1803" actId="478"/>
          <ac:grpSpMkLst>
            <pc:docMk/>
            <pc:sldMk cId="711164460" sldId="987"/>
            <ac:grpSpMk id="8" creationId="{F438350F-1641-4B77-9B57-55FFED062487}"/>
          </ac:grpSpMkLst>
        </pc:grpChg>
        <pc:grpChg chg="add mod">
          <ac:chgData name="Marta" userId="eac6eb22-5f14-46b4-a4ea-a86e6e8c4acc" providerId="ADAL" clId="{B35E4D9A-CD9E-4776-A49F-8EC63D17AD8F}" dt="2023-02-28T14:56:06.831" v="1891" actId="1076"/>
          <ac:grpSpMkLst>
            <pc:docMk/>
            <pc:sldMk cId="711164460" sldId="987"/>
            <ac:grpSpMk id="20" creationId="{DFD8D21D-487D-4881-9205-2C0E30B2631F}"/>
          </ac:grpSpMkLst>
        </pc:grpChg>
        <pc:picChg chg="del">
          <ac:chgData name="Marta" userId="eac6eb22-5f14-46b4-a4ea-a86e6e8c4acc" providerId="ADAL" clId="{B35E4D9A-CD9E-4776-A49F-8EC63D17AD8F}" dt="2023-02-28T14:55:02.530" v="1804" actId="478"/>
          <ac:picMkLst>
            <pc:docMk/>
            <pc:sldMk cId="711164460" sldId="987"/>
            <ac:picMk id="7" creationId="{0EEB6480-4F51-4686-931F-BCC5EEA1E35D}"/>
          </ac:picMkLst>
        </pc:picChg>
        <pc:picChg chg="mod">
          <ac:chgData name="Marta" userId="eac6eb22-5f14-46b4-a4ea-a86e6e8c4acc" providerId="ADAL" clId="{B35E4D9A-CD9E-4776-A49F-8EC63D17AD8F}" dt="2023-02-28T14:56:06.831" v="1891" actId="1076"/>
          <ac:picMkLst>
            <pc:docMk/>
            <pc:sldMk cId="711164460" sldId="987"/>
            <ac:picMk id="21" creationId="{466F5B31-5D89-49F5-9BC3-39143C4BEEF7}"/>
          </ac:picMkLst>
        </pc:picChg>
        <pc:picChg chg="mod">
          <ac:chgData name="Marta" userId="eac6eb22-5f14-46b4-a4ea-a86e6e8c4acc" providerId="ADAL" clId="{B35E4D9A-CD9E-4776-A49F-8EC63D17AD8F}" dt="2023-02-28T14:56:06.831" v="1891" actId="1076"/>
          <ac:picMkLst>
            <pc:docMk/>
            <pc:sldMk cId="711164460" sldId="987"/>
            <ac:picMk id="22" creationId="{A65C1288-5A62-42D1-BC05-DAF6F49423E5}"/>
          </ac:picMkLst>
        </pc:picChg>
        <pc:picChg chg="mod">
          <ac:chgData name="Marta" userId="eac6eb22-5f14-46b4-a4ea-a86e6e8c4acc" providerId="ADAL" clId="{B35E4D9A-CD9E-4776-A49F-8EC63D17AD8F}" dt="2023-02-28T14:56:06.831" v="1891" actId="1076"/>
          <ac:picMkLst>
            <pc:docMk/>
            <pc:sldMk cId="711164460" sldId="987"/>
            <ac:picMk id="23" creationId="{0AB3170E-A1ED-46E3-9330-308031009DCA}"/>
          </ac:picMkLst>
        </pc:picChg>
        <pc:picChg chg="mod">
          <ac:chgData name="Marta" userId="eac6eb22-5f14-46b4-a4ea-a86e6e8c4acc" providerId="ADAL" clId="{B35E4D9A-CD9E-4776-A49F-8EC63D17AD8F}" dt="2023-02-28T14:56:06.831" v="1891" actId="1076"/>
          <ac:picMkLst>
            <pc:docMk/>
            <pc:sldMk cId="711164460" sldId="987"/>
            <ac:picMk id="24" creationId="{A9D85850-11B6-4172-93EB-A806FAF895E9}"/>
          </ac:picMkLst>
        </pc:picChg>
        <pc:picChg chg="mod">
          <ac:chgData name="Marta" userId="eac6eb22-5f14-46b4-a4ea-a86e6e8c4acc" providerId="ADAL" clId="{B35E4D9A-CD9E-4776-A49F-8EC63D17AD8F}" dt="2023-02-28T14:56:06.831" v="1891" actId="1076"/>
          <ac:picMkLst>
            <pc:docMk/>
            <pc:sldMk cId="711164460" sldId="987"/>
            <ac:picMk id="25" creationId="{97048BAA-07AD-4769-9CD0-33CFEABB1B54}"/>
          </ac:picMkLst>
        </pc:picChg>
        <pc:picChg chg="mod">
          <ac:chgData name="Marta" userId="eac6eb22-5f14-46b4-a4ea-a86e6e8c4acc" providerId="ADAL" clId="{B35E4D9A-CD9E-4776-A49F-8EC63D17AD8F}" dt="2023-02-28T14:56:06.831" v="1891" actId="1076"/>
          <ac:picMkLst>
            <pc:docMk/>
            <pc:sldMk cId="711164460" sldId="987"/>
            <ac:picMk id="26" creationId="{CA8503CE-9FB8-4C50-B50D-4DC1DD73D229}"/>
          </ac:picMkLst>
        </pc:picChg>
        <pc:picChg chg="mod">
          <ac:chgData name="Marta" userId="eac6eb22-5f14-46b4-a4ea-a86e6e8c4acc" providerId="ADAL" clId="{B35E4D9A-CD9E-4776-A49F-8EC63D17AD8F}" dt="2023-02-28T14:56:06.831" v="1891" actId="1076"/>
          <ac:picMkLst>
            <pc:docMk/>
            <pc:sldMk cId="711164460" sldId="987"/>
            <ac:picMk id="27" creationId="{6BB83A77-F408-4E67-80E7-83449B6DF0FA}"/>
          </ac:picMkLst>
        </pc:picChg>
        <pc:picChg chg="mod">
          <ac:chgData name="Marta" userId="eac6eb22-5f14-46b4-a4ea-a86e6e8c4acc" providerId="ADAL" clId="{B35E4D9A-CD9E-4776-A49F-8EC63D17AD8F}" dt="2023-02-28T14:56:06.831" v="1891" actId="1076"/>
          <ac:picMkLst>
            <pc:docMk/>
            <pc:sldMk cId="711164460" sldId="987"/>
            <ac:picMk id="28" creationId="{17188505-36A3-41E3-B61B-0FFD91BEAC6E}"/>
          </ac:picMkLst>
        </pc:picChg>
        <pc:picChg chg="mod">
          <ac:chgData name="Marta" userId="eac6eb22-5f14-46b4-a4ea-a86e6e8c4acc" providerId="ADAL" clId="{B35E4D9A-CD9E-4776-A49F-8EC63D17AD8F}" dt="2023-02-28T14:56:06.831" v="1891" actId="1076"/>
          <ac:picMkLst>
            <pc:docMk/>
            <pc:sldMk cId="711164460" sldId="987"/>
            <ac:picMk id="29" creationId="{4E61448B-025E-40FA-AFD6-E7831932684D}"/>
          </ac:picMkLst>
        </pc:picChg>
        <pc:picChg chg="mod">
          <ac:chgData name="Marta" userId="eac6eb22-5f14-46b4-a4ea-a86e6e8c4acc" providerId="ADAL" clId="{B35E4D9A-CD9E-4776-A49F-8EC63D17AD8F}" dt="2023-02-28T14:56:06.831" v="1891" actId="1076"/>
          <ac:picMkLst>
            <pc:docMk/>
            <pc:sldMk cId="711164460" sldId="987"/>
            <ac:picMk id="30" creationId="{E08F608C-77CE-485B-A2C9-E1ECA060CD0D}"/>
          </ac:picMkLst>
        </pc:picChg>
        <pc:picChg chg="mod">
          <ac:chgData name="Marta" userId="eac6eb22-5f14-46b4-a4ea-a86e6e8c4acc" providerId="ADAL" clId="{B35E4D9A-CD9E-4776-A49F-8EC63D17AD8F}" dt="2023-02-28T14:56:06.831" v="1891" actId="1076"/>
          <ac:picMkLst>
            <pc:docMk/>
            <pc:sldMk cId="711164460" sldId="987"/>
            <ac:picMk id="31" creationId="{C9B2F573-5FFF-49AB-AD80-ECB11F960248}"/>
          </ac:picMkLst>
        </pc:picChg>
        <pc:picChg chg="mod">
          <ac:chgData name="Marta" userId="eac6eb22-5f14-46b4-a4ea-a86e6e8c4acc" providerId="ADAL" clId="{B35E4D9A-CD9E-4776-A49F-8EC63D17AD8F}" dt="2023-02-28T14:56:06.831" v="1891" actId="1076"/>
          <ac:picMkLst>
            <pc:docMk/>
            <pc:sldMk cId="711164460" sldId="987"/>
            <ac:picMk id="32" creationId="{4375E6D5-758E-4A81-8097-614AF519B4E5}"/>
          </ac:picMkLst>
        </pc:picChg>
        <pc:picChg chg="mod">
          <ac:chgData name="Marta" userId="eac6eb22-5f14-46b4-a4ea-a86e6e8c4acc" providerId="ADAL" clId="{B35E4D9A-CD9E-4776-A49F-8EC63D17AD8F}" dt="2023-02-28T14:56:06.831" v="1891" actId="1076"/>
          <ac:picMkLst>
            <pc:docMk/>
            <pc:sldMk cId="711164460" sldId="987"/>
            <ac:picMk id="33" creationId="{E8030962-F19C-4364-89AF-FEBCBC59CACE}"/>
          </ac:picMkLst>
        </pc:picChg>
        <pc:picChg chg="mod">
          <ac:chgData name="Marta" userId="eac6eb22-5f14-46b4-a4ea-a86e6e8c4acc" providerId="ADAL" clId="{B35E4D9A-CD9E-4776-A49F-8EC63D17AD8F}" dt="2023-02-28T14:56:06.831" v="1891" actId="1076"/>
          <ac:picMkLst>
            <pc:docMk/>
            <pc:sldMk cId="711164460" sldId="987"/>
            <ac:picMk id="34" creationId="{FC74EC17-A74D-4C9A-91F8-9FE8748C3B1D}"/>
          </ac:picMkLst>
        </pc:picChg>
        <pc:picChg chg="mod">
          <ac:chgData name="Marta" userId="eac6eb22-5f14-46b4-a4ea-a86e6e8c4acc" providerId="ADAL" clId="{B35E4D9A-CD9E-4776-A49F-8EC63D17AD8F}" dt="2023-02-28T14:56:06.831" v="1891" actId="1076"/>
          <ac:picMkLst>
            <pc:docMk/>
            <pc:sldMk cId="711164460" sldId="987"/>
            <ac:picMk id="35" creationId="{49B3D5CF-D9C7-4E0E-9D27-2337EF74A0D2}"/>
          </ac:picMkLst>
        </pc:picChg>
        <pc:picChg chg="mod">
          <ac:chgData name="Marta" userId="eac6eb22-5f14-46b4-a4ea-a86e6e8c4acc" providerId="ADAL" clId="{B35E4D9A-CD9E-4776-A49F-8EC63D17AD8F}" dt="2023-02-28T14:56:06.831" v="1891" actId="1076"/>
          <ac:picMkLst>
            <pc:docMk/>
            <pc:sldMk cId="711164460" sldId="987"/>
            <ac:picMk id="36" creationId="{BBCA0F16-AD9E-4705-8ADA-917C1B3CAC66}"/>
          </ac:picMkLst>
        </pc:picChg>
        <pc:picChg chg="mod">
          <ac:chgData name="Marta" userId="eac6eb22-5f14-46b4-a4ea-a86e6e8c4acc" providerId="ADAL" clId="{B35E4D9A-CD9E-4776-A49F-8EC63D17AD8F}" dt="2023-02-28T14:56:06.831" v="1891" actId="1076"/>
          <ac:picMkLst>
            <pc:docMk/>
            <pc:sldMk cId="711164460" sldId="987"/>
            <ac:picMk id="37" creationId="{041993AF-7C0E-491B-84CD-BA81477B7FD7}"/>
          </ac:picMkLst>
        </pc:picChg>
        <pc:picChg chg="mod">
          <ac:chgData name="Marta" userId="eac6eb22-5f14-46b4-a4ea-a86e6e8c4acc" providerId="ADAL" clId="{B35E4D9A-CD9E-4776-A49F-8EC63D17AD8F}" dt="2023-02-28T14:56:06.831" v="1891" actId="1076"/>
          <ac:picMkLst>
            <pc:docMk/>
            <pc:sldMk cId="711164460" sldId="987"/>
            <ac:picMk id="38" creationId="{49B2A7E0-73C4-444C-BC7F-665ED9A60CB9}"/>
          </ac:picMkLst>
        </pc:picChg>
        <pc:picChg chg="mod">
          <ac:chgData name="Marta" userId="eac6eb22-5f14-46b4-a4ea-a86e6e8c4acc" providerId="ADAL" clId="{B35E4D9A-CD9E-4776-A49F-8EC63D17AD8F}" dt="2023-02-28T14:56:06.831" v="1891" actId="1076"/>
          <ac:picMkLst>
            <pc:docMk/>
            <pc:sldMk cId="711164460" sldId="987"/>
            <ac:picMk id="39" creationId="{491B1E88-4D10-4D6D-9658-11419475D9AF}"/>
          </ac:picMkLst>
        </pc:picChg>
        <pc:picChg chg="mod">
          <ac:chgData name="Marta" userId="eac6eb22-5f14-46b4-a4ea-a86e6e8c4acc" providerId="ADAL" clId="{B35E4D9A-CD9E-4776-A49F-8EC63D17AD8F}" dt="2023-02-28T14:56:06.831" v="1891" actId="1076"/>
          <ac:picMkLst>
            <pc:docMk/>
            <pc:sldMk cId="711164460" sldId="987"/>
            <ac:picMk id="40" creationId="{60117119-CFA7-4970-901F-D6A036A7E276}"/>
          </ac:picMkLst>
        </pc:picChg>
      </pc:sldChg>
      <pc:sldMasterChg chg="del delSldLayout">
        <pc:chgData name="Marta" userId="eac6eb22-5f14-46b4-a4ea-a86e6e8c4acc" providerId="ADAL" clId="{B35E4D9A-CD9E-4776-A49F-8EC63D17AD8F}" dt="2023-02-22T16:09:09.379" v="120" actId="47"/>
        <pc:sldMasterMkLst>
          <pc:docMk/>
          <pc:sldMasterMk cId="1045474246" sldId="2147483715"/>
        </pc:sldMasterMkLst>
        <pc:sldLayoutChg chg="del">
          <pc:chgData name="Marta" userId="eac6eb22-5f14-46b4-a4ea-a86e6e8c4acc" providerId="ADAL" clId="{B35E4D9A-CD9E-4776-A49F-8EC63D17AD8F}" dt="2023-02-22T16:09:09.379" v="120" actId="47"/>
          <pc:sldLayoutMkLst>
            <pc:docMk/>
            <pc:sldMasterMk cId="1045474246" sldId="2147483715"/>
            <pc:sldLayoutMk cId="915105766" sldId="214748367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574452768" sldId="2147483716"/>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406094147" sldId="2147483717"/>
          </pc:sldLayoutMkLst>
        </pc:sldLayoutChg>
        <pc:sldLayoutChg chg="del">
          <pc:chgData name="Marta" userId="eac6eb22-5f14-46b4-a4ea-a86e6e8c4acc" providerId="ADAL" clId="{B35E4D9A-CD9E-4776-A49F-8EC63D17AD8F}" dt="2023-02-22T16:08:58.679" v="109" actId="47"/>
          <pc:sldLayoutMkLst>
            <pc:docMk/>
            <pc:sldMasterMk cId="1045474246" sldId="2147483715"/>
            <pc:sldLayoutMk cId="1374301174" sldId="214748371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783934380" sldId="2147483720"/>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968118721" sldId="2147483721"/>
          </pc:sldLayoutMkLst>
        </pc:sldLayoutChg>
        <pc:sldLayoutChg chg="del">
          <pc:chgData name="Marta" userId="eac6eb22-5f14-46b4-a4ea-a86e6e8c4acc" providerId="ADAL" clId="{B35E4D9A-CD9E-4776-A49F-8EC63D17AD8F}" dt="2023-02-22T16:09:07.872" v="119" actId="47"/>
          <pc:sldLayoutMkLst>
            <pc:docMk/>
            <pc:sldMasterMk cId="1045474246" sldId="2147483715"/>
            <pc:sldLayoutMk cId="3858613626" sldId="2147483722"/>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120459408" sldId="2147483723"/>
          </pc:sldLayoutMkLst>
        </pc:sldLayoutChg>
      </pc:sldMasterChg>
      <pc:sldMasterChg chg="modSp mod addSldLayout delSldLayout">
        <pc:chgData name="Marta" userId="eac6eb22-5f14-46b4-a4ea-a86e6e8c4acc" providerId="ADAL" clId="{B35E4D9A-CD9E-4776-A49F-8EC63D17AD8F}" dt="2023-02-28T13:04:21.767" v="941" actId="27028"/>
        <pc:sldMasterMkLst>
          <pc:docMk/>
          <pc:sldMasterMk cId="756595898" sldId="2147483863"/>
        </pc:sldMasterMkLst>
        <pc:spChg chg="mod">
          <ac:chgData name="Marta" userId="eac6eb22-5f14-46b4-a4ea-a86e6e8c4acc" providerId="ADAL" clId="{B35E4D9A-CD9E-4776-A49F-8EC63D17AD8F}" dt="2023-02-22T17:43:58.839" v="193" actId="20577"/>
          <ac:spMkLst>
            <pc:docMk/>
            <pc:sldMasterMk cId="756595898" sldId="2147483863"/>
            <ac:spMk id="6" creationId="{1F0C379E-C901-4435-91B9-11E96F0DCF77}"/>
          </ac:spMkLst>
        </pc:spChg>
        <pc:sldLayoutChg chg="add">
          <pc:chgData name="Marta" userId="eac6eb22-5f14-46b4-a4ea-a86e6e8c4acc" providerId="ADAL" clId="{B35E4D9A-CD9E-4776-A49F-8EC63D17AD8F}" dt="2023-02-28T13:04:00.888" v="851" actId="27028"/>
          <pc:sldLayoutMkLst>
            <pc:docMk/>
            <pc:sldMasterMk cId="756595898" sldId="2147483863"/>
            <pc:sldLayoutMk cId="3020730654" sldId="2147483970"/>
          </pc:sldLayoutMkLst>
        </pc:sldLayoutChg>
        <pc:sldLayoutChg chg="add">
          <pc:chgData name="Marta" userId="eac6eb22-5f14-46b4-a4ea-a86e6e8c4acc" providerId="ADAL" clId="{B35E4D9A-CD9E-4776-A49F-8EC63D17AD8F}" dt="2023-02-28T13:04:01.075" v="857" actId="27028"/>
          <pc:sldLayoutMkLst>
            <pc:docMk/>
            <pc:sldMasterMk cId="756595898" sldId="2147483863"/>
            <pc:sldLayoutMk cId="183486273" sldId="2147483971"/>
          </pc:sldLayoutMkLst>
        </pc:sldLayoutChg>
        <pc:sldLayoutChg chg="add">
          <pc:chgData name="Marta" userId="eac6eb22-5f14-46b4-a4ea-a86e6e8c4acc" providerId="ADAL" clId="{B35E4D9A-CD9E-4776-A49F-8EC63D17AD8F}" dt="2023-02-28T13:04:01.336" v="869" actId="27028"/>
          <pc:sldLayoutMkLst>
            <pc:docMk/>
            <pc:sldMasterMk cId="756595898" sldId="2147483863"/>
            <pc:sldLayoutMk cId="2859129073" sldId="2147483972"/>
          </pc:sldLayoutMkLst>
        </pc:sldLayoutChg>
        <pc:sldLayoutChg chg="add del">
          <pc:chgData name="Marta" userId="eac6eb22-5f14-46b4-a4ea-a86e6e8c4acc" providerId="ADAL" clId="{B35E4D9A-CD9E-4776-A49F-8EC63D17AD8F}" dt="2023-02-28T13:04:21.767" v="941" actId="27028"/>
          <pc:sldLayoutMkLst>
            <pc:docMk/>
            <pc:sldMasterMk cId="756595898" sldId="2147483863"/>
            <pc:sldLayoutMk cId="1264856822" sldId="2147483973"/>
          </pc:sldLayoutMkLst>
        </pc:sldLayoutChg>
      </pc:sldMasterChg>
      <pc:sldMasterChg chg="add del addSldLayout delSldLayout">
        <pc:chgData name="Marta" userId="eac6eb22-5f14-46b4-a4ea-a86e6e8c4acc" providerId="ADAL" clId="{B35E4D9A-CD9E-4776-A49F-8EC63D17AD8F}" dt="2023-02-28T13:09:44.616" v="1021" actId="27028"/>
        <pc:sldMasterMkLst>
          <pc:docMk/>
          <pc:sldMasterMk cId="0" sldId="2147484363"/>
        </pc:sldMasterMkLst>
        <pc:sldLayoutChg chg="add del">
          <pc:chgData name="Marta" userId="eac6eb22-5f14-46b4-a4ea-a86e6e8c4acc" providerId="ADAL" clId="{B35E4D9A-CD9E-4776-A49F-8EC63D17AD8F}" dt="2023-02-28T13:05:05.791" v="943" actId="27028"/>
          <pc:sldLayoutMkLst>
            <pc:docMk/>
            <pc:sldMasterMk cId="0" sldId="2147484363"/>
            <pc:sldLayoutMk cId="1068957002" sldId="2147485775"/>
          </pc:sldLayoutMkLst>
        </pc:sldLayoutChg>
        <pc:sldLayoutChg chg="add del">
          <pc:chgData name="Marta" userId="eac6eb22-5f14-46b4-a4ea-a86e6e8c4acc" providerId="ADAL" clId="{B35E4D9A-CD9E-4776-A49F-8EC63D17AD8F}" dt="2023-02-28T13:05:15.465" v="949" actId="27028"/>
          <pc:sldLayoutMkLst>
            <pc:docMk/>
            <pc:sldMasterMk cId="0" sldId="2147484363"/>
            <pc:sldLayoutMk cId="1405630579" sldId="2147485776"/>
          </pc:sldLayoutMkLst>
        </pc:sldLayoutChg>
        <pc:sldLayoutChg chg="add del">
          <pc:chgData name="Marta" userId="eac6eb22-5f14-46b4-a4ea-a86e6e8c4acc" providerId="ADAL" clId="{B35E4D9A-CD9E-4776-A49F-8EC63D17AD8F}" dt="2023-02-28T13:09:44.616" v="1021" actId="27028"/>
          <pc:sldLayoutMkLst>
            <pc:docMk/>
            <pc:sldMasterMk cId="0" sldId="2147484363"/>
            <pc:sldLayoutMk cId="1961934937" sldId="2147485777"/>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3409952529" sldId="2147485778"/>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2814516387" sldId="2147485779"/>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1403746628" sldId="2147485780"/>
          </pc:sldLayoutMkLst>
        </pc:sldLayoutChg>
        <pc:sldLayoutChg chg="add del">
          <pc:chgData name="Marta" userId="eac6eb22-5f14-46b4-a4ea-a86e6e8c4acc" providerId="ADAL" clId="{B35E4D9A-CD9E-4776-A49F-8EC63D17AD8F}" dt="2023-02-28T13:09:25.634" v="997" actId="27028"/>
          <pc:sldLayoutMkLst>
            <pc:docMk/>
            <pc:sldMasterMk cId="0" sldId="2147484363"/>
            <pc:sldLayoutMk cId="429745974" sldId="2147485781"/>
          </pc:sldLayoutMkLst>
        </pc:sldLayoutChg>
      </pc:sldMasterChg>
      <pc:sldMasterChg chg="add del addSldLayout delSldLayout">
        <pc:chgData name="Marta" userId="eac6eb22-5f14-46b4-a4ea-a86e6e8c4acc" providerId="ADAL" clId="{B35E4D9A-CD9E-4776-A49F-8EC63D17AD8F}" dt="2023-02-28T13:09:08.224" v="973" actId="27028"/>
        <pc:sldMasterMkLst>
          <pc:docMk/>
          <pc:sldMasterMk cId="0" sldId="2147484387"/>
        </pc:sldMasterMkLst>
        <pc:sldLayoutChg chg="add del">
          <pc:chgData name="Marta" userId="eac6eb22-5f14-46b4-a4ea-a86e6e8c4acc" providerId="ADAL" clId="{B35E4D9A-CD9E-4776-A49F-8EC63D17AD8F}" dt="2023-02-28T13:03:25.935" v="850" actId="27028"/>
          <pc:sldLayoutMkLst>
            <pc:docMk/>
            <pc:sldMasterMk cId="0" sldId="2147484387"/>
            <pc:sldLayoutMk cId="71043860" sldId="214748576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720243719" sldId="214748577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78504008" sldId="2147485771"/>
          </pc:sldLayoutMkLst>
        </pc:sldLayoutChg>
        <pc:sldLayoutChg chg="add del">
          <pc:chgData name="Marta" userId="eac6eb22-5f14-46b4-a4ea-a86e6e8c4acc" providerId="ADAL" clId="{B35E4D9A-CD9E-4776-A49F-8EC63D17AD8F}" dt="2023-02-28T13:09:08.224" v="973" actId="27028"/>
          <pc:sldLayoutMkLst>
            <pc:docMk/>
            <pc:sldMasterMk cId="0" sldId="2147484387"/>
            <pc:sldLayoutMk cId="3549065593" sldId="2147485782"/>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324520670" sldId="2147485783"/>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55168072" sldId="2147485784"/>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11648619" sldId="2147485785"/>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68599668" sldId="2147485786"/>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294545023" sldId="2147485787"/>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58515142" sldId="2147485788"/>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94756951" sldId="214748578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631218067" sldId="214748579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762502888" sldId="2147485791"/>
          </pc:sldLayoutMkLst>
        </pc:sldLayoutChg>
      </pc:sldMasterChg>
    </pc:docChg>
  </pc:docChgLst>
  <pc:docChgLst>
    <pc:chgData name="Marta" userId="eac6eb22-5f14-46b4-a4ea-a86e6e8c4acc" providerId="ADAL" clId="{A1C68934-1537-41A6-97AA-04B81BE4E32E}"/>
    <pc:docChg chg="undo custSel modSld">
      <pc:chgData name="Marta" userId="eac6eb22-5f14-46b4-a4ea-a86e6e8c4acc" providerId="ADAL" clId="{A1C68934-1537-41A6-97AA-04B81BE4E32E}" dt="2021-10-11T21:21:10.252" v="335" actId="1076"/>
      <pc:docMkLst>
        <pc:docMk/>
      </pc:docMkLst>
      <pc:sldChg chg="modSp mod">
        <pc:chgData name="Marta" userId="eac6eb22-5f14-46b4-a4ea-a86e6e8c4acc" providerId="ADAL" clId="{A1C68934-1537-41A6-97AA-04B81BE4E32E}" dt="2021-10-11T21:21:10.252" v="335" actId="1076"/>
        <pc:sldMkLst>
          <pc:docMk/>
          <pc:sldMk cId="2083658885" sldId="900"/>
        </pc:sldMkLst>
        <pc:spChg chg="mod">
          <ac:chgData name="Marta" userId="eac6eb22-5f14-46b4-a4ea-a86e6e8c4acc" providerId="ADAL" clId="{A1C68934-1537-41A6-97AA-04B81BE4E32E}" dt="2021-10-11T21:11:01.846" v="96" actId="6549"/>
          <ac:spMkLst>
            <pc:docMk/>
            <pc:sldMk cId="2083658885" sldId="900"/>
            <ac:spMk id="2" creationId="{F49F4E2B-EEB0-4736-A001-E9CD8947E750}"/>
          </ac:spMkLst>
        </pc:spChg>
        <pc:picChg chg="mod">
          <ac:chgData name="Marta" userId="eac6eb22-5f14-46b4-a4ea-a86e6e8c4acc" providerId="ADAL" clId="{A1C68934-1537-41A6-97AA-04B81BE4E32E}" dt="2021-10-11T21:21:10.252" v="335" actId="1076"/>
          <ac:picMkLst>
            <pc:docMk/>
            <pc:sldMk cId="2083658885" sldId="900"/>
            <ac:picMk id="3076" creationId="{9A236371-ED4A-4695-B55B-02EF20E85E05}"/>
          </ac:picMkLst>
        </pc:picChg>
      </pc:sldChg>
      <pc:sldChg chg="delSp modSp mod">
        <pc:chgData name="Marta" userId="eac6eb22-5f14-46b4-a4ea-a86e6e8c4acc" providerId="ADAL" clId="{A1C68934-1537-41A6-97AA-04B81BE4E32E}" dt="2021-10-11T21:20:51.489" v="334" actId="20577"/>
        <pc:sldMkLst>
          <pc:docMk/>
          <pc:sldMk cId="644561616" sldId="901"/>
        </pc:sldMkLst>
        <pc:spChg chg="mod">
          <ac:chgData name="Marta" userId="eac6eb22-5f14-46b4-a4ea-a86e6e8c4acc" providerId="ADAL" clId="{A1C68934-1537-41A6-97AA-04B81BE4E32E}" dt="2021-10-11T21:20:51.489" v="334" actId="20577"/>
          <ac:spMkLst>
            <pc:docMk/>
            <pc:sldMk cId="644561616" sldId="901"/>
            <ac:spMk id="2" creationId="{F49F4E2B-EEB0-4736-A001-E9CD8947E750}"/>
          </ac:spMkLst>
        </pc:spChg>
        <pc:picChg chg="del">
          <ac:chgData name="Marta" userId="eac6eb22-5f14-46b4-a4ea-a86e6e8c4acc" providerId="ADAL" clId="{A1C68934-1537-41A6-97AA-04B81BE4E32E}" dt="2021-10-11T21:10:05.416" v="52" actId="478"/>
          <ac:picMkLst>
            <pc:docMk/>
            <pc:sldMk cId="644561616" sldId="901"/>
            <ac:picMk id="3076" creationId="{9A236371-ED4A-4695-B55B-02EF20E85E05}"/>
          </ac:picMkLst>
        </pc:picChg>
      </pc:sldChg>
    </pc:docChg>
  </pc:docChgLst>
  <pc:docChgLst>
    <pc:chgData name="Marta" userId="eac6eb22-5f14-46b4-a4ea-a86e6e8c4acc" providerId="ADAL" clId="{2EAF9E21-D6A3-40DA-83B3-F068983EE495}"/>
    <pc:docChg chg="undo custSel addSld delSld modSld addMainMaster delMainMaster modMainMaster">
      <pc:chgData name="Marta" userId="eac6eb22-5f14-46b4-a4ea-a86e6e8c4acc" providerId="ADAL" clId="{2EAF9E21-D6A3-40DA-83B3-F068983EE495}" dt="2022-05-20T13:14:42.888" v="2149" actId="1036"/>
      <pc:docMkLst>
        <pc:docMk/>
      </pc:docMkLst>
      <pc:sldChg chg="modSp mod">
        <pc:chgData name="Marta" userId="eac6eb22-5f14-46b4-a4ea-a86e6e8c4acc" providerId="ADAL" clId="{2EAF9E21-D6A3-40DA-83B3-F068983EE495}" dt="2022-05-10T12:00:33.273" v="1660" actId="1076"/>
        <pc:sldMkLst>
          <pc:docMk/>
          <pc:sldMk cId="2325718728" sldId="257"/>
        </pc:sldMkLst>
        <pc:spChg chg="mod">
          <ac:chgData name="Marta" userId="eac6eb22-5f14-46b4-a4ea-a86e6e8c4acc" providerId="ADAL" clId="{2EAF9E21-D6A3-40DA-83B3-F068983EE495}" dt="2022-05-10T12:00:11.067" v="1656" actId="1036"/>
          <ac:spMkLst>
            <pc:docMk/>
            <pc:sldMk cId="2325718728" sldId="257"/>
            <ac:spMk id="10" creationId="{6D5EDE2A-40A4-4199-AAF2-68729E10C1E4}"/>
          </ac:spMkLst>
        </pc:spChg>
        <pc:picChg chg="mod">
          <ac:chgData name="Marta" userId="eac6eb22-5f14-46b4-a4ea-a86e6e8c4acc" providerId="ADAL" clId="{2EAF9E21-D6A3-40DA-83B3-F068983EE495}" dt="2022-05-10T12:00:33.273" v="1660" actId="1076"/>
          <ac:picMkLst>
            <pc:docMk/>
            <pc:sldMk cId="2325718728" sldId="257"/>
            <ac:picMk id="3" creationId="{B7C8E147-0753-4CE0-AFEF-9DC7AB03098B}"/>
          </ac:picMkLst>
        </pc:picChg>
        <pc:picChg chg="mod">
          <ac:chgData name="Marta" userId="eac6eb22-5f14-46b4-a4ea-a86e6e8c4acc" providerId="ADAL" clId="{2EAF9E21-D6A3-40DA-83B3-F068983EE495}" dt="2022-05-10T12:00:27.853" v="1659" actId="1076"/>
          <ac:picMkLst>
            <pc:docMk/>
            <pc:sldMk cId="2325718728" sldId="257"/>
            <ac:picMk id="6" creationId="{7C81BE09-C71E-4F07-8A84-0E2EECE05AFC}"/>
          </ac:picMkLst>
        </pc:picChg>
      </pc:sldChg>
      <pc:sldChg chg="addSp delSp modSp mod">
        <pc:chgData name="Marta" userId="eac6eb22-5f14-46b4-a4ea-a86e6e8c4acc" providerId="ADAL" clId="{2EAF9E21-D6A3-40DA-83B3-F068983EE495}" dt="2022-05-10T11:57:38.089" v="1629" actId="14100"/>
        <pc:sldMkLst>
          <pc:docMk/>
          <pc:sldMk cId="3528939462" sldId="258"/>
        </pc:sldMkLst>
        <pc:spChg chg="mod">
          <ac:chgData name="Marta" userId="eac6eb22-5f14-46b4-a4ea-a86e6e8c4acc" providerId="ADAL" clId="{2EAF9E21-D6A3-40DA-83B3-F068983EE495}" dt="2022-05-10T11:40:30.333" v="1246" actId="20577"/>
          <ac:spMkLst>
            <pc:docMk/>
            <pc:sldMk cId="3528939462" sldId="258"/>
            <ac:spMk id="4" creationId="{00000000-0000-0000-0000-000000000000}"/>
          </ac:spMkLst>
        </pc:spChg>
        <pc:spChg chg="mod">
          <ac:chgData name="Marta" userId="eac6eb22-5f14-46b4-a4ea-a86e6e8c4acc" providerId="ADAL" clId="{2EAF9E21-D6A3-40DA-83B3-F068983EE495}" dt="2022-05-10T11:57:38.089" v="1629" actId="14100"/>
          <ac:spMkLst>
            <pc:docMk/>
            <pc:sldMk cId="3528939462" sldId="258"/>
            <ac:spMk id="19" creationId="{BFA5C62F-C11C-404A-926C-35704A67471C}"/>
          </ac:spMkLst>
        </pc:spChg>
        <pc:spChg chg="mod">
          <ac:chgData name="Marta" userId="eac6eb22-5f14-46b4-a4ea-a86e6e8c4acc" providerId="ADAL" clId="{2EAF9E21-D6A3-40DA-83B3-F068983EE495}" dt="2022-05-10T11:19:55.157" v="1188"/>
          <ac:spMkLst>
            <pc:docMk/>
            <pc:sldMk cId="3528939462" sldId="258"/>
            <ac:spMk id="31" creationId="{0FFFDE97-0F33-4DAA-A8FB-638701428683}"/>
          </ac:spMkLst>
        </pc:spChg>
        <pc:spChg chg="mod">
          <ac:chgData name="Marta" userId="eac6eb22-5f14-46b4-a4ea-a86e6e8c4acc" providerId="ADAL" clId="{2EAF9E21-D6A3-40DA-83B3-F068983EE495}" dt="2022-03-10T19:20:04.686" v="204" actId="1037"/>
          <ac:spMkLst>
            <pc:docMk/>
            <pc:sldMk cId="3528939462" sldId="258"/>
            <ac:spMk id="37" creationId="{C86F1097-EA2C-443A-BCFA-1FDC47FB3B35}"/>
          </ac:spMkLst>
        </pc:spChg>
        <pc:spChg chg="mod">
          <ac:chgData name="Marta" userId="eac6eb22-5f14-46b4-a4ea-a86e6e8c4acc" providerId="ADAL" clId="{2EAF9E21-D6A3-40DA-83B3-F068983EE495}" dt="2022-03-10T19:19:26.782" v="47" actId="1038"/>
          <ac:spMkLst>
            <pc:docMk/>
            <pc:sldMk cId="3528939462" sldId="258"/>
            <ac:spMk id="42" creationId="{BC18B817-EC74-4D59-9375-5B8440D38BE8}"/>
          </ac:spMkLst>
        </pc:spChg>
        <pc:picChg chg="add mod">
          <ac:chgData name="Marta" userId="eac6eb22-5f14-46b4-a4ea-a86e6e8c4acc" providerId="ADAL" clId="{2EAF9E21-D6A3-40DA-83B3-F068983EE495}" dt="2022-05-10T11:19:19.036" v="1185" actId="14100"/>
          <ac:picMkLst>
            <pc:docMk/>
            <pc:sldMk cId="3528939462" sldId="258"/>
            <ac:picMk id="2" creationId="{B934E16E-BECC-4A57-8DBD-7B9E3C27B31F}"/>
          </ac:picMkLst>
        </pc:picChg>
        <pc:picChg chg="add del">
          <ac:chgData name="Marta" userId="eac6eb22-5f14-46b4-a4ea-a86e6e8c4acc" providerId="ADAL" clId="{2EAF9E21-D6A3-40DA-83B3-F068983EE495}" dt="2022-05-10T11:19:45.310" v="1187" actId="22"/>
          <ac:picMkLst>
            <pc:docMk/>
            <pc:sldMk cId="3528939462" sldId="258"/>
            <ac:picMk id="3" creationId="{C3A2D1FA-57E7-44D6-83F4-AC42FE6DB107}"/>
          </ac:picMkLst>
        </pc:picChg>
        <pc:picChg chg="mod">
          <ac:chgData name="Marta" userId="eac6eb22-5f14-46b4-a4ea-a86e6e8c4acc" providerId="ADAL" clId="{2EAF9E21-D6A3-40DA-83B3-F068983EE495}" dt="2022-03-10T19:20:04.686" v="204" actId="1037"/>
          <ac:picMkLst>
            <pc:docMk/>
            <pc:sldMk cId="3528939462" sldId="258"/>
            <ac:picMk id="35" creationId="{22CB4335-C959-482C-8398-30BC363FB760}"/>
          </ac:picMkLst>
        </pc:picChg>
        <pc:picChg chg="mod">
          <ac:chgData name="Marta" userId="eac6eb22-5f14-46b4-a4ea-a86e6e8c4acc" providerId="ADAL" clId="{2EAF9E21-D6A3-40DA-83B3-F068983EE495}" dt="2022-03-10T19:19:46.130" v="176" actId="1037"/>
          <ac:picMkLst>
            <pc:docMk/>
            <pc:sldMk cId="3528939462" sldId="258"/>
            <ac:picMk id="36" creationId="{940EAE47-5ED3-4190-AE81-60E67EA43EE0}"/>
          </ac:picMkLst>
        </pc:picChg>
        <pc:picChg chg="del mod">
          <ac:chgData name="Marta" userId="eac6eb22-5f14-46b4-a4ea-a86e6e8c4acc" providerId="ADAL" clId="{2EAF9E21-D6A3-40DA-83B3-F068983EE495}" dt="2022-05-10T11:18:48.798" v="1175" actId="478"/>
          <ac:picMkLst>
            <pc:docMk/>
            <pc:sldMk cId="3528939462" sldId="258"/>
            <ac:picMk id="38" creationId="{02E81091-DF62-411D-AA21-8DB191B5C0E7}"/>
          </ac:picMkLst>
        </pc:picChg>
        <pc:picChg chg="mod">
          <ac:chgData name="Marta" userId="eac6eb22-5f14-46b4-a4ea-a86e6e8c4acc" providerId="ADAL" clId="{2EAF9E21-D6A3-40DA-83B3-F068983EE495}" dt="2022-03-10T19:20:04.686" v="204" actId="1037"/>
          <ac:picMkLst>
            <pc:docMk/>
            <pc:sldMk cId="3528939462" sldId="258"/>
            <ac:picMk id="40" creationId="{917B7615-CBAC-4B21-8CAF-E917F2B9D40C}"/>
          </ac:picMkLst>
        </pc:picChg>
        <pc:picChg chg="mod">
          <ac:chgData name="Marta" userId="eac6eb22-5f14-46b4-a4ea-a86e6e8c4acc" providerId="ADAL" clId="{2EAF9E21-D6A3-40DA-83B3-F068983EE495}" dt="2022-03-10T19:19:26.782" v="47" actId="1038"/>
          <ac:picMkLst>
            <pc:docMk/>
            <pc:sldMk cId="3528939462" sldId="258"/>
            <ac:picMk id="41" creationId="{ACA6A063-31BC-4A91-9C62-478ABE9B4F5F}"/>
          </ac:picMkLst>
        </pc:picChg>
        <pc:picChg chg="mod">
          <ac:chgData name="Marta" userId="eac6eb22-5f14-46b4-a4ea-a86e6e8c4acc" providerId="ADAL" clId="{2EAF9E21-D6A3-40DA-83B3-F068983EE495}" dt="2022-05-10T11:19:12.611" v="1184" actId="1076"/>
          <ac:picMkLst>
            <pc:docMk/>
            <pc:sldMk cId="3528939462" sldId="258"/>
            <ac:picMk id="43" creationId="{DC581594-6A58-4E61-837A-FED11E50D6CE}"/>
          </ac:picMkLst>
        </pc:picChg>
      </pc:sldChg>
      <pc:sldChg chg="addSp delSp modSp mod">
        <pc:chgData name="Marta" userId="eac6eb22-5f14-46b4-a4ea-a86e6e8c4acc" providerId="ADAL" clId="{2EAF9E21-D6A3-40DA-83B3-F068983EE495}" dt="2022-05-10T11:40:41.452" v="1247"/>
        <pc:sldMkLst>
          <pc:docMk/>
          <pc:sldMk cId="3246698477" sldId="259"/>
        </pc:sldMkLst>
        <pc:spChg chg="mod">
          <ac:chgData name="Marta" userId="eac6eb22-5f14-46b4-a4ea-a86e6e8c4acc" providerId="ADAL" clId="{2EAF9E21-D6A3-40DA-83B3-F068983EE495}" dt="2022-05-10T11:40:41.452" v="1247"/>
          <ac:spMkLst>
            <pc:docMk/>
            <pc:sldMk cId="3246698477" sldId="259"/>
            <ac:spMk id="3" creationId="{00000000-0000-0000-0000-000000000000}"/>
          </ac:spMkLst>
        </pc:spChg>
        <pc:spChg chg="mod">
          <ac:chgData name="Marta" userId="eac6eb22-5f14-46b4-a4ea-a86e6e8c4acc" providerId="ADAL" clId="{2EAF9E21-D6A3-40DA-83B3-F068983EE495}" dt="2022-05-10T11:24:30.953" v="1235" actId="20577"/>
          <ac:spMkLst>
            <pc:docMk/>
            <pc:sldMk cId="3246698477" sldId="259"/>
            <ac:spMk id="6" creationId="{A0EE4CC9-0880-42C6-9DE7-6F418E1E107B}"/>
          </ac:spMkLst>
        </pc:spChg>
        <pc:picChg chg="del">
          <ac:chgData name="Marta" userId="eac6eb22-5f14-46b4-a4ea-a86e6e8c4acc" providerId="ADAL" clId="{2EAF9E21-D6A3-40DA-83B3-F068983EE495}" dt="2022-05-10T11:23:55.854" v="1221" actId="478"/>
          <ac:picMkLst>
            <pc:docMk/>
            <pc:sldMk cId="3246698477" sldId="259"/>
            <ac:picMk id="4" creationId="{793ED8DE-FBC1-4979-84A2-5663E439C281}"/>
          </ac:picMkLst>
        </pc:picChg>
        <pc:picChg chg="add mod">
          <ac:chgData name="Marta" userId="eac6eb22-5f14-46b4-a4ea-a86e6e8c4acc" providerId="ADAL" clId="{2EAF9E21-D6A3-40DA-83B3-F068983EE495}" dt="2022-05-10T11:24:04.636" v="1226" actId="1076"/>
          <ac:picMkLst>
            <pc:docMk/>
            <pc:sldMk cId="3246698477" sldId="259"/>
            <ac:picMk id="7" creationId="{926718CD-9DAD-4A35-871D-880B7A9D458D}"/>
          </ac:picMkLst>
        </pc:picChg>
        <pc:picChg chg="add del mod">
          <ac:chgData name="Marta" userId="eac6eb22-5f14-46b4-a4ea-a86e6e8c4acc" providerId="ADAL" clId="{2EAF9E21-D6A3-40DA-83B3-F068983EE495}" dt="2022-05-10T11:23:32.635" v="1218" actId="21"/>
          <ac:picMkLst>
            <pc:docMk/>
            <pc:sldMk cId="3246698477" sldId="259"/>
            <ac:picMk id="1026" creationId="{A16AD468-B628-4441-9CAA-7FE4377E2490}"/>
          </ac:picMkLst>
        </pc:picChg>
      </pc:sldChg>
      <pc:sldChg chg="modSp mod">
        <pc:chgData name="Marta" userId="eac6eb22-5f14-46b4-a4ea-a86e6e8c4acc" providerId="ADAL" clId="{2EAF9E21-D6A3-40DA-83B3-F068983EE495}" dt="2022-05-10T11:43:45.106" v="1308" actId="20577"/>
        <pc:sldMkLst>
          <pc:docMk/>
          <pc:sldMk cId="65980272" sldId="443"/>
        </pc:sldMkLst>
        <pc:spChg chg="mod">
          <ac:chgData name="Marta" userId="eac6eb22-5f14-46b4-a4ea-a86e6e8c4acc" providerId="ADAL" clId="{2EAF9E21-D6A3-40DA-83B3-F068983EE495}" dt="2022-05-10T11:43:45.106" v="1308" actId="20577"/>
          <ac:spMkLst>
            <pc:docMk/>
            <pc:sldMk cId="65980272" sldId="443"/>
            <ac:spMk id="6" creationId="{00000000-0000-0000-0000-000000000000}"/>
          </ac:spMkLst>
        </pc:spChg>
      </pc:sldChg>
      <pc:sldChg chg="addSp delSp modSp mod">
        <pc:chgData name="Marta" userId="eac6eb22-5f14-46b4-a4ea-a86e6e8c4acc" providerId="ADAL" clId="{2EAF9E21-D6A3-40DA-83B3-F068983EE495}" dt="2022-05-10T11:53:40.399" v="1487" actId="1076"/>
        <pc:sldMkLst>
          <pc:docMk/>
          <pc:sldMk cId="2693195115" sldId="461"/>
        </pc:sldMkLst>
        <pc:spChg chg="mod">
          <ac:chgData name="Marta" userId="eac6eb22-5f14-46b4-a4ea-a86e6e8c4acc" providerId="ADAL" clId="{2EAF9E21-D6A3-40DA-83B3-F068983EE495}" dt="2022-05-10T11:53:40.399" v="1487" actId="1076"/>
          <ac:spMkLst>
            <pc:docMk/>
            <pc:sldMk cId="2693195115" sldId="461"/>
            <ac:spMk id="14" creationId="{81CEB081-CD23-4709-BA68-D3043B6010C2}"/>
          </ac:spMkLst>
        </pc:spChg>
        <pc:spChg chg="mod">
          <ac:chgData name="Marta" userId="eac6eb22-5f14-46b4-a4ea-a86e6e8c4acc" providerId="ADAL" clId="{2EAF9E21-D6A3-40DA-83B3-F068983EE495}" dt="2022-03-10T19:37:21.194" v="700" actId="20577"/>
          <ac:spMkLst>
            <pc:docMk/>
            <pc:sldMk cId="2693195115" sldId="461"/>
            <ac:spMk id="16" creationId="{A188A548-96A8-4D2F-8179-7CB96D16B0F5}"/>
          </ac:spMkLst>
        </pc:spChg>
        <pc:picChg chg="add mod">
          <ac:chgData name="Marta" userId="eac6eb22-5f14-46b4-a4ea-a86e6e8c4acc" providerId="ADAL" clId="{2EAF9E21-D6A3-40DA-83B3-F068983EE495}" dt="2022-05-10T11:53:37.061" v="1486" actId="1076"/>
          <ac:picMkLst>
            <pc:docMk/>
            <pc:sldMk cId="2693195115" sldId="461"/>
            <ac:picMk id="3" creationId="{9C1A4AB0-7B2A-4D27-B61E-7351F72373D1}"/>
          </ac:picMkLst>
        </pc:picChg>
        <pc:picChg chg="del mod">
          <ac:chgData name="Marta" userId="eac6eb22-5f14-46b4-a4ea-a86e6e8c4acc" providerId="ADAL" clId="{2EAF9E21-D6A3-40DA-83B3-F068983EE495}" dt="2022-05-10T11:52:55.826" v="1470" actId="478"/>
          <ac:picMkLst>
            <pc:docMk/>
            <pc:sldMk cId="2693195115" sldId="461"/>
            <ac:picMk id="12" creationId="{37E4BE3F-0478-417C-B635-345DA7AAA6A9}"/>
          </ac:picMkLst>
        </pc:picChg>
      </pc:sldChg>
      <pc:sldChg chg="addSp delSp modSp mod">
        <pc:chgData name="Marta" userId="eac6eb22-5f14-46b4-a4ea-a86e6e8c4acc" providerId="ADAL" clId="{2EAF9E21-D6A3-40DA-83B3-F068983EE495}" dt="2022-05-12T17:29:54.702" v="2083" actId="20577"/>
        <pc:sldMkLst>
          <pc:docMk/>
          <pc:sldMk cId="2932444859" sldId="756"/>
        </pc:sldMkLst>
        <pc:spChg chg="mod">
          <ac:chgData name="Marta" userId="eac6eb22-5f14-46b4-a4ea-a86e6e8c4acc" providerId="ADAL" clId="{2EAF9E21-D6A3-40DA-83B3-F068983EE495}" dt="2022-05-10T11:44:18.258" v="1322" actId="20577"/>
          <ac:spMkLst>
            <pc:docMk/>
            <pc:sldMk cId="2932444859" sldId="756"/>
            <ac:spMk id="4" creationId="{00000000-0000-0000-0000-000000000000}"/>
          </ac:spMkLst>
        </pc:spChg>
        <pc:spChg chg="add mod">
          <ac:chgData name="Marta" userId="eac6eb22-5f14-46b4-a4ea-a86e6e8c4acc" providerId="ADAL" clId="{2EAF9E21-D6A3-40DA-83B3-F068983EE495}" dt="2022-05-12T17:29:54.702" v="2083" actId="20577"/>
          <ac:spMkLst>
            <pc:docMk/>
            <pc:sldMk cId="2932444859" sldId="756"/>
            <ac:spMk id="5" creationId="{9CD6A055-FAD9-4078-9E2C-C6A0AF3B2E80}"/>
          </ac:spMkLst>
        </pc:spChg>
        <pc:spChg chg="del mod">
          <ac:chgData name="Marta" userId="eac6eb22-5f14-46b4-a4ea-a86e6e8c4acc" providerId="ADAL" clId="{2EAF9E21-D6A3-40DA-83B3-F068983EE495}" dt="2022-05-10T20:15:47.907" v="2018" actId="478"/>
          <ac:spMkLst>
            <pc:docMk/>
            <pc:sldMk cId="2932444859" sldId="756"/>
            <ac:spMk id="8" creationId="{994CAA25-984D-4484-838B-9B092E7155F2}"/>
          </ac:spMkLst>
        </pc:spChg>
      </pc:sldChg>
      <pc:sldChg chg="modSp mod">
        <pc:chgData name="Marta" userId="eac6eb22-5f14-46b4-a4ea-a86e6e8c4acc" providerId="ADAL" clId="{2EAF9E21-D6A3-40DA-83B3-F068983EE495}" dt="2022-05-10T12:14:26.514" v="1929" actId="1076"/>
        <pc:sldMkLst>
          <pc:docMk/>
          <pc:sldMk cId="2831553909" sldId="759"/>
        </pc:sldMkLst>
        <pc:spChg chg="mod">
          <ac:chgData name="Marta" userId="eac6eb22-5f14-46b4-a4ea-a86e6e8c4acc" providerId="ADAL" clId="{2EAF9E21-D6A3-40DA-83B3-F068983EE495}" dt="2022-05-10T12:14:26.514" v="1929" actId="1076"/>
          <ac:spMkLst>
            <pc:docMk/>
            <pc:sldMk cId="2831553909" sldId="759"/>
            <ac:spMk id="5" creationId="{EB730797-5635-4AA2-96F3-8091C412A1A1}"/>
          </ac:spMkLst>
        </pc:spChg>
        <pc:spChg chg="mod">
          <ac:chgData name="Marta" userId="eac6eb22-5f14-46b4-a4ea-a86e6e8c4acc" providerId="ADAL" clId="{2EAF9E21-D6A3-40DA-83B3-F068983EE495}" dt="2022-03-10T19:37:16.157" v="698" actId="20577"/>
          <ac:spMkLst>
            <pc:docMk/>
            <pc:sldMk cId="2831553909" sldId="759"/>
            <ac:spMk id="11" creationId="{93918034-9B9D-4596-85F0-9F9E81E42410}"/>
          </ac:spMkLst>
        </pc:spChg>
      </pc:sldChg>
      <pc:sldChg chg="addSp delSp modSp mod">
        <pc:chgData name="Marta" userId="eac6eb22-5f14-46b4-a4ea-a86e6e8c4acc" providerId="ADAL" clId="{2EAF9E21-D6A3-40DA-83B3-F068983EE495}" dt="2022-05-20T12:42:00.557" v="2085" actId="478"/>
        <pc:sldMkLst>
          <pc:docMk/>
          <pc:sldMk cId="3888553813" sldId="879"/>
        </pc:sldMkLst>
        <pc:spChg chg="mod">
          <ac:chgData name="Marta" userId="eac6eb22-5f14-46b4-a4ea-a86e6e8c4acc" providerId="ADAL" clId="{2EAF9E21-D6A3-40DA-83B3-F068983EE495}" dt="2022-03-10T19:37:13.461" v="696" actId="20577"/>
          <ac:spMkLst>
            <pc:docMk/>
            <pc:sldMk cId="3888553813" sldId="879"/>
            <ac:spMk id="2" creationId="{91383D11-DEC4-4BFF-88BB-8FB2206CEB37}"/>
          </ac:spMkLst>
        </pc:spChg>
        <pc:spChg chg="mod">
          <ac:chgData name="Marta" userId="eac6eb22-5f14-46b4-a4ea-a86e6e8c4acc" providerId="ADAL" clId="{2EAF9E21-D6A3-40DA-83B3-F068983EE495}" dt="2022-05-10T12:13:21.434" v="1905" actId="1076"/>
          <ac:spMkLst>
            <pc:docMk/>
            <pc:sldMk cId="3888553813" sldId="879"/>
            <ac:spMk id="4" creationId="{E8E02AC0-EA95-4CA2-B250-70F98D25C504}"/>
          </ac:spMkLst>
        </pc:spChg>
        <pc:grpChg chg="add del mod">
          <ac:chgData name="Marta" userId="eac6eb22-5f14-46b4-a4ea-a86e6e8c4acc" providerId="ADAL" clId="{2EAF9E21-D6A3-40DA-83B3-F068983EE495}" dt="2022-05-20T12:42:00.557" v="2085" actId="478"/>
          <ac:grpSpMkLst>
            <pc:docMk/>
            <pc:sldMk cId="3888553813" sldId="879"/>
            <ac:grpSpMk id="3" creationId="{8880A93C-99DE-4753-A6E6-6FFC1E0D6E7C}"/>
          </ac:grpSpMkLst>
        </pc:grpChg>
        <pc:grpChg chg="del">
          <ac:chgData name="Marta" userId="eac6eb22-5f14-46b4-a4ea-a86e6e8c4acc" providerId="ADAL" clId="{2EAF9E21-D6A3-40DA-83B3-F068983EE495}" dt="2022-05-10T12:07:42.926" v="1699" actId="478"/>
          <ac:grpSpMkLst>
            <pc:docMk/>
            <pc:sldMk cId="3888553813" sldId="879"/>
            <ac:grpSpMk id="13" creationId="{DC2C925E-5CDE-4BC7-978E-190ED46E4FC6}"/>
          </ac:grpSpMkLst>
        </pc:grpChg>
        <pc:grpChg chg="add del mod">
          <ac:chgData name="Marta" userId="eac6eb22-5f14-46b4-a4ea-a86e6e8c4acc" providerId="ADAL" clId="{2EAF9E21-D6A3-40DA-83B3-F068983EE495}" dt="2022-05-10T12:07:49.509" v="1702" actId="478"/>
          <ac:grpSpMkLst>
            <pc:docMk/>
            <pc:sldMk cId="3888553813" sldId="879"/>
            <ac:grpSpMk id="34" creationId="{66AFB911-FFC4-4A27-B42D-D74A4371E67B}"/>
          </ac:grpSpMkLst>
        </pc:grpChg>
        <pc:grpChg chg="add del mod">
          <ac:chgData name="Marta" userId="eac6eb22-5f14-46b4-a4ea-a86e6e8c4acc" providerId="ADAL" clId="{2EAF9E21-D6A3-40DA-83B3-F068983EE495}" dt="2022-05-10T12:10:37.623" v="1722" actId="165"/>
          <ac:grpSpMkLst>
            <pc:docMk/>
            <pc:sldMk cId="3888553813" sldId="879"/>
            <ac:grpSpMk id="42" creationId="{772A797A-3DD7-4D85-897B-3C8F7201E9E9}"/>
          </ac:grpSpMkLst>
        </pc:grpChg>
        <pc:picChg chg="del">
          <ac:chgData name="Marta" userId="eac6eb22-5f14-46b4-a4ea-a86e6e8c4acc" providerId="ADAL" clId="{2EAF9E21-D6A3-40DA-83B3-F068983EE495}" dt="2022-05-10T12:11:55.238" v="1794" actId="478"/>
          <ac:picMkLst>
            <pc:docMk/>
            <pc:sldMk cId="3888553813" sldId="879"/>
            <ac:picMk id="6" creationId="{A3AA1453-27DD-4DC6-9B21-16287777318F}"/>
          </ac:picMkLst>
        </pc:picChg>
        <pc:picChg chg="add mod">
          <ac:chgData name="Marta" userId="eac6eb22-5f14-46b4-a4ea-a86e6e8c4acc" providerId="ADAL" clId="{2EAF9E21-D6A3-40DA-83B3-F068983EE495}" dt="2022-05-10T12:12:16.545" v="1836" actId="1076"/>
          <ac:picMkLst>
            <pc:docMk/>
            <pc:sldMk cId="3888553813" sldId="879"/>
            <ac:picMk id="7" creationId="{15468E62-02B8-4B7C-BB62-4553E1094B76}"/>
          </ac:picMkLst>
        </pc:picChg>
        <pc:picChg chg="mod">
          <ac:chgData name="Marta" userId="eac6eb22-5f14-46b4-a4ea-a86e6e8c4acc" providerId="ADAL" clId="{2EAF9E21-D6A3-40DA-83B3-F068983EE495}" dt="2022-05-10T12:07:48.643" v="1701" actId="14100"/>
          <ac:picMkLst>
            <pc:docMk/>
            <pc:sldMk cId="3888553813" sldId="879"/>
            <ac:picMk id="35" creationId="{183F37BC-0442-4B30-B9CE-F2798D51C763}"/>
          </ac:picMkLst>
        </pc:picChg>
        <pc:picChg chg="mod">
          <ac:chgData name="Marta" userId="eac6eb22-5f14-46b4-a4ea-a86e6e8c4acc" providerId="ADAL" clId="{2EAF9E21-D6A3-40DA-83B3-F068983EE495}" dt="2022-05-10T12:07:48.643" v="1701" actId="14100"/>
          <ac:picMkLst>
            <pc:docMk/>
            <pc:sldMk cId="3888553813" sldId="879"/>
            <ac:picMk id="36" creationId="{A2D8AE67-9790-45E8-923C-02FD250DA687}"/>
          </ac:picMkLst>
        </pc:picChg>
        <pc:picChg chg="mod">
          <ac:chgData name="Marta" userId="eac6eb22-5f14-46b4-a4ea-a86e6e8c4acc" providerId="ADAL" clId="{2EAF9E21-D6A3-40DA-83B3-F068983EE495}" dt="2022-05-10T12:07:48.643" v="1701" actId="14100"/>
          <ac:picMkLst>
            <pc:docMk/>
            <pc:sldMk cId="3888553813" sldId="879"/>
            <ac:picMk id="37" creationId="{C311B243-1862-4593-8E40-A91CA0830B38}"/>
          </ac:picMkLst>
        </pc:picChg>
        <pc:picChg chg="mod">
          <ac:chgData name="Marta" userId="eac6eb22-5f14-46b4-a4ea-a86e6e8c4acc" providerId="ADAL" clId="{2EAF9E21-D6A3-40DA-83B3-F068983EE495}" dt="2022-05-10T12:07:48.643" v="1701" actId="14100"/>
          <ac:picMkLst>
            <pc:docMk/>
            <pc:sldMk cId="3888553813" sldId="879"/>
            <ac:picMk id="38" creationId="{C4AB692C-4067-4BC3-A831-9F2174564CE7}"/>
          </ac:picMkLst>
        </pc:picChg>
        <pc:picChg chg="mod">
          <ac:chgData name="Marta" userId="eac6eb22-5f14-46b4-a4ea-a86e6e8c4acc" providerId="ADAL" clId="{2EAF9E21-D6A3-40DA-83B3-F068983EE495}" dt="2022-05-10T12:07:48.643" v="1701" actId="14100"/>
          <ac:picMkLst>
            <pc:docMk/>
            <pc:sldMk cId="3888553813" sldId="879"/>
            <ac:picMk id="39" creationId="{A4A2143E-3784-4C87-8B38-241FE418CDBE}"/>
          </ac:picMkLst>
        </pc:picChg>
        <pc:picChg chg="mod">
          <ac:chgData name="Marta" userId="eac6eb22-5f14-46b4-a4ea-a86e6e8c4acc" providerId="ADAL" clId="{2EAF9E21-D6A3-40DA-83B3-F068983EE495}" dt="2022-05-10T12:07:48.643" v="1701" actId="14100"/>
          <ac:picMkLst>
            <pc:docMk/>
            <pc:sldMk cId="3888553813" sldId="879"/>
            <ac:picMk id="40" creationId="{2EC4CBB2-27FE-49C8-94F1-A2D43993A3F7}"/>
          </ac:picMkLst>
        </pc:picChg>
        <pc:picChg chg="mod">
          <ac:chgData name="Marta" userId="eac6eb22-5f14-46b4-a4ea-a86e6e8c4acc" providerId="ADAL" clId="{2EAF9E21-D6A3-40DA-83B3-F068983EE495}" dt="2022-05-10T12:07:48.643" v="1701" actId="14100"/>
          <ac:picMkLst>
            <pc:docMk/>
            <pc:sldMk cId="3888553813" sldId="879"/>
            <ac:picMk id="41" creationId="{0EC8CFAB-902E-445C-B3FD-BBED7656AD64}"/>
          </ac:picMkLst>
        </pc:picChg>
        <pc:picChg chg="mod topLvl">
          <ac:chgData name="Marta" userId="eac6eb22-5f14-46b4-a4ea-a86e6e8c4acc" providerId="ADAL" clId="{2EAF9E21-D6A3-40DA-83B3-F068983EE495}" dt="2022-05-12T12:47:55.183" v="2019" actId="164"/>
          <ac:picMkLst>
            <pc:docMk/>
            <pc:sldMk cId="3888553813" sldId="879"/>
            <ac:picMk id="43" creationId="{49F8517F-FA69-4279-9832-23CF645AFE7A}"/>
          </ac:picMkLst>
        </pc:picChg>
        <pc:picChg chg="mod topLvl">
          <ac:chgData name="Marta" userId="eac6eb22-5f14-46b4-a4ea-a86e6e8c4acc" providerId="ADAL" clId="{2EAF9E21-D6A3-40DA-83B3-F068983EE495}" dt="2022-05-12T12:47:55.183" v="2019" actId="164"/>
          <ac:picMkLst>
            <pc:docMk/>
            <pc:sldMk cId="3888553813" sldId="879"/>
            <ac:picMk id="44" creationId="{112C3FC5-CBB5-44F3-817B-D5C1761B8FEA}"/>
          </ac:picMkLst>
        </pc:picChg>
        <pc:picChg chg="mod topLvl">
          <ac:chgData name="Marta" userId="eac6eb22-5f14-46b4-a4ea-a86e6e8c4acc" providerId="ADAL" clId="{2EAF9E21-D6A3-40DA-83B3-F068983EE495}" dt="2022-05-12T12:47:55.183" v="2019" actId="164"/>
          <ac:picMkLst>
            <pc:docMk/>
            <pc:sldMk cId="3888553813" sldId="879"/>
            <ac:picMk id="45" creationId="{430EE53A-3802-4DEA-8345-44E36DEA9B44}"/>
          </ac:picMkLst>
        </pc:picChg>
        <pc:picChg chg="mod topLvl">
          <ac:chgData name="Marta" userId="eac6eb22-5f14-46b4-a4ea-a86e6e8c4acc" providerId="ADAL" clId="{2EAF9E21-D6A3-40DA-83B3-F068983EE495}" dt="2022-05-12T12:47:55.183" v="2019" actId="164"/>
          <ac:picMkLst>
            <pc:docMk/>
            <pc:sldMk cId="3888553813" sldId="879"/>
            <ac:picMk id="46" creationId="{C6815F24-5644-4BFE-BB0B-D5F93408FC0C}"/>
          </ac:picMkLst>
        </pc:picChg>
        <pc:picChg chg="mod topLvl">
          <ac:chgData name="Marta" userId="eac6eb22-5f14-46b4-a4ea-a86e6e8c4acc" providerId="ADAL" clId="{2EAF9E21-D6A3-40DA-83B3-F068983EE495}" dt="2022-05-12T12:47:55.183" v="2019" actId="164"/>
          <ac:picMkLst>
            <pc:docMk/>
            <pc:sldMk cId="3888553813" sldId="879"/>
            <ac:picMk id="47" creationId="{6949BE28-3CDF-4588-8A49-45803E11CE3A}"/>
          </ac:picMkLst>
        </pc:picChg>
        <pc:picChg chg="mod topLvl">
          <ac:chgData name="Marta" userId="eac6eb22-5f14-46b4-a4ea-a86e6e8c4acc" providerId="ADAL" clId="{2EAF9E21-D6A3-40DA-83B3-F068983EE495}" dt="2022-05-12T12:47:55.183" v="2019" actId="164"/>
          <ac:picMkLst>
            <pc:docMk/>
            <pc:sldMk cId="3888553813" sldId="879"/>
            <ac:picMk id="48" creationId="{C24243B7-0FC5-4989-8BD4-501C051C5350}"/>
          </ac:picMkLst>
        </pc:picChg>
        <pc:picChg chg="mod topLvl">
          <ac:chgData name="Marta" userId="eac6eb22-5f14-46b4-a4ea-a86e6e8c4acc" providerId="ADAL" clId="{2EAF9E21-D6A3-40DA-83B3-F068983EE495}" dt="2022-05-12T12:47:55.183" v="2019" actId="164"/>
          <ac:picMkLst>
            <pc:docMk/>
            <pc:sldMk cId="3888553813" sldId="879"/>
            <ac:picMk id="49" creationId="{695BD6AD-7964-4E90-A6F7-357131A24A57}"/>
          </ac:picMkLst>
        </pc:picChg>
      </pc:sldChg>
      <pc:sldChg chg="del">
        <pc:chgData name="Marta" userId="eac6eb22-5f14-46b4-a4ea-a86e6e8c4acc" providerId="ADAL" clId="{2EAF9E21-D6A3-40DA-83B3-F068983EE495}" dt="2022-05-10T11:41:10.576" v="1262" actId="47"/>
        <pc:sldMkLst>
          <pc:docMk/>
          <pc:sldMk cId="2575474914" sldId="885"/>
        </pc:sldMkLst>
      </pc:sldChg>
      <pc:sldChg chg="modSp mod">
        <pc:chgData name="Marta" userId="eac6eb22-5f14-46b4-a4ea-a86e6e8c4acc" providerId="ADAL" clId="{2EAF9E21-D6A3-40DA-83B3-F068983EE495}" dt="2022-05-10T11:44:41.574" v="1324" actId="1076"/>
        <pc:sldMkLst>
          <pc:docMk/>
          <pc:sldMk cId="2237924450" sldId="895"/>
        </pc:sldMkLst>
        <pc:spChg chg="mod">
          <ac:chgData name="Marta" userId="eac6eb22-5f14-46b4-a4ea-a86e6e8c4acc" providerId="ADAL" clId="{2EAF9E21-D6A3-40DA-83B3-F068983EE495}" dt="2022-05-10T11:43:48.796" v="1310" actId="20577"/>
          <ac:spMkLst>
            <pc:docMk/>
            <pc:sldMk cId="2237924450" sldId="895"/>
            <ac:spMk id="6" creationId="{00000000-0000-0000-0000-000000000000}"/>
          </ac:spMkLst>
        </pc:spChg>
        <pc:spChg chg="mod">
          <ac:chgData name="Marta" userId="eac6eb22-5f14-46b4-a4ea-a86e6e8c4acc" providerId="ADAL" clId="{2EAF9E21-D6A3-40DA-83B3-F068983EE495}" dt="2022-05-10T11:44:41.574" v="1324" actId="1076"/>
          <ac:spMkLst>
            <pc:docMk/>
            <pc:sldMk cId="2237924450" sldId="895"/>
            <ac:spMk id="8" creationId="{FB4EB544-78AD-4A22-A560-DDE5B1C53C69}"/>
          </ac:spMkLst>
        </pc:spChg>
      </pc:sldChg>
      <pc:sldChg chg="modSp mod">
        <pc:chgData name="Marta" userId="eac6eb22-5f14-46b4-a4ea-a86e6e8c4acc" providerId="ADAL" clId="{2EAF9E21-D6A3-40DA-83B3-F068983EE495}" dt="2022-05-10T12:46:29.140" v="1969" actId="20577"/>
        <pc:sldMkLst>
          <pc:docMk/>
          <pc:sldMk cId="599796722" sldId="896"/>
        </pc:sldMkLst>
        <pc:spChg chg="mod">
          <ac:chgData name="Marta" userId="eac6eb22-5f14-46b4-a4ea-a86e6e8c4acc" providerId="ADAL" clId="{2EAF9E21-D6A3-40DA-83B3-F068983EE495}" dt="2022-05-10T12:46:29.140" v="1969" actId="20577"/>
          <ac:spMkLst>
            <pc:docMk/>
            <pc:sldMk cId="599796722" sldId="896"/>
            <ac:spMk id="2" creationId="{F49F4E2B-EEB0-4736-A001-E9CD8947E750}"/>
          </ac:spMkLst>
        </pc:spChg>
        <pc:spChg chg="mod">
          <ac:chgData name="Marta" userId="eac6eb22-5f14-46b4-a4ea-a86e6e8c4acc" providerId="ADAL" clId="{2EAF9E21-D6A3-40DA-83B3-F068983EE495}" dt="2022-05-10T11:43:37.926" v="1304" actId="20577"/>
          <ac:spMkLst>
            <pc:docMk/>
            <pc:sldMk cId="599796722" sldId="896"/>
            <ac:spMk id="6" creationId="{00000000-0000-0000-0000-000000000000}"/>
          </ac:spMkLst>
        </pc:spChg>
        <pc:spChg chg="mod">
          <ac:chgData name="Marta" userId="eac6eb22-5f14-46b4-a4ea-a86e6e8c4acc" providerId="ADAL" clId="{2EAF9E21-D6A3-40DA-83B3-F068983EE495}" dt="2022-05-10T11:41:22.062" v="1270" actId="20577"/>
          <ac:spMkLst>
            <pc:docMk/>
            <pc:sldMk cId="599796722" sldId="896"/>
            <ac:spMk id="10" creationId="{66421E13-941D-487E-9F8E-DCFA3FE9C646}"/>
          </ac:spMkLst>
        </pc:spChg>
      </pc:sldChg>
      <pc:sldChg chg="modSp mod">
        <pc:chgData name="Marta" userId="eac6eb22-5f14-46b4-a4ea-a86e6e8c4acc" providerId="ADAL" clId="{2EAF9E21-D6A3-40DA-83B3-F068983EE495}" dt="2022-05-10T11:43:41.262" v="1306" actId="20577"/>
        <pc:sldMkLst>
          <pc:docMk/>
          <pc:sldMk cId="4038287201" sldId="898"/>
        </pc:sldMkLst>
        <pc:spChg chg="mod">
          <ac:chgData name="Marta" userId="eac6eb22-5f14-46b4-a4ea-a86e6e8c4acc" providerId="ADAL" clId="{2EAF9E21-D6A3-40DA-83B3-F068983EE495}" dt="2022-05-10T11:43:41.262" v="1306" actId="20577"/>
          <ac:spMkLst>
            <pc:docMk/>
            <pc:sldMk cId="4038287201" sldId="898"/>
            <ac:spMk id="6" creationId="{00000000-0000-0000-0000-000000000000}"/>
          </ac:spMkLst>
        </pc:spChg>
        <pc:spChg chg="mod">
          <ac:chgData name="Marta" userId="eac6eb22-5f14-46b4-a4ea-a86e6e8c4acc" providerId="ADAL" clId="{2EAF9E21-D6A3-40DA-83B3-F068983EE495}" dt="2022-05-10T11:41:26.002" v="1274" actId="20577"/>
          <ac:spMkLst>
            <pc:docMk/>
            <pc:sldMk cId="4038287201" sldId="898"/>
            <ac:spMk id="10" creationId="{66421E13-941D-487E-9F8E-DCFA3FE9C646}"/>
          </ac:spMkLst>
        </pc:spChg>
      </pc:sldChg>
      <pc:sldChg chg="modSp del mod">
        <pc:chgData name="Marta" userId="eac6eb22-5f14-46b4-a4ea-a86e6e8c4acc" providerId="ADAL" clId="{2EAF9E21-D6A3-40DA-83B3-F068983EE495}" dt="2022-05-10T11:58:19.433" v="1630" actId="47"/>
        <pc:sldMkLst>
          <pc:docMk/>
          <pc:sldMk cId="2774970721" sldId="899"/>
        </pc:sldMkLst>
        <pc:spChg chg="mod">
          <ac:chgData name="Marta" userId="eac6eb22-5f14-46b4-a4ea-a86e6e8c4acc" providerId="ADAL" clId="{2EAF9E21-D6A3-40DA-83B3-F068983EE495}" dt="2022-05-10T11:43:33.942" v="1302" actId="20577"/>
          <ac:spMkLst>
            <pc:docMk/>
            <pc:sldMk cId="2774970721" sldId="899"/>
            <ac:spMk id="6" creationId="{00000000-0000-0000-0000-000000000000}"/>
          </ac:spMkLst>
        </pc:spChg>
        <pc:spChg chg="mod">
          <ac:chgData name="Marta" userId="eac6eb22-5f14-46b4-a4ea-a86e6e8c4acc" providerId="ADAL" clId="{2EAF9E21-D6A3-40DA-83B3-F068983EE495}" dt="2022-05-10T11:41:14.990" v="1266" actId="20577"/>
          <ac:spMkLst>
            <pc:docMk/>
            <pc:sldMk cId="2774970721" sldId="899"/>
            <ac:spMk id="10" creationId="{66421E13-941D-487E-9F8E-DCFA3FE9C646}"/>
          </ac:spMkLst>
        </pc:spChg>
      </pc:sldChg>
      <pc:sldChg chg="addSp delSp modSp mod">
        <pc:chgData name="Marta" userId="eac6eb22-5f14-46b4-a4ea-a86e6e8c4acc" providerId="ADAL" clId="{2EAF9E21-D6A3-40DA-83B3-F068983EE495}" dt="2022-05-20T13:07:30.408" v="2086" actId="1076"/>
        <pc:sldMkLst>
          <pc:docMk/>
          <pc:sldMk cId="2083658885" sldId="900"/>
        </pc:sldMkLst>
        <pc:spChg chg="add">
          <ac:chgData name="Marta" userId="eac6eb22-5f14-46b4-a4ea-a86e6e8c4acc" providerId="ADAL" clId="{2EAF9E21-D6A3-40DA-83B3-F068983EE495}" dt="2022-05-10T11:42:19.651" v="1293" actId="22"/>
          <ac:spMkLst>
            <pc:docMk/>
            <pc:sldMk cId="2083658885" sldId="900"/>
            <ac:spMk id="2" creationId="{929BA148-C239-4ADB-AADD-FF3BCE80B9F7}"/>
          </ac:spMkLst>
        </pc:spChg>
        <pc:spChg chg="del">
          <ac:chgData name="Marta" userId="eac6eb22-5f14-46b4-a4ea-a86e6e8c4acc" providerId="ADAL" clId="{2EAF9E21-D6A3-40DA-83B3-F068983EE495}" dt="2022-05-10T11:42:19.192" v="1292" actId="478"/>
          <ac:spMkLst>
            <pc:docMk/>
            <pc:sldMk cId="2083658885" sldId="900"/>
            <ac:spMk id="5" creationId="{3B3B09B2-2B1B-4608-A50D-8C27F4A2FF14}"/>
          </ac:spMkLst>
        </pc:spChg>
        <pc:spChg chg="mod">
          <ac:chgData name="Marta" userId="eac6eb22-5f14-46b4-a4ea-a86e6e8c4acc" providerId="ADAL" clId="{2EAF9E21-D6A3-40DA-83B3-F068983EE495}" dt="2022-05-10T11:43:57.917" v="1313" actId="20577"/>
          <ac:spMkLst>
            <pc:docMk/>
            <pc:sldMk cId="2083658885" sldId="900"/>
            <ac:spMk id="6" creationId="{00000000-0000-0000-0000-000000000000}"/>
          </ac:spMkLst>
        </pc:spChg>
        <pc:spChg chg="mod">
          <ac:chgData name="Marta" userId="eac6eb22-5f14-46b4-a4ea-a86e6e8c4acc" providerId="ADAL" clId="{2EAF9E21-D6A3-40DA-83B3-F068983EE495}" dt="2022-05-10T11:44:00.060" v="1315" actId="20577"/>
          <ac:spMkLst>
            <pc:docMk/>
            <pc:sldMk cId="2083658885" sldId="900"/>
            <ac:spMk id="10" creationId="{66421E13-941D-487E-9F8E-DCFA3FE9C646}"/>
          </ac:spMkLst>
        </pc:spChg>
        <pc:spChg chg="add mod">
          <ac:chgData name="Marta" userId="eac6eb22-5f14-46b4-a4ea-a86e6e8c4acc" providerId="ADAL" clId="{2EAF9E21-D6A3-40DA-83B3-F068983EE495}" dt="2022-05-10T11:47:05.209" v="1421" actId="20577"/>
          <ac:spMkLst>
            <pc:docMk/>
            <pc:sldMk cId="2083658885" sldId="900"/>
            <ac:spMk id="11" creationId="{DA7EEBFE-F760-42B4-8A68-B7B73A901C3F}"/>
          </ac:spMkLst>
        </pc:spChg>
        <pc:picChg chg="mod">
          <ac:chgData name="Marta" userId="eac6eb22-5f14-46b4-a4ea-a86e6e8c4acc" providerId="ADAL" clId="{2EAF9E21-D6A3-40DA-83B3-F068983EE495}" dt="2022-05-20T13:07:30.408" v="2086" actId="1076"/>
          <ac:picMkLst>
            <pc:docMk/>
            <pc:sldMk cId="2083658885" sldId="900"/>
            <ac:picMk id="1028" creationId="{DE054D08-13E2-4B13-897E-D1576C909BE1}"/>
          </ac:picMkLst>
        </pc:picChg>
      </pc:sldChg>
      <pc:sldChg chg="modSp mod">
        <pc:chgData name="Marta" userId="eac6eb22-5f14-46b4-a4ea-a86e6e8c4acc" providerId="ADAL" clId="{2EAF9E21-D6A3-40DA-83B3-F068983EE495}" dt="2022-05-10T11:47:12.494" v="1422" actId="1076"/>
        <pc:sldMkLst>
          <pc:docMk/>
          <pc:sldMk cId="644561616" sldId="901"/>
        </pc:sldMkLst>
        <pc:spChg chg="mod">
          <ac:chgData name="Marta" userId="eac6eb22-5f14-46b4-a4ea-a86e6e8c4acc" providerId="ADAL" clId="{2EAF9E21-D6A3-40DA-83B3-F068983EE495}" dt="2022-05-10T11:47:00.072" v="1420" actId="14100"/>
          <ac:spMkLst>
            <pc:docMk/>
            <pc:sldMk cId="644561616" sldId="901"/>
            <ac:spMk id="2" creationId="{F49F4E2B-EEB0-4736-A001-E9CD8947E750}"/>
          </ac:spMkLst>
        </pc:spChg>
        <pc:spChg chg="mod">
          <ac:chgData name="Marta" userId="eac6eb22-5f14-46b4-a4ea-a86e6e8c4acc" providerId="ADAL" clId="{2EAF9E21-D6A3-40DA-83B3-F068983EE495}" dt="2022-05-10T11:44:03.763" v="1317" actId="20577"/>
          <ac:spMkLst>
            <pc:docMk/>
            <pc:sldMk cId="644561616" sldId="901"/>
            <ac:spMk id="6" creationId="{00000000-0000-0000-0000-000000000000}"/>
          </ac:spMkLst>
        </pc:spChg>
        <pc:spChg chg="mod">
          <ac:chgData name="Marta" userId="eac6eb22-5f14-46b4-a4ea-a86e6e8c4acc" providerId="ADAL" clId="{2EAF9E21-D6A3-40DA-83B3-F068983EE495}" dt="2022-05-10T11:44:06.464" v="1319" actId="20577"/>
          <ac:spMkLst>
            <pc:docMk/>
            <pc:sldMk cId="644561616" sldId="901"/>
            <ac:spMk id="10" creationId="{66421E13-941D-487E-9F8E-DCFA3FE9C646}"/>
          </ac:spMkLst>
        </pc:spChg>
        <pc:picChg chg="mod">
          <ac:chgData name="Marta" userId="eac6eb22-5f14-46b4-a4ea-a86e6e8c4acc" providerId="ADAL" clId="{2EAF9E21-D6A3-40DA-83B3-F068983EE495}" dt="2022-05-10T11:47:12.494" v="1422" actId="1076"/>
          <ac:picMkLst>
            <pc:docMk/>
            <pc:sldMk cId="644561616" sldId="901"/>
            <ac:picMk id="5" creationId="{A7CE0624-DE4C-4238-8618-DC619B9FF7AB}"/>
          </ac:picMkLst>
        </pc:picChg>
      </pc:sldChg>
      <pc:sldChg chg="modSp del mod">
        <pc:chgData name="Marta" userId="eac6eb22-5f14-46b4-a4ea-a86e6e8c4acc" providerId="ADAL" clId="{2EAF9E21-D6A3-40DA-83B3-F068983EE495}" dt="2022-05-10T11:41:32.741" v="1279" actId="47"/>
        <pc:sldMkLst>
          <pc:docMk/>
          <pc:sldMk cId="1249110522" sldId="907"/>
        </pc:sldMkLst>
        <pc:spChg chg="mod">
          <ac:chgData name="Marta" userId="eac6eb22-5f14-46b4-a4ea-a86e6e8c4acc" providerId="ADAL" clId="{2EAF9E21-D6A3-40DA-83B3-F068983EE495}" dt="2022-05-10T11:41:30.101" v="1278" actId="20577"/>
          <ac:spMkLst>
            <pc:docMk/>
            <pc:sldMk cId="1249110522" sldId="907"/>
            <ac:spMk id="10" creationId="{66421E13-941D-487E-9F8E-DCFA3FE9C646}"/>
          </ac:spMkLst>
        </pc:spChg>
      </pc:sldChg>
      <pc:sldChg chg="del">
        <pc:chgData name="Marta" userId="eac6eb22-5f14-46b4-a4ea-a86e6e8c4acc" providerId="ADAL" clId="{2EAF9E21-D6A3-40DA-83B3-F068983EE495}" dt="2022-05-10T11:40:53.788" v="1248" actId="47"/>
        <pc:sldMkLst>
          <pc:docMk/>
          <pc:sldMk cId="388307398" sldId="908"/>
        </pc:sldMkLst>
      </pc:sldChg>
      <pc:sldChg chg="del">
        <pc:chgData name="Marta" userId="eac6eb22-5f14-46b4-a4ea-a86e6e8c4acc" providerId="ADAL" clId="{2EAF9E21-D6A3-40DA-83B3-F068983EE495}" dt="2022-05-10T11:40:54.204" v="1249" actId="47"/>
        <pc:sldMkLst>
          <pc:docMk/>
          <pc:sldMk cId="2103939693" sldId="909"/>
        </pc:sldMkLst>
      </pc:sldChg>
      <pc:sldChg chg="del">
        <pc:chgData name="Marta" userId="eac6eb22-5f14-46b4-a4ea-a86e6e8c4acc" providerId="ADAL" clId="{2EAF9E21-D6A3-40DA-83B3-F068983EE495}" dt="2022-05-10T11:40:54.803" v="1250" actId="47"/>
        <pc:sldMkLst>
          <pc:docMk/>
          <pc:sldMk cId="2988910893" sldId="910"/>
        </pc:sldMkLst>
      </pc:sldChg>
      <pc:sldChg chg="del">
        <pc:chgData name="Marta" userId="eac6eb22-5f14-46b4-a4ea-a86e6e8c4acc" providerId="ADAL" clId="{2EAF9E21-D6A3-40DA-83B3-F068983EE495}" dt="2022-05-10T11:40:55.210" v="1251" actId="47"/>
        <pc:sldMkLst>
          <pc:docMk/>
          <pc:sldMk cId="2662850163" sldId="911"/>
        </pc:sldMkLst>
      </pc:sldChg>
      <pc:sldChg chg="del">
        <pc:chgData name="Marta" userId="eac6eb22-5f14-46b4-a4ea-a86e6e8c4acc" providerId="ADAL" clId="{2EAF9E21-D6A3-40DA-83B3-F068983EE495}" dt="2022-05-10T11:40:55.673" v="1252" actId="47"/>
        <pc:sldMkLst>
          <pc:docMk/>
          <pc:sldMk cId="763697014" sldId="912"/>
        </pc:sldMkLst>
      </pc:sldChg>
      <pc:sldChg chg="del">
        <pc:chgData name="Marta" userId="eac6eb22-5f14-46b4-a4ea-a86e6e8c4acc" providerId="ADAL" clId="{2EAF9E21-D6A3-40DA-83B3-F068983EE495}" dt="2022-05-10T11:40:56.045" v="1253" actId="47"/>
        <pc:sldMkLst>
          <pc:docMk/>
          <pc:sldMk cId="1880530925" sldId="913"/>
        </pc:sldMkLst>
      </pc:sldChg>
      <pc:sldChg chg="del">
        <pc:chgData name="Marta" userId="eac6eb22-5f14-46b4-a4ea-a86e6e8c4acc" providerId="ADAL" clId="{2EAF9E21-D6A3-40DA-83B3-F068983EE495}" dt="2022-05-10T11:40:56.460" v="1254" actId="47"/>
        <pc:sldMkLst>
          <pc:docMk/>
          <pc:sldMk cId="3329215788" sldId="914"/>
        </pc:sldMkLst>
      </pc:sldChg>
      <pc:sldChg chg="del">
        <pc:chgData name="Marta" userId="eac6eb22-5f14-46b4-a4ea-a86e6e8c4acc" providerId="ADAL" clId="{2EAF9E21-D6A3-40DA-83B3-F068983EE495}" dt="2022-05-10T11:40:56.992" v="1255" actId="47"/>
        <pc:sldMkLst>
          <pc:docMk/>
          <pc:sldMk cId="2113404321" sldId="915"/>
        </pc:sldMkLst>
      </pc:sldChg>
      <pc:sldChg chg="del">
        <pc:chgData name="Marta" userId="eac6eb22-5f14-46b4-a4ea-a86e6e8c4acc" providerId="ADAL" clId="{2EAF9E21-D6A3-40DA-83B3-F068983EE495}" dt="2022-05-10T11:41:00.505" v="1260" actId="47"/>
        <pc:sldMkLst>
          <pc:docMk/>
          <pc:sldMk cId="2516171907" sldId="916"/>
        </pc:sldMkLst>
      </pc:sldChg>
      <pc:sldChg chg="del">
        <pc:chgData name="Marta" userId="eac6eb22-5f14-46b4-a4ea-a86e6e8c4acc" providerId="ADAL" clId="{2EAF9E21-D6A3-40DA-83B3-F068983EE495}" dt="2022-05-10T11:40:59.188" v="1257" actId="47"/>
        <pc:sldMkLst>
          <pc:docMk/>
          <pc:sldMk cId="3807477623" sldId="917"/>
        </pc:sldMkLst>
      </pc:sldChg>
      <pc:sldChg chg="del">
        <pc:chgData name="Marta" userId="eac6eb22-5f14-46b4-a4ea-a86e6e8c4acc" providerId="ADAL" clId="{2EAF9E21-D6A3-40DA-83B3-F068983EE495}" dt="2022-05-10T11:40:59.480" v="1258" actId="47"/>
        <pc:sldMkLst>
          <pc:docMk/>
          <pc:sldMk cId="930551178" sldId="918"/>
        </pc:sldMkLst>
      </pc:sldChg>
      <pc:sldChg chg="del">
        <pc:chgData name="Marta" userId="eac6eb22-5f14-46b4-a4ea-a86e6e8c4acc" providerId="ADAL" clId="{2EAF9E21-D6A3-40DA-83B3-F068983EE495}" dt="2022-05-10T11:41:01.540" v="1261" actId="47"/>
        <pc:sldMkLst>
          <pc:docMk/>
          <pc:sldMk cId="3492654103" sldId="919"/>
        </pc:sldMkLst>
      </pc:sldChg>
      <pc:sldChg chg="del">
        <pc:chgData name="Marta" userId="eac6eb22-5f14-46b4-a4ea-a86e6e8c4acc" providerId="ADAL" clId="{2EAF9E21-D6A3-40DA-83B3-F068983EE495}" dt="2022-05-10T11:40:58.508" v="1256" actId="47"/>
        <pc:sldMkLst>
          <pc:docMk/>
          <pc:sldMk cId="2465042608" sldId="920"/>
        </pc:sldMkLst>
      </pc:sldChg>
      <pc:sldChg chg="del">
        <pc:chgData name="Marta" userId="eac6eb22-5f14-46b4-a4ea-a86e6e8c4acc" providerId="ADAL" clId="{2EAF9E21-D6A3-40DA-83B3-F068983EE495}" dt="2022-05-10T11:41:00.089" v="1259" actId="47"/>
        <pc:sldMkLst>
          <pc:docMk/>
          <pc:sldMk cId="3788258733" sldId="921"/>
        </pc:sldMkLst>
      </pc:sldChg>
      <pc:sldChg chg="modSp mod">
        <pc:chgData name="Marta" userId="eac6eb22-5f14-46b4-a4ea-a86e6e8c4acc" providerId="ADAL" clId="{2EAF9E21-D6A3-40DA-83B3-F068983EE495}" dt="2022-05-12T15:14:46.384" v="2074" actId="20577"/>
        <pc:sldMkLst>
          <pc:docMk/>
          <pc:sldMk cId="3935080529" sldId="922"/>
        </pc:sldMkLst>
        <pc:spChg chg="mod">
          <ac:chgData name="Marta" userId="eac6eb22-5f14-46b4-a4ea-a86e6e8c4acc" providerId="ADAL" clId="{2EAF9E21-D6A3-40DA-83B3-F068983EE495}" dt="2022-05-12T15:14:46.384" v="2074" actId="20577"/>
          <ac:spMkLst>
            <pc:docMk/>
            <pc:sldMk cId="3935080529" sldId="922"/>
            <ac:spMk id="3" creationId="{00000000-0000-0000-0000-000000000000}"/>
          </ac:spMkLst>
        </pc:spChg>
        <pc:spChg chg="mod">
          <ac:chgData name="Marta" userId="eac6eb22-5f14-46b4-a4ea-a86e6e8c4acc" providerId="ADAL" clId="{2EAF9E21-D6A3-40DA-83B3-F068983EE495}" dt="2022-03-10T19:37:40.884" v="709" actId="20577"/>
          <ac:spMkLst>
            <pc:docMk/>
            <pc:sldMk cId="3935080529" sldId="922"/>
            <ac:spMk id="4" creationId="{00000000-0000-0000-0000-000000000000}"/>
          </ac:spMkLst>
        </pc:spChg>
      </pc:sldChg>
      <pc:sldChg chg="addSp delSp modSp add mod">
        <pc:chgData name="Marta" userId="eac6eb22-5f14-46b4-a4ea-a86e6e8c4acc" providerId="ADAL" clId="{2EAF9E21-D6A3-40DA-83B3-F068983EE495}" dt="2022-05-12T15:15:24.635" v="2079" actId="14100"/>
        <pc:sldMkLst>
          <pc:docMk/>
          <pc:sldMk cId="1299094855" sldId="938"/>
        </pc:sldMkLst>
        <pc:spChg chg="add del mod">
          <ac:chgData name="Marta" userId="eac6eb22-5f14-46b4-a4ea-a86e6e8c4acc" providerId="ADAL" clId="{2EAF9E21-D6A3-40DA-83B3-F068983EE495}" dt="2022-05-10T14:08:21.201" v="2014" actId="20577"/>
          <ac:spMkLst>
            <pc:docMk/>
            <pc:sldMk cId="1299094855" sldId="938"/>
            <ac:spMk id="3" creationId="{1FC80CA5-1235-4AB9-BDC1-C52EEA552639}"/>
          </ac:spMkLst>
        </pc:spChg>
        <pc:spChg chg="mod">
          <ac:chgData name="Marta" userId="eac6eb22-5f14-46b4-a4ea-a86e6e8c4acc" providerId="ADAL" clId="{2EAF9E21-D6A3-40DA-83B3-F068983EE495}" dt="2022-03-10T19:36:45.421" v="688" actId="20577"/>
          <ac:spMkLst>
            <pc:docMk/>
            <pc:sldMk cId="1299094855" sldId="938"/>
            <ac:spMk id="4" creationId="{00000000-0000-0000-0000-000000000000}"/>
          </ac:spMkLst>
        </pc:spChg>
        <pc:spChg chg="add del mod">
          <ac:chgData name="Marta" userId="eac6eb22-5f14-46b4-a4ea-a86e6e8c4acc" providerId="ADAL" clId="{2EAF9E21-D6A3-40DA-83B3-F068983EE495}" dt="2022-05-10T11:08:53.521" v="975" actId="14100"/>
          <ac:spMkLst>
            <pc:docMk/>
            <pc:sldMk cId="1299094855" sldId="938"/>
            <ac:spMk id="5" creationId="{8D3B55F0-A061-404B-95F1-7BF400946FA5}"/>
          </ac:spMkLst>
        </pc:spChg>
        <pc:spChg chg="add del mod">
          <ac:chgData name="Marta" userId="eac6eb22-5f14-46b4-a4ea-a86e6e8c4acc" providerId="ADAL" clId="{2EAF9E21-D6A3-40DA-83B3-F068983EE495}" dt="2022-03-10T19:46:35.916" v="906" actId="478"/>
          <ac:spMkLst>
            <pc:docMk/>
            <pc:sldMk cId="1299094855" sldId="938"/>
            <ac:spMk id="10" creationId="{6D5EDE2A-40A4-4199-AAF2-68729E10C1E4}"/>
          </ac:spMkLst>
        </pc:spChg>
        <pc:spChg chg="add del mod">
          <ac:chgData name="Marta" userId="eac6eb22-5f14-46b4-a4ea-a86e6e8c4acc" providerId="ADAL" clId="{2EAF9E21-D6A3-40DA-83B3-F068983EE495}" dt="2022-05-10T12:01:48.263" v="1693" actId="20577"/>
          <ac:spMkLst>
            <pc:docMk/>
            <pc:sldMk cId="1299094855" sldId="938"/>
            <ac:spMk id="13" creationId="{5005F153-4A4B-4156-8D7F-ACF25D89F0C7}"/>
          </ac:spMkLst>
        </pc:spChg>
        <pc:spChg chg="add del mod">
          <ac:chgData name="Marta" userId="eac6eb22-5f14-46b4-a4ea-a86e6e8c4acc" providerId="ADAL" clId="{2EAF9E21-D6A3-40DA-83B3-F068983EE495}" dt="2022-03-10T19:46:43.838" v="917" actId="1036"/>
          <ac:spMkLst>
            <pc:docMk/>
            <pc:sldMk cId="1299094855" sldId="938"/>
            <ac:spMk id="15" creationId="{08CC5560-028E-4532-BC96-4DFDB32B8BB5}"/>
          </ac:spMkLst>
        </pc:spChg>
        <pc:spChg chg="add del mod">
          <ac:chgData name="Marta" userId="eac6eb22-5f14-46b4-a4ea-a86e6e8c4acc" providerId="ADAL" clId="{2EAF9E21-D6A3-40DA-83B3-F068983EE495}" dt="2022-05-10T12:01:35.883" v="1677" actId="1076"/>
          <ac:spMkLst>
            <pc:docMk/>
            <pc:sldMk cId="1299094855" sldId="938"/>
            <ac:spMk id="21" creationId="{EEAB7438-B57C-4838-B1FC-B2F3A517505D}"/>
          </ac:spMkLst>
        </pc:spChg>
        <pc:picChg chg="del">
          <ac:chgData name="Marta" userId="eac6eb22-5f14-46b4-a4ea-a86e6e8c4acc" providerId="ADAL" clId="{2EAF9E21-D6A3-40DA-83B3-F068983EE495}" dt="2022-03-10T19:30:41.415" v="305" actId="478"/>
          <ac:picMkLst>
            <pc:docMk/>
            <pc:sldMk cId="1299094855" sldId="938"/>
            <ac:picMk id="3" creationId="{B7C8E147-0753-4CE0-AFEF-9DC7AB03098B}"/>
          </ac:picMkLst>
        </pc:picChg>
        <pc:picChg chg="del">
          <ac:chgData name="Marta" userId="eac6eb22-5f14-46b4-a4ea-a86e6e8c4acc" providerId="ADAL" clId="{2EAF9E21-D6A3-40DA-83B3-F068983EE495}" dt="2022-03-10T19:31:02.852" v="308" actId="478"/>
          <ac:picMkLst>
            <pc:docMk/>
            <pc:sldMk cId="1299094855" sldId="938"/>
            <ac:picMk id="6" creationId="{7C81BE09-C71E-4F07-8A84-0E2EECE05AFC}"/>
          </ac:picMkLst>
        </pc:picChg>
        <pc:picChg chg="add mod">
          <ac:chgData name="Marta" userId="eac6eb22-5f14-46b4-a4ea-a86e6e8c4acc" providerId="ADAL" clId="{2EAF9E21-D6A3-40DA-83B3-F068983EE495}" dt="2022-05-12T15:15:24.635" v="2079" actId="14100"/>
          <ac:picMkLst>
            <pc:docMk/>
            <pc:sldMk cId="1299094855" sldId="938"/>
            <ac:picMk id="7" creationId="{1CFD60E1-7AFD-42E1-B8DF-1F5D1401C8A4}"/>
          </ac:picMkLst>
        </pc:picChg>
        <pc:picChg chg="add del mod">
          <ac:chgData name="Marta" userId="eac6eb22-5f14-46b4-a4ea-a86e6e8c4acc" providerId="ADAL" clId="{2EAF9E21-D6A3-40DA-83B3-F068983EE495}" dt="2022-03-10T19:46:43.838" v="917" actId="1036"/>
          <ac:picMkLst>
            <pc:docMk/>
            <pc:sldMk cId="1299094855" sldId="938"/>
            <ac:picMk id="8" creationId="{3CB5D032-D163-4CBB-82DB-14C0F945927C}"/>
          </ac:picMkLst>
        </pc:picChg>
        <pc:picChg chg="add del mod">
          <ac:chgData name="Marta" userId="eac6eb22-5f14-46b4-a4ea-a86e6e8c4acc" providerId="ADAL" clId="{2EAF9E21-D6A3-40DA-83B3-F068983EE495}" dt="2022-05-10T11:08:50.889" v="974" actId="478"/>
          <ac:picMkLst>
            <pc:docMk/>
            <pc:sldMk cId="1299094855" sldId="938"/>
            <ac:picMk id="12" creationId="{7030773B-C765-4206-B8EE-08B8A5DF8008}"/>
          </ac:picMkLst>
        </pc:picChg>
        <pc:picChg chg="add del mod">
          <ac:chgData name="Marta" userId="eac6eb22-5f14-46b4-a4ea-a86e6e8c4acc" providerId="ADAL" clId="{2EAF9E21-D6A3-40DA-83B3-F068983EE495}" dt="2022-03-10T19:46:43.838" v="917" actId="1036"/>
          <ac:picMkLst>
            <pc:docMk/>
            <pc:sldMk cId="1299094855" sldId="938"/>
            <ac:picMk id="17" creationId="{CC5ADCC9-FE1E-42B7-95D8-1B24174CACBB}"/>
          </ac:picMkLst>
        </pc:picChg>
        <pc:picChg chg="add del mod">
          <ac:chgData name="Marta" userId="eac6eb22-5f14-46b4-a4ea-a86e6e8c4acc" providerId="ADAL" clId="{2EAF9E21-D6A3-40DA-83B3-F068983EE495}" dt="2022-03-10T19:46:43.838" v="917" actId="1036"/>
          <ac:picMkLst>
            <pc:docMk/>
            <pc:sldMk cId="1299094855" sldId="938"/>
            <ac:picMk id="19" creationId="{CE76CA24-FA13-4A50-BF6B-D13219E860A0}"/>
          </ac:picMkLst>
        </pc:picChg>
      </pc:sldChg>
      <pc:sldChg chg="add modTransition">
        <pc:chgData name="Marta" userId="eac6eb22-5f14-46b4-a4ea-a86e6e8c4acc" providerId="ADAL" clId="{2EAF9E21-D6A3-40DA-83B3-F068983EE495}" dt="2022-05-12T14:40:48.433" v="2043"/>
        <pc:sldMkLst>
          <pc:docMk/>
          <pc:sldMk cId="2413251912" sldId="939"/>
        </pc:sldMkLst>
      </pc:sldChg>
      <pc:sldChg chg="add modTransition">
        <pc:chgData name="Marta" userId="eac6eb22-5f14-46b4-a4ea-a86e6e8c4acc" providerId="ADAL" clId="{2EAF9E21-D6A3-40DA-83B3-F068983EE495}" dt="2022-05-12T14:40:48.266" v="2042"/>
        <pc:sldMkLst>
          <pc:docMk/>
          <pc:sldMk cId="1642664914" sldId="940"/>
        </pc:sldMkLst>
      </pc:sldChg>
      <pc:sldChg chg="add modTransition">
        <pc:chgData name="Marta" userId="eac6eb22-5f14-46b4-a4ea-a86e6e8c4acc" providerId="ADAL" clId="{2EAF9E21-D6A3-40DA-83B3-F068983EE495}" dt="2022-05-12T14:40:48.103" v="2041"/>
        <pc:sldMkLst>
          <pc:docMk/>
          <pc:sldMk cId="468619527" sldId="941"/>
        </pc:sldMkLst>
      </pc:sldChg>
      <pc:sldChg chg="add modTransition">
        <pc:chgData name="Marta" userId="eac6eb22-5f14-46b4-a4ea-a86e6e8c4acc" providerId="ADAL" clId="{2EAF9E21-D6A3-40DA-83B3-F068983EE495}" dt="2022-05-12T14:40:47.954" v="2040"/>
        <pc:sldMkLst>
          <pc:docMk/>
          <pc:sldMk cId="2523332612" sldId="942"/>
        </pc:sldMkLst>
      </pc:sldChg>
      <pc:sldChg chg="add">
        <pc:chgData name="Marta" userId="eac6eb22-5f14-46b4-a4ea-a86e6e8c4acc" providerId="ADAL" clId="{2EAF9E21-D6A3-40DA-83B3-F068983EE495}" dt="2022-05-10T11:49:09.265" v="1432"/>
        <pc:sldMkLst>
          <pc:docMk/>
          <pc:sldMk cId="3960225318" sldId="943"/>
        </pc:sldMkLst>
      </pc:sldChg>
      <pc:sldChg chg="add">
        <pc:chgData name="Marta" userId="eac6eb22-5f14-46b4-a4ea-a86e6e8c4acc" providerId="ADAL" clId="{2EAF9E21-D6A3-40DA-83B3-F068983EE495}" dt="2022-05-10T11:49:09.381" v="1434"/>
        <pc:sldMkLst>
          <pc:docMk/>
          <pc:sldMk cId="3386605956" sldId="944"/>
        </pc:sldMkLst>
      </pc:sldChg>
      <pc:sldChg chg="add">
        <pc:chgData name="Marta" userId="eac6eb22-5f14-46b4-a4ea-a86e6e8c4acc" providerId="ADAL" clId="{2EAF9E21-D6A3-40DA-83B3-F068983EE495}" dt="2022-05-10T11:49:09.435" v="1436"/>
        <pc:sldMkLst>
          <pc:docMk/>
          <pc:sldMk cId="3763748483" sldId="945"/>
        </pc:sldMkLst>
      </pc:sldChg>
      <pc:sldChg chg="add">
        <pc:chgData name="Marta" userId="eac6eb22-5f14-46b4-a4ea-a86e6e8c4acc" providerId="ADAL" clId="{2EAF9E21-D6A3-40DA-83B3-F068983EE495}" dt="2022-05-10T11:49:09.484" v="1438"/>
        <pc:sldMkLst>
          <pc:docMk/>
          <pc:sldMk cId="3400019634" sldId="946"/>
        </pc:sldMkLst>
      </pc:sldChg>
      <pc:sldChg chg="add">
        <pc:chgData name="Marta" userId="eac6eb22-5f14-46b4-a4ea-a86e6e8c4acc" providerId="ADAL" clId="{2EAF9E21-D6A3-40DA-83B3-F068983EE495}" dt="2022-05-10T11:49:09.538" v="1440"/>
        <pc:sldMkLst>
          <pc:docMk/>
          <pc:sldMk cId="2269033203" sldId="947"/>
        </pc:sldMkLst>
      </pc:sldChg>
      <pc:sldChg chg="add">
        <pc:chgData name="Marta" userId="eac6eb22-5f14-46b4-a4ea-a86e6e8c4acc" providerId="ADAL" clId="{2EAF9E21-D6A3-40DA-83B3-F068983EE495}" dt="2022-05-10T11:49:09.590" v="1442"/>
        <pc:sldMkLst>
          <pc:docMk/>
          <pc:sldMk cId="1043217292" sldId="948"/>
        </pc:sldMkLst>
      </pc:sldChg>
      <pc:sldChg chg="add">
        <pc:chgData name="Marta" userId="eac6eb22-5f14-46b4-a4ea-a86e6e8c4acc" providerId="ADAL" clId="{2EAF9E21-D6A3-40DA-83B3-F068983EE495}" dt="2022-05-10T11:49:09.966" v="1444"/>
        <pc:sldMkLst>
          <pc:docMk/>
          <pc:sldMk cId="3822490668" sldId="949"/>
        </pc:sldMkLst>
      </pc:sldChg>
      <pc:sldChg chg="modSp add mod">
        <pc:chgData name="Marta" userId="eac6eb22-5f14-46b4-a4ea-a86e6e8c4acc" providerId="ADAL" clId="{2EAF9E21-D6A3-40DA-83B3-F068983EE495}" dt="2022-05-10T12:15:02.945" v="1939" actId="1037"/>
        <pc:sldMkLst>
          <pc:docMk/>
          <pc:sldMk cId="2680908893" sldId="950"/>
        </pc:sldMkLst>
        <pc:spChg chg="mod">
          <ac:chgData name="Marta" userId="eac6eb22-5f14-46b4-a4ea-a86e6e8c4acc" providerId="ADAL" clId="{2EAF9E21-D6A3-40DA-83B3-F068983EE495}" dt="2022-05-10T12:13:43.884" v="1914" actId="1076"/>
          <ac:spMkLst>
            <pc:docMk/>
            <pc:sldMk cId="2680908893" sldId="950"/>
            <ac:spMk id="4" creationId="{E8E02AC0-EA95-4CA2-B250-70F98D25C504}"/>
          </ac:spMkLst>
        </pc:spChg>
        <pc:picChg chg="mod">
          <ac:chgData name="Marta" userId="eac6eb22-5f14-46b4-a4ea-a86e6e8c4acc" providerId="ADAL" clId="{2EAF9E21-D6A3-40DA-83B3-F068983EE495}" dt="2022-05-10T12:15:02.945" v="1939" actId="1037"/>
          <ac:picMkLst>
            <pc:docMk/>
            <pc:sldMk cId="2680908893" sldId="950"/>
            <ac:picMk id="6" creationId="{A3AA1453-27DD-4DC6-9B21-16287777318F}"/>
          </ac:picMkLst>
        </pc:picChg>
      </pc:sldChg>
      <pc:sldChg chg="modSp add mod">
        <pc:chgData name="Marta" userId="eac6eb22-5f14-46b4-a4ea-a86e6e8c4acc" providerId="ADAL" clId="{2EAF9E21-D6A3-40DA-83B3-F068983EE495}" dt="2022-05-10T13:58:09.065" v="2011" actId="20577"/>
        <pc:sldMkLst>
          <pc:docMk/>
          <pc:sldMk cId="965821948" sldId="951"/>
        </pc:sldMkLst>
        <pc:spChg chg="mod">
          <ac:chgData name="Marta" userId="eac6eb22-5f14-46b4-a4ea-a86e6e8c4acc" providerId="ADAL" clId="{2EAF9E21-D6A3-40DA-83B3-F068983EE495}" dt="2022-05-10T13:58:09.065" v="2011" actId="20577"/>
          <ac:spMkLst>
            <pc:docMk/>
            <pc:sldMk cId="965821948" sldId="951"/>
            <ac:spMk id="2" creationId="{F49F4E2B-EEB0-4736-A001-E9CD8947E750}"/>
          </ac:spMkLst>
        </pc:spChg>
        <pc:spChg chg="mod">
          <ac:chgData name="Marta" userId="eac6eb22-5f14-46b4-a4ea-a86e6e8c4acc" providerId="ADAL" clId="{2EAF9E21-D6A3-40DA-83B3-F068983EE495}" dt="2022-05-10T13:57:42.882" v="1971"/>
          <ac:spMkLst>
            <pc:docMk/>
            <pc:sldMk cId="965821948" sldId="951"/>
            <ac:spMk id="10" creationId="{66421E13-941D-487E-9F8E-DCFA3FE9C646}"/>
          </ac:spMkLst>
        </pc:spChg>
      </pc:sldChg>
      <pc:sldMasterChg chg="add addSldLayout">
        <pc:chgData name="Marta" userId="eac6eb22-5f14-46b4-a4ea-a86e6e8c4acc" providerId="ADAL" clId="{2EAF9E21-D6A3-40DA-83B3-F068983EE495}" dt="2022-05-10T11:49:09.378" v="1433" actId="27028"/>
        <pc:sldMasterMkLst>
          <pc:docMk/>
          <pc:sldMasterMk cId="1943259863" sldId="2147483648"/>
        </pc:sldMasterMkLst>
        <pc:sldLayoutChg chg="add">
          <pc:chgData name="Marta" userId="eac6eb22-5f14-46b4-a4ea-a86e6e8c4acc" providerId="ADAL" clId="{2EAF9E21-D6A3-40DA-83B3-F068983EE495}" dt="2022-05-10T11:49:08.823" v="1423" actId="27028"/>
          <pc:sldLayoutMkLst>
            <pc:docMk/>
            <pc:sldMasterMk cId="1943259863" sldId="2147483648"/>
            <pc:sldLayoutMk cId="798862757" sldId="2147483649"/>
          </pc:sldLayoutMkLst>
        </pc:sldLayoutChg>
        <pc:sldLayoutChg chg="add">
          <pc:chgData name="Marta" userId="eac6eb22-5f14-46b4-a4ea-a86e6e8c4acc" providerId="ADAL" clId="{2EAF9E21-D6A3-40DA-83B3-F068983EE495}" dt="2022-05-10T11:49:09.149" v="1429" actId="27028"/>
          <pc:sldLayoutMkLst>
            <pc:docMk/>
            <pc:sldMasterMk cId="1943259863" sldId="2147483648"/>
            <pc:sldLayoutMk cId="3112444112" sldId="2147483650"/>
          </pc:sldLayoutMkLst>
        </pc:sldLayoutChg>
        <pc:sldLayoutChg chg="add">
          <pc:chgData name="Marta" userId="eac6eb22-5f14-46b4-a4ea-a86e6e8c4acc" providerId="ADAL" clId="{2EAF9E21-D6A3-40DA-83B3-F068983EE495}" dt="2022-05-10T11:49:09.116" v="1427" actId="27028"/>
          <pc:sldLayoutMkLst>
            <pc:docMk/>
            <pc:sldMasterMk cId="1943259863" sldId="2147483648"/>
            <pc:sldLayoutMk cId="3506778040" sldId="2147483651"/>
          </pc:sldLayoutMkLst>
        </pc:sldLayoutChg>
        <pc:sldLayoutChg chg="add">
          <pc:chgData name="Marta" userId="eac6eb22-5f14-46b4-a4ea-a86e6e8c4acc" providerId="ADAL" clId="{2EAF9E21-D6A3-40DA-83B3-F068983EE495}" dt="2022-05-10T11:49:09.025" v="1425" actId="27028"/>
          <pc:sldLayoutMkLst>
            <pc:docMk/>
            <pc:sldMasterMk cId="1943259863" sldId="2147483648"/>
            <pc:sldLayoutMk cId="4044567947" sldId="2147483652"/>
          </pc:sldLayoutMkLst>
        </pc:sldLayoutChg>
        <pc:sldLayoutChg chg="add">
          <pc:chgData name="Marta" userId="eac6eb22-5f14-46b4-a4ea-a86e6e8c4acc" providerId="ADAL" clId="{2EAF9E21-D6A3-40DA-83B3-F068983EE495}" dt="2022-05-10T11:49:09.378" v="1433" actId="27028"/>
          <pc:sldLayoutMkLst>
            <pc:docMk/>
            <pc:sldMasterMk cId="1943259863" sldId="2147483648"/>
            <pc:sldLayoutMk cId="1667374130" sldId="2147483656"/>
          </pc:sldLayoutMkLst>
        </pc:sldLayoutChg>
        <pc:sldLayoutChg chg="add">
          <pc:chgData name="Marta" userId="eac6eb22-5f14-46b4-a4ea-a86e6e8c4acc" providerId="ADAL" clId="{2EAF9E21-D6A3-40DA-83B3-F068983EE495}" dt="2022-05-10T11:49:09.263" v="1431" actId="27028"/>
          <pc:sldLayoutMkLst>
            <pc:docMk/>
            <pc:sldMasterMk cId="1943259863" sldId="2147483648"/>
            <pc:sldLayoutMk cId="571200442" sldId="2147483668"/>
          </pc:sldLayoutMkLst>
        </pc:sldLayoutChg>
      </pc:sldMasterChg>
      <pc:sldMasterChg chg="del delSldLayout">
        <pc:chgData name="Marta" userId="eac6eb22-5f14-46b4-a4ea-a86e6e8c4acc" providerId="ADAL" clId="{2EAF9E21-D6A3-40DA-83B3-F068983EE495}" dt="2022-05-10T11:41:01.540" v="1261" actId="47"/>
        <pc:sldMasterMkLst>
          <pc:docMk/>
          <pc:sldMasterMk cId="313585842" sldId="2147483689"/>
        </pc:sldMasterMkLst>
        <pc:sldLayoutChg chg="del">
          <pc:chgData name="Marta" userId="eac6eb22-5f14-46b4-a4ea-a86e6e8c4acc" providerId="ADAL" clId="{2EAF9E21-D6A3-40DA-83B3-F068983EE495}" dt="2022-05-10T11:41:01.540" v="1261" actId="47"/>
          <pc:sldLayoutMkLst>
            <pc:docMk/>
            <pc:sldMasterMk cId="313585842" sldId="2147483689"/>
            <pc:sldLayoutMk cId="2334207286" sldId="2147483690"/>
          </pc:sldLayoutMkLst>
        </pc:sldLayoutChg>
        <pc:sldLayoutChg chg="del">
          <pc:chgData name="Marta" userId="eac6eb22-5f14-46b4-a4ea-a86e6e8c4acc" providerId="ADAL" clId="{2EAF9E21-D6A3-40DA-83B3-F068983EE495}" dt="2022-05-10T11:41:01.540" v="1261" actId="47"/>
          <pc:sldLayoutMkLst>
            <pc:docMk/>
            <pc:sldMasterMk cId="313585842" sldId="2147483689"/>
            <pc:sldLayoutMk cId="1340085948" sldId="2147483691"/>
          </pc:sldLayoutMkLst>
        </pc:sldLayoutChg>
        <pc:sldLayoutChg chg="del">
          <pc:chgData name="Marta" userId="eac6eb22-5f14-46b4-a4ea-a86e6e8c4acc" providerId="ADAL" clId="{2EAF9E21-D6A3-40DA-83B3-F068983EE495}" dt="2022-05-10T11:40:59.188" v="1257" actId="47"/>
          <pc:sldLayoutMkLst>
            <pc:docMk/>
            <pc:sldMasterMk cId="313585842" sldId="2147483689"/>
            <pc:sldLayoutMk cId="2813860503" sldId="2147483701"/>
          </pc:sldLayoutMkLst>
        </pc:sldLayoutChg>
      </pc:sldMasterChg>
      <pc:sldMasterChg chg="modSp mod">
        <pc:chgData name="Marta" userId="eac6eb22-5f14-46b4-a4ea-a86e6e8c4acc" providerId="ADAL" clId="{2EAF9E21-D6A3-40DA-83B3-F068983EE495}" dt="2022-05-20T13:14:42.888" v="2149" actId="1036"/>
        <pc:sldMasterMkLst>
          <pc:docMk/>
          <pc:sldMasterMk cId="756595898" sldId="2147483863"/>
        </pc:sldMasterMkLst>
        <pc:spChg chg="mod">
          <ac:chgData name="Marta" userId="eac6eb22-5f14-46b4-a4ea-a86e6e8c4acc" providerId="ADAL" clId="{2EAF9E21-D6A3-40DA-83B3-F068983EE495}" dt="2022-05-20T13:10:34.961" v="2087" actId="20577"/>
          <ac:spMkLst>
            <pc:docMk/>
            <pc:sldMasterMk cId="756595898" sldId="2147483863"/>
            <ac:spMk id="6" creationId="{1F0C379E-C901-4435-91B9-11E96F0DCF77}"/>
          </ac:spMkLst>
        </pc:spChg>
        <pc:picChg chg="mod">
          <ac:chgData name="Marta" userId="eac6eb22-5f14-46b4-a4ea-a86e6e8c4acc" providerId="ADAL" clId="{2EAF9E21-D6A3-40DA-83B3-F068983EE495}" dt="2022-05-20T13:14:42.888" v="2149" actId="1036"/>
          <ac:picMkLst>
            <pc:docMk/>
            <pc:sldMasterMk cId="756595898" sldId="2147483863"/>
            <ac:picMk id="1026" creationId="{4A74054E-1324-4A20-B250-C5551AC32888}"/>
          </ac:picMkLst>
        </pc:picChg>
      </pc:sldMasterChg>
    </pc:docChg>
  </pc:docChgLst>
  <pc:docChgLst>
    <pc:chgData name="Marta" userId="eac6eb22-5f14-46b4-a4ea-a86e6e8c4acc" providerId="ADAL" clId="{6A11B075-55F7-4093-928F-661E86CC41D9}"/>
    <pc:docChg chg="undo custSel addSld delSld modSld addMainMaster delMainMaster addSection delSection">
      <pc:chgData name="Marta" userId="eac6eb22-5f14-46b4-a4ea-a86e6e8c4acc" providerId="ADAL" clId="{6A11B075-55F7-4093-928F-661E86CC41D9}" dt="2021-12-07T17:21:34.560" v="1216" actId="20577"/>
      <pc:docMkLst>
        <pc:docMk/>
      </pc:docMkLst>
      <pc:sldChg chg="modSp mod">
        <pc:chgData name="Marta" userId="eac6eb22-5f14-46b4-a4ea-a86e6e8c4acc" providerId="ADAL" clId="{6A11B075-55F7-4093-928F-661E86CC41D9}" dt="2021-11-11T13:35:55.738" v="19" actId="20577"/>
        <pc:sldMkLst>
          <pc:docMk/>
          <pc:sldMk cId="573922979" sldId="256"/>
        </pc:sldMkLst>
        <pc:spChg chg="mod">
          <ac:chgData name="Marta" userId="eac6eb22-5f14-46b4-a4ea-a86e6e8c4acc" providerId="ADAL" clId="{6A11B075-55F7-4093-928F-661E86CC41D9}" dt="2021-11-11T13:35:55.738" v="19" actId="20577"/>
          <ac:spMkLst>
            <pc:docMk/>
            <pc:sldMk cId="573922979" sldId="256"/>
            <ac:spMk id="4" creationId="{00000000-0000-0000-0000-000000000000}"/>
          </ac:spMkLst>
        </pc:spChg>
      </pc:sldChg>
      <pc:sldChg chg="modSp mod">
        <pc:chgData name="Marta" userId="eac6eb22-5f14-46b4-a4ea-a86e6e8c4acc" providerId="ADAL" clId="{6A11B075-55F7-4093-928F-661E86CC41D9}" dt="2021-12-07T16:28:01.549" v="1161" actId="14100"/>
        <pc:sldMkLst>
          <pc:docMk/>
          <pc:sldMk cId="2325718728" sldId="257"/>
        </pc:sldMkLst>
        <pc:spChg chg="mod">
          <ac:chgData name="Marta" userId="eac6eb22-5f14-46b4-a4ea-a86e6e8c4acc" providerId="ADAL" clId="{6A11B075-55F7-4093-928F-661E86CC41D9}" dt="2021-12-07T16:28:01.549" v="1161" actId="14100"/>
          <ac:spMkLst>
            <pc:docMk/>
            <pc:sldMk cId="2325718728" sldId="257"/>
            <ac:spMk id="10" creationId="{6D5EDE2A-40A4-4199-AAF2-68729E10C1E4}"/>
          </ac:spMkLst>
        </pc:spChg>
      </pc:sldChg>
      <pc:sldChg chg="modSp mod">
        <pc:chgData name="Marta" userId="eac6eb22-5f14-46b4-a4ea-a86e6e8c4acc" providerId="ADAL" clId="{6A11B075-55F7-4093-928F-661E86CC41D9}" dt="2021-11-11T13:38:27.838" v="112" actId="20577"/>
        <pc:sldMkLst>
          <pc:docMk/>
          <pc:sldMk cId="3246698477" sldId="259"/>
        </pc:sldMkLst>
        <pc:spChg chg="mod">
          <ac:chgData name="Marta" userId="eac6eb22-5f14-46b4-a4ea-a86e6e8c4acc" providerId="ADAL" clId="{6A11B075-55F7-4093-928F-661E86CC41D9}" dt="2021-11-11T13:38:27.838" v="112" actId="20577"/>
          <ac:spMkLst>
            <pc:docMk/>
            <pc:sldMk cId="3246698477" sldId="259"/>
            <ac:spMk id="6" creationId="{A0EE4CC9-0880-42C6-9DE7-6F418E1E107B}"/>
          </ac:spMkLst>
        </pc:spChg>
      </pc:sldChg>
      <pc:sldChg chg="add del modNotes">
        <pc:chgData name="Marta" userId="eac6eb22-5f14-46b4-a4ea-a86e6e8c4acc" providerId="ADAL" clId="{6A11B075-55F7-4093-928F-661E86CC41D9}" dt="2021-12-06T13:49:54.843" v="616" actId="27636"/>
        <pc:sldMkLst>
          <pc:docMk/>
          <pc:sldMk cId="0" sldId="260"/>
        </pc:sldMkLst>
      </pc:sldChg>
      <pc:sldChg chg="add del modNotes">
        <pc:chgData name="Marta" userId="eac6eb22-5f14-46b4-a4ea-a86e6e8c4acc" providerId="ADAL" clId="{6A11B075-55F7-4093-928F-661E86CC41D9}" dt="2021-12-06T13:49:54.852" v="617" actId="27636"/>
        <pc:sldMkLst>
          <pc:docMk/>
          <pc:sldMk cId="0" sldId="261"/>
        </pc:sldMkLst>
      </pc:sldChg>
      <pc:sldChg chg="add del modNotes">
        <pc:chgData name="Marta" userId="eac6eb22-5f14-46b4-a4ea-a86e6e8c4acc" providerId="ADAL" clId="{6A11B075-55F7-4093-928F-661E86CC41D9}" dt="2021-12-06T13:49:54.861" v="618" actId="27636"/>
        <pc:sldMkLst>
          <pc:docMk/>
          <pc:sldMk cId="0" sldId="262"/>
        </pc:sldMkLst>
      </pc:sldChg>
      <pc:sldChg chg="add del modNotes">
        <pc:chgData name="Marta" userId="eac6eb22-5f14-46b4-a4ea-a86e6e8c4acc" providerId="ADAL" clId="{6A11B075-55F7-4093-928F-661E86CC41D9}" dt="2021-12-06T13:49:54.869" v="619" actId="27636"/>
        <pc:sldMkLst>
          <pc:docMk/>
          <pc:sldMk cId="0" sldId="263"/>
        </pc:sldMkLst>
      </pc:sldChg>
      <pc:sldChg chg="add del modNotes">
        <pc:chgData name="Marta" userId="eac6eb22-5f14-46b4-a4ea-a86e6e8c4acc" providerId="ADAL" clId="{6A11B075-55F7-4093-928F-661E86CC41D9}" dt="2021-12-06T13:49:54.877" v="620" actId="27636"/>
        <pc:sldMkLst>
          <pc:docMk/>
          <pc:sldMk cId="0" sldId="264"/>
        </pc:sldMkLst>
      </pc:sldChg>
      <pc:sldChg chg="add del modNotes">
        <pc:chgData name="Marta" userId="eac6eb22-5f14-46b4-a4ea-a86e6e8c4acc" providerId="ADAL" clId="{6A11B075-55F7-4093-928F-661E86CC41D9}" dt="2021-12-06T13:49:54.885" v="621" actId="27636"/>
        <pc:sldMkLst>
          <pc:docMk/>
          <pc:sldMk cId="0" sldId="265"/>
        </pc:sldMkLst>
      </pc:sldChg>
      <pc:sldChg chg="add del modNotes">
        <pc:chgData name="Marta" userId="eac6eb22-5f14-46b4-a4ea-a86e6e8c4acc" providerId="ADAL" clId="{6A11B075-55F7-4093-928F-661E86CC41D9}" dt="2021-12-06T13:49:54.894" v="622" actId="27636"/>
        <pc:sldMkLst>
          <pc:docMk/>
          <pc:sldMk cId="0" sldId="266"/>
        </pc:sldMkLst>
      </pc:sldChg>
      <pc:sldChg chg="del">
        <pc:chgData name="Marta" userId="eac6eb22-5f14-46b4-a4ea-a86e6e8c4acc" providerId="ADAL" clId="{6A11B075-55F7-4093-928F-661E86CC41D9}" dt="2021-11-11T13:43:16.462" v="197" actId="2696"/>
        <pc:sldMkLst>
          <pc:docMk/>
          <pc:sldMk cId="24055706" sldId="266"/>
        </pc:sldMkLst>
      </pc:sldChg>
      <pc:sldChg chg="add del modNotes">
        <pc:chgData name="Marta" userId="eac6eb22-5f14-46b4-a4ea-a86e6e8c4acc" providerId="ADAL" clId="{6A11B075-55F7-4093-928F-661E86CC41D9}" dt="2021-12-06T13:49:54.902" v="623" actId="27636"/>
        <pc:sldMkLst>
          <pc:docMk/>
          <pc:sldMk cId="0" sldId="267"/>
        </pc:sldMkLst>
      </pc:sldChg>
      <pc:sldChg chg="add del modNotes">
        <pc:chgData name="Marta" userId="eac6eb22-5f14-46b4-a4ea-a86e6e8c4acc" providerId="ADAL" clId="{6A11B075-55F7-4093-928F-661E86CC41D9}" dt="2021-12-06T13:49:54.912" v="624" actId="27636"/>
        <pc:sldMkLst>
          <pc:docMk/>
          <pc:sldMk cId="0" sldId="268"/>
        </pc:sldMkLst>
      </pc:sldChg>
      <pc:sldChg chg="add del modNotes">
        <pc:chgData name="Marta" userId="eac6eb22-5f14-46b4-a4ea-a86e6e8c4acc" providerId="ADAL" clId="{6A11B075-55F7-4093-928F-661E86CC41D9}" dt="2021-12-06T13:49:54.920" v="625" actId="27636"/>
        <pc:sldMkLst>
          <pc:docMk/>
          <pc:sldMk cId="0" sldId="269"/>
        </pc:sldMkLst>
      </pc:sldChg>
      <pc:sldChg chg="add del modNotes">
        <pc:chgData name="Marta" userId="eac6eb22-5f14-46b4-a4ea-a86e6e8c4acc" providerId="ADAL" clId="{6A11B075-55F7-4093-928F-661E86CC41D9}" dt="2021-12-06T13:49:54.928" v="626" actId="27636"/>
        <pc:sldMkLst>
          <pc:docMk/>
          <pc:sldMk cId="0" sldId="270"/>
        </pc:sldMkLst>
      </pc:sldChg>
      <pc:sldChg chg="add del modNotes">
        <pc:chgData name="Marta" userId="eac6eb22-5f14-46b4-a4ea-a86e6e8c4acc" providerId="ADAL" clId="{6A11B075-55F7-4093-928F-661E86CC41D9}" dt="2021-12-06T13:49:54.937" v="627" actId="27636"/>
        <pc:sldMkLst>
          <pc:docMk/>
          <pc:sldMk cId="0" sldId="271"/>
        </pc:sldMkLst>
      </pc:sldChg>
      <pc:sldChg chg="add del modNotes">
        <pc:chgData name="Marta" userId="eac6eb22-5f14-46b4-a4ea-a86e6e8c4acc" providerId="ADAL" clId="{6A11B075-55F7-4093-928F-661E86CC41D9}" dt="2021-12-06T13:49:54.946" v="628" actId="27636"/>
        <pc:sldMkLst>
          <pc:docMk/>
          <pc:sldMk cId="0" sldId="272"/>
        </pc:sldMkLst>
      </pc:sldChg>
      <pc:sldChg chg="del">
        <pc:chgData name="Marta" userId="eac6eb22-5f14-46b4-a4ea-a86e6e8c4acc" providerId="ADAL" clId="{6A11B075-55F7-4093-928F-661E86CC41D9}" dt="2021-11-11T13:43:16.462" v="197" actId="2696"/>
        <pc:sldMkLst>
          <pc:docMk/>
          <pc:sldMk cId="1033159892" sldId="272"/>
        </pc:sldMkLst>
      </pc:sldChg>
      <pc:sldChg chg="add del modNotes">
        <pc:chgData name="Marta" userId="eac6eb22-5f14-46b4-a4ea-a86e6e8c4acc" providerId="ADAL" clId="{6A11B075-55F7-4093-928F-661E86CC41D9}" dt="2021-12-06T13:49:54.954" v="629" actId="27636"/>
        <pc:sldMkLst>
          <pc:docMk/>
          <pc:sldMk cId="0" sldId="273"/>
        </pc:sldMkLst>
      </pc:sldChg>
      <pc:sldChg chg="del">
        <pc:chgData name="Marta" userId="eac6eb22-5f14-46b4-a4ea-a86e6e8c4acc" providerId="ADAL" clId="{6A11B075-55F7-4093-928F-661E86CC41D9}" dt="2021-11-11T13:43:16.462" v="197" actId="2696"/>
        <pc:sldMkLst>
          <pc:docMk/>
          <pc:sldMk cId="277662275" sldId="273"/>
        </pc:sldMkLst>
      </pc:sldChg>
      <pc:sldChg chg="add del modNotes">
        <pc:chgData name="Marta" userId="eac6eb22-5f14-46b4-a4ea-a86e6e8c4acc" providerId="ADAL" clId="{6A11B075-55F7-4093-928F-661E86CC41D9}" dt="2021-12-06T13:49:54.963" v="630" actId="27636"/>
        <pc:sldMkLst>
          <pc:docMk/>
          <pc:sldMk cId="0" sldId="274"/>
        </pc:sldMkLst>
      </pc:sldChg>
      <pc:sldChg chg="del">
        <pc:chgData name="Marta" userId="eac6eb22-5f14-46b4-a4ea-a86e6e8c4acc" providerId="ADAL" clId="{6A11B075-55F7-4093-928F-661E86CC41D9}" dt="2021-11-11T13:43:16.462" v="197" actId="2696"/>
        <pc:sldMkLst>
          <pc:docMk/>
          <pc:sldMk cId="2102328758" sldId="274"/>
        </pc:sldMkLst>
      </pc:sldChg>
      <pc:sldChg chg="add del modNotes">
        <pc:chgData name="Marta" userId="eac6eb22-5f14-46b4-a4ea-a86e6e8c4acc" providerId="ADAL" clId="{6A11B075-55F7-4093-928F-661E86CC41D9}" dt="2021-12-06T13:49:54.970" v="631" actId="27636"/>
        <pc:sldMkLst>
          <pc:docMk/>
          <pc:sldMk cId="0" sldId="275"/>
        </pc:sldMkLst>
      </pc:sldChg>
      <pc:sldChg chg="del">
        <pc:chgData name="Marta" userId="eac6eb22-5f14-46b4-a4ea-a86e6e8c4acc" providerId="ADAL" clId="{6A11B075-55F7-4093-928F-661E86CC41D9}" dt="2021-11-11T13:43:16.462" v="197" actId="2696"/>
        <pc:sldMkLst>
          <pc:docMk/>
          <pc:sldMk cId="810840618" sldId="275"/>
        </pc:sldMkLst>
      </pc:sldChg>
      <pc:sldChg chg="add del modNotes">
        <pc:chgData name="Marta" userId="eac6eb22-5f14-46b4-a4ea-a86e6e8c4acc" providerId="ADAL" clId="{6A11B075-55F7-4093-928F-661E86CC41D9}" dt="2021-12-06T13:49:54.978" v="632" actId="27636"/>
        <pc:sldMkLst>
          <pc:docMk/>
          <pc:sldMk cId="0" sldId="276"/>
        </pc:sldMkLst>
      </pc:sldChg>
      <pc:sldChg chg="del">
        <pc:chgData name="Marta" userId="eac6eb22-5f14-46b4-a4ea-a86e6e8c4acc" providerId="ADAL" clId="{6A11B075-55F7-4093-928F-661E86CC41D9}" dt="2021-11-11T13:43:16.462" v="197" actId="2696"/>
        <pc:sldMkLst>
          <pc:docMk/>
          <pc:sldMk cId="3817157051" sldId="276"/>
        </pc:sldMkLst>
      </pc:sldChg>
      <pc:sldChg chg="add del modNotes">
        <pc:chgData name="Marta" userId="eac6eb22-5f14-46b4-a4ea-a86e6e8c4acc" providerId="ADAL" clId="{6A11B075-55F7-4093-928F-661E86CC41D9}" dt="2021-12-06T13:49:54.986" v="633" actId="27636"/>
        <pc:sldMkLst>
          <pc:docMk/>
          <pc:sldMk cId="0" sldId="277"/>
        </pc:sldMkLst>
      </pc:sldChg>
      <pc:sldChg chg="del">
        <pc:chgData name="Marta" userId="eac6eb22-5f14-46b4-a4ea-a86e6e8c4acc" providerId="ADAL" clId="{6A11B075-55F7-4093-928F-661E86CC41D9}" dt="2021-11-11T13:43:16.462" v="197" actId="2696"/>
        <pc:sldMkLst>
          <pc:docMk/>
          <pc:sldMk cId="845316378" sldId="277"/>
        </pc:sldMkLst>
      </pc:sldChg>
      <pc:sldChg chg="add del modNotes">
        <pc:chgData name="Marta" userId="eac6eb22-5f14-46b4-a4ea-a86e6e8c4acc" providerId="ADAL" clId="{6A11B075-55F7-4093-928F-661E86CC41D9}" dt="2021-12-06T13:49:54.993" v="634" actId="27636"/>
        <pc:sldMkLst>
          <pc:docMk/>
          <pc:sldMk cId="0" sldId="278"/>
        </pc:sldMkLst>
      </pc:sldChg>
      <pc:sldChg chg="add del modNotes">
        <pc:chgData name="Marta" userId="eac6eb22-5f14-46b4-a4ea-a86e6e8c4acc" providerId="ADAL" clId="{6A11B075-55F7-4093-928F-661E86CC41D9}" dt="2021-12-06T13:49:55" v="635" actId="27636"/>
        <pc:sldMkLst>
          <pc:docMk/>
          <pc:sldMk cId="0" sldId="279"/>
        </pc:sldMkLst>
      </pc:sldChg>
      <pc:sldChg chg="add del modNotes">
        <pc:chgData name="Marta" userId="eac6eb22-5f14-46b4-a4ea-a86e6e8c4acc" providerId="ADAL" clId="{6A11B075-55F7-4093-928F-661E86CC41D9}" dt="2021-12-06T13:49:55.015" v="636" actId="27636"/>
        <pc:sldMkLst>
          <pc:docMk/>
          <pc:sldMk cId="0" sldId="280"/>
        </pc:sldMkLst>
      </pc:sldChg>
      <pc:sldChg chg="del">
        <pc:chgData name="Marta" userId="eac6eb22-5f14-46b4-a4ea-a86e6e8c4acc" providerId="ADAL" clId="{6A11B075-55F7-4093-928F-661E86CC41D9}" dt="2021-11-11T13:43:16.462" v="197" actId="2696"/>
        <pc:sldMkLst>
          <pc:docMk/>
          <pc:sldMk cId="3184647834" sldId="280"/>
        </pc:sldMkLst>
      </pc:sldChg>
      <pc:sldChg chg="del">
        <pc:chgData name="Marta" userId="eac6eb22-5f14-46b4-a4ea-a86e6e8c4acc" providerId="ADAL" clId="{6A11B075-55F7-4093-928F-661E86CC41D9}" dt="2021-11-11T13:43:16.462" v="197" actId="2696"/>
        <pc:sldMkLst>
          <pc:docMk/>
          <pc:sldMk cId="3645085013" sldId="281"/>
        </pc:sldMkLst>
      </pc:sldChg>
      <pc:sldChg chg="del">
        <pc:chgData name="Marta" userId="eac6eb22-5f14-46b4-a4ea-a86e6e8c4acc" providerId="ADAL" clId="{6A11B075-55F7-4093-928F-661E86CC41D9}" dt="2021-11-11T13:43:16.462" v="197" actId="2696"/>
        <pc:sldMkLst>
          <pc:docMk/>
          <pc:sldMk cId="3927574453" sldId="282"/>
        </pc:sldMkLst>
      </pc:sldChg>
      <pc:sldChg chg="del">
        <pc:chgData name="Marta" userId="eac6eb22-5f14-46b4-a4ea-a86e6e8c4acc" providerId="ADAL" clId="{6A11B075-55F7-4093-928F-661E86CC41D9}" dt="2021-11-11T13:43:16.462" v="197" actId="2696"/>
        <pc:sldMkLst>
          <pc:docMk/>
          <pc:sldMk cId="3612526392" sldId="300"/>
        </pc:sldMkLst>
      </pc:sldChg>
      <pc:sldChg chg="del">
        <pc:chgData name="Marta" userId="eac6eb22-5f14-46b4-a4ea-a86e6e8c4acc" providerId="ADAL" clId="{6A11B075-55F7-4093-928F-661E86CC41D9}" dt="2021-11-11T13:43:16.462" v="197" actId="2696"/>
        <pc:sldMkLst>
          <pc:docMk/>
          <pc:sldMk cId="3781590986" sldId="303"/>
        </pc:sldMkLst>
      </pc:sldChg>
      <pc:sldChg chg="del">
        <pc:chgData name="Marta" userId="eac6eb22-5f14-46b4-a4ea-a86e6e8c4acc" providerId="ADAL" clId="{6A11B075-55F7-4093-928F-661E86CC41D9}" dt="2021-11-11T13:43:16.462" v="197" actId="2696"/>
        <pc:sldMkLst>
          <pc:docMk/>
          <pc:sldMk cId="820641223" sldId="304"/>
        </pc:sldMkLst>
      </pc:sldChg>
      <pc:sldChg chg="del">
        <pc:chgData name="Marta" userId="eac6eb22-5f14-46b4-a4ea-a86e6e8c4acc" providerId="ADAL" clId="{6A11B075-55F7-4093-928F-661E86CC41D9}" dt="2021-11-11T13:43:16.462" v="197" actId="2696"/>
        <pc:sldMkLst>
          <pc:docMk/>
          <pc:sldMk cId="2002320644" sldId="306"/>
        </pc:sldMkLst>
      </pc:sldChg>
      <pc:sldChg chg="del">
        <pc:chgData name="Marta" userId="eac6eb22-5f14-46b4-a4ea-a86e6e8c4acc" providerId="ADAL" clId="{6A11B075-55F7-4093-928F-661E86CC41D9}" dt="2021-11-11T13:43:16.462" v="197" actId="2696"/>
        <pc:sldMkLst>
          <pc:docMk/>
          <pc:sldMk cId="3060349664" sldId="307"/>
        </pc:sldMkLst>
      </pc:sldChg>
      <pc:sldChg chg="del">
        <pc:chgData name="Marta" userId="eac6eb22-5f14-46b4-a4ea-a86e6e8c4acc" providerId="ADAL" clId="{6A11B075-55F7-4093-928F-661E86CC41D9}" dt="2021-11-11T13:43:16.462" v="197" actId="2696"/>
        <pc:sldMkLst>
          <pc:docMk/>
          <pc:sldMk cId="1444970342" sldId="308"/>
        </pc:sldMkLst>
      </pc:sldChg>
      <pc:sldChg chg="del">
        <pc:chgData name="Marta" userId="eac6eb22-5f14-46b4-a4ea-a86e6e8c4acc" providerId="ADAL" clId="{6A11B075-55F7-4093-928F-661E86CC41D9}" dt="2021-11-11T13:43:16.462" v="197" actId="2696"/>
        <pc:sldMkLst>
          <pc:docMk/>
          <pc:sldMk cId="2274806815" sldId="309"/>
        </pc:sldMkLst>
      </pc:sldChg>
      <pc:sldChg chg="del">
        <pc:chgData name="Marta" userId="eac6eb22-5f14-46b4-a4ea-a86e6e8c4acc" providerId="ADAL" clId="{6A11B075-55F7-4093-928F-661E86CC41D9}" dt="2021-11-11T13:43:16.462" v="197" actId="2696"/>
        <pc:sldMkLst>
          <pc:docMk/>
          <pc:sldMk cId="2566255380" sldId="310"/>
        </pc:sldMkLst>
      </pc:sldChg>
      <pc:sldChg chg="del">
        <pc:chgData name="Marta" userId="eac6eb22-5f14-46b4-a4ea-a86e6e8c4acc" providerId="ADAL" clId="{6A11B075-55F7-4093-928F-661E86CC41D9}" dt="2021-11-11T13:43:16.462" v="197" actId="2696"/>
        <pc:sldMkLst>
          <pc:docMk/>
          <pc:sldMk cId="3342761892" sldId="311"/>
        </pc:sldMkLst>
      </pc:sldChg>
      <pc:sldChg chg="del">
        <pc:chgData name="Marta" userId="eac6eb22-5f14-46b4-a4ea-a86e6e8c4acc" providerId="ADAL" clId="{6A11B075-55F7-4093-928F-661E86CC41D9}" dt="2021-11-11T13:43:16.462" v="197" actId="2696"/>
        <pc:sldMkLst>
          <pc:docMk/>
          <pc:sldMk cId="3241508373" sldId="312"/>
        </pc:sldMkLst>
      </pc:sldChg>
      <pc:sldChg chg="del">
        <pc:chgData name="Marta" userId="eac6eb22-5f14-46b4-a4ea-a86e6e8c4acc" providerId="ADAL" clId="{6A11B075-55F7-4093-928F-661E86CC41D9}" dt="2021-11-11T13:43:16.462" v="197" actId="2696"/>
        <pc:sldMkLst>
          <pc:docMk/>
          <pc:sldMk cId="2382696034" sldId="313"/>
        </pc:sldMkLst>
      </pc:sldChg>
      <pc:sldChg chg="del">
        <pc:chgData name="Marta" userId="eac6eb22-5f14-46b4-a4ea-a86e6e8c4acc" providerId="ADAL" clId="{6A11B075-55F7-4093-928F-661E86CC41D9}" dt="2021-11-11T13:43:16.462" v="197" actId="2696"/>
        <pc:sldMkLst>
          <pc:docMk/>
          <pc:sldMk cId="4090473518" sldId="314"/>
        </pc:sldMkLst>
      </pc:sldChg>
      <pc:sldChg chg="del">
        <pc:chgData name="Marta" userId="eac6eb22-5f14-46b4-a4ea-a86e6e8c4acc" providerId="ADAL" clId="{6A11B075-55F7-4093-928F-661E86CC41D9}" dt="2021-11-11T13:43:16.462" v="197" actId="2696"/>
        <pc:sldMkLst>
          <pc:docMk/>
          <pc:sldMk cId="2480905875" sldId="315"/>
        </pc:sldMkLst>
      </pc:sldChg>
      <pc:sldChg chg="del">
        <pc:chgData name="Marta" userId="eac6eb22-5f14-46b4-a4ea-a86e6e8c4acc" providerId="ADAL" clId="{6A11B075-55F7-4093-928F-661E86CC41D9}" dt="2021-11-11T13:43:16.462" v="197" actId="2696"/>
        <pc:sldMkLst>
          <pc:docMk/>
          <pc:sldMk cId="337922122" sldId="317"/>
        </pc:sldMkLst>
      </pc:sldChg>
      <pc:sldChg chg="del">
        <pc:chgData name="Marta" userId="eac6eb22-5f14-46b4-a4ea-a86e6e8c4acc" providerId="ADAL" clId="{6A11B075-55F7-4093-928F-661E86CC41D9}" dt="2021-11-11T13:43:16.462" v="197" actId="2696"/>
        <pc:sldMkLst>
          <pc:docMk/>
          <pc:sldMk cId="3636245411" sldId="383"/>
        </pc:sldMkLst>
      </pc:sldChg>
      <pc:sldChg chg="del">
        <pc:chgData name="Marta" userId="eac6eb22-5f14-46b4-a4ea-a86e6e8c4acc" providerId="ADAL" clId="{6A11B075-55F7-4093-928F-661E86CC41D9}" dt="2021-11-11T13:43:16.462" v="197" actId="2696"/>
        <pc:sldMkLst>
          <pc:docMk/>
          <pc:sldMk cId="3149240990" sldId="402"/>
        </pc:sldMkLst>
      </pc:sldChg>
      <pc:sldChg chg="del">
        <pc:chgData name="Marta" userId="eac6eb22-5f14-46b4-a4ea-a86e6e8c4acc" providerId="ADAL" clId="{6A11B075-55F7-4093-928F-661E86CC41D9}" dt="2021-11-11T13:43:16.462" v="197" actId="2696"/>
        <pc:sldMkLst>
          <pc:docMk/>
          <pc:sldMk cId="3997003595" sldId="403"/>
        </pc:sldMkLst>
      </pc:sldChg>
      <pc:sldChg chg="del">
        <pc:chgData name="Marta" userId="eac6eb22-5f14-46b4-a4ea-a86e6e8c4acc" providerId="ADAL" clId="{6A11B075-55F7-4093-928F-661E86CC41D9}" dt="2021-11-11T13:43:16.462" v="197" actId="2696"/>
        <pc:sldMkLst>
          <pc:docMk/>
          <pc:sldMk cId="2673223902" sldId="404"/>
        </pc:sldMkLst>
      </pc:sldChg>
      <pc:sldChg chg="del">
        <pc:chgData name="Marta" userId="eac6eb22-5f14-46b4-a4ea-a86e6e8c4acc" providerId="ADAL" clId="{6A11B075-55F7-4093-928F-661E86CC41D9}" dt="2021-11-11T13:43:16.462" v="197" actId="2696"/>
        <pc:sldMkLst>
          <pc:docMk/>
          <pc:sldMk cId="2328248931" sldId="405"/>
        </pc:sldMkLst>
      </pc:sldChg>
      <pc:sldChg chg="del">
        <pc:chgData name="Marta" userId="eac6eb22-5f14-46b4-a4ea-a86e6e8c4acc" providerId="ADAL" clId="{6A11B075-55F7-4093-928F-661E86CC41D9}" dt="2021-11-11T13:43:16.462" v="197" actId="2696"/>
        <pc:sldMkLst>
          <pc:docMk/>
          <pc:sldMk cId="1901064434" sldId="406"/>
        </pc:sldMkLst>
      </pc:sldChg>
      <pc:sldChg chg="del">
        <pc:chgData name="Marta" userId="eac6eb22-5f14-46b4-a4ea-a86e6e8c4acc" providerId="ADAL" clId="{6A11B075-55F7-4093-928F-661E86CC41D9}" dt="2021-11-11T13:43:16.462" v="197" actId="2696"/>
        <pc:sldMkLst>
          <pc:docMk/>
          <pc:sldMk cId="3970851802" sldId="446"/>
        </pc:sldMkLst>
      </pc:sldChg>
      <pc:sldChg chg="addSp delSp modSp mod">
        <pc:chgData name="Marta" userId="eac6eb22-5f14-46b4-a4ea-a86e6e8c4acc" providerId="ADAL" clId="{6A11B075-55F7-4093-928F-661E86CC41D9}" dt="2021-12-07T17:21:34.560" v="1216" actId="20577"/>
        <pc:sldMkLst>
          <pc:docMk/>
          <pc:sldMk cId="2693195115" sldId="461"/>
        </pc:sldMkLst>
        <pc:spChg chg="add del mod ord">
          <ac:chgData name="Marta" userId="eac6eb22-5f14-46b4-a4ea-a86e6e8c4acc" providerId="ADAL" clId="{6A11B075-55F7-4093-928F-661E86CC41D9}" dt="2021-11-11T14:02:44.341" v="445" actId="478"/>
          <ac:spMkLst>
            <pc:docMk/>
            <pc:sldMk cId="2693195115" sldId="461"/>
            <ac:spMk id="4" creationId="{A73E9FA9-7726-4337-8AF7-AF81AE00EC78}"/>
          </ac:spMkLst>
        </pc:spChg>
        <pc:spChg chg="add mod">
          <ac:chgData name="Marta" userId="eac6eb22-5f14-46b4-a4ea-a86e6e8c4acc" providerId="ADAL" clId="{6A11B075-55F7-4093-928F-661E86CC41D9}" dt="2021-12-07T16:14:13.196" v="1083" actId="120"/>
          <ac:spMkLst>
            <pc:docMk/>
            <pc:sldMk cId="2693195115" sldId="461"/>
            <ac:spMk id="4" creationId="{FDB68BBA-EE61-4113-AD58-6F96D333105C}"/>
          </ac:spMkLst>
        </pc:spChg>
        <pc:spChg chg="add mod">
          <ac:chgData name="Marta" userId="eac6eb22-5f14-46b4-a4ea-a86e6e8c4acc" providerId="ADAL" clId="{6A11B075-55F7-4093-928F-661E86CC41D9}" dt="2021-12-07T16:14:13.196" v="1083" actId="120"/>
          <ac:spMkLst>
            <pc:docMk/>
            <pc:sldMk cId="2693195115" sldId="461"/>
            <ac:spMk id="10" creationId="{12386575-8FA1-4E4B-8076-656559653B6E}"/>
          </ac:spMkLst>
        </pc:spChg>
        <pc:spChg chg="mod">
          <ac:chgData name="Marta" userId="eac6eb22-5f14-46b4-a4ea-a86e6e8c4acc" providerId="ADAL" clId="{6A11B075-55F7-4093-928F-661E86CC41D9}" dt="2021-12-07T17:21:34.560" v="1216" actId="20577"/>
          <ac:spMkLst>
            <pc:docMk/>
            <pc:sldMk cId="2693195115" sldId="461"/>
            <ac:spMk id="14" creationId="{81CEB081-CD23-4709-BA68-D3043B6010C2}"/>
          </ac:spMkLst>
        </pc:spChg>
        <pc:spChg chg="mod">
          <ac:chgData name="Marta" userId="eac6eb22-5f14-46b4-a4ea-a86e6e8c4acc" providerId="ADAL" clId="{6A11B075-55F7-4093-928F-661E86CC41D9}" dt="2021-12-06T15:30:53.017" v="644"/>
          <ac:spMkLst>
            <pc:docMk/>
            <pc:sldMk cId="2693195115" sldId="461"/>
            <ac:spMk id="16" creationId="{A188A548-96A8-4D2F-8179-7CB96D16B0F5}"/>
          </ac:spMkLst>
        </pc:spChg>
        <pc:grpChg chg="add mod">
          <ac:chgData name="Marta" userId="eac6eb22-5f14-46b4-a4ea-a86e6e8c4acc" providerId="ADAL" clId="{6A11B075-55F7-4093-928F-661E86CC41D9}" dt="2021-12-07T16:11:46.204" v="1082" actId="164"/>
          <ac:grpSpMkLst>
            <pc:docMk/>
            <pc:sldMk cId="2693195115" sldId="461"/>
            <ac:grpSpMk id="2" creationId="{C79CE5A5-5DF8-401C-A93E-78CC4FBBC76C}"/>
          </ac:grpSpMkLst>
        </pc:grpChg>
        <pc:picChg chg="add del mod">
          <ac:chgData name="Marta" userId="eac6eb22-5f14-46b4-a4ea-a86e6e8c4acc" providerId="ADAL" clId="{6A11B075-55F7-4093-928F-661E86CC41D9}" dt="2021-12-07T16:01:34.165" v="1050" actId="478"/>
          <ac:picMkLst>
            <pc:docMk/>
            <pc:sldMk cId="2693195115" sldId="461"/>
            <ac:picMk id="3" creationId="{0A01A819-6941-4C3D-AB15-E23267640927}"/>
          </ac:picMkLst>
        </pc:picChg>
        <pc:picChg chg="add del mod">
          <ac:chgData name="Marta" userId="eac6eb22-5f14-46b4-a4ea-a86e6e8c4acc" providerId="ADAL" clId="{6A11B075-55F7-4093-928F-661E86CC41D9}" dt="2021-11-11T13:40:56.414" v="134" actId="478"/>
          <ac:picMkLst>
            <pc:docMk/>
            <pc:sldMk cId="2693195115" sldId="461"/>
            <ac:picMk id="3" creationId="{411BEC32-161D-4BBC-9FFF-DD2FB29D6334}"/>
          </ac:picMkLst>
        </pc:picChg>
        <pc:picChg chg="add del mod">
          <ac:chgData name="Marta" userId="eac6eb22-5f14-46b4-a4ea-a86e6e8c4acc" providerId="ADAL" clId="{6A11B075-55F7-4093-928F-661E86CC41D9}" dt="2021-11-11T13:41:52.598" v="184" actId="478"/>
          <ac:picMkLst>
            <pc:docMk/>
            <pc:sldMk cId="2693195115" sldId="461"/>
            <ac:picMk id="6" creationId="{54013BE9-93C1-457D-B9D8-A5CE760F7B7E}"/>
          </ac:picMkLst>
        </pc:picChg>
        <pc:picChg chg="add mod">
          <ac:chgData name="Marta" userId="eac6eb22-5f14-46b4-a4ea-a86e6e8c4acc" providerId="ADAL" clId="{6A11B075-55F7-4093-928F-661E86CC41D9}" dt="2021-12-07T16:11:46.204" v="1082" actId="164"/>
          <ac:picMkLst>
            <pc:docMk/>
            <pc:sldMk cId="2693195115" sldId="461"/>
            <ac:picMk id="6" creationId="{9E75CF73-2E8F-4C6C-A071-BF38167A90A5}"/>
          </ac:picMkLst>
        </pc:picChg>
        <pc:picChg chg="add mod modCrop">
          <ac:chgData name="Marta" userId="eac6eb22-5f14-46b4-a4ea-a86e6e8c4acc" providerId="ADAL" clId="{6A11B075-55F7-4093-928F-661E86CC41D9}" dt="2021-12-07T16:11:46.204" v="1082" actId="164"/>
          <ac:picMkLst>
            <pc:docMk/>
            <pc:sldMk cId="2693195115" sldId="461"/>
            <ac:picMk id="8" creationId="{57E88512-9EA3-409D-903E-62C7CEB57C89}"/>
          </ac:picMkLst>
        </pc:picChg>
        <pc:picChg chg="add del mod">
          <ac:chgData name="Marta" userId="eac6eb22-5f14-46b4-a4ea-a86e6e8c4acc" providerId="ADAL" clId="{6A11B075-55F7-4093-928F-661E86CC41D9}" dt="2021-11-11T14:02:44.341" v="445" actId="478"/>
          <ac:picMkLst>
            <pc:docMk/>
            <pc:sldMk cId="2693195115" sldId="461"/>
            <ac:picMk id="8" creationId="{F1735F0F-702F-4173-A7E5-148E85D5A085}"/>
          </ac:picMkLst>
        </pc:picChg>
        <pc:picChg chg="add mod">
          <ac:chgData name="Marta" userId="eac6eb22-5f14-46b4-a4ea-a86e6e8c4acc" providerId="ADAL" clId="{6A11B075-55F7-4093-928F-661E86CC41D9}" dt="2021-12-07T16:11:46.204" v="1082" actId="164"/>
          <ac:picMkLst>
            <pc:docMk/>
            <pc:sldMk cId="2693195115" sldId="461"/>
            <ac:picMk id="9" creationId="{7766D188-48CF-46FC-BEDB-C3CB8583C789}"/>
          </ac:picMkLst>
        </pc:picChg>
        <pc:picChg chg="add mod">
          <ac:chgData name="Marta" userId="eac6eb22-5f14-46b4-a4ea-a86e6e8c4acc" providerId="ADAL" clId="{6A11B075-55F7-4093-928F-661E86CC41D9}" dt="2021-12-07T16:11:46.204" v="1082" actId="164"/>
          <ac:picMkLst>
            <pc:docMk/>
            <pc:sldMk cId="2693195115" sldId="461"/>
            <ac:picMk id="13" creationId="{1A52AD2F-2D7F-4E23-B285-7EDB38483C34}"/>
          </ac:picMkLst>
        </pc:picChg>
        <pc:picChg chg="del">
          <ac:chgData name="Marta" userId="eac6eb22-5f14-46b4-a4ea-a86e6e8c4acc" providerId="ADAL" clId="{6A11B075-55F7-4093-928F-661E86CC41D9}" dt="2021-11-11T13:39:20.480" v="113" actId="478"/>
          <ac:picMkLst>
            <pc:docMk/>
            <pc:sldMk cId="2693195115" sldId="461"/>
            <ac:picMk id="17" creationId="{8C1CD154-B1CD-40BB-B4D4-127D55F083B6}"/>
          </ac:picMkLst>
        </pc:picChg>
        <pc:picChg chg="del">
          <ac:chgData name="Marta" userId="eac6eb22-5f14-46b4-a4ea-a86e6e8c4acc" providerId="ADAL" clId="{6A11B075-55F7-4093-928F-661E86CC41D9}" dt="2021-11-11T13:42:43.565" v="196" actId="478"/>
          <ac:picMkLst>
            <pc:docMk/>
            <pc:sldMk cId="2693195115" sldId="461"/>
            <ac:picMk id="18" creationId="{1B32A7DD-4CA4-4E37-B4F8-972AA1FE39CB}"/>
          </ac:picMkLst>
        </pc:picChg>
      </pc:sldChg>
      <pc:sldChg chg="del">
        <pc:chgData name="Marta" userId="eac6eb22-5f14-46b4-a4ea-a86e6e8c4acc" providerId="ADAL" clId="{6A11B075-55F7-4093-928F-661E86CC41D9}" dt="2021-11-11T13:44:42.599" v="212" actId="47"/>
        <pc:sldMkLst>
          <pc:docMk/>
          <pc:sldMk cId="1484635905" sldId="753"/>
        </pc:sldMkLst>
      </pc:sldChg>
      <pc:sldChg chg="modSp mod">
        <pc:chgData name="Marta" userId="eac6eb22-5f14-46b4-a4ea-a86e6e8c4acc" providerId="ADAL" clId="{6A11B075-55F7-4093-928F-661E86CC41D9}" dt="2021-11-15T18:55:27.023" v="453" actId="113"/>
        <pc:sldMkLst>
          <pc:docMk/>
          <pc:sldMk cId="2932444859" sldId="756"/>
        </pc:sldMkLst>
        <pc:spChg chg="mod">
          <ac:chgData name="Marta" userId="eac6eb22-5f14-46b4-a4ea-a86e6e8c4acc" providerId="ADAL" clId="{6A11B075-55F7-4093-928F-661E86CC41D9}" dt="2021-11-15T18:55:27.023" v="453" actId="113"/>
          <ac:spMkLst>
            <pc:docMk/>
            <pc:sldMk cId="2932444859" sldId="756"/>
            <ac:spMk id="8" creationId="{994CAA25-984D-4484-838B-9B092E7155F2}"/>
          </ac:spMkLst>
        </pc:spChg>
      </pc:sldChg>
      <pc:sldChg chg="addSp delSp modSp mod">
        <pc:chgData name="Marta" userId="eac6eb22-5f14-46b4-a4ea-a86e6e8c4acc" providerId="ADAL" clId="{6A11B075-55F7-4093-928F-661E86CC41D9}" dt="2021-12-07T16:02:53.133" v="1079" actId="1076"/>
        <pc:sldMkLst>
          <pc:docMk/>
          <pc:sldMk cId="2545719771" sldId="758"/>
        </pc:sldMkLst>
        <pc:spChg chg="add del mod">
          <ac:chgData name="Marta" userId="eac6eb22-5f14-46b4-a4ea-a86e6e8c4acc" providerId="ADAL" clId="{6A11B075-55F7-4093-928F-661E86CC41D9}" dt="2021-12-07T15:31:35.936" v="1016" actId="478"/>
          <ac:spMkLst>
            <pc:docMk/>
            <pc:sldMk cId="2545719771" sldId="758"/>
            <ac:spMk id="5" creationId="{2C4516AB-8E24-4AC2-A694-027AAAB3155A}"/>
          </ac:spMkLst>
        </pc:spChg>
        <pc:spChg chg="add mod">
          <ac:chgData name="Marta" userId="eac6eb22-5f14-46b4-a4ea-a86e6e8c4acc" providerId="ADAL" clId="{6A11B075-55F7-4093-928F-661E86CC41D9}" dt="2021-12-07T15:32:28.664" v="1026" actId="255"/>
          <ac:spMkLst>
            <pc:docMk/>
            <pc:sldMk cId="2545719771" sldId="758"/>
            <ac:spMk id="8" creationId="{AF806B54-71B7-49E8-BAB6-21E067B417B7}"/>
          </ac:spMkLst>
        </pc:spChg>
        <pc:spChg chg="mod">
          <ac:chgData name="Marta" userId="eac6eb22-5f14-46b4-a4ea-a86e6e8c4acc" providerId="ADAL" clId="{6A11B075-55F7-4093-928F-661E86CC41D9}" dt="2021-12-06T15:31:15.338" v="645"/>
          <ac:spMkLst>
            <pc:docMk/>
            <pc:sldMk cId="2545719771" sldId="758"/>
            <ac:spMk id="10" creationId="{1E23D50A-ACC5-4114-A58D-AE375077ED02}"/>
          </ac:spMkLst>
        </pc:spChg>
        <pc:spChg chg="add mod">
          <ac:chgData name="Marta" userId="eac6eb22-5f14-46b4-a4ea-a86e6e8c4acc" providerId="ADAL" clId="{6A11B075-55F7-4093-928F-661E86CC41D9}" dt="2021-12-07T15:32:22.566" v="1025" actId="255"/>
          <ac:spMkLst>
            <pc:docMk/>
            <pc:sldMk cId="2545719771" sldId="758"/>
            <ac:spMk id="14" creationId="{6DAF72CE-7909-4928-A840-D611A64A151F}"/>
          </ac:spMkLst>
        </pc:spChg>
        <pc:spChg chg="add mod">
          <ac:chgData name="Marta" userId="eac6eb22-5f14-46b4-a4ea-a86e6e8c4acc" providerId="ADAL" clId="{6A11B075-55F7-4093-928F-661E86CC41D9}" dt="2021-12-07T16:02:43.871" v="1077" actId="255"/>
          <ac:spMkLst>
            <pc:docMk/>
            <pc:sldMk cId="2545719771" sldId="758"/>
            <ac:spMk id="23" creationId="{7A52CE67-EE8A-4CAF-BB7D-9AEA9A9219CA}"/>
          </ac:spMkLst>
        </pc:spChg>
        <pc:spChg chg="add mod">
          <ac:chgData name="Marta" userId="eac6eb22-5f14-46b4-a4ea-a86e6e8c4acc" providerId="ADAL" clId="{6A11B075-55F7-4093-928F-661E86CC41D9}" dt="2021-12-07T16:02:48.455" v="1078" actId="255"/>
          <ac:spMkLst>
            <pc:docMk/>
            <pc:sldMk cId="2545719771" sldId="758"/>
            <ac:spMk id="25" creationId="{C919A2A2-B677-437C-A977-1C95C7F674F4}"/>
          </ac:spMkLst>
        </pc:spChg>
        <pc:grpChg chg="add del mod">
          <ac:chgData name="Marta" userId="eac6eb22-5f14-46b4-a4ea-a86e6e8c4acc" providerId="ADAL" clId="{6A11B075-55F7-4093-928F-661E86CC41D9}" dt="2021-12-07T16:02:23.330" v="1072" actId="478"/>
          <ac:grpSpMkLst>
            <pc:docMk/>
            <pc:sldMk cId="2545719771" sldId="758"/>
            <ac:grpSpMk id="19" creationId="{9CF8B616-48A4-4377-AB3E-4751CE687EDE}"/>
          </ac:grpSpMkLst>
        </pc:grpChg>
        <pc:grpChg chg="add mod">
          <ac:chgData name="Marta" userId="eac6eb22-5f14-46b4-a4ea-a86e6e8c4acc" providerId="ADAL" clId="{6A11B075-55F7-4093-928F-661E86CC41D9}" dt="2021-12-07T16:02:39.594" v="1076" actId="1076"/>
          <ac:grpSpMkLst>
            <pc:docMk/>
            <pc:sldMk cId="2545719771" sldId="758"/>
            <ac:grpSpMk id="32" creationId="{6EEE6A49-3D1F-442A-B275-11987EB26FB2}"/>
          </ac:grpSpMkLst>
        </pc:grpChg>
        <pc:picChg chg="del">
          <ac:chgData name="Marta" userId="eac6eb22-5f14-46b4-a4ea-a86e6e8c4acc" providerId="ADAL" clId="{6A11B075-55F7-4093-928F-661E86CC41D9}" dt="2021-11-11T13:43:31.407" v="198" actId="478"/>
          <ac:picMkLst>
            <pc:docMk/>
            <pc:sldMk cId="2545719771" sldId="758"/>
            <ac:picMk id="3" creationId="{49E2599A-1CF7-48B1-9A9D-C5F15A4B5A6F}"/>
          </ac:picMkLst>
        </pc:picChg>
        <pc:picChg chg="add mod">
          <ac:chgData name="Marta" userId="eac6eb22-5f14-46b4-a4ea-a86e6e8c4acc" providerId="ADAL" clId="{6A11B075-55F7-4093-928F-661E86CC41D9}" dt="2021-12-07T15:32:05.912" v="1022" actId="164"/>
          <ac:picMkLst>
            <pc:docMk/>
            <pc:sldMk cId="2545719771" sldId="758"/>
            <ac:picMk id="3" creationId="{67EBCE09-DCCF-45BC-8AF7-945BBF03FB47}"/>
          </ac:picMkLst>
        </pc:picChg>
        <pc:picChg chg="add del mod">
          <ac:chgData name="Marta" userId="eac6eb22-5f14-46b4-a4ea-a86e6e8c4acc" providerId="ADAL" clId="{6A11B075-55F7-4093-928F-661E86CC41D9}" dt="2021-12-07T15:31:35.936" v="1016" actId="478"/>
          <ac:picMkLst>
            <pc:docMk/>
            <pc:sldMk cId="2545719771" sldId="758"/>
            <ac:picMk id="4" creationId="{8A686997-9FDB-4F30-A1D1-0B54B82B1B37}"/>
          </ac:picMkLst>
        </pc:picChg>
        <pc:picChg chg="mod">
          <ac:chgData name="Marta" userId="eac6eb22-5f14-46b4-a4ea-a86e6e8c4acc" providerId="ADAL" clId="{6A11B075-55F7-4093-928F-661E86CC41D9}" dt="2021-12-07T16:02:53.133" v="1079" actId="1076"/>
          <ac:picMkLst>
            <pc:docMk/>
            <pc:sldMk cId="2545719771" sldId="758"/>
            <ac:picMk id="6" creationId="{AB630979-6823-4703-A346-192B8C3220AF}"/>
          </ac:picMkLst>
        </pc:picChg>
        <pc:picChg chg="add mod">
          <ac:chgData name="Marta" userId="eac6eb22-5f14-46b4-a4ea-a86e6e8c4acc" providerId="ADAL" clId="{6A11B075-55F7-4093-928F-661E86CC41D9}" dt="2021-12-07T15:32:05.912" v="1022" actId="164"/>
          <ac:picMkLst>
            <pc:docMk/>
            <pc:sldMk cId="2545719771" sldId="758"/>
            <ac:picMk id="12" creationId="{578D61B2-A97A-4F1F-A2B8-6E14D44F1100}"/>
          </ac:picMkLst>
        </pc:picChg>
        <pc:picChg chg="add mod">
          <ac:chgData name="Marta" userId="eac6eb22-5f14-46b4-a4ea-a86e6e8c4acc" providerId="ADAL" clId="{6A11B075-55F7-4093-928F-661E86CC41D9}" dt="2021-12-07T15:32:05.912" v="1022" actId="164"/>
          <ac:picMkLst>
            <pc:docMk/>
            <pc:sldMk cId="2545719771" sldId="758"/>
            <ac:picMk id="16" creationId="{5382DA54-B2F4-433E-8BB7-65E64EEC2F86}"/>
          </ac:picMkLst>
        </pc:picChg>
        <pc:picChg chg="add mod">
          <ac:chgData name="Marta" userId="eac6eb22-5f14-46b4-a4ea-a86e6e8c4acc" providerId="ADAL" clId="{6A11B075-55F7-4093-928F-661E86CC41D9}" dt="2021-12-07T15:32:05.912" v="1022" actId="164"/>
          <ac:picMkLst>
            <pc:docMk/>
            <pc:sldMk cId="2545719771" sldId="758"/>
            <ac:picMk id="18" creationId="{16A95D8A-230C-4CF9-BE0C-55D2F99347FA}"/>
          </ac:picMkLst>
        </pc:picChg>
        <pc:picChg chg="add mod">
          <ac:chgData name="Marta" userId="eac6eb22-5f14-46b4-a4ea-a86e6e8c4acc" providerId="ADAL" clId="{6A11B075-55F7-4093-928F-661E86CC41D9}" dt="2021-12-07T16:02:29.535" v="1074" actId="164"/>
          <ac:picMkLst>
            <pc:docMk/>
            <pc:sldMk cId="2545719771" sldId="758"/>
            <ac:picMk id="21" creationId="{DD5AC182-DA9D-40AE-A4CF-9EA8C74D59FF}"/>
          </ac:picMkLst>
        </pc:picChg>
        <pc:picChg chg="add mod">
          <ac:chgData name="Marta" userId="eac6eb22-5f14-46b4-a4ea-a86e6e8c4acc" providerId="ADAL" clId="{6A11B075-55F7-4093-928F-661E86CC41D9}" dt="2021-12-07T16:02:29.535" v="1074" actId="164"/>
          <ac:picMkLst>
            <pc:docMk/>
            <pc:sldMk cId="2545719771" sldId="758"/>
            <ac:picMk id="27" creationId="{58C0027B-76C5-4F69-8DD6-3E7A1BC4EA25}"/>
          </ac:picMkLst>
        </pc:picChg>
        <pc:picChg chg="add mod">
          <ac:chgData name="Marta" userId="eac6eb22-5f14-46b4-a4ea-a86e6e8c4acc" providerId="ADAL" clId="{6A11B075-55F7-4093-928F-661E86CC41D9}" dt="2021-12-07T16:02:29.535" v="1074" actId="164"/>
          <ac:picMkLst>
            <pc:docMk/>
            <pc:sldMk cId="2545719771" sldId="758"/>
            <ac:picMk id="29" creationId="{04C9D4DE-4894-4E07-B604-2F4F107E2163}"/>
          </ac:picMkLst>
        </pc:picChg>
        <pc:picChg chg="add mod">
          <ac:chgData name="Marta" userId="eac6eb22-5f14-46b4-a4ea-a86e6e8c4acc" providerId="ADAL" clId="{6A11B075-55F7-4093-928F-661E86CC41D9}" dt="2021-12-07T16:02:29.535" v="1074" actId="164"/>
          <ac:picMkLst>
            <pc:docMk/>
            <pc:sldMk cId="2545719771" sldId="758"/>
            <ac:picMk id="31" creationId="{16E897C5-AB89-471E-AEEF-AB2516B2BF06}"/>
          </ac:picMkLst>
        </pc:picChg>
      </pc:sldChg>
      <pc:sldChg chg="addSp delSp modSp mod">
        <pc:chgData name="Marta" userId="eac6eb22-5f14-46b4-a4ea-a86e6e8c4acc" providerId="ADAL" clId="{6A11B075-55F7-4093-928F-661E86CC41D9}" dt="2021-12-06T15:32:27.869" v="691" actId="20577"/>
        <pc:sldMkLst>
          <pc:docMk/>
          <pc:sldMk cId="2831553909" sldId="759"/>
        </pc:sldMkLst>
        <pc:spChg chg="mod">
          <ac:chgData name="Marta" userId="eac6eb22-5f14-46b4-a4ea-a86e6e8c4acc" providerId="ADAL" clId="{6A11B075-55F7-4093-928F-661E86CC41D9}" dt="2021-12-06T15:32:27.869" v="691" actId="20577"/>
          <ac:spMkLst>
            <pc:docMk/>
            <pc:sldMk cId="2831553909" sldId="759"/>
            <ac:spMk id="11" creationId="{93918034-9B9D-4596-85F0-9F9E81E42410}"/>
          </ac:spMkLst>
        </pc:spChg>
        <pc:grpChg chg="add mod">
          <ac:chgData name="Marta" userId="eac6eb22-5f14-46b4-a4ea-a86e6e8c4acc" providerId="ADAL" clId="{6A11B075-55F7-4093-928F-661E86CC41D9}" dt="2021-12-06T15:30:00.287" v="643" actId="1076"/>
          <ac:grpSpMkLst>
            <pc:docMk/>
            <pc:sldMk cId="2831553909" sldId="759"/>
            <ac:grpSpMk id="8" creationId="{F438350F-1641-4B77-9B57-55FFED062487}"/>
          </ac:grpSpMkLst>
        </pc:grpChg>
        <pc:picChg chg="mod">
          <ac:chgData name="Marta" userId="eac6eb22-5f14-46b4-a4ea-a86e6e8c4acc" providerId="ADAL" clId="{6A11B075-55F7-4093-928F-661E86CC41D9}" dt="2021-12-06T15:30:00.287" v="643" actId="1076"/>
          <ac:picMkLst>
            <pc:docMk/>
            <pc:sldMk cId="2831553909" sldId="759"/>
            <ac:picMk id="9" creationId="{D11346AF-E78E-4AE3-AABF-8F7D496AA5D1}"/>
          </ac:picMkLst>
        </pc:picChg>
        <pc:picChg chg="del">
          <ac:chgData name="Marta" userId="eac6eb22-5f14-46b4-a4ea-a86e6e8c4acc" providerId="ADAL" clId="{6A11B075-55F7-4093-928F-661E86CC41D9}" dt="2021-12-06T15:29:44.761" v="637" actId="478"/>
          <ac:picMkLst>
            <pc:docMk/>
            <pc:sldMk cId="2831553909" sldId="759"/>
            <ac:picMk id="10" creationId="{EF7ADB1E-0A68-432D-96BE-1CF4A71FF290}"/>
          </ac:picMkLst>
        </pc:picChg>
        <pc:picChg chg="mod">
          <ac:chgData name="Marta" userId="eac6eb22-5f14-46b4-a4ea-a86e6e8c4acc" providerId="ADAL" clId="{6A11B075-55F7-4093-928F-661E86CC41D9}" dt="2021-12-06T15:30:00.287" v="643" actId="1076"/>
          <ac:picMkLst>
            <pc:docMk/>
            <pc:sldMk cId="2831553909" sldId="759"/>
            <ac:picMk id="12" creationId="{37D7F50C-D750-4534-BF64-4CB246FDD1C0}"/>
          </ac:picMkLst>
        </pc:picChg>
        <pc:picChg chg="mod">
          <ac:chgData name="Marta" userId="eac6eb22-5f14-46b4-a4ea-a86e6e8c4acc" providerId="ADAL" clId="{6A11B075-55F7-4093-928F-661E86CC41D9}" dt="2021-12-06T15:30:00.287" v="643" actId="1076"/>
          <ac:picMkLst>
            <pc:docMk/>
            <pc:sldMk cId="2831553909" sldId="759"/>
            <ac:picMk id="13" creationId="{01F70CDE-6B12-4426-813B-F1A2ACA80876}"/>
          </ac:picMkLst>
        </pc:picChg>
        <pc:picChg chg="mod">
          <ac:chgData name="Marta" userId="eac6eb22-5f14-46b4-a4ea-a86e6e8c4acc" providerId="ADAL" clId="{6A11B075-55F7-4093-928F-661E86CC41D9}" dt="2021-12-06T15:30:00.287" v="643" actId="1076"/>
          <ac:picMkLst>
            <pc:docMk/>
            <pc:sldMk cId="2831553909" sldId="759"/>
            <ac:picMk id="14" creationId="{9FD46619-36BC-49AD-9714-82831C59435E}"/>
          </ac:picMkLst>
        </pc:picChg>
        <pc:picChg chg="mod">
          <ac:chgData name="Marta" userId="eac6eb22-5f14-46b4-a4ea-a86e6e8c4acc" providerId="ADAL" clId="{6A11B075-55F7-4093-928F-661E86CC41D9}" dt="2021-12-06T15:30:00.287" v="643" actId="1076"/>
          <ac:picMkLst>
            <pc:docMk/>
            <pc:sldMk cId="2831553909" sldId="759"/>
            <ac:picMk id="15" creationId="{0F513A17-C87E-442E-AE35-A789BD6CD053}"/>
          </ac:picMkLst>
        </pc:picChg>
        <pc:picChg chg="mod">
          <ac:chgData name="Marta" userId="eac6eb22-5f14-46b4-a4ea-a86e6e8c4acc" providerId="ADAL" clId="{6A11B075-55F7-4093-928F-661E86CC41D9}" dt="2021-12-06T15:30:00.287" v="643" actId="1076"/>
          <ac:picMkLst>
            <pc:docMk/>
            <pc:sldMk cId="2831553909" sldId="759"/>
            <ac:picMk id="16" creationId="{2504ED78-72DF-49A8-B1FA-D62238191EAD}"/>
          </ac:picMkLst>
        </pc:picChg>
        <pc:picChg chg="mod">
          <ac:chgData name="Marta" userId="eac6eb22-5f14-46b4-a4ea-a86e6e8c4acc" providerId="ADAL" clId="{6A11B075-55F7-4093-928F-661E86CC41D9}" dt="2021-12-06T15:30:00.287" v="643" actId="1076"/>
          <ac:picMkLst>
            <pc:docMk/>
            <pc:sldMk cId="2831553909" sldId="759"/>
            <ac:picMk id="17" creationId="{C38113EE-3FF0-4301-9314-CA43339B268C}"/>
          </ac:picMkLst>
        </pc:picChg>
        <pc:picChg chg="mod">
          <ac:chgData name="Marta" userId="eac6eb22-5f14-46b4-a4ea-a86e6e8c4acc" providerId="ADAL" clId="{6A11B075-55F7-4093-928F-661E86CC41D9}" dt="2021-12-06T15:30:00.287" v="643" actId="1076"/>
          <ac:picMkLst>
            <pc:docMk/>
            <pc:sldMk cId="2831553909" sldId="759"/>
            <ac:picMk id="18" creationId="{2392E44B-9FDE-4A83-B275-AF2BD8FB132E}"/>
          </ac:picMkLst>
        </pc:picChg>
        <pc:picChg chg="mod">
          <ac:chgData name="Marta" userId="eac6eb22-5f14-46b4-a4ea-a86e6e8c4acc" providerId="ADAL" clId="{6A11B075-55F7-4093-928F-661E86CC41D9}" dt="2021-12-06T15:30:00.287" v="643" actId="1076"/>
          <ac:picMkLst>
            <pc:docMk/>
            <pc:sldMk cId="2831553909" sldId="759"/>
            <ac:picMk id="19" creationId="{432378B7-986C-4BEF-A731-897B468A4734}"/>
          </ac:picMkLst>
        </pc:picChg>
      </pc:sldChg>
      <pc:sldChg chg="modSp mod">
        <pc:chgData name="Marta" userId="eac6eb22-5f14-46b4-a4ea-a86e6e8c4acc" providerId="ADAL" clId="{6A11B075-55F7-4093-928F-661E86CC41D9}" dt="2021-12-07T12:00:53.616" v="850"/>
        <pc:sldMkLst>
          <pc:docMk/>
          <pc:sldMk cId="3888553813" sldId="879"/>
        </pc:sldMkLst>
        <pc:spChg chg="mod">
          <ac:chgData name="Marta" userId="eac6eb22-5f14-46b4-a4ea-a86e6e8c4acc" providerId="ADAL" clId="{6A11B075-55F7-4093-928F-661E86CC41D9}" dt="2021-12-07T12:00:53.616" v="850"/>
          <ac:spMkLst>
            <pc:docMk/>
            <pc:sldMk cId="3888553813" sldId="879"/>
            <ac:spMk id="2" creationId="{91383D11-DEC4-4BFF-88BB-8FB2206CEB37}"/>
          </ac:spMkLst>
        </pc:spChg>
      </pc:sldChg>
      <pc:sldChg chg="modSp mod">
        <pc:chgData name="Marta" userId="eac6eb22-5f14-46b4-a4ea-a86e6e8c4acc" providerId="ADAL" clId="{6A11B075-55F7-4093-928F-661E86CC41D9}" dt="2021-11-11T13:44:39.918" v="211" actId="20577"/>
        <pc:sldMkLst>
          <pc:docMk/>
          <pc:sldMk cId="2237924450" sldId="895"/>
        </pc:sldMkLst>
        <pc:spChg chg="mod">
          <ac:chgData name="Marta" userId="eac6eb22-5f14-46b4-a4ea-a86e6e8c4acc" providerId="ADAL" clId="{6A11B075-55F7-4093-928F-661E86CC41D9}" dt="2021-11-11T13:44:39.918" v="211" actId="20577"/>
          <ac:spMkLst>
            <pc:docMk/>
            <pc:sldMk cId="2237924450" sldId="895"/>
            <ac:spMk id="8" creationId="{FB4EB544-78AD-4A22-A560-DDE5B1C53C69}"/>
          </ac:spMkLst>
        </pc:spChg>
      </pc:sldChg>
      <pc:sldChg chg="modSp mod">
        <pc:chgData name="Marta" userId="eac6eb22-5f14-46b4-a4ea-a86e6e8c4acc" providerId="ADAL" clId="{6A11B075-55F7-4093-928F-661E86CC41D9}" dt="2021-12-06T15:37:35.179" v="715" actId="20577"/>
        <pc:sldMkLst>
          <pc:docMk/>
          <pc:sldMk cId="666012649" sldId="897"/>
        </pc:sldMkLst>
        <pc:spChg chg="mod">
          <ac:chgData name="Marta" userId="eac6eb22-5f14-46b4-a4ea-a86e6e8c4acc" providerId="ADAL" clId="{6A11B075-55F7-4093-928F-661E86CC41D9}" dt="2021-12-06T15:37:35.179" v="715" actId="20577"/>
          <ac:spMkLst>
            <pc:docMk/>
            <pc:sldMk cId="666012649" sldId="897"/>
            <ac:spMk id="5" creationId="{DB832933-DA47-427D-A761-B418DA6BFB6A}"/>
          </ac:spMkLst>
        </pc:spChg>
      </pc:sldChg>
      <pc:sldChg chg="addSp delSp modSp mod">
        <pc:chgData name="Marta" userId="eac6eb22-5f14-46b4-a4ea-a86e6e8c4acc" providerId="ADAL" clId="{6A11B075-55F7-4093-928F-661E86CC41D9}" dt="2021-12-07T12:01:51.569" v="852" actId="22"/>
        <pc:sldMkLst>
          <pc:docMk/>
          <pc:sldMk cId="4038287201" sldId="898"/>
        </pc:sldMkLst>
        <pc:spChg chg="add del">
          <ac:chgData name="Marta" userId="eac6eb22-5f14-46b4-a4ea-a86e6e8c4acc" providerId="ADAL" clId="{6A11B075-55F7-4093-928F-661E86CC41D9}" dt="2021-12-07T12:01:51.569" v="852" actId="22"/>
          <ac:spMkLst>
            <pc:docMk/>
            <pc:sldMk cId="4038287201" sldId="898"/>
            <ac:spMk id="9" creationId="{C1BD6CCE-0F80-48B3-9321-91B729520A2B}"/>
          </ac:spMkLst>
        </pc:spChg>
        <pc:spChg chg="mod">
          <ac:chgData name="Marta" userId="eac6eb22-5f14-46b4-a4ea-a86e6e8c4acc" providerId="ADAL" clId="{6A11B075-55F7-4093-928F-661E86CC41D9}" dt="2021-11-11T13:57:04.343" v="416" actId="14100"/>
          <ac:spMkLst>
            <pc:docMk/>
            <pc:sldMk cId="4038287201" sldId="898"/>
            <ac:spMk id="10" creationId="{66421E13-941D-487E-9F8E-DCFA3FE9C646}"/>
          </ac:spMkLst>
        </pc:spChg>
      </pc:sldChg>
      <pc:sldChg chg="delSp modSp mod">
        <pc:chgData name="Marta" userId="eac6eb22-5f14-46b4-a4ea-a86e6e8c4acc" providerId="ADAL" clId="{6A11B075-55F7-4093-928F-661E86CC41D9}" dt="2021-12-06T15:31:39.749" v="646"/>
        <pc:sldMkLst>
          <pc:docMk/>
          <pc:sldMk cId="2083658885" sldId="900"/>
        </pc:sldMkLst>
        <pc:spChg chg="mod">
          <ac:chgData name="Marta" userId="eac6eb22-5f14-46b4-a4ea-a86e6e8c4acc" providerId="ADAL" clId="{6A11B075-55F7-4093-928F-661E86CC41D9}" dt="2021-11-11T13:55:39.894" v="403" actId="14100"/>
          <ac:spMkLst>
            <pc:docMk/>
            <pc:sldMk cId="2083658885" sldId="900"/>
            <ac:spMk id="2" creationId="{F49F4E2B-EEB0-4736-A001-E9CD8947E750}"/>
          </ac:spMkLst>
        </pc:spChg>
        <pc:spChg chg="mod">
          <ac:chgData name="Marta" userId="eac6eb22-5f14-46b4-a4ea-a86e6e8c4acc" providerId="ADAL" clId="{6A11B075-55F7-4093-928F-661E86CC41D9}" dt="2021-12-06T15:31:39.749" v="646"/>
          <ac:spMkLst>
            <pc:docMk/>
            <pc:sldMk cId="2083658885" sldId="900"/>
            <ac:spMk id="6" creationId="{00000000-0000-0000-0000-000000000000}"/>
          </ac:spMkLst>
        </pc:spChg>
        <pc:picChg chg="del mod">
          <ac:chgData name="Marta" userId="eac6eb22-5f14-46b4-a4ea-a86e6e8c4acc" providerId="ADAL" clId="{6A11B075-55F7-4093-928F-661E86CC41D9}" dt="2021-11-11T13:49:03.793" v="323" actId="21"/>
          <ac:picMkLst>
            <pc:docMk/>
            <pc:sldMk cId="2083658885" sldId="900"/>
            <ac:picMk id="3076" creationId="{9A236371-ED4A-4695-B55B-02EF20E85E05}"/>
          </ac:picMkLst>
        </pc:picChg>
      </pc:sldChg>
      <pc:sldChg chg="addSp delSp modSp mod">
        <pc:chgData name="Marta" userId="eac6eb22-5f14-46b4-a4ea-a86e6e8c4acc" providerId="ADAL" clId="{6A11B075-55F7-4093-928F-661E86CC41D9}" dt="2021-12-06T16:47:09.686" v="849" actId="6549"/>
        <pc:sldMkLst>
          <pc:docMk/>
          <pc:sldMk cId="644561616" sldId="901"/>
        </pc:sldMkLst>
        <pc:spChg chg="mod">
          <ac:chgData name="Marta" userId="eac6eb22-5f14-46b4-a4ea-a86e6e8c4acc" providerId="ADAL" clId="{6A11B075-55F7-4093-928F-661E86CC41D9}" dt="2021-12-06T16:47:09.686" v="849" actId="6549"/>
          <ac:spMkLst>
            <pc:docMk/>
            <pc:sldMk cId="644561616" sldId="901"/>
            <ac:spMk id="2" creationId="{F49F4E2B-EEB0-4736-A001-E9CD8947E750}"/>
          </ac:spMkLst>
        </pc:spChg>
        <pc:spChg chg="mod">
          <ac:chgData name="Marta" userId="eac6eb22-5f14-46b4-a4ea-a86e6e8c4acc" providerId="ADAL" clId="{6A11B075-55F7-4093-928F-661E86CC41D9}" dt="2021-12-06T15:31:44.727" v="647"/>
          <ac:spMkLst>
            <pc:docMk/>
            <pc:sldMk cId="644561616" sldId="901"/>
            <ac:spMk id="6" creationId="{00000000-0000-0000-0000-000000000000}"/>
          </ac:spMkLst>
        </pc:spChg>
        <pc:spChg chg="add del">
          <ac:chgData name="Marta" userId="eac6eb22-5f14-46b4-a4ea-a86e6e8c4acc" providerId="ADAL" clId="{6A11B075-55F7-4093-928F-661E86CC41D9}" dt="2021-12-06T16:42:46.982" v="725" actId="22"/>
          <ac:spMkLst>
            <pc:docMk/>
            <pc:sldMk cId="644561616" sldId="901"/>
            <ac:spMk id="9" creationId="{338AEF8A-C6A1-4AAA-A720-08D8E3269E69}"/>
          </ac:spMkLst>
        </pc:spChg>
        <pc:picChg chg="add mod">
          <ac:chgData name="Marta" userId="eac6eb22-5f14-46b4-a4ea-a86e6e8c4acc" providerId="ADAL" clId="{6A11B075-55F7-4093-928F-661E86CC41D9}" dt="2021-12-06T16:43:10.613" v="737" actId="1076"/>
          <ac:picMkLst>
            <pc:docMk/>
            <pc:sldMk cId="644561616" sldId="901"/>
            <ac:picMk id="5" creationId="{A7CE0624-DE4C-4238-8618-DC619B9FF7AB}"/>
          </ac:picMkLst>
        </pc:picChg>
      </pc:sldChg>
      <pc:sldChg chg="add del modNotes">
        <pc:chgData name="Marta" userId="eac6eb22-5f14-46b4-a4ea-a86e6e8c4acc" providerId="ADAL" clId="{6A11B075-55F7-4093-928F-661E86CC41D9}" dt="2021-12-06T13:49:54.799" v="612" actId="27636"/>
        <pc:sldMkLst>
          <pc:docMk/>
          <pc:sldMk cId="0" sldId="902"/>
        </pc:sldMkLst>
      </pc:sldChg>
      <pc:sldChg chg="del">
        <pc:chgData name="Marta" userId="eac6eb22-5f14-46b4-a4ea-a86e6e8c4acc" providerId="ADAL" clId="{6A11B075-55F7-4093-928F-661E86CC41D9}" dt="2021-11-11T13:44:20.713" v="201" actId="47"/>
        <pc:sldMkLst>
          <pc:docMk/>
          <pc:sldMk cId="194278650" sldId="902"/>
        </pc:sldMkLst>
      </pc:sldChg>
      <pc:sldChg chg="modSp add del mod modNotes">
        <pc:chgData name="Marta" userId="eac6eb22-5f14-46b4-a4ea-a86e6e8c4acc" providerId="ADAL" clId="{6A11B075-55F7-4093-928F-661E86CC41D9}" dt="2021-12-06T13:48:56.104" v="578" actId="47"/>
        <pc:sldMkLst>
          <pc:docMk/>
          <pc:sldMk cId="3434878444" sldId="902"/>
        </pc:sldMkLst>
        <pc:spChg chg="mod">
          <ac:chgData name="Marta" userId="eac6eb22-5f14-46b4-a4ea-a86e6e8c4acc" providerId="ADAL" clId="{6A11B075-55F7-4093-928F-661E86CC41D9}" dt="2021-12-06T13:45:28.103" v="541" actId="14100"/>
          <ac:spMkLst>
            <pc:docMk/>
            <pc:sldMk cId="3434878444" sldId="902"/>
            <ac:spMk id="7"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8"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9"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0"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1"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2"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3" creationId="{00000000-0000-0000-0000-000000000000}"/>
          </ac:spMkLst>
        </pc:spChg>
        <pc:spChg chg="mod">
          <ac:chgData name="Marta" userId="eac6eb22-5f14-46b4-a4ea-a86e6e8c4acc" providerId="ADAL" clId="{6A11B075-55F7-4093-928F-661E86CC41D9}" dt="2021-12-06T13:45:36.534" v="543" actId="1076"/>
          <ac:spMkLst>
            <pc:docMk/>
            <pc:sldMk cId="3434878444" sldId="902"/>
            <ac:spMk id="25" creationId="{74B3F4F6-C522-4657-B889-54BC4C29205E}"/>
          </ac:spMkLst>
        </pc:spChg>
      </pc:sldChg>
      <pc:sldChg chg="add del modNotes">
        <pc:chgData name="Marta" userId="eac6eb22-5f14-46b4-a4ea-a86e6e8c4acc" providerId="ADAL" clId="{6A11B075-55F7-4093-928F-661E86CC41D9}" dt="2021-12-06T13:49:54.809" v="613" actId="27636"/>
        <pc:sldMkLst>
          <pc:docMk/>
          <pc:sldMk cId="0" sldId="903"/>
        </pc:sldMkLst>
      </pc:sldChg>
      <pc:sldChg chg="add del modNotes">
        <pc:chgData name="Marta" userId="eac6eb22-5f14-46b4-a4ea-a86e6e8c4acc" providerId="ADAL" clId="{6A11B075-55F7-4093-928F-661E86CC41D9}" dt="2021-12-06T13:48:56.104" v="578" actId="47"/>
        <pc:sldMkLst>
          <pc:docMk/>
          <pc:sldMk cId="2144952297" sldId="903"/>
        </pc:sldMkLst>
      </pc:sldChg>
      <pc:sldChg chg="del">
        <pc:chgData name="Marta" userId="eac6eb22-5f14-46b4-a4ea-a86e6e8c4acc" providerId="ADAL" clId="{6A11B075-55F7-4093-928F-661E86CC41D9}" dt="2021-11-11T13:44:21.311" v="202" actId="47"/>
        <pc:sldMkLst>
          <pc:docMk/>
          <pc:sldMk cId="4016256877" sldId="903"/>
        </pc:sldMkLst>
      </pc:sldChg>
      <pc:sldChg chg="add del modNotes">
        <pc:chgData name="Marta" userId="eac6eb22-5f14-46b4-a4ea-a86e6e8c4acc" providerId="ADAL" clId="{6A11B075-55F7-4093-928F-661E86CC41D9}" dt="2021-12-06T13:49:54.824" v="614" actId="27636"/>
        <pc:sldMkLst>
          <pc:docMk/>
          <pc:sldMk cId="0" sldId="904"/>
        </pc:sldMkLst>
      </pc:sldChg>
      <pc:sldChg chg="add del modNotes">
        <pc:chgData name="Marta" userId="eac6eb22-5f14-46b4-a4ea-a86e6e8c4acc" providerId="ADAL" clId="{6A11B075-55F7-4093-928F-661E86CC41D9}" dt="2021-12-06T13:48:56.104" v="578" actId="47"/>
        <pc:sldMkLst>
          <pc:docMk/>
          <pc:sldMk cId="1825476222" sldId="904"/>
        </pc:sldMkLst>
      </pc:sldChg>
      <pc:sldChg chg="del">
        <pc:chgData name="Marta" userId="eac6eb22-5f14-46b4-a4ea-a86e6e8c4acc" providerId="ADAL" clId="{6A11B075-55F7-4093-928F-661E86CC41D9}" dt="2021-11-11T13:44:22.013" v="203" actId="47"/>
        <pc:sldMkLst>
          <pc:docMk/>
          <pc:sldMk cId="3382726431" sldId="904"/>
        </pc:sldMkLst>
      </pc:sldChg>
      <pc:sldChg chg="add del modNotes">
        <pc:chgData name="Marta" userId="eac6eb22-5f14-46b4-a4ea-a86e6e8c4acc" providerId="ADAL" clId="{6A11B075-55F7-4093-928F-661E86CC41D9}" dt="2021-12-06T13:49:54.835" v="615" actId="27636"/>
        <pc:sldMkLst>
          <pc:docMk/>
          <pc:sldMk cId="0" sldId="905"/>
        </pc:sldMkLst>
      </pc:sldChg>
      <pc:sldChg chg="add del modNotes">
        <pc:chgData name="Marta" userId="eac6eb22-5f14-46b4-a4ea-a86e6e8c4acc" providerId="ADAL" clId="{6A11B075-55F7-4093-928F-661E86CC41D9}" dt="2021-12-06T13:48:56.104" v="578" actId="47"/>
        <pc:sldMkLst>
          <pc:docMk/>
          <pc:sldMk cId="963917617" sldId="905"/>
        </pc:sldMkLst>
      </pc:sldChg>
      <pc:sldChg chg="del">
        <pc:chgData name="Marta" userId="eac6eb22-5f14-46b4-a4ea-a86e6e8c4acc" providerId="ADAL" clId="{6A11B075-55F7-4093-928F-661E86CC41D9}" dt="2021-11-11T13:44:22.766" v="204" actId="47"/>
        <pc:sldMkLst>
          <pc:docMk/>
          <pc:sldMk cId="3129449252" sldId="905"/>
        </pc:sldMkLst>
      </pc:sldChg>
      <pc:sldChg chg="add del modNotes">
        <pc:chgData name="Marta" userId="eac6eb22-5f14-46b4-a4ea-a86e6e8c4acc" providerId="ADAL" clId="{6A11B075-55F7-4093-928F-661E86CC41D9}" dt="2021-12-06T13:48:56.104" v="578" actId="47"/>
        <pc:sldMkLst>
          <pc:docMk/>
          <pc:sldMk cId="1083733181" sldId="906"/>
        </pc:sldMkLst>
      </pc:sldChg>
      <pc:sldChg chg="addSp delSp modSp add mod">
        <pc:chgData name="Marta" userId="eac6eb22-5f14-46b4-a4ea-a86e6e8c4acc" providerId="ADAL" clId="{6A11B075-55F7-4093-928F-661E86CC41D9}" dt="2021-12-06T16:47:02.908" v="846" actId="1076"/>
        <pc:sldMkLst>
          <pc:docMk/>
          <pc:sldMk cId="1324571119" sldId="906"/>
        </pc:sldMkLst>
        <pc:spChg chg="mod">
          <ac:chgData name="Marta" userId="eac6eb22-5f14-46b4-a4ea-a86e6e8c4acc" providerId="ADAL" clId="{6A11B075-55F7-4093-928F-661E86CC41D9}" dt="2021-12-06T16:46:51.874" v="845" actId="20577"/>
          <ac:spMkLst>
            <pc:docMk/>
            <pc:sldMk cId="1324571119" sldId="906"/>
            <ac:spMk id="2" creationId="{F49F4E2B-EEB0-4736-A001-E9CD8947E750}"/>
          </ac:spMkLst>
        </pc:spChg>
        <pc:picChg chg="del">
          <ac:chgData name="Marta" userId="eac6eb22-5f14-46b4-a4ea-a86e6e8c4acc" providerId="ADAL" clId="{6A11B075-55F7-4093-928F-661E86CC41D9}" dt="2021-12-06T16:44:35.324" v="822" actId="478"/>
          <ac:picMkLst>
            <pc:docMk/>
            <pc:sldMk cId="1324571119" sldId="906"/>
            <ac:picMk id="5" creationId="{A7CE0624-DE4C-4238-8618-DC619B9FF7AB}"/>
          </ac:picMkLst>
        </pc:picChg>
        <pc:picChg chg="add mod">
          <ac:chgData name="Marta" userId="eac6eb22-5f14-46b4-a4ea-a86e6e8c4acc" providerId="ADAL" clId="{6A11B075-55F7-4093-928F-661E86CC41D9}" dt="2021-12-06T16:47:02.908" v="846" actId="1076"/>
          <ac:picMkLst>
            <pc:docMk/>
            <pc:sldMk cId="1324571119" sldId="906"/>
            <ac:picMk id="1026" creationId="{E019905E-A7DC-4FF8-B633-AD18D3200365}"/>
          </ac:picMkLst>
        </pc:picChg>
      </pc:sldChg>
      <pc:sldChg chg="del">
        <pc:chgData name="Marta" userId="eac6eb22-5f14-46b4-a4ea-a86e6e8c4acc" providerId="ADAL" clId="{6A11B075-55F7-4093-928F-661E86CC41D9}" dt="2021-11-11T13:44:23.521" v="205" actId="47"/>
        <pc:sldMkLst>
          <pc:docMk/>
          <pc:sldMk cId="2542102399" sldId="906"/>
        </pc:sldMkLst>
      </pc:sldChg>
      <pc:sldChg chg="del">
        <pc:chgData name="Marta" userId="eac6eb22-5f14-46b4-a4ea-a86e6e8c4acc" providerId="ADAL" clId="{6A11B075-55F7-4093-928F-661E86CC41D9}" dt="2021-11-11T13:44:24.146" v="206" actId="47"/>
        <pc:sldMkLst>
          <pc:docMk/>
          <pc:sldMk cId="72049789" sldId="907"/>
        </pc:sldMkLst>
      </pc:sldChg>
      <pc:sldChg chg="modSp add mod">
        <pc:chgData name="Marta" userId="eac6eb22-5f14-46b4-a4ea-a86e6e8c4acc" providerId="ADAL" clId="{6A11B075-55F7-4093-928F-661E86CC41D9}" dt="2021-12-07T12:06:43.502" v="896" actId="20577"/>
        <pc:sldMkLst>
          <pc:docMk/>
          <pc:sldMk cId="1249110522" sldId="907"/>
        </pc:sldMkLst>
        <pc:spChg chg="mod">
          <ac:chgData name="Marta" userId="eac6eb22-5f14-46b4-a4ea-a86e6e8c4acc" providerId="ADAL" clId="{6A11B075-55F7-4093-928F-661E86CC41D9}" dt="2021-12-07T12:06:43.502" v="896" actId="20577"/>
          <ac:spMkLst>
            <pc:docMk/>
            <pc:sldMk cId="1249110522" sldId="907"/>
            <ac:spMk id="2" creationId="{F49F4E2B-EEB0-4736-A001-E9CD8947E750}"/>
          </ac:spMkLst>
        </pc:spChg>
        <pc:spChg chg="mod">
          <ac:chgData name="Marta" userId="eac6eb22-5f14-46b4-a4ea-a86e6e8c4acc" providerId="ADAL" clId="{6A11B075-55F7-4093-928F-661E86CC41D9}" dt="2021-12-07T12:02:38.718" v="855" actId="27636"/>
          <ac:spMkLst>
            <pc:docMk/>
            <pc:sldMk cId="1249110522" sldId="907"/>
            <ac:spMk id="10" creationId="{66421E13-941D-487E-9F8E-DCFA3FE9C646}"/>
          </ac:spMkLst>
        </pc:spChg>
      </pc:sldChg>
      <pc:sldChg chg="add del modNotes">
        <pc:chgData name="Marta" userId="eac6eb22-5f14-46b4-a4ea-a86e6e8c4acc" providerId="ADAL" clId="{6A11B075-55F7-4093-928F-661E86CC41D9}" dt="2021-12-06T13:48:56.104" v="578" actId="47"/>
        <pc:sldMkLst>
          <pc:docMk/>
          <pc:sldMk cId="3731982910" sldId="907"/>
        </pc:sldMkLst>
      </pc:sldChg>
      <pc:sldChg chg="add del modNotes">
        <pc:chgData name="Marta" userId="eac6eb22-5f14-46b4-a4ea-a86e6e8c4acc" providerId="ADAL" clId="{6A11B075-55F7-4093-928F-661E86CC41D9}" dt="2021-12-06T13:48:56.104" v="578" actId="47"/>
        <pc:sldMkLst>
          <pc:docMk/>
          <pc:sldMk cId="2456567945" sldId="908"/>
        </pc:sldMkLst>
      </pc:sldChg>
      <pc:sldChg chg="del">
        <pc:chgData name="Marta" userId="eac6eb22-5f14-46b4-a4ea-a86e6e8c4acc" providerId="ADAL" clId="{6A11B075-55F7-4093-928F-661E86CC41D9}" dt="2021-11-11T13:44:24.675" v="207" actId="47"/>
        <pc:sldMkLst>
          <pc:docMk/>
          <pc:sldMk cId="3427466304" sldId="908"/>
        </pc:sldMkLst>
      </pc:sldChg>
      <pc:sldChg chg="modSp add del mod modNotes">
        <pc:chgData name="Marta" userId="eac6eb22-5f14-46b4-a4ea-a86e6e8c4acc" providerId="ADAL" clId="{6A11B075-55F7-4093-928F-661E86CC41D9}" dt="2021-12-06T13:48:56.104" v="578" actId="47"/>
        <pc:sldMkLst>
          <pc:docMk/>
          <pc:sldMk cId="1430645233" sldId="909"/>
        </pc:sldMkLst>
        <pc:spChg chg="mod">
          <ac:chgData name="Marta" userId="eac6eb22-5f14-46b4-a4ea-a86e6e8c4acc" providerId="ADAL" clId="{6A11B075-55F7-4093-928F-661E86CC41D9}" dt="2021-12-06T13:46:12.871" v="547" actId="14100"/>
          <ac:spMkLst>
            <pc:docMk/>
            <pc:sldMk cId="1430645233" sldId="909"/>
            <ac:spMk id="23" creationId="{00000000-0000-0000-0000-000000000000}"/>
          </ac:spMkLst>
        </pc:spChg>
        <pc:spChg chg="mod">
          <ac:chgData name="Marta" userId="eac6eb22-5f14-46b4-a4ea-a86e6e8c4acc" providerId="ADAL" clId="{6A11B075-55F7-4093-928F-661E86CC41D9}" dt="2021-12-06T13:46:03.722" v="545" actId="14100"/>
          <ac:spMkLst>
            <pc:docMk/>
            <pc:sldMk cId="1430645233" sldId="909"/>
            <ac:spMk id="25" creationId="{00000000-0000-0000-0000-000000000000}"/>
          </ac:spMkLst>
        </pc:spChg>
        <pc:spChg chg="mod">
          <ac:chgData name="Marta" userId="eac6eb22-5f14-46b4-a4ea-a86e6e8c4acc" providerId="ADAL" clId="{6A11B075-55F7-4093-928F-661E86CC41D9}" dt="2021-12-06T13:46:08.304" v="546" actId="14100"/>
          <ac:spMkLst>
            <pc:docMk/>
            <pc:sldMk cId="1430645233" sldId="909"/>
            <ac:spMk id="27" creationId="{00000000-0000-0000-0000-000000000000}"/>
          </ac:spMkLst>
        </pc:spChg>
        <pc:spChg chg="mod">
          <ac:chgData name="Marta" userId="eac6eb22-5f14-46b4-a4ea-a86e6e8c4acc" providerId="ADAL" clId="{6A11B075-55F7-4093-928F-661E86CC41D9}" dt="2021-12-06T13:45:57.929" v="544" actId="14100"/>
          <ac:spMkLst>
            <pc:docMk/>
            <pc:sldMk cId="1430645233" sldId="909"/>
            <ac:spMk id="52" creationId="{00000000-0000-0000-0000-000000000000}"/>
          </ac:spMkLst>
        </pc:spChg>
      </pc:sldChg>
      <pc:sldChg chg="del">
        <pc:chgData name="Marta" userId="eac6eb22-5f14-46b4-a4ea-a86e6e8c4acc" providerId="ADAL" clId="{6A11B075-55F7-4093-928F-661E86CC41D9}" dt="2021-11-11T13:44:25.419" v="208" actId="47"/>
        <pc:sldMkLst>
          <pc:docMk/>
          <pc:sldMk cId="1640007433" sldId="909"/>
        </pc:sldMkLst>
      </pc:sldChg>
      <pc:sldChg chg="add del modNotes">
        <pc:chgData name="Marta" userId="eac6eb22-5f14-46b4-a4ea-a86e6e8c4acc" providerId="ADAL" clId="{6A11B075-55F7-4093-928F-661E86CC41D9}" dt="2021-12-06T13:48:56.104" v="578" actId="47"/>
        <pc:sldMkLst>
          <pc:docMk/>
          <pc:sldMk cId="2293664263" sldId="910"/>
        </pc:sldMkLst>
      </pc:sldChg>
      <pc:sldChg chg="del">
        <pc:chgData name="Marta" userId="eac6eb22-5f14-46b4-a4ea-a86e6e8c4acc" providerId="ADAL" clId="{6A11B075-55F7-4093-928F-661E86CC41D9}" dt="2021-11-11T13:44:25.896" v="209" actId="47"/>
        <pc:sldMkLst>
          <pc:docMk/>
          <pc:sldMk cId="2890627129" sldId="910"/>
        </pc:sldMkLst>
      </pc:sldChg>
      <pc:sldChg chg="delSp modSp add del mod modNotes">
        <pc:chgData name="Marta" userId="eac6eb22-5f14-46b4-a4ea-a86e6e8c4acc" providerId="ADAL" clId="{6A11B075-55F7-4093-928F-661E86CC41D9}" dt="2021-12-06T13:48:56.104" v="578" actId="47"/>
        <pc:sldMkLst>
          <pc:docMk/>
          <pc:sldMk cId="175247831" sldId="911"/>
        </pc:sldMkLst>
        <pc:spChg chg="mod">
          <ac:chgData name="Marta" userId="eac6eb22-5f14-46b4-a4ea-a86e6e8c4acc" providerId="ADAL" clId="{6A11B075-55F7-4093-928F-661E86CC41D9}" dt="2021-12-06T13:47:09.970" v="549" actId="115"/>
          <ac:spMkLst>
            <pc:docMk/>
            <pc:sldMk cId="175247831" sldId="911"/>
            <ac:spMk id="49" creationId="{00000000-0000-0000-0000-000000000000}"/>
          </ac:spMkLst>
        </pc:spChg>
        <pc:spChg chg="del">
          <ac:chgData name="Marta" userId="eac6eb22-5f14-46b4-a4ea-a86e6e8c4acc" providerId="ADAL" clId="{6A11B075-55F7-4093-928F-661E86CC41D9}" dt="2021-12-06T13:47:07.647" v="548" actId="478"/>
          <ac:spMkLst>
            <pc:docMk/>
            <pc:sldMk cId="175247831" sldId="911"/>
            <ac:spMk id="51" creationId="{00000000-0000-0000-0000-000000000000}"/>
          </ac:spMkLst>
        </pc:spChg>
      </pc:sldChg>
      <pc:sldChg chg="del">
        <pc:chgData name="Marta" userId="eac6eb22-5f14-46b4-a4ea-a86e6e8c4acc" providerId="ADAL" clId="{6A11B075-55F7-4093-928F-661E86CC41D9}" dt="2021-11-11T13:43:16.462" v="197" actId="2696"/>
        <pc:sldMkLst>
          <pc:docMk/>
          <pc:sldMk cId="483915065" sldId="911"/>
        </pc:sldMkLst>
      </pc:sldChg>
      <pc:sldChg chg="delSp modSp add del mod modNotes">
        <pc:chgData name="Marta" userId="eac6eb22-5f14-46b4-a4ea-a86e6e8c4acc" providerId="ADAL" clId="{6A11B075-55F7-4093-928F-661E86CC41D9}" dt="2021-12-06T13:48:56.104" v="578" actId="47"/>
        <pc:sldMkLst>
          <pc:docMk/>
          <pc:sldMk cId="246973646" sldId="912"/>
        </pc:sldMkLst>
        <pc:spChg chg="mod">
          <ac:chgData name="Marta" userId="eac6eb22-5f14-46b4-a4ea-a86e6e8c4acc" providerId="ADAL" clId="{6A11B075-55F7-4093-928F-661E86CC41D9}" dt="2021-12-06T13:47:15.938" v="551" actId="115"/>
          <ac:spMkLst>
            <pc:docMk/>
            <pc:sldMk cId="246973646" sldId="912"/>
            <ac:spMk id="46" creationId="{00000000-0000-0000-0000-000000000000}"/>
          </ac:spMkLst>
        </pc:spChg>
        <pc:spChg chg="del">
          <ac:chgData name="Marta" userId="eac6eb22-5f14-46b4-a4ea-a86e6e8c4acc" providerId="ADAL" clId="{6A11B075-55F7-4093-928F-661E86CC41D9}" dt="2021-12-06T13:47:13.902" v="550" actId="478"/>
          <ac:spMkLst>
            <pc:docMk/>
            <pc:sldMk cId="246973646" sldId="912"/>
            <ac:spMk id="48" creationId="{00000000-0000-0000-0000-000000000000}"/>
          </ac:spMkLst>
        </pc:spChg>
      </pc:sldChg>
      <pc:sldChg chg="del">
        <pc:chgData name="Marta" userId="eac6eb22-5f14-46b4-a4ea-a86e6e8c4acc" providerId="ADAL" clId="{6A11B075-55F7-4093-928F-661E86CC41D9}" dt="2021-11-11T13:43:16.462" v="197" actId="2696"/>
        <pc:sldMkLst>
          <pc:docMk/>
          <pc:sldMk cId="2313699525" sldId="912"/>
        </pc:sldMkLst>
      </pc:sldChg>
      <pc:sldChg chg="delSp modSp add del mod modNotes">
        <pc:chgData name="Marta" userId="eac6eb22-5f14-46b4-a4ea-a86e6e8c4acc" providerId="ADAL" clId="{6A11B075-55F7-4093-928F-661E86CC41D9}" dt="2021-12-06T13:48:56.104" v="578" actId="47"/>
        <pc:sldMkLst>
          <pc:docMk/>
          <pc:sldMk cId="592405965" sldId="913"/>
        </pc:sldMkLst>
        <pc:spChg chg="mod">
          <ac:chgData name="Marta" userId="eac6eb22-5f14-46b4-a4ea-a86e6e8c4acc" providerId="ADAL" clId="{6A11B075-55F7-4093-928F-661E86CC41D9}" dt="2021-12-06T13:47:21.565" v="553" actId="115"/>
          <ac:spMkLst>
            <pc:docMk/>
            <pc:sldMk cId="592405965" sldId="913"/>
            <ac:spMk id="51" creationId="{00000000-0000-0000-0000-000000000000}"/>
          </ac:spMkLst>
        </pc:spChg>
        <pc:spChg chg="del">
          <ac:chgData name="Marta" userId="eac6eb22-5f14-46b4-a4ea-a86e6e8c4acc" providerId="ADAL" clId="{6A11B075-55F7-4093-928F-661E86CC41D9}" dt="2021-12-06T13:47:19.085" v="552" actId="478"/>
          <ac:spMkLst>
            <pc:docMk/>
            <pc:sldMk cId="592405965" sldId="913"/>
            <ac:spMk id="53" creationId="{00000000-0000-0000-0000-000000000000}"/>
          </ac:spMkLst>
        </pc:spChg>
      </pc:sldChg>
      <pc:sldChg chg="delSp modSp add del mod modNotes">
        <pc:chgData name="Marta" userId="eac6eb22-5f14-46b4-a4ea-a86e6e8c4acc" providerId="ADAL" clId="{6A11B075-55F7-4093-928F-661E86CC41D9}" dt="2021-12-06T13:48:56.104" v="578" actId="47"/>
        <pc:sldMkLst>
          <pc:docMk/>
          <pc:sldMk cId="4034703913" sldId="914"/>
        </pc:sldMkLst>
        <pc:spChg chg="mod">
          <ac:chgData name="Marta" userId="eac6eb22-5f14-46b4-a4ea-a86e6e8c4acc" providerId="ADAL" clId="{6A11B075-55F7-4093-928F-661E86CC41D9}" dt="2021-12-06T13:47:27.572" v="555" actId="115"/>
          <ac:spMkLst>
            <pc:docMk/>
            <pc:sldMk cId="4034703913" sldId="914"/>
            <ac:spMk id="14" creationId="{00000000-0000-0000-0000-000000000000}"/>
          </ac:spMkLst>
        </pc:spChg>
        <pc:spChg chg="del">
          <ac:chgData name="Marta" userId="eac6eb22-5f14-46b4-a4ea-a86e6e8c4acc" providerId="ADAL" clId="{6A11B075-55F7-4093-928F-661E86CC41D9}" dt="2021-12-06T13:47:25.396" v="554" actId="478"/>
          <ac:spMkLst>
            <pc:docMk/>
            <pc:sldMk cId="4034703913" sldId="914"/>
            <ac:spMk id="16" creationId="{00000000-0000-0000-0000-000000000000}"/>
          </ac:spMkLst>
        </pc:spChg>
      </pc:sldChg>
      <pc:sldChg chg="add del modNotes">
        <pc:chgData name="Marta" userId="eac6eb22-5f14-46b4-a4ea-a86e6e8c4acc" providerId="ADAL" clId="{6A11B075-55F7-4093-928F-661E86CC41D9}" dt="2021-12-06T13:48:56.104" v="578" actId="47"/>
        <pc:sldMkLst>
          <pc:docMk/>
          <pc:sldMk cId="1813491863" sldId="915"/>
        </pc:sldMkLst>
      </pc:sldChg>
      <pc:sldChg chg="delSp modSp add del mod modNotes">
        <pc:chgData name="Marta" userId="eac6eb22-5f14-46b4-a4ea-a86e6e8c4acc" providerId="ADAL" clId="{6A11B075-55F7-4093-928F-661E86CC41D9}" dt="2021-12-06T13:48:56.104" v="578" actId="47"/>
        <pc:sldMkLst>
          <pc:docMk/>
          <pc:sldMk cId="1451443909" sldId="916"/>
        </pc:sldMkLst>
        <pc:spChg chg="mod">
          <ac:chgData name="Marta" userId="eac6eb22-5f14-46b4-a4ea-a86e6e8c4acc" providerId="ADAL" clId="{6A11B075-55F7-4093-928F-661E86CC41D9}" dt="2021-12-06T13:47:38.225" v="557" actId="115"/>
          <ac:spMkLst>
            <pc:docMk/>
            <pc:sldMk cId="1451443909" sldId="916"/>
            <ac:spMk id="53" creationId="{00000000-0000-0000-0000-000000000000}"/>
          </ac:spMkLst>
        </pc:spChg>
        <pc:spChg chg="del">
          <ac:chgData name="Marta" userId="eac6eb22-5f14-46b4-a4ea-a86e6e8c4acc" providerId="ADAL" clId="{6A11B075-55F7-4093-928F-661E86CC41D9}" dt="2021-12-06T13:47:34.573" v="556" actId="478"/>
          <ac:spMkLst>
            <pc:docMk/>
            <pc:sldMk cId="1451443909" sldId="916"/>
            <ac:spMk id="54" creationId="{00000000-0000-0000-0000-000000000000}"/>
          </ac:spMkLst>
        </pc:spChg>
      </pc:sldChg>
      <pc:sldChg chg="delSp add del mod modNotes">
        <pc:chgData name="Marta" userId="eac6eb22-5f14-46b4-a4ea-a86e6e8c4acc" providerId="ADAL" clId="{6A11B075-55F7-4093-928F-661E86CC41D9}" dt="2021-12-06T13:48:56.104" v="578" actId="47"/>
        <pc:sldMkLst>
          <pc:docMk/>
          <pc:sldMk cId="282216603" sldId="917"/>
        </pc:sldMkLst>
        <pc:spChg chg="del">
          <ac:chgData name="Marta" userId="eac6eb22-5f14-46b4-a4ea-a86e6e8c4acc" providerId="ADAL" clId="{6A11B075-55F7-4093-928F-661E86CC41D9}" dt="2021-12-06T13:47:41.263" v="558" actId="478"/>
          <ac:spMkLst>
            <pc:docMk/>
            <pc:sldMk cId="282216603" sldId="917"/>
            <ac:spMk id="48" creationId="{00000000-0000-0000-0000-000000000000}"/>
          </ac:spMkLst>
        </pc:spChg>
      </pc:sldChg>
      <pc:sldChg chg="add del modNotes">
        <pc:chgData name="Marta" userId="eac6eb22-5f14-46b4-a4ea-a86e6e8c4acc" providerId="ADAL" clId="{6A11B075-55F7-4093-928F-661E86CC41D9}" dt="2021-12-06T13:48:56.104" v="578" actId="47"/>
        <pc:sldMkLst>
          <pc:docMk/>
          <pc:sldMk cId="2087133487" sldId="918"/>
        </pc:sldMkLst>
      </pc:sldChg>
      <pc:sldChg chg="add del modNotes">
        <pc:chgData name="Marta" userId="eac6eb22-5f14-46b4-a4ea-a86e6e8c4acc" providerId="ADAL" clId="{6A11B075-55F7-4093-928F-661E86CC41D9}" dt="2021-12-06T13:48:56.104" v="578" actId="47"/>
        <pc:sldMkLst>
          <pc:docMk/>
          <pc:sldMk cId="3976866289" sldId="919"/>
        </pc:sldMkLst>
      </pc:sldChg>
      <pc:sldChg chg="add del modNotes">
        <pc:chgData name="Marta" userId="eac6eb22-5f14-46b4-a4ea-a86e6e8c4acc" providerId="ADAL" clId="{6A11B075-55F7-4093-928F-661E86CC41D9}" dt="2021-12-06T13:48:56.104" v="578" actId="47"/>
        <pc:sldMkLst>
          <pc:docMk/>
          <pc:sldMk cId="2271588095" sldId="920"/>
        </pc:sldMkLst>
      </pc:sldChg>
      <pc:sldChg chg="add del modNotes">
        <pc:chgData name="Marta" userId="eac6eb22-5f14-46b4-a4ea-a86e6e8c4acc" providerId="ADAL" clId="{6A11B075-55F7-4093-928F-661E86CC41D9}" dt="2021-12-06T13:48:56.104" v="578" actId="47"/>
        <pc:sldMkLst>
          <pc:docMk/>
          <pc:sldMk cId="2551085978" sldId="921"/>
        </pc:sldMkLst>
      </pc:sldChg>
      <pc:sldChg chg="add del modNotes">
        <pc:chgData name="Marta" userId="eac6eb22-5f14-46b4-a4ea-a86e6e8c4acc" providerId="ADAL" clId="{6A11B075-55F7-4093-928F-661E86CC41D9}" dt="2021-12-06T13:48:56.104" v="578" actId="47"/>
        <pc:sldMkLst>
          <pc:docMk/>
          <pc:sldMk cId="1010825872" sldId="922"/>
        </pc:sldMkLst>
      </pc:sldChg>
      <pc:sldChg chg="add del modNotes">
        <pc:chgData name="Marta" userId="eac6eb22-5f14-46b4-a4ea-a86e6e8c4acc" providerId="ADAL" clId="{6A11B075-55F7-4093-928F-661E86CC41D9}" dt="2021-12-06T13:48:56.104" v="578" actId="47"/>
        <pc:sldMkLst>
          <pc:docMk/>
          <pc:sldMk cId="1035113140" sldId="923"/>
        </pc:sldMkLst>
      </pc:sldChg>
      <pc:sldChg chg="add del modNotes">
        <pc:chgData name="Marta" userId="eac6eb22-5f14-46b4-a4ea-a86e6e8c4acc" providerId="ADAL" clId="{6A11B075-55F7-4093-928F-661E86CC41D9}" dt="2021-12-06T13:48:56.104" v="578" actId="47"/>
        <pc:sldMkLst>
          <pc:docMk/>
          <pc:sldMk cId="4230429941" sldId="924"/>
        </pc:sldMkLst>
      </pc:sldChg>
      <pc:sldChg chg="add del modNotes">
        <pc:chgData name="Marta" userId="eac6eb22-5f14-46b4-a4ea-a86e6e8c4acc" providerId="ADAL" clId="{6A11B075-55F7-4093-928F-661E86CC41D9}" dt="2021-12-06T13:48:56.104" v="578" actId="47"/>
        <pc:sldMkLst>
          <pc:docMk/>
          <pc:sldMk cId="3226553485" sldId="925"/>
        </pc:sldMkLst>
      </pc:sldChg>
      <pc:sldChg chg="add del modNotes">
        <pc:chgData name="Marta" userId="eac6eb22-5f14-46b4-a4ea-a86e6e8c4acc" providerId="ADAL" clId="{6A11B075-55F7-4093-928F-661E86CC41D9}" dt="2021-12-06T13:48:13.632" v="574"/>
        <pc:sldMkLst>
          <pc:docMk/>
          <pc:sldMk cId="0" sldId="926"/>
        </pc:sldMkLst>
      </pc:sldChg>
      <pc:sldChg chg="add del">
        <pc:chgData name="Marta" userId="eac6eb22-5f14-46b4-a4ea-a86e6e8c4acc" providerId="ADAL" clId="{6A11B075-55F7-4093-928F-661E86CC41D9}" dt="2021-12-06T13:44:30.022" v="508" actId="47"/>
        <pc:sldMkLst>
          <pc:docMk/>
          <pc:sldMk cId="194686565" sldId="926"/>
        </pc:sldMkLst>
      </pc:sldChg>
      <pc:sldChg chg="add del modNotes">
        <pc:chgData name="Marta" userId="eac6eb22-5f14-46b4-a4ea-a86e6e8c4acc" providerId="ADAL" clId="{6A11B075-55F7-4093-928F-661E86CC41D9}" dt="2021-12-06T13:48:13.632" v="574"/>
        <pc:sldMkLst>
          <pc:docMk/>
          <pc:sldMk cId="0" sldId="927"/>
        </pc:sldMkLst>
      </pc:sldChg>
      <pc:sldChg chg="add del modNotes">
        <pc:chgData name="Marta" userId="eac6eb22-5f14-46b4-a4ea-a86e6e8c4acc" providerId="ADAL" clId="{6A11B075-55F7-4093-928F-661E86CC41D9}" dt="2021-12-06T13:48:13.632" v="574"/>
        <pc:sldMkLst>
          <pc:docMk/>
          <pc:sldMk cId="0" sldId="928"/>
        </pc:sldMkLst>
      </pc:sldChg>
      <pc:sldChg chg="add del modNotes">
        <pc:chgData name="Marta" userId="eac6eb22-5f14-46b4-a4ea-a86e6e8c4acc" providerId="ADAL" clId="{6A11B075-55F7-4093-928F-661E86CC41D9}" dt="2021-12-06T13:48:13.632" v="574"/>
        <pc:sldMkLst>
          <pc:docMk/>
          <pc:sldMk cId="0" sldId="929"/>
        </pc:sldMkLst>
      </pc:sldChg>
      <pc:sldChg chg="add del modNotes">
        <pc:chgData name="Marta" userId="eac6eb22-5f14-46b4-a4ea-a86e6e8c4acc" providerId="ADAL" clId="{6A11B075-55F7-4093-928F-661E86CC41D9}" dt="2021-12-06T13:48:13.632" v="574"/>
        <pc:sldMkLst>
          <pc:docMk/>
          <pc:sldMk cId="0" sldId="930"/>
        </pc:sldMkLst>
      </pc:sldChg>
      <pc:sldChg chg="del">
        <pc:chgData name="Marta" userId="eac6eb22-5f14-46b4-a4ea-a86e6e8c4acc" providerId="ADAL" clId="{6A11B075-55F7-4093-928F-661E86CC41D9}" dt="2021-11-11T13:43:16.462" v="197" actId="2696"/>
        <pc:sldMkLst>
          <pc:docMk/>
          <pc:sldMk cId="2621492060" sldId="2146"/>
        </pc:sldMkLst>
      </pc:sldChg>
      <pc:sldChg chg="del">
        <pc:chgData name="Marta" userId="eac6eb22-5f14-46b4-a4ea-a86e6e8c4acc" providerId="ADAL" clId="{6A11B075-55F7-4093-928F-661E86CC41D9}" dt="2021-11-11T13:43:16.462" v="197" actId="2696"/>
        <pc:sldMkLst>
          <pc:docMk/>
          <pc:sldMk cId="4281263991" sldId="2147"/>
        </pc:sldMkLst>
      </pc:sldChg>
      <pc:sldChg chg="del">
        <pc:chgData name="Marta" userId="eac6eb22-5f14-46b4-a4ea-a86e6e8c4acc" providerId="ADAL" clId="{6A11B075-55F7-4093-928F-661E86CC41D9}" dt="2021-11-11T13:43:16.462" v="197" actId="2696"/>
        <pc:sldMkLst>
          <pc:docMk/>
          <pc:sldMk cId="735219569" sldId="2148"/>
        </pc:sldMkLst>
      </pc:sldChg>
      <pc:sldChg chg="del">
        <pc:chgData name="Marta" userId="eac6eb22-5f14-46b4-a4ea-a86e6e8c4acc" providerId="ADAL" clId="{6A11B075-55F7-4093-928F-661E86CC41D9}" dt="2021-11-11T13:43:16.462" v="197" actId="2696"/>
        <pc:sldMkLst>
          <pc:docMk/>
          <pc:sldMk cId="870380988" sldId="2153"/>
        </pc:sldMkLst>
      </pc:sldChg>
      <pc:sldChg chg="del">
        <pc:chgData name="Marta" userId="eac6eb22-5f14-46b4-a4ea-a86e6e8c4acc" providerId="ADAL" clId="{6A11B075-55F7-4093-928F-661E86CC41D9}" dt="2021-11-11T13:43:16.462" v="197" actId="2696"/>
        <pc:sldMkLst>
          <pc:docMk/>
          <pc:sldMk cId="3094483959" sldId="2154"/>
        </pc:sldMkLst>
      </pc:sldChg>
      <pc:sldChg chg="del">
        <pc:chgData name="Marta" userId="eac6eb22-5f14-46b4-a4ea-a86e6e8c4acc" providerId="ADAL" clId="{6A11B075-55F7-4093-928F-661E86CC41D9}" dt="2021-11-11T13:43:16.462" v="197" actId="2696"/>
        <pc:sldMkLst>
          <pc:docMk/>
          <pc:sldMk cId="2764321444" sldId="3589"/>
        </pc:sldMkLst>
      </pc:sldChg>
      <pc:sldChg chg="del">
        <pc:chgData name="Marta" userId="eac6eb22-5f14-46b4-a4ea-a86e6e8c4acc" providerId="ADAL" clId="{6A11B075-55F7-4093-928F-661E86CC41D9}" dt="2021-11-11T13:43:16.462" v="197" actId="2696"/>
        <pc:sldMkLst>
          <pc:docMk/>
          <pc:sldMk cId="3227904390" sldId="3590"/>
        </pc:sldMkLst>
      </pc:sldChg>
      <pc:sldChg chg="del">
        <pc:chgData name="Marta" userId="eac6eb22-5f14-46b4-a4ea-a86e6e8c4acc" providerId="ADAL" clId="{6A11B075-55F7-4093-928F-661E86CC41D9}" dt="2021-11-11T13:43:16.462" v="197" actId="2696"/>
        <pc:sldMkLst>
          <pc:docMk/>
          <pc:sldMk cId="1365319054" sldId="3593"/>
        </pc:sldMkLst>
      </pc:sldChg>
      <pc:sldChg chg="del">
        <pc:chgData name="Marta" userId="eac6eb22-5f14-46b4-a4ea-a86e6e8c4acc" providerId="ADAL" clId="{6A11B075-55F7-4093-928F-661E86CC41D9}" dt="2021-11-11T13:43:16.462" v="197" actId="2696"/>
        <pc:sldMkLst>
          <pc:docMk/>
          <pc:sldMk cId="2391731713" sldId="3595"/>
        </pc:sldMkLst>
      </pc:sldChg>
      <pc:sldChg chg="del">
        <pc:chgData name="Marta" userId="eac6eb22-5f14-46b4-a4ea-a86e6e8c4acc" providerId="ADAL" clId="{6A11B075-55F7-4093-928F-661E86CC41D9}" dt="2021-11-11T13:43:16.462" v="197" actId="2696"/>
        <pc:sldMkLst>
          <pc:docMk/>
          <pc:sldMk cId="299346207" sldId="3596"/>
        </pc:sldMkLst>
      </pc:sldChg>
      <pc:sldChg chg="del">
        <pc:chgData name="Marta" userId="eac6eb22-5f14-46b4-a4ea-a86e6e8c4acc" providerId="ADAL" clId="{6A11B075-55F7-4093-928F-661E86CC41D9}" dt="2021-11-11T13:43:16.462" v="197" actId="2696"/>
        <pc:sldMkLst>
          <pc:docMk/>
          <pc:sldMk cId="2760695504" sldId="3597"/>
        </pc:sldMkLst>
      </pc:sldChg>
      <pc:sldChg chg="del">
        <pc:chgData name="Marta" userId="eac6eb22-5f14-46b4-a4ea-a86e6e8c4acc" providerId="ADAL" clId="{6A11B075-55F7-4093-928F-661E86CC41D9}" dt="2021-11-11T13:43:16.462" v="197" actId="2696"/>
        <pc:sldMkLst>
          <pc:docMk/>
          <pc:sldMk cId="865545707" sldId="3598"/>
        </pc:sldMkLst>
      </pc:sldChg>
      <pc:sldChg chg="del">
        <pc:chgData name="Marta" userId="eac6eb22-5f14-46b4-a4ea-a86e6e8c4acc" providerId="ADAL" clId="{6A11B075-55F7-4093-928F-661E86CC41D9}" dt="2021-11-11T13:43:16.462" v="197" actId="2696"/>
        <pc:sldMkLst>
          <pc:docMk/>
          <pc:sldMk cId="590727366" sldId="3599"/>
        </pc:sldMkLst>
      </pc:sldChg>
      <pc:sldChg chg="del">
        <pc:chgData name="Marta" userId="eac6eb22-5f14-46b4-a4ea-a86e6e8c4acc" providerId="ADAL" clId="{6A11B075-55F7-4093-928F-661E86CC41D9}" dt="2021-11-11T13:43:16.462" v="197" actId="2696"/>
        <pc:sldMkLst>
          <pc:docMk/>
          <pc:sldMk cId="1160348529" sldId="3600"/>
        </pc:sldMkLst>
      </pc:sldChg>
      <pc:sldChg chg="del">
        <pc:chgData name="Marta" userId="eac6eb22-5f14-46b4-a4ea-a86e6e8c4acc" providerId="ADAL" clId="{6A11B075-55F7-4093-928F-661E86CC41D9}" dt="2021-11-11T13:43:16.462" v="197" actId="2696"/>
        <pc:sldMkLst>
          <pc:docMk/>
          <pc:sldMk cId="1723755474" sldId="3614"/>
        </pc:sldMkLst>
      </pc:sldChg>
      <pc:sldChg chg="del">
        <pc:chgData name="Marta" userId="eac6eb22-5f14-46b4-a4ea-a86e6e8c4acc" providerId="ADAL" clId="{6A11B075-55F7-4093-928F-661E86CC41D9}" dt="2021-11-11T13:43:16.462" v="197" actId="2696"/>
        <pc:sldMkLst>
          <pc:docMk/>
          <pc:sldMk cId="3997304861" sldId="3615"/>
        </pc:sldMkLst>
      </pc:sldChg>
      <pc:sldChg chg="del">
        <pc:chgData name="Marta" userId="eac6eb22-5f14-46b4-a4ea-a86e6e8c4acc" providerId="ADAL" clId="{6A11B075-55F7-4093-928F-661E86CC41D9}" dt="2021-11-11T13:43:16.462" v="197" actId="2696"/>
        <pc:sldMkLst>
          <pc:docMk/>
          <pc:sldMk cId="563535205" sldId="3616"/>
        </pc:sldMkLst>
      </pc:sldChg>
      <pc:sldMasterChg chg="add del addSldLayout delSldLayout">
        <pc:chgData name="Marta" userId="eac6eb22-5f14-46b4-a4ea-a86e6e8c4acc" providerId="ADAL" clId="{6A11B075-55F7-4093-928F-661E86CC41D9}" dt="2021-12-06T13:48:56.104" v="578" actId="47"/>
        <pc:sldMasterMkLst>
          <pc:docMk/>
          <pc:sldMasterMk cId="1943259863" sldId="2147483648"/>
        </pc:sldMasterMkLst>
        <pc:sldLayoutChg chg="add del">
          <pc:chgData name="Marta" userId="eac6eb22-5f14-46b4-a4ea-a86e6e8c4acc" providerId="ADAL" clId="{6A11B075-55F7-4093-928F-661E86CC41D9}" dt="2021-12-06T13:48:56.104" v="578" actId="47"/>
          <pc:sldLayoutMkLst>
            <pc:docMk/>
            <pc:sldMasterMk cId="1943259863" sldId="2147483648"/>
            <pc:sldLayoutMk cId="0" sldId="2147483662"/>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3"/>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4"/>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5"/>
          </pc:sldLayoutMkLst>
        </pc:sldLayoutChg>
      </pc:sldMasterChg>
      <pc:sldMasterChg chg="del delSldLayout">
        <pc:chgData name="Marta" userId="eac6eb22-5f14-46b4-a4ea-a86e6e8c4acc" providerId="ADAL" clId="{6A11B075-55F7-4093-928F-661E86CC41D9}" dt="2021-11-11T13:44:25.896" v="209" actId="47"/>
        <pc:sldMasterMkLst>
          <pc:docMk/>
          <pc:sldMasterMk cId="3116267478" sldId="2147483887"/>
        </pc:sldMasterMkLst>
        <pc:sldLayoutChg chg="del">
          <pc:chgData name="Marta" userId="eac6eb22-5f14-46b4-a4ea-a86e6e8c4acc" providerId="ADAL" clId="{6A11B075-55F7-4093-928F-661E86CC41D9}" dt="2021-11-11T13:44:25.896" v="209" actId="47"/>
          <pc:sldLayoutMkLst>
            <pc:docMk/>
            <pc:sldMasterMk cId="3116267478" sldId="2147483887"/>
            <pc:sldLayoutMk cId="1777259898" sldId="2147483870"/>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075467724" sldId="2147483888"/>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837236623" sldId="2147483894"/>
          </pc:sldLayoutMkLst>
        </pc:sldLayoutChg>
        <pc:sldLayoutChg chg="del">
          <pc:chgData name="Marta" userId="eac6eb22-5f14-46b4-a4ea-a86e6e8c4acc" providerId="ADAL" clId="{6A11B075-55F7-4093-928F-661E86CC41D9}" dt="2021-11-11T13:44:25.419" v="208" actId="47"/>
          <pc:sldLayoutMkLst>
            <pc:docMk/>
            <pc:sldMasterMk cId="3116267478" sldId="2147483887"/>
            <pc:sldLayoutMk cId="2416092903" sldId="2147483899"/>
          </pc:sldLayoutMkLst>
        </pc:sldLayoutChg>
      </pc:sldMasterChg>
      <pc:sldMasterChg chg="del delSldLayout">
        <pc:chgData name="Marta" userId="eac6eb22-5f14-46b4-a4ea-a86e6e8c4acc" providerId="ADAL" clId="{6A11B075-55F7-4093-928F-661E86CC41D9}" dt="2021-12-06T13:49:41.743" v="611" actId="47"/>
        <pc:sldMasterMkLst>
          <pc:docMk/>
          <pc:sldMasterMk cId="1075262556" sldId="2147483970"/>
        </pc:sldMasterMkLst>
        <pc:sldLayoutChg chg="del">
          <pc:chgData name="Marta" userId="eac6eb22-5f14-46b4-a4ea-a86e6e8c4acc" providerId="ADAL" clId="{6A11B075-55F7-4093-928F-661E86CC41D9}" dt="2021-12-06T13:49:41.743" v="611" actId="47"/>
          <pc:sldLayoutMkLst>
            <pc:docMk/>
            <pc:sldMasterMk cId="1075262556" sldId="2147483970"/>
            <pc:sldLayoutMk cId="2131983544" sldId="2147483971"/>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1309103778" sldId="2147483972"/>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2997452298" sldId="2147483973"/>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497711709" sldId="2147483974"/>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3453579608" sldId="2147483975"/>
          </pc:sldLayoutMkLst>
        </pc:sldLayoutChg>
      </pc:sldMasterChg>
      <pc:sldMasterChg chg="del delSldLayout">
        <pc:chgData name="Marta" userId="eac6eb22-5f14-46b4-a4ea-a86e6e8c4acc" providerId="ADAL" clId="{6A11B075-55F7-4093-928F-661E86CC41D9}" dt="2021-11-11T13:43:16.462" v="197" actId="2696"/>
        <pc:sldMasterMkLst>
          <pc:docMk/>
          <pc:sldMasterMk cId="3610892793" sldId="2147483970"/>
        </pc:sldMasterMkLst>
        <pc:sldLayoutChg chg="del">
          <pc:chgData name="Marta" userId="eac6eb22-5f14-46b4-a4ea-a86e6e8c4acc" providerId="ADAL" clId="{6A11B075-55F7-4093-928F-661E86CC41D9}" dt="2021-11-11T13:43:16.462" v="197" actId="2696"/>
          <pc:sldLayoutMkLst>
            <pc:docMk/>
            <pc:sldMasterMk cId="3610892793" sldId="2147483970"/>
            <pc:sldLayoutMk cId="779227286" sldId="2147483971"/>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1952551" sldId="2147483972"/>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317549779" sldId="2147483973"/>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480684923" sldId="2147483974"/>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926936009" sldId="2147483975"/>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3742794" sldId="2147483976"/>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14770947" sldId="2147483977"/>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647705722" sldId="2147483978"/>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517711802" sldId="2147483979"/>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08011551" sldId="2147483980"/>
          </pc:sldLayoutMkLst>
        </pc:sldLayoutChg>
      </pc:sldMasterChg>
    </pc:docChg>
  </pc:docChgLst>
  <pc:docChgLst>
    <pc:chgData name="Marta" userId="eac6eb22-5f14-46b4-a4ea-a86e6e8c4acc" providerId="ADAL" clId="{AFD316D4-03FD-4717-AF64-9D0B15480139}"/>
    <pc:docChg chg="undo custSel addSld delSld modSld sldOrd addMainMaster delMainMaster">
      <pc:chgData name="Marta" userId="eac6eb22-5f14-46b4-a4ea-a86e6e8c4acc" providerId="ADAL" clId="{AFD316D4-03FD-4717-AF64-9D0B15480139}" dt="2022-11-10T18:46:48.855" v="2017"/>
      <pc:docMkLst>
        <pc:docMk/>
      </pc:docMkLst>
      <pc:sldChg chg="modSp mod">
        <pc:chgData name="Marta" userId="eac6eb22-5f14-46b4-a4ea-a86e6e8c4acc" providerId="ADAL" clId="{AFD316D4-03FD-4717-AF64-9D0B15480139}" dt="2022-11-10T14:30:47.795" v="1989" actId="255"/>
        <pc:sldMkLst>
          <pc:docMk/>
          <pc:sldMk cId="2325718728" sldId="257"/>
        </pc:sldMkLst>
        <pc:spChg chg="mod">
          <ac:chgData name="Marta" userId="eac6eb22-5f14-46b4-a4ea-a86e6e8c4acc" providerId="ADAL" clId="{AFD316D4-03FD-4717-AF64-9D0B15480139}" dt="2022-11-10T14:30:47.795" v="1989" actId="255"/>
          <ac:spMkLst>
            <pc:docMk/>
            <pc:sldMk cId="2325718728" sldId="257"/>
            <ac:spMk id="10" creationId="{6D5EDE2A-40A4-4199-AAF2-68729E10C1E4}"/>
          </ac:spMkLst>
        </pc:spChg>
        <pc:picChg chg="mod">
          <ac:chgData name="Marta" userId="eac6eb22-5f14-46b4-a4ea-a86e6e8c4acc" providerId="ADAL" clId="{AFD316D4-03FD-4717-AF64-9D0B15480139}" dt="2022-10-25T15:47:12.393" v="371" actId="1076"/>
          <ac:picMkLst>
            <pc:docMk/>
            <pc:sldMk cId="2325718728" sldId="257"/>
            <ac:picMk id="3" creationId="{B7C8E147-0753-4CE0-AFEF-9DC7AB03098B}"/>
          </ac:picMkLst>
        </pc:picChg>
      </pc:sldChg>
      <pc:sldChg chg="addSp delSp modSp mod">
        <pc:chgData name="Marta" userId="eac6eb22-5f14-46b4-a4ea-a86e6e8c4acc" providerId="ADAL" clId="{AFD316D4-03FD-4717-AF64-9D0B15480139}" dt="2022-11-07T17:18:43.585" v="1684" actId="20577"/>
        <pc:sldMkLst>
          <pc:docMk/>
          <pc:sldMk cId="3528939462" sldId="258"/>
        </pc:sldMkLst>
        <pc:spChg chg="add mod">
          <ac:chgData name="Marta" userId="eac6eb22-5f14-46b4-a4ea-a86e6e8c4acc" providerId="ADAL" clId="{AFD316D4-03FD-4717-AF64-9D0B15480139}" dt="2022-11-04T12:35:13.357" v="1519" actId="1076"/>
          <ac:spMkLst>
            <pc:docMk/>
            <pc:sldMk cId="3528939462" sldId="258"/>
            <ac:spMk id="3" creationId="{F6BAC5C6-1DD2-48EF-8DEB-72595E31DFE8}"/>
          </ac:spMkLst>
        </pc:spChg>
        <pc:spChg chg="mod">
          <ac:chgData name="Marta" userId="eac6eb22-5f14-46b4-a4ea-a86e6e8c4acc" providerId="ADAL" clId="{AFD316D4-03FD-4717-AF64-9D0B15480139}" dt="2022-11-07T17:18:43.585" v="1684" actId="20577"/>
          <ac:spMkLst>
            <pc:docMk/>
            <pc:sldMk cId="3528939462" sldId="258"/>
            <ac:spMk id="4" creationId="{00000000-0000-0000-0000-000000000000}"/>
          </ac:spMkLst>
        </pc:spChg>
        <pc:spChg chg="mod">
          <ac:chgData name="Marta" userId="eac6eb22-5f14-46b4-a4ea-a86e6e8c4acc" providerId="ADAL" clId="{AFD316D4-03FD-4717-AF64-9D0B15480139}" dt="2022-11-04T12:35:13.357" v="1519" actId="1076"/>
          <ac:spMkLst>
            <pc:docMk/>
            <pc:sldMk cId="3528939462" sldId="258"/>
            <ac:spMk id="31" creationId="{0FFFDE97-0F33-4DAA-A8FB-638701428683}"/>
          </ac:spMkLst>
        </pc:spChg>
        <pc:spChg chg="mod">
          <ac:chgData name="Marta" userId="eac6eb22-5f14-46b4-a4ea-a86e6e8c4acc" providerId="ADAL" clId="{AFD316D4-03FD-4717-AF64-9D0B15480139}" dt="2022-11-04T12:35:13.357" v="1519" actId="1076"/>
          <ac:spMkLst>
            <pc:docMk/>
            <pc:sldMk cId="3528939462" sldId="258"/>
            <ac:spMk id="37" creationId="{C86F1097-EA2C-443A-BCFA-1FDC47FB3B35}"/>
          </ac:spMkLst>
        </pc:spChg>
        <pc:spChg chg="mod">
          <ac:chgData name="Marta" userId="eac6eb22-5f14-46b4-a4ea-a86e6e8c4acc" providerId="ADAL" clId="{AFD316D4-03FD-4717-AF64-9D0B15480139}" dt="2022-11-04T12:35:13.357" v="1519" actId="1076"/>
          <ac:spMkLst>
            <pc:docMk/>
            <pc:sldMk cId="3528939462" sldId="258"/>
            <ac:spMk id="42" creationId="{BC18B817-EC74-4D59-9375-5B8440D38BE8}"/>
          </ac:spMkLst>
        </pc:spChg>
        <pc:grpChg chg="add mod">
          <ac:chgData name="Marta" userId="eac6eb22-5f14-46b4-a4ea-a86e6e8c4acc" providerId="ADAL" clId="{AFD316D4-03FD-4717-AF64-9D0B15480139}" dt="2022-11-04T12:35:13.357" v="1519" actId="1076"/>
          <ac:grpSpMkLst>
            <pc:docMk/>
            <pc:sldMk cId="3528939462" sldId="258"/>
            <ac:grpSpMk id="5" creationId="{F506FF1D-C7B6-4673-BB69-0C7D22AF2438}"/>
          </ac:grpSpMkLst>
        </pc:grpChg>
        <pc:picChg chg="mod">
          <ac:chgData name="Marta" userId="eac6eb22-5f14-46b4-a4ea-a86e6e8c4acc" providerId="ADAL" clId="{AFD316D4-03FD-4717-AF64-9D0B15480139}" dt="2022-11-04T12:35:13.357" v="1519" actId="1076"/>
          <ac:picMkLst>
            <pc:docMk/>
            <pc:sldMk cId="3528939462" sldId="258"/>
            <ac:picMk id="2" creationId="{B934E16E-BECC-4A57-8DBD-7B9E3C27B31F}"/>
          </ac:picMkLst>
        </pc:picChg>
        <pc:picChg chg="mod">
          <ac:chgData name="Marta" userId="eac6eb22-5f14-46b4-a4ea-a86e6e8c4acc" providerId="ADAL" clId="{AFD316D4-03FD-4717-AF64-9D0B15480139}" dt="2022-11-04T12:35:13.357" v="1519" actId="1076"/>
          <ac:picMkLst>
            <pc:docMk/>
            <pc:sldMk cId="3528939462" sldId="258"/>
            <ac:picMk id="35" creationId="{22CB4335-C959-482C-8398-30BC363FB760}"/>
          </ac:picMkLst>
        </pc:picChg>
        <pc:picChg chg="mod">
          <ac:chgData name="Marta" userId="eac6eb22-5f14-46b4-a4ea-a86e6e8c4acc" providerId="ADAL" clId="{AFD316D4-03FD-4717-AF64-9D0B15480139}" dt="2022-11-04T12:35:13.357" v="1519" actId="1076"/>
          <ac:picMkLst>
            <pc:docMk/>
            <pc:sldMk cId="3528939462" sldId="258"/>
            <ac:picMk id="36" creationId="{940EAE47-5ED3-4190-AE81-60E67EA43EE0}"/>
          </ac:picMkLst>
        </pc:picChg>
        <pc:picChg chg="mod">
          <ac:chgData name="Marta" userId="eac6eb22-5f14-46b4-a4ea-a86e6e8c4acc" providerId="ADAL" clId="{AFD316D4-03FD-4717-AF64-9D0B15480139}" dt="2022-11-04T12:35:13.357" v="1519" actId="1076"/>
          <ac:picMkLst>
            <pc:docMk/>
            <pc:sldMk cId="3528939462" sldId="258"/>
            <ac:picMk id="40" creationId="{917B7615-CBAC-4B21-8CAF-E917F2B9D40C}"/>
          </ac:picMkLst>
        </pc:picChg>
        <pc:picChg chg="mod">
          <ac:chgData name="Marta" userId="eac6eb22-5f14-46b4-a4ea-a86e6e8c4acc" providerId="ADAL" clId="{AFD316D4-03FD-4717-AF64-9D0B15480139}" dt="2022-11-04T12:35:13.357" v="1519" actId="1076"/>
          <ac:picMkLst>
            <pc:docMk/>
            <pc:sldMk cId="3528939462" sldId="258"/>
            <ac:picMk id="41" creationId="{ACA6A063-31BC-4A91-9C62-478ABE9B4F5F}"/>
          </ac:picMkLst>
        </pc:picChg>
        <pc:picChg chg="mod">
          <ac:chgData name="Marta" userId="eac6eb22-5f14-46b4-a4ea-a86e6e8c4acc" providerId="ADAL" clId="{AFD316D4-03FD-4717-AF64-9D0B15480139}" dt="2022-11-04T12:35:13.357" v="1519" actId="1076"/>
          <ac:picMkLst>
            <pc:docMk/>
            <pc:sldMk cId="3528939462" sldId="258"/>
            <ac:picMk id="43" creationId="{DC581594-6A58-4E61-837A-FED11E50D6CE}"/>
          </ac:picMkLst>
        </pc:picChg>
        <pc:picChg chg="add del mod">
          <ac:chgData name="Marta" userId="eac6eb22-5f14-46b4-a4ea-a86e6e8c4acc" providerId="ADAL" clId="{AFD316D4-03FD-4717-AF64-9D0B15480139}" dt="2022-10-20T12:39:05.882" v="162" actId="478"/>
          <ac:picMkLst>
            <pc:docMk/>
            <pc:sldMk cId="3528939462" sldId="258"/>
            <ac:picMk id="1026" creationId="{EB52FF4D-A5DB-4856-BB55-9167EBADD8F8}"/>
          </ac:picMkLst>
        </pc:picChg>
        <pc:picChg chg="add del mod">
          <ac:chgData name="Marta" userId="eac6eb22-5f14-46b4-a4ea-a86e6e8c4acc" providerId="ADAL" clId="{AFD316D4-03FD-4717-AF64-9D0B15480139}" dt="2022-10-20T12:39:05.882" v="162" actId="478"/>
          <ac:picMkLst>
            <pc:docMk/>
            <pc:sldMk cId="3528939462" sldId="258"/>
            <ac:picMk id="1028" creationId="{57FCEB74-469F-4203-8F33-E521416C6955}"/>
          </ac:picMkLst>
        </pc:picChg>
        <pc:picChg chg="add del">
          <ac:chgData name="Marta" userId="eac6eb22-5f14-46b4-a4ea-a86e6e8c4acc" providerId="ADAL" clId="{AFD316D4-03FD-4717-AF64-9D0B15480139}" dt="2022-10-20T12:39:05.882" v="162" actId="478"/>
          <ac:picMkLst>
            <pc:docMk/>
            <pc:sldMk cId="3528939462" sldId="258"/>
            <ac:picMk id="1030" creationId="{9E6156CE-5207-45E4-9EE3-A38B4A88D446}"/>
          </ac:picMkLst>
        </pc:picChg>
        <pc:picChg chg="add del mod">
          <ac:chgData name="Marta" userId="eac6eb22-5f14-46b4-a4ea-a86e6e8c4acc" providerId="ADAL" clId="{AFD316D4-03FD-4717-AF64-9D0B15480139}" dt="2022-10-20T12:41:28.953" v="253" actId="478"/>
          <ac:picMkLst>
            <pc:docMk/>
            <pc:sldMk cId="3528939462" sldId="258"/>
            <ac:picMk id="1032" creationId="{D938C78C-C703-4796-BDF2-90B313E044B8}"/>
          </ac:picMkLst>
        </pc:picChg>
        <pc:picChg chg="add mod">
          <ac:chgData name="Marta" userId="eac6eb22-5f14-46b4-a4ea-a86e6e8c4acc" providerId="ADAL" clId="{AFD316D4-03FD-4717-AF64-9D0B15480139}" dt="2022-11-04T12:35:13.357" v="1519" actId="1076"/>
          <ac:picMkLst>
            <pc:docMk/>
            <pc:sldMk cId="3528939462" sldId="258"/>
            <ac:picMk id="1034" creationId="{FBC34BE5-F826-4F2A-8193-2E55BA20139E}"/>
          </ac:picMkLst>
        </pc:picChg>
        <pc:picChg chg="add mod">
          <ac:chgData name="Marta" userId="eac6eb22-5f14-46b4-a4ea-a86e6e8c4acc" providerId="ADAL" clId="{AFD316D4-03FD-4717-AF64-9D0B15480139}" dt="2022-11-04T12:35:13.357" v="1519" actId="1076"/>
          <ac:picMkLst>
            <pc:docMk/>
            <pc:sldMk cId="3528939462" sldId="258"/>
            <ac:picMk id="1036" creationId="{A1275E03-2E3F-41B2-8846-6E0BB2E1FD5C}"/>
          </ac:picMkLst>
        </pc:picChg>
      </pc:sldChg>
      <pc:sldChg chg="modSp mod">
        <pc:chgData name="Marta" userId="eac6eb22-5f14-46b4-a4ea-a86e6e8c4acc" providerId="ADAL" clId="{AFD316D4-03FD-4717-AF64-9D0B15480139}" dt="2022-10-25T16:47:14.558" v="1290" actId="6549"/>
        <pc:sldMkLst>
          <pc:docMk/>
          <pc:sldMk cId="3246698477" sldId="259"/>
        </pc:sldMkLst>
        <pc:spChg chg="mod">
          <ac:chgData name="Marta" userId="eac6eb22-5f14-46b4-a4ea-a86e6e8c4acc" providerId="ADAL" clId="{AFD316D4-03FD-4717-AF64-9D0B15480139}" dt="2022-10-25T16:45:12.123" v="1236" actId="20577"/>
          <ac:spMkLst>
            <pc:docMk/>
            <pc:sldMk cId="3246698477" sldId="259"/>
            <ac:spMk id="3" creationId="{00000000-0000-0000-0000-000000000000}"/>
          </ac:spMkLst>
        </pc:spChg>
        <pc:spChg chg="mod">
          <ac:chgData name="Marta" userId="eac6eb22-5f14-46b4-a4ea-a86e6e8c4acc" providerId="ADAL" clId="{AFD316D4-03FD-4717-AF64-9D0B15480139}" dt="2022-10-25T16:47:14.558" v="1290" actId="6549"/>
          <ac:spMkLst>
            <pc:docMk/>
            <pc:sldMk cId="3246698477" sldId="259"/>
            <ac:spMk id="6" creationId="{A0EE4CC9-0880-42C6-9DE7-6F418E1E107B}"/>
          </ac:spMkLst>
        </pc:spChg>
      </pc:sldChg>
      <pc:sldChg chg="modSp mod">
        <pc:chgData name="Marta" userId="eac6eb22-5f14-46b4-a4ea-a86e6e8c4acc" providerId="ADAL" clId="{AFD316D4-03FD-4717-AF64-9D0B15480139}" dt="2022-10-25T16:45:50.325" v="1258" actId="20577"/>
        <pc:sldMkLst>
          <pc:docMk/>
          <pc:sldMk cId="65980272" sldId="443"/>
        </pc:sldMkLst>
        <pc:spChg chg="mod">
          <ac:chgData name="Marta" userId="eac6eb22-5f14-46b4-a4ea-a86e6e8c4acc" providerId="ADAL" clId="{AFD316D4-03FD-4717-AF64-9D0B15480139}" dt="2022-10-25T16:45:50.325" v="1258" actId="20577"/>
          <ac:spMkLst>
            <pc:docMk/>
            <pc:sldMk cId="65980272" sldId="443"/>
            <ac:spMk id="6" creationId="{00000000-0000-0000-0000-000000000000}"/>
          </ac:spMkLst>
        </pc:spChg>
      </pc:sldChg>
      <pc:sldChg chg="addSp delSp modSp mod">
        <pc:chgData name="Marta" userId="eac6eb22-5f14-46b4-a4ea-a86e6e8c4acc" providerId="ADAL" clId="{AFD316D4-03FD-4717-AF64-9D0B15480139}" dt="2022-10-25T16:47:33.959" v="1292" actId="1076"/>
        <pc:sldMkLst>
          <pc:docMk/>
          <pc:sldMk cId="2693195115" sldId="461"/>
        </pc:sldMkLst>
        <pc:spChg chg="mod">
          <ac:chgData name="Marta" userId="eac6eb22-5f14-46b4-a4ea-a86e6e8c4acc" providerId="ADAL" clId="{AFD316D4-03FD-4717-AF64-9D0B15480139}" dt="2022-10-25T16:47:33.959" v="1292" actId="1076"/>
          <ac:spMkLst>
            <pc:docMk/>
            <pc:sldMk cId="2693195115" sldId="461"/>
            <ac:spMk id="14" creationId="{81CEB081-CD23-4709-BA68-D3043B6010C2}"/>
          </ac:spMkLst>
        </pc:spChg>
        <pc:spChg chg="mod">
          <ac:chgData name="Marta" userId="eac6eb22-5f14-46b4-a4ea-a86e6e8c4acc" providerId="ADAL" clId="{AFD316D4-03FD-4717-AF64-9D0B15480139}" dt="2022-10-25T16:45:27.526" v="1248" actId="20577"/>
          <ac:spMkLst>
            <pc:docMk/>
            <pc:sldMk cId="2693195115" sldId="461"/>
            <ac:spMk id="16" creationId="{A188A548-96A8-4D2F-8179-7CB96D16B0F5}"/>
          </ac:spMkLst>
        </pc:spChg>
        <pc:picChg chg="del">
          <ac:chgData name="Marta" userId="eac6eb22-5f14-46b4-a4ea-a86e6e8c4acc" providerId="ADAL" clId="{AFD316D4-03FD-4717-AF64-9D0B15480139}" dt="2022-10-25T15:51:22.410" v="422" actId="478"/>
          <ac:picMkLst>
            <pc:docMk/>
            <pc:sldMk cId="2693195115" sldId="461"/>
            <ac:picMk id="3" creationId="{9C1A4AB0-7B2A-4D27-B61E-7351F72373D1}"/>
          </ac:picMkLst>
        </pc:picChg>
        <pc:picChg chg="add mod">
          <ac:chgData name="Marta" userId="eac6eb22-5f14-46b4-a4ea-a86e6e8c4acc" providerId="ADAL" clId="{AFD316D4-03FD-4717-AF64-9D0B15480139}" dt="2022-10-25T15:51:25.970" v="426" actId="962"/>
          <ac:picMkLst>
            <pc:docMk/>
            <pc:sldMk cId="2693195115" sldId="461"/>
            <ac:picMk id="4" creationId="{958E86EE-DAFF-4DB5-B3F8-7F51496FECAC}"/>
          </ac:picMkLst>
        </pc:picChg>
      </pc:sldChg>
      <pc:sldChg chg="modSp mod">
        <pc:chgData name="Marta" userId="eac6eb22-5f14-46b4-a4ea-a86e6e8c4acc" providerId="ADAL" clId="{AFD316D4-03FD-4717-AF64-9D0B15480139}" dt="2022-10-25T16:46:03.759" v="1278" actId="20577"/>
        <pc:sldMkLst>
          <pc:docMk/>
          <pc:sldMk cId="2932444859" sldId="756"/>
        </pc:sldMkLst>
        <pc:spChg chg="mod">
          <ac:chgData name="Marta" userId="eac6eb22-5f14-46b4-a4ea-a86e6e8c4acc" providerId="ADAL" clId="{AFD316D4-03FD-4717-AF64-9D0B15480139}" dt="2022-10-25T16:46:03.759" v="1278" actId="20577"/>
          <ac:spMkLst>
            <pc:docMk/>
            <pc:sldMk cId="2932444859" sldId="756"/>
            <ac:spMk id="4" creationId="{00000000-0000-0000-0000-000000000000}"/>
          </ac:spMkLst>
        </pc:spChg>
        <pc:spChg chg="mod">
          <ac:chgData name="Marta" userId="eac6eb22-5f14-46b4-a4ea-a86e6e8c4acc" providerId="ADAL" clId="{AFD316D4-03FD-4717-AF64-9D0B15480139}" dt="2022-10-25T15:56:43.395" v="559" actId="20577"/>
          <ac:spMkLst>
            <pc:docMk/>
            <pc:sldMk cId="2932444859" sldId="756"/>
            <ac:spMk id="5" creationId="{9CD6A055-FAD9-4078-9E2C-C6A0AF3B2E80}"/>
          </ac:spMkLst>
        </pc:spChg>
      </pc:sldChg>
      <pc:sldChg chg="modSp mod">
        <pc:chgData name="Marta" userId="eac6eb22-5f14-46b4-a4ea-a86e6e8c4acc" providerId="ADAL" clId="{AFD316D4-03FD-4717-AF64-9D0B15480139}" dt="2022-10-25T16:45:22.390" v="1244" actId="20577"/>
        <pc:sldMkLst>
          <pc:docMk/>
          <pc:sldMk cId="2831553909" sldId="759"/>
        </pc:sldMkLst>
        <pc:spChg chg="mod">
          <ac:chgData name="Marta" userId="eac6eb22-5f14-46b4-a4ea-a86e6e8c4acc" providerId="ADAL" clId="{AFD316D4-03FD-4717-AF64-9D0B15480139}" dt="2022-10-25T16:45:20.589" v="1242" actId="20577"/>
          <ac:spMkLst>
            <pc:docMk/>
            <pc:sldMk cId="2831553909" sldId="759"/>
            <ac:spMk id="5" creationId="{EB730797-5635-4AA2-96F3-8091C412A1A1}"/>
          </ac:spMkLst>
        </pc:spChg>
        <pc:spChg chg="mod">
          <ac:chgData name="Marta" userId="eac6eb22-5f14-46b4-a4ea-a86e6e8c4acc" providerId="ADAL" clId="{AFD316D4-03FD-4717-AF64-9D0B15480139}" dt="2022-10-25T16:45:22.390" v="1244" actId="20577"/>
          <ac:spMkLst>
            <pc:docMk/>
            <pc:sldMk cId="2831553909" sldId="759"/>
            <ac:spMk id="11" creationId="{93918034-9B9D-4596-85F0-9F9E81E42410}"/>
          </ac:spMkLst>
        </pc:spChg>
      </pc:sldChg>
      <pc:sldChg chg="addSp delSp modSp mod">
        <pc:chgData name="Marta" userId="eac6eb22-5f14-46b4-a4ea-a86e6e8c4acc" providerId="ADAL" clId="{AFD316D4-03FD-4717-AF64-9D0B15480139}" dt="2022-11-04T13:25:43.355" v="1642" actId="20577"/>
        <pc:sldMkLst>
          <pc:docMk/>
          <pc:sldMk cId="3888553813" sldId="879"/>
        </pc:sldMkLst>
        <pc:spChg chg="mod">
          <ac:chgData name="Marta" userId="eac6eb22-5f14-46b4-a4ea-a86e6e8c4acc" providerId="ADAL" clId="{AFD316D4-03FD-4717-AF64-9D0B15480139}" dt="2022-11-04T13:25:43.355" v="1642" actId="20577"/>
          <ac:spMkLst>
            <pc:docMk/>
            <pc:sldMk cId="3888553813" sldId="879"/>
            <ac:spMk id="2" creationId="{91383D11-DEC4-4BFF-88BB-8FB2206CEB37}"/>
          </ac:spMkLst>
        </pc:spChg>
        <pc:spChg chg="mod">
          <ac:chgData name="Marta" userId="eac6eb22-5f14-46b4-a4ea-a86e6e8c4acc" providerId="ADAL" clId="{AFD316D4-03FD-4717-AF64-9D0B15480139}" dt="2022-11-04T13:08:28.234" v="1560" actId="1076"/>
          <ac:spMkLst>
            <pc:docMk/>
            <pc:sldMk cId="3888553813" sldId="879"/>
            <ac:spMk id="4" creationId="{E8E02AC0-EA95-4CA2-B250-70F98D25C504}"/>
          </ac:spMkLst>
        </pc:spChg>
        <pc:grpChg chg="del">
          <ac:chgData name="Marta" userId="eac6eb22-5f14-46b4-a4ea-a86e6e8c4acc" providerId="ADAL" clId="{AFD316D4-03FD-4717-AF64-9D0B15480139}" dt="2022-10-25T15:49:36.139" v="380" actId="478"/>
          <ac:grpSpMkLst>
            <pc:docMk/>
            <pc:sldMk cId="3888553813" sldId="879"/>
            <ac:grpSpMk id="3" creationId="{8880A93C-99DE-4753-A6E6-6FFC1E0D6E7C}"/>
          </ac:grpSpMkLst>
        </pc:grpChg>
        <pc:grpChg chg="add del mod">
          <ac:chgData name="Marta" userId="eac6eb22-5f14-46b4-a4ea-a86e6e8c4acc" providerId="ADAL" clId="{AFD316D4-03FD-4717-AF64-9D0B15480139}" dt="2022-11-04T13:03:17.849" v="1522" actId="478"/>
          <ac:grpSpMkLst>
            <pc:docMk/>
            <pc:sldMk cId="3888553813" sldId="879"/>
            <ac:grpSpMk id="14" creationId="{3F7CA44D-E13C-462F-802E-0B6E05F651C2}"/>
          </ac:grpSpMkLst>
        </pc:grpChg>
        <pc:grpChg chg="add del mod">
          <ac:chgData name="Marta" userId="eac6eb22-5f14-46b4-a4ea-a86e6e8c4acc" providerId="ADAL" clId="{AFD316D4-03FD-4717-AF64-9D0B15480139}" dt="2022-11-04T13:03:29.767" v="1525" actId="478"/>
          <ac:grpSpMkLst>
            <pc:docMk/>
            <pc:sldMk cId="3888553813" sldId="879"/>
            <ac:grpSpMk id="30" creationId="{22A95820-6F0A-46C0-9059-6C8C389B30CB}"/>
          </ac:grpSpMkLst>
        </pc:grpChg>
        <pc:grpChg chg="add mod">
          <ac:chgData name="Marta" userId="eac6eb22-5f14-46b4-a4ea-a86e6e8c4acc" providerId="ADAL" clId="{AFD316D4-03FD-4717-AF64-9D0B15480139}" dt="2022-11-04T13:08:17.471" v="1559" actId="1076"/>
          <ac:grpSpMkLst>
            <pc:docMk/>
            <pc:sldMk cId="3888553813" sldId="879"/>
            <ac:grpSpMk id="47" creationId="{12F49A18-3ACD-45B8-B8FC-D866C251123B}"/>
          </ac:grpSpMkLst>
        </pc:grpChg>
        <pc:picChg chg="mod">
          <ac:chgData name="Marta" userId="eac6eb22-5f14-46b4-a4ea-a86e6e8c4acc" providerId="ADAL" clId="{AFD316D4-03FD-4717-AF64-9D0B15480139}" dt="2022-10-25T15:50:01.523" v="406" actId="1037"/>
          <ac:picMkLst>
            <pc:docMk/>
            <pc:sldMk cId="3888553813" sldId="879"/>
            <ac:picMk id="7" creationId="{15468E62-02B8-4B7C-BB62-4553E1094B76}"/>
          </ac:picMkLst>
        </pc:picChg>
        <pc:picChg chg="mod">
          <ac:chgData name="Marta" userId="eac6eb22-5f14-46b4-a4ea-a86e6e8c4acc" providerId="ADAL" clId="{AFD316D4-03FD-4717-AF64-9D0B15480139}" dt="2022-10-25T15:49:56.189" v="389" actId="1076"/>
          <ac:picMkLst>
            <pc:docMk/>
            <pc:sldMk cId="3888553813" sldId="879"/>
            <ac:picMk id="15" creationId="{9DB2DBDA-262E-4C32-B2BD-3DECF9408857}"/>
          </ac:picMkLst>
        </pc:picChg>
        <pc:picChg chg="mod">
          <ac:chgData name="Marta" userId="eac6eb22-5f14-46b4-a4ea-a86e6e8c4acc" providerId="ADAL" clId="{AFD316D4-03FD-4717-AF64-9D0B15480139}" dt="2022-10-25T15:49:56.189" v="389" actId="1076"/>
          <ac:picMkLst>
            <pc:docMk/>
            <pc:sldMk cId="3888553813" sldId="879"/>
            <ac:picMk id="16" creationId="{94782A2C-0BC2-4629-B239-677160E8DFBA}"/>
          </ac:picMkLst>
        </pc:picChg>
        <pc:picChg chg="mod">
          <ac:chgData name="Marta" userId="eac6eb22-5f14-46b4-a4ea-a86e6e8c4acc" providerId="ADAL" clId="{AFD316D4-03FD-4717-AF64-9D0B15480139}" dt="2022-10-25T15:49:56.189" v="389" actId="1076"/>
          <ac:picMkLst>
            <pc:docMk/>
            <pc:sldMk cId="3888553813" sldId="879"/>
            <ac:picMk id="17" creationId="{7081DF83-6194-4FEB-8767-74F5D8F0485C}"/>
          </ac:picMkLst>
        </pc:picChg>
        <pc:picChg chg="mod">
          <ac:chgData name="Marta" userId="eac6eb22-5f14-46b4-a4ea-a86e6e8c4acc" providerId="ADAL" clId="{AFD316D4-03FD-4717-AF64-9D0B15480139}" dt="2022-10-25T15:49:56.189" v="389" actId="1076"/>
          <ac:picMkLst>
            <pc:docMk/>
            <pc:sldMk cId="3888553813" sldId="879"/>
            <ac:picMk id="18" creationId="{B3988AF7-CADC-41D2-9344-CC2B7483A596}"/>
          </ac:picMkLst>
        </pc:picChg>
        <pc:picChg chg="mod">
          <ac:chgData name="Marta" userId="eac6eb22-5f14-46b4-a4ea-a86e6e8c4acc" providerId="ADAL" clId="{AFD316D4-03FD-4717-AF64-9D0B15480139}" dt="2022-10-25T15:49:56.189" v="389" actId="1076"/>
          <ac:picMkLst>
            <pc:docMk/>
            <pc:sldMk cId="3888553813" sldId="879"/>
            <ac:picMk id="19" creationId="{233125E4-4E52-463A-A069-23EC91F2FCA6}"/>
          </ac:picMkLst>
        </pc:picChg>
        <pc:picChg chg="mod">
          <ac:chgData name="Marta" userId="eac6eb22-5f14-46b4-a4ea-a86e6e8c4acc" providerId="ADAL" clId="{AFD316D4-03FD-4717-AF64-9D0B15480139}" dt="2022-10-25T15:49:56.189" v="389" actId="1076"/>
          <ac:picMkLst>
            <pc:docMk/>
            <pc:sldMk cId="3888553813" sldId="879"/>
            <ac:picMk id="20" creationId="{04E459C2-0E81-48BB-A752-493C3F6D4236}"/>
          </ac:picMkLst>
        </pc:picChg>
        <pc:picChg chg="mod">
          <ac:chgData name="Marta" userId="eac6eb22-5f14-46b4-a4ea-a86e6e8c4acc" providerId="ADAL" clId="{AFD316D4-03FD-4717-AF64-9D0B15480139}" dt="2022-10-25T15:49:56.189" v="389" actId="1076"/>
          <ac:picMkLst>
            <pc:docMk/>
            <pc:sldMk cId="3888553813" sldId="879"/>
            <ac:picMk id="21" creationId="{5FA75797-4CC3-4187-83E6-65107BC44028}"/>
          </ac:picMkLst>
        </pc:picChg>
        <pc:picChg chg="mod">
          <ac:chgData name="Marta" userId="eac6eb22-5f14-46b4-a4ea-a86e6e8c4acc" providerId="ADAL" clId="{AFD316D4-03FD-4717-AF64-9D0B15480139}" dt="2022-10-25T15:49:56.189" v="389" actId="1076"/>
          <ac:picMkLst>
            <pc:docMk/>
            <pc:sldMk cId="3888553813" sldId="879"/>
            <ac:picMk id="22" creationId="{A0869E98-5597-46EB-8493-4630D09EEF7B}"/>
          </ac:picMkLst>
        </pc:picChg>
        <pc:picChg chg="mod">
          <ac:chgData name="Marta" userId="eac6eb22-5f14-46b4-a4ea-a86e6e8c4acc" providerId="ADAL" clId="{AFD316D4-03FD-4717-AF64-9D0B15480139}" dt="2022-10-25T15:49:56.189" v="389" actId="1076"/>
          <ac:picMkLst>
            <pc:docMk/>
            <pc:sldMk cId="3888553813" sldId="879"/>
            <ac:picMk id="23" creationId="{AA96714A-B905-491E-BA1D-2101334D4B98}"/>
          </ac:picMkLst>
        </pc:picChg>
        <pc:picChg chg="mod">
          <ac:chgData name="Marta" userId="eac6eb22-5f14-46b4-a4ea-a86e6e8c4acc" providerId="ADAL" clId="{AFD316D4-03FD-4717-AF64-9D0B15480139}" dt="2022-10-25T15:49:56.189" v="389" actId="1076"/>
          <ac:picMkLst>
            <pc:docMk/>
            <pc:sldMk cId="3888553813" sldId="879"/>
            <ac:picMk id="24" creationId="{07D67002-3849-443A-9C86-006FB5F9AD79}"/>
          </ac:picMkLst>
        </pc:picChg>
        <pc:picChg chg="mod">
          <ac:chgData name="Marta" userId="eac6eb22-5f14-46b4-a4ea-a86e6e8c4acc" providerId="ADAL" clId="{AFD316D4-03FD-4717-AF64-9D0B15480139}" dt="2022-10-25T15:49:56.189" v="389" actId="1076"/>
          <ac:picMkLst>
            <pc:docMk/>
            <pc:sldMk cId="3888553813" sldId="879"/>
            <ac:picMk id="25" creationId="{C97C637A-2D83-4C74-9B9A-5AAB4131B8ED}"/>
          </ac:picMkLst>
        </pc:picChg>
        <pc:picChg chg="mod">
          <ac:chgData name="Marta" userId="eac6eb22-5f14-46b4-a4ea-a86e6e8c4acc" providerId="ADAL" clId="{AFD316D4-03FD-4717-AF64-9D0B15480139}" dt="2022-10-25T15:49:56.189" v="389" actId="1076"/>
          <ac:picMkLst>
            <pc:docMk/>
            <pc:sldMk cId="3888553813" sldId="879"/>
            <ac:picMk id="26" creationId="{43560666-97BC-432C-8779-51F61A24212C}"/>
          </ac:picMkLst>
        </pc:picChg>
        <pc:picChg chg="mod">
          <ac:chgData name="Marta" userId="eac6eb22-5f14-46b4-a4ea-a86e6e8c4acc" providerId="ADAL" clId="{AFD316D4-03FD-4717-AF64-9D0B15480139}" dt="2022-10-25T15:49:56.189" v="389" actId="1076"/>
          <ac:picMkLst>
            <pc:docMk/>
            <pc:sldMk cId="3888553813" sldId="879"/>
            <ac:picMk id="27" creationId="{03399E48-5571-416D-BA56-1A5BBE52D675}"/>
          </ac:picMkLst>
        </pc:picChg>
        <pc:picChg chg="mod">
          <ac:chgData name="Marta" userId="eac6eb22-5f14-46b4-a4ea-a86e6e8c4acc" providerId="ADAL" clId="{AFD316D4-03FD-4717-AF64-9D0B15480139}" dt="2022-10-25T15:49:56.189" v="389" actId="1076"/>
          <ac:picMkLst>
            <pc:docMk/>
            <pc:sldMk cId="3888553813" sldId="879"/>
            <ac:picMk id="28" creationId="{34633367-C4A3-48AF-9F73-F411532411AB}"/>
          </ac:picMkLst>
        </pc:picChg>
        <pc:picChg chg="mod">
          <ac:chgData name="Marta" userId="eac6eb22-5f14-46b4-a4ea-a86e6e8c4acc" providerId="ADAL" clId="{AFD316D4-03FD-4717-AF64-9D0B15480139}" dt="2022-10-25T15:49:56.189" v="389" actId="1076"/>
          <ac:picMkLst>
            <pc:docMk/>
            <pc:sldMk cId="3888553813" sldId="879"/>
            <ac:picMk id="29" creationId="{9F88C5F7-9468-434A-83B6-BD27C7D2FC1D}"/>
          </ac:picMkLst>
        </pc:picChg>
        <pc:picChg chg="mod">
          <ac:chgData name="Marta" userId="eac6eb22-5f14-46b4-a4ea-a86e6e8c4acc" providerId="ADAL" clId="{AFD316D4-03FD-4717-AF64-9D0B15480139}" dt="2022-11-04T13:03:28.006" v="1524" actId="14100"/>
          <ac:picMkLst>
            <pc:docMk/>
            <pc:sldMk cId="3888553813" sldId="879"/>
            <ac:picMk id="31" creationId="{A8DC724C-8B94-4589-AAE9-21F62991DF5C}"/>
          </ac:picMkLst>
        </pc:picChg>
        <pc:picChg chg="mod">
          <ac:chgData name="Marta" userId="eac6eb22-5f14-46b4-a4ea-a86e6e8c4acc" providerId="ADAL" clId="{AFD316D4-03FD-4717-AF64-9D0B15480139}" dt="2022-11-04T13:03:28.006" v="1524" actId="14100"/>
          <ac:picMkLst>
            <pc:docMk/>
            <pc:sldMk cId="3888553813" sldId="879"/>
            <ac:picMk id="32" creationId="{E19B57B0-BEE8-46F5-AAC0-AC549304ED27}"/>
          </ac:picMkLst>
        </pc:picChg>
        <pc:picChg chg="mod">
          <ac:chgData name="Marta" userId="eac6eb22-5f14-46b4-a4ea-a86e6e8c4acc" providerId="ADAL" clId="{AFD316D4-03FD-4717-AF64-9D0B15480139}" dt="2022-11-04T13:03:28.006" v="1524" actId="14100"/>
          <ac:picMkLst>
            <pc:docMk/>
            <pc:sldMk cId="3888553813" sldId="879"/>
            <ac:picMk id="33" creationId="{2E9E31AE-0A37-441D-A89A-C6F965170891}"/>
          </ac:picMkLst>
        </pc:picChg>
        <pc:picChg chg="mod">
          <ac:chgData name="Marta" userId="eac6eb22-5f14-46b4-a4ea-a86e6e8c4acc" providerId="ADAL" clId="{AFD316D4-03FD-4717-AF64-9D0B15480139}" dt="2022-11-04T13:03:28.006" v="1524" actId="14100"/>
          <ac:picMkLst>
            <pc:docMk/>
            <pc:sldMk cId="3888553813" sldId="879"/>
            <ac:picMk id="34" creationId="{4B91A9CD-0AD1-4BC7-B5CD-A82C0018813D}"/>
          </ac:picMkLst>
        </pc:picChg>
        <pc:picChg chg="mod">
          <ac:chgData name="Marta" userId="eac6eb22-5f14-46b4-a4ea-a86e6e8c4acc" providerId="ADAL" clId="{AFD316D4-03FD-4717-AF64-9D0B15480139}" dt="2022-11-04T13:03:28.006" v="1524" actId="14100"/>
          <ac:picMkLst>
            <pc:docMk/>
            <pc:sldMk cId="3888553813" sldId="879"/>
            <ac:picMk id="35" creationId="{68AEC175-6044-43EB-9FEC-48AEF085829F}"/>
          </ac:picMkLst>
        </pc:picChg>
        <pc:picChg chg="mod">
          <ac:chgData name="Marta" userId="eac6eb22-5f14-46b4-a4ea-a86e6e8c4acc" providerId="ADAL" clId="{AFD316D4-03FD-4717-AF64-9D0B15480139}" dt="2022-11-04T13:03:28.006" v="1524" actId="14100"/>
          <ac:picMkLst>
            <pc:docMk/>
            <pc:sldMk cId="3888553813" sldId="879"/>
            <ac:picMk id="36" creationId="{2E5C19AA-6B9E-4A9F-B8E8-B075AC0033B4}"/>
          </ac:picMkLst>
        </pc:picChg>
        <pc:picChg chg="mod">
          <ac:chgData name="Marta" userId="eac6eb22-5f14-46b4-a4ea-a86e6e8c4acc" providerId="ADAL" clId="{AFD316D4-03FD-4717-AF64-9D0B15480139}" dt="2022-11-04T13:03:28.006" v="1524" actId="14100"/>
          <ac:picMkLst>
            <pc:docMk/>
            <pc:sldMk cId="3888553813" sldId="879"/>
            <ac:picMk id="37" creationId="{EC4E5B90-7F5B-4987-A08C-8C1773592711}"/>
          </ac:picMkLst>
        </pc:picChg>
        <pc:picChg chg="mod">
          <ac:chgData name="Marta" userId="eac6eb22-5f14-46b4-a4ea-a86e6e8c4acc" providerId="ADAL" clId="{AFD316D4-03FD-4717-AF64-9D0B15480139}" dt="2022-11-04T13:03:28.006" v="1524" actId="14100"/>
          <ac:picMkLst>
            <pc:docMk/>
            <pc:sldMk cId="3888553813" sldId="879"/>
            <ac:picMk id="38" creationId="{885B6868-B385-4A60-9924-392FF27C2FD3}"/>
          </ac:picMkLst>
        </pc:picChg>
        <pc:picChg chg="mod">
          <ac:chgData name="Marta" userId="eac6eb22-5f14-46b4-a4ea-a86e6e8c4acc" providerId="ADAL" clId="{AFD316D4-03FD-4717-AF64-9D0B15480139}" dt="2022-11-04T13:03:28.006" v="1524" actId="14100"/>
          <ac:picMkLst>
            <pc:docMk/>
            <pc:sldMk cId="3888553813" sldId="879"/>
            <ac:picMk id="39" creationId="{60A2109E-5C55-4D36-9CAD-FBEDAB905F7F}"/>
          </ac:picMkLst>
        </pc:picChg>
        <pc:picChg chg="mod">
          <ac:chgData name="Marta" userId="eac6eb22-5f14-46b4-a4ea-a86e6e8c4acc" providerId="ADAL" clId="{AFD316D4-03FD-4717-AF64-9D0B15480139}" dt="2022-11-04T13:03:28.006" v="1524" actId="14100"/>
          <ac:picMkLst>
            <pc:docMk/>
            <pc:sldMk cId="3888553813" sldId="879"/>
            <ac:picMk id="40" creationId="{D28CAC6D-BF52-42ED-B3A8-3A09AC42AF07}"/>
          </ac:picMkLst>
        </pc:picChg>
        <pc:picChg chg="mod">
          <ac:chgData name="Marta" userId="eac6eb22-5f14-46b4-a4ea-a86e6e8c4acc" providerId="ADAL" clId="{AFD316D4-03FD-4717-AF64-9D0B15480139}" dt="2022-11-04T13:03:28.006" v="1524" actId="14100"/>
          <ac:picMkLst>
            <pc:docMk/>
            <pc:sldMk cId="3888553813" sldId="879"/>
            <ac:picMk id="41" creationId="{D280B283-D723-4D0E-951F-558F6DF4D2F0}"/>
          </ac:picMkLst>
        </pc:picChg>
        <pc:picChg chg="mod">
          <ac:chgData name="Marta" userId="eac6eb22-5f14-46b4-a4ea-a86e6e8c4acc" providerId="ADAL" clId="{AFD316D4-03FD-4717-AF64-9D0B15480139}" dt="2022-11-04T13:03:28.006" v="1524" actId="14100"/>
          <ac:picMkLst>
            <pc:docMk/>
            <pc:sldMk cId="3888553813" sldId="879"/>
            <ac:picMk id="42" creationId="{78CF4FDC-FA44-42D3-95C1-CEA00BC62407}"/>
          </ac:picMkLst>
        </pc:picChg>
        <pc:picChg chg="mod">
          <ac:chgData name="Marta" userId="eac6eb22-5f14-46b4-a4ea-a86e6e8c4acc" providerId="ADAL" clId="{AFD316D4-03FD-4717-AF64-9D0B15480139}" dt="2022-11-04T13:03:28.006" v="1524" actId="14100"/>
          <ac:picMkLst>
            <pc:docMk/>
            <pc:sldMk cId="3888553813" sldId="879"/>
            <ac:picMk id="43" creationId="{68942938-6392-4423-80B3-DB31FC27797A}"/>
          </ac:picMkLst>
        </pc:picChg>
        <pc:picChg chg="mod">
          <ac:chgData name="Marta" userId="eac6eb22-5f14-46b4-a4ea-a86e6e8c4acc" providerId="ADAL" clId="{AFD316D4-03FD-4717-AF64-9D0B15480139}" dt="2022-11-04T13:03:28.006" v="1524" actId="14100"/>
          <ac:picMkLst>
            <pc:docMk/>
            <pc:sldMk cId="3888553813" sldId="879"/>
            <ac:picMk id="44" creationId="{27A8935C-1E3C-45EB-B580-B6E44F99650F}"/>
          </ac:picMkLst>
        </pc:picChg>
        <pc:picChg chg="mod">
          <ac:chgData name="Marta" userId="eac6eb22-5f14-46b4-a4ea-a86e6e8c4acc" providerId="ADAL" clId="{AFD316D4-03FD-4717-AF64-9D0B15480139}" dt="2022-11-04T13:03:28.006" v="1524" actId="14100"/>
          <ac:picMkLst>
            <pc:docMk/>
            <pc:sldMk cId="3888553813" sldId="879"/>
            <ac:picMk id="45" creationId="{C2D6AAC0-6BA2-4BD5-9972-3B2C40DC830C}"/>
          </ac:picMkLst>
        </pc:picChg>
        <pc:picChg chg="mod">
          <ac:chgData name="Marta" userId="eac6eb22-5f14-46b4-a4ea-a86e6e8c4acc" providerId="ADAL" clId="{AFD316D4-03FD-4717-AF64-9D0B15480139}" dt="2022-11-04T13:03:28.006" v="1524" actId="14100"/>
          <ac:picMkLst>
            <pc:docMk/>
            <pc:sldMk cId="3888553813" sldId="879"/>
            <ac:picMk id="46" creationId="{2D06845A-EAF0-439B-B451-8E3FFCAD89FD}"/>
          </ac:picMkLst>
        </pc:picChg>
        <pc:picChg chg="mod">
          <ac:chgData name="Marta" userId="eac6eb22-5f14-46b4-a4ea-a86e6e8c4acc" providerId="ADAL" clId="{AFD316D4-03FD-4717-AF64-9D0B15480139}" dt="2022-11-04T13:08:17.471" v="1559" actId="1076"/>
          <ac:picMkLst>
            <pc:docMk/>
            <pc:sldMk cId="3888553813" sldId="879"/>
            <ac:picMk id="48" creationId="{C0F15E17-D2E8-486A-86FB-4E2830703059}"/>
          </ac:picMkLst>
        </pc:picChg>
        <pc:picChg chg="mod">
          <ac:chgData name="Marta" userId="eac6eb22-5f14-46b4-a4ea-a86e6e8c4acc" providerId="ADAL" clId="{AFD316D4-03FD-4717-AF64-9D0B15480139}" dt="2022-11-04T13:08:17.471" v="1559" actId="1076"/>
          <ac:picMkLst>
            <pc:docMk/>
            <pc:sldMk cId="3888553813" sldId="879"/>
            <ac:picMk id="49" creationId="{473CDC7B-C985-46DD-A1EA-4F2D1F775AF5}"/>
          </ac:picMkLst>
        </pc:picChg>
        <pc:picChg chg="mod">
          <ac:chgData name="Marta" userId="eac6eb22-5f14-46b4-a4ea-a86e6e8c4acc" providerId="ADAL" clId="{AFD316D4-03FD-4717-AF64-9D0B15480139}" dt="2022-11-04T13:08:17.471" v="1559" actId="1076"/>
          <ac:picMkLst>
            <pc:docMk/>
            <pc:sldMk cId="3888553813" sldId="879"/>
            <ac:picMk id="50" creationId="{0E1F8C25-D036-4157-8E87-D53A7E89CC10}"/>
          </ac:picMkLst>
        </pc:picChg>
        <pc:picChg chg="mod">
          <ac:chgData name="Marta" userId="eac6eb22-5f14-46b4-a4ea-a86e6e8c4acc" providerId="ADAL" clId="{AFD316D4-03FD-4717-AF64-9D0B15480139}" dt="2022-11-04T13:08:17.471" v="1559" actId="1076"/>
          <ac:picMkLst>
            <pc:docMk/>
            <pc:sldMk cId="3888553813" sldId="879"/>
            <ac:picMk id="51" creationId="{A7231985-645B-41D9-BDE6-BEC51CD08633}"/>
          </ac:picMkLst>
        </pc:picChg>
        <pc:picChg chg="mod">
          <ac:chgData name="Marta" userId="eac6eb22-5f14-46b4-a4ea-a86e6e8c4acc" providerId="ADAL" clId="{AFD316D4-03FD-4717-AF64-9D0B15480139}" dt="2022-11-04T13:08:17.471" v="1559" actId="1076"/>
          <ac:picMkLst>
            <pc:docMk/>
            <pc:sldMk cId="3888553813" sldId="879"/>
            <ac:picMk id="52" creationId="{14725E75-E64B-45A8-A7E6-521270E7EE69}"/>
          </ac:picMkLst>
        </pc:picChg>
        <pc:picChg chg="mod">
          <ac:chgData name="Marta" userId="eac6eb22-5f14-46b4-a4ea-a86e6e8c4acc" providerId="ADAL" clId="{AFD316D4-03FD-4717-AF64-9D0B15480139}" dt="2022-11-04T13:08:17.471" v="1559" actId="1076"/>
          <ac:picMkLst>
            <pc:docMk/>
            <pc:sldMk cId="3888553813" sldId="879"/>
            <ac:picMk id="53" creationId="{C980D958-CEA0-4CC2-AE19-BC553C64A28D}"/>
          </ac:picMkLst>
        </pc:picChg>
        <pc:picChg chg="mod">
          <ac:chgData name="Marta" userId="eac6eb22-5f14-46b4-a4ea-a86e6e8c4acc" providerId="ADAL" clId="{AFD316D4-03FD-4717-AF64-9D0B15480139}" dt="2022-11-04T13:08:17.471" v="1559" actId="1076"/>
          <ac:picMkLst>
            <pc:docMk/>
            <pc:sldMk cId="3888553813" sldId="879"/>
            <ac:picMk id="54" creationId="{22B9037E-5E88-49B5-BF85-F06BD97C1315}"/>
          </ac:picMkLst>
        </pc:picChg>
        <pc:picChg chg="mod">
          <ac:chgData name="Marta" userId="eac6eb22-5f14-46b4-a4ea-a86e6e8c4acc" providerId="ADAL" clId="{AFD316D4-03FD-4717-AF64-9D0B15480139}" dt="2022-11-04T13:08:17.471" v="1559" actId="1076"/>
          <ac:picMkLst>
            <pc:docMk/>
            <pc:sldMk cId="3888553813" sldId="879"/>
            <ac:picMk id="55" creationId="{6489C00F-2724-4B62-89EB-A03407B7B331}"/>
          </ac:picMkLst>
        </pc:picChg>
        <pc:picChg chg="mod">
          <ac:chgData name="Marta" userId="eac6eb22-5f14-46b4-a4ea-a86e6e8c4acc" providerId="ADAL" clId="{AFD316D4-03FD-4717-AF64-9D0B15480139}" dt="2022-11-04T13:08:17.471" v="1559" actId="1076"/>
          <ac:picMkLst>
            <pc:docMk/>
            <pc:sldMk cId="3888553813" sldId="879"/>
            <ac:picMk id="56" creationId="{5ADD381C-0C78-4918-B022-E2F5BCCC1782}"/>
          </ac:picMkLst>
        </pc:picChg>
        <pc:picChg chg="mod">
          <ac:chgData name="Marta" userId="eac6eb22-5f14-46b4-a4ea-a86e6e8c4acc" providerId="ADAL" clId="{AFD316D4-03FD-4717-AF64-9D0B15480139}" dt="2022-11-04T13:08:17.471" v="1559" actId="1076"/>
          <ac:picMkLst>
            <pc:docMk/>
            <pc:sldMk cId="3888553813" sldId="879"/>
            <ac:picMk id="57" creationId="{DE10DC88-401D-456D-96BD-B28470ADD73A}"/>
          </ac:picMkLst>
        </pc:picChg>
        <pc:picChg chg="mod">
          <ac:chgData name="Marta" userId="eac6eb22-5f14-46b4-a4ea-a86e6e8c4acc" providerId="ADAL" clId="{AFD316D4-03FD-4717-AF64-9D0B15480139}" dt="2022-11-04T13:08:17.471" v="1559" actId="1076"/>
          <ac:picMkLst>
            <pc:docMk/>
            <pc:sldMk cId="3888553813" sldId="879"/>
            <ac:picMk id="58" creationId="{0BCE39E8-E40E-40B4-9002-E7B0C8E6295B}"/>
          </ac:picMkLst>
        </pc:picChg>
        <pc:picChg chg="mod">
          <ac:chgData name="Marta" userId="eac6eb22-5f14-46b4-a4ea-a86e6e8c4acc" providerId="ADAL" clId="{AFD316D4-03FD-4717-AF64-9D0B15480139}" dt="2022-11-04T13:08:17.471" v="1559" actId="1076"/>
          <ac:picMkLst>
            <pc:docMk/>
            <pc:sldMk cId="3888553813" sldId="879"/>
            <ac:picMk id="59" creationId="{A004885F-3C27-49B0-8F1D-FEF43A3B305C}"/>
          </ac:picMkLst>
        </pc:picChg>
        <pc:picChg chg="mod">
          <ac:chgData name="Marta" userId="eac6eb22-5f14-46b4-a4ea-a86e6e8c4acc" providerId="ADAL" clId="{AFD316D4-03FD-4717-AF64-9D0B15480139}" dt="2022-11-04T13:08:17.471" v="1559" actId="1076"/>
          <ac:picMkLst>
            <pc:docMk/>
            <pc:sldMk cId="3888553813" sldId="879"/>
            <ac:picMk id="60" creationId="{28A26862-3C12-4B26-A675-7F4CA2D7E534}"/>
          </ac:picMkLst>
        </pc:picChg>
        <pc:picChg chg="mod">
          <ac:chgData name="Marta" userId="eac6eb22-5f14-46b4-a4ea-a86e6e8c4acc" providerId="ADAL" clId="{AFD316D4-03FD-4717-AF64-9D0B15480139}" dt="2022-11-04T13:08:17.471" v="1559" actId="1076"/>
          <ac:picMkLst>
            <pc:docMk/>
            <pc:sldMk cId="3888553813" sldId="879"/>
            <ac:picMk id="61" creationId="{EB7A7F79-EB97-4952-8739-F910C887B2C9}"/>
          </ac:picMkLst>
        </pc:picChg>
        <pc:picChg chg="mod">
          <ac:chgData name="Marta" userId="eac6eb22-5f14-46b4-a4ea-a86e6e8c4acc" providerId="ADAL" clId="{AFD316D4-03FD-4717-AF64-9D0B15480139}" dt="2022-11-04T13:08:17.471" v="1559" actId="1076"/>
          <ac:picMkLst>
            <pc:docMk/>
            <pc:sldMk cId="3888553813" sldId="879"/>
            <ac:picMk id="62" creationId="{E7102BAA-F1F8-4AEB-B63E-6A635778B95A}"/>
          </ac:picMkLst>
        </pc:picChg>
        <pc:picChg chg="mod">
          <ac:chgData name="Marta" userId="eac6eb22-5f14-46b4-a4ea-a86e6e8c4acc" providerId="ADAL" clId="{AFD316D4-03FD-4717-AF64-9D0B15480139}" dt="2022-11-04T13:08:17.471" v="1559" actId="1076"/>
          <ac:picMkLst>
            <pc:docMk/>
            <pc:sldMk cId="3888553813" sldId="879"/>
            <ac:picMk id="63" creationId="{3290530D-B92F-4197-B75C-11B06B328E73}"/>
          </ac:picMkLst>
        </pc:picChg>
      </pc:sldChg>
      <pc:sldChg chg="modSp mod">
        <pc:chgData name="Marta" userId="eac6eb22-5f14-46b4-a4ea-a86e6e8c4acc" providerId="ADAL" clId="{AFD316D4-03FD-4717-AF64-9D0B15480139}" dt="2022-10-25T16:57:03.590" v="1463" actId="1076"/>
        <pc:sldMkLst>
          <pc:docMk/>
          <pc:sldMk cId="2237924450" sldId="895"/>
        </pc:sldMkLst>
        <pc:spChg chg="mod">
          <ac:chgData name="Marta" userId="eac6eb22-5f14-46b4-a4ea-a86e6e8c4acc" providerId="ADAL" clId="{AFD316D4-03FD-4717-AF64-9D0B15480139}" dt="2022-10-25T16:45:52.165" v="1260" actId="20577"/>
          <ac:spMkLst>
            <pc:docMk/>
            <pc:sldMk cId="2237924450" sldId="895"/>
            <ac:spMk id="6" creationId="{00000000-0000-0000-0000-000000000000}"/>
          </ac:spMkLst>
        </pc:spChg>
        <pc:spChg chg="mod">
          <ac:chgData name="Marta" userId="eac6eb22-5f14-46b4-a4ea-a86e6e8c4acc" providerId="ADAL" clId="{AFD316D4-03FD-4717-AF64-9D0B15480139}" dt="2022-10-25T16:57:03.590" v="1463" actId="1076"/>
          <ac:spMkLst>
            <pc:docMk/>
            <pc:sldMk cId="2237924450" sldId="895"/>
            <ac:spMk id="8" creationId="{FB4EB544-78AD-4A22-A560-DDE5B1C53C69}"/>
          </ac:spMkLst>
        </pc:spChg>
      </pc:sldChg>
      <pc:sldChg chg="addSp delSp modSp mod">
        <pc:chgData name="Marta" userId="eac6eb22-5f14-46b4-a4ea-a86e6e8c4acc" providerId="ADAL" clId="{AFD316D4-03FD-4717-AF64-9D0B15480139}" dt="2022-11-04T12:38:45.083" v="1521" actId="478"/>
        <pc:sldMkLst>
          <pc:docMk/>
          <pc:sldMk cId="599796722" sldId="896"/>
        </pc:sldMkLst>
        <pc:spChg chg="mod">
          <ac:chgData name="Marta" userId="eac6eb22-5f14-46b4-a4ea-a86e6e8c4acc" providerId="ADAL" clId="{AFD316D4-03FD-4717-AF64-9D0B15480139}" dt="2022-10-25T15:53:59.032" v="493" actId="1036"/>
          <ac:spMkLst>
            <pc:docMk/>
            <pc:sldMk cId="599796722" sldId="896"/>
            <ac:spMk id="2" creationId="{F49F4E2B-EEB0-4736-A001-E9CD8947E750}"/>
          </ac:spMkLst>
        </pc:spChg>
        <pc:spChg chg="mod">
          <ac:chgData name="Marta" userId="eac6eb22-5f14-46b4-a4ea-a86e6e8c4acc" providerId="ADAL" clId="{AFD316D4-03FD-4717-AF64-9D0B15480139}" dt="2022-10-25T15:53:50.483" v="486" actId="1036"/>
          <ac:spMkLst>
            <pc:docMk/>
            <pc:sldMk cId="599796722" sldId="896"/>
            <ac:spMk id="4" creationId="{CB0389FB-E397-40A7-A3DE-E485F87B66D1}"/>
          </ac:spMkLst>
        </pc:spChg>
        <pc:spChg chg="mod">
          <ac:chgData name="Marta" userId="eac6eb22-5f14-46b4-a4ea-a86e6e8c4acc" providerId="ADAL" clId="{AFD316D4-03FD-4717-AF64-9D0B15480139}" dt="2022-10-25T16:45:30.558" v="1250" actId="20577"/>
          <ac:spMkLst>
            <pc:docMk/>
            <pc:sldMk cId="599796722" sldId="896"/>
            <ac:spMk id="6" creationId="{00000000-0000-0000-0000-000000000000}"/>
          </ac:spMkLst>
        </pc:spChg>
        <pc:spChg chg="add del mod">
          <ac:chgData name="Marta" userId="eac6eb22-5f14-46b4-a4ea-a86e6e8c4acc" providerId="ADAL" clId="{AFD316D4-03FD-4717-AF64-9D0B15480139}" dt="2022-11-04T12:38:42.949" v="1520" actId="478"/>
          <ac:spMkLst>
            <pc:docMk/>
            <pc:sldMk cId="599796722" sldId="896"/>
            <ac:spMk id="8" creationId="{41D70494-A3EC-4FDE-8330-3BC13EFF570B}"/>
          </ac:spMkLst>
        </pc:spChg>
        <pc:spChg chg="add del mod">
          <ac:chgData name="Marta" userId="eac6eb22-5f14-46b4-a4ea-a86e6e8c4acc" providerId="ADAL" clId="{AFD316D4-03FD-4717-AF64-9D0B15480139}" dt="2022-11-04T12:38:45.083" v="1521" actId="478"/>
          <ac:spMkLst>
            <pc:docMk/>
            <pc:sldMk cId="599796722" sldId="896"/>
            <ac:spMk id="9" creationId="{E8BDA170-8F15-429C-87CF-330F6CC29115}"/>
          </ac:spMkLst>
        </pc:spChg>
        <pc:spChg chg="mod">
          <ac:chgData name="Marta" userId="eac6eb22-5f14-46b4-a4ea-a86e6e8c4acc" providerId="ADAL" clId="{AFD316D4-03FD-4717-AF64-9D0B15480139}" dt="2022-10-25T16:45:32.719" v="1252" actId="20577"/>
          <ac:spMkLst>
            <pc:docMk/>
            <pc:sldMk cId="599796722" sldId="896"/>
            <ac:spMk id="10" creationId="{66421E13-941D-487E-9F8E-DCFA3FE9C646}"/>
          </ac:spMkLst>
        </pc:spChg>
      </pc:sldChg>
      <pc:sldChg chg="modSp del mod">
        <pc:chgData name="Marta" userId="eac6eb22-5f14-46b4-a4ea-a86e6e8c4acc" providerId="ADAL" clId="{AFD316D4-03FD-4717-AF64-9D0B15480139}" dt="2022-10-25T15:54:10.049" v="504" actId="47"/>
        <pc:sldMkLst>
          <pc:docMk/>
          <pc:sldMk cId="4038287201" sldId="898"/>
        </pc:sldMkLst>
        <pc:spChg chg="mod">
          <ac:chgData name="Marta" userId="eac6eb22-5f14-46b4-a4ea-a86e6e8c4acc" providerId="ADAL" clId="{AFD316D4-03FD-4717-AF64-9D0B15480139}" dt="2022-10-25T15:52:57.315" v="459" actId="20577"/>
          <ac:spMkLst>
            <pc:docMk/>
            <pc:sldMk cId="4038287201" sldId="898"/>
            <ac:spMk id="10" creationId="{66421E13-941D-487E-9F8E-DCFA3FE9C646}"/>
          </ac:spMkLst>
        </pc:spChg>
      </pc:sldChg>
      <pc:sldChg chg="addSp delSp modSp mod">
        <pc:chgData name="Marta" userId="eac6eb22-5f14-46b4-a4ea-a86e6e8c4acc" providerId="ADAL" clId="{AFD316D4-03FD-4717-AF64-9D0B15480139}" dt="2022-10-25T16:45:56.909" v="1270" actId="20577"/>
        <pc:sldMkLst>
          <pc:docMk/>
          <pc:sldMk cId="2083658885" sldId="900"/>
        </pc:sldMkLst>
        <pc:spChg chg="add del">
          <ac:chgData name="Marta" userId="eac6eb22-5f14-46b4-a4ea-a86e6e8c4acc" providerId="ADAL" clId="{AFD316D4-03FD-4717-AF64-9D0B15480139}" dt="2022-10-25T15:54:58.500" v="523" actId="478"/>
          <ac:spMkLst>
            <pc:docMk/>
            <pc:sldMk cId="2083658885" sldId="900"/>
            <ac:spMk id="5" creationId="{DFE4A45C-F9B2-4C3A-9F2B-6FBCD6310EA0}"/>
          </ac:spMkLst>
        </pc:spChg>
        <pc:spChg chg="mod">
          <ac:chgData name="Marta" userId="eac6eb22-5f14-46b4-a4ea-a86e6e8c4acc" providerId="ADAL" clId="{AFD316D4-03FD-4717-AF64-9D0B15480139}" dt="2022-10-25T16:45:54.087" v="1263" actId="20577"/>
          <ac:spMkLst>
            <pc:docMk/>
            <pc:sldMk cId="2083658885" sldId="900"/>
            <ac:spMk id="6" creationId="{00000000-0000-0000-0000-000000000000}"/>
          </ac:spMkLst>
        </pc:spChg>
        <pc:spChg chg="add mod">
          <ac:chgData name="Marta" userId="eac6eb22-5f14-46b4-a4ea-a86e6e8c4acc" providerId="ADAL" clId="{AFD316D4-03FD-4717-AF64-9D0B15480139}" dt="2022-10-25T15:56:07.402" v="535" actId="1076"/>
          <ac:spMkLst>
            <pc:docMk/>
            <pc:sldMk cId="2083658885" sldId="900"/>
            <ac:spMk id="7" creationId="{7D3C80B4-DEB1-45A9-95C8-852C7B323BB7}"/>
          </ac:spMkLst>
        </pc:spChg>
        <pc:spChg chg="mod">
          <ac:chgData name="Marta" userId="eac6eb22-5f14-46b4-a4ea-a86e6e8c4acc" providerId="ADAL" clId="{AFD316D4-03FD-4717-AF64-9D0B15480139}" dt="2022-10-25T16:45:56.909" v="1270" actId="20577"/>
          <ac:spMkLst>
            <pc:docMk/>
            <pc:sldMk cId="2083658885" sldId="900"/>
            <ac:spMk id="10" creationId="{66421E13-941D-487E-9F8E-DCFA3FE9C646}"/>
          </ac:spMkLst>
        </pc:spChg>
        <pc:spChg chg="del">
          <ac:chgData name="Marta" userId="eac6eb22-5f14-46b4-a4ea-a86e6e8c4acc" providerId="ADAL" clId="{AFD316D4-03FD-4717-AF64-9D0B15480139}" dt="2022-10-25T15:54:40.574" v="520" actId="478"/>
          <ac:spMkLst>
            <pc:docMk/>
            <pc:sldMk cId="2083658885" sldId="900"/>
            <ac:spMk id="11" creationId="{DA7EEBFE-F760-42B4-8A68-B7B73A901C3F}"/>
          </ac:spMkLst>
        </pc:spChg>
        <pc:picChg chg="mod">
          <ac:chgData name="Marta" userId="eac6eb22-5f14-46b4-a4ea-a86e6e8c4acc" providerId="ADAL" clId="{AFD316D4-03FD-4717-AF64-9D0B15480139}" dt="2022-10-25T15:56:02.725" v="534" actId="1076"/>
          <ac:picMkLst>
            <pc:docMk/>
            <pc:sldMk cId="2083658885" sldId="900"/>
            <ac:picMk id="1028" creationId="{DE054D08-13E2-4B13-897E-D1576C909BE1}"/>
          </ac:picMkLst>
        </pc:picChg>
      </pc:sldChg>
      <pc:sldChg chg="addSp delSp modSp mod">
        <pc:chgData name="Marta" userId="eac6eb22-5f14-46b4-a4ea-a86e6e8c4acc" providerId="ADAL" clId="{AFD316D4-03FD-4717-AF64-9D0B15480139}" dt="2022-10-25T16:46:00.965" v="1276" actId="20577"/>
        <pc:sldMkLst>
          <pc:docMk/>
          <pc:sldMk cId="644561616" sldId="901"/>
        </pc:sldMkLst>
        <pc:spChg chg="del">
          <ac:chgData name="Marta" userId="eac6eb22-5f14-46b4-a4ea-a86e6e8c4acc" providerId="ADAL" clId="{AFD316D4-03FD-4717-AF64-9D0B15480139}" dt="2022-10-25T15:54:55.818" v="522" actId="478"/>
          <ac:spMkLst>
            <pc:docMk/>
            <pc:sldMk cId="644561616" sldId="901"/>
            <ac:spMk id="2" creationId="{F49F4E2B-EEB0-4736-A001-E9CD8947E750}"/>
          </ac:spMkLst>
        </pc:spChg>
        <pc:spChg chg="del">
          <ac:chgData name="Marta" userId="eac6eb22-5f14-46b4-a4ea-a86e6e8c4acc" providerId="ADAL" clId="{AFD316D4-03FD-4717-AF64-9D0B15480139}" dt="2022-10-25T16:19:52.641" v="1153" actId="478"/>
          <ac:spMkLst>
            <pc:docMk/>
            <pc:sldMk cId="644561616" sldId="901"/>
            <ac:spMk id="4" creationId="{CB0389FB-E397-40A7-A3DE-E485F87B66D1}"/>
          </ac:spMkLst>
        </pc:spChg>
        <pc:spChg chg="mod">
          <ac:chgData name="Marta" userId="eac6eb22-5f14-46b4-a4ea-a86e6e8c4acc" providerId="ADAL" clId="{AFD316D4-03FD-4717-AF64-9D0B15480139}" dt="2022-10-25T16:46:00.965" v="1276" actId="20577"/>
          <ac:spMkLst>
            <pc:docMk/>
            <pc:sldMk cId="644561616" sldId="901"/>
            <ac:spMk id="6" creationId="{00000000-0000-0000-0000-000000000000}"/>
          </ac:spMkLst>
        </pc:spChg>
        <pc:spChg chg="add mod">
          <ac:chgData name="Marta" userId="eac6eb22-5f14-46b4-a4ea-a86e6e8c4acc" providerId="ADAL" clId="{AFD316D4-03FD-4717-AF64-9D0B15480139}" dt="2022-10-25T16:25:27.606" v="1176" actId="14100"/>
          <ac:spMkLst>
            <pc:docMk/>
            <pc:sldMk cId="644561616" sldId="901"/>
            <ac:spMk id="7" creationId="{026EDB2F-72D9-4D18-802D-6EF32D1A02C0}"/>
          </ac:spMkLst>
        </pc:spChg>
        <pc:spChg chg="mod">
          <ac:chgData name="Marta" userId="eac6eb22-5f14-46b4-a4ea-a86e6e8c4acc" providerId="ADAL" clId="{AFD316D4-03FD-4717-AF64-9D0B15480139}" dt="2022-10-25T16:45:59.035" v="1273" actId="20577"/>
          <ac:spMkLst>
            <pc:docMk/>
            <pc:sldMk cId="644561616" sldId="901"/>
            <ac:spMk id="10" creationId="{66421E13-941D-487E-9F8E-DCFA3FE9C646}"/>
          </ac:spMkLst>
        </pc:spChg>
        <pc:picChg chg="mod">
          <ac:chgData name="Marta" userId="eac6eb22-5f14-46b4-a4ea-a86e6e8c4acc" providerId="ADAL" clId="{AFD316D4-03FD-4717-AF64-9D0B15480139}" dt="2022-10-25T16:19:44.371" v="1151" actId="1076"/>
          <ac:picMkLst>
            <pc:docMk/>
            <pc:sldMk cId="644561616" sldId="901"/>
            <ac:picMk id="5" creationId="{A7CE0624-DE4C-4238-8618-DC619B9FF7AB}"/>
          </ac:picMkLst>
        </pc:picChg>
      </pc:sldChg>
      <pc:sldChg chg="modSp mod">
        <pc:chgData name="Marta" userId="eac6eb22-5f14-46b4-a4ea-a86e6e8c4acc" providerId="ADAL" clId="{AFD316D4-03FD-4717-AF64-9D0B15480139}" dt="2022-10-25T16:50:45.860" v="1382" actId="1035"/>
        <pc:sldMkLst>
          <pc:docMk/>
          <pc:sldMk cId="3935080529" sldId="922"/>
        </pc:sldMkLst>
        <pc:spChg chg="mod">
          <ac:chgData name="Marta" userId="eac6eb22-5f14-46b4-a4ea-a86e6e8c4acc" providerId="ADAL" clId="{AFD316D4-03FD-4717-AF64-9D0B15480139}" dt="2022-10-25T16:50:45.860" v="1382" actId="1035"/>
          <ac:spMkLst>
            <pc:docMk/>
            <pc:sldMk cId="3935080529" sldId="922"/>
            <ac:spMk id="3" creationId="{00000000-0000-0000-0000-000000000000}"/>
          </ac:spMkLst>
        </pc:spChg>
        <pc:spChg chg="mod">
          <ac:chgData name="Marta" userId="eac6eb22-5f14-46b4-a4ea-a86e6e8c4acc" providerId="ADAL" clId="{AFD316D4-03FD-4717-AF64-9D0B15480139}" dt="2022-10-25T16:29:26.989" v="1190" actId="20577"/>
          <ac:spMkLst>
            <pc:docMk/>
            <pc:sldMk cId="3935080529" sldId="922"/>
            <ac:spMk id="4" creationId="{00000000-0000-0000-0000-000000000000}"/>
          </ac:spMkLst>
        </pc:spChg>
      </pc:sldChg>
      <pc:sldChg chg="modSp del mod">
        <pc:chgData name="Marta" userId="eac6eb22-5f14-46b4-a4ea-a86e6e8c4acc" providerId="ADAL" clId="{AFD316D4-03FD-4717-AF64-9D0B15480139}" dt="2022-10-25T15:47:39.768" v="373" actId="47"/>
        <pc:sldMkLst>
          <pc:docMk/>
          <pc:sldMk cId="1299094855" sldId="938"/>
        </pc:sldMkLst>
        <pc:spChg chg="mod">
          <ac:chgData name="Marta" userId="eac6eb22-5f14-46b4-a4ea-a86e6e8c4acc" providerId="ADAL" clId="{AFD316D4-03FD-4717-AF64-9D0B15480139}" dt="2022-10-20T12:35:41.900" v="54" actId="6549"/>
          <ac:spMkLst>
            <pc:docMk/>
            <pc:sldMk cId="1299094855" sldId="938"/>
            <ac:spMk id="3" creationId="{1FC80CA5-1235-4AB9-BDC1-C52EEA552639}"/>
          </ac:spMkLst>
        </pc:spChg>
      </pc:sldChg>
      <pc:sldChg chg="del">
        <pc:chgData name="Marta" userId="eac6eb22-5f14-46b4-a4ea-a86e6e8c4acc" providerId="ADAL" clId="{AFD316D4-03FD-4717-AF64-9D0B15480139}" dt="2022-10-25T15:51:58.567" v="430" actId="47"/>
        <pc:sldMkLst>
          <pc:docMk/>
          <pc:sldMk cId="2413251912" sldId="939"/>
        </pc:sldMkLst>
      </pc:sldChg>
      <pc:sldChg chg="del">
        <pc:chgData name="Marta" userId="eac6eb22-5f14-46b4-a4ea-a86e6e8c4acc" providerId="ADAL" clId="{AFD316D4-03FD-4717-AF64-9D0B15480139}" dt="2022-10-25T15:51:59.481" v="431" actId="47"/>
        <pc:sldMkLst>
          <pc:docMk/>
          <pc:sldMk cId="1642664914" sldId="940"/>
        </pc:sldMkLst>
      </pc:sldChg>
      <pc:sldChg chg="del">
        <pc:chgData name="Marta" userId="eac6eb22-5f14-46b4-a4ea-a86e6e8c4acc" providerId="ADAL" clId="{AFD316D4-03FD-4717-AF64-9D0B15480139}" dt="2022-10-25T15:52:00.237" v="432" actId="47"/>
        <pc:sldMkLst>
          <pc:docMk/>
          <pc:sldMk cId="468619527" sldId="941"/>
        </pc:sldMkLst>
      </pc:sldChg>
      <pc:sldChg chg="del">
        <pc:chgData name="Marta" userId="eac6eb22-5f14-46b4-a4ea-a86e6e8c4acc" providerId="ADAL" clId="{AFD316D4-03FD-4717-AF64-9D0B15480139}" dt="2022-10-25T15:52:01.049" v="433" actId="47"/>
        <pc:sldMkLst>
          <pc:docMk/>
          <pc:sldMk cId="2523332612" sldId="942"/>
        </pc:sldMkLst>
      </pc:sldChg>
      <pc:sldChg chg="del">
        <pc:chgData name="Marta" userId="eac6eb22-5f14-46b4-a4ea-a86e6e8c4acc" providerId="ADAL" clId="{AFD316D4-03FD-4717-AF64-9D0B15480139}" dt="2022-10-25T15:52:02.650" v="434" actId="47"/>
        <pc:sldMkLst>
          <pc:docMk/>
          <pc:sldMk cId="3960225318" sldId="943"/>
        </pc:sldMkLst>
      </pc:sldChg>
      <pc:sldChg chg="del">
        <pc:chgData name="Marta" userId="eac6eb22-5f14-46b4-a4ea-a86e6e8c4acc" providerId="ADAL" clId="{AFD316D4-03FD-4717-AF64-9D0B15480139}" dt="2022-10-25T15:52:03.935" v="435" actId="47"/>
        <pc:sldMkLst>
          <pc:docMk/>
          <pc:sldMk cId="3386605956" sldId="944"/>
        </pc:sldMkLst>
      </pc:sldChg>
      <pc:sldChg chg="del">
        <pc:chgData name="Marta" userId="eac6eb22-5f14-46b4-a4ea-a86e6e8c4acc" providerId="ADAL" clId="{AFD316D4-03FD-4717-AF64-9D0B15480139}" dt="2022-10-25T15:52:04.464" v="436" actId="47"/>
        <pc:sldMkLst>
          <pc:docMk/>
          <pc:sldMk cId="3763748483" sldId="945"/>
        </pc:sldMkLst>
      </pc:sldChg>
      <pc:sldChg chg="del">
        <pc:chgData name="Marta" userId="eac6eb22-5f14-46b4-a4ea-a86e6e8c4acc" providerId="ADAL" clId="{AFD316D4-03FD-4717-AF64-9D0B15480139}" dt="2022-10-25T15:52:04.849" v="437" actId="47"/>
        <pc:sldMkLst>
          <pc:docMk/>
          <pc:sldMk cId="3400019634" sldId="946"/>
        </pc:sldMkLst>
      </pc:sldChg>
      <pc:sldChg chg="del">
        <pc:chgData name="Marta" userId="eac6eb22-5f14-46b4-a4ea-a86e6e8c4acc" providerId="ADAL" clId="{AFD316D4-03FD-4717-AF64-9D0B15480139}" dt="2022-10-25T15:52:05.427" v="438" actId="47"/>
        <pc:sldMkLst>
          <pc:docMk/>
          <pc:sldMk cId="2269033203" sldId="947"/>
        </pc:sldMkLst>
      </pc:sldChg>
      <pc:sldChg chg="del">
        <pc:chgData name="Marta" userId="eac6eb22-5f14-46b4-a4ea-a86e6e8c4acc" providerId="ADAL" clId="{AFD316D4-03FD-4717-AF64-9D0B15480139}" dt="2022-10-25T15:52:05.791" v="439" actId="47"/>
        <pc:sldMkLst>
          <pc:docMk/>
          <pc:sldMk cId="1043217292" sldId="948"/>
        </pc:sldMkLst>
      </pc:sldChg>
      <pc:sldChg chg="del">
        <pc:chgData name="Marta" userId="eac6eb22-5f14-46b4-a4ea-a86e6e8c4acc" providerId="ADAL" clId="{AFD316D4-03FD-4717-AF64-9D0B15480139}" dt="2022-10-25T15:52:06.267" v="440" actId="47"/>
        <pc:sldMkLst>
          <pc:docMk/>
          <pc:sldMk cId="3822490668" sldId="949"/>
        </pc:sldMkLst>
      </pc:sldChg>
      <pc:sldChg chg="modSp del mod">
        <pc:chgData name="Marta" userId="eac6eb22-5f14-46b4-a4ea-a86e6e8c4acc" providerId="ADAL" clId="{AFD316D4-03FD-4717-AF64-9D0B15480139}" dt="2022-10-25T15:50:38.440" v="415" actId="47"/>
        <pc:sldMkLst>
          <pc:docMk/>
          <pc:sldMk cId="2680908893" sldId="950"/>
        </pc:sldMkLst>
        <pc:spChg chg="mod">
          <ac:chgData name="Marta" userId="eac6eb22-5f14-46b4-a4ea-a86e6e8c4acc" providerId="ADAL" clId="{AFD316D4-03FD-4717-AF64-9D0B15480139}" dt="2022-10-25T15:50:19.869" v="410" actId="20577"/>
          <ac:spMkLst>
            <pc:docMk/>
            <pc:sldMk cId="2680908893" sldId="950"/>
            <ac:spMk id="2" creationId="{91383D11-DEC4-4BFF-88BB-8FB2206CEB37}"/>
          </ac:spMkLst>
        </pc:spChg>
        <pc:spChg chg="mod">
          <ac:chgData name="Marta" userId="eac6eb22-5f14-46b4-a4ea-a86e6e8c4acc" providerId="ADAL" clId="{AFD316D4-03FD-4717-AF64-9D0B15480139}" dt="2022-10-25T15:50:26.164" v="414" actId="20577"/>
          <ac:spMkLst>
            <pc:docMk/>
            <pc:sldMk cId="2680908893" sldId="950"/>
            <ac:spMk id="4" creationId="{E8E02AC0-EA95-4CA2-B250-70F98D25C504}"/>
          </ac:spMkLst>
        </pc:spChg>
      </pc:sldChg>
      <pc:sldChg chg="modSp mod">
        <pc:chgData name="Marta" userId="eac6eb22-5f14-46b4-a4ea-a86e6e8c4acc" providerId="ADAL" clId="{AFD316D4-03FD-4717-AF64-9D0B15480139}" dt="2022-10-25T16:56:36.109" v="1453" actId="14100"/>
        <pc:sldMkLst>
          <pc:docMk/>
          <pc:sldMk cId="965821948" sldId="951"/>
        </pc:sldMkLst>
        <pc:spChg chg="mod">
          <ac:chgData name="Marta" userId="eac6eb22-5f14-46b4-a4ea-a86e6e8c4acc" providerId="ADAL" clId="{AFD316D4-03FD-4717-AF64-9D0B15480139}" dt="2022-10-25T16:45:48.437" v="1256" actId="20577"/>
          <ac:spMkLst>
            <pc:docMk/>
            <pc:sldMk cId="965821948" sldId="951"/>
            <ac:spMk id="6" creationId="{00000000-0000-0000-0000-000000000000}"/>
          </ac:spMkLst>
        </pc:spChg>
        <pc:spChg chg="mod">
          <ac:chgData name="Marta" userId="eac6eb22-5f14-46b4-a4ea-a86e6e8c4acc" providerId="ADAL" clId="{AFD316D4-03FD-4717-AF64-9D0B15480139}" dt="2022-10-25T16:56:36.109" v="1453" actId="14100"/>
          <ac:spMkLst>
            <pc:docMk/>
            <pc:sldMk cId="965821948" sldId="951"/>
            <ac:spMk id="10" creationId="{66421E13-941D-487E-9F8E-DCFA3FE9C646}"/>
          </ac:spMkLst>
        </pc:spChg>
      </pc:sldChg>
      <pc:sldChg chg="add del">
        <pc:chgData name="Marta" userId="eac6eb22-5f14-46b4-a4ea-a86e6e8c4acc" providerId="ADAL" clId="{AFD316D4-03FD-4717-AF64-9D0B15480139}" dt="2022-10-25T15:58:38.073" v="561"/>
        <pc:sldMkLst>
          <pc:docMk/>
          <pc:sldMk cId="2206918705" sldId="952"/>
        </pc:sldMkLst>
      </pc:sldChg>
      <pc:sldChg chg="addSp delSp modSp add mod">
        <pc:chgData name="Marta" userId="eac6eb22-5f14-46b4-a4ea-a86e6e8c4acc" providerId="ADAL" clId="{AFD316D4-03FD-4717-AF64-9D0B15480139}" dt="2022-11-10T14:40:22.792" v="1994" actId="122"/>
        <pc:sldMkLst>
          <pc:docMk/>
          <pc:sldMk cId="2989778967" sldId="952"/>
        </pc:sldMkLst>
        <pc:spChg chg="add del">
          <ac:chgData name="Marta" userId="eac6eb22-5f14-46b4-a4ea-a86e6e8c4acc" providerId="ADAL" clId="{AFD316D4-03FD-4717-AF64-9D0B15480139}" dt="2022-10-25T16:00:01.328" v="569" actId="22"/>
          <ac:spMkLst>
            <pc:docMk/>
            <pc:sldMk cId="2989778967" sldId="952"/>
            <ac:spMk id="3" creationId="{59B66835-4F9E-4A7E-9AA9-C2BF2C7FC948}"/>
          </ac:spMkLst>
        </pc:spChg>
        <pc:spChg chg="add mod">
          <ac:chgData name="Marta" userId="eac6eb22-5f14-46b4-a4ea-a86e6e8c4acc" providerId="ADAL" clId="{AFD316D4-03FD-4717-AF64-9D0B15480139}" dt="2022-11-10T14:40:22.792" v="1994" actId="122"/>
          <ac:spMkLst>
            <pc:docMk/>
            <pc:sldMk cId="2989778967" sldId="952"/>
            <ac:spMk id="3" creationId="{C5D0A81D-BB54-457A-8AD9-76363F50697A}"/>
          </ac:spMkLst>
        </pc:spChg>
        <pc:spChg chg="del">
          <ac:chgData name="Marta" userId="eac6eb22-5f14-46b4-a4ea-a86e6e8c4acc" providerId="ADAL" clId="{AFD316D4-03FD-4717-AF64-9D0B15480139}" dt="2022-10-25T16:00:06.040" v="570" actId="478"/>
          <ac:spMkLst>
            <pc:docMk/>
            <pc:sldMk cId="2989778967" sldId="952"/>
            <ac:spMk id="5" creationId="{EB730797-5635-4AA2-96F3-8091C412A1A1}"/>
          </ac:spMkLst>
        </pc:spChg>
        <pc:spChg chg="mod">
          <ac:chgData name="Marta" userId="eac6eb22-5f14-46b4-a4ea-a86e6e8c4acc" providerId="ADAL" clId="{AFD316D4-03FD-4717-AF64-9D0B15480139}" dt="2022-10-25T16:45:24.992" v="1246" actId="20577"/>
          <ac:spMkLst>
            <pc:docMk/>
            <pc:sldMk cId="2989778967" sldId="952"/>
            <ac:spMk id="11" creationId="{93918034-9B9D-4596-85F0-9F9E81E42410}"/>
          </ac:spMkLst>
        </pc:spChg>
        <pc:spChg chg="add del">
          <ac:chgData name="Marta" userId="eac6eb22-5f14-46b4-a4ea-a86e6e8c4acc" providerId="ADAL" clId="{AFD316D4-03FD-4717-AF64-9D0B15480139}" dt="2022-10-25T16:00:01.328" v="569" actId="22"/>
          <ac:spMkLst>
            <pc:docMk/>
            <pc:sldMk cId="2989778967" sldId="952"/>
            <ac:spMk id="25" creationId="{B8408E0E-2F21-40D4-B052-3F7ECC466044}"/>
          </ac:spMkLst>
        </pc:spChg>
        <pc:spChg chg="add del mod">
          <ac:chgData name="Marta" userId="eac6eb22-5f14-46b4-a4ea-a86e6e8c4acc" providerId="ADAL" clId="{AFD316D4-03FD-4717-AF64-9D0B15480139}" dt="2022-10-25T16:00:07.921" v="571" actId="478"/>
          <ac:spMkLst>
            <pc:docMk/>
            <pc:sldMk cId="2989778967" sldId="952"/>
            <ac:spMk id="26" creationId="{61CD8CD9-5E86-4A2A-A10D-AB8F0AE15B4D}"/>
          </ac:spMkLst>
        </pc:spChg>
        <pc:spChg chg="add del">
          <ac:chgData name="Marta" userId="eac6eb22-5f14-46b4-a4ea-a86e6e8c4acc" providerId="ADAL" clId="{AFD316D4-03FD-4717-AF64-9D0B15480139}" dt="2022-10-25T16:00:14.637" v="573" actId="478"/>
          <ac:spMkLst>
            <pc:docMk/>
            <pc:sldMk cId="2989778967" sldId="952"/>
            <ac:spMk id="28" creationId="{DB3264F1-10EE-464A-8B38-6775300E86C5}"/>
          </ac:spMkLst>
        </pc:spChg>
        <pc:spChg chg="add mod">
          <ac:chgData name="Marta" userId="eac6eb22-5f14-46b4-a4ea-a86e6e8c4acc" providerId="ADAL" clId="{AFD316D4-03FD-4717-AF64-9D0B15480139}" dt="2022-11-07T17:57:40.756" v="1941" actId="1036"/>
          <ac:spMkLst>
            <pc:docMk/>
            <pc:sldMk cId="2989778967" sldId="952"/>
            <ac:spMk id="36" creationId="{E400DFB1-2DAF-4260-B8BB-A3DBD5B7BB6E}"/>
          </ac:spMkLst>
        </pc:spChg>
        <pc:spChg chg="add mod">
          <ac:chgData name="Marta" userId="eac6eb22-5f14-46b4-a4ea-a86e6e8c4acc" providerId="ADAL" clId="{AFD316D4-03FD-4717-AF64-9D0B15480139}" dt="2022-11-07T17:57:40.756" v="1941" actId="1036"/>
          <ac:spMkLst>
            <pc:docMk/>
            <pc:sldMk cId="2989778967" sldId="952"/>
            <ac:spMk id="38" creationId="{D5B6834D-986A-40DB-BB44-CA58A4D1ED09}"/>
          </ac:spMkLst>
        </pc:spChg>
        <pc:grpChg chg="del">
          <ac:chgData name="Marta" userId="eac6eb22-5f14-46b4-a4ea-a86e6e8c4acc" providerId="ADAL" clId="{AFD316D4-03FD-4717-AF64-9D0B15480139}" dt="2022-10-25T16:00:06.040" v="570" actId="478"/>
          <ac:grpSpMkLst>
            <pc:docMk/>
            <pc:sldMk cId="2989778967" sldId="952"/>
            <ac:grpSpMk id="8" creationId="{F438350F-1641-4B77-9B57-55FFED062487}"/>
          </ac:grpSpMkLst>
        </pc:grpChg>
        <pc:picChg chg="add del">
          <ac:chgData name="Marta" userId="eac6eb22-5f14-46b4-a4ea-a86e6e8c4acc" providerId="ADAL" clId="{AFD316D4-03FD-4717-AF64-9D0B15480139}" dt="2022-10-25T16:00:01.328" v="569" actId="22"/>
          <ac:picMkLst>
            <pc:docMk/>
            <pc:sldMk cId="2989778967" sldId="952"/>
            <ac:picMk id="4" creationId="{43E53576-F97F-40A3-866D-B95E4B24F827}"/>
          </ac:picMkLst>
        </pc:picChg>
        <pc:picChg chg="add del">
          <ac:chgData name="Marta" userId="eac6eb22-5f14-46b4-a4ea-a86e6e8c4acc" providerId="ADAL" clId="{AFD316D4-03FD-4717-AF64-9D0B15480139}" dt="2022-10-25T16:00:01.328" v="569" actId="22"/>
          <ac:picMkLst>
            <pc:docMk/>
            <pc:sldMk cId="2989778967" sldId="952"/>
            <ac:picMk id="6" creationId="{91FC9134-73CB-4129-AECA-3A92ED9B32D2}"/>
          </ac:picMkLst>
        </pc:picChg>
        <pc:picChg chg="del">
          <ac:chgData name="Marta" userId="eac6eb22-5f14-46b4-a4ea-a86e6e8c4acc" providerId="ADAL" clId="{AFD316D4-03FD-4717-AF64-9D0B15480139}" dt="2022-10-25T16:00:06.040" v="570" actId="478"/>
          <ac:picMkLst>
            <pc:docMk/>
            <pc:sldMk cId="2989778967" sldId="952"/>
            <ac:picMk id="7" creationId="{0EEB6480-4F51-4686-931F-BCC5EEA1E35D}"/>
          </ac:picMkLst>
        </pc:picChg>
        <pc:picChg chg="add del">
          <ac:chgData name="Marta" userId="eac6eb22-5f14-46b4-a4ea-a86e6e8c4acc" providerId="ADAL" clId="{AFD316D4-03FD-4717-AF64-9D0B15480139}" dt="2022-10-25T16:00:01.328" v="569" actId="22"/>
          <ac:picMkLst>
            <pc:docMk/>
            <pc:sldMk cId="2989778967" sldId="952"/>
            <ac:picMk id="10" creationId="{B3F64951-71E3-4437-B77B-0C452223054F}"/>
          </ac:picMkLst>
        </pc:picChg>
        <pc:picChg chg="add mod">
          <ac:chgData name="Marta" userId="eac6eb22-5f14-46b4-a4ea-a86e6e8c4acc" providerId="ADAL" clId="{AFD316D4-03FD-4717-AF64-9D0B15480139}" dt="2022-11-07T17:57:40.756" v="1941" actId="1036"/>
          <ac:picMkLst>
            <pc:docMk/>
            <pc:sldMk cId="2989778967" sldId="952"/>
            <ac:picMk id="30" creationId="{286D3054-5B0F-42C2-928E-6049B226BABE}"/>
          </ac:picMkLst>
        </pc:picChg>
        <pc:picChg chg="add mod">
          <ac:chgData name="Marta" userId="eac6eb22-5f14-46b4-a4ea-a86e6e8c4acc" providerId="ADAL" clId="{AFD316D4-03FD-4717-AF64-9D0B15480139}" dt="2022-11-07T17:57:40.756" v="1941" actId="1036"/>
          <ac:picMkLst>
            <pc:docMk/>
            <pc:sldMk cId="2989778967" sldId="952"/>
            <ac:picMk id="32" creationId="{B22171F1-4ECB-4A70-9CD8-87A22F1E81B7}"/>
          </ac:picMkLst>
        </pc:picChg>
        <pc:picChg chg="add mod">
          <ac:chgData name="Marta" userId="eac6eb22-5f14-46b4-a4ea-a86e6e8c4acc" providerId="ADAL" clId="{AFD316D4-03FD-4717-AF64-9D0B15480139}" dt="2022-11-07T17:57:40.756" v="1941" actId="1036"/>
          <ac:picMkLst>
            <pc:docMk/>
            <pc:sldMk cId="2989778967" sldId="952"/>
            <ac:picMk id="34" creationId="{7775C7B0-5794-4CDE-BBA0-514BAF6968F3}"/>
          </ac:picMkLst>
        </pc:picChg>
      </pc:sldChg>
      <pc:sldChg chg="addSp delSp modSp add mod ord">
        <pc:chgData name="Marta" userId="eac6eb22-5f14-46b4-a4ea-a86e6e8c4acc" providerId="ADAL" clId="{AFD316D4-03FD-4717-AF64-9D0B15480139}" dt="2022-11-07T17:18:47.944" v="1686" actId="20577"/>
        <pc:sldMkLst>
          <pc:docMk/>
          <pc:sldMk cId="3914778552" sldId="953"/>
        </pc:sldMkLst>
        <pc:spChg chg="mod topLvl">
          <ac:chgData name="Marta" userId="eac6eb22-5f14-46b4-a4ea-a86e6e8c4acc" providerId="ADAL" clId="{AFD316D4-03FD-4717-AF64-9D0B15480139}" dt="2022-10-25T16:37:52.425" v="1197" actId="1076"/>
          <ac:spMkLst>
            <pc:docMk/>
            <pc:sldMk cId="3914778552" sldId="953"/>
            <ac:spMk id="3" creationId="{F6BAC5C6-1DD2-48EF-8DEB-72595E31DFE8}"/>
          </ac:spMkLst>
        </pc:spChg>
        <pc:spChg chg="mod">
          <ac:chgData name="Marta" userId="eac6eb22-5f14-46b4-a4ea-a86e6e8c4acc" providerId="ADAL" clId="{AFD316D4-03FD-4717-AF64-9D0B15480139}" dt="2022-11-07T17:18:47.944" v="1686" actId="20577"/>
          <ac:spMkLst>
            <pc:docMk/>
            <pc:sldMk cId="3914778552" sldId="953"/>
            <ac:spMk id="4" creationId="{00000000-0000-0000-0000-000000000000}"/>
          </ac:spMkLst>
        </pc:spChg>
        <pc:spChg chg="add mod">
          <ac:chgData name="Marta" userId="eac6eb22-5f14-46b4-a4ea-a86e6e8c4acc" providerId="ADAL" clId="{AFD316D4-03FD-4717-AF64-9D0B15480139}" dt="2022-10-25T16:52:22.661" v="1389" actId="20577"/>
          <ac:spMkLst>
            <pc:docMk/>
            <pc:sldMk cId="3914778552" sldId="953"/>
            <ac:spMk id="6" creationId="{5D35F84B-4578-43D9-9132-435B81524FF1}"/>
          </ac:spMkLst>
        </pc:spChg>
        <pc:spChg chg="del">
          <ac:chgData name="Marta" userId="eac6eb22-5f14-46b4-a4ea-a86e6e8c4acc" providerId="ADAL" clId="{AFD316D4-03FD-4717-AF64-9D0B15480139}" dt="2022-10-25T16:33:03.824" v="1192" actId="478"/>
          <ac:spMkLst>
            <pc:docMk/>
            <pc:sldMk cId="3914778552" sldId="953"/>
            <ac:spMk id="19" creationId="{BFA5C62F-C11C-404A-926C-35704A67471C}"/>
          </ac:spMkLst>
        </pc:spChg>
        <pc:spChg chg="add del">
          <ac:chgData name="Marta" userId="eac6eb22-5f14-46b4-a4ea-a86e6e8c4acc" providerId="ADAL" clId="{AFD316D4-03FD-4717-AF64-9D0B15480139}" dt="2022-10-25T16:43:37.547" v="1209" actId="22"/>
          <ac:spMkLst>
            <pc:docMk/>
            <pc:sldMk cId="3914778552" sldId="953"/>
            <ac:spMk id="21" creationId="{BD664552-9811-4494-A4C8-A0F55058E5FD}"/>
          </ac:spMkLst>
        </pc:spChg>
        <pc:spChg chg="add mod">
          <ac:chgData name="Marta" userId="eac6eb22-5f14-46b4-a4ea-a86e6e8c4acc" providerId="ADAL" clId="{AFD316D4-03FD-4717-AF64-9D0B15480139}" dt="2022-11-04T12:34:08.077" v="1517" actId="6549"/>
          <ac:spMkLst>
            <pc:docMk/>
            <pc:sldMk cId="3914778552" sldId="953"/>
            <ac:spMk id="23" creationId="{ED9B893C-1DA7-4831-9137-EBD0A25A378A}"/>
          </ac:spMkLst>
        </pc:spChg>
        <pc:spChg chg="del mod topLvl">
          <ac:chgData name="Marta" userId="eac6eb22-5f14-46b4-a4ea-a86e6e8c4acc" providerId="ADAL" clId="{AFD316D4-03FD-4717-AF64-9D0B15480139}" dt="2022-10-25T16:33:32.417" v="1194" actId="478"/>
          <ac:spMkLst>
            <pc:docMk/>
            <pc:sldMk cId="3914778552" sldId="953"/>
            <ac:spMk id="31" creationId="{0FFFDE97-0F33-4DAA-A8FB-638701428683}"/>
          </ac:spMkLst>
        </pc:spChg>
        <pc:spChg chg="del mod topLvl">
          <ac:chgData name="Marta" userId="eac6eb22-5f14-46b4-a4ea-a86e6e8c4acc" providerId="ADAL" clId="{AFD316D4-03FD-4717-AF64-9D0B15480139}" dt="2022-10-25T16:33:32.417" v="1194" actId="478"/>
          <ac:spMkLst>
            <pc:docMk/>
            <pc:sldMk cId="3914778552" sldId="953"/>
            <ac:spMk id="37" creationId="{C86F1097-EA2C-443A-BCFA-1FDC47FB3B35}"/>
          </ac:spMkLst>
        </pc:spChg>
        <pc:spChg chg="del mod topLvl">
          <ac:chgData name="Marta" userId="eac6eb22-5f14-46b4-a4ea-a86e6e8c4acc" providerId="ADAL" clId="{AFD316D4-03FD-4717-AF64-9D0B15480139}" dt="2022-10-25T16:33:32.417" v="1194" actId="478"/>
          <ac:spMkLst>
            <pc:docMk/>
            <pc:sldMk cId="3914778552" sldId="953"/>
            <ac:spMk id="42" creationId="{BC18B817-EC74-4D59-9375-5B8440D38BE8}"/>
          </ac:spMkLst>
        </pc:spChg>
        <pc:grpChg chg="del">
          <ac:chgData name="Marta" userId="eac6eb22-5f14-46b4-a4ea-a86e6e8c4acc" providerId="ADAL" clId="{AFD316D4-03FD-4717-AF64-9D0B15480139}" dt="2022-10-25T16:33:27.742" v="1193" actId="165"/>
          <ac:grpSpMkLst>
            <pc:docMk/>
            <pc:sldMk cId="3914778552" sldId="953"/>
            <ac:grpSpMk id="5" creationId="{F506FF1D-C7B6-4673-BB69-0C7D22AF2438}"/>
          </ac:grpSpMkLst>
        </pc:grpChg>
        <pc:picChg chg="del mod topLvl">
          <ac:chgData name="Marta" userId="eac6eb22-5f14-46b4-a4ea-a86e6e8c4acc" providerId="ADAL" clId="{AFD316D4-03FD-4717-AF64-9D0B15480139}" dt="2022-10-25T16:33:32.417" v="1194" actId="478"/>
          <ac:picMkLst>
            <pc:docMk/>
            <pc:sldMk cId="3914778552" sldId="953"/>
            <ac:picMk id="2" creationId="{B934E16E-BECC-4A57-8DBD-7B9E3C27B31F}"/>
          </ac:picMkLst>
        </pc:picChg>
        <pc:picChg chg="del mod topLvl">
          <ac:chgData name="Marta" userId="eac6eb22-5f14-46b4-a4ea-a86e6e8c4acc" providerId="ADAL" clId="{AFD316D4-03FD-4717-AF64-9D0B15480139}" dt="2022-10-25T16:33:32.417" v="1194" actId="478"/>
          <ac:picMkLst>
            <pc:docMk/>
            <pc:sldMk cId="3914778552" sldId="953"/>
            <ac:picMk id="35" creationId="{22CB4335-C959-482C-8398-30BC363FB760}"/>
          </ac:picMkLst>
        </pc:picChg>
        <pc:picChg chg="del mod topLvl">
          <ac:chgData name="Marta" userId="eac6eb22-5f14-46b4-a4ea-a86e6e8c4acc" providerId="ADAL" clId="{AFD316D4-03FD-4717-AF64-9D0B15480139}" dt="2022-10-25T16:33:32.417" v="1194" actId="478"/>
          <ac:picMkLst>
            <pc:docMk/>
            <pc:sldMk cId="3914778552" sldId="953"/>
            <ac:picMk id="36" creationId="{940EAE47-5ED3-4190-AE81-60E67EA43EE0}"/>
          </ac:picMkLst>
        </pc:picChg>
        <pc:picChg chg="del mod topLvl">
          <ac:chgData name="Marta" userId="eac6eb22-5f14-46b4-a4ea-a86e6e8c4acc" providerId="ADAL" clId="{AFD316D4-03FD-4717-AF64-9D0B15480139}" dt="2022-10-25T16:33:32.417" v="1194" actId="478"/>
          <ac:picMkLst>
            <pc:docMk/>
            <pc:sldMk cId="3914778552" sldId="953"/>
            <ac:picMk id="40" creationId="{917B7615-CBAC-4B21-8CAF-E917F2B9D40C}"/>
          </ac:picMkLst>
        </pc:picChg>
        <pc:picChg chg="del mod topLvl">
          <ac:chgData name="Marta" userId="eac6eb22-5f14-46b4-a4ea-a86e6e8c4acc" providerId="ADAL" clId="{AFD316D4-03FD-4717-AF64-9D0B15480139}" dt="2022-10-25T16:33:32.417" v="1194" actId="478"/>
          <ac:picMkLst>
            <pc:docMk/>
            <pc:sldMk cId="3914778552" sldId="953"/>
            <ac:picMk id="41" creationId="{ACA6A063-31BC-4A91-9C62-478ABE9B4F5F}"/>
          </ac:picMkLst>
        </pc:picChg>
        <pc:picChg chg="del mod topLvl">
          <ac:chgData name="Marta" userId="eac6eb22-5f14-46b4-a4ea-a86e6e8c4acc" providerId="ADAL" clId="{AFD316D4-03FD-4717-AF64-9D0B15480139}" dt="2022-10-25T16:33:32.417" v="1194" actId="478"/>
          <ac:picMkLst>
            <pc:docMk/>
            <pc:sldMk cId="3914778552" sldId="953"/>
            <ac:picMk id="43" creationId="{DC581594-6A58-4E61-837A-FED11E50D6CE}"/>
          </ac:picMkLst>
        </pc:picChg>
        <pc:picChg chg="mod topLvl">
          <ac:chgData name="Marta" userId="eac6eb22-5f14-46b4-a4ea-a86e6e8c4acc" providerId="ADAL" clId="{AFD316D4-03FD-4717-AF64-9D0B15480139}" dt="2022-10-25T16:37:52.425" v="1197" actId="1076"/>
          <ac:picMkLst>
            <pc:docMk/>
            <pc:sldMk cId="3914778552" sldId="953"/>
            <ac:picMk id="1034" creationId="{FBC34BE5-F826-4F2A-8193-2E55BA20139E}"/>
          </ac:picMkLst>
        </pc:picChg>
        <pc:picChg chg="mod topLvl">
          <ac:chgData name="Marta" userId="eac6eb22-5f14-46b4-a4ea-a86e6e8c4acc" providerId="ADAL" clId="{AFD316D4-03FD-4717-AF64-9D0B15480139}" dt="2022-10-25T16:37:52.425" v="1197" actId="1076"/>
          <ac:picMkLst>
            <pc:docMk/>
            <pc:sldMk cId="3914778552" sldId="953"/>
            <ac:picMk id="1036" creationId="{A1275E03-2E3F-41B2-8846-6E0BB2E1FD5C}"/>
          </ac:picMkLst>
        </pc:picChg>
      </pc:sldChg>
      <pc:sldChg chg="add del">
        <pc:chgData name="Marta" userId="eac6eb22-5f14-46b4-a4ea-a86e6e8c4acc" providerId="ADAL" clId="{AFD316D4-03FD-4717-AF64-9D0B15480139}" dt="2022-11-10T18:46:48.855" v="2017"/>
        <pc:sldMkLst>
          <pc:docMk/>
          <pc:sldMk cId="398580207" sldId="954"/>
        </pc:sldMkLst>
      </pc:sldChg>
      <pc:sldChg chg="add del">
        <pc:chgData name="Marta" userId="eac6eb22-5f14-46b4-a4ea-a86e6e8c4acc" providerId="ADAL" clId="{AFD316D4-03FD-4717-AF64-9D0B15480139}" dt="2022-11-10T18:46:48.855" v="2017"/>
        <pc:sldMkLst>
          <pc:docMk/>
          <pc:sldMk cId="283885636" sldId="955"/>
        </pc:sldMkLst>
      </pc:sldChg>
      <pc:sldChg chg="add del">
        <pc:chgData name="Marta" userId="eac6eb22-5f14-46b4-a4ea-a86e6e8c4acc" providerId="ADAL" clId="{AFD316D4-03FD-4717-AF64-9D0B15480139}" dt="2022-11-10T18:46:48.855" v="2017"/>
        <pc:sldMkLst>
          <pc:docMk/>
          <pc:sldMk cId="2209209823" sldId="956"/>
        </pc:sldMkLst>
      </pc:sldChg>
      <pc:sldChg chg="add del">
        <pc:chgData name="Marta" userId="eac6eb22-5f14-46b4-a4ea-a86e6e8c4acc" providerId="ADAL" clId="{AFD316D4-03FD-4717-AF64-9D0B15480139}" dt="2022-11-10T18:46:48.855" v="2017"/>
        <pc:sldMkLst>
          <pc:docMk/>
          <pc:sldMk cId="374147207" sldId="957"/>
        </pc:sldMkLst>
      </pc:sldChg>
      <pc:sldChg chg="add del">
        <pc:chgData name="Marta" userId="eac6eb22-5f14-46b4-a4ea-a86e6e8c4acc" providerId="ADAL" clId="{AFD316D4-03FD-4717-AF64-9D0B15480139}" dt="2022-11-10T18:46:48.855" v="2017"/>
        <pc:sldMkLst>
          <pc:docMk/>
          <pc:sldMk cId="3244059987" sldId="958"/>
        </pc:sldMkLst>
      </pc:sldChg>
      <pc:sldChg chg="add del">
        <pc:chgData name="Marta" userId="eac6eb22-5f14-46b4-a4ea-a86e6e8c4acc" providerId="ADAL" clId="{AFD316D4-03FD-4717-AF64-9D0B15480139}" dt="2022-11-10T18:46:48.855" v="2017"/>
        <pc:sldMkLst>
          <pc:docMk/>
          <pc:sldMk cId="2192591689" sldId="959"/>
        </pc:sldMkLst>
      </pc:sldChg>
      <pc:sldChg chg="add del">
        <pc:chgData name="Marta" userId="eac6eb22-5f14-46b4-a4ea-a86e6e8c4acc" providerId="ADAL" clId="{AFD316D4-03FD-4717-AF64-9D0B15480139}" dt="2022-11-10T18:46:48.855" v="2017"/>
        <pc:sldMkLst>
          <pc:docMk/>
          <pc:sldMk cId="364998370" sldId="960"/>
        </pc:sldMkLst>
      </pc:sldChg>
      <pc:sldChg chg="add">
        <pc:chgData name="Marta" userId="eac6eb22-5f14-46b4-a4ea-a86e6e8c4acc" providerId="ADAL" clId="{AFD316D4-03FD-4717-AF64-9D0B15480139}" dt="2022-11-10T18:46:48.855" v="2017"/>
        <pc:sldMkLst>
          <pc:docMk/>
          <pc:sldMk cId="2492469601" sldId="961"/>
        </pc:sldMkLst>
      </pc:sldChg>
      <pc:sldChg chg="add del">
        <pc:chgData name="Marta" userId="eac6eb22-5f14-46b4-a4ea-a86e6e8c4acc" providerId="ADAL" clId="{AFD316D4-03FD-4717-AF64-9D0B15480139}" dt="2022-11-10T18:46:13.890" v="2004" actId="47"/>
        <pc:sldMkLst>
          <pc:docMk/>
          <pc:sldMk cId="2708285903" sldId="961"/>
        </pc:sldMkLst>
      </pc:sldChg>
      <pc:sldChg chg="add del">
        <pc:chgData name="Marta" userId="eac6eb22-5f14-46b4-a4ea-a86e6e8c4acc" providerId="ADAL" clId="{AFD316D4-03FD-4717-AF64-9D0B15480139}" dt="2022-11-10T18:46:14.211" v="2005" actId="47"/>
        <pc:sldMkLst>
          <pc:docMk/>
          <pc:sldMk cId="1790337116" sldId="962"/>
        </pc:sldMkLst>
      </pc:sldChg>
      <pc:sldChg chg="add">
        <pc:chgData name="Marta" userId="eac6eb22-5f14-46b4-a4ea-a86e6e8c4acc" providerId="ADAL" clId="{AFD316D4-03FD-4717-AF64-9D0B15480139}" dt="2022-11-10T18:46:48.855" v="2017"/>
        <pc:sldMkLst>
          <pc:docMk/>
          <pc:sldMk cId="2902380137" sldId="962"/>
        </pc:sldMkLst>
      </pc:sldChg>
      <pc:sldChg chg="add del">
        <pc:chgData name="Marta" userId="eac6eb22-5f14-46b4-a4ea-a86e6e8c4acc" providerId="ADAL" clId="{AFD316D4-03FD-4717-AF64-9D0B15480139}" dt="2022-11-10T18:46:15.095" v="2006" actId="47"/>
        <pc:sldMkLst>
          <pc:docMk/>
          <pc:sldMk cId="381481925" sldId="963"/>
        </pc:sldMkLst>
      </pc:sldChg>
      <pc:sldChg chg="add">
        <pc:chgData name="Marta" userId="eac6eb22-5f14-46b4-a4ea-a86e6e8c4acc" providerId="ADAL" clId="{AFD316D4-03FD-4717-AF64-9D0B15480139}" dt="2022-11-10T18:46:48.855" v="2017"/>
        <pc:sldMkLst>
          <pc:docMk/>
          <pc:sldMk cId="3442353386" sldId="963"/>
        </pc:sldMkLst>
      </pc:sldChg>
      <pc:sldChg chg="add">
        <pc:chgData name="Marta" userId="eac6eb22-5f14-46b4-a4ea-a86e6e8c4acc" providerId="ADAL" clId="{AFD316D4-03FD-4717-AF64-9D0B15480139}" dt="2022-11-10T18:46:48.855" v="2017"/>
        <pc:sldMkLst>
          <pc:docMk/>
          <pc:sldMk cId="476444821" sldId="964"/>
        </pc:sldMkLst>
      </pc:sldChg>
      <pc:sldChg chg="add del">
        <pc:chgData name="Marta" userId="eac6eb22-5f14-46b4-a4ea-a86e6e8c4acc" providerId="ADAL" clId="{AFD316D4-03FD-4717-AF64-9D0B15480139}" dt="2022-11-10T18:46:15.664" v="2007" actId="47"/>
        <pc:sldMkLst>
          <pc:docMk/>
          <pc:sldMk cId="1841821729" sldId="964"/>
        </pc:sldMkLst>
      </pc:sldChg>
      <pc:sldChg chg="add del">
        <pc:chgData name="Marta" userId="eac6eb22-5f14-46b4-a4ea-a86e6e8c4acc" providerId="ADAL" clId="{AFD316D4-03FD-4717-AF64-9D0B15480139}" dt="2022-11-10T18:46:16.240" v="2008" actId="47"/>
        <pc:sldMkLst>
          <pc:docMk/>
          <pc:sldMk cId="639487372" sldId="965"/>
        </pc:sldMkLst>
      </pc:sldChg>
      <pc:sldChg chg="add">
        <pc:chgData name="Marta" userId="eac6eb22-5f14-46b4-a4ea-a86e6e8c4acc" providerId="ADAL" clId="{AFD316D4-03FD-4717-AF64-9D0B15480139}" dt="2022-11-10T18:46:48.855" v="2017"/>
        <pc:sldMkLst>
          <pc:docMk/>
          <pc:sldMk cId="3615078468" sldId="965"/>
        </pc:sldMkLst>
      </pc:sldChg>
      <pc:sldChg chg="add">
        <pc:chgData name="Marta" userId="eac6eb22-5f14-46b4-a4ea-a86e6e8c4acc" providerId="ADAL" clId="{AFD316D4-03FD-4717-AF64-9D0B15480139}" dt="2022-11-10T18:46:48.855" v="2017"/>
        <pc:sldMkLst>
          <pc:docMk/>
          <pc:sldMk cId="2243693834" sldId="966"/>
        </pc:sldMkLst>
      </pc:sldChg>
      <pc:sldChg chg="add del">
        <pc:chgData name="Marta" userId="eac6eb22-5f14-46b4-a4ea-a86e6e8c4acc" providerId="ADAL" clId="{AFD316D4-03FD-4717-AF64-9D0B15480139}" dt="2022-11-10T18:46:16.942" v="2009" actId="47"/>
        <pc:sldMkLst>
          <pc:docMk/>
          <pc:sldMk cId="2492469601" sldId="966"/>
        </pc:sldMkLst>
      </pc:sldChg>
      <pc:sldChg chg="add del">
        <pc:chgData name="Marta" userId="eac6eb22-5f14-46b4-a4ea-a86e6e8c4acc" providerId="ADAL" clId="{AFD316D4-03FD-4717-AF64-9D0B15480139}" dt="2022-11-10T18:46:17.903" v="2010" actId="47"/>
        <pc:sldMkLst>
          <pc:docMk/>
          <pc:sldMk cId="2902380137" sldId="967"/>
        </pc:sldMkLst>
      </pc:sldChg>
      <pc:sldChg chg="add">
        <pc:chgData name="Marta" userId="eac6eb22-5f14-46b4-a4ea-a86e6e8c4acc" providerId="ADAL" clId="{AFD316D4-03FD-4717-AF64-9D0B15480139}" dt="2022-11-10T18:46:48.855" v="2017"/>
        <pc:sldMkLst>
          <pc:docMk/>
          <pc:sldMk cId="3499553274" sldId="967"/>
        </pc:sldMkLst>
      </pc:sldChg>
      <pc:sldChg chg="add del">
        <pc:chgData name="Marta" userId="eac6eb22-5f14-46b4-a4ea-a86e6e8c4acc" providerId="ADAL" clId="{AFD316D4-03FD-4717-AF64-9D0B15480139}" dt="2022-11-10T18:46:18.356" v="2011" actId="47"/>
        <pc:sldMkLst>
          <pc:docMk/>
          <pc:sldMk cId="3442353386" sldId="968"/>
        </pc:sldMkLst>
      </pc:sldChg>
      <pc:sldChg chg="add del">
        <pc:chgData name="Marta" userId="eac6eb22-5f14-46b4-a4ea-a86e6e8c4acc" providerId="ADAL" clId="{AFD316D4-03FD-4717-AF64-9D0B15480139}" dt="2022-11-10T18:46:19.033" v="2012" actId="47"/>
        <pc:sldMkLst>
          <pc:docMk/>
          <pc:sldMk cId="476444821" sldId="969"/>
        </pc:sldMkLst>
      </pc:sldChg>
      <pc:sldChg chg="add del">
        <pc:chgData name="Marta" userId="eac6eb22-5f14-46b4-a4ea-a86e6e8c4acc" providerId="ADAL" clId="{AFD316D4-03FD-4717-AF64-9D0B15480139}" dt="2022-11-10T18:46:19.693" v="2013" actId="47"/>
        <pc:sldMkLst>
          <pc:docMk/>
          <pc:sldMk cId="3615078468" sldId="970"/>
        </pc:sldMkLst>
      </pc:sldChg>
      <pc:sldChg chg="add del">
        <pc:chgData name="Marta" userId="eac6eb22-5f14-46b4-a4ea-a86e6e8c4acc" providerId="ADAL" clId="{AFD316D4-03FD-4717-AF64-9D0B15480139}" dt="2022-11-10T18:46:20.114" v="2014" actId="47"/>
        <pc:sldMkLst>
          <pc:docMk/>
          <pc:sldMk cId="2243693834" sldId="971"/>
        </pc:sldMkLst>
      </pc:sldChg>
      <pc:sldChg chg="add del">
        <pc:chgData name="Marta" userId="eac6eb22-5f14-46b4-a4ea-a86e6e8c4acc" providerId="ADAL" clId="{AFD316D4-03FD-4717-AF64-9D0B15480139}" dt="2022-11-10T18:46:21.505" v="2015" actId="47"/>
        <pc:sldMkLst>
          <pc:docMk/>
          <pc:sldMk cId="3499553274" sldId="972"/>
        </pc:sldMkLst>
      </pc:sldChg>
      <pc:sldMasterChg chg="del delSldLayout">
        <pc:chgData name="Marta" userId="eac6eb22-5f14-46b4-a4ea-a86e6e8c4acc" providerId="ADAL" clId="{AFD316D4-03FD-4717-AF64-9D0B15480139}" dt="2022-10-25T15:52:06.267" v="440" actId="47"/>
        <pc:sldMasterMkLst>
          <pc:docMk/>
          <pc:sldMasterMk cId="1943259863" sldId="2147483648"/>
        </pc:sldMasterMkLst>
        <pc:sldLayoutChg chg="del">
          <pc:chgData name="Marta" userId="eac6eb22-5f14-46b4-a4ea-a86e6e8c4acc" providerId="ADAL" clId="{AFD316D4-03FD-4717-AF64-9D0B15480139}" dt="2022-10-25T15:52:06.267" v="440" actId="47"/>
          <pc:sldLayoutMkLst>
            <pc:docMk/>
            <pc:sldMasterMk cId="1943259863" sldId="2147483648"/>
            <pc:sldLayoutMk cId="798862757" sldId="2147483649"/>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112444112" sldId="2147483650"/>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506778040" sldId="2147483651"/>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4044567947" sldId="2147483652"/>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1667374130" sldId="2147483656"/>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571200442" sldId="2147483668"/>
          </pc:sldLayoutMkLst>
        </pc:sldLayoutChg>
      </pc:sldMasterChg>
      <pc:sldMasterChg chg="add del addSldLayout delSldLayout">
        <pc:chgData name="Marta" userId="eac6eb22-5f14-46b4-a4ea-a86e6e8c4acc" providerId="ADAL" clId="{AFD316D4-03FD-4717-AF64-9D0B15480139}" dt="2022-11-10T18:46:48.812" v="2016" actId="27028"/>
        <pc:sldMasterMkLst>
          <pc:docMk/>
          <pc:sldMasterMk cId="1045474246" sldId="2147483715"/>
        </pc:sldMasterMkLst>
        <pc:sldLayoutChg chg="add del">
          <pc:chgData name="Marta" userId="eac6eb22-5f14-46b4-a4ea-a86e6e8c4acc" providerId="ADAL" clId="{AFD316D4-03FD-4717-AF64-9D0B15480139}" dt="2022-11-10T18:46:48.812" v="2016" actId="27028"/>
          <pc:sldLayoutMkLst>
            <pc:docMk/>
            <pc:sldMasterMk cId="1045474246" sldId="2147483715"/>
            <pc:sldLayoutMk cId="915105766" sldId="214748367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574452768" sldId="2147483716"/>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406094147" sldId="2147483717"/>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374301174" sldId="214748371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783934380" sldId="2147483720"/>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968118721" sldId="2147483721"/>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3858613626" sldId="2147483722"/>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20459408"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2570dec00b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2570dec00b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4a18a8e42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4a18a8e42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Speak to the foundations of a healthy building, with a focus on IAQ (in our humble opinion, the best place to start/focus)</a:t>
            </a:r>
            <a:endParaRPr i="1">
              <a:solidFill>
                <a:schemeClr val="dk1"/>
              </a:solidFill>
            </a:endParaRPr>
          </a:p>
          <a:p>
            <a:pPr marL="4572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So, what makes a building healthy?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Healthy buildings can encompass a broad range of design patterns - from fundamental health and safety measures to dedicated yoga and meditation rooms. However, in the oft-cited 9 Foundations of a Healthy Building, researchers from the Harvard T.H. Chan School of Public Health highlight 9 key areas to focus on: 1-9</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our experience, the best place to start would be with indoor air quality (IAQ) - and here’s why:</a:t>
            </a:r>
            <a:br>
              <a:rPr lang="en">
                <a:solidFill>
                  <a:schemeClr val="dk1"/>
                </a:solidFill>
              </a:rPr>
            </a:br>
            <a:endParaRPr b="1">
              <a:solidFill>
                <a:schemeClr val="dk1"/>
              </a:solidFill>
            </a:endParaRPr>
          </a:p>
          <a:p>
            <a:pPr marL="457200" lvl="0" indent="-298450" algn="l" rtl="0">
              <a:spcBef>
                <a:spcPts val="0"/>
              </a:spcBef>
              <a:spcAft>
                <a:spcPts val="0"/>
              </a:spcAft>
              <a:buClr>
                <a:schemeClr val="dk1"/>
              </a:buClr>
              <a:buSzPts val="1100"/>
              <a:buAutoNum type="arabicPeriod"/>
            </a:pPr>
            <a:r>
              <a:rPr lang="en" b="1">
                <a:solidFill>
                  <a:schemeClr val="dk1"/>
                </a:solidFill>
              </a:rPr>
              <a:t>Indoor air quality has a larger impact on employee satisfaction than other factors.</a:t>
            </a:r>
            <a:br>
              <a:rPr lang="en">
                <a:solidFill>
                  <a:schemeClr val="dk1"/>
                </a:solidFill>
              </a:rPr>
            </a:br>
            <a:r>
              <a:rPr lang="en">
                <a:solidFill>
                  <a:schemeClr val="dk1"/>
                </a:solidFill>
              </a:rPr>
              <a:t>	A study conducted in the Netherlands, in which 70% of a company’s workforce was relocated to a different building with better perceived environmental conditions, found that improvement in air quality had the largest effect on reducing employee dissatisfaction</a:t>
            </a:r>
            <a:endParaRPr>
              <a:solidFill>
                <a:schemeClr val="dk1"/>
              </a:solidFill>
            </a:endParaRPr>
          </a:p>
          <a:p>
            <a:pPr marL="457200" lvl="0" indent="-298450" algn="l" rtl="0">
              <a:spcBef>
                <a:spcPts val="0"/>
              </a:spcBef>
              <a:spcAft>
                <a:spcPts val="0"/>
              </a:spcAft>
              <a:buClr>
                <a:schemeClr val="dk1"/>
              </a:buClr>
              <a:buSzPts val="1100"/>
              <a:buAutoNum type="arabicPeriod"/>
            </a:pPr>
            <a:r>
              <a:rPr lang="en" b="1">
                <a:solidFill>
                  <a:schemeClr val="dk1"/>
                </a:solidFill>
              </a:rPr>
              <a:t>Indoor air quality can help get employees back in the office.</a:t>
            </a:r>
            <a:br>
              <a:rPr lang="en" b="1">
                <a:solidFill>
                  <a:schemeClr val="dk1"/>
                </a:solidFill>
              </a:rPr>
            </a:br>
            <a:r>
              <a:rPr lang="en">
                <a:solidFill>
                  <a:schemeClr val="dk1"/>
                </a:solidFill>
              </a:rPr>
              <a:t>In a recent survey, 82% of millennial workers reported that they would feel safer returning to the office if they would receive timely and transparent IAQ data.</a:t>
            </a:r>
            <a:endParaRPr>
              <a:solidFill>
                <a:schemeClr val="dk1"/>
              </a:solidFill>
            </a:endParaRPr>
          </a:p>
          <a:p>
            <a:pPr marL="457200" lvl="0" indent="-298450" algn="l" rtl="0">
              <a:spcBef>
                <a:spcPts val="0"/>
              </a:spcBef>
              <a:spcAft>
                <a:spcPts val="0"/>
              </a:spcAft>
              <a:buClr>
                <a:schemeClr val="dk1"/>
              </a:buClr>
              <a:buSzPts val="1100"/>
              <a:buAutoNum type="arabicPeriod"/>
            </a:pPr>
            <a:r>
              <a:rPr lang="en" b="1">
                <a:solidFill>
                  <a:schemeClr val="dk1"/>
                </a:solidFill>
              </a:rPr>
              <a:t>The cost savings are substantial.</a:t>
            </a:r>
            <a:br>
              <a:rPr lang="en" b="1">
                <a:solidFill>
                  <a:schemeClr val="dk1"/>
                </a:solidFill>
              </a:rPr>
            </a:br>
            <a:r>
              <a:rPr lang="en">
                <a:solidFill>
                  <a:schemeClr val="dk1"/>
                </a:solidFill>
              </a:rPr>
              <a:t>Exposure to indoor pollutants can have a direct impact on cognitive functions and decision-making capabilities, negatively impacting productivity. A 2015 study estimated that the productivity benefits of improving air quality through ventilation are around $6,500 per person per year.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There are many ways to improve IAQ in an office building, and some might be more applicable than others in your particular space. The one tried and true method that has proven to be effective time and again, is to invest in real-time air quality monitoring. Monitoring will help you understand both the scale of the problem and your progress towards solving it over 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3cba35ba1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3cba35ba1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The Various Elements of IAQ</a:t>
            </a: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Let me walk you through and the different components that have a measurable impact on indoor air quality. While it's important to note that IAQ is a complex topic with many moving parts, our goal is to simplify each of these components for you</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PM</a:t>
            </a:r>
            <a:endParaRPr/>
          </a:p>
          <a:p>
            <a:pPr marL="457200" lvl="0" indent="-298450" algn="l" rtl="0">
              <a:spcBef>
                <a:spcPts val="0"/>
              </a:spcBef>
              <a:spcAft>
                <a:spcPts val="0"/>
              </a:spcAft>
              <a:buSzPts val="1100"/>
              <a:buChar char="-"/>
            </a:pPr>
            <a:r>
              <a:rPr lang="en"/>
              <a:t>Particulate matter (PM) is a mixture of solid and liquid particles suspended in the air</a:t>
            </a:r>
            <a:endParaRPr/>
          </a:p>
          <a:p>
            <a:pPr marL="457200" lvl="0" indent="-298450" algn="l" rtl="0">
              <a:spcBef>
                <a:spcPts val="0"/>
              </a:spcBef>
              <a:spcAft>
                <a:spcPts val="0"/>
              </a:spcAft>
              <a:buSzPts val="1100"/>
              <a:buChar char="-"/>
            </a:pPr>
            <a:r>
              <a:rPr lang="en"/>
              <a:t>PM is classified into three size profiles: coarse particles (PM10), fine particles (PM2.5), and ultrafine particles (PM0.1)</a:t>
            </a:r>
            <a:endParaRPr/>
          </a:p>
          <a:p>
            <a:pPr marL="457200" lvl="0" indent="-298450" algn="l" rtl="0">
              <a:spcBef>
                <a:spcPts val="0"/>
              </a:spcBef>
              <a:spcAft>
                <a:spcPts val="0"/>
              </a:spcAft>
              <a:buSzPts val="1100"/>
              <a:buChar char="-"/>
            </a:pPr>
            <a:r>
              <a:rPr lang="en"/>
              <a:t>The size of the particles is directly linked to their potential for causing health problems, with PM2.5 being the most hazardous</a:t>
            </a:r>
            <a:endParaRPr/>
          </a:p>
          <a:p>
            <a:pPr marL="457200" lvl="0" indent="-298450" algn="l" rtl="0">
              <a:spcBef>
                <a:spcPts val="0"/>
              </a:spcBef>
              <a:spcAft>
                <a:spcPts val="0"/>
              </a:spcAft>
              <a:buSzPts val="1100"/>
              <a:buChar char="-"/>
            </a:pPr>
            <a:r>
              <a:rPr lang="en"/>
              <a:t>PM exposure can lead to both short-term (acute) and long-term health effects due to its ability to enter your lungs and permeate your bloodstream. PM2.5 can then flow to other parts of your body like your brain and heart causing inflammation and damage</a:t>
            </a:r>
            <a:endParaRPr/>
          </a:p>
          <a:p>
            <a:pPr marL="457200" lvl="0" indent="-298450" algn="l" rtl="0">
              <a:spcBef>
                <a:spcPts val="0"/>
              </a:spcBef>
              <a:spcAft>
                <a:spcPts val="0"/>
              </a:spcAft>
              <a:buSzPts val="1100"/>
              <a:buChar char="-"/>
            </a:pPr>
            <a:r>
              <a:rPr lang="en"/>
              <a:t>There are several ways to measure PM but the vast majority of particulate monitors available today are optical particle counters which work by counting the number of particles in the air</a:t>
            </a:r>
            <a:endParaRPr/>
          </a:p>
          <a:p>
            <a:pPr marL="0" lvl="0" indent="0" algn="l" rtl="0">
              <a:spcBef>
                <a:spcPts val="0"/>
              </a:spcBef>
              <a:spcAft>
                <a:spcPts val="0"/>
              </a:spcAft>
              <a:buNone/>
            </a:pPr>
            <a:endParaRPr/>
          </a:p>
          <a:p>
            <a:pPr marL="0" lvl="0" indent="0" algn="l" rtl="0">
              <a:spcBef>
                <a:spcPts val="0"/>
              </a:spcBef>
              <a:spcAft>
                <a:spcPts val="0"/>
              </a:spcAft>
              <a:buNone/>
            </a:pPr>
            <a:r>
              <a:rPr lang="en"/>
              <a:t>TVOC</a:t>
            </a:r>
            <a:endParaRPr/>
          </a:p>
          <a:p>
            <a:pPr marL="457200" lvl="0" indent="-298450" algn="l" rtl="0">
              <a:spcBef>
                <a:spcPts val="0"/>
              </a:spcBef>
              <a:spcAft>
                <a:spcPts val="0"/>
              </a:spcAft>
              <a:buSzPts val="1100"/>
              <a:buChar char="-"/>
            </a:pPr>
            <a:r>
              <a:rPr lang="en"/>
              <a:t>Volatile organic compounds (VOCs) are a group of compounds with high vapor pressure and low water solubility.</a:t>
            </a:r>
            <a:endParaRPr/>
          </a:p>
          <a:p>
            <a:pPr marL="457200" lvl="0" indent="-298450" algn="l" rtl="0">
              <a:spcBef>
                <a:spcPts val="0"/>
              </a:spcBef>
              <a:spcAft>
                <a:spcPts val="0"/>
              </a:spcAft>
              <a:buSzPts val="1100"/>
              <a:buChar char="-"/>
            </a:pPr>
            <a:r>
              <a:rPr lang="en"/>
              <a:t>Total volatile organic compounds (TVOC) is a group of VOCs used to represent the entire pool of pollutants</a:t>
            </a:r>
            <a:endParaRPr/>
          </a:p>
          <a:p>
            <a:pPr marL="457200" lvl="0" indent="-298450" algn="l" rtl="0">
              <a:spcBef>
                <a:spcPts val="0"/>
              </a:spcBef>
              <a:spcAft>
                <a:spcPts val="0"/>
              </a:spcAft>
              <a:buSzPts val="1100"/>
              <a:buChar char="-"/>
            </a:pPr>
            <a:r>
              <a:rPr lang="en"/>
              <a:t>Emissions of VOCs stem from many sources including building materials, maintenance equipment, and custodial products</a:t>
            </a:r>
            <a:endParaRPr/>
          </a:p>
          <a:p>
            <a:pPr marL="457200" lvl="0" indent="-298450" algn="l" rtl="0">
              <a:spcBef>
                <a:spcPts val="0"/>
              </a:spcBef>
              <a:spcAft>
                <a:spcPts val="0"/>
              </a:spcAft>
              <a:buSzPts val="1100"/>
              <a:buChar char="-"/>
            </a:pPr>
            <a:r>
              <a:rPr lang="en"/>
              <a:t>The effects of VOCs will depend on their chemical makeup, the amount of exposure, and the surrounding ventilation. It's known that VOCs have short-term and long-term adverse health effects</a:t>
            </a:r>
            <a:endParaRPr/>
          </a:p>
          <a:p>
            <a:pPr marL="457200" lvl="0" indent="-298450" algn="l" rtl="0">
              <a:spcBef>
                <a:spcPts val="0"/>
              </a:spcBef>
              <a:spcAft>
                <a:spcPts val="0"/>
              </a:spcAft>
              <a:buSzPts val="1100"/>
              <a:buChar char="-"/>
            </a:pPr>
            <a:r>
              <a:rPr lang="en"/>
              <a:t>Unfortunately, TVOC isn’t uniformly defined. This can make the definition of TVOC difficult to parse, as we can’t say definitively what VOCs are in TVOC</a:t>
            </a:r>
            <a:endParaRPr/>
          </a:p>
          <a:p>
            <a:pPr marL="457200" lvl="0" indent="-298450" algn="l" rtl="0">
              <a:spcBef>
                <a:spcPts val="0"/>
              </a:spcBef>
              <a:spcAft>
                <a:spcPts val="0"/>
              </a:spcAft>
              <a:buSzPts val="1100"/>
              <a:buChar char="-"/>
            </a:pPr>
            <a:r>
              <a:rPr lang="en"/>
              <a:t>For the continuous monitoring of TVOC, MOS sensors are generally used</a:t>
            </a:r>
            <a:endParaRPr/>
          </a:p>
          <a:p>
            <a:pPr marL="0" lvl="0" indent="0" algn="l" rtl="0">
              <a:spcBef>
                <a:spcPts val="0"/>
              </a:spcBef>
              <a:spcAft>
                <a:spcPts val="0"/>
              </a:spcAft>
              <a:buNone/>
            </a:pPr>
            <a:endParaRPr/>
          </a:p>
          <a:p>
            <a:pPr marL="0" lvl="0" indent="0" algn="l" rtl="0">
              <a:spcBef>
                <a:spcPts val="0"/>
              </a:spcBef>
              <a:spcAft>
                <a:spcPts val="0"/>
              </a:spcAft>
              <a:buNone/>
            </a:pPr>
            <a:r>
              <a:rPr lang="en"/>
              <a:t>CO2</a:t>
            </a:r>
            <a:endParaRPr/>
          </a:p>
          <a:p>
            <a:pPr marL="457200" lvl="0" indent="-298450" algn="l" rtl="0">
              <a:spcBef>
                <a:spcPts val="0"/>
              </a:spcBef>
              <a:spcAft>
                <a:spcPts val="0"/>
              </a:spcAft>
              <a:buSzPts val="1100"/>
              <a:buChar char="-"/>
            </a:pPr>
            <a:r>
              <a:rPr lang="en"/>
              <a:t>Carbon dioxide, also known as CO2, is a colorless gas continuously released through naturally occurring events as well as manmade activities</a:t>
            </a:r>
            <a:endParaRPr/>
          </a:p>
          <a:p>
            <a:pPr marL="457200" lvl="0" indent="-298450" algn="l" rtl="0">
              <a:spcBef>
                <a:spcPts val="0"/>
              </a:spcBef>
              <a:spcAft>
                <a:spcPts val="0"/>
              </a:spcAft>
              <a:buSzPts val="1100"/>
              <a:buChar char="-"/>
            </a:pPr>
            <a:r>
              <a:rPr lang="en"/>
              <a:t>Most indoor carbon dioxide comes from people as they exhale, and in smaller and less ventilated spaces, like meeting rooms, CO2 can potentially accumulate and occupants may feel more drowsy and find it more difficult to concentrate</a:t>
            </a:r>
            <a:endParaRPr/>
          </a:p>
          <a:p>
            <a:pPr marL="457200" lvl="0" indent="-298450" algn="l" rtl="0">
              <a:spcBef>
                <a:spcPts val="0"/>
              </a:spcBef>
              <a:spcAft>
                <a:spcPts val="0"/>
              </a:spcAft>
              <a:buSzPts val="1100"/>
              <a:buChar char="-"/>
            </a:pPr>
            <a:r>
              <a:rPr lang="en"/>
              <a:t>High levels of CO2 will negatively impact your brain and health. One workplace study found people breathing in CO2 levels of 2,500 ppm struggled to perform tasks like basic proofreading or simple math problems</a:t>
            </a:r>
            <a:endParaRPr/>
          </a:p>
          <a:p>
            <a:pPr marL="457200" lvl="0" indent="-298450" algn="l" rtl="0">
              <a:spcBef>
                <a:spcPts val="0"/>
              </a:spcBef>
              <a:spcAft>
                <a:spcPts val="0"/>
              </a:spcAft>
              <a:buSzPts val="1100"/>
              <a:buChar char="-"/>
            </a:pPr>
            <a:r>
              <a:rPr lang="en"/>
              <a:t>Simply put, NDIR sensors are currently one of the best methods for accurately measuring indoor CO2. NDIR sensors use specific wavelengths of light to measure the amount of CO2 in the air</a:t>
            </a:r>
            <a:endParaRPr/>
          </a:p>
          <a:p>
            <a:pPr marL="457200" lvl="0" indent="0" algn="l" rtl="0">
              <a:spcBef>
                <a:spcPts val="0"/>
              </a:spcBef>
              <a:spcAft>
                <a:spcPts val="0"/>
              </a:spcAft>
              <a:buNone/>
            </a:pPr>
            <a:endParaRPr/>
          </a:p>
          <a:p>
            <a:pPr marL="0" lvl="0" indent="0" algn="l" rtl="0">
              <a:spcBef>
                <a:spcPts val="0"/>
              </a:spcBef>
              <a:spcAft>
                <a:spcPts val="0"/>
              </a:spcAft>
              <a:buNone/>
            </a:pPr>
            <a:r>
              <a:rPr lang="en"/>
              <a:t>O3</a:t>
            </a:r>
            <a:endParaRPr/>
          </a:p>
          <a:p>
            <a:pPr marL="457200" lvl="0" indent="-298450" algn="l" rtl="0">
              <a:spcBef>
                <a:spcPts val="0"/>
              </a:spcBef>
              <a:spcAft>
                <a:spcPts val="0"/>
              </a:spcAft>
              <a:buSzPts val="1100"/>
              <a:buChar char="-"/>
            </a:pPr>
            <a:r>
              <a:rPr lang="en"/>
              <a:t>Usually thought of as an outdoor air pollutant, ozone is becoming an increasing concern indoors as well</a:t>
            </a:r>
            <a:endParaRPr/>
          </a:p>
          <a:p>
            <a:pPr marL="457200" lvl="0" indent="-298450" algn="l" rtl="0">
              <a:spcBef>
                <a:spcPts val="0"/>
              </a:spcBef>
              <a:spcAft>
                <a:spcPts val="0"/>
              </a:spcAft>
              <a:buSzPts val="1100"/>
              <a:buChar char="-"/>
            </a:pPr>
            <a:r>
              <a:rPr lang="en"/>
              <a:t> Indoor ozone emission devices, or IOEDs, include air purifiers, disinfectors, laser printers, photocopiers, and others</a:t>
            </a:r>
            <a:endParaRPr/>
          </a:p>
          <a:p>
            <a:pPr marL="0" lvl="0" indent="0" algn="l" rtl="0">
              <a:spcBef>
                <a:spcPts val="0"/>
              </a:spcBef>
              <a:spcAft>
                <a:spcPts val="0"/>
              </a:spcAft>
              <a:buNone/>
            </a:pPr>
            <a:endParaRPr/>
          </a:p>
          <a:p>
            <a:pPr marL="0" lvl="0" indent="0" algn="l" rtl="0">
              <a:spcBef>
                <a:spcPts val="0"/>
              </a:spcBef>
              <a:spcAft>
                <a:spcPts val="0"/>
              </a:spcAft>
              <a:buNone/>
            </a:pPr>
            <a:r>
              <a:rPr lang="en"/>
              <a:t>Temp &amp; RH</a:t>
            </a:r>
            <a:endParaRPr/>
          </a:p>
          <a:p>
            <a:pPr marL="45720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2570dec00b_0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2570dec00b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This next section is where we start to make the connection between shifting toward healthier buildings and focusing on IAQ, and the importance of data in this process. Specifically, modern IAQ technology and it’s capabilities within a connected building</a:t>
            </a: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18a8e423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4a18a8e423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The goal of indoor air quality monitoring is to take action on your IAQ data and prove that your efforts have paid off. So, once you’ve implemented a new strategy to resolve a problem, it’s important to keep track of your progress.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Interpreting IAQ Data:</a:t>
            </a:r>
            <a:endParaRPr>
              <a:solidFill>
                <a:schemeClr val="dk1"/>
              </a:solidFill>
            </a:endParaRPr>
          </a:p>
          <a:p>
            <a:pPr marL="457200" lvl="0" indent="0" algn="l" rtl="0">
              <a:spcBef>
                <a:spcPts val="0"/>
              </a:spcBef>
              <a:spcAft>
                <a:spcPts val="0"/>
              </a:spcAft>
              <a:buNone/>
            </a:pPr>
            <a:r>
              <a:rPr lang="en">
                <a:solidFill>
                  <a:schemeClr val="dk1"/>
                </a:solidFill>
              </a:rPr>
              <a:t>Data is meaningless unless it helps make decisions that have measurable impact. Generating value is a matter of connecting data to insights to action in a fast, repeatable way.</a:t>
            </a:r>
            <a:endParaRPr>
              <a:solidFill>
                <a:schemeClr val="dk1"/>
              </a:solidFill>
            </a:endParaRPr>
          </a:p>
          <a:p>
            <a:pPr marL="45720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2570dec00b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2570dec00b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Here you can speak to the outdated (though sometimes necessary in certain instances) limitations of spot testing</a:t>
            </a:r>
            <a:endParaRPr i="1">
              <a:solidFill>
                <a:schemeClr val="dk1"/>
              </a:solidFill>
            </a:endParaRPr>
          </a:p>
          <a:p>
            <a:pPr marL="4572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Spot testing is common approach when it comes to measuring air quality.</a:t>
            </a:r>
            <a:endParaRPr/>
          </a:p>
          <a:p>
            <a:pPr marL="457200" lvl="0" indent="-298450" algn="l" rtl="0">
              <a:spcBef>
                <a:spcPts val="0"/>
              </a:spcBef>
              <a:spcAft>
                <a:spcPts val="0"/>
              </a:spcAft>
              <a:buSzPts val="1100"/>
              <a:buChar char="●"/>
            </a:pPr>
            <a:r>
              <a:rPr lang="en"/>
              <a:t>In spot testing, the indoor space is sampled periodically, ranging anywhere from a few hours to a few days, for common air pollutants such as VOCs and particulate matter. The building manager or facility manager typically doesn’t own the air quality monitors, and instead relies on an external team to come on-site on one or more occasions, collect and analyze samples, and send a detailed report after the fact.</a:t>
            </a:r>
            <a:endParaRPr/>
          </a:p>
          <a:p>
            <a:pPr marL="457200" lvl="0" indent="-298450" algn="l" rtl="0">
              <a:spcBef>
                <a:spcPts val="0"/>
              </a:spcBef>
              <a:spcAft>
                <a:spcPts val="0"/>
              </a:spcAft>
              <a:buSzPts val="1100"/>
              <a:buChar char="●"/>
            </a:pPr>
            <a:r>
              <a:rPr lang="en"/>
              <a:t>This obviously has its shortcomings …</a:t>
            </a:r>
            <a:endParaRPr/>
          </a:p>
          <a:p>
            <a:pPr marL="0" lvl="0" indent="0" algn="l" rtl="0">
              <a:spcBef>
                <a:spcPts val="0"/>
              </a:spcBef>
              <a:spcAft>
                <a:spcPts val="0"/>
              </a:spcAft>
              <a:buNone/>
            </a:pPr>
            <a:endParaRPr/>
          </a:p>
          <a:p>
            <a:pPr marL="457200" lvl="0" indent="-298450" algn="l" rtl="0">
              <a:spcBef>
                <a:spcPts val="0"/>
              </a:spcBef>
              <a:spcAft>
                <a:spcPts val="0"/>
              </a:spcAft>
              <a:buClr>
                <a:schemeClr val="dk1"/>
              </a:buClr>
              <a:buSzPts val="1100"/>
              <a:buChar char="●"/>
            </a:pPr>
            <a:r>
              <a:rPr lang="en">
                <a:solidFill>
                  <a:schemeClr val="dk1"/>
                </a:solidFill>
              </a:rPr>
              <a:t>Limitations of Spot Testing</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Spot testing was the more common approach to indoor air quality monitoring in the past, since purchasing air quality monitors used to be prohibitively expensive and the devices were difficult to maintain. However, this approach suffers from multiple disadvantages due to the very limited scope of measurement that it permits:</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Gameable</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The results of a spot test often depend on the time in which the sample is collected, which makes them easy to game and hurts their reliability. For example, an organization might schedule a test during low-occupancy periods, such as during a building’s flush-out phase (see illustration below). This can result in building occupants living or working in unhealthy conditions that go unnoticed, which leads to myriad costs in lost productivity, absenteeism and employee dissatisfaction. </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Snapshot data makes it difficult to see trends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Unlike in continuous monitoring approaches, which will be covered further in this article, a spot test ends with a report detailing the air quality situation during the period when samples were collected. When samples are collected only a handful of times each year, it’s difficult to gain a reliable understanding of trends (as there is only a very small number of data points to extrapolate from).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Usually not actionable in real time (or at all)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Since data isn’t collected or analyzed on a day-to-day basis, it’s much harder to catch problems when they’re small. With spot testing, the best case scenario would be that you notice an air quality problem or an issue with HVAC systems at a fairly late stage; and the more likely scenario is that you would fail to notice the problem at all due to the very limited amount of data that’s being collected.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High ongoing costs with low ROI</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Despite low upfront costs, many buildings, especially those who are applying for green and healthy building certifications, need to have their air quality tested at least annually. These costs accumulate over time. In addition, testing companies generate static reports that pertain only to the specific moment in time when data was collected, making them less actionable - for example, data from spot sampling cannot be used to inform building automation systems. The data is simply less useful than alternative approaches -and reliance on spot testing is thus less cost-effective in the long term.</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2570dec00b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2570dec00b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results of a spot test often depend on the time in which the sample is collected, which makes them easy to game and hurts their reliability. </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For example, an organization might schedule a test during low-occupancy periods, such as during a building’s flush-out phase (see illustration below). This can result in building occupants living or working in unhealthy conditions that go unnoticed, which leads to myriad costs in lost productivity, absenteeism and employee dissatisfaction. </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Or even the building down the street being in construction, impacting your readings!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a18a8e423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a18a8e423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Here is where we introduce continuous monitoring, its benefits, and the role it plays in the connected building</a:t>
            </a:r>
            <a:endParaRPr i="1"/>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Continuous Monitoring: The Modern Approach to Indoor Air Quality</a:t>
            </a:r>
            <a:endParaRPr/>
          </a:p>
          <a:p>
            <a:pPr marL="914400" lvl="1" indent="-298450" algn="l" rtl="0">
              <a:spcBef>
                <a:spcPts val="0"/>
              </a:spcBef>
              <a:spcAft>
                <a:spcPts val="0"/>
              </a:spcAft>
              <a:buSzPts val="1100"/>
              <a:buChar char="○"/>
            </a:pPr>
            <a:r>
              <a:rPr lang="en"/>
              <a:t>In continuous monitoring, an organization uses air quality monitors that are installed throughout the building in order to collect data on an ongoing basis, and gain real-time visibility into the current state of air quality in an office or other indoor space. Unlike spot tests which are only conducted a handful of times each year, this type of monitoring happens consistently in the background, allowing building managers and facility managers to track the data and find anomalies or optimization opportunities.</a:t>
            </a:r>
            <a:br>
              <a:rPr lang="en"/>
            </a:br>
            <a:endParaRPr/>
          </a:p>
          <a:p>
            <a:pPr marL="457200" lvl="0" indent="-298450" algn="l" rtl="0">
              <a:spcBef>
                <a:spcPts val="0"/>
              </a:spcBef>
              <a:spcAft>
                <a:spcPts val="0"/>
              </a:spcAft>
              <a:buSzPts val="1100"/>
              <a:buChar char="●"/>
            </a:pPr>
            <a:r>
              <a:rPr lang="en"/>
              <a:t>Advantages of Continuous Monitoring</a:t>
            </a:r>
            <a:endParaRPr/>
          </a:p>
          <a:p>
            <a:pPr marL="914400" lvl="1" indent="-298450" algn="l" rtl="0">
              <a:spcBef>
                <a:spcPts val="0"/>
              </a:spcBef>
              <a:spcAft>
                <a:spcPts val="0"/>
              </a:spcAft>
              <a:buSzPts val="1100"/>
              <a:buChar char="○"/>
            </a:pPr>
            <a:r>
              <a:rPr lang="en"/>
              <a:t>In recent years, as more simple and affordable commercial air monitors have been introduced (by Kaiterra and other companies), the balance has shifted towards continuous monitoring. With affordability no longer as much of an issue, companies are choosing this approach as it presents numerous advantages over the alternative:</a:t>
            </a:r>
            <a:br>
              <a:rPr lang="en"/>
            </a:br>
            <a:endParaRPr/>
          </a:p>
          <a:p>
            <a:pPr marL="457200" lvl="0" indent="-298450" algn="l" rtl="0">
              <a:spcBef>
                <a:spcPts val="0"/>
              </a:spcBef>
              <a:spcAft>
                <a:spcPts val="0"/>
              </a:spcAft>
              <a:buSzPts val="1100"/>
              <a:buChar char="●"/>
            </a:pPr>
            <a:r>
              <a:rPr lang="en"/>
              <a:t>Accurate and actionable data in real-time</a:t>
            </a:r>
            <a:endParaRPr/>
          </a:p>
          <a:p>
            <a:pPr marL="914400" lvl="1" indent="-298450" algn="l" rtl="0">
              <a:spcBef>
                <a:spcPts val="0"/>
              </a:spcBef>
              <a:spcAft>
                <a:spcPts val="0"/>
              </a:spcAft>
              <a:buSzPts val="1100"/>
              <a:buChar char="○"/>
            </a:pPr>
            <a:r>
              <a:rPr lang="en"/>
              <a:t>With continuous monitoring, organizations can be aware of the state of air quality in their building at any given moment, and respond to changes as they occur, rather than wait for samples to be collected and analyzed or rely on one single data point that’s taken in the past to define your indoor air quality optimization strategy. Changes in air quality are addressed more rapidly and effectively, which has a positive impact on occupant wellbeing and productivity.</a:t>
            </a:r>
            <a:br>
              <a:rPr lang="en"/>
            </a:br>
            <a:endParaRPr/>
          </a:p>
          <a:p>
            <a:pPr marL="457200" lvl="0" indent="-298450" algn="l" rtl="0">
              <a:spcBef>
                <a:spcPts val="0"/>
              </a:spcBef>
              <a:spcAft>
                <a:spcPts val="0"/>
              </a:spcAft>
              <a:buSzPts val="1100"/>
              <a:buChar char="●"/>
            </a:pPr>
            <a:r>
              <a:rPr lang="en"/>
              <a:t>More comprehensive representation of your indoor space</a:t>
            </a:r>
            <a:endParaRPr/>
          </a:p>
          <a:p>
            <a:pPr marL="914400" lvl="1" indent="-298450" algn="l" rtl="0">
              <a:spcBef>
                <a:spcPts val="0"/>
              </a:spcBef>
              <a:spcAft>
                <a:spcPts val="0"/>
              </a:spcAft>
              <a:buSzPts val="1100"/>
              <a:buChar char="○"/>
            </a:pPr>
            <a:r>
              <a:rPr lang="en"/>
              <a:t>Spot testing is typically conducted in a limited area, and within the occupancy rates in the building on the day the samples are collected. This results in a limited scope of insights that can be gleaned from the data, especially in larger indoor spaces, as it is only relevant for the specific spaces that were sampled and the specific occupancy at the time of sampling. Continuous monitoring allows you to place monitors across multiple locations and examine data throughout different periods and times of day, providing a significantly more accurate representation of the state of air quality in your buildings.</a:t>
            </a:r>
            <a:br>
              <a:rPr lang="en"/>
            </a:br>
            <a:endParaRPr/>
          </a:p>
          <a:p>
            <a:pPr marL="457200" lvl="0" indent="-298450" algn="l" rtl="0">
              <a:spcBef>
                <a:spcPts val="0"/>
              </a:spcBef>
              <a:spcAft>
                <a:spcPts val="0"/>
              </a:spcAft>
              <a:buSzPts val="1100"/>
              <a:buChar char="●"/>
            </a:pPr>
            <a:r>
              <a:rPr lang="en"/>
              <a:t>Ability to see long-term trends</a:t>
            </a:r>
            <a:endParaRPr/>
          </a:p>
          <a:p>
            <a:pPr marL="914400" lvl="1" indent="-298450" algn="l" rtl="0">
              <a:spcBef>
                <a:spcPts val="0"/>
              </a:spcBef>
              <a:spcAft>
                <a:spcPts val="0"/>
              </a:spcAft>
              <a:buSzPts val="1100"/>
              <a:buChar char="○"/>
            </a:pPr>
            <a:r>
              <a:rPr lang="en"/>
              <a:t>Since data is collected on an ongoing basis and can be stored indefinitely, organizations are able to analyze changes in air quality parameters (such as TVOC) over time and see long-term trends as well as temporary peaks in the data. These trends are almost impossible to identify with spot sampling, which produces only a handful of data points.</a:t>
            </a:r>
            <a:br>
              <a:rPr lang="en"/>
            </a:br>
            <a:endParaRPr/>
          </a:p>
          <a:p>
            <a:pPr marL="457200" lvl="0" indent="-298450" algn="l" rtl="0">
              <a:spcBef>
                <a:spcPts val="0"/>
              </a:spcBef>
              <a:spcAft>
                <a:spcPts val="0"/>
              </a:spcAft>
              <a:buSzPts val="1100"/>
              <a:buChar char="●"/>
            </a:pPr>
            <a:r>
              <a:rPr lang="en"/>
              <a:t>Higher ROI</a:t>
            </a:r>
            <a:endParaRPr/>
          </a:p>
          <a:p>
            <a:pPr marL="914400" lvl="1" indent="-298450" algn="l" rtl="0">
              <a:spcBef>
                <a:spcPts val="0"/>
              </a:spcBef>
              <a:spcAft>
                <a:spcPts val="0"/>
              </a:spcAft>
              <a:buSzPts val="1100"/>
              <a:buChar char="○"/>
            </a:pPr>
            <a:r>
              <a:rPr lang="en"/>
              <a:t>While air quality monitors require an upfront investment, organizations typically see returns within a moderate timeframe by eliminating the cost of repeated testing, working with higher-quality data, and gaining certifications. Additionally, ownership over data and the ability to act based on fresh data presents opportunities to reduce operational costs and ultimately improve profitability. For example, building managers can notice degradation in some parameters as an indication to run maintenance on HVAC systems before a more serious breakdown occurs, or identify opportunities to reduce over-ventilation to save energy costs.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3cba35ba1a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3cba35ba1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Here you can speak specifically to what to look for in a smart IAQ monitor</a:t>
            </a:r>
            <a:endParaRPr i="1"/>
          </a:p>
          <a:p>
            <a:pPr marL="45720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Building certifications like LEED, WELL, Fitwel, and RESET are becoming more and more popular as people turn their attention to the wellness impacts of the built environment. These certifications reflect a scientific-based, unbiased effort to make sure the indoor environment maximizes occupant health and well-being, and air quality plays a key role in it.</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As a result, when scouting around for a commercial air quality monitor, finding a monitor that conforms to certification requirements is crucial. Whether you are applying for WELL, RESET, or a different standard, the first step you should take is to dig into the air quality monitoring requirements of the standard. These requirements often vary between programs, so you need to check the specifications of the standard before choosing an air quality monitor.</a:t>
            </a:r>
            <a:endParaRPr/>
          </a:p>
          <a:p>
            <a:pPr marL="0" lvl="0" indent="0" algn="l" rtl="0">
              <a:spcBef>
                <a:spcPts val="0"/>
              </a:spcBef>
              <a:spcAft>
                <a:spcPts val="0"/>
              </a:spcAft>
              <a:buNone/>
            </a:pPr>
            <a:br>
              <a:rPr lang="en"/>
            </a:br>
            <a:endParaRPr/>
          </a:p>
          <a:p>
            <a:pPr marL="457200" lvl="0" indent="-298450" algn="l" rtl="0">
              <a:spcBef>
                <a:spcPts val="0"/>
              </a:spcBef>
              <a:spcAft>
                <a:spcPts val="0"/>
              </a:spcAft>
              <a:buSzPts val="1100"/>
              <a:buAutoNum type="arabicPeriod"/>
            </a:pPr>
            <a:r>
              <a:rPr lang="en"/>
              <a:t>The different ways a commercial IAQ monitor can collect, store, and display your air quality readings are essential aspects to consider. Whether you are collecting data to meet building certification requirements, or you are trying to gather insights on your own to further improve your indoor space, having the flexibility to make use of your data in the way you prefer is crucial.</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Data Collection</a:t>
            </a:r>
            <a:endParaRPr/>
          </a:p>
          <a:p>
            <a:pPr marL="457200" lvl="0" indent="0" algn="l" rtl="0">
              <a:spcBef>
                <a:spcPts val="0"/>
              </a:spcBef>
              <a:spcAft>
                <a:spcPts val="0"/>
              </a:spcAft>
              <a:buNone/>
            </a:pPr>
            <a:r>
              <a:rPr lang="en"/>
              <a:t>Relating to building certifications, you should check the data output interval of any prospective device. The data output interval of an IAQ monitor is the time between recorded readings, including transmitting the measurement to the data provider. WELL requires that your air quality monitor take measurements over an interval no shorter than one hour. RESET, on the other hand, requires a data output interval of 1 minute.</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Data Storage</a:t>
            </a:r>
            <a:endParaRPr/>
          </a:p>
          <a:p>
            <a:pPr marL="457200" lvl="0" indent="0" algn="l" rtl="0">
              <a:spcBef>
                <a:spcPts val="0"/>
              </a:spcBef>
              <a:spcAft>
                <a:spcPts val="0"/>
              </a:spcAft>
              <a:buNone/>
            </a:pPr>
            <a:r>
              <a:rPr lang="en"/>
              <a:t>Similar to data collection, data storage needs will vary both according to certification requirements and your additional needs. You should check how many data points the device can store and how the device stores them. Does it store data in built-in memory or the cloud? Do you prefer to send your data via the Internet, or through a USB drive? These are some questions you should answer before investing in a commercial air quality monitor.</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Data Display</a:t>
            </a:r>
            <a:endParaRPr/>
          </a:p>
          <a:p>
            <a:pPr marL="457200" lvl="0" indent="0" algn="l" rtl="0">
              <a:spcBef>
                <a:spcPts val="0"/>
              </a:spcBef>
              <a:spcAft>
                <a:spcPts val="0"/>
              </a:spcAft>
              <a:buNone/>
            </a:pPr>
            <a:r>
              <a:rPr lang="en"/>
              <a:t>The way you view your air quality data is important and can make a device stand out from the crowd. For some building certifications, particularly RESET, real-time readings must be readily accessible for a regularly-occupied space.</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A consolidated dashboard, available to all our enterprise products including the Sensedge and Sensedge Mini, allows you to view performance reports, manage multiple devices, set notifications, and compare readings over your other devices. A mobile app also provides some of these functions, with the added benefit of mobility.</a:t>
            </a:r>
            <a:endParaRPr/>
          </a:p>
          <a:p>
            <a:pPr marL="45720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Another essential component of commercial IAQ monitors is the potential for building automation.</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Building automation is becoming increasingly prevalent and increasingly doable in today’s modern world. Integrating an air quality monitor into your network can save you money and time in more ways than one.</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For example, incorporating air quality monitoring into your building automation system can maximize your HVAC performance, as well as save energy for your building. Additionally, the automated system will significantly reduce the amount of time and manpower the building management team needs to put into managing air quality, resulting in lower operational costs and higher profits.</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There are many ways to incorporate air quality monitoring into building automation through API, Modbus, local MQTT, BACnet, and more. With the range of protocols and connectivity options available, you want to make sure the devices support the standard you choose.</a:t>
            </a:r>
            <a:endParaRPr/>
          </a:p>
          <a:p>
            <a:pPr marL="457200" lvl="0" indent="0" algn="l" rtl="0">
              <a:spcBef>
                <a:spcPts val="0"/>
              </a:spcBef>
              <a:spcAft>
                <a:spcPts val="0"/>
              </a:spcAft>
              <a:buNone/>
            </a:pPr>
            <a:endParaRPr/>
          </a:p>
          <a:p>
            <a:pPr marL="457200" lvl="0" indent="-298450" algn="l" rtl="0">
              <a:spcBef>
                <a:spcPts val="0"/>
              </a:spcBef>
              <a:spcAft>
                <a:spcPts val="0"/>
              </a:spcAft>
              <a:buClr>
                <a:schemeClr val="dk1"/>
              </a:buClr>
              <a:buSzPts val="1100"/>
              <a:buAutoNum type="arabicPeriod"/>
            </a:pPr>
            <a:r>
              <a:rPr lang="en">
                <a:solidFill>
                  <a:schemeClr val="dk1"/>
                </a:solidFill>
              </a:rPr>
              <a:t>When looking for an IAQ monitor, you should look at the monitor’s calibration process. All monitors will need to be recalibrated to maintain accuracy. Many manufacturers suggest once per year, and some certification programs like WELL and RESET also require recalibration once per year.</a:t>
            </a:r>
            <a:endParaRPr>
              <a:solidFill>
                <a:schemeClr val="dk1"/>
              </a:solidFill>
            </a:endParaRPr>
          </a:p>
          <a:p>
            <a:pPr marL="0" lvl="0" indent="0" algn="l" rtl="0">
              <a:spcBef>
                <a:spcPts val="0"/>
              </a:spcBef>
              <a:spcAft>
                <a:spcPts val="0"/>
              </a:spcAft>
              <a:buNone/>
            </a:pPr>
            <a:endParaRPr>
              <a:solidFill>
                <a:schemeClr val="dk1"/>
              </a:solidFill>
            </a:endParaRPr>
          </a:p>
          <a:p>
            <a:pPr marL="457200" lvl="0" indent="0" algn="l" rtl="0">
              <a:spcBef>
                <a:spcPts val="0"/>
              </a:spcBef>
              <a:spcAft>
                <a:spcPts val="0"/>
              </a:spcAft>
              <a:buNone/>
            </a:pPr>
            <a:r>
              <a:rPr lang="en">
                <a:solidFill>
                  <a:schemeClr val="dk1"/>
                </a:solidFill>
              </a:rPr>
              <a:t>This recalibration process can be time-consuming and costly. For many monitors on the market, recalibration involves removing the unit, packaging it up, shipping it back to the manufacturer, waiting for them to calibrate and send the monitor back to you, and then reinstalling the unit. All of these steps waste time and resources that could be better utilized elsewhere. Not to mention that you will collect zero data point while your monitor is in the factory being recalibrated. Oh, that’s bad!</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r>
              <a:rPr lang="en">
                <a:solidFill>
                  <a:schemeClr val="dk1"/>
                </a:solidFill>
              </a:rPr>
              <a:t>The inconvenience of recalibration can be avoided with the modular system in our Sensedge and Sensedge Mini. Instead of removing the entire unit, only the specific sensors that need to be calibrated are removed from the device and replaced with new sensors. The Sensedge’s complete recalibration process only takes seconds compared to the weeks-long, even months-long, traditional calibration processes.</a:t>
            </a:r>
            <a:endParaRPr>
              <a:solidFill>
                <a:schemeClr val="dk1"/>
              </a:solidFill>
            </a:endParaRPr>
          </a:p>
          <a:p>
            <a:pPr marL="45720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3cba35ba1a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3cba35ba1a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t>This section is where we get prescriptive into leveraging the data you collect to action on it and make it work for you via smart reporting, automation, etc.</a:t>
            </a:r>
            <a:endParaRPr i="1"/>
          </a:p>
          <a:p>
            <a:pPr marL="0" lvl="0" indent="0" algn="l" rtl="0">
              <a:spcBef>
                <a:spcPts val="0"/>
              </a:spcBef>
              <a:spcAft>
                <a:spcPts val="0"/>
              </a:spcAft>
              <a:buClr>
                <a:schemeClr val="dk1"/>
              </a:buClr>
              <a:buSzPts val="1100"/>
              <a:buFont typeface="Arial"/>
              <a:buNone/>
            </a:pPr>
            <a:endParaRPr/>
          </a:p>
          <a:p>
            <a:pPr marL="457200" lvl="0" indent="-298450" algn="l" rtl="0">
              <a:spcBef>
                <a:spcPts val="0"/>
              </a:spcBef>
              <a:spcAft>
                <a:spcPts val="0"/>
              </a:spcAft>
              <a:buSzPts val="1100"/>
              <a:buAutoNum type="arabicPeriod"/>
            </a:pPr>
            <a:r>
              <a:rPr lang="en"/>
              <a:t>A typical IAQ data strategy requires several steps:</a:t>
            </a:r>
            <a:endParaRPr/>
          </a:p>
          <a:p>
            <a:pPr marL="457200" lvl="0" indent="0" algn="l" rtl="0">
              <a:spcBef>
                <a:spcPts val="0"/>
              </a:spcBef>
              <a:spcAft>
                <a:spcPts val="0"/>
              </a:spcAft>
              <a:buNone/>
            </a:pPr>
            <a:r>
              <a:rPr lang="en"/>
              <a:t>Planning—</a:t>
            </a:r>
            <a:endParaRPr/>
          </a:p>
          <a:p>
            <a:pPr marL="0" lvl="0" indent="457200" algn="l" rtl="0">
              <a:spcBef>
                <a:spcPts val="0"/>
              </a:spcBef>
              <a:spcAft>
                <a:spcPts val="0"/>
              </a:spcAft>
              <a:buClr>
                <a:schemeClr val="dk1"/>
              </a:buClr>
              <a:buSzPts val="1100"/>
              <a:buFont typeface="Arial"/>
              <a:buNone/>
            </a:pPr>
            <a:r>
              <a:rPr lang="en"/>
              <a:t>Gather background information about the building and its systems.</a:t>
            </a:r>
            <a:endParaRPr/>
          </a:p>
          <a:p>
            <a:pPr marL="0" lvl="0" indent="457200" algn="l" rtl="0">
              <a:spcBef>
                <a:spcPts val="0"/>
              </a:spcBef>
              <a:spcAft>
                <a:spcPts val="0"/>
              </a:spcAft>
              <a:buClr>
                <a:schemeClr val="dk1"/>
              </a:buClr>
              <a:buSzPts val="1100"/>
              <a:buFont typeface="Arial"/>
              <a:buNone/>
            </a:pPr>
            <a:r>
              <a:rPr lang="en"/>
              <a:t>Interview affected people—understand the complaints and symptoms and check for patterns as to where and when they occur.</a:t>
            </a:r>
            <a:endParaRPr/>
          </a:p>
          <a:p>
            <a:pPr marL="0" lvl="0" indent="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en"/>
              <a:t>Set objectives.</a:t>
            </a:r>
            <a:endParaRPr/>
          </a:p>
          <a:p>
            <a:pPr marL="0" lvl="0" indent="457200" algn="l" rtl="0">
              <a:spcBef>
                <a:spcPts val="0"/>
              </a:spcBef>
              <a:spcAft>
                <a:spcPts val="0"/>
              </a:spcAft>
              <a:buClr>
                <a:schemeClr val="dk1"/>
              </a:buClr>
              <a:buSzPts val="1100"/>
              <a:buFont typeface="Arial"/>
              <a:buNone/>
            </a:pPr>
            <a:r>
              <a:rPr lang="en"/>
              <a:t>Determine the strategy to be employed.</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Gathering data—make necessary measurements throughout the building, possibly including temperature, humidity, PM2.5, CO2, VOCs, chemicals and bioaerosols.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Analyzing the data—check for acceptable measurements to eliminate certain areas or suspected problems, as well as anomalies that direct you to areas requiring additional focus (remember, there can be multiple problems).</a:t>
            </a:r>
            <a:endParaRPr/>
          </a:p>
          <a:p>
            <a:pPr marL="0" lvl="0" indent="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en"/>
              <a:t>Reporting findings—all results indicating a need for corrective action should be reported.</a:t>
            </a:r>
            <a:endParaRPr/>
          </a:p>
          <a:p>
            <a:pPr marL="0" lvl="0" indent="0" algn="l" rtl="0">
              <a:spcBef>
                <a:spcPts val="0"/>
              </a:spcBef>
              <a:spcAft>
                <a:spcPts val="0"/>
              </a:spcAft>
              <a:buNone/>
            </a:pPr>
            <a:endParaRPr/>
          </a:p>
          <a:p>
            <a:pPr marL="457200" lvl="0" indent="0" algn="l" rtl="0">
              <a:spcBef>
                <a:spcPts val="0"/>
              </a:spcBef>
              <a:spcAft>
                <a:spcPts val="0"/>
              </a:spcAft>
              <a:buClr>
                <a:schemeClr val="dk1"/>
              </a:buClr>
              <a:buSzPts val="1100"/>
              <a:buFont typeface="Arial"/>
              <a:buNone/>
            </a:pPr>
            <a:r>
              <a:rPr lang="en"/>
              <a:t>Offering assistance—prepare an IAQ management plan that includes setting policies and conducting routine measurements to ensure good air quality is maintained.</a:t>
            </a:r>
            <a:br>
              <a:rPr lang="en"/>
            </a:br>
            <a:endParaRPr/>
          </a:p>
          <a:p>
            <a:pPr marL="457200" lvl="0" indent="-298450" algn="l" rtl="0">
              <a:spcBef>
                <a:spcPts val="0"/>
              </a:spcBef>
              <a:spcAft>
                <a:spcPts val="0"/>
              </a:spcAft>
              <a:buSzPts val="1100"/>
              <a:buAutoNum type="arabicPeriod"/>
            </a:pPr>
            <a:r>
              <a:rPr lang="en"/>
              <a:t>Automation—sensors make up a crucial component of any building automation system. Sensors collect the data inputs used to control output devices like ventilation systems, and indoor air quality sensors are some of the primary sensors used in these building automation networks. When implemented correctly, these systems can reduce energy consumption, lower maintenance costs, extend the lifecycle of utilities, and ensure the safety and comfort of building occupants.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2570dec00b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2570dec00b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This next section we can speak to the ROI of clean air/IAQ monitoring</a:t>
            </a:r>
            <a:endParaRPr i="1">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In buildings around the world, building owners and facility managers are regularly monitoring air quality and taking precautions to mitigate pollution and provide a healthy space for their people. The economic loss due to poor indoor air quality has been estimated to be in the tens of billions of dollars per year. Even the most modest investment towards improved air quality is sure to produce considerable cost savings.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When investing in IAQ monitoring, it’s important to understand that you’re not just investing in equipment and technology. You’re also investing in your people and access to the data showcasing how your building serves them.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Let’s take a deeper look at some of the specific ROI you can expect to realize through IAQ monitoring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570dec00b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2570dec00b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Self-intro</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Story of the person teaching the webinar and why they’re the expert. Who they are and how they learned about the thing they’re telling you</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The story section is about “earning the right”. We’re telling the story that earns them the right to listen and establishes credibility as the expert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2597aeb7d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2597aeb7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Here is a figure we’ve put together to illustrate the 3 main benefits of IAQ monitoring:</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Generate value (make money)</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Reduce costs (save money)</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Maximize time (save time)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You can realize any one of these or all of them at the same time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Let’s take a look at each one in closer detail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597aeb7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2597aeb7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Here is a figure we’ve put together to illustrate the 3 main benefits of IAQ monitoring:</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Generate value (make money)</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Reduce costs (save money)</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Maximize time (save time)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You can realize any one of these or all of them at the same time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Let’s take a look at each one in closer detail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3cba35ba1a_0_1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example/figure on productivity</a:t>
            </a:r>
            <a:endParaRPr/>
          </a:p>
        </p:txBody>
      </p:sp>
      <p:sp>
        <p:nvSpPr>
          <p:cNvPr id="400" name="Google Shape;400;g23cba35ba1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3cba35ba1a_0_18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RE value</a:t>
            </a:r>
            <a:endParaRPr/>
          </a:p>
        </p:txBody>
      </p:sp>
      <p:sp>
        <p:nvSpPr>
          <p:cNvPr id="407" name="Google Shape;407;g23cba35ba1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3cba35ba1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3cba35ba1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b="1">
                <a:solidFill>
                  <a:srgbClr val="676F73"/>
                </a:solidFill>
                <a:latin typeface="Roboto"/>
                <a:ea typeface="Roboto"/>
                <a:cs typeface="Roboto"/>
                <a:sym typeface="Roboto"/>
              </a:rPr>
              <a:t>Heating, Ventilation and Air Conditioning (HVAC) Energy Savings</a:t>
            </a:r>
            <a:endParaRPr sz="1000" b="1">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rgbClr val="676F73"/>
                </a:solidFill>
                <a:latin typeface="Roboto"/>
                <a:ea typeface="Roboto"/>
                <a:cs typeface="Roboto"/>
                <a:sym typeface="Roboto"/>
              </a:rPr>
              <a:t>Buildings represent nearly 40% of global energy consumption, with heating, ventilation and air conditioning (HVAC) systems contributing up to 40% of a single building’s consumption. What’s more, most of these buildings are not energy efficient, and this happens for a couple of reasons — a) non-optimal design of buildings and b) imperfect HVAC systems that consume energy higher than the building itself demands, thereby resulting in inefficient spaces that cost millions in the long run. It isn’t unusual for a building’s HVAC system to operate at its maximum ventilation rate continuously, even if the space is only partially occupied. This often results in over-ventilation, thereby causing higher-than-necessary energy costs.</a:t>
            </a:r>
            <a:endParaRPr sz="1000">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rgbClr val="676F73"/>
                </a:solidFill>
                <a:latin typeface="Roboto"/>
                <a:ea typeface="Roboto"/>
                <a:cs typeface="Roboto"/>
                <a:sym typeface="Roboto"/>
              </a:rPr>
              <a:t>One solution, demand controlled ventilation (DCV), is a method of using monitors to assess real-time air quality data and introduce variable amounts of fresh air "on-demand" based on occupancy patterns. The system provides a means to adjust the rate of ventilation continuously and automatically.</a:t>
            </a:r>
            <a:endParaRPr sz="1000">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rgbClr val="676F73"/>
                </a:solidFill>
                <a:latin typeface="Roboto"/>
                <a:ea typeface="Roboto"/>
                <a:cs typeface="Roboto"/>
                <a:sym typeface="Roboto"/>
              </a:rPr>
              <a:t>Energy savings of 10% to 21% are possible with smart HVAC systems introducing variable amounts of fresh air based on occupancy patterns. </a:t>
            </a:r>
            <a:endParaRPr sz="1000">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rgbClr val="676F7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rgbClr val="676F73"/>
                </a:solidFill>
                <a:latin typeface="Roboto"/>
                <a:ea typeface="Roboto"/>
                <a:cs typeface="Roboto"/>
                <a:sym typeface="Roboto"/>
              </a:rPr>
              <a:t>By retrofitting older, more traditional HVAC systems in a building to variable air volume systems that are capable of making automated adjustments, The US Environmental Protection Agency (EPA) has found that annual energy savings of 10% to 21% are possible (the equivalent of $0.10-$0.20/ft2). Depending on the size of the building, savings can be substantial. With smart air quality monitoring, systems can operate only when they have to, reducing costs and keeping them at a minimum while maximizing ROI.</a:t>
            </a:r>
            <a:endParaRPr sz="1000">
              <a:solidFill>
                <a:srgbClr val="676F73"/>
              </a:solidFill>
              <a:latin typeface="Roboto"/>
              <a:ea typeface="Roboto"/>
              <a:cs typeface="Roboto"/>
              <a:sym typeface="Roboto"/>
            </a:endParaRPr>
          </a:p>
          <a:p>
            <a:pPr marL="0" lvl="0" indent="0" algn="l" rtl="0">
              <a:spcBef>
                <a:spcPts val="0"/>
              </a:spcBef>
              <a:spcAft>
                <a:spcPts val="0"/>
              </a:spcAft>
              <a:buNone/>
            </a:pPr>
            <a:endParaRPr sz="1000" b="1">
              <a:solidFill>
                <a:srgbClr val="676F73"/>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3cba35ba1a_0_19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example/figure on poor HVAC performance</a:t>
            </a:r>
            <a:endParaRPr/>
          </a:p>
        </p:txBody>
      </p:sp>
      <p:sp>
        <p:nvSpPr>
          <p:cNvPr id="432" name="Google Shape;432;g23cba35ba1a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3cba35ba1a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3cba35ba1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You’ve gathered all of this data, now what? The problem is...IAQ data can be complicated.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are several ways to make your consolidated data insights actionable. One of those commonly used is automations through a building management system. This gives you the ability to seamlessly automate what once was once a complex task or not possible at all, saving you LOTS of 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Another way that we can turn insight into action is through discovery. By visualizing data sets side-by-side that previously could not be compared, questions are raised and curiosity is ignited. You can see where there is opportunity for optimization, current system effectiveness, and instantly make changes to enhance the occupant comfort.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Partnering with a provider that offers powerful software capabilities can help capture complex and under-utilized information and turn it into actionable insights and controls to help optimize the health &amp; energy efficiency of buildings.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Touch on manual vs. our weekly smart reporting to take the guesswork out and save time</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Traditional IAQ Reporting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Manual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Technical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Degree of data literacy required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Time-consuming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Potential for mistakes and inaccuracies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Benefits of our smart reporting: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Weekly Reports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Detailed Insights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Week-to-Week Comparisons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IAQ Optimization Tips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Device Health Updates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Actionable Advice</a:t>
            </a:r>
            <a:endParaRPr sz="1000" b="1">
              <a:solidFill>
                <a:srgbClr val="676F73"/>
              </a:solidFill>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3cba35ba1a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3cba35ba1a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Ability to visualize and export data like with the Kaiterra Dashboard helps you optimize your IAQ strategy and simplifies the complex.</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2570dec00b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2570dec00b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This next section is to introduce case studies from projects we work on, and to tie a ‘best practice’ into each example to dry the point home</a:t>
            </a:r>
            <a:endParaRPr i="1">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In buildings around the world, building owners and facility managers are regularly monitoring air quality and taking precautions to mitigate pollution and provide a healthy space for their people. The economic loss due to poor indoor air quality has been estimated to be in the tens of billions of dollars per year. Even the most modest investment towards improved air quality is sure to produce considerable cost savings.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When investing in IAQ monitoring, it’s important to understand that you’re not just investing in equipment and technology. You’re also investing in your people and access to the data showcasing how your building serves them.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Let’s take a deeper look at some of the specific ROI you can expect to realize through IAQ monitoring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3cba35ba1a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3cba35ba1a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3cba35ba1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3cba35ba1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Back in 2014 Beijing's air had just hit peak levels, and the city was basically drowning in smog - it was pretty unbearable. I was looking to buy an air purifier for the first time, and had no idea where to start. I visited friends with air purifiers and asked several of them how well they worked. The answers were identical: "pretty good, I guess? You know what, I'm not actually sure...".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 couldn't find a </a:t>
            </a:r>
            <a:r>
              <a:rPr lang="en" i="1">
                <a:solidFill>
                  <a:schemeClr val="dk1"/>
                </a:solidFill>
              </a:rPr>
              <a:t>single</a:t>
            </a:r>
            <a:r>
              <a:rPr lang="en">
                <a:solidFill>
                  <a:schemeClr val="dk1"/>
                </a:solidFill>
              </a:rPr>
              <a:t> person that could actually give me a rational, scientific explanation of how good the air in their house was after having bought one of these.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That’s why we decided to build an air quality monitor, and I started off on the journey of IAQ monitoring.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made all sorts of discoveries that now are obvious and common knowledge, but that shocked everyone around us. For example, opening windows while running an air purifier </a:t>
            </a:r>
            <a:r>
              <a:rPr lang="en" i="1">
                <a:solidFill>
                  <a:schemeClr val="dk1"/>
                </a:solidFill>
              </a:rPr>
              <a:t>completely </a:t>
            </a:r>
            <a:r>
              <a:rPr lang="en">
                <a:solidFill>
                  <a:schemeClr val="dk1"/>
                </a:solidFill>
              </a:rPr>
              <a:t>negates the impact of the purifier. Or that closing the door of a room makes an </a:t>
            </a:r>
            <a:r>
              <a:rPr lang="en" i="1">
                <a:solidFill>
                  <a:schemeClr val="dk1"/>
                </a:solidFill>
              </a:rPr>
              <a:t>enormous</a:t>
            </a:r>
            <a:r>
              <a:rPr lang="en">
                <a:solidFill>
                  <a:schemeClr val="dk1"/>
                </a:solidFill>
              </a:rPr>
              <a:t> difference to the efficacy of a purifier. We finally started to have some clarity on the impact of our actions on air quality, and how we could actually take concrete steps to improve the air around us.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3cba35ba1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3cba35ba1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receiving timely optimization tips through our smart reporting, companies like Microsoft are able to swiftly make adjustments to their filtration systems in times of need, like wildfire season.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3cba35ba1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3cba35ba1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4D5156"/>
                </a:solidFill>
                <a:highlight>
                  <a:srgbClr val="FFFFFF"/>
                </a:highlight>
              </a:rPr>
              <a:t>Context:</a:t>
            </a:r>
            <a:endParaRPr sz="1050" b="1">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After a significant period of pandemic-induced disruption and online learning, the Pontifical Catholic University of Puerto Rico (PUCPR) was looking to enable students and staff to return to in-person classes on its campus in Ponce. </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To make the return safe for all and inspire trust and confidence, the university committed to making a large investment in monitoring and improving air quality. SAEG Engineering Group was chosen to lead the project due to its world-renowned expertise in HVAC, energy, and environmental solutions.</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Building on Kaiterra’s monitoring solutions and a host of purification and ventilation technologies, SAEG engineering designed a best-in-class system to monitor, improve, and display air quality.</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The university has invested over $1.4 million in a new air quality system for all of the campus buildings and administrative offices, spanning over 1,400 pieces of equipment.  Designed by SAEG engineers, this system innovatively integrates several technologies and makes the results transparently available to any student, professor, or university worker.</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SAEG implemented Kaiterra’s air quality monitors to measure key IAQ metrics across many different locations in the university - gaining real-time visibility into ozone, particulate matter, TVOC, and CO2 levels at different areas and during different times of the day. </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Data collected by Kaiterra devices enabled SAEG to install and manage various technologies used to clean the air or pump fresh air into the building - including HEPA and carbon filters, bipolar ionization, and ultraviolet lights. For example, in places where many people congregate such as conference rooms, the team can activate bipolar ionization and other systems for as many hours as needed after the conference is over, until the data shows that the air is safe for inhabitants.</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The technology-enabled air quality system has created a safe learning environment for students and staff. The university can now understand air quality along with parameters that can affect the health and wellbeing of occupants such as temperature and humidity.</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The solution enables PUCPR to tackle not just COVID-19, but other viruses such as influenza, as well as respiratory issues caused by colds, fungi, and allergens. With the data and devices that were installed, the university has a path towards continuously optimizing its performance in these areas. Furthermore, it reaffirms the institution’s public commitment to safety and instills a sense of confidence in students and staff as they gradually return to in-person university life.</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endParaRPr sz="1050">
              <a:solidFill>
                <a:srgbClr val="4D5156"/>
              </a:solidFill>
              <a:highlight>
                <a:srgbClr val="FFFFF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3cba35ba1a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3cba35ba1a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every classroom, building, or office is made equally - by being able to visualize data and identify trends through our weekly smart reporting, spaces like PCUPR are able to keep tabs on the air quality around the entire campus and address emerging trends in certain spaces before they become troubling.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3cba35ba1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3cba35ba1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D5156"/>
              </a:buClr>
              <a:buSzPts val="1050"/>
              <a:buChar char="-"/>
            </a:pPr>
            <a:r>
              <a:rPr lang="en" sz="1050" b="1">
                <a:solidFill>
                  <a:srgbClr val="4D5156"/>
                </a:solidFill>
                <a:highlight>
                  <a:srgbClr val="FFFFFF"/>
                </a:highlight>
              </a:rPr>
              <a:t>Customer</a:t>
            </a:r>
            <a:endParaRPr sz="1050" b="1">
              <a:solidFill>
                <a:srgbClr val="4D5156"/>
              </a:solidFill>
              <a:highlight>
                <a:srgbClr val="FFFFFF"/>
              </a:highlight>
            </a:endParaRPr>
          </a:p>
          <a:p>
            <a:pPr marL="457200" lvl="0" indent="0" algn="l" rtl="0">
              <a:spcBef>
                <a:spcPts val="0"/>
              </a:spcBef>
              <a:spcAft>
                <a:spcPts val="0"/>
              </a:spcAft>
              <a:buNone/>
            </a:pPr>
            <a:r>
              <a:rPr lang="en" sz="1050">
                <a:solidFill>
                  <a:srgbClr val="4D5156"/>
                </a:solidFill>
                <a:highlight>
                  <a:srgbClr val="FFFFFF"/>
                </a:highlight>
              </a:rPr>
              <a:t>The Alliance Center is a coworking space, event venue, and environmental nonprofit based in a historic building in Denver, Colorado. Their mission is to bring people together in order to create a sustainable and inclusive future - supporting a healthy planet, a strong democracy, and a thriving economy. The organization’s Living Lab program pilots innovative sustainability solutions, using its building as a demonstration site - which means the building needs to operate at the highest levels of performance for occupants and the environment.</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b="1">
                <a:solidFill>
                  <a:srgbClr val="4D5156"/>
                </a:solidFill>
                <a:highlight>
                  <a:srgbClr val="FFFFFF"/>
                </a:highlight>
              </a:rPr>
              <a:t>The Challenge</a:t>
            </a:r>
            <a:endParaRPr sz="1050" b="1">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The COVID-19 pandemic brought air quality to the forefront for tenants and other occupants</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The climate crisis in Colorado: fires in and around the state had become more prevalent, increasing particulate matter (PM) values and impacting outdoor air quality.</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Research and educational goals: as a nonprofit focused on health and sustainability, collecting air quality data would provide an opportunity to share data with others through the company’s Living Lab program. </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Balancing air quality against energy consumption: the company is planning modifications to the building’s mechanical system, supported by air quality data, in order to improve energy efficiency without compromising occupant health.</a:t>
            </a: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a:solidFill>
                  <a:srgbClr val="4D5156"/>
                </a:solidFill>
                <a:highlight>
                  <a:srgbClr val="FFFFFF"/>
                </a:highlight>
              </a:rPr>
              <a:t>Support for certification requirements, specifically RESET</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0" algn="l" rtl="0">
              <a:spcBef>
                <a:spcPts val="0"/>
              </a:spcBef>
              <a:spcAft>
                <a:spcPts val="0"/>
              </a:spcAft>
              <a:buNone/>
            </a:pPr>
            <a:r>
              <a:rPr lang="en" sz="1050" b="1">
                <a:solidFill>
                  <a:srgbClr val="4D5156"/>
                </a:solidFill>
                <a:highlight>
                  <a:srgbClr val="FFFFFF"/>
                </a:highlight>
              </a:rPr>
              <a:t>The Solution</a:t>
            </a:r>
            <a:endParaRPr sz="1050" b="1">
              <a:solidFill>
                <a:srgbClr val="4D5156"/>
              </a:solidFill>
              <a:highlight>
                <a:srgbClr val="FFFFFF"/>
              </a:highlight>
            </a:endParaRPr>
          </a:p>
          <a:p>
            <a:pPr marL="457200" lvl="0" indent="0" algn="l" rtl="0">
              <a:spcBef>
                <a:spcPts val="0"/>
              </a:spcBef>
              <a:spcAft>
                <a:spcPts val="0"/>
              </a:spcAft>
              <a:buNone/>
            </a:pPr>
            <a:r>
              <a:rPr lang="en" sz="1050">
                <a:solidFill>
                  <a:srgbClr val="4D5156"/>
                </a:solidFill>
                <a:highlight>
                  <a:srgbClr val="FFFFFF"/>
                </a:highlight>
              </a:rPr>
              <a:t>The Alliance Center set out to improve air quality and increase transparency through a multi-faceted effort which included HEPA filtration and improvements to mechanical ventilation. Within this project, Kaiterra's air quality monitors were an important piece of the puzzle, as they would enable the company to collect much more accurate and granular data about the performance of different spaces in the building.</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295275" algn="l" rtl="0">
              <a:spcBef>
                <a:spcPts val="0"/>
              </a:spcBef>
              <a:spcAft>
                <a:spcPts val="0"/>
              </a:spcAft>
              <a:buClr>
                <a:srgbClr val="4D5156"/>
              </a:buClr>
              <a:buSzPts val="1050"/>
              <a:buChar char="-"/>
            </a:pPr>
            <a:r>
              <a:rPr lang="en" sz="1050" b="1">
                <a:solidFill>
                  <a:srgbClr val="4D5156"/>
                </a:solidFill>
                <a:highlight>
                  <a:srgbClr val="FFFFFF"/>
                </a:highlight>
              </a:rPr>
              <a:t>The Result</a:t>
            </a:r>
            <a:endParaRPr sz="1050" b="1">
              <a:solidFill>
                <a:srgbClr val="4D5156"/>
              </a:solidFill>
              <a:highlight>
                <a:srgbClr val="FFFFFF"/>
              </a:highlight>
            </a:endParaRPr>
          </a:p>
          <a:p>
            <a:pPr marL="457200" lvl="0" indent="0" algn="l" rtl="0">
              <a:spcBef>
                <a:spcPts val="0"/>
              </a:spcBef>
              <a:spcAft>
                <a:spcPts val="0"/>
              </a:spcAft>
              <a:buNone/>
            </a:pPr>
            <a:r>
              <a:rPr lang="en" sz="1050">
                <a:solidFill>
                  <a:srgbClr val="4D5156"/>
                </a:solidFill>
                <a:highlight>
                  <a:srgbClr val="FFFFFF"/>
                </a:highlight>
              </a:rPr>
              <a:t>New air quality insights: Almost immediately after implementing the monitors, The Alliance Center uncovered new insights about air quality in its building. They were able to identify a particular area that was experiencing higher values of TVOCs. They would not have known about this issue without accurate, continuous measurement in multiple locations.</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0" algn="l" rtl="0">
              <a:spcBef>
                <a:spcPts val="0"/>
              </a:spcBef>
              <a:spcAft>
                <a:spcPts val="0"/>
              </a:spcAft>
              <a:buNone/>
            </a:pPr>
            <a:r>
              <a:rPr lang="en" sz="1050">
                <a:solidFill>
                  <a:srgbClr val="4D5156"/>
                </a:solidFill>
                <a:highlight>
                  <a:srgbClr val="FFFFFF"/>
                </a:highlight>
              </a:rPr>
              <a:t>Research into visual air quality cues: While research is still ongoing on quantifying the impacts of sharing air quality data with occupants, Chris says that the visual cue of IAQ sensors has been valuable to instill confidence in tenants.</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a:p>
            <a:pPr marL="457200" lvl="0" indent="0" algn="l" rtl="0">
              <a:spcBef>
                <a:spcPts val="0"/>
              </a:spcBef>
              <a:spcAft>
                <a:spcPts val="0"/>
              </a:spcAft>
              <a:buNone/>
            </a:pPr>
            <a:r>
              <a:rPr lang="en" sz="1050">
                <a:solidFill>
                  <a:srgbClr val="4D5156"/>
                </a:solidFill>
                <a:highlight>
                  <a:srgbClr val="FFFFFF"/>
                </a:highlight>
              </a:rPr>
              <a:t>Ongoing partnership: Kaiterra is participating in research efforts, data sharing, and system integration, with the ultimate goal and commitment to share information with the commercial sector.</a:t>
            </a:r>
            <a:endParaRPr sz="1050">
              <a:solidFill>
                <a:srgbClr val="4D5156"/>
              </a:solidFill>
              <a:highlight>
                <a:srgbClr val="FFFFFF"/>
              </a:highlight>
            </a:endParaRPr>
          </a:p>
          <a:p>
            <a:pPr marL="457200" lvl="0" indent="0" algn="l" rtl="0">
              <a:spcBef>
                <a:spcPts val="0"/>
              </a:spcBef>
              <a:spcAft>
                <a:spcPts val="0"/>
              </a:spcAft>
              <a:buNone/>
            </a:pPr>
            <a:endParaRPr sz="1050">
              <a:solidFill>
                <a:srgbClr val="4D5156"/>
              </a:solidFill>
              <a:highlight>
                <a:srgbClr val="FFFFFF"/>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3cba35ba1a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3cba35ba1a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more data you have, sometimes the more complicated it can be to interpret. By assigning scores and having a target to measure up to, weekly scorecards from our smart reporting helps spaces like The Alliance Center quickly assess the quality of their air and identify which potential issue to address first.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2570dec00b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2570dec00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a18a8e4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a18a8e4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70dec00b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70dec00b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2570dec00b_0_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2570dec00b_0_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let’s go over some basics -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3cba35ba1a_0_5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Here you can talk about how healthy buildings have been popularized over the last few years and how there is a shift taking place toward mitigation strategies, smart building design, and leveraging smart building technology</a:t>
            </a:r>
            <a:endParaRPr i="1">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Indoor air quality has never been more important than it is right now, and whether you realize it or not, the economic impact of poor air quality is palpable.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IAQ affects everyone—but many of us take it for granted. From workplaces and retail spaces to restaurants and care facilities, any indoor space needs good ventilation and proper airflow which is critical to curbing the spread of airborne viruses and the negative effects associated with poor air quality.</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buildings around the world, building owners and facility managers are regularly monitoring air quality and taking precautions to mitigate pollution and provide a safe space for the health, wellbeing, and productivity of their employees, tenants, or clients. </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There has been a shift in the design and operations of office buildings in recent years from dull and undistinguished, to spaces that prioritize the needs and desires of their tenants. While there is recognition that a healthy, happy workforce is a crucial component of a productive, successful business, investments have been made into design and technology while IAQ remains one of the most crucial yet often overlooked variables. The economic loss due to poor indoor air quality has been estimated to be in the tens of billions of dollars per year.</a:t>
            </a:r>
            <a:endParaRPr/>
          </a:p>
        </p:txBody>
      </p:sp>
      <p:sp>
        <p:nvSpPr>
          <p:cNvPr id="211" name="Google Shape;211;g23cba35ba1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a18a8e42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4a18a8e42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This quote talks about workplaces, but can generalize/adapt it to speak to most indoor environments</a:t>
            </a:r>
            <a:endParaRPr i="1"/>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Quote by Joseph Allen, who is famously known to have popularized the term ‘healthy buildings’ in recent years </a:t>
            </a:r>
            <a:endParaRPr/>
          </a:p>
          <a:p>
            <a:pPr marL="457200" lvl="0" indent="-298450" algn="l" rtl="0">
              <a:spcBef>
                <a:spcPts val="0"/>
              </a:spcBef>
              <a:spcAft>
                <a:spcPts val="0"/>
              </a:spcAft>
              <a:buSzPts val="1100"/>
              <a:buChar char="-"/>
            </a:pPr>
            <a:r>
              <a:rPr lang="en"/>
              <a:t>Employers and </a:t>
            </a:r>
            <a:r>
              <a:rPr lang="en">
                <a:solidFill>
                  <a:schemeClr val="dk1"/>
                </a:solidFill>
              </a:rPr>
              <a:t>commercial-real-estate developers have tried to appeal to workers by adding over-the-top amenities like foosball tables, coffee bars, and beanbag chairs, throughout most of the 21st century</a:t>
            </a:r>
            <a:endParaRPr/>
          </a:p>
          <a:p>
            <a:pPr marL="457200" lvl="0" indent="-298450" algn="l" rtl="0">
              <a:spcBef>
                <a:spcPts val="0"/>
              </a:spcBef>
              <a:spcAft>
                <a:spcPts val="0"/>
              </a:spcAft>
              <a:buSzPts val="1100"/>
              <a:buChar char="-"/>
            </a:pPr>
            <a:r>
              <a:rPr lang="en"/>
              <a:t>Before the pandemic, designers and HR professionals paid little attention to ventilation</a:t>
            </a:r>
            <a:endParaRPr/>
          </a:p>
          <a:p>
            <a:pPr marL="457200" lvl="0" indent="-298450" algn="l" rtl="0">
              <a:spcBef>
                <a:spcPts val="0"/>
              </a:spcBef>
              <a:spcAft>
                <a:spcPts val="0"/>
              </a:spcAft>
              <a:buSzPts val="1100"/>
              <a:buChar char="-"/>
            </a:pPr>
            <a:r>
              <a:rPr lang="en"/>
              <a:t>Now, the cool new must-have for workplaces isn’t a foosball table. It’s clean air</a:t>
            </a:r>
            <a:endParaRPr/>
          </a:p>
          <a:p>
            <a:pPr marL="457200" lvl="0" indent="-298450" algn="l" rtl="0">
              <a:spcBef>
                <a:spcPts val="0"/>
              </a:spcBef>
              <a:spcAft>
                <a:spcPts val="0"/>
              </a:spcAft>
              <a:buSzPts val="1100"/>
              <a:buChar char="-"/>
            </a:pPr>
            <a:r>
              <a:rPr lang="en"/>
              <a:t>It’s well-known that we spend close to 90% of their time indoors. Even before the pandemic, it’s grown increasingly clear that the way buildings are designed and maintained has a profound impact on the people inside them, and the shift towards ‘healthy buildings’ is gaining momentum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cba35ba1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3cba35ba1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Here we introduce the concept of a healthy, connected building</a:t>
            </a:r>
            <a:endParaRPr i="1">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 healthy building is a commercial, residential, or public building which is designed in ways that promote the health, safety and wellbeing of its inhabitants. This is achieved by combining principles and insights from the fields of engineering, construction, medicine, and psychology in order to create better indoor environments in the buildings where people spend most of their time.</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Architects, city planners, and engineers have been concerned with green or sustainable building for decades. But while green building focuses on the way buildings interact with their environments, in recent years there has been a growing interest in understanding and improving indoor environments.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much of the recent focus in healthy building has been on public buildings such as schools, the field also has a lot to say about commercial properties.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Why the shift to healthy buildings?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employee wellbeing is a lofty goal, it’s one that becomes necessary when you consider the true cost of NOT implementing healthy building principles: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Costs of absenteeism and presenteeism</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Employee morale and retention</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Improved return on real-estate investment</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850"/>
          <a:stretch/>
        </p:blipFill>
        <p:spPr>
          <a:xfrm>
            <a:off x="872839" y="498889"/>
            <a:ext cx="4705001"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07306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4862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pic>
        <p:nvPicPr>
          <p:cNvPr id="4" name="Picture 3">
            <a:extLst>
              <a:ext uri="{FF2B5EF4-FFF2-40B4-BE49-F238E27FC236}">
                <a16:creationId xmlns:a16="http://schemas.microsoft.com/office/drawing/2014/main" id="{D357958E-635D-4DD7-AA83-9855C123409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age - Corporate Presentation">
    <p:spTree>
      <p:nvGrpSpPr>
        <p:cNvPr id="1" name=""/>
        <p:cNvGrpSpPr/>
        <p:nvPr/>
      </p:nvGrpSpPr>
      <p:grpSpPr>
        <a:xfrm>
          <a:off x="0" y="0"/>
          <a:ext cx="0" cy="0"/>
          <a:chOff x="0" y="0"/>
          <a:chExt cx="0" cy="0"/>
        </a:xfrm>
      </p:grpSpPr>
      <p:pic>
        <p:nvPicPr>
          <p:cNvPr id="2" name="Picture 2" descr="\\orl-storage1\mktg\MARKETING\Employee Folders\Buonomo, Chris\power point images\power point-1.jpg">
            <a:extLst>
              <a:ext uri="{FF2B5EF4-FFF2-40B4-BE49-F238E27FC236}">
                <a16:creationId xmlns:a16="http://schemas.microsoft.com/office/drawing/2014/main" id="{32637178-2D4A-451C-BF9B-6367738C36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9954" y="5894295"/>
            <a:ext cx="8534400" cy="671416"/>
          </a:xfrm>
          <a:prstGeom prst="rect">
            <a:avLst/>
          </a:prstGeom>
        </p:spPr>
        <p:txBody>
          <a:bodyPr lIns="163861" tIns="81930" rIns="163861" bIns="81930"/>
          <a:lstStyle>
            <a:lvl1pPr marL="0" indent="0" algn="r">
              <a:buNone/>
              <a:defRPr sz="2523" i="1" baseline="0">
                <a:solidFill>
                  <a:schemeClr val="bg1">
                    <a:lumMod val="50000"/>
                  </a:schemeClr>
                </a:solidFill>
              </a:defRPr>
            </a:lvl1pPr>
            <a:lvl2pPr marL="558600" indent="0" algn="ctr">
              <a:buNone/>
              <a:defRPr>
                <a:solidFill>
                  <a:schemeClr val="tx1">
                    <a:tint val="75000"/>
                  </a:schemeClr>
                </a:solidFill>
              </a:defRPr>
            </a:lvl2pPr>
            <a:lvl3pPr marL="1117201" indent="0" algn="ctr">
              <a:buNone/>
              <a:defRPr>
                <a:solidFill>
                  <a:schemeClr val="tx1">
                    <a:tint val="75000"/>
                  </a:schemeClr>
                </a:solidFill>
              </a:defRPr>
            </a:lvl3pPr>
            <a:lvl4pPr marL="1675801" indent="0" algn="ctr">
              <a:buNone/>
              <a:defRPr>
                <a:solidFill>
                  <a:schemeClr val="tx1">
                    <a:tint val="75000"/>
                  </a:schemeClr>
                </a:solidFill>
              </a:defRPr>
            </a:lvl4pPr>
            <a:lvl5pPr marL="2234402" indent="0" algn="ctr">
              <a:buNone/>
              <a:defRPr>
                <a:solidFill>
                  <a:schemeClr val="tx1">
                    <a:tint val="75000"/>
                  </a:schemeClr>
                </a:solidFill>
              </a:defRPr>
            </a:lvl5pPr>
            <a:lvl6pPr marL="2793002" indent="0" algn="ctr">
              <a:buNone/>
              <a:defRPr>
                <a:solidFill>
                  <a:schemeClr val="tx1">
                    <a:tint val="75000"/>
                  </a:schemeClr>
                </a:solidFill>
              </a:defRPr>
            </a:lvl6pPr>
            <a:lvl7pPr marL="3351602" indent="0" algn="ctr">
              <a:buNone/>
              <a:defRPr>
                <a:solidFill>
                  <a:schemeClr val="tx1">
                    <a:tint val="75000"/>
                  </a:schemeClr>
                </a:solidFill>
              </a:defRPr>
            </a:lvl7pPr>
            <a:lvl8pPr marL="3910203" indent="0" algn="ctr">
              <a:buNone/>
              <a:defRPr>
                <a:solidFill>
                  <a:schemeClr val="tx1">
                    <a:tint val="75000"/>
                  </a:schemeClr>
                </a:solidFill>
              </a:defRPr>
            </a:lvl8pPr>
            <a:lvl9pPr marL="4468803"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059501" y="4455465"/>
            <a:ext cx="8534400" cy="1430548"/>
          </a:xfrm>
          <a:prstGeom prst="rect">
            <a:avLst/>
          </a:prstGeom>
        </p:spPr>
        <p:txBody>
          <a:bodyPr lIns="163861" tIns="81930" rIns="163861" bIns="81930" anchor="b" anchorCtr="0"/>
          <a:lstStyle>
            <a:lvl1pPr algn="r">
              <a:defRPr b="1" baseline="0"/>
            </a:lvl1pPr>
          </a:lstStyle>
          <a:p>
            <a:r>
              <a:rPr lang="en-US"/>
              <a:t>Click to edit Master title style</a:t>
            </a:r>
            <a:endParaRPr lang="en-US" dirty="0"/>
          </a:p>
        </p:txBody>
      </p:sp>
    </p:spTree>
    <p:extLst>
      <p:ext uri="{BB962C8B-B14F-4D97-AF65-F5344CB8AC3E}">
        <p14:creationId xmlns:p14="http://schemas.microsoft.com/office/powerpoint/2010/main" val="2859129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3057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9570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Page - Corporate Presentation">
    <p:spTree>
      <p:nvGrpSpPr>
        <p:cNvPr id="1" name=""/>
        <p:cNvGrpSpPr/>
        <p:nvPr/>
      </p:nvGrpSpPr>
      <p:grpSpPr>
        <a:xfrm>
          <a:off x="0" y="0"/>
          <a:ext cx="0" cy="0"/>
          <a:chOff x="0" y="0"/>
          <a:chExt cx="0" cy="0"/>
        </a:xfrm>
      </p:grpSpPr>
      <p:pic>
        <p:nvPicPr>
          <p:cNvPr id="2" name="Picture 2" descr="\\orl-storage1\mktg\MARKETING\Employee Folders\Buonomo, Chris\power point images\power point-1.jpg">
            <a:extLst>
              <a:ext uri="{FF2B5EF4-FFF2-40B4-BE49-F238E27FC236}">
                <a16:creationId xmlns:a16="http://schemas.microsoft.com/office/drawing/2014/main" id="{32637178-2D4A-451C-BF9B-6367738C36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9954" y="5894295"/>
            <a:ext cx="8534400" cy="671416"/>
          </a:xfrm>
          <a:prstGeom prst="rect">
            <a:avLst/>
          </a:prstGeom>
        </p:spPr>
        <p:txBody>
          <a:bodyPr lIns="163861" tIns="81930" rIns="163861" bIns="81930"/>
          <a:lstStyle>
            <a:lvl1pPr marL="0" indent="0" algn="r">
              <a:buNone/>
              <a:defRPr sz="2523" i="1" baseline="0">
                <a:solidFill>
                  <a:schemeClr val="bg1">
                    <a:lumMod val="50000"/>
                  </a:schemeClr>
                </a:solidFill>
              </a:defRPr>
            </a:lvl1pPr>
            <a:lvl2pPr marL="558600" indent="0" algn="ctr">
              <a:buNone/>
              <a:defRPr>
                <a:solidFill>
                  <a:schemeClr val="tx1">
                    <a:tint val="75000"/>
                  </a:schemeClr>
                </a:solidFill>
              </a:defRPr>
            </a:lvl2pPr>
            <a:lvl3pPr marL="1117201" indent="0" algn="ctr">
              <a:buNone/>
              <a:defRPr>
                <a:solidFill>
                  <a:schemeClr val="tx1">
                    <a:tint val="75000"/>
                  </a:schemeClr>
                </a:solidFill>
              </a:defRPr>
            </a:lvl3pPr>
            <a:lvl4pPr marL="1675801" indent="0" algn="ctr">
              <a:buNone/>
              <a:defRPr>
                <a:solidFill>
                  <a:schemeClr val="tx1">
                    <a:tint val="75000"/>
                  </a:schemeClr>
                </a:solidFill>
              </a:defRPr>
            </a:lvl4pPr>
            <a:lvl5pPr marL="2234402" indent="0" algn="ctr">
              <a:buNone/>
              <a:defRPr>
                <a:solidFill>
                  <a:schemeClr val="tx1">
                    <a:tint val="75000"/>
                  </a:schemeClr>
                </a:solidFill>
              </a:defRPr>
            </a:lvl5pPr>
            <a:lvl6pPr marL="2793002" indent="0" algn="ctr">
              <a:buNone/>
              <a:defRPr>
                <a:solidFill>
                  <a:schemeClr val="tx1">
                    <a:tint val="75000"/>
                  </a:schemeClr>
                </a:solidFill>
              </a:defRPr>
            </a:lvl6pPr>
            <a:lvl7pPr marL="3351602" indent="0" algn="ctr">
              <a:buNone/>
              <a:defRPr>
                <a:solidFill>
                  <a:schemeClr val="tx1">
                    <a:tint val="75000"/>
                  </a:schemeClr>
                </a:solidFill>
              </a:defRPr>
            </a:lvl7pPr>
            <a:lvl8pPr marL="3910203" indent="0" algn="ctr">
              <a:buNone/>
              <a:defRPr>
                <a:solidFill>
                  <a:schemeClr val="tx1">
                    <a:tint val="75000"/>
                  </a:schemeClr>
                </a:solidFill>
              </a:defRPr>
            </a:lvl8pPr>
            <a:lvl9pPr marL="4468803"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059501" y="4455465"/>
            <a:ext cx="8534400" cy="1430548"/>
          </a:xfrm>
          <a:prstGeom prst="rect">
            <a:avLst/>
          </a:prstGeom>
        </p:spPr>
        <p:txBody>
          <a:bodyPr lIns="163861" tIns="81930" rIns="163861" bIns="81930" anchor="b" anchorCtr="0"/>
          <a:lstStyle>
            <a:lvl1pPr algn="r">
              <a:defRPr b="1" baseline="0"/>
            </a:lvl1pPr>
          </a:lstStyle>
          <a:p>
            <a:r>
              <a:rPr lang="en-US"/>
              <a:t>Click to edit Master title style</a:t>
            </a:r>
            <a:endParaRPr lang="en-US" dirty="0"/>
          </a:p>
        </p:txBody>
      </p:sp>
    </p:spTree>
    <p:extLst>
      <p:ext uri="{BB962C8B-B14F-4D97-AF65-F5344CB8AC3E}">
        <p14:creationId xmlns:p14="http://schemas.microsoft.com/office/powerpoint/2010/main" val="3549065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31"/>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 name="Google Shape;115;p31"/>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7"/>
        <p:cNvGrpSpPr/>
        <p:nvPr/>
      </p:nvGrpSpPr>
      <p:grpSpPr>
        <a:xfrm>
          <a:off x="0" y="0"/>
          <a:ext cx="0" cy="0"/>
          <a:chOff x="0" y="0"/>
          <a:chExt cx="0" cy="0"/>
        </a:xfrm>
      </p:grpSpPr>
      <p:sp>
        <p:nvSpPr>
          <p:cNvPr id="118" name="Google Shape;118;p32"/>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9" name="Google Shape;119;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3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3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23" name="Google Shape;123;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
        <p:cNvGrpSpPr/>
        <p:nvPr/>
      </p:nvGrpSpPr>
      <p:grpSpPr>
        <a:xfrm>
          <a:off x="0" y="0"/>
          <a:ext cx="0" cy="0"/>
          <a:chOff x="0" y="0"/>
          <a:chExt cx="0" cy="0"/>
        </a:xfrm>
      </p:grpSpPr>
      <p:sp>
        <p:nvSpPr>
          <p:cNvPr id="125" name="Google Shape;125;p3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3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7" name="Google Shape;127;p3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8" name="Google Shape;128;p3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3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
        <p:cNvGrpSpPr/>
        <p:nvPr/>
      </p:nvGrpSpPr>
      <p:grpSpPr>
        <a:xfrm>
          <a:off x="0" y="0"/>
          <a:ext cx="0" cy="0"/>
          <a:chOff x="0" y="0"/>
          <a:chExt cx="0" cy="0"/>
        </a:xfrm>
      </p:grpSpPr>
      <p:sp>
        <p:nvSpPr>
          <p:cNvPr id="133" name="Google Shape;133;p36"/>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4" name="Google Shape;134;p36"/>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35" name="Google Shape;135;p3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6"/>
        <p:cNvGrpSpPr/>
        <p:nvPr/>
      </p:nvGrpSpPr>
      <p:grpSpPr>
        <a:xfrm>
          <a:off x="0" y="0"/>
          <a:ext cx="0" cy="0"/>
          <a:chOff x="0" y="0"/>
          <a:chExt cx="0" cy="0"/>
        </a:xfrm>
      </p:grpSpPr>
      <p:sp>
        <p:nvSpPr>
          <p:cNvPr id="137" name="Google Shape;137;p37"/>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8" name="Google Shape;138;p3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9"/>
        <p:cNvGrpSpPr/>
        <p:nvPr/>
      </p:nvGrpSpPr>
      <p:grpSpPr>
        <a:xfrm>
          <a:off x="0" y="0"/>
          <a:ext cx="0" cy="0"/>
          <a:chOff x="0" y="0"/>
          <a:chExt cx="0" cy="0"/>
        </a:xfrm>
      </p:grpSpPr>
      <p:sp>
        <p:nvSpPr>
          <p:cNvPr id="140" name="Google Shape;140;p3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38"/>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42" name="Google Shape;142;p38"/>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43" name="Google Shape;143;p38"/>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44" name="Google Shape;144;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5"/>
        <p:cNvGrpSpPr/>
        <p:nvPr/>
      </p:nvGrpSpPr>
      <p:grpSpPr>
        <a:xfrm>
          <a:off x="0" y="0"/>
          <a:ext cx="0" cy="0"/>
          <a:chOff x="0" y="0"/>
          <a:chExt cx="0" cy="0"/>
        </a:xfrm>
      </p:grpSpPr>
      <p:sp>
        <p:nvSpPr>
          <p:cNvPr id="146" name="Google Shape;146;p3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147" name="Google Shape;147;p3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8"/>
        <p:cNvGrpSpPr/>
        <p:nvPr/>
      </p:nvGrpSpPr>
      <p:grpSpPr>
        <a:xfrm>
          <a:off x="0" y="0"/>
          <a:ext cx="0" cy="0"/>
          <a:chOff x="0" y="0"/>
          <a:chExt cx="0" cy="0"/>
        </a:xfrm>
      </p:grpSpPr>
      <p:sp>
        <p:nvSpPr>
          <p:cNvPr id="149" name="Google Shape;149;p40"/>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0" name="Google Shape;150;p40"/>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51" name="Google Shape;151;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p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usty 5">
  <p:cSld name="TITLE_AND_BODY_6">
    <p:spTree>
      <p:nvGrpSpPr>
        <p:cNvPr id="1" name="Shape 154"/>
        <p:cNvGrpSpPr/>
        <p:nvPr/>
      </p:nvGrpSpPr>
      <p:grpSpPr>
        <a:xfrm>
          <a:off x="0" y="0"/>
          <a:ext cx="0" cy="0"/>
          <a:chOff x="0" y="0"/>
          <a:chExt cx="0" cy="0"/>
        </a:xfrm>
      </p:grpSpPr>
      <p:sp>
        <p:nvSpPr>
          <p:cNvPr id="155" name="Google Shape;155;p42"/>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rmAutofit lnSpcReduction="20000"/>
          </a:bodyPr>
          <a:lstStyle>
            <a:lvl1pPr marL="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usty 2">
  <p:cSld name="TITLE_AND_BODY_3">
    <p:spTree>
      <p:nvGrpSpPr>
        <p:cNvPr id="1" name="Shape 156"/>
        <p:cNvGrpSpPr/>
        <p:nvPr/>
      </p:nvGrpSpPr>
      <p:grpSpPr>
        <a:xfrm>
          <a:off x="0" y="0"/>
          <a:ext cx="0" cy="0"/>
          <a:chOff x="0" y="0"/>
          <a:chExt cx="0" cy="0"/>
        </a:xfrm>
      </p:grpSpPr>
      <p:sp>
        <p:nvSpPr>
          <p:cNvPr id="157" name="Google Shape;157;p43"/>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rmAutofit lnSpcReduction="20000"/>
          </a:bodyPr>
          <a:lstStyle>
            <a:lvl1pPr marL="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0" name="Google Shape;60;p16"/>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 name="Google Shape;61;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8" name="Google Shape;68;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9"/>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2" name="Google Shape;72;p19"/>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3" name="Google Shape;73;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21"/>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9" name="Google Shape;79;p21"/>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80" name="Google Shape;80;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3" name="Google Shape;83;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6" name="Google Shape;86;p23"/>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7" name="Google Shape;87;p23"/>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8" name="Google Shape;88;p23"/>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9" name="Google Shape;89;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4"/>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92" name="Google Shape;92;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5"/>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5" name="Google Shape;95;p25"/>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96" name="Google Shape;96;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usty 5">
  <p:cSld name="TITLE_AND_BODY_6">
    <p:spTree>
      <p:nvGrpSpPr>
        <p:cNvPr id="1" name="Shape 99"/>
        <p:cNvGrpSpPr/>
        <p:nvPr/>
      </p:nvGrpSpPr>
      <p:grpSpPr>
        <a:xfrm>
          <a:off x="0" y="0"/>
          <a:ext cx="0" cy="0"/>
          <a:chOff x="0" y="0"/>
          <a:chExt cx="0" cy="0"/>
        </a:xfrm>
      </p:grpSpPr>
      <p:sp>
        <p:nvSpPr>
          <p:cNvPr id="100" name="Google Shape;100;p27"/>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rmAutofit lnSpcReduction="20000"/>
          </a:bodyPr>
          <a:lstStyle>
            <a:lvl1pPr marL="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usty 2">
  <p:cSld name="TITLE_AND_BODY_3">
    <p:spTree>
      <p:nvGrpSpPr>
        <p:cNvPr id="1" name="Shape 101"/>
        <p:cNvGrpSpPr/>
        <p:nvPr/>
      </p:nvGrpSpPr>
      <p:grpSpPr>
        <a:xfrm>
          <a:off x="0" y="0"/>
          <a:ext cx="0" cy="0"/>
          <a:chOff x="0" y="0"/>
          <a:chExt cx="0" cy="0"/>
        </a:xfrm>
      </p:grpSpPr>
      <p:sp>
        <p:nvSpPr>
          <p:cNvPr id="102" name="Google Shape;102;p28"/>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rmAutofit lnSpcReduction="20000"/>
          </a:bodyPr>
          <a:lstStyle>
            <a:lvl1pPr marL="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copy">
  <p:cSld name="TITLE_AND_BODY_7">
    <p:spTree>
      <p:nvGrpSpPr>
        <p:cNvPr id="1" name="Shape 103"/>
        <p:cNvGrpSpPr/>
        <p:nvPr/>
      </p:nvGrpSpPr>
      <p:grpSpPr>
        <a:xfrm>
          <a:off x="0" y="0"/>
          <a:ext cx="0" cy="0"/>
          <a:chOff x="0" y="0"/>
          <a:chExt cx="0" cy="0"/>
        </a:xfrm>
      </p:grpSpPr>
      <p:sp>
        <p:nvSpPr>
          <p:cNvPr id="104" name="Google Shape;104;p29"/>
          <p:cNvSpPr/>
          <p:nvPr/>
        </p:nvSpPr>
        <p:spPr>
          <a:xfrm>
            <a:off x="609600" y="6466115"/>
            <a:ext cx="10972800" cy="392000"/>
          </a:xfrm>
          <a:prstGeom prst="rect">
            <a:avLst/>
          </a:prstGeom>
          <a:solidFill>
            <a:srgbClr val="F1F2F2"/>
          </a:solidFill>
          <a:ln>
            <a:noFill/>
          </a:ln>
        </p:spPr>
        <p:txBody>
          <a:bodyPr spcFirstLastPara="1" wrap="square" lIns="26133" tIns="26133" rIns="26133" bIns="26133" anchor="ctr" anchorCtr="0">
            <a:noAutofit/>
          </a:bodyPr>
          <a:lstStyle/>
          <a:p>
            <a:pPr marL="0" marR="0" lvl="0" indent="0" algn="ctr" rtl="0">
              <a:lnSpc>
                <a:spcPct val="100000"/>
              </a:lnSpc>
              <a:spcBef>
                <a:spcPts val="0"/>
              </a:spcBef>
              <a:spcAft>
                <a:spcPts val="0"/>
              </a:spcAft>
              <a:buClr>
                <a:srgbClr val="FFFFFF"/>
              </a:buClr>
              <a:buSzPts val="1500"/>
              <a:buFont typeface="Gill Sans"/>
              <a:buNone/>
            </a:pPr>
            <a:endParaRPr sz="2000" b="0" i="0" u="none" strike="noStrike" cap="none">
              <a:solidFill>
                <a:srgbClr val="FFFFFF"/>
              </a:solidFill>
              <a:latin typeface="Gill Sans"/>
              <a:ea typeface="Gill Sans"/>
              <a:cs typeface="Gill Sans"/>
              <a:sym typeface="Gill Sans"/>
            </a:endParaRPr>
          </a:p>
        </p:txBody>
      </p:sp>
      <p:sp>
        <p:nvSpPr>
          <p:cNvPr id="105" name="Google Shape;105;p29"/>
          <p:cNvSpPr/>
          <p:nvPr/>
        </p:nvSpPr>
        <p:spPr>
          <a:xfrm>
            <a:off x="1716069" y="6221449"/>
            <a:ext cx="653200" cy="653200"/>
          </a:xfrm>
          <a:prstGeom prst="ellipse">
            <a:avLst/>
          </a:prstGeom>
          <a:solidFill>
            <a:srgbClr val="FFFFFF"/>
          </a:solidFill>
          <a:ln>
            <a:noFill/>
          </a:ln>
        </p:spPr>
        <p:txBody>
          <a:bodyPr spcFirstLastPara="1" wrap="square" lIns="26133" tIns="26133" rIns="26133" bIns="26133" anchor="ctr" anchorCtr="0">
            <a:noAutofit/>
          </a:bodyPr>
          <a:lstStyle/>
          <a:p>
            <a:pPr marL="0" marR="0" lvl="0" indent="0" algn="ctr" rtl="0">
              <a:lnSpc>
                <a:spcPct val="100000"/>
              </a:lnSpc>
              <a:spcBef>
                <a:spcPts val="0"/>
              </a:spcBef>
              <a:spcAft>
                <a:spcPts val="0"/>
              </a:spcAft>
              <a:buClr>
                <a:srgbClr val="FFFFFF"/>
              </a:buClr>
              <a:buSzPts val="1500"/>
              <a:buFont typeface="Gill Sans"/>
              <a:buNone/>
            </a:pPr>
            <a:endParaRPr sz="2000" b="0" i="0" u="none" strike="noStrike" cap="none">
              <a:solidFill>
                <a:srgbClr val="FFFFFF"/>
              </a:solidFill>
              <a:latin typeface="Gill Sans"/>
              <a:ea typeface="Gill Sans"/>
              <a:cs typeface="Gill Sans"/>
              <a:sym typeface="Gill Sans"/>
            </a:endParaRPr>
          </a:p>
        </p:txBody>
      </p:sp>
      <p:sp>
        <p:nvSpPr>
          <p:cNvPr id="106" name="Google Shape;106;p29" descr="reset_logo_180828.png"/>
          <p:cNvSpPr/>
          <p:nvPr/>
        </p:nvSpPr>
        <p:spPr>
          <a:xfrm>
            <a:off x="1807512" y="6311949"/>
            <a:ext cx="470265" cy="472144"/>
          </a:xfrm>
          <a:prstGeom prst="rect">
            <a:avLst/>
          </a:prstGeom>
          <a:noFill/>
          <a:ln>
            <a:noFill/>
          </a:ln>
        </p:spPr>
      </p:sp>
      <p:sp>
        <p:nvSpPr>
          <p:cNvPr id="107" name="Google Shape;107;p29"/>
          <p:cNvSpPr txBox="1"/>
          <p:nvPr/>
        </p:nvSpPr>
        <p:spPr>
          <a:xfrm>
            <a:off x="7833360" y="6564087"/>
            <a:ext cx="2984800" cy="237600"/>
          </a:xfrm>
          <a:prstGeom prst="rect">
            <a:avLst/>
          </a:prstGeom>
          <a:noFill/>
          <a:ln>
            <a:noFill/>
          </a:ln>
        </p:spPr>
        <p:txBody>
          <a:bodyPr spcFirstLastPara="1" wrap="square" lIns="26133" tIns="26133" rIns="26133" bIns="26133" anchor="t" anchorCtr="0">
            <a:spAutoFit/>
          </a:bodyPr>
          <a:lstStyle/>
          <a:p>
            <a:pPr marL="0" marR="0" lvl="3" indent="0" algn="r" rtl="0">
              <a:lnSpc>
                <a:spcPct val="100000"/>
              </a:lnSpc>
              <a:spcBef>
                <a:spcPts val="0"/>
              </a:spcBef>
              <a:spcAft>
                <a:spcPts val="0"/>
              </a:spcAft>
              <a:buClr>
                <a:srgbClr val="606060"/>
              </a:buClr>
              <a:buSzPts val="900"/>
              <a:buFont typeface="Gill Sans"/>
              <a:buNone/>
            </a:pPr>
            <a:r>
              <a:rPr lang="en" sz="1200" b="0" i="0" u="none" strike="noStrike" cap="none">
                <a:solidFill>
                  <a:srgbClr val="606060"/>
                </a:solidFill>
                <a:latin typeface="Gill Sans"/>
                <a:ea typeface="Gill Sans"/>
                <a:cs typeface="Gill Sans"/>
                <a:sym typeface="Gill Sans"/>
              </a:rPr>
              <a:t>Copyright © 2020 RESET</a:t>
            </a:r>
            <a:r>
              <a:rPr lang="en" sz="1200" b="0" i="0" u="none" strike="noStrike" cap="none" baseline="30000">
                <a:solidFill>
                  <a:srgbClr val="000000"/>
                </a:solidFill>
                <a:latin typeface="Gill Sans"/>
                <a:ea typeface="Gill Sans"/>
                <a:cs typeface="Gill Sans"/>
                <a:sym typeface="Gill Sans"/>
              </a:rPr>
              <a:t>®</a:t>
            </a:r>
            <a:r>
              <a:rPr lang="en" sz="1200" b="0" i="0" u="none" strike="noStrike" cap="none">
                <a:solidFill>
                  <a:srgbClr val="606060"/>
                </a:solidFill>
                <a:latin typeface="Gill Sans"/>
                <a:ea typeface="Gill Sans"/>
                <a:cs typeface="Gill Sans"/>
                <a:sym typeface="Gill Sans"/>
              </a:rPr>
              <a:t>  </a:t>
            </a:r>
            <a:endParaRPr sz="667"/>
          </a:p>
        </p:txBody>
      </p:sp>
      <p:sp>
        <p:nvSpPr>
          <p:cNvPr id="108" name="Google Shape;108;p29"/>
          <p:cNvSpPr txBox="1">
            <a:spLocks noGrp="1"/>
          </p:cNvSpPr>
          <p:nvPr>
            <p:ph type="sldNum" idx="12"/>
          </p:nvPr>
        </p:nvSpPr>
        <p:spPr>
          <a:xfrm>
            <a:off x="5980703" y="6524897"/>
            <a:ext cx="224000" cy="418810"/>
          </a:xfrm>
          <a:prstGeom prst="rect">
            <a:avLst/>
          </a:prstGeom>
          <a:noFill/>
          <a:ln>
            <a:noFill/>
          </a:ln>
        </p:spPr>
        <p:txBody>
          <a:bodyPr spcFirstLastPara="1" wrap="square" lIns="24500" tIns="24500" rIns="24500" bIns="24500" anchor="t" anchorCtr="0">
            <a:spAutoFit/>
          </a:bodyPr>
          <a:lstStyle>
            <a:lvl1pPr marL="0" lvl="0"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1pPr>
            <a:lvl2pPr marL="0" lvl="1"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2pPr>
            <a:lvl3pPr marL="0" lvl="2"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3pPr>
            <a:lvl4pPr marL="0" lvl="3"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4pPr>
            <a:lvl5pPr marL="0" lvl="4"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5pPr>
            <a:lvl6pPr marL="0" lvl="5"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6pPr>
            <a:lvl7pPr marL="0" lvl="6"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7pPr>
            <a:lvl8pPr marL="0" lvl="7"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8pPr>
            <a:lvl9pPr marL="0" lvl="8" indent="0" algn="ctr" rtl="0">
              <a:lnSpc>
                <a:spcPct val="100000"/>
              </a:lnSpc>
              <a:spcBef>
                <a:spcPts val="0"/>
              </a:spcBef>
              <a:spcAft>
                <a:spcPts val="0"/>
              </a:spcAft>
              <a:buClr>
                <a:srgbClr val="000000"/>
              </a:buClr>
              <a:buSzPts val="900"/>
              <a:buFont typeface="Gill Sans"/>
              <a:buNone/>
              <a:defRPr sz="1200">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usty 5">
  <p:cSld name="TITLE_AND_BODY_6">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rmAutofit lnSpcReduction="20000"/>
          </a:bodyPr>
          <a:lstStyle>
            <a:lvl1pPr marL="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usty 2">
  <p:cSld name="TITLE_AND_BODY_3">
    <p:spTree>
      <p:nvGrpSpPr>
        <p:cNvPr id="1" name="Shape 52"/>
        <p:cNvGrpSpPr/>
        <p:nvPr/>
      </p:nvGrpSpPr>
      <p:grpSpPr>
        <a:xfrm>
          <a:off x="0" y="0"/>
          <a:ext cx="0" cy="0"/>
          <a:chOff x="0" y="0"/>
          <a:chExt cx="0" cy="0"/>
        </a:xfrm>
      </p:grpSpPr>
      <p:sp>
        <p:nvSpPr>
          <p:cNvPr id="53" name="Google Shape;53;p14"/>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rmAutofit lnSpcReduction="20000"/>
          </a:bodyPr>
          <a:lstStyle>
            <a:lvl1pPr marL="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F12435D7-A441-4D20-90BC-C55C6D221C9B}"/>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747560" y="641299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Continental Automated Buildings Association</a:t>
            </a:r>
          </a:p>
        </p:txBody>
      </p:sp>
      <p:sp>
        <p:nvSpPr>
          <p:cNvPr id="7" name="Footer Placeholder 5">
            <a:extLst>
              <a:ext uri="{FF2B5EF4-FFF2-40B4-BE49-F238E27FC236}">
                <a16:creationId xmlns:a16="http://schemas.microsoft.com/office/drawing/2014/main" id="{BF7F3BB7-785A-472F-A1CF-99123EAC823F}"/>
              </a:ext>
            </a:extLst>
          </p:cNvPr>
          <p:cNvSpPr txBox="1">
            <a:spLocks/>
          </p:cNvSpPr>
          <p:nvPr userDrawn="1"/>
        </p:nvSpPr>
        <p:spPr>
          <a:xfrm>
            <a:off x="6972300" y="6413501"/>
            <a:ext cx="24765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Intelligent Buildings Council</a:t>
            </a:r>
          </a:p>
        </p:txBody>
      </p:sp>
      <p:pic>
        <p:nvPicPr>
          <p:cNvPr id="1026" name="Picture 2">
            <a:extLst>
              <a:ext uri="{FF2B5EF4-FFF2-40B4-BE49-F238E27FC236}">
                <a16:creationId xmlns:a16="http://schemas.microsoft.com/office/drawing/2014/main" id="{4A74054E-1324-4A20-B250-C5551AC32888}"/>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1452212" y="6128085"/>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 id="2147483970" r:id="rId18"/>
    <p:sldLayoutId id="2147483971" r:id="rId19"/>
    <p:sldLayoutId id="2147483972" r:id="rId20"/>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60">
            <a:extLst>
              <a:ext uri="{FF2B5EF4-FFF2-40B4-BE49-F238E27FC236}">
                <a16:creationId xmlns:a16="http://schemas.microsoft.com/office/drawing/2014/main" id="{E6D1C593-039D-FB3C-97DA-7B68C755F064}"/>
              </a:ext>
            </a:extLst>
          </p:cNvPr>
          <p:cNvSpPr>
            <a:spLocks noGrp="1" noChangeArrowheads="1"/>
          </p:cNvSpPr>
          <p:nvPr>
            <p:ph type="title"/>
          </p:nvPr>
        </p:nvSpPr>
        <p:spPr bwMode="auto">
          <a:xfrm>
            <a:off x="573991" y="390742"/>
            <a:ext cx="11194676" cy="45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pic>
        <p:nvPicPr>
          <p:cNvPr id="1027" name="Picture 72" descr="Jll_footer_113007">
            <a:extLst>
              <a:ext uri="{FF2B5EF4-FFF2-40B4-BE49-F238E27FC236}">
                <a16:creationId xmlns:a16="http://schemas.microsoft.com/office/drawing/2014/main" id="{CF049D17-94C2-A718-095A-F82BACB98C0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29555"/>
            <a:ext cx="12198226"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6">
            <a:extLst>
              <a:ext uri="{FF2B5EF4-FFF2-40B4-BE49-F238E27FC236}">
                <a16:creationId xmlns:a16="http://schemas.microsoft.com/office/drawing/2014/main" id="{BF5113F9-8294-4458-6AAA-99365C18B90C}"/>
              </a:ext>
            </a:extLst>
          </p:cNvPr>
          <p:cNvSpPr>
            <a:spLocks noGrp="1" noChangeArrowheads="1"/>
          </p:cNvSpPr>
          <p:nvPr>
            <p:ph type="body" idx="1"/>
          </p:nvPr>
        </p:nvSpPr>
        <p:spPr bwMode="auto">
          <a:xfrm>
            <a:off x="499285" y="1599767"/>
            <a:ext cx="10562166" cy="43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 name="Rectangle 2">
            <a:extLst>
              <a:ext uri="{FF2B5EF4-FFF2-40B4-BE49-F238E27FC236}">
                <a16:creationId xmlns:a16="http://schemas.microsoft.com/office/drawing/2014/main" id="{2C9F5ECD-6ED4-4EF1-5998-84DA8CB2F485}"/>
              </a:ext>
            </a:extLst>
          </p:cNvPr>
          <p:cNvSpPr/>
          <p:nvPr userDrawn="1"/>
        </p:nvSpPr>
        <p:spPr>
          <a:xfrm>
            <a:off x="438275" y="6181509"/>
            <a:ext cx="2449108" cy="67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86" b="0">
              <a:solidFill>
                <a:srgbClr val="FFFFFF"/>
              </a:solidFill>
            </a:endParaRPr>
          </a:p>
        </p:txBody>
      </p:sp>
      <p:pic>
        <p:nvPicPr>
          <p:cNvPr id="1030" name="Picture 12" descr="exp_Logo_rgb (2).jpg">
            <a:extLst>
              <a:ext uri="{FF2B5EF4-FFF2-40B4-BE49-F238E27FC236}">
                <a16:creationId xmlns:a16="http://schemas.microsoft.com/office/drawing/2014/main" id="{2C4DDBBD-6028-2ED6-3365-9F6F0C8033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4353" y="6190168"/>
            <a:ext cx="1175373" cy="65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
            <a:extLst>
              <a:ext uri="{FF2B5EF4-FFF2-40B4-BE49-F238E27FC236}">
                <a16:creationId xmlns:a16="http://schemas.microsoft.com/office/drawing/2014/main" id="{03BEAF59-E4A7-3A2F-3AB1-6A7489D9CEE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24932" y="6245370"/>
            <a:ext cx="2683186" cy="44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a:extLst>
              <a:ext uri="{FF2B5EF4-FFF2-40B4-BE49-F238E27FC236}">
                <a16:creationId xmlns:a16="http://schemas.microsoft.com/office/drawing/2014/main" id="{59C1E8C1-BCC6-9EB1-9B17-A222AE5F300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06471" y="6199909"/>
            <a:ext cx="2150285" cy="59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76" r:id="rId1"/>
    <p:sldLayoutId id="2147485775" r:id="rId2"/>
  </p:sldLayoutIdLst>
  <p:transition>
    <p:fade/>
  </p:transition>
  <p:hf sldNum="0" hdr="0" dt="0"/>
  <p:txStyles>
    <p:titleStyle>
      <a:lvl1pPr algn="l" rtl="0" eaLnBrk="0" fontAlgn="base" hangingPunct="0">
        <a:spcBef>
          <a:spcPct val="0"/>
        </a:spcBef>
        <a:spcAft>
          <a:spcPct val="0"/>
        </a:spcAft>
        <a:defRPr sz="3700">
          <a:solidFill>
            <a:schemeClr val="tx1"/>
          </a:solidFill>
          <a:latin typeface="+mj-lt"/>
          <a:ea typeface="+mj-ea"/>
          <a:cs typeface="+mj-cs"/>
        </a:defRPr>
      </a:lvl1pPr>
      <a:lvl2pPr algn="l" rtl="0" eaLnBrk="0" fontAlgn="base" hangingPunct="0">
        <a:spcBef>
          <a:spcPct val="0"/>
        </a:spcBef>
        <a:spcAft>
          <a:spcPct val="0"/>
        </a:spcAft>
        <a:defRPr sz="3700">
          <a:solidFill>
            <a:schemeClr val="tx1"/>
          </a:solidFill>
          <a:latin typeface="Times New Roman" pitchFamily="18" charset="0"/>
        </a:defRPr>
      </a:lvl2pPr>
      <a:lvl3pPr algn="l" rtl="0" eaLnBrk="0" fontAlgn="base" hangingPunct="0">
        <a:spcBef>
          <a:spcPct val="0"/>
        </a:spcBef>
        <a:spcAft>
          <a:spcPct val="0"/>
        </a:spcAft>
        <a:defRPr sz="3700">
          <a:solidFill>
            <a:schemeClr val="tx1"/>
          </a:solidFill>
          <a:latin typeface="Times New Roman" pitchFamily="18" charset="0"/>
        </a:defRPr>
      </a:lvl3pPr>
      <a:lvl4pPr algn="l" rtl="0" eaLnBrk="0" fontAlgn="base" hangingPunct="0">
        <a:spcBef>
          <a:spcPct val="0"/>
        </a:spcBef>
        <a:spcAft>
          <a:spcPct val="0"/>
        </a:spcAft>
        <a:defRPr sz="3700">
          <a:solidFill>
            <a:schemeClr val="tx1"/>
          </a:solidFill>
          <a:latin typeface="Times New Roman" pitchFamily="18" charset="0"/>
        </a:defRPr>
      </a:lvl4pPr>
      <a:lvl5pPr algn="l" rtl="0" eaLnBrk="0" fontAlgn="base" hangingPunct="0">
        <a:spcBef>
          <a:spcPct val="0"/>
        </a:spcBef>
        <a:spcAft>
          <a:spcPct val="0"/>
        </a:spcAft>
        <a:defRPr sz="3700">
          <a:solidFill>
            <a:schemeClr val="tx1"/>
          </a:solidFill>
          <a:latin typeface="Times New Roman" pitchFamily="18" charset="0"/>
        </a:defRPr>
      </a:lvl5pPr>
      <a:lvl6pPr marL="670574" algn="l" rtl="0" fontAlgn="base">
        <a:spcBef>
          <a:spcPct val="0"/>
        </a:spcBef>
        <a:spcAft>
          <a:spcPct val="0"/>
        </a:spcAft>
        <a:defRPr sz="4200">
          <a:solidFill>
            <a:schemeClr val="tx1"/>
          </a:solidFill>
          <a:latin typeface="Times New Roman" pitchFamily="18" charset="0"/>
        </a:defRPr>
      </a:lvl6pPr>
      <a:lvl7pPr marL="1341150" algn="l" rtl="0" fontAlgn="base">
        <a:spcBef>
          <a:spcPct val="0"/>
        </a:spcBef>
        <a:spcAft>
          <a:spcPct val="0"/>
        </a:spcAft>
        <a:defRPr sz="4200">
          <a:solidFill>
            <a:schemeClr val="tx1"/>
          </a:solidFill>
          <a:latin typeface="Times New Roman" pitchFamily="18" charset="0"/>
        </a:defRPr>
      </a:lvl7pPr>
      <a:lvl8pPr marL="2011726" algn="l" rtl="0" fontAlgn="base">
        <a:spcBef>
          <a:spcPct val="0"/>
        </a:spcBef>
        <a:spcAft>
          <a:spcPct val="0"/>
        </a:spcAft>
        <a:defRPr sz="4200">
          <a:solidFill>
            <a:schemeClr val="tx1"/>
          </a:solidFill>
          <a:latin typeface="Times New Roman" pitchFamily="18" charset="0"/>
        </a:defRPr>
      </a:lvl8pPr>
      <a:lvl9pPr marL="2682301" algn="l" rtl="0" fontAlgn="base">
        <a:spcBef>
          <a:spcPct val="0"/>
        </a:spcBef>
        <a:spcAft>
          <a:spcPct val="0"/>
        </a:spcAft>
        <a:defRPr sz="4200">
          <a:solidFill>
            <a:schemeClr val="tx1"/>
          </a:solidFill>
          <a:latin typeface="Times New Roman" pitchFamily="18" charset="0"/>
        </a:defRPr>
      </a:lvl9pPr>
    </p:titleStyle>
    <p:body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p:bodyStyle>
    <p:otherStyle>
      <a:defPPr>
        <a:defRPr lang="en-US"/>
      </a:defPPr>
      <a:lvl1pPr marL="0" algn="l" defTabSz="1341150" rtl="0" eaLnBrk="1" latinLnBrk="0" hangingPunct="1">
        <a:defRPr sz="2700" kern="1200">
          <a:solidFill>
            <a:schemeClr val="tx1"/>
          </a:solidFill>
          <a:latin typeface="+mn-lt"/>
          <a:ea typeface="+mn-ea"/>
          <a:cs typeface="+mn-cs"/>
        </a:defRPr>
      </a:lvl1pPr>
      <a:lvl2pPr marL="670574" algn="l" defTabSz="1341150" rtl="0" eaLnBrk="1" latinLnBrk="0" hangingPunct="1">
        <a:defRPr sz="2700" kern="1200">
          <a:solidFill>
            <a:schemeClr val="tx1"/>
          </a:solidFill>
          <a:latin typeface="+mn-lt"/>
          <a:ea typeface="+mn-ea"/>
          <a:cs typeface="+mn-cs"/>
        </a:defRPr>
      </a:lvl2pPr>
      <a:lvl3pPr marL="1341150" algn="l" defTabSz="1341150" rtl="0" eaLnBrk="1" latinLnBrk="0" hangingPunct="1">
        <a:defRPr sz="2700" kern="1200">
          <a:solidFill>
            <a:schemeClr val="tx1"/>
          </a:solidFill>
          <a:latin typeface="+mn-lt"/>
          <a:ea typeface="+mn-ea"/>
          <a:cs typeface="+mn-cs"/>
        </a:defRPr>
      </a:lvl3pPr>
      <a:lvl4pPr marL="2011726" algn="l" defTabSz="1341150" rtl="0" eaLnBrk="1" latinLnBrk="0" hangingPunct="1">
        <a:defRPr sz="2700" kern="1200">
          <a:solidFill>
            <a:schemeClr val="tx1"/>
          </a:solidFill>
          <a:latin typeface="+mn-lt"/>
          <a:ea typeface="+mn-ea"/>
          <a:cs typeface="+mn-cs"/>
        </a:defRPr>
      </a:lvl4pPr>
      <a:lvl5pPr marL="2682301" algn="l" defTabSz="1341150" rtl="0" eaLnBrk="1" latinLnBrk="0" hangingPunct="1">
        <a:defRPr sz="2700" kern="1200">
          <a:solidFill>
            <a:schemeClr val="tx1"/>
          </a:solidFill>
          <a:latin typeface="+mn-lt"/>
          <a:ea typeface="+mn-ea"/>
          <a:cs typeface="+mn-cs"/>
        </a:defRPr>
      </a:lvl5pPr>
      <a:lvl6pPr marL="3352877" algn="l" defTabSz="1341150" rtl="0" eaLnBrk="1" latinLnBrk="0" hangingPunct="1">
        <a:defRPr sz="2700" kern="1200">
          <a:solidFill>
            <a:schemeClr val="tx1"/>
          </a:solidFill>
          <a:latin typeface="+mn-lt"/>
          <a:ea typeface="+mn-ea"/>
          <a:cs typeface="+mn-cs"/>
        </a:defRPr>
      </a:lvl6pPr>
      <a:lvl7pPr marL="4023451" algn="l" defTabSz="1341150" rtl="0" eaLnBrk="1" latinLnBrk="0" hangingPunct="1">
        <a:defRPr sz="2700" kern="1200">
          <a:solidFill>
            <a:schemeClr val="tx1"/>
          </a:solidFill>
          <a:latin typeface="+mn-lt"/>
          <a:ea typeface="+mn-ea"/>
          <a:cs typeface="+mn-cs"/>
        </a:defRPr>
      </a:lvl7pPr>
      <a:lvl8pPr marL="4694027" algn="l" defTabSz="1341150" rtl="0" eaLnBrk="1" latinLnBrk="0" hangingPunct="1">
        <a:defRPr sz="2700" kern="1200">
          <a:solidFill>
            <a:schemeClr val="tx1"/>
          </a:solidFill>
          <a:latin typeface="+mn-lt"/>
          <a:ea typeface="+mn-ea"/>
          <a:cs typeface="+mn-cs"/>
        </a:defRPr>
      </a:lvl8pPr>
      <a:lvl9pPr marL="5364602" algn="l" defTabSz="134115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orl-storage1\mktg\MARKETING\Employee Folders\Buonomo, Chris\power point images\power point-2.jpg">
            <a:extLst>
              <a:ext uri="{FF2B5EF4-FFF2-40B4-BE49-F238E27FC236}">
                <a16:creationId xmlns:a16="http://schemas.microsoft.com/office/drawing/2014/main" id="{6D74107F-C061-8930-AEF0-D43C2F8BA9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oup 23">
            <a:extLst>
              <a:ext uri="{FF2B5EF4-FFF2-40B4-BE49-F238E27FC236}">
                <a16:creationId xmlns:a16="http://schemas.microsoft.com/office/drawing/2014/main" id="{25982720-60DF-08CA-DEB9-F165A8D72583}"/>
              </a:ext>
            </a:extLst>
          </p:cNvPr>
          <p:cNvGrpSpPr>
            <a:grpSpLocks/>
          </p:cNvGrpSpPr>
          <p:nvPr userDrawn="1"/>
        </p:nvGrpSpPr>
        <p:grpSpPr bwMode="auto">
          <a:xfrm>
            <a:off x="-305049" y="495733"/>
            <a:ext cx="1321049" cy="852920"/>
            <a:chOff x="-228600" y="371764"/>
            <a:chExt cx="990600" cy="640080"/>
          </a:xfrm>
        </p:grpSpPr>
        <p:cxnSp>
          <p:nvCxnSpPr>
            <p:cNvPr id="10" name="Straight Connector 9">
              <a:extLst>
                <a:ext uri="{FF2B5EF4-FFF2-40B4-BE49-F238E27FC236}">
                  <a16:creationId xmlns:a16="http://schemas.microsoft.com/office/drawing/2014/main" id="{D83C2AE0-2D81-F19A-60A4-75AD9E841FAE}"/>
                </a:ext>
              </a:extLst>
            </p:cNvPr>
            <p:cNvCxnSpPr/>
            <p:nvPr/>
          </p:nvCxnSpPr>
          <p:spPr>
            <a:xfrm>
              <a:off x="457631" y="686118"/>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3F21CF2-2FDE-5651-6092-D23D3EBFE9B0}"/>
                </a:ext>
              </a:extLst>
            </p:cNvPr>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27" b="0">
                <a:solidFill>
                  <a:srgbClr val="FFFFFF"/>
                </a:solidFill>
              </a:endParaRPr>
            </a:p>
          </p:txBody>
        </p:sp>
      </p:grpSp>
      <p:sp>
        <p:nvSpPr>
          <p:cNvPr id="13" name="Oval 12">
            <a:extLst>
              <a:ext uri="{FF2B5EF4-FFF2-40B4-BE49-F238E27FC236}">
                <a16:creationId xmlns:a16="http://schemas.microsoft.com/office/drawing/2014/main" id="{F9F82859-381A-1427-7CFA-D1FC52ACAACB}"/>
              </a:ext>
            </a:extLst>
          </p:cNvPr>
          <p:cNvSpPr/>
          <p:nvPr userDrawn="1"/>
        </p:nvSpPr>
        <p:spPr>
          <a:xfrm>
            <a:off x="11644157" y="5867617"/>
            <a:ext cx="852893" cy="8529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11723" tIns="55861" rIns="111723" bIns="55861" anchor="ctr"/>
          <a:lstStyle/>
          <a:p>
            <a:pPr algn="ctr" eaLnBrk="1" fontAlgn="auto" hangingPunct="1">
              <a:spcBef>
                <a:spcPts val="0"/>
              </a:spcBef>
              <a:spcAft>
                <a:spcPts val="0"/>
              </a:spcAft>
              <a:defRPr/>
            </a:pPr>
            <a:endParaRPr lang="en-US" sz="1227" b="0">
              <a:solidFill>
                <a:srgbClr val="FFFFFF"/>
              </a:solidFill>
            </a:endParaRPr>
          </a:p>
        </p:txBody>
      </p:sp>
      <p:sp>
        <p:nvSpPr>
          <p:cNvPr id="14" name="Text Placeholder 21">
            <a:extLst>
              <a:ext uri="{FF2B5EF4-FFF2-40B4-BE49-F238E27FC236}">
                <a16:creationId xmlns:a16="http://schemas.microsoft.com/office/drawing/2014/main" id="{5CA0B36E-91AF-80A8-9026-73477DA55C66}"/>
              </a:ext>
            </a:extLst>
          </p:cNvPr>
          <p:cNvSpPr txBox="1">
            <a:spLocks/>
          </p:cNvSpPr>
          <p:nvPr userDrawn="1"/>
        </p:nvSpPr>
        <p:spPr>
          <a:xfrm>
            <a:off x="11681510" y="6106824"/>
            <a:ext cx="712196" cy="405895"/>
          </a:xfrm>
          <a:prstGeom prst="rect">
            <a:avLst/>
          </a:prstGeom>
        </p:spPr>
        <p:txBody>
          <a:bodyPr lIns="111723" tIns="55861" rIns="111723" bIns="55861"/>
          <a:lstStyle>
            <a:lvl1pPr marL="173038" indent="-173038" algn="l" defTabSz="914400" rtl="0" eaLnBrk="1" latinLnBrk="0" hangingPunct="1">
              <a:spcBef>
                <a:spcPct val="20000"/>
              </a:spcBef>
              <a:buClr>
                <a:srgbClr val="A6291C"/>
              </a:buClr>
              <a:buFont typeface="Arial" pitchFamily="34" charset="0"/>
              <a:buNone/>
              <a:defRPr sz="1200" b="1" kern="1200">
                <a:solidFill>
                  <a:schemeClr val="bg1"/>
                </a:solidFill>
                <a:latin typeface="Arial" pitchFamily="34" charset="0"/>
                <a:ea typeface="+mn-ea"/>
                <a:cs typeface="Arial" pitchFamily="34" charset="0"/>
              </a:defRPr>
            </a:lvl1pPr>
            <a:lvl2pPr marL="630238" indent="-173038" algn="l" defTabSz="914400" rtl="0" eaLnBrk="1" latinLnBrk="0" hangingPunct="1">
              <a:spcBef>
                <a:spcPct val="20000"/>
              </a:spcBef>
              <a:buClr>
                <a:srgbClr val="A6291C"/>
              </a:buClr>
              <a:buFont typeface="Arial" pitchFamily="34" charset="0"/>
              <a:buChar char="•"/>
              <a:defRPr sz="1600" kern="1200">
                <a:solidFill>
                  <a:schemeClr val="tx1"/>
                </a:solidFill>
                <a:latin typeface="Arial" pitchFamily="34" charset="0"/>
                <a:ea typeface="+mn-ea"/>
                <a:cs typeface="Arial" pitchFamily="34" charset="0"/>
              </a:defRPr>
            </a:lvl2pPr>
            <a:lvl3pPr marL="1087438" indent="-173038" algn="l" defTabSz="914400" rtl="0" eaLnBrk="1" latinLnBrk="0" hangingPunct="1">
              <a:spcBef>
                <a:spcPct val="20000"/>
              </a:spcBef>
              <a:buClr>
                <a:srgbClr val="A6291C"/>
              </a:buClr>
              <a:buFont typeface="Arial" pitchFamily="34" charset="0"/>
              <a:buChar char="•"/>
              <a:defRPr sz="1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A6291C"/>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A6291C"/>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818">
                <a:solidFill>
                  <a:srgbClr val="FFFFFF"/>
                </a:solidFill>
              </a:rPr>
              <a:t>XX</a:t>
            </a:r>
            <a:endParaRPr lang="en-US" sz="818" dirty="0">
              <a:solidFill>
                <a:srgbClr val="FFFFFF"/>
              </a:solidFill>
            </a:endParaRPr>
          </a:p>
        </p:txBody>
      </p:sp>
      <p:sp>
        <p:nvSpPr>
          <p:cNvPr id="16" name="Subtitle 2">
            <a:extLst>
              <a:ext uri="{FF2B5EF4-FFF2-40B4-BE49-F238E27FC236}">
                <a16:creationId xmlns:a16="http://schemas.microsoft.com/office/drawing/2014/main" id="{A165E23E-B961-2BF7-892C-6B944BC935EE}"/>
              </a:ext>
            </a:extLst>
          </p:cNvPr>
          <p:cNvSpPr txBox="1">
            <a:spLocks/>
          </p:cNvSpPr>
          <p:nvPr userDrawn="1"/>
        </p:nvSpPr>
        <p:spPr>
          <a:xfrm>
            <a:off x="969932" y="1337830"/>
            <a:ext cx="9698068" cy="381000"/>
          </a:xfrm>
          <a:prstGeom prst="rect">
            <a:avLst/>
          </a:prstGeom>
        </p:spPr>
        <p:txBody>
          <a:bodyPr lIns="111723" tIns="55861" rIns="111723" bIns="55861"/>
          <a:lstStyle>
            <a:lvl1pPr marL="0" indent="0" algn="l" defTabSz="914400" rtl="0" eaLnBrk="1" latinLnBrk="0" hangingPunct="1">
              <a:spcBef>
                <a:spcPct val="20000"/>
              </a:spcBef>
              <a:buClr>
                <a:srgbClr val="A6291C"/>
              </a:buClr>
              <a:buFont typeface="Arial" pitchFamily="34" charset="0"/>
              <a:buNone/>
              <a:defRPr sz="2000" i="1" kern="1200" baseline="0">
                <a:solidFill>
                  <a:schemeClr val="bg1">
                    <a:lumMod val="50000"/>
                  </a:schemeClr>
                </a:solidFill>
                <a:latin typeface="Arial" pitchFamily="34" charset="0"/>
                <a:ea typeface="+mn-ea"/>
                <a:cs typeface="Arial" pitchFamily="34" charset="0"/>
              </a:defRPr>
            </a:lvl1pPr>
            <a:lvl2pPr marL="457200" indent="0" algn="ctr" defTabSz="914400" rtl="0" eaLnBrk="1" latinLnBrk="0" hangingPunct="1">
              <a:spcBef>
                <a:spcPct val="20000"/>
              </a:spcBef>
              <a:buClr>
                <a:srgbClr val="A6291C"/>
              </a:buClr>
              <a:buFont typeface="Arial" pitchFamily="34" charset="0"/>
              <a:buNone/>
              <a:defRPr sz="16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Clr>
                <a:srgbClr val="A6291C"/>
              </a:buClr>
              <a:buFont typeface="Arial" pitchFamily="34" charset="0"/>
              <a:buNone/>
              <a:defRPr sz="1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Clr>
                <a:srgbClr val="A6291C"/>
              </a:buClr>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Clr>
                <a:srgbClr val="A6291C"/>
              </a:buClr>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en-US" sz="1364" b="0">
                <a:solidFill>
                  <a:srgbClr val="FFFFFF">
                    <a:lumMod val="50000"/>
                  </a:srgbClr>
                </a:solidFill>
              </a:rPr>
              <a:t>Subhead, Subhead, Subhead, Subhead (20 pt.)</a:t>
            </a:r>
            <a:endParaRPr lang="en-US" sz="1364" b="0" dirty="0">
              <a:solidFill>
                <a:srgbClr val="FFFFFF">
                  <a:lumMod val="50000"/>
                </a:srgbClr>
              </a:solidFill>
            </a:endParaRPr>
          </a:p>
        </p:txBody>
      </p:sp>
      <p:sp>
        <p:nvSpPr>
          <p:cNvPr id="17" name="Title 7">
            <a:extLst>
              <a:ext uri="{FF2B5EF4-FFF2-40B4-BE49-F238E27FC236}">
                <a16:creationId xmlns:a16="http://schemas.microsoft.com/office/drawing/2014/main" id="{5DE4295E-D888-411D-245B-CFB18EA592CE}"/>
              </a:ext>
            </a:extLst>
          </p:cNvPr>
          <p:cNvSpPr txBox="1">
            <a:spLocks/>
          </p:cNvSpPr>
          <p:nvPr userDrawn="1"/>
        </p:nvSpPr>
        <p:spPr>
          <a:xfrm>
            <a:off x="969932" y="482745"/>
            <a:ext cx="9087970" cy="855085"/>
          </a:xfrm>
          <a:prstGeom prst="rect">
            <a:avLst/>
          </a:prstGeom>
        </p:spPr>
        <p:txBody>
          <a:bodyPr lIns="111723" tIns="55861" rIns="111723" bIns="55861" anchor="b"/>
          <a:lstStyle>
            <a:lvl1pPr algn="l" defTabSz="914400" rtl="0" eaLnBrk="1" latinLnBrk="0" hangingPunct="1">
              <a:spcBef>
                <a:spcPct val="0"/>
              </a:spcBef>
              <a:buNone/>
              <a:defRPr sz="3600" b="1" kern="1200" baseline="0">
                <a:solidFill>
                  <a:schemeClr val="tx1"/>
                </a:solidFill>
                <a:latin typeface="Arial" pitchFamily="34" charset="0"/>
                <a:ea typeface="+mj-ea"/>
                <a:cs typeface="Arial" pitchFamily="34" charset="0"/>
              </a:defRPr>
            </a:lvl1pPr>
          </a:lstStyle>
          <a:p>
            <a:pPr fontAlgn="auto">
              <a:spcAft>
                <a:spcPts val="0"/>
              </a:spcAft>
              <a:defRPr/>
            </a:pPr>
            <a:r>
              <a:rPr lang="en-US" sz="2454">
                <a:solidFill>
                  <a:prstClr val="black"/>
                </a:solidFill>
              </a:rPr>
              <a:t>Headline, Headline (36 pt.)</a:t>
            </a:r>
            <a:endParaRPr lang="en-US" sz="2454" dirty="0">
              <a:solidFill>
                <a:prstClr val="black"/>
              </a:solidFill>
            </a:endParaRPr>
          </a:p>
        </p:txBody>
      </p:sp>
      <p:pic>
        <p:nvPicPr>
          <p:cNvPr id="2056" name="Picture 17" descr="exp_Logo_rgb (2).jpg">
            <a:extLst>
              <a:ext uri="{FF2B5EF4-FFF2-40B4-BE49-F238E27FC236}">
                <a16:creationId xmlns:a16="http://schemas.microsoft.com/office/drawing/2014/main" id="{07C431CE-0090-244A-A4FF-8E8DC70ACF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098" y="5837310"/>
            <a:ext cx="1461745" cy="94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82" r:id="rId1"/>
  </p:sldLayoutIdLst>
  <p:hf hdr="0" ftr="0" dt="0"/>
  <p:txStyles>
    <p:titleStyle>
      <a:lvl1pPr algn="ctr" rtl="0" eaLnBrk="0" fontAlgn="base" hangingPunct="0">
        <a:spcBef>
          <a:spcPct val="0"/>
        </a:spcBef>
        <a:spcAft>
          <a:spcPct val="0"/>
        </a:spcAft>
        <a:defRPr sz="66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6600">
          <a:solidFill>
            <a:schemeClr val="tx1"/>
          </a:solidFill>
          <a:latin typeface="Arial" charset="0"/>
          <a:cs typeface="Arial" charset="0"/>
        </a:defRPr>
      </a:lvl2pPr>
      <a:lvl3pPr algn="ctr" rtl="0" eaLnBrk="0" fontAlgn="base" hangingPunct="0">
        <a:spcBef>
          <a:spcPct val="0"/>
        </a:spcBef>
        <a:spcAft>
          <a:spcPct val="0"/>
        </a:spcAft>
        <a:defRPr sz="6600">
          <a:solidFill>
            <a:schemeClr val="tx1"/>
          </a:solidFill>
          <a:latin typeface="Arial" charset="0"/>
          <a:cs typeface="Arial" charset="0"/>
        </a:defRPr>
      </a:lvl3pPr>
      <a:lvl4pPr algn="ctr" rtl="0" eaLnBrk="0" fontAlgn="base" hangingPunct="0">
        <a:spcBef>
          <a:spcPct val="0"/>
        </a:spcBef>
        <a:spcAft>
          <a:spcPct val="0"/>
        </a:spcAft>
        <a:defRPr sz="6600">
          <a:solidFill>
            <a:schemeClr val="tx1"/>
          </a:solidFill>
          <a:latin typeface="Arial" charset="0"/>
          <a:cs typeface="Arial" charset="0"/>
        </a:defRPr>
      </a:lvl4pPr>
      <a:lvl5pPr algn="ctr" rtl="0" eaLnBrk="0" fontAlgn="base" hangingPunct="0">
        <a:spcBef>
          <a:spcPct val="0"/>
        </a:spcBef>
        <a:spcAft>
          <a:spcPct val="0"/>
        </a:spcAft>
        <a:defRPr sz="6600">
          <a:solidFill>
            <a:schemeClr val="tx1"/>
          </a:solidFill>
          <a:latin typeface="Arial" charset="0"/>
          <a:cs typeface="Arial" charset="0"/>
        </a:defRPr>
      </a:lvl5pPr>
      <a:lvl6pPr marL="819302" algn="ctr" rtl="0" fontAlgn="base">
        <a:spcBef>
          <a:spcPct val="0"/>
        </a:spcBef>
        <a:spcAft>
          <a:spcPct val="0"/>
        </a:spcAft>
        <a:defRPr sz="6600">
          <a:solidFill>
            <a:schemeClr val="tx1"/>
          </a:solidFill>
          <a:latin typeface="Arial" charset="0"/>
          <a:cs typeface="Arial" charset="0"/>
        </a:defRPr>
      </a:lvl6pPr>
      <a:lvl7pPr marL="1638605" algn="ctr" rtl="0" fontAlgn="base">
        <a:spcBef>
          <a:spcPct val="0"/>
        </a:spcBef>
        <a:spcAft>
          <a:spcPct val="0"/>
        </a:spcAft>
        <a:defRPr sz="6600">
          <a:solidFill>
            <a:schemeClr val="tx1"/>
          </a:solidFill>
          <a:latin typeface="Arial" charset="0"/>
          <a:cs typeface="Arial" charset="0"/>
        </a:defRPr>
      </a:lvl7pPr>
      <a:lvl8pPr marL="2457907" algn="ctr" rtl="0" fontAlgn="base">
        <a:spcBef>
          <a:spcPct val="0"/>
        </a:spcBef>
        <a:spcAft>
          <a:spcPct val="0"/>
        </a:spcAft>
        <a:defRPr sz="6600">
          <a:solidFill>
            <a:schemeClr val="tx1"/>
          </a:solidFill>
          <a:latin typeface="Arial" charset="0"/>
          <a:cs typeface="Arial" charset="0"/>
        </a:defRPr>
      </a:lvl8pPr>
      <a:lvl9pPr marL="3277210" algn="ctr" rtl="0" fontAlgn="base">
        <a:spcBef>
          <a:spcPct val="0"/>
        </a:spcBef>
        <a:spcAft>
          <a:spcPct val="0"/>
        </a:spcAft>
        <a:defRPr sz="6600">
          <a:solidFill>
            <a:schemeClr val="tx1"/>
          </a:solidFill>
          <a:latin typeface="Arial" charset="0"/>
          <a:cs typeface="Arial" charset="0"/>
        </a:defRPr>
      </a:lvl9pPr>
    </p:titleStyle>
    <p:bodyStyle>
      <a:lvl1pPr marL="309563" indent="-309563" algn="l" rtl="0" eaLnBrk="0" fontAlgn="base" hangingPunct="0">
        <a:spcBef>
          <a:spcPct val="20000"/>
        </a:spcBef>
        <a:spcAft>
          <a:spcPct val="0"/>
        </a:spcAft>
        <a:buClr>
          <a:srgbClr val="A6291C"/>
        </a:buClr>
        <a:buFont typeface="Arial" panose="020B0604020202020204" pitchFamily="34" charset="0"/>
        <a:buChar char="•"/>
        <a:defRPr kern="1200">
          <a:solidFill>
            <a:schemeClr val="tx1"/>
          </a:solidFill>
          <a:latin typeface="Arial" pitchFamily="34" charset="0"/>
          <a:ea typeface="+mn-ea"/>
          <a:cs typeface="Arial" pitchFamily="34" charset="0"/>
        </a:defRPr>
      </a:lvl1pPr>
      <a:lvl2pPr marL="1128713" indent="-309563" algn="l" rtl="0" eaLnBrk="0" fontAlgn="base" hangingPunct="0">
        <a:spcBef>
          <a:spcPct val="20000"/>
        </a:spcBef>
        <a:spcAft>
          <a:spcPct val="0"/>
        </a:spcAft>
        <a:buClr>
          <a:srgbClr val="A6291C"/>
        </a:buClr>
        <a:buFont typeface="Arial" panose="020B0604020202020204" pitchFamily="34" charset="0"/>
        <a:buChar char="•"/>
        <a:defRPr sz="2900" kern="1200">
          <a:solidFill>
            <a:schemeClr val="tx1"/>
          </a:solidFill>
          <a:latin typeface="Arial" pitchFamily="34" charset="0"/>
          <a:ea typeface="+mn-ea"/>
          <a:cs typeface="Arial" pitchFamily="34" charset="0"/>
        </a:defRPr>
      </a:lvl2pPr>
      <a:lvl3pPr marL="1946275" indent="-309563" algn="l" rtl="0" eaLnBrk="0" fontAlgn="base" hangingPunct="0">
        <a:spcBef>
          <a:spcPct val="20000"/>
        </a:spcBef>
        <a:spcAft>
          <a:spcPct val="0"/>
        </a:spcAft>
        <a:buClr>
          <a:srgbClr val="A6291C"/>
        </a:buClr>
        <a:buFont typeface="Arial" panose="020B0604020202020204" pitchFamily="34" charset="0"/>
        <a:buChar char="•"/>
        <a:defRPr sz="2600" kern="1200">
          <a:solidFill>
            <a:schemeClr val="tx1"/>
          </a:solidFill>
          <a:latin typeface="Arial" pitchFamily="34" charset="0"/>
          <a:ea typeface="+mn-ea"/>
          <a:cs typeface="Arial" pitchFamily="34" charset="0"/>
        </a:defRPr>
      </a:lvl3pPr>
      <a:lvl4pPr marL="2867025" indent="-407988" algn="l" rtl="0" eaLnBrk="0" fontAlgn="base" hangingPunct="0">
        <a:spcBef>
          <a:spcPct val="20000"/>
        </a:spcBef>
        <a:spcAft>
          <a:spcPct val="0"/>
        </a:spcAft>
        <a:buClr>
          <a:srgbClr val="A6291C"/>
        </a:buClr>
        <a:buFont typeface="Arial" panose="020B0604020202020204" pitchFamily="34" charset="0"/>
        <a:buChar char="•"/>
        <a:defRPr sz="2900" kern="1200">
          <a:solidFill>
            <a:schemeClr val="tx1"/>
          </a:solidFill>
          <a:latin typeface="Arial" pitchFamily="34" charset="0"/>
          <a:ea typeface="+mn-ea"/>
          <a:cs typeface="Arial" pitchFamily="34" charset="0"/>
        </a:defRPr>
      </a:lvl4pPr>
      <a:lvl5pPr marL="3684588" indent="-407988" algn="l" rtl="0" eaLnBrk="0" fontAlgn="base" hangingPunct="0">
        <a:spcBef>
          <a:spcPct val="20000"/>
        </a:spcBef>
        <a:spcAft>
          <a:spcPct val="0"/>
        </a:spcAft>
        <a:buClr>
          <a:srgbClr val="A6291C"/>
        </a:buClr>
        <a:buFont typeface="Arial" panose="020B0604020202020204" pitchFamily="34" charset="0"/>
        <a:buChar char="•"/>
        <a:defRPr sz="2900" kern="1200">
          <a:solidFill>
            <a:schemeClr val="tx1"/>
          </a:solidFill>
          <a:latin typeface="Arial" pitchFamily="34" charset="0"/>
          <a:ea typeface="+mn-ea"/>
          <a:cs typeface="Arial" pitchFamily="34" charset="0"/>
        </a:defRPr>
      </a:lvl5pPr>
      <a:lvl6pPr marL="4506163"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5325466"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6144768"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6964070"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9pPr>
    </p:bodyStyle>
    <p:otherStyle>
      <a:defPPr>
        <a:defRPr lang="en-US"/>
      </a:defPPr>
      <a:lvl1pPr marL="0" algn="l" defTabSz="1638605" rtl="0" eaLnBrk="1" latinLnBrk="0" hangingPunct="1">
        <a:defRPr sz="3200" kern="1200">
          <a:solidFill>
            <a:schemeClr val="tx1"/>
          </a:solidFill>
          <a:latin typeface="+mn-lt"/>
          <a:ea typeface="+mn-ea"/>
          <a:cs typeface="+mn-cs"/>
        </a:defRPr>
      </a:lvl1pPr>
      <a:lvl2pPr marL="819302" algn="l" defTabSz="1638605" rtl="0" eaLnBrk="1" latinLnBrk="0" hangingPunct="1">
        <a:defRPr sz="3200" kern="1200">
          <a:solidFill>
            <a:schemeClr val="tx1"/>
          </a:solidFill>
          <a:latin typeface="+mn-lt"/>
          <a:ea typeface="+mn-ea"/>
          <a:cs typeface="+mn-cs"/>
        </a:defRPr>
      </a:lvl2pPr>
      <a:lvl3pPr marL="1638605" algn="l" defTabSz="1638605" rtl="0" eaLnBrk="1" latinLnBrk="0" hangingPunct="1">
        <a:defRPr sz="3200" kern="1200">
          <a:solidFill>
            <a:schemeClr val="tx1"/>
          </a:solidFill>
          <a:latin typeface="+mn-lt"/>
          <a:ea typeface="+mn-ea"/>
          <a:cs typeface="+mn-cs"/>
        </a:defRPr>
      </a:lvl3pPr>
      <a:lvl4pPr marL="2457907" algn="l" defTabSz="1638605" rtl="0" eaLnBrk="1" latinLnBrk="0" hangingPunct="1">
        <a:defRPr sz="3200" kern="1200">
          <a:solidFill>
            <a:schemeClr val="tx1"/>
          </a:solidFill>
          <a:latin typeface="+mn-lt"/>
          <a:ea typeface="+mn-ea"/>
          <a:cs typeface="+mn-cs"/>
        </a:defRPr>
      </a:lvl4pPr>
      <a:lvl5pPr marL="3277210" algn="l" defTabSz="1638605" rtl="0" eaLnBrk="1" latinLnBrk="0" hangingPunct="1">
        <a:defRPr sz="3200" kern="1200">
          <a:solidFill>
            <a:schemeClr val="tx1"/>
          </a:solidFill>
          <a:latin typeface="+mn-lt"/>
          <a:ea typeface="+mn-ea"/>
          <a:cs typeface="+mn-cs"/>
        </a:defRPr>
      </a:lvl5pPr>
      <a:lvl6pPr marL="4096512" algn="l" defTabSz="1638605" rtl="0" eaLnBrk="1" latinLnBrk="0" hangingPunct="1">
        <a:defRPr sz="3200" kern="1200">
          <a:solidFill>
            <a:schemeClr val="tx1"/>
          </a:solidFill>
          <a:latin typeface="+mn-lt"/>
          <a:ea typeface="+mn-ea"/>
          <a:cs typeface="+mn-cs"/>
        </a:defRPr>
      </a:lvl6pPr>
      <a:lvl7pPr marL="4915814" algn="l" defTabSz="1638605" rtl="0" eaLnBrk="1" latinLnBrk="0" hangingPunct="1">
        <a:defRPr sz="3200" kern="1200">
          <a:solidFill>
            <a:schemeClr val="tx1"/>
          </a:solidFill>
          <a:latin typeface="+mn-lt"/>
          <a:ea typeface="+mn-ea"/>
          <a:cs typeface="+mn-cs"/>
        </a:defRPr>
      </a:lvl7pPr>
      <a:lvl8pPr marL="5735117" algn="l" defTabSz="1638605" rtl="0" eaLnBrk="1" latinLnBrk="0" hangingPunct="1">
        <a:defRPr sz="3200" kern="1200">
          <a:solidFill>
            <a:schemeClr val="tx1"/>
          </a:solidFill>
          <a:latin typeface="+mn-lt"/>
          <a:ea typeface="+mn-ea"/>
          <a:cs typeface="+mn-cs"/>
        </a:defRPr>
      </a:lvl8pPr>
      <a:lvl9pPr marL="6554419" algn="l" defTabSz="1638605"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9"/>
        <p:cNvGrpSpPr/>
        <p:nvPr/>
      </p:nvGrpSpPr>
      <p:grpSpPr>
        <a:xfrm>
          <a:off x="0" y="0"/>
          <a:ext cx="0" cy="0"/>
          <a:chOff x="0" y="0"/>
          <a:chExt cx="0" cy="0"/>
        </a:xfrm>
      </p:grpSpPr>
      <p:sp>
        <p:nvSpPr>
          <p:cNvPr id="110" name="Google Shape;110;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1" name="Google Shape;111;p3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12" name="Google Shape;112;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6" name="Google Shape;56;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7" name="Google Shape;57;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69.jpg"/></Relationships>
</file>

<file path=ppt/slides/_rels/slide1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hyperlink" Target="http://www.caba.org/ibc" TargetMode="Externa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gif"/><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3.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66.png"/><Relationship Id="rId4" Type="http://schemas.openxmlformats.org/officeDocument/2006/relationships/hyperlink" Target="mailto:info@kaiterra.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5.xml"/><Relationship Id="rId5" Type="http://schemas.openxmlformats.org/officeDocument/2006/relationships/hyperlink" Target="mailto:Klopotowska@caba.org" TargetMode="Externa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2" Type="http://schemas.openxmlformats.org/officeDocument/2006/relationships/hyperlink" Target="mailto:reynolds@unm.edu"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jpe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24.png"/><Relationship Id="rId17" Type="http://schemas.openxmlformats.org/officeDocument/2006/relationships/image" Target="../media/image57.png"/><Relationship Id="rId2" Type="http://schemas.openxmlformats.org/officeDocument/2006/relationships/image" Target="../media/image45.png"/><Relationship Id="rId16"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26.pn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8.jpeg"/><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a:xfrm>
            <a:off x="838200" y="1998976"/>
            <a:ext cx="9490656" cy="1706338"/>
          </a:xfrm>
        </p:spPr>
        <p:txBody>
          <a:bodyPr>
            <a:normAutofit fontScale="90000"/>
          </a:bodyPr>
          <a:lstStyle/>
          <a:p>
            <a:pPr>
              <a:lnSpc>
                <a:spcPct val="100000"/>
              </a:lnSpc>
            </a:pPr>
            <a:r>
              <a:rPr lang="en-US" altLang="en-US" sz="3200" b="1" dirty="0">
                <a:solidFill>
                  <a:schemeClr val="tx1"/>
                </a:solidFill>
                <a:latin typeface="+mj-lt"/>
              </a:rPr>
              <a:t>Intelligent Buildings Council (IBC) Webinar</a:t>
            </a:r>
            <a:br>
              <a:rPr lang="en-US" altLang="en-US" sz="3200" b="1" dirty="0">
                <a:solidFill>
                  <a:schemeClr val="tx1"/>
                </a:solidFill>
                <a:latin typeface="+mj-lt"/>
              </a:rPr>
            </a:br>
            <a:r>
              <a:rPr lang="en-US" altLang="en-US" sz="3900" b="1" dirty="0">
                <a:solidFill>
                  <a:schemeClr val="tx1"/>
                </a:solidFill>
                <a:latin typeface="+mj-lt"/>
              </a:rPr>
              <a:t>Meeting will commence 12:05pm ET</a:t>
            </a:r>
            <a:br>
              <a:rPr lang="en-US" altLang="en-US" sz="3900" b="1" dirty="0">
                <a:solidFill>
                  <a:schemeClr val="tx1"/>
                </a:solidFill>
                <a:latin typeface="+mj-lt"/>
              </a:rPr>
            </a:br>
            <a:br>
              <a:rPr lang="en-US" altLang="en-US" sz="1700" b="1" dirty="0">
                <a:solidFill>
                  <a:schemeClr val="tx1"/>
                </a:solidFill>
                <a:latin typeface="+mj-lt"/>
              </a:rPr>
            </a:br>
            <a:r>
              <a:rPr lang="en-US" altLang="en-US" sz="2000" dirty="0">
                <a:solidFill>
                  <a:schemeClr val="tx1"/>
                </a:solidFill>
                <a:latin typeface="+mj-lt"/>
              </a:rPr>
              <a:t>Tuesday, May 30, 2023  |  </a:t>
            </a:r>
            <a:r>
              <a:rPr lang="en-US" sz="2000" dirty="0">
                <a:solidFill>
                  <a:schemeClr val="tx1"/>
                </a:solidFill>
                <a:latin typeface="+mj-lt"/>
              </a:rPr>
              <a:t>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3705314"/>
            <a:ext cx="9048750" cy="1288350"/>
          </a:xfrm>
        </p:spPr>
        <p:txBody>
          <a:bodyPr>
            <a:noAutofit/>
          </a:bodyPr>
          <a:lstStyle/>
          <a:p>
            <a:r>
              <a:rPr lang="en-US" sz="1700" dirty="0"/>
              <a:t>IBC Chair:  Bob Allan (NAVCO Inc.) </a:t>
            </a:r>
          </a:p>
          <a:p>
            <a:r>
              <a:rPr lang="en-US" sz="1700" dirty="0"/>
              <a:t>Vice-Chair:  Harsha Chandrashekar (Honeywell International Inc.)</a:t>
            </a:r>
          </a:p>
          <a:p>
            <a:r>
              <a:rPr lang="en-US" sz="1700" dirty="0"/>
              <a:t>Vice-Chair:  Robert Lane (Robert H. Lane and Associates Inc.)</a:t>
            </a:r>
          </a:p>
          <a:p>
            <a:r>
              <a:rPr lang="en-US" sz="1700" dirty="0"/>
              <a:t>Vice-Chair:  </a:t>
            </a:r>
            <a:r>
              <a:rPr lang="en-US" altLang="en-US" sz="1700" dirty="0">
                <a:solidFill>
                  <a:schemeClr val="tx1"/>
                </a:solidFill>
                <a:ea typeface="SimSun" pitchFamily="2" charset="-122"/>
                <a:sym typeface="Arial" pitchFamily="34" charset="0"/>
              </a:rPr>
              <a:t>Chris Larry (</a:t>
            </a:r>
            <a:r>
              <a:rPr lang="en-US" altLang="en-US" sz="1700" dirty="0">
                <a:ea typeface="SimSun" pitchFamily="2" charset="-122"/>
                <a:cs typeface="Arial" pitchFamily="34" charset="0"/>
                <a:sym typeface="Arial" pitchFamily="34" charset="0"/>
              </a:rPr>
              <a:t>e</a:t>
            </a:r>
            <a:r>
              <a:rPr lang="en-US" altLang="en-US" sz="1700" dirty="0">
                <a:solidFill>
                  <a:schemeClr val="tx1"/>
                </a:solidFill>
                <a:ea typeface="SimSun" pitchFamily="2" charset="-122"/>
                <a:cs typeface="Arial" pitchFamily="34" charset="0"/>
              </a:rPr>
              <a:t>xp US Services Inc.)</a:t>
            </a:r>
            <a:endParaRPr lang="en-US" sz="17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161"/>
        <p:cNvGrpSpPr/>
        <p:nvPr/>
      </p:nvGrpSpPr>
      <p:grpSpPr>
        <a:xfrm>
          <a:off x="0" y="0"/>
          <a:ext cx="0" cy="0"/>
          <a:chOff x="0" y="0"/>
          <a:chExt cx="0" cy="0"/>
        </a:xfrm>
      </p:grpSpPr>
      <p:pic>
        <p:nvPicPr>
          <p:cNvPr id="162" name="Google Shape;162;p44" descr="Obrazek"/>
          <p:cNvPicPr preferRelativeResize="0"/>
          <p:nvPr/>
        </p:nvPicPr>
        <p:blipFill rotWithShape="1">
          <a:blip r:embed="rId3">
            <a:alphaModFix/>
          </a:blip>
          <a:srcRect/>
          <a:stretch/>
        </p:blipFill>
        <p:spPr>
          <a:xfrm>
            <a:off x="833201" y="878900"/>
            <a:ext cx="1453601" cy="438333"/>
          </a:xfrm>
          <a:prstGeom prst="rect">
            <a:avLst/>
          </a:prstGeom>
          <a:noFill/>
          <a:ln>
            <a:noFill/>
          </a:ln>
        </p:spPr>
      </p:pic>
      <p:sp>
        <p:nvSpPr>
          <p:cNvPr id="163" name="Google Shape;163;p44"/>
          <p:cNvSpPr txBox="1">
            <a:spLocks noGrp="1"/>
          </p:cNvSpPr>
          <p:nvPr>
            <p:ph type="ctrTitle"/>
          </p:nvPr>
        </p:nvSpPr>
        <p:spPr>
          <a:xfrm>
            <a:off x="675935" y="2219133"/>
            <a:ext cx="10565200" cy="24092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sz="5200" b="1">
                <a:solidFill>
                  <a:srgbClr val="42AD47"/>
                </a:solidFill>
                <a:latin typeface="Manrope"/>
                <a:ea typeface="Manrope"/>
                <a:cs typeface="Manrope"/>
                <a:sym typeface="Manrope"/>
              </a:rPr>
              <a:t>Interpreting and Leveraging</a:t>
            </a:r>
            <a:r>
              <a:rPr lang="en" sz="5200" b="1">
                <a:solidFill>
                  <a:schemeClr val="lt1"/>
                </a:solidFill>
                <a:latin typeface="Manrope"/>
                <a:ea typeface="Manrope"/>
                <a:cs typeface="Manrope"/>
                <a:sym typeface="Manrope"/>
              </a:rPr>
              <a:t> </a:t>
            </a:r>
            <a:r>
              <a:rPr lang="en" sz="5200" b="1">
                <a:solidFill>
                  <a:srgbClr val="42AD47"/>
                </a:solidFill>
                <a:latin typeface="Manrope"/>
                <a:ea typeface="Manrope"/>
                <a:cs typeface="Manrope"/>
                <a:sym typeface="Manrope"/>
              </a:rPr>
              <a:t>IAQ</a:t>
            </a:r>
            <a:r>
              <a:rPr lang="en" sz="5200" b="1">
                <a:solidFill>
                  <a:schemeClr val="lt1"/>
                </a:solidFill>
                <a:latin typeface="Manrope"/>
                <a:ea typeface="Manrope"/>
                <a:cs typeface="Manrope"/>
                <a:sym typeface="Manrope"/>
              </a:rPr>
              <a:t> Data in the Connected Building</a:t>
            </a:r>
            <a:endParaRPr sz="5200">
              <a:solidFill>
                <a:srgbClr val="42AD47"/>
              </a:solidFill>
              <a:latin typeface="Manrope Medium"/>
              <a:ea typeface="Manrope Medium"/>
              <a:cs typeface="Manrope Medium"/>
              <a:sym typeface="Manrope Medium"/>
            </a:endParaRPr>
          </a:p>
        </p:txBody>
      </p:sp>
      <p:sp>
        <p:nvSpPr>
          <p:cNvPr id="164" name="Google Shape;164;p44"/>
          <p:cNvSpPr txBox="1"/>
          <p:nvPr/>
        </p:nvSpPr>
        <p:spPr>
          <a:xfrm>
            <a:off x="747467" y="5466733"/>
            <a:ext cx="1539200" cy="592879"/>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ts val="0"/>
              </a:spcBef>
              <a:spcAft>
                <a:spcPts val="0"/>
              </a:spcAft>
              <a:buClr>
                <a:schemeClr val="dk1"/>
              </a:buClr>
              <a:buSzPts val="1100"/>
              <a:buFont typeface="Arial"/>
              <a:buNone/>
            </a:pPr>
            <a:r>
              <a:rPr lang="en" sz="1733" b="1">
                <a:solidFill>
                  <a:schemeClr val="lt1"/>
                </a:solidFill>
                <a:latin typeface="Manrope"/>
                <a:ea typeface="Manrope"/>
                <a:cs typeface="Manrope"/>
                <a:sym typeface="Manrope"/>
              </a:rPr>
              <a:t>Liam Bates</a:t>
            </a:r>
            <a:endParaRPr sz="1200">
              <a:solidFill>
                <a:srgbClr val="ABC6D8"/>
              </a:solidFill>
              <a:latin typeface="Manrope Medium"/>
              <a:ea typeface="Manrope Medium"/>
              <a:cs typeface="Manrope Medium"/>
              <a:sym typeface="Manrope Medium"/>
            </a:endParaRPr>
          </a:p>
        </p:txBody>
      </p:sp>
      <p:pic>
        <p:nvPicPr>
          <p:cNvPr id="165" name="Google Shape;165;p44"/>
          <p:cNvPicPr preferRelativeResize="0"/>
          <p:nvPr/>
        </p:nvPicPr>
        <p:blipFill>
          <a:blip r:embed="rId4">
            <a:alphaModFix/>
          </a:blip>
          <a:stretch>
            <a:fillRect/>
          </a:stretch>
        </p:blipFill>
        <p:spPr>
          <a:xfrm>
            <a:off x="4093967" y="5585834"/>
            <a:ext cx="549304" cy="513201"/>
          </a:xfrm>
          <a:prstGeom prst="rect">
            <a:avLst/>
          </a:prstGeom>
          <a:noFill/>
          <a:ln>
            <a:noFill/>
          </a:ln>
        </p:spPr>
      </p:pic>
      <p:sp>
        <p:nvSpPr>
          <p:cNvPr id="166" name="Google Shape;166;p44"/>
          <p:cNvSpPr txBox="1"/>
          <p:nvPr/>
        </p:nvSpPr>
        <p:spPr>
          <a:xfrm>
            <a:off x="2773900" y="5506333"/>
            <a:ext cx="1189600" cy="6568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1333">
                <a:solidFill>
                  <a:schemeClr val="lt1"/>
                </a:solidFill>
                <a:latin typeface="Manrope Medium"/>
                <a:ea typeface="Manrope Medium"/>
                <a:cs typeface="Manrope Medium"/>
                <a:sym typeface="Manrope Medium"/>
              </a:rPr>
              <a:t>CEO </a:t>
            </a:r>
            <a:endParaRPr sz="1333">
              <a:solidFill>
                <a:schemeClr val="lt1"/>
              </a:solidFill>
              <a:latin typeface="Manrope Medium"/>
              <a:ea typeface="Manrope Medium"/>
              <a:cs typeface="Manrope Medium"/>
              <a:sym typeface="Manrope Medium"/>
            </a:endParaRPr>
          </a:p>
          <a:p>
            <a:pPr marL="0" lvl="0" indent="0" algn="l" rtl="0">
              <a:spcBef>
                <a:spcPts val="0"/>
              </a:spcBef>
              <a:spcAft>
                <a:spcPts val="0"/>
              </a:spcAft>
              <a:buClr>
                <a:schemeClr val="dk1"/>
              </a:buClr>
              <a:buSzPts val="1100"/>
              <a:buFont typeface="Arial"/>
              <a:buNone/>
            </a:pPr>
            <a:r>
              <a:rPr lang="en" sz="1333">
                <a:solidFill>
                  <a:schemeClr val="lt1"/>
                </a:solidFill>
                <a:latin typeface="Manrope Medium"/>
                <a:ea typeface="Manrope Medium"/>
                <a:cs typeface="Manrope Medium"/>
                <a:sym typeface="Manrope Medium"/>
              </a:rPr>
              <a:t>at Kaiterra</a:t>
            </a:r>
            <a:endParaRPr sz="1333">
              <a:solidFill>
                <a:srgbClr val="ABC6D8"/>
              </a:solidFill>
              <a:latin typeface="Manrope Medium"/>
              <a:ea typeface="Manrope Medium"/>
              <a:cs typeface="Manrope Medium"/>
              <a:sym typeface="Manrope Medium"/>
            </a:endParaRPr>
          </a:p>
        </p:txBody>
      </p:sp>
      <p:sp>
        <p:nvSpPr>
          <p:cNvPr id="167" name="Google Shape;167;p44"/>
          <p:cNvSpPr txBox="1"/>
          <p:nvPr/>
        </p:nvSpPr>
        <p:spPr>
          <a:xfrm>
            <a:off x="4573933" y="5506333"/>
            <a:ext cx="4100000" cy="6568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1333">
                <a:solidFill>
                  <a:schemeClr val="lt1"/>
                </a:solidFill>
                <a:latin typeface="Manrope Medium"/>
                <a:ea typeface="Manrope Medium"/>
                <a:cs typeface="Manrope Medium"/>
                <a:sym typeface="Manrope Medium"/>
              </a:rPr>
              <a:t>WELL Air &amp; Performance Advisory Board Member </a:t>
            </a:r>
            <a:endParaRPr sz="1333">
              <a:solidFill>
                <a:schemeClr val="lt1"/>
              </a:solidFill>
              <a:latin typeface="Manrope Medium"/>
              <a:ea typeface="Manrope Medium"/>
              <a:cs typeface="Manrope Medium"/>
              <a:sym typeface="Manrope Medium"/>
            </a:endParaRPr>
          </a:p>
          <a:p>
            <a:pPr marL="0" lvl="0" indent="0" algn="l" rtl="0">
              <a:spcBef>
                <a:spcPts val="0"/>
              </a:spcBef>
              <a:spcAft>
                <a:spcPts val="0"/>
              </a:spcAft>
              <a:buClr>
                <a:schemeClr val="dk1"/>
              </a:buClr>
              <a:buSzPts val="1100"/>
              <a:buFont typeface="Arial"/>
              <a:buNone/>
            </a:pPr>
            <a:r>
              <a:rPr lang="en" sz="1333">
                <a:solidFill>
                  <a:schemeClr val="lt1"/>
                </a:solidFill>
                <a:latin typeface="Manrope Medium"/>
                <a:ea typeface="Manrope Medium"/>
                <a:cs typeface="Manrope Medium"/>
                <a:sym typeface="Manrope Medium"/>
              </a:rPr>
              <a:t>| WELL Faculty</a:t>
            </a:r>
            <a:endParaRPr sz="1333">
              <a:solidFill>
                <a:srgbClr val="ABC6D8"/>
              </a:solidFill>
              <a:latin typeface="Manrope Medium"/>
              <a:ea typeface="Manrope Medium"/>
              <a:cs typeface="Manrope Medium"/>
              <a:sym typeface="Manrope Medium"/>
            </a:endParaRPr>
          </a:p>
        </p:txBody>
      </p:sp>
      <p:cxnSp>
        <p:nvCxnSpPr>
          <p:cNvPr id="168" name="Google Shape;168;p44"/>
          <p:cNvCxnSpPr/>
          <p:nvPr/>
        </p:nvCxnSpPr>
        <p:spPr>
          <a:xfrm>
            <a:off x="2664967" y="5657133"/>
            <a:ext cx="0" cy="3812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30853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172"/>
        <p:cNvGrpSpPr/>
        <p:nvPr/>
      </p:nvGrpSpPr>
      <p:grpSpPr>
        <a:xfrm>
          <a:off x="0" y="0"/>
          <a:ext cx="0" cy="0"/>
          <a:chOff x="0" y="0"/>
          <a:chExt cx="0" cy="0"/>
        </a:xfrm>
      </p:grpSpPr>
      <p:pic>
        <p:nvPicPr>
          <p:cNvPr id="173" name="Google Shape;173;p45"/>
          <p:cNvPicPr preferRelativeResize="0"/>
          <p:nvPr/>
        </p:nvPicPr>
        <p:blipFill>
          <a:blip r:embed="rId3">
            <a:alphaModFix/>
          </a:blip>
          <a:stretch>
            <a:fillRect/>
          </a:stretch>
        </p:blipFill>
        <p:spPr>
          <a:xfrm>
            <a:off x="212841" y="-3161421"/>
            <a:ext cx="11810236" cy="11810236"/>
          </a:xfrm>
          <a:prstGeom prst="rect">
            <a:avLst/>
          </a:prstGeom>
          <a:noFill/>
          <a:ln>
            <a:noFill/>
          </a:ln>
        </p:spPr>
      </p:pic>
      <p:sp>
        <p:nvSpPr>
          <p:cNvPr id="174" name="Google Shape;174;p45"/>
          <p:cNvSpPr txBox="1"/>
          <p:nvPr/>
        </p:nvSpPr>
        <p:spPr>
          <a:xfrm>
            <a:off x="3596167" y="4672733"/>
            <a:ext cx="5043600" cy="144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667" b="1">
                <a:solidFill>
                  <a:schemeClr val="lt1"/>
                </a:solidFill>
                <a:latin typeface="Manrope"/>
                <a:ea typeface="Manrope"/>
                <a:cs typeface="Manrope"/>
                <a:sym typeface="Manrope"/>
              </a:rPr>
              <a:t>Liam Bates</a:t>
            </a:r>
            <a:endParaRPr sz="2667" b="1">
              <a:solidFill>
                <a:schemeClr val="lt1"/>
              </a:solidFill>
              <a:latin typeface="Manrope"/>
              <a:ea typeface="Manrope"/>
              <a:cs typeface="Manrope"/>
              <a:sym typeface="Manrope"/>
            </a:endParaRPr>
          </a:p>
          <a:p>
            <a:pPr marL="0" lvl="0" indent="0" algn="ctr" rtl="0">
              <a:spcBef>
                <a:spcPts val="1333"/>
              </a:spcBef>
              <a:spcAft>
                <a:spcPts val="0"/>
              </a:spcAft>
              <a:buNone/>
            </a:pPr>
            <a:r>
              <a:rPr lang="en" sz="2000" b="1">
                <a:solidFill>
                  <a:srgbClr val="ABC6D8"/>
                </a:solidFill>
                <a:latin typeface="Manrope"/>
                <a:ea typeface="Manrope"/>
                <a:cs typeface="Manrope"/>
                <a:sym typeface="Manrope"/>
              </a:rPr>
              <a:t>CEO at Kaiterra</a:t>
            </a:r>
            <a:endParaRPr sz="2000" b="1">
              <a:solidFill>
                <a:srgbClr val="ABC6D8"/>
              </a:solidFill>
              <a:latin typeface="Manrope"/>
              <a:ea typeface="Manrope"/>
              <a:cs typeface="Manrope"/>
              <a:sym typeface="Manrope"/>
            </a:endParaRPr>
          </a:p>
          <a:p>
            <a:pPr marL="0" lvl="0" indent="0" algn="ctr" rtl="0">
              <a:spcBef>
                <a:spcPts val="0"/>
              </a:spcBef>
              <a:spcAft>
                <a:spcPts val="0"/>
              </a:spcAft>
              <a:buNone/>
            </a:pPr>
            <a:r>
              <a:rPr lang="en" sz="2000" b="1">
                <a:solidFill>
                  <a:srgbClr val="ABC6D8"/>
                </a:solidFill>
                <a:latin typeface="Manrope"/>
                <a:ea typeface="Manrope"/>
                <a:cs typeface="Manrope"/>
                <a:sym typeface="Manrope"/>
              </a:rPr>
              <a:t>WELL Faculty &amp;  IWBI Advisor </a:t>
            </a:r>
            <a:endParaRPr sz="2000" b="1">
              <a:solidFill>
                <a:srgbClr val="ABC6D8"/>
              </a:solidFill>
              <a:latin typeface="Manrope"/>
              <a:ea typeface="Manrope"/>
              <a:cs typeface="Manrope"/>
              <a:sym typeface="Manrope"/>
            </a:endParaRPr>
          </a:p>
        </p:txBody>
      </p:sp>
      <p:pic>
        <p:nvPicPr>
          <p:cNvPr id="175" name="Google Shape;175;p45"/>
          <p:cNvPicPr preferRelativeResize="0"/>
          <p:nvPr/>
        </p:nvPicPr>
        <p:blipFill>
          <a:blip r:embed="rId4">
            <a:alphaModFix/>
          </a:blip>
          <a:stretch>
            <a:fillRect/>
          </a:stretch>
        </p:blipFill>
        <p:spPr>
          <a:xfrm>
            <a:off x="4535551" y="1161284"/>
            <a:ext cx="3164800" cy="3164800"/>
          </a:xfrm>
          <a:prstGeom prst="ellipse">
            <a:avLst/>
          </a:prstGeom>
          <a:noFill/>
          <a:ln>
            <a:noFill/>
          </a:ln>
        </p:spPr>
      </p:pic>
    </p:spTree>
    <p:extLst>
      <p:ext uri="{BB962C8B-B14F-4D97-AF65-F5344CB8AC3E}">
        <p14:creationId xmlns:p14="http://schemas.microsoft.com/office/powerpoint/2010/main" val="1053257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179"/>
        <p:cNvGrpSpPr/>
        <p:nvPr/>
      </p:nvGrpSpPr>
      <p:grpSpPr>
        <a:xfrm>
          <a:off x="0" y="0"/>
          <a:ext cx="0" cy="0"/>
          <a:chOff x="0" y="0"/>
          <a:chExt cx="0" cy="0"/>
        </a:xfrm>
      </p:grpSpPr>
      <p:sp>
        <p:nvSpPr>
          <p:cNvPr id="180" name="Google Shape;180;p46"/>
          <p:cNvSpPr txBox="1">
            <a:spLocks noGrp="1"/>
          </p:cNvSpPr>
          <p:nvPr>
            <p:ph type="title"/>
          </p:nvPr>
        </p:nvSpPr>
        <p:spPr>
          <a:xfrm>
            <a:off x="695267" y="665233"/>
            <a:ext cx="2546000" cy="1446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A Short </a:t>
            </a:r>
            <a:endParaRPr sz="4267" b="1">
              <a:solidFill>
                <a:schemeClr val="lt1"/>
              </a:solidFill>
              <a:latin typeface="Manrope"/>
              <a:ea typeface="Manrope"/>
              <a:cs typeface="Manrope"/>
              <a:sym typeface="Manrope"/>
            </a:endParaRPr>
          </a:p>
          <a:p>
            <a:pPr marL="0" lvl="0" indent="0" algn="l" rtl="0">
              <a:spcBef>
                <a:spcPts val="0"/>
              </a:spcBef>
              <a:spcAft>
                <a:spcPts val="0"/>
              </a:spcAft>
              <a:buNone/>
            </a:pPr>
            <a:r>
              <a:rPr lang="en" sz="4267" b="1">
                <a:solidFill>
                  <a:srgbClr val="ABC6D8"/>
                </a:solidFill>
                <a:latin typeface="Manrope"/>
                <a:ea typeface="Manrope"/>
                <a:cs typeface="Manrope"/>
                <a:sym typeface="Manrope"/>
              </a:rPr>
              <a:t>Story</a:t>
            </a:r>
            <a:endParaRPr sz="4267" b="1">
              <a:solidFill>
                <a:srgbClr val="ABC6D8"/>
              </a:solidFill>
              <a:latin typeface="Manrope"/>
              <a:ea typeface="Manrope"/>
              <a:cs typeface="Manrope"/>
              <a:sym typeface="Manrope"/>
            </a:endParaRPr>
          </a:p>
        </p:txBody>
      </p:sp>
      <p:pic>
        <p:nvPicPr>
          <p:cNvPr id="181" name="Google Shape;181;p46"/>
          <p:cNvPicPr preferRelativeResize="0"/>
          <p:nvPr/>
        </p:nvPicPr>
        <p:blipFill rotWithShape="1">
          <a:blip r:embed="rId3">
            <a:alphaModFix/>
          </a:blip>
          <a:srcRect l="16429" r="8960"/>
          <a:stretch/>
        </p:blipFill>
        <p:spPr>
          <a:xfrm>
            <a:off x="4853401" y="1"/>
            <a:ext cx="7338599" cy="6857999"/>
          </a:xfrm>
          <a:prstGeom prst="rect">
            <a:avLst/>
          </a:prstGeom>
          <a:noFill/>
          <a:ln>
            <a:noFill/>
          </a:ln>
        </p:spPr>
      </p:pic>
      <p:pic>
        <p:nvPicPr>
          <p:cNvPr id="182" name="Google Shape;182;p46"/>
          <p:cNvPicPr preferRelativeResize="0"/>
          <p:nvPr/>
        </p:nvPicPr>
        <p:blipFill>
          <a:blip r:embed="rId4">
            <a:alphaModFix/>
          </a:blip>
          <a:stretch>
            <a:fillRect/>
          </a:stretch>
        </p:blipFill>
        <p:spPr>
          <a:xfrm>
            <a:off x="-3316500" y="3099931"/>
            <a:ext cx="7470264" cy="7470264"/>
          </a:xfrm>
          <a:prstGeom prst="rect">
            <a:avLst/>
          </a:prstGeom>
          <a:noFill/>
          <a:ln>
            <a:noFill/>
          </a:ln>
        </p:spPr>
      </p:pic>
    </p:spTree>
    <p:extLst>
      <p:ext uri="{BB962C8B-B14F-4D97-AF65-F5344CB8AC3E}">
        <p14:creationId xmlns:p14="http://schemas.microsoft.com/office/powerpoint/2010/main" val="3928838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186"/>
        <p:cNvGrpSpPr/>
        <p:nvPr/>
      </p:nvGrpSpPr>
      <p:grpSpPr>
        <a:xfrm>
          <a:off x="0" y="0"/>
          <a:ext cx="0" cy="0"/>
          <a:chOff x="0" y="0"/>
          <a:chExt cx="0" cy="0"/>
        </a:xfrm>
      </p:grpSpPr>
      <p:sp>
        <p:nvSpPr>
          <p:cNvPr id="187" name="Google Shape;187;p47"/>
          <p:cNvSpPr txBox="1">
            <a:spLocks noGrp="1"/>
          </p:cNvSpPr>
          <p:nvPr>
            <p:ph type="title"/>
          </p:nvPr>
        </p:nvSpPr>
        <p:spPr>
          <a:xfrm>
            <a:off x="5549533" y="1170808"/>
            <a:ext cx="4550400" cy="979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About </a:t>
            </a:r>
            <a:r>
              <a:rPr lang="en" sz="4267" b="1">
                <a:solidFill>
                  <a:srgbClr val="ABC6D8"/>
                </a:solidFill>
                <a:latin typeface="Manrope"/>
                <a:ea typeface="Manrope"/>
                <a:cs typeface="Manrope"/>
                <a:sym typeface="Manrope"/>
              </a:rPr>
              <a:t>Kaiterra</a:t>
            </a:r>
            <a:endParaRPr sz="4267" b="1">
              <a:solidFill>
                <a:srgbClr val="ABC6D8"/>
              </a:solidFill>
              <a:latin typeface="Manrope"/>
              <a:ea typeface="Manrope"/>
              <a:cs typeface="Manrope"/>
              <a:sym typeface="Manrope"/>
            </a:endParaRPr>
          </a:p>
        </p:txBody>
      </p:sp>
      <p:sp>
        <p:nvSpPr>
          <p:cNvPr id="188" name="Google Shape;188;p47"/>
          <p:cNvSpPr txBox="1">
            <a:spLocks noGrp="1"/>
          </p:cNvSpPr>
          <p:nvPr>
            <p:ph type="body" idx="1"/>
          </p:nvPr>
        </p:nvSpPr>
        <p:spPr>
          <a:xfrm>
            <a:off x="5562300" y="2742200"/>
            <a:ext cx="5780800" cy="2895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solidFill>
                  <a:schemeClr val="lt1"/>
                </a:solidFill>
                <a:latin typeface="Manrope Medium"/>
                <a:ea typeface="Manrope Medium"/>
                <a:cs typeface="Manrope Medium"/>
                <a:sym typeface="Manrope Medium"/>
              </a:rPr>
              <a:t>Kaiterra provides a complete </a:t>
            </a:r>
            <a:r>
              <a:rPr lang="en" sz="1600" b="1">
                <a:solidFill>
                  <a:srgbClr val="ABC6D8"/>
                </a:solidFill>
                <a:latin typeface="Manrope"/>
                <a:ea typeface="Manrope"/>
                <a:cs typeface="Manrope"/>
                <a:sym typeface="Manrope"/>
              </a:rPr>
              <a:t>air quality optimization platform </a:t>
            </a:r>
            <a:r>
              <a:rPr lang="en" sz="1600">
                <a:solidFill>
                  <a:schemeClr val="lt1"/>
                </a:solidFill>
                <a:latin typeface="Manrope Medium"/>
                <a:ea typeface="Manrope Medium"/>
                <a:cs typeface="Manrope Medium"/>
                <a:sym typeface="Manrope Medium"/>
              </a:rPr>
              <a:t>leveraging hardware, software and a team of experienced professionals to help companies assess and improve their indoor air quality for better workplace experience and occupant wellbeing. </a:t>
            </a:r>
            <a:endParaRPr sz="1600">
              <a:solidFill>
                <a:schemeClr val="lt1"/>
              </a:solidFill>
              <a:latin typeface="Manrope Medium"/>
              <a:ea typeface="Manrope Medium"/>
              <a:cs typeface="Manrope Medium"/>
              <a:sym typeface="Manrope Medium"/>
            </a:endParaRPr>
          </a:p>
          <a:p>
            <a:pPr marL="0" lvl="0" indent="0" algn="l" rtl="0">
              <a:spcBef>
                <a:spcPts val="1600"/>
              </a:spcBef>
              <a:spcAft>
                <a:spcPts val="0"/>
              </a:spcAft>
              <a:buClr>
                <a:schemeClr val="dk1"/>
              </a:buClr>
              <a:buSzPts val="1100"/>
              <a:buFont typeface="Arial"/>
              <a:buNone/>
            </a:pPr>
            <a:r>
              <a:rPr lang="en" sz="1600">
                <a:solidFill>
                  <a:schemeClr val="lt1"/>
                </a:solidFill>
                <a:latin typeface="Manrope Medium"/>
                <a:ea typeface="Manrope Medium"/>
                <a:cs typeface="Manrope Medium"/>
                <a:sym typeface="Manrope Medium"/>
              </a:rPr>
              <a:t>Kaiterra’s solutions can be found in many of the world’s most iconic buildings and workplaces, such as the Empire State Building and the Burj Khalifa.   </a:t>
            </a:r>
            <a:endParaRPr sz="1600">
              <a:solidFill>
                <a:schemeClr val="lt1"/>
              </a:solidFill>
              <a:latin typeface="Manrope Medium"/>
              <a:ea typeface="Manrope Medium"/>
              <a:cs typeface="Manrope Medium"/>
              <a:sym typeface="Manrope Medium"/>
            </a:endParaRPr>
          </a:p>
          <a:p>
            <a:pPr marL="0" lvl="0" indent="0" algn="l" rtl="0">
              <a:spcBef>
                <a:spcPts val="1600"/>
              </a:spcBef>
              <a:spcAft>
                <a:spcPts val="0"/>
              </a:spcAft>
              <a:buClr>
                <a:schemeClr val="dk1"/>
              </a:buClr>
              <a:buSzPts val="1100"/>
              <a:buFont typeface="Arial"/>
              <a:buNone/>
            </a:pPr>
            <a:endParaRPr sz="1600">
              <a:solidFill>
                <a:schemeClr val="lt1"/>
              </a:solidFill>
              <a:latin typeface="Manrope Medium"/>
              <a:ea typeface="Manrope Medium"/>
              <a:cs typeface="Manrope Medium"/>
              <a:sym typeface="Manrope Medium"/>
            </a:endParaRPr>
          </a:p>
          <a:p>
            <a:pPr marL="0" lvl="0" indent="0" algn="l" rtl="0">
              <a:spcBef>
                <a:spcPts val="1600"/>
              </a:spcBef>
              <a:spcAft>
                <a:spcPts val="1600"/>
              </a:spcAft>
              <a:buNone/>
            </a:pPr>
            <a:endParaRPr sz="1600">
              <a:solidFill>
                <a:schemeClr val="lt1"/>
              </a:solidFill>
              <a:latin typeface="Manrope Medium"/>
              <a:ea typeface="Manrope Medium"/>
              <a:cs typeface="Manrope Medium"/>
              <a:sym typeface="Manrope Medium"/>
            </a:endParaRPr>
          </a:p>
        </p:txBody>
      </p:sp>
      <p:pic>
        <p:nvPicPr>
          <p:cNvPr id="189" name="Google Shape;189;p47"/>
          <p:cNvPicPr preferRelativeResize="0"/>
          <p:nvPr/>
        </p:nvPicPr>
        <p:blipFill rotWithShape="1">
          <a:blip r:embed="rId3">
            <a:alphaModFix/>
          </a:blip>
          <a:srcRect l="33025"/>
          <a:stretch/>
        </p:blipFill>
        <p:spPr>
          <a:xfrm>
            <a:off x="1" y="0"/>
            <a:ext cx="4856033" cy="6858000"/>
          </a:xfrm>
          <a:prstGeom prst="rect">
            <a:avLst/>
          </a:prstGeom>
          <a:noFill/>
          <a:ln>
            <a:noFill/>
          </a:ln>
        </p:spPr>
      </p:pic>
    </p:spTree>
    <p:extLst>
      <p:ext uri="{BB962C8B-B14F-4D97-AF65-F5344CB8AC3E}">
        <p14:creationId xmlns:p14="http://schemas.microsoft.com/office/powerpoint/2010/main" val="372222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193"/>
        <p:cNvGrpSpPr/>
        <p:nvPr/>
      </p:nvGrpSpPr>
      <p:grpSpPr>
        <a:xfrm>
          <a:off x="0" y="0"/>
          <a:ext cx="0" cy="0"/>
          <a:chOff x="0" y="0"/>
          <a:chExt cx="0" cy="0"/>
        </a:xfrm>
      </p:grpSpPr>
      <p:pic>
        <p:nvPicPr>
          <p:cNvPr id="194" name="Google Shape;194;p48"/>
          <p:cNvPicPr preferRelativeResize="0"/>
          <p:nvPr/>
        </p:nvPicPr>
        <p:blipFill>
          <a:blip r:embed="rId3">
            <a:alphaModFix/>
          </a:blip>
          <a:stretch>
            <a:fillRect/>
          </a:stretch>
        </p:blipFill>
        <p:spPr>
          <a:xfrm flipH="1">
            <a:off x="6517446" y="1481416"/>
            <a:ext cx="5688735" cy="5395733"/>
          </a:xfrm>
          <a:prstGeom prst="rect">
            <a:avLst/>
          </a:prstGeom>
          <a:noFill/>
          <a:ln>
            <a:noFill/>
          </a:ln>
        </p:spPr>
      </p:pic>
      <p:sp>
        <p:nvSpPr>
          <p:cNvPr id="195" name="Google Shape;195;p48"/>
          <p:cNvSpPr txBox="1"/>
          <p:nvPr/>
        </p:nvSpPr>
        <p:spPr>
          <a:xfrm>
            <a:off x="796971" y="733353"/>
            <a:ext cx="2800400" cy="7564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4533" b="1">
                <a:solidFill>
                  <a:schemeClr val="lt1"/>
                </a:solidFill>
                <a:latin typeface="Manrope"/>
                <a:ea typeface="Manrope"/>
                <a:cs typeface="Manrope"/>
                <a:sym typeface="Manrope"/>
              </a:rPr>
              <a:t>Agenda</a:t>
            </a:r>
            <a:endParaRPr sz="4533" b="1">
              <a:solidFill>
                <a:schemeClr val="lt1"/>
              </a:solidFill>
              <a:latin typeface="Manrope"/>
              <a:ea typeface="Manrope"/>
              <a:cs typeface="Manrope"/>
              <a:sym typeface="Manrope"/>
            </a:endParaRPr>
          </a:p>
        </p:txBody>
      </p:sp>
      <p:sp>
        <p:nvSpPr>
          <p:cNvPr id="196" name="Google Shape;196;p48"/>
          <p:cNvSpPr txBox="1"/>
          <p:nvPr/>
        </p:nvSpPr>
        <p:spPr>
          <a:xfrm>
            <a:off x="4397399" y="4550933"/>
            <a:ext cx="3908441" cy="139534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100"/>
              <a:buFont typeface="Arial"/>
              <a:buNone/>
            </a:pPr>
            <a:r>
              <a:rPr lang="en" sz="2489" dirty="0">
                <a:solidFill>
                  <a:schemeClr val="lt1"/>
                </a:solidFill>
                <a:latin typeface="Manrope Medium"/>
                <a:ea typeface="Manrope Medium"/>
                <a:cs typeface="Manrope Medium"/>
                <a:sym typeface="Manrope Medium"/>
              </a:rPr>
              <a:t>Case Studies and Best Practices</a:t>
            </a:r>
            <a:endParaRPr sz="2489" dirty="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2489" dirty="0">
              <a:solidFill>
                <a:schemeClr val="lt1"/>
              </a:solidFill>
              <a:latin typeface="Manrope Medium"/>
              <a:ea typeface="Manrope Medium"/>
              <a:cs typeface="Manrope Medium"/>
              <a:sym typeface="Manrope Medium"/>
            </a:endParaRPr>
          </a:p>
        </p:txBody>
      </p:sp>
      <p:sp>
        <p:nvSpPr>
          <p:cNvPr id="197" name="Google Shape;197;p48"/>
          <p:cNvSpPr txBox="1"/>
          <p:nvPr/>
        </p:nvSpPr>
        <p:spPr>
          <a:xfrm>
            <a:off x="697653" y="2193196"/>
            <a:ext cx="720400" cy="251103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2133" b="1">
                <a:solidFill>
                  <a:srgbClr val="ABC6D8"/>
                </a:solidFill>
                <a:latin typeface="Manrope"/>
                <a:ea typeface="Manrope"/>
                <a:cs typeface="Manrope"/>
                <a:sym typeface="Manrope"/>
              </a:rPr>
              <a:t>1</a:t>
            </a: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r>
              <a:rPr lang="en" sz="2133" b="1">
                <a:solidFill>
                  <a:srgbClr val="ABC6D8"/>
                </a:solidFill>
                <a:latin typeface="Manrope"/>
                <a:ea typeface="Manrope"/>
                <a:cs typeface="Manrope"/>
                <a:sym typeface="Manrope"/>
              </a:rPr>
              <a:t>2</a:t>
            </a:r>
            <a:endParaRPr sz="2133" b="1">
              <a:solidFill>
                <a:srgbClr val="ABC6D8"/>
              </a:solidFill>
              <a:latin typeface="Manrope"/>
              <a:ea typeface="Manrope"/>
              <a:cs typeface="Manrope"/>
              <a:sym typeface="Manrope"/>
            </a:endParaRPr>
          </a:p>
        </p:txBody>
      </p:sp>
      <p:sp>
        <p:nvSpPr>
          <p:cNvPr id="198" name="Google Shape;198;p48"/>
          <p:cNvSpPr txBox="1"/>
          <p:nvPr/>
        </p:nvSpPr>
        <p:spPr>
          <a:xfrm>
            <a:off x="720960" y="2690467"/>
            <a:ext cx="3617167" cy="139534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 sz="2489" dirty="0">
                <a:solidFill>
                  <a:schemeClr val="lt1"/>
                </a:solidFill>
                <a:latin typeface="Manrope Medium"/>
                <a:ea typeface="Manrope Medium"/>
                <a:cs typeface="Manrope Medium"/>
                <a:sym typeface="Manrope Medium"/>
              </a:rPr>
              <a:t>Importance of Healthy, Connected Buildings &amp; Fundamentals of IAQ</a:t>
            </a:r>
            <a:endParaRPr sz="2489" dirty="0">
              <a:solidFill>
                <a:schemeClr val="lt1"/>
              </a:solidFill>
              <a:latin typeface="Manrope Medium"/>
              <a:ea typeface="Manrope Medium"/>
              <a:cs typeface="Manrope Medium"/>
              <a:sym typeface="Manrope Medium"/>
            </a:endParaRPr>
          </a:p>
        </p:txBody>
      </p:sp>
      <p:sp>
        <p:nvSpPr>
          <p:cNvPr id="199" name="Google Shape;199;p48"/>
          <p:cNvSpPr txBox="1"/>
          <p:nvPr/>
        </p:nvSpPr>
        <p:spPr>
          <a:xfrm>
            <a:off x="710531" y="4575533"/>
            <a:ext cx="3484098" cy="101228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100"/>
              <a:buFont typeface="Arial"/>
              <a:buNone/>
            </a:pPr>
            <a:r>
              <a:rPr lang="en" sz="2489" dirty="0">
                <a:solidFill>
                  <a:schemeClr val="lt1"/>
                </a:solidFill>
                <a:latin typeface="Manrope Medium"/>
                <a:ea typeface="Manrope Medium"/>
                <a:cs typeface="Manrope Medium"/>
                <a:sym typeface="Manrope Medium"/>
              </a:rPr>
              <a:t>Collecting and Interpreting IAQ Data</a:t>
            </a:r>
            <a:endParaRPr sz="2489" dirty="0">
              <a:solidFill>
                <a:schemeClr val="lt1"/>
              </a:solidFill>
              <a:latin typeface="Manrope Medium"/>
              <a:ea typeface="Manrope Medium"/>
              <a:cs typeface="Manrope Medium"/>
              <a:sym typeface="Manrope Medium"/>
            </a:endParaRPr>
          </a:p>
        </p:txBody>
      </p:sp>
      <p:sp>
        <p:nvSpPr>
          <p:cNvPr id="200" name="Google Shape;200;p48"/>
          <p:cNvSpPr txBox="1"/>
          <p:nvPr/>
        </p:nvSpPr>
        <p:spPr>
          <a:xfrm>
            <a:off x="4390933" y="2680567"/>
            <a:ext cx="3591924" cy="101228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489" dirty="0">
                <a:solidFill>
                  <a:schemeClr val="lt1"/>
                </a:solidFill>
                <a:latin typeface="Manrope Medium"/>
                <a:ea typeface="Manrope Medium"/>
                <a:cs typeface="Manrope Medium"/>
                <a:sym typeface="Manrope Medium"/>
              </a:rPr>
              <a:t>The Bottom Line of Clean Air</a:t>
            </a:r>
            <a:endParaRPr sz="2489" dirty="0">
              <a:solidFill>
                <a:schemeClr val="lt1"/>
              </a:solidFill>
              <a:latin typeface="Manrope Medium"/>
              <a:ea typeface="Manrope Medium"/>
              <a:cs typeface="Manrope Medium"/>
              <a:sym typeface="Manrope Medium"/>
            </a:endParaRPr>
          </a:p>
        </p:txBody>
      </p:sp>
      <p:sp>
        <p:nvSpPr>
          <p:cNvPr id="201" name="Google Shape;201;p48"/>
          <p:cNvSpPr txBox="1"/>
          <p:nvPr/>
        </p:nvSpPr>
        <p:spPr>
          <a:xfrm>
            <a:off x="4393567" y="2205967"/>
            <a:ext cx="720400" cy="251103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2133" b="1">
                <a:solidFill>
                  <a:srgbClr val="ABC6D8"/>
                </a:solidFill>
                <a:latin typeface="Manrope"/>
                <a:ea typeface="Manrope"/>
                <a:cs typeface="Manrope"/>
                <a:sym typeface="Manrope"/>
              </a:rPr>
              <a:t>3</a:t>
            </a: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endParaRPr sz="2133" b="1">
              <a:solidFill>
                <a:srgbClr val="ABC6D8"/>
              </a:solidFill>
              <a:latin typeface="Manrope"/>
              <a:ea typeface="Manrope"/>
              <a:cs typeface="Manrope"/>
              <a:sym typeface="Manrope"/>
            </a:endParaRPr>
          </a:p>
          <a:p>
            <a:pPr marL="0" lvl="0" indent="0" algn="l" rtl="0">
              <a:lnSpc>
                <a:spcPct val="115000"/>
              </a:lnSpc>
              <a:spcBef>
                <a:spcPts val="0"/>
              </a:spcBef>
              <a:spcAft>
                <a:spcPts val="0"/>
              </a:spcAft>
              <a:buNone/>
            </a:pPr>
            <a:r>
              <a:rPr lang="en" sz="2133" b="1">
                <a:solidFill>
                  <a:srgbClr val="ABC6D8"/>
                </a:solidFill>
                <a:latin typeface="Manrope"/>
                <a:ea typeface="Manrope"/>
                <a:cs typeface="Manrope"/>
                <a:sym typeface="Manrope"/>
              </a:rPr>
              <a:t>4</a:t>
            </a:r>
            <a:endParaRPr sz="2133" b="1">
              <a:solidFill>
                <a:srgbClr val="ABC6D8"/>
              </a:solidFill>
              <a:latin typeface="Manrope"/>
              <a:ea typeface="Manrope"/>
              <a:cs typeface="Manrope"/>
              <a:sym typeface="Manrope"/>
            </a:endParaRPr>
          </a:p>
        </p:txBody>
      </p:sp>
    </p:spTree>
    <p:extLst>
      <p:ext uri="{BB962C8B-B14F-4D97-AF65-F5344CB8AC3E}">
        <p14:creationId xmlns:p14="http://schemas.microsoft.com/office/powerpoint/2010/main" val="2866169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05"/>
        <p:cNvGrpSpPr/>
        <p:nvPr/>
      </p:nvGrpSpPr>
      <p:grpSpPr>
        <a:xfrm>
          <a:off x="0" y="0"/>
          <a:ext cx="0" cy="0"/>
          <a:chOff x="0" y="0"/>
          <a:chExt cx="0" cy="0"/>
        </a:xfrm>
      </p:grpSpPr>
      <p:sp>
        <p:nvSpPr>
          <p:cNvPr id="206" name="Google Shape;206;p49"/>
          <p:cNvSpPr txBox="1">
            <a:spLocks noGrp="1"/>
          </p:cNvSpPr>
          <p:nvPr>
            <p:ph type="ctrTitle"/>
          </p:nvPr>
        </p:nvSpPr>
        <p:spPr>
          <a:xfrm>
            <a:off x="4536549" y="1731727"/>
            <a:ext cx="6785600" cy="26216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933" b="1">
                <a:solidFill>
                  <a:schemeClr val="lt1"/>
                </a:solidFill>
                <a:latin typeface="Manrope"/>
                <a:ea typeface="Manrope"/>
                <a:cs typeface="Manrope"/>
                <a:sym typeface="Manrope"/>
              </a:rPr>
              <a:t>Healthy, Connected Buildings and the </a:t>
            </a:r>
            <a:endParaRPr sz="4933" b="1">
              <a:solidFill>
                <a:schemeClr val="lt1"/>
              </a:solidFill>
              <a:latin typeface="Manrope"/>
              <a:ea typeface="Manrope"/>
              <a:cs typeface="Manrope"/>
              <a:sym typeface="Manrope"/>
            </a:endParaRPr>
          </a:p>
          <a:p>
            <a:pPr marL="0" lvl="0" indent="0" algn="l" rtl="0">
              <a:spcBef>
                <a:spcPts val="0"/>
              </a:spcBef>
              <a:spcAft>
                <a:spcPts val="0"/>
              </a:spcAft>
              <a:buSzPts val="1100"/>
              <a:buNone/>
            </a:pPr>
            <a:r>
              <a:rPr lang="en" sz="4933" b="1">
                <a:solidFill>
                  <a:srgbClr val="42AD47"/>
                </a:solidFill>
                <a:latin typeface="Manrope"/>
                <a:ea typeface="Manrope"/>
                <a:cs typeface="Manrope"/>
                <a:sym typeface="Manrope"/>
              </a:rPr>
              <a:t>Fundamentals of IAQ</a:t>
            </a:r>
            <a:endParaRPr sz="4933" b="1">
              <a:solidFill>
                <a:srgbClr val="42AD47"/>
              </a:solidFill>
              <a:latin typeface="Manrope"/>
              <a:ea typeface="Manrope"/>
              <a:cs typeface="Manrope"/>
              <a:sym typeface="Manrope"/>
            </a:endParaRPr>
          </a:p>
        </p:txBody>
      </p:sp>
      <p:sp>
        <p:nvSpPr>
          <p:cNvPr id="207" name="Google Shape;207;p49"/>
          <p:cNvSpPr txBox="1"/>
          <p:nvPr/>
        </p:nvSpPr>
        <p:spPr>
          <a:xfrm>
            <a:off x="-1228300" y="2206433"/>
            <a:ext cx="6571600" cy="2424000"/>
          </a:xfrm>
          <a:prstGeom prst="rect">
            <a:avLst/>
          </a:prstGeom>
          <a:noFill/>
          <a:ln>
            <a:noFill/>
          </a:ln>
        </p:spPr>
        <p:txBody>
          <a:bodyPr spcFirstLastPara="1" wrap="square" lIns="95233" tIns="95233" rIns="95233" bIns="9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1333"/>
              </a:spcAft>
              <a:buClr>
                <a:srgbClr val="FFFFFF"/>
              </a:buClr>
              <a:buSzPts val="18000"/>
              <a:buFont typeface="Arial"/>
              <a:buNone/>
            </a:pPr>
            <a:r>
              <a:rPr lang="en" sz="31999">
                <a:solidFill>
                  <a:srgbClr val="42AD47"/>
                </a:solidFill>
                <a:latin typeface="Manrope Medium"/>
                <a:ea typeface="Manrope Medium"/>
                <a:cs typeface="Manrope Medium"/>
                <a:sym typeface="Manrope Medium"/>
              </a:rPr>
              <a:t>01.</a:t>
            </a:r>
            <a:endParaRPr sz="31999">
              <a:solidFill>
                <a:srgbClr val="42AD47"/>
              </a:solidFill>
              <a:latin typeface="Manrope Medium"/>
              <a:ea typeface="Manrope Medium"/>
              <a:cs typeface="Manrope Medium"/>
              <a:sym typeface="Manrope Medium"/>
            </a:endParaRPr>
          </a:p>
        </p:txBody>
      </p:sp>
      <p:cxnSp>
        <p:nvCxnSpPr>
          <p:cNvPr id="208" name="Google Shape;208;p49"/>
          <p:cNvCxnSpPr/>
          <p:nvPr/>
        </p:nvCxnSpPr>
        <p:spPr>
          <a:xfrm>
            <a:off x="4689233" y="4630433"/>
            <a:ext cx="7724000" cy="0"/>
          </a:xfrm>
          <a:prstGeom prst="straightConnector1">
            <a:avLst/>
          </a:prstGeom>
          <a:noFill/>
          <a:ln w="9525" cap="flat" cmpd="sng">
            <a:solidFill>
              <a:srgbClr val="42AD47"/>
            </a:solidFill>
            <a:prstDash val="solid"/>
            <a:round/>
            <a:headEnd type="none" w="med" len="med"/>
            <a:tailEnd type="none" w="med" len="med"/>
          </a:ln>
        </p:spPr>
      </p:cxnSp>
    </p:spTree>
    <p:extLst>
      <p:ext uri="{BB962C8B-B14F-4D97-AF65-F5344CB8AC3E}">
        <p14:creationId xmlns:p14="http://schemas.microsoft.com/office/powerpoint/2010/main" val="8038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12"/>
        <p:cNvGrpSpPr/>
        <p:nvPr/>
      </p:nvGrpSpPr>
      <p:grpSpPr>
        <a:xfrm>
          <a:off x="0" y="0"/>
          <a:ext cx="0" cy="0"/>
          <a:chOff x="0" y="0"/>
          <a:chExt cx="0" cy="0"/>
        </a:xfrm>
      </p:grpSpPr>
      <p:sp>
        <p:nvSpPr>
          <p:cNvPr id="213" name="Google Shape;213;p50"/>
          <p:cNvSpPr txBox="1"/>
          <p:nvPr/>
        </p:nvSpPr>
        <p:spPr>
          <a:xfrm>
            <a:off x="771567" y="1145283"/>
            <a:ext cx="10278000" cy="1577600"/>
          </a:xfrm>
          <a:prstGeom prst="rect">
            <a:avLst/>
          </a:prstGeom>
          <a:noFill/>
          <a:ln>
            <a:noFill/>
          </a:ln>
        </p:spPr>
        <p:txBody>
          <a:bodyPr spcFirstLastPara="1" wrap="square" lIns="38100" tIns="38100" rIns="38100" bIns="381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rgbClr val="002D46"/>
              </a:buClr>
              <a:buSzPts val="3800"/>
              <a:buFont typeface="Arial"/>
              <a:buNone/>
            </a:pPr>
            <a:r>
              <a:rPr lang="en" sz="4267" b="1">
                <a:solidFill>
                  <a:schemeClr val="lt1"/>
                </a:solidFill>
                <a:latin typeface="Manrope"/>
                <a:ea typeface="Manrope"/>
                <a:cs typeface="Manrope"/>
                <a:sym typeface="Manrope"/>
              </a:rPr>
              <a:t>Health and wellness have never been </a:t>
            </a:r>
            <a:r>
              <a:rPr lang="en" sz="4267" b="1">
                <a:solidFill>
                  <a:srgbClr val="42AD47"/>
                </a:solidFill>
                <a:latin typeface="Manrope"/>
                <a:ea typeface="Manrope"/>
                <a:cs typeface="Manrope"/>
                <a:sym typeface="Manrope"/>
              </a:rPr>
              <a:t>more important</a:t>
            </a:r>
            <a:r>
              <a:rPr lang="en" sz="4267" b="1">
                <a:solidFill>
                  <a:schemeClr val="lt1"/>
                </a:solidFill>
                <a:latin typeface="Manrope"/>
                <a:ea typeface="Manrope"/>
                <a:cs typeface="Manrope"/>
                <a:sym typeface="Manrope"/>
              </a:rPr>
              <a:t> than they are now. </a:t>
            </a:r>
            <a:endParaRPr sz="4267" b="1">
              <a:solidFill>
                <a:schemeClr val="lt1"/>
              </a:solidFill>
              <a:latin typeface="Manrope"/>
              <a:ea typeface="Manrope"/>
              <a:cs typeface="Manrope"/>
              <a:sym typeface="Manrope"/>
            </a:endParaRPr>
          </a:p>
        </p:txBody>
      </p:sp>
      <p:sp>
        <p:nvSpPr>
          <p:cNvPr id="214" name="Google Shape;214;p50"/>
          <p:cNvSpPr txBox="1"/>
          <p:nvPr/>
        </p:nvSpPr>
        <p:spPr>
          <a:xfrm>
            <a:off x="791555" y="4160033"/>
            <a:ext cx="5486000" cy="2164400"/>
          </a:xfrm>
          <a:prstGeom prst="rect">
            <a:avLst/>
          </a:prstGeom>
          <a:noFill/>
          <a:ln>
            <a:noFill/>
          </a:ln>
        </p:spPr>
        <p:txBody>
          <a:bodyPr spcFirstLastPara="1" wrap="square" lIns="38100" tIns="38100" rIns="38100" bIns="381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Increased environmental awareness</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Popularization of energy saving programs</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Residential and office buildings are tightly sealed</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Increases in the sources of indoor air pollution</a:t>
            </a:r>
            <a:endParaRPr sz="1600">
              <a:solidFill>
                <a:schemeClr val="lt1"/>
              </a:solidFill>
              <a:highlight>
                <a:schemeClr val="lt1"/>
              </a:highlight>
              <a:latin typeface="Manrope Medium"/>
              <a:ea typeface="Manrope Medium"/>
              <a:cs typeface="Manrope Medium"/>
              <a:sym typeface="Manrope Medium"/>
            </a:endParaRPr>
          </a:p>
        </p:txBody>
      </p:sp>
      <p:sp>
        <p:nvSpPr>
          <p:cNvPr id="215" name="Google Shape;215;p50"/>
          <p:cNvSpPr txBox="1"/>
          <p:nvPr/>
        </p:nvSpPr>
        <p:spPr>
          <a:xfrm>
            <a:off x="759604" y="3301792"/>
            <a:ext cx="1381600" cy="629234"/>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b="1">
                <a:solidFill>
                  <a:schemeClr val="lt1"/>
                </a:solidFill>
                <a:latin typeface="Manrope"/>
                <a:ea typeface="Manrope"/>
                <a:cs typeface="Manrope"/>
                <a:sym typeface="Manrope"/>
              </a:rPr>
              <a:t>Why?</a:t>
            </a:r>
            <a:endParaRPr sz="2489" b="1">
              <a:solidFill>
                <a:schemeClr val="lt1"/>
              </a:solidFill>
              <a:latin typeface="Manrope"/>
              <a:ea typeface="Manrope"/>
              <a:cs typeface="Manrope"/>
              <a:sym typeface="Manrope"/>
            </a:endParaRPr>
          </a:p>
        </p:txBody>
      </p:sp>
      <p:cxnSp>
        <p:nvCxnSpPr>
          <p:cNvPr id="216" name="Google Shape;216;p50"/>
          <p:cNvCxnSpPr/>
          <p:nvPr/>
        </p:nvCxnSpPr>
        <p:spPr>
          <a:xfrm>
            <a:off x="829300" y="3917596"/>
            <a:ext cx="8943200" cy="0"/>
          </a:xfrm>
          <a:prstGeom prst="straightConnector1">
            <a:avLst/>
          </a:prstGeom>
          <a:noFill/>
          <a:ln w="9525" cap="flat" cmpd="sng">
            <a:solidFill>
              <a:srgbClr val="42AD47"/>
            </a:solidFill>
            <a:prstDash val="solid"/>
            <a:round/>
            <a:headEnd type="none" w="med" len="med"/>
            <a:tailEnd type="none" w="med" len="med"/>
          </a:ln>
        </p:spPr>
      </p:cxnSp>
      <p:sp>
        <p:nvSpPr>
          <p:cNvPr id="217" name="Google Shape;217;p50"/>
          <p:cNvSpPr txBox="1"/>
          <p:nvPr/>
        </p:nvSpPr>
        <p:spPr>
          <a:xfrm>
            <a:off x="771667" y="600800"/>
            <a:ext cx="54860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01 - Healthy, Connected Buildings and the Fundamentals of IAQ</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1230364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21"/>
        <p:cNvGrpSpPr/>
        <p:nvPr/>
      </p:nvGrpSpPr>
      <p:grpSpPr>
        <a:xfrm>
          <a:off x="0" y="0"/>
          <a:ext cx="0" cy="0"/>
          <a:chOff x="0" y="0"/>
          <a:chExt cx="0" cy="0"/>
        </a:xfrm>
      </p:grpSpPr>
      <p:sp>
        <p:nvSpPr>
          <p:cNvPr id="222" name="Google Shape;222;p51"/>
          <p:cNvSpPr txBox="1">
            <a:spLocks noGrp="1"/>
          </p:cNvSpPr>
          <p:nvPr>
            <p:ph type="body" idx="1"/>
          </p:nvPr>
        </p:nvSpPr>
        <p:spPr>
          <a:xfrm>
            <a:off x="1239767" y="2089067"/>
            <a:ext cx="9989600" cy="1604400"/>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4000" b="1">
                <a:solidFill>
                  <a:schemeClr val="lt1"/>
                </a:solidFill>
                <a:latin typeface="Manrope"/>
                <a:ea typeface="Manrope"/>
                <a:cs typeface="Manrope"/>
                <a:sym typeface="Manrope"/>
              </a:rPr>
              <a:t>Workplaces need </a:t>
            </a:r>
            <a:r>
              <a:rPr lang="en" sz="4000" b="1" u="sng">
                <a:solidFill>
                  <a:srgbClr val="42AD47"/>
                </a:solidFill>
                <a:latin typeface="Manrope"/>
                <a:ea typeface="Manrope"/>
                <a:cs typeface="Manrope"/>
                <a:sym typeface="Manrope"/>
              </a:rPr>
              <a:t>fresh air</a:t>
            </a:r>
            <a:r>
              <a:rPr lang="en" sz="4000" b="1">
                <a:solidFill>
                  <a:schemeClr val="lt1"/>
                </a:solidFill>
                <a:latin typeface="Manrope"/>
                <a:ea typeface="Manrope"/>
                <a:cs typeface="Manrope"/>
                <a:sym typeface="Manrope"/>
              </a:rPr>
              <a:t>, not foosball tables and coffee bars.”</a:t>
            </a:r>
            <a:endParaRPr sz="2133" b="1">
              <a:solidFill>
                <a:schemeClr val="lt1"/>
              </a:solidFill>
              <a:latin typeface="Manrope"/>
              <a:ea typeface="Manrope"/>
              <a:cs typeface="Manrope"/>
              <a:sym typeface="Manrope"/>
            </a:endParaRPr>
          </a:p>
        </p:txBody>
      </p:sp>
      <p:sp>
        <p:nvSpPr>
          <p:cNvPr id="223" name="Google Shape;223;p51"/>
          <p:cNvSpPr txBox="1">
            <a:spLocks noGrp="1"/>
          </p:cNvSpPr>
          <p:nvPr>
            <p:ph type="body" idx="1"/>
          </p:nvPr>
        </p:nvSpPr>
        <p:spPr>
          <a:xfrm>
            <a:off x="1241900" y="4842267"/>
            <a:ext cx="6428400" cy="768000"/>
          </a:xfrm>
          <a:prstGeom prst="rect">
            <a:avLst/>
          </a:prstGeom>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40000"/>
              </a:lnSpc>
              <a:spcBef>
                <a:spcPts val="0"/>
              </a:spcBef>
              <a:spcAft>
                <a:spcPts val="0"/>
              </a:spcAft>
              <a:buNone/>
            </a:pPr>
            <a:r>
              <a:rPr lang="en" sz="1600">
                <a:solidFill>
                  <a:schemeClr val="lt1"/>
                </a:solidFill>
                <a:latin typeface="Manrope Medium"/>
                <a:ea typeface="Manrope Medium"/>
                <a:cs typeface="Manrope Medium"/>
                <a:sym typeface="Manrope Medium"/>
              </a:rPr>
              <a:t>Dr. Joseph Allen,  </a:t>
            </a:r>
            <a:endParaRPr sz="1600">
              <a:solidFill>
                <a:schemeClr val="lt1"/>
              </a:solidFill>
              <a:latin typeface="Manrope Medium"/>
              <a:ea typeface="Manrope Medium"/>
              <a:cs typeface="Manrope Medium"/>
              <a:sym typeface="Manrope Medium"/>
            </a:endParaRPr>
          </a:p>
          <a:p>
            <a:pPr marL="0" lvl="0" indent="0" algn="l" rtl="0">
              <a:lnSpc>
                <a:spcPct val="40000"/>
              </a:lnSpc>
              <a:spcBef>
                <a:spcPts val="1600"/>
              </a:spcBef>
              <a:spcAft>
                <a:spcPts val="1600"/>
              </a:spcAft>
              <a:buNone/>
            </a:pPr>
            <a:r>
              <a:rPr lang="en" sz="1600">
                <a:solidFill>
                  <a:schemeClr val="lt1"/>
                </a:solidFill>
                <a:latin typeface="Manrope Medium"/>
                <a:ea typeface="Manrope Medium"/>
                <a:cs typeface="Manrope Medium"/>
                <a:sym typeface="Manrope Medium"/>
              </a:rPr>
              <a:t>Associate Professor, Harvard T.H.Chan School of Public Health</a:t>
            </a:r>
            <a:endParaRPr sz="1600">
              <a:solidFill>
                <a:schemeClr val="lt1"/>
              </a:solidFill>
              <a:latin typeface="Manrope Medium"/>
              <a:ea typeface="Manrope Medium"/>
              <a:cs typeface="Manrope Medium"/>
              <a:sym typeface="Manrope Medium"/>
            </a:endParaRPr>
          </a:p>
        </p:txBody>
      </p:sp>
      <p:sp>
        <p:nvSpPr>
          <p:cNvPr id="224" name="Google Shape;224;p51"/>
          <p:cNvSpPr txBox="1">
            <a:spLocks noGrp="1"/>
          </p:cNvSpPr>
          <p:nvPr>
            <p:ph type="body" idx="1"/>
          </p:nvPr>
        </p:nvSpPr>
        <p:spPr>
          <a:xfrm>
            <a:off x="1112641" y="795000"/>
            <a:ext cx="1083600" cy="143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12800" b="1">
                <a:solidFill>
                  <a:schemeClr val="lt1"/>
                </a:solidFill>
                <a:latin typeface="Manrope"/>
                <a:ea typeface="Manrope"/>
                <a:cs typeface="Manrope"/>
                <a:sym typeface="Manrope"/>
              </a:rPr>
              <a:t>“</a:t>
            </a:r>
            <a:endParaRPr sz="12800" b="1">
              <a:solidFill>
                <a:schemeClr val="lt1"/>
              </a:solidFill>
              <a:latin typeface="Manrope"/>
              <a:ea typeface="Manrope"/>
              <a:cs typeface="Manrope"/>
              <a:sym typeface="Manrope"/>
            </a:endParaRPr>
          </a:p>
        </p:txBody>
      </p:sp>
      <p:cxnSp>
        <p:nvCxnSpPr>
          <p:cNvPr id="225" name="Google Shape;225;p51"/>
          <p:cNvCxnSpPr/>
          <p:nvPr/>
        </p:nvCxnSpPr>
        <p:spPr>
          <a:xfrm>
            <a:off x="1358000" y="4409967"/>
            <a:ext cx="2782400" cy="0"/>
          </a:xfrm>
          <a:prstGeom prst="straightConnector1">
            <a:avLst/>
          </a:prstGeom>
          <a:noFill/>
          <a:ln w="9525" cap="flat" cmpd="sng">
            <a:solidFill>
              <a:srgbClr val="1D4F5B"/>
            </a:solidFill>
            <a:prstDash val="solid"/>
            <a:round/>
            <a:headEnd type="none" w="med" len="med"/>
            <a:tailEnd type="none" w="med" len="med"/>
          </a:ln>
        </p:spPr>
      </p:cxnSp>
    </p:spTree>
    <p:extLst>
      <p:ext uri="{BB962C8B-B14F-4D97-AF65-F5344CB8AC3E}">
        <p14:creationId xmlns:p14="http://schemas.microsoft.com/office/powerpoint/2010/main" val="3443136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29"/>
        <p:cNvGrpSpPr/>
        <p:nvPr/>
      </p:nvGrpSpPr>
      <p:grpSpPr>
        <a:xfrm>
          <a:off x="0" y="0"/>
          <a:ext cx="0" cy="0"/>
          <a:chOff x="0" y="0"/>
          <a:chExt cx="0" cy="0"/>
        </a:xfrm>
      </p:grpSpPr>
      <p:sp>
        <p:nvSpPr>
          <p:cNvPr id="230" name="Google Shape;230;p52"/>
          <p:cNvSpPr txBox="1">
            <a:spLocks noGrp="1"/>
          </p:cNvSpPr>
          <p:nvPr>
            <p:ph type="title"/>
          </p:nvPr>
        </p:nvSpPr>
        <p:spPr>
          <a:xfrm>
            <a:off x="688133" y="1054300"/>
            <a:ext cx="10067600" cy="104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An Introduction to </a:t>
            </a:r>
            <a:r>
              <a:rPr lang="en" sz="4267" b="1">
                <a:solidFill>
                  <a:srgbClr val="42AD47"/>
                </a:solidFill>
                <a:latin typeface="Manrope"/>
                <a:ea typeface="Manrope"/>
                <a:cs typeface="Manrope"/>
                <a:sym typeface="Manrope"/>
              </a:rPr>
              <a:t>Healthy Buildings</a:t>
            </a:r>
            <a:endParaRPr sz="4267" b="1">
              <a:solidFill>
                <a:srgbClr val="42AD47"/>
              </a:solidFill>
              <a:latin typeface="Manrope"/>
              <a:ea typeface="Manrope"/>
              <a:cs typeface="Manrope"/>
              <a:sym typeface="Manrope"/>
            </a:endParaRPr>
          </a:p>
        </p:txBody>
      </p:sp>
      <p:sp>
        <p:nvSpPr>
          <p:cNvPr id="231" name="Google Shape;231;p52"/>
          <p:cNvSpPr txBox="1">
            <a:spLocks noGrp="1"/>
          </p:cNvSpPr>
          <p:nvPr>
            <p:ph type="body" idx="1"/>
          </p:nvPr>
        </p:nvSpPr>
        <p:spPr>
          <a:xfrm>
            <a:off x="700900" y="2438667"/>
            <a:ext cx="7156000" cy="1410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1600">
                <a:solidFill>
                  <a:schemeClr val="lt1"/>
                </a:solidFill>
                <a:latin typeface="Manrope Medium"/>
                <a:ea typeface="Manrope Medium"/>
                <a:cs typeface="Manrope Medium"/>
                <a:sym typeface="Manrope Medium"/>
              </a:rPr>
              <a:t>A healthy building is a commercial, residential, or public building which is designed in ways that promote the health, safety and wellbeing of its inhabitants. </a:t>
            </a:r>
            <a:endParaRPr sz="1600">
              <a:solidFill>
                <a:schemeClr val="lt1"/>
              </a:solidFill>
              <a:latin typeface="Manrope Medium"/>
              <a:ea typeface="Manrope Medium"/>
              <a:cs typeface="Manrope Medium"/>
              <a:sym typeface="Manrope Medium"/>
            </a:endParaRPr>
          </a:p>
        </p:txBody>
      </p:sp>
      <p:pic>
        <p:nvPicPr>
          <p:cNvPr id="232" name="Google Shape;232;p52"/>
          <p:cNvPicPr preferRelativeResize="0"/>
          <p:nvPr/>
        </p:nvPicPr>
        <p:blipFill rotWithShape="1">
          <a:blip r:embed="rId3">
            <a:alphaModFix/>
          </a:blip>
          <a:srcRect l="8272" r="12109" b="54545"/>
          <a:stretch/>
        </p:blipFill>
        <p:spPr>
          <a:xfrm>
            <a:off x="1892667" y="3711234"/>
            <a:ext cx="10299331" cy="3146765"/>
          </a:xfrm>
          <a:prstGeom prst="rect">
            <a:avLst/>
          </a:prstGeom>
          <a:noFill/>
          <a:ln>
            <a:noFill/>
          </a:ln>
        </p:spPr>
      </p:pic>
      <p:sp>
        <p:nvSpPr>
          <p:cNvPr id="233" name="Google Shape;233;p52"/>
          <p:cNvSpPr txBox="1"/>
          <p:nvPr/>
        </p:nvSpPr>
        <p:spPr>
          <a:xfrm>
            <a:off x="771667" y="600800"/>
            <a:ext cx="54860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01 - Healthy, Connected Buildings and the Fundamentals of IAQ</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2847579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37"/>
        <p:cNvGrpSpPr/>
        <p:nvPr/>
      </p:nvGrpSpPr>
      <p:grpSpPr>
        <a:xfrm>
          <a:off x="0" y="0"/>
          <a:ext cx="0" cy="0"/>
          <a:chOff x="0" y="0"/>
          <a:chExt cx="0" cy="0"/>
        </a:xfrm>
      </p:grpSpPr>
      <p:sp>
        <p:nvSpPr>
          <p:cNvPr id="238" name="Google Shape;238;p53"/>
          <p:cNvSpPr txBox="1"/>
          <p:nvPr/>
        </p:nvSpPr>
        <p:spPr>
          <a:xfrm>
            <a:off x="772300" y="920533"/>
            <a:ext cx="6739600" cy="18024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100"/>
              <a:buFont typeface="Arial"/>
              <a:buNone/>
            </a:pPr>
            <a:r>
              <a:rPr lang="en" sz="4267" b="1">
                <a:solidFill>
                  <a:schemeClr val="lt1"/>
                </a:solidFill>
                <a:latin typeface="Manrope"/>
                <a:ea typeface="Manrope"/>
                <a:cs typeface="Manrope"/>
                <a:sym typeface="Manrope"/>
              </a:rPr>
              <a:t>Foundations of a </a:t>
            </a:r>
            <a:r>
              <a:rPr lang="en" sz="4267" b="1">
                <a:solidFill>
                  <a:srgbClr val="42AD47"/>
                </a:solidFill>
                <a:latin typeface="Manrope"/>
                <a:ea typeface="Manrope"/>
                <a:cs typeface="Manrope"/>
                <a:sym typeface="Manrope"/>
              </a:rPr>
              <a:t>Healthy Building</a:t>
            </a:r>
            <a:endParaRPr sz="4267" b="1">
              <a:solidFill>
                <a:srgbClr val="42AD47"/>
              </a:solidFill>
              <a:latin typeface="Manrope"/>
              <a:ea typeface="Manrope"/>
              <a:cs typeface="Manrope"/>
              <a:sym typeface="Manrope"/>
            </a:endParaRPr>
          </a:p>
        </p:txBody>
      </p:sp>
      <p:sp>
        <p:nvSpPr>
          <p:cNvPr id="239" name="Google Shape;239;p53"/>
          <p:cNvSpPr txBox="1">
            <a:spLocks noGrp="1"/>
          </p:cNvSpPr>
          <p:nvPr>
            <p:ph type="body" idx="1"/>
          </p:nvPr>
        </p:nvSpPr>
        <p:spPr>
          <a:xfrm>
            <a:off x="724600" y="3500433"/>
            <a:ext cx="3263200" cy="2404800"/>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Ventilation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0"/>
              </a:spcAft>
              <a:buNone/>
            </a:pPr>
            <a:r>
              <a:rPr lang="en" sz="1600">
                <a:solidFill>
                  <a:schemeClr val="lt1"/>
                </a:solidFill>
                <a:latin typeface="Manrope Medium"/>
                <a:ea typeface="Manrope Medium"/>
                <a:cs typeface="Manrope Medium"/>
                <a:sym typeface="Manrope Medium"/>
              </a:rPr>
              <a:t>Air quality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0"/>
              </a:spcAft>
              <a:buNone/>
            </a:pPr>
            <a:r>
              <a:rPr lang="en" sz="1600">
                <a:solidFill>
                  <a:schemeClr val="lt1"/>
                </a:solidFill>
                <a:latin typeface="Manrope Medium"/>
                <a:ea typeface="Manrope Medium"/>
                <a:cs typeface="Manrope Medium"/>
                <a:sym typeface="Manrope Medium"/>
              </a:rPr>
              <a:t>Water quality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0"/>
              </a:spcAft>
              <a:buNone/>
            </a:pPr>
            <a:r>
              <a:rPr lang="en" sz="1600">
                <a:solidFill>
                  <a:schemeClr val="lt1"/>
                </a:solidFill>
                <a:latin typeface="Manrope Medium"/>
                <a:ea typeface="Manrope Medium"/>
                <a:cs typeface="Manrope Medium"/>
                <a:sym typeface="Manrope Medium"/>
              </a:rPr>
              <a:t>Thermal health (Temp &amp; RH)</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1600"/>
              </a:spcAft>
              <a:buNone/>
            </a:pPr>
            <a:r>
              <a:rPr lang="en" sz="1600">
                <a:solidFill>
                  <a:schemeClr val="lt1"/>
                </a:solidFill>
                <a:latin typeface="Manrope Medium"/>
                <a:ea typeface="Manrope Medium"/>
                <a:cs typeface="Manrope Medium"/>
                <a:sym typeface="Manrope Medium"/>
              </a:rPr>
              <a:t>Dust and pests </a:t>
            </a:r>
            <a:endParaRPr sz="1600">
              <a:solidFill>
                <a:schemeClr val="lt1"/>
              </a:solidFill>
              <a:latin typeface="Manrope Medium"/>
              <a:ea typeface="Manrope Medium"/>
              <a:cs typeface="Manrope Medium"/>
              <a:sym typeface="Manrope Medium"/>
            </a:endParaRPr>
          </a:p>
        </p:txBody>
      </p:sp>
      <p:sp>
        <p:nvSpPr>
          <p:cNvPr id="240" name="Google Shape;240;p53"/>
          <p:cNvSpPr txBox="1"/>
          <p:nvPr/>
        </p:nvSpPr>
        <p:spPr>
          <a:xfrm>
            <a:off x="4585484" y="3498587"/>
            <a:ext cx="2924800" cy="205180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Lighting and views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0"/>
              </a:spcAft>
              <a:buNone/>
            </a:pPr>
            <a:r>
              <a:rPr lang="en" sz="1600">
                <a:solidFill>
                  <a:schemeClr val="lt1"/>
                </a:solidFill>
                <a:latin typeface="Manrope Medium"/>
                <a:ea typeface="Manrope Medium"/>
                <a:cs typeface="Manrope Medium"/>
                <a:sym typeface="Manrope Medium"/>
              </a:rPr>
              <a:t>Noise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0"/>
              </a:spcAft>
              <a:buNone/>
            </a:pPr>
            <a:r>
              <a:rPr lang="en" sz="1600">
                <a:solidFill>
                  <a:schemeClr val="lt1"/>
                </a:solidFill>
                <a:latin typeface="Manrope Medium"/>
                <a:ea typeface="Manrope Medium"/>
                <a:cs typeface="Manrope Medium"/>
                <a:sym typeface="Manrope Medium"/>
              </a:rPr>
              <a:t>Moisture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1600"/>
              </a:spcAft>
              <a:buNone/>
            </a:pPr>
            <a:r>
              <a:rPr lang="en" sz="1600">
                <a:solidFill>
                  <a:schemeClr val="lt1"/>
                </a:solidFill>
                <a:latin typeface="Manrope Medium"/>
                <a:ea typeface="Manrope Medium"/>
                <a:cs typeface="Manrope Medium"/>
                <a:sym typeface="Manrope Medium"/>
              </a:rPr>
              <a:t>Safety and security</a:t>
            </a:r>
            <a:endParaRPr sz="1600">
              <a:solidFill>
                <a:schemeClr val="lt1"/>
              </a:solidFill>
              <a:latin typeface="Manrope Medium"/>
              <a:ea typeface="Manrope Medium"/>
              <a:cs typeface="Manrope Medium"/>
              <a:sym typeface="Manrope Medium"/>
            </a:endParaRPr>
          </a:p>
        </p:txBody>
      </p:sp>
      <p:sp>
        <p:nvSpPr>
          <p:cNvPr id="241" name="Google Shape;241;p53"/>
          <p:cNvSpPr txBox="1"/>
          <p:nvPr/>
        </p:nvSpPr>
        <p:spPr>
          <a:xfrm>
            <a:off x="771667" y="600800"/>
            <a:ext cx="48500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01 - Healthy, Connected Buildings and the Fundamentals of IAQ</a:t>
            </a:r>
            <a:endParaRPr sz="1200">
              <a:solidFill>
                <a:srgbClr val="999999"/>
              </a:solidFill>
              <a:latin typeface="Manrope Medium"/>
              <a:ea typeface="Manrope Medium"/>
              <a:cs typeface="Manrope Medium"/>
              <a:sym typeface="Manrope Medium"/>
            </a:endParaRPr>
          </a:p>
        </p:txBody>
      </p:sp>
      <p:pic>
        <p:nvPicPr>
          <p:cNvPr id="242" name="Google Shape;242;p53"/>
          <p:cNvPicPr preferRelativeResize="0"/>
          <p:nvPr/>
        </p:nvPicPr>
        <p:blipFill rotWithShape="1">
          <a:blip r:embed="rId3">
            <a:alphaModFix/>
          </a:blip>
          <a:srcRect r="38362" b="4716"/>
          <a:stretch/>
        </p:blipFill>
        <p:spPr>
          <a:xfrm>
            <a:off x="8795667" y="695734"/>
            <a:ext cx="3396335" cy="6162268"/>
          </a:xfrm>
          <a:prstGeom prst="rect">
            <a:avLst/>
          </a:prstGeom>
          <a:noFill/>
          <a:ln>
            <a:noFill/>
          </a:ln>
        </p:spPr>
      </p:pic>
    </p:spTree>
    <p:extLst>
      <p:ext uri="{BB962C8B-B14F-4D97-AF65-F5344CB8AC3E}">
        <p14:creationId xmlns:p14="http://schemas.microsoft.com/office/powerpoint/2010/main" val="267845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082053" y="1175660"/>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6" name="Picture 5">
            <a:extLst>
              <a:ext uri="{FF2B5EF4-FFF2-40B4-BE49-F238E27FC236}">
                <a16:creationId xmlns:a16="http://schemas.microsoft.com/office/drawing/2014/main" id="{7C81BE09-C71E-4F07-8A84-0E2EECE05AFC}"/>
              </a:ext>
            </a:extLst>
          </p:cNvPr>
          <p:cNvPicPr>
            <a:picLocks noChangeAspect="1"/>
          </p:cNvPicPr>
          <p:nvPr/>
        </p:nvPicPr>
        <p:blipFill>
          <a:blip r:embed="rId3"/>
          <a:stretch>
            <a:fillRect/>
          </a:stretch>
        </p:blipFill>
        <p:spPr>
          <a:xfrm>
            <a:off x="8380893" y="4844298"/>
            <a:ext cx="3145697" cy="708777"/>
          </a:xfrm>
          <a:prstGeom prst="rect">
            <a:avLst/>
          </a:prstGeom>
        </p:spPr>
      </p:pic>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264501" y="1985102"/>
            <a:ext cx="12032274" cy="4294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buFont typeface="+mj-lt"/>
              <a:buAutoNum type="arabicPeriod"/>
            </a:pPr>
            <a:r>
              <a:rPr lang="en-US" sz="1900" dirty="0"/>
              <a:t>Agenda</a:t>
            </a:r>
          </a:p>
          <a:p>
            <a:pPr marL="457200" indent="-457200">
              <a:lnSpc>
                <a:spcPct val="100000"/>
              </a:lnSpc>
              <a:spcBef>
                <a:spcPts val="0"/>
              </a:spcBef>
              <a:buFont typeface="+mj-lt"/>
              <a:buAutoNum type="arabicPeriod"/>
            </a:pPr>
            <a:r>
              <a:rPr lang="en-US" sz="1900" dirty="0"/>
              <a:t>Call to Order, Welcome, Introductions, About IBC</a:t>
            </a:r>
          </a:p>
          <a:p>
            <a:pPr marL="457200" indent="-457200">
              <a:lnSpc>
                <a:spcPct val="100000"/>
              </a:lnSpc>
              <a:spcBef>
                <a:spcPts val="0"/>
              </a:spcBef>
              <a:buFont typeface="+mj-lt"/>
              <a:buAutoNum type="arabicPeriod"/>
            </a:pPr>
            <a:r>
              <a:rPr lang="en-US" sz="1900" dirty="0"/>
              <a:t>Administrative </a:t>
            </a:r>
          </a:p>
          <a:p>
            <a:pPr marL="457200" indent="-457200">
              <a:lnSpc>
                <a:spcPct val="100000"/>
              </a:lnSpc>
              <a:spcBef>
                <a:spcPts val="0"/>
              </a:spcBef>
              <a:buFont typeface="+mj-lt"/>
              <a:buAutoNum type="arabicPeriod"/>
            </a:pPr>
            <a:r>
              <a:rPr lang="en-US" sz="1900" dirty="0"/>
              <a:t>Research Update</a:t>
            </a:r>
          </a:p>
          <a:p>
            <a:pPr marL="457200" indent="-457200">
              <a:lnSpc>
                <a:spcPct val="100000"/>
              </a:lnSpc>
              <a:spcBef>
                <a:spcPts val="0"/>
              </a:spcBef>
              <a:buFont typeface="+mj-lt"/>
              <a:buAutoNum type="arabicPeriod"/>
            </a:pPr>
            <a:r>
              <a:rPr lang="en-US" sz="1900" dirty="0"/>
              <a:t>Keynote: “</a:t>
            </a:r>
            <a:r>
              <a:rPr lang="en-CA" sz="1900" dirty="0"/>
              <a:t>Interpreting and Leveraging IAQ Data in the Connected Building” (30 min)</a:t>
            </a:r>
            <a:br>
              <a:rPr lang="en-CA" sz="1900" dirty="0"/>
            </a:br>
            <a:r>
              <a:rPr lang="en-CA" sz="1900" dirty="0"/>
              <a:t>	- Liam Bates (</a:t>
            </a:r>
            <a:r>
              <a:rPr lang="en-CA" sz="1900" dirty="0" err="1"/>
              <a:t>Kaiterra</a:t>
            </a:r>
            <a:r>
              <a:rPr lang="en-CA" sz="1900" dirty="0"/>
              <a:t>)</a:t>
            </a:r>
          </a:p>
          <a:p>
            <a:pPr marL="457200" indent="-457200">
              <a:lnSpc>
                <a:spcPct val="100000"/>
              </a:lnSpc>
              <a:spcBef>
                <a:spcPts val="0"/>
              </a:spcBef>
              <a:buFont typeface="+mj-lt"/>
              <a:buAutoNum type="arabicPeriod"/>
            </a:pPr>
            <a:r>
              <a:rPr lang="en-US" sz="1900" dirty="0"/>
              <a:t>CABA Podcast</a:t>
            </a:r>
          </a:p>
          <a:p>
            <a:pPr marL="457200" indent="-457200">
              <a:lnSpc>
                <a:spcPct val="100000"/>
              </a:lnSpc>
              <a:spcBef>
                <a:spcPts val="0"/>
              </a:spcBef>
              <a:buFont typeface="+mj-lt"/>
              <a:buAutoNum type="arabicPeriod"/>
            </a:pPr>
            <a:r>
              <a:rPr lang="en-US" sz="1900" dirty="0"/>
              <a:t>White Paper Sub-Committee Update</a:t>
            </a:r>
          </a:p>
          <a:p>
            <a:pPr marL="457200" indent="-457200">
              <a:lnSpc>
                <a:spcPct val="100000"/>
              </a:lnSpc>
              <a:spcBef>
                <a:spcPts val="0"/>
              </a:spcBef>
              <a:buFont typeface="+mj-lt"/>
              <a:buAutoNum type="arabicPeriod"/>
            </a:pPr>
            <a:r>
              <a:rPr lang="en-US" sz="1900" dirty="0"/>
              <a:t>New Business </a:t>
            </a:r>
          </a:p>
          <a:p>
            <a:pPr marL="457200" indent="-457200">
              <a:lnSpc>
                <a:spcPct val="100000"/>
              </a:lnSpc>
              <a:spcBef>
                <a:spcPts val="0"/>
              </a:spcBef>
              <a:buFont typeface="+mj-lt"/>
              <a:buAutoNum type="arabicPeriod"/>
            </a:pPr>
            <a:r>
              <a:rPr lang="en-US" sz="1900" dirty="0"/>
              <a:t>Announcements</a:t>
            </a:r>
          </a:p>
          <a:p>
            <a:pPr marL="457200" indent="-457200">
              <a:lnSpc>
                <a:spcPct val="100000"/>
              </a:lnSpc>
              <a:spcBef>
                <a:spcPts val="0"/>
              </a:spcBef>
              <a:buFont typeface="+mj-lt"/>
              <a:buAutoNum type="arabicPeriod"/>
            </a:pPr>
            <a:r>
              <a:rPr lang="en-US" sz="1900" dirty="0"/>
              <a:t>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46"/>
        <p:cNvGrpSpPr/>
        <p:nvPr/>
      </p:nvGrpSpPr>
      <p:grpSpPr>
        <a:xfrm>
          <a:off x="0" y="0"/>
          <a:ext cx="0" cy="0"/>
          <a:chOff x="0" y="0"/>
          <a:chExt cx="0" cy="0"/>
        </a:xfrm>
      </p:grpSpPr>
      <p:sp>
        <p:nvSpPr>
          <p:cNvPr id="247" name="Google Shape;247;p54"/>
          <p:cNvSpPr txBox="1">
            <a:spLocks noGrp="1"/>
          </p:cNvSpPr>
          <p:nvPr>
            <p:ph type="title"/>
          </p:nvPr>
        </p:nvSpPr>
        <p:spPr>
          <a:xfrm>
            <a:off x="704600" y="1050267"/>
            <a:ext cx="9297600" cy="88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267" b="1">
                <a:solidFill>
                  <a:schemeClr val="lt1"/>
                </a:solidFill>
                <a:latin typeface="Manrope"/>
                <a:ea typeface="Manrope"/>
                <a:cs typeface="Manrope"/>
                <a:sym typeface="Manrope"/>
              </a:rPr>
              <a:t>The Various Elements of IAQ</a:t>
            </a:r>
            <a:endParaRPr sz="4267" b="1">
              <a:solidFill>
                <a:schemeClr val="lt1"/>
              </a:solidFill>
              <a:latin typeface="Manrope"/>
              <a:ea typeface="Manrope"/>
              <a:cs typeface="Manrope"/>
              <a:sym typeface="Manrope"/>
            </a:endParaRPr>
          </a:p>
        </p:txBody>
      </p:sp>
      <p:sp>
        <p:nvSpPr>
          <p:cNvPr id="248" name="Google Shape;248;p54"/>
          <p:cNvSpPr txBox="1"/>
          <p:nvPr/>
        </p:nvSpPr>
        <p:spPr>
          <a:xfrm>
            <a:off x="1239768" y="2717800"/>
            <a:ext cx="1240000" cy="2093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2400">
                <a:solidFill>
                  <a:schemeClr val="lt1"/>
                </a:solidFill>
                <a:latin typeface="Manrope Medium"/>
                <a:ea typeface="Manrope Medium"/>
                <a:cs typeface="Manrope Medium"/>
                <a:sym typeface="Manrope Medium"/>
              </a:rPr>
              <a:t>PM</a:t>
            </a:r>
            <a:r>
              <a:rPr lang="en" sz="2400" baseline="-25000">
                <a:solidFill>
                  <a:schemeClr val="lt1"/>
                </a:solidFill>
                <a:latin typeface="Manrope Medium"/>
                <a:ea typeface="Manrope Medium"/>
                <a:cs typeface="Manrope Medium"/>
                <a:sym typeface="Manrope Medium"/>
              </a:rPr>
              <a:t>2.5</a:t>
            </a:r>
            <a:endParaRPr sz="2400" baseline="-250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endParaRPr sz="2400">
              <a:solidFill>
                <a:schemeClr val="lt1"/>
              </a:solidFill>
              <a:latin typeface="Manrope Medium"/>
              <a:ea typeface="Manrope Medium"/>
              <a:cs typeface="Manrope Medium"/>
              <a:sym typeface="Manrope Medium"/>
            </a:endParaRPr>
          </a:p>
          <a:p>
            <a:pPr marL="0" lvl="0" indent="0" algn="l" rtl="0">
              <a:spcBef>
                <a:spcPts val="0"/>
              </a:spcBef>
              <a:spcAft>
                <a:spcPts val="0"/>
              </a:spcAft>
              <a:buClr>
                <a:schemeClr val="dk1"/>
              </a:buClr>
              <a:buSzPts val="1100"/>
              <a:buFont typeface="Arial"/>
              <a:buNone/>
            </a:pPr>
            <a:r>
              <a:rPr lang="en" sz="2400">
                <a:solidFill>
                  <a:schemeClr val="lt1"/>
                </a:solidFill>
                <a:latin typeface="Manrope Medium"/>
                <a:ea typeface="Manrope Medium"/>
                <a:cs typeface="Manrope Medium"/>
                <a:sym typeface="Manrope Medium"/>
              </a:rPr>
              <a:t>TVOC</a:t>
            </a:r>
            <a:endParaRPr sz="24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endParaRPr sz="24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r>
              <a:rPr lang="en" sz="2400">
                <a:solidFill>
                  <a:schemeClr val="lt1"/>
                </a:solidFill>
                <a:latin typeface="Manrope Medium"/>
                <a:ea typeface="Manrope Medium"/>
                <a:cs typeface="Manrope Medium"/>
                <a:sym typeface="Manrope Medium"/>
              </a:rPr>
              <a:t>CO</a:t>
            </a:r>
            <a:r>
              <a:rPr lang="en" sz="2400" baseline="-25000">
                <a:solidFill>
                  <a:schemeClr val="lt1"/>
                </a:solidFill>
                <a:latin typeface="Manrope Medium"/>
                <a:ea typeface="Manrope Medium"/>
                <a:cs typeface="Manrope Medium"/>
                <a:sym typeface="Manrope Medium"/>
              </a:rPr>
              <a:t>2</a:t>
            </a:r>
            <a:endParaRPr sz="2400" baseline="-25000">
              <a:solidFill>
                <a:schemeClr val="lt1"/>
              </a:solidFill>
              <a:latin typeface="Manrope Medium"/>
              <a:ea typeface="Manrope Medium"/>
              <a:cs typeface="Manrope Medium"/>
              <a:sym typeface="Manrope Medium"/>
            </a:endParaRPr>
          </a:p>
        </p:txBody>
      </p:sp>
      <p:sp>
        <p:nvSpPr>
          <p:cNvPr id="249" name="Google Shape;249;p54"/>
          <p:cNvSpPr txBox="1"/>
          <p:nvPr/>
        </p:nvSpPr>
        <p:spPr>
          <a:xfrm>
            <a:off x="3501559" y="2696828"/>
            <a:ext cx="2174400" cy="2093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lt1"/>
                </a:solidFill>
                <a:latin typeface="Manrope Medium"/>
                <a:ea typeface="Manrope Medium"/>
                <a:cs typeface="Manrope Medium"/>
                <a:sym typeface="Manrope Medium"/>
              </a:rPr>
              <a:t>O</a:t>
            </a:r>
            <a:r>
              <a:rPr lang="en" sz="2400" baseline="-25000">
                <a:solidFill>
                  <a:schemeClr val="lt1"/>
                </a:solidFill>
                <a:latin typeface="Manrope Medium"/>
                <a:ea typeface="Manrope Medium"/>
                <a:cs typeface="Manrope Medium"/>
                <a:sym typeface="Manrope Medium"/>
              </a:rPr>
              <a:t>3</a:t>
            </a:r>
            <a:endParaRPr sz="2400" baseline="-250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endParaRPr sz="24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r>
              <a:rPr lang="en" sz="2400">
                <a:solidFill>
                  <a:schemeClr val="lt1"/>
                </a:solidFill>
                <a:latin typeface="Manrope Medium"/>
                <a:ea typeface="Manrope Medium"/>
                <a:cs typeface="Manrope Medium"/>
                <a:sym typeface="Manrope Medium"/>
              </a:rPr>
              <a:t>Temperature</a:t>
            </a:r>
            <a:endParaRPr sz="24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endParaRPr sz="2400">
              <a:solidFill>
                <a:schemeClr val="lt1"/>
              </a:solidFill>
              <a:latin typeface="Manrope Medium"/>
              <a:ea typeface="Manrope Medium"/>
              <a:cs typeface="Manrope Medium"/>
              <a:sym typeface="Manrope Medium"/>
            </a:endParaRPr>
          </a:p>
          <a:p>
            <a:pPr marL="0" lvl="0" indent="0" algn="l" rtl="0">
              <a:spcBef>
                <a:spcPts val="0"/>
              </a:spcBef>
              <a:spcAft>
                <a:spcPts val="0"/>
              </a:spcAft>
              <a:buNone/>
            </a:pPr>
            <a:r>
              <a:rPr lang="en" sz="2400">
                <a:solidFill>
                  <a:schemeClr val="lt1"/>
                </a:solidFill>
                <a:latin typeface="Manrope Medium"/>
                <a:ea typeface="Manrope Medium"/>
                <a:cs typeface="Manrope Medium"/>
                <a:sym typeface="Manrope Medium"/>
              </a:rPr>
              <a:t>Humidity</a:t>
            </a:r>
            <a:endParaRPr sz="2400" baseline="-25000">
              <a:solidFill>
                <a:schemeClr val="lt1"/>
              </a:solidFill>
              <a:latin typeface="Manrope Medium"/>
              <a:ea typeface="Manrope Medium"/>
              <a:cs typeface="Manrope Medium"/>
              <a:sym typeface="Manrope Medium"/>
            </a:endParaRPr>
          </a:p>
        </p:txBody>
      </p:sp>
      <p:sp>
        <p:nvSpPr>
          <p:cNvPr id="250" name="Google Shape;250;p54"/>
          <p:cNvSpPr txBox="1"/>
          <p:nvPr/>
        </p:nvSpPr>
        <p:spPr>
          <a:xfrm>
            <a:off x="771667" y="600800"/>
            <a:ext cx="54860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01 - Healthy, Connected Buildings and the Fundamentals of IAQ</a:t>
            </a:r>
            <a:endParaRPr sz="1200">
              <a:solidFill>
                <a:srgbClr val="999999"/>
              </a:solidFill>
              <a:latin typeface="Manrope Medium"/>
              <a:ea typeface="Manrope Medium"/>
              <a:cs typeface="Manrope Medium"/>
              <a:sym typeface="Manrope Medium"/>
            </a:endParaRPr>
          </a:p>
        </p:txBody>
      </p:sp>
      <p:pic>
        <p:nvPicPr>
          <p:cNvPr id="251" name="Google Shape;251;p54"/>
          <p:cNvPicPr preferRelativeResize="0"/>
          <p:nvPr/>
        </p:nvPicPr>
        <p:blipFill rotWithShape="1">
          <a:blip r:embed="rId3">
            <a:alphaModFix/>
          </a:blip>
          <a:srcRect r="4452" b="6076"/>
          <a:stretch/>
        </p:blipFill>
        <p:spPr>
          <a:xfrm>
            <a:off x="6359267" y="3519922"/>
            <a:ext cx="5934332" cy="3338079"/>
          </a:xfrm>
          <a:prstGeom prst="rect">
            <a:avLst/>
          </a:prstGeom>
          <a:noFill/>
          <a:ln>
            <a:noFill/>
          </a:ln>
        </p:spPr>
      </p:pic>
      <p:pic>
        <p:nvPicPr>
          <p:cNvPr id="252" name="Google Shape;252;p54"/>
          <p:cNvPicPr preferRelativeResize="0"/>
          <p:nvPr/>
        </p:nvPicPr>
        <p:blipFill>
          <a:blip r:embed="rId4">
            <a:alphaModFix/>
          </a:blip>
          <a:stretch>
            <a:fillRect/>
          </a:stretch>
        </p:blipFill>
        <p:spPr>
          <a:xfrm>
            <a:off x="813466" y="4281625"/>
            <a:ext cx="326900" cy="330943"/>
          </a:xfrm>
          <a:prstGeom prst="rect">
            <a:avLst/>
          </a:prstGeom>
          <a:noFill/>
          <a:ln>
            <a:noFill/>
          </a:ln>
        </p:spPr>
      </p:pic>
      <p:pic>
        <p:nvPicPr>
          <p:cNvPr id="253" name="Google Shape;253;p54"/>
          <p:cNvPicPr preferRelativeResize="0"/>
          <p:nvPr/>
        </p:nvPicPr>
        <p:blipFill>
          <a:blip r:embed="rId5">
            <a:alphaModFix/>
          </a:blip>
          <a:stretch>
            <a:fillRect/>
          </a:stretch>
        </p:blipFill>
        <p:spPr>
          <a:xfrm>
            <a:off x="809432" y="2823967"/>
            <a:ext cx="334971" cy="330943"/>
          </a:xfrm>
          <a:prstGeom prst="rect">
            <a:avLst/>
          </a:prstGeom>
          <a:noFill/>
          <a:ln>
            <a:noFill/>
          </a:ln>
        </p:spPr>
      </p:pic>
      <p:pic>
        <p:nvPicPr>
          <p:cNvPr id="254" name="Google Shape;254;p54"/>
          <p:cNvPicPr preferRelativeResize="0"/>
          <p:nvPr/>
        </p:nvPicPr>
        <p:blipFill>
          <a:blip r:embed="rId6">
            <a:alphaModFix/>
          </a:blip>
          <a:stretch>
            <a:fillRect/>
          </a:stretch>
        </p:blipFill>
        <p:spPr>
          <a:xfrm>
            <a:off x="3078563" y="4314641"/>
            <a:ext cx="343503" cy="330944"/>
          </a:xfrm>
          <a:prstGeom prst="rect">
            <a:avLst/>
          </a:prstGeom>
          <a:noFill/>
          <a:ln>
            <a:noFill/>
          </a:ln>
        </p:spPr>
      </p:pic>
      <p:pic>
        <p:nvPicPr>
          <p:cNvPr id="255" name="Google Shape;255;p54"/>
          <p:cNvPicPr preferRelativeResize="0"/>
          <p:nvPr/>
        </p:nvPicPr>
        <p:blipFill>
          <a:blip r:embed="rId7">
            <a:alphaModFix/>
          </a:blip>
          <a:stretch>
            <a:fillRect/>
          </a:stretch>
        </p:blipFill>
        <p:spPr>
          <a:xfrm>
            <a:off x="3086893" y="3601345"/>
            <a:ext cx="326849" cy="330944"/>
          </a:xfrm>
          <a:prstGeom prst="rect">
            <a:avLst/>
          </a:prstGeom>
          <a:noFill/>
          <a:ln>
            <a:noFill/>
          </a:ln>
        </p:spPr>
      </p:pic>
      <p:pic>
        <p:nvPicPr>
          <p:cNvPr id="256" name="Google Shape;256;p54"/>
          <p:cNvPicPr preferRelativeResize="0"/>
          <p:nvPr/>
        </p:nvPicPr>
        <p:blipFill>
          <a:blip r:embed="rId8">
            <a:alphaModFix/>
          </a:blip>
          <a:stretch>
            <a:fillRect/>
          </a:stretch>
        </p:blipFill>
        <p:spPr>
          <a:xfrm>
            <a:off x="825391" y="3535543"/>
            <a:ext cx="303053" cy="365456"/>
          </a:xfrm>
          <a:prstGeom prst="rect">
            <a:avLst/>
          </a:prstGeom>
          <a:noFill/>
          <a:ln>
            <a:noFill/>
          </a:ln>
        </p:spPr>
      </p:pic>
      <p:pic>
        <p:nvPicPr>
          <p:cNvPr id="257" name="Google Shape;257;p54"/>
          <p:cNvPicPr preferRelativeResize="0"/>
          <p:nvPr/>
        </p:nvPicPr>
        <p:blipFill>
          <a:blip r:embed="rId9">
            <a:alphaModFix/>
          </a:blip>
          <a:stretch>
            <a:fillRect/>
          </a:stretch>
        </p:blipFill>
        <p:spPr>
          <a:xfrm>
            <a:off x="3091658" y="2831746"/>
            <a:ext cx="326877" cy="314732"/>
          </a:xfrm>
          <a:prstGeom prst="rect">
            <a:avLst/>
          </a:prstGeom>
          <a:noFill/>
          <a:ln>
            <a:noFill/>
          </a:ln>
        </p:spPr>
      </p:pic>
      <p:pic>
        <p:nvPicPr>
          <p:cNvPr id="258" name="Google Shape;258;p54"/>
          <p:cNvPicPr preferRelativeResize="0"/>
          <p:nvPr/>
        </p:nvPicPr>
        <p:blipFill rotWithShape="1">
          <a:blip r:embed="rId10">
            <a:alphaModFix/>
          </a:blip>
          <a:srcRect t="21402"/>
          <a:stretch/>
        </p:blipFill>
        <p:spPr>
          <a:xfrm>
            <a:off x="9874467" y="0"/>
            <a:ext cx="801133" cy="2835632"/>
          </a:xfrm>
          <a:prstGeom prst="rect">
            <a:avLst/>
          </a:prstGeom>
          <a:noFill/>
          <a:ln>
            <a:noFill/>
          </a:ln>
        </p:spPr>
      </p:pic>
    </p:spTree>
    <p:extLst>
      <p:ext uri="{BB962C8B-B14F-4D97-AF65-F5344CB8AC3E}">
        <p14:creationId xmlns:p14="http://schemas.microsoft.com/office/powerpoint/2010/main" val="857221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62"/>
        <p:cNvGrpSpPr/>
        <p:nvPr/>
      </p:nvGrpSpPr>
      <p:grpSpPr>
        <a:xfrm>
          <a:off x="0" y="0"/>
          <a:ext cx="0" cy="0"/>
          <a:chOff x="0" y="0"/>
          <a:chExt cx="0" cy="0"/>
        </a:xfrm>
      </p:grpSpPr>
      <p:sp>
        <p:nvSpPr>
          <p:cNvPr id="263" name="Google Shape;263;p55"/>
          <p:cNvSpPr txBox="1"/>
          <p:nvPr/>
        </p:nvSpPr>
        <p:spPr>
          <a:xfrm>
            <a:off x="-1228300" y="2206433"/>
            <a:ext cx="6571600" cy="2424000"/>
          </a:xfrm>
          <a:prstGeom prst="rect">
            <a:avLst/>
          </a:prstGeom>
          <a:noFill/>
          <a:ln>
            <a:noFill/>
          </a:ln>
        </p:spPr>
        <p:txBody>
          <a:bodyPr spcFirstLastPara="1" wrap="square" lIns="95233" tIns="95233" rIns="95233" bIns="9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1333"/>
              </a:spcAft>
              <a:buClr>
                <a:srgbClr val="FFFFFF"/>
              </a:buClr>
              <a:buSzPts val="18000"/>
              <a:buFont typeface="Arial"/>
              <a:buNone/>
            </a:pPr>
            <a:r>
              <a:rPr lang="en" sz="31999">
                <a:solidFill>
                  <a:srgbClr val="42AD47"/>
                </a:solidFill>
                <a:latin typeface="Manrope Medium"/>
                <a:ea typeface="Manrope Medium"/>
                <a:cs typeface="Manrope Medium"/>
                <a:sym typeface="Manrope Medium"/>
              </a:rPr>
              <a:t>02.</a:t>
            </a:r>
            <a:endParaRPr sz="31999">
              <a:solidFill>
                <a:srgbClr val="42AD47"/>
              </a:solidFill>
              <a:latin typeface="Manrope Medium"/>
              <a:ea typeface="Manrope Medium"/>
              <a:cs typeface="Manrope Medium"/>
              <a:sym typeface="Manrope Medium"/>
            </a:endParaRPr>
          </a:p>
        </p:txBody>
      </p:sp>
      <p:sp>
        <p:nvSpPr>
          <p:cNvPr id="264" name="Google Shape;264;p55"/>
          <p:cNvSpPr txBox="1">
            <a:spLocks noGrp="1"/>
          </p:cNvSpPr>
          <p:nvPr>
            <p:ph type="ctrTitle"/>
          </p:nvPr>
        </p:nvSpPr>
        <p:spPr>
          <a:xfrm>
            <a:off x="5414033" y="1943767"/>
            <a:ext cx="5048000" cy="2424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933" b="1">
                <a:solidFill>
                  <a:schemeClr val="lt1"/>
                </a:solidFill>
                <a:latin typeface="Manrope"/>
                <a:ea typeface="Manrope"/>
                <a:cs typeface="Manrope"/>
                <a:sym typeface="Manrope"/>
              </a:rPr>
              <a:t>Collecting and Interpreting </a:t>
            </a:r>
            <a:endParaRPr sz="4933" b="1">
              <a:solidFill>
                <a:schemeClr val="lt1"/>
              </a:solidFill>
              <a:latin typeface="Manrope"/>
              <a:ea typeface="Manrope"/>
              <a:cs typeface="Manrope"/>
              <a:sym typeface="Manrope"/>
            </a:endParaRPr>
          </a:p>
          <a:p>
            <a:pPr marL="0" lvl="0" indent="0" algn="l" rtl="0">
              <a:spcBef>
                <a:spcPts val="0"/>
              </a:spcBef>
              <a:spcAft>
                <a:spcPts val="0"/>
              </a:spcAft>
              <a:buClr>
                <a:schemeClr val="dk1"/>
              </a:buClr>
              <a:buSzPts val="1100"/>
              <a:buFont typeface="Arial"/>
              <a:buNone/>
            </a:pPr>
            <a:r>
              <a:rPr lang="en" sz="4933" b="1">
                <a:solidFill>
                  <a:srgbClr val="42AD47"/>
                </a:solidFill>
                <a:latin typeface="Manrope"/>
                <a:ea typeface="Manrope"/>
                <a:cs typeface="Manrope"/>
                <a:sym typeface="Manrope"/>
              </a:rPr>
              <a:t>IAQ Data </a:t>
            </a:r>
            <a:endParaRPr sz="4933" b="1">
              <a:solidFill>
                <a:srgbClr val="42AD47"/>
              </a:solidFill>
              <a:latin typeface="Manrope"/>
              <a:ea typeface="Manrope"/>
              <a:cs typeface="Manrope"/>
              <a:sym typeface="Manrope"/>
            </a:endParaRPr>
          </a:p>
        </p:txBody>
      </p:sp>
      <p:cxnSp>
        <p:nvCxnSpPr>
          <p:cNvPr id="265" name="Google Shape;265;p55"/>
          <p:cNvCxnSpPr/>
          <p:nvPr/>
        </p:nvCxnSpPr>
        <p:spPr>
          <a:xfrm>
            <a:off x="5603633" y="4630433"/>
            <a:ext cx="6710000" cy="0"/>
          </a:xfrm>
          <a:prstGeom prst="straightConnector1">
            <a:avLst/>
          </a:prstGeom>
          <a:noFill/>
          <a:ln w="9525" cap="flat" cmpd="sng">
            <a:solidFill>
              <a:srgbClr val="42AD47"/>
            </a:solidFill>
            <a:prstDash val="solid"/>
            <a:round/>
            <a:headEnd type="none" w="med" len="med"/>
            <a:tailEnd type="none" w="med" len="med"/>
          </a:ln>
        </p:spPr>
      </p:cxnSp>
    </p:spTree>
    <p:extLst>
      <p:ext uri="{BB962C8B-B14F-4D97-AF65-F5344CB8AC3E}">
        <p14:creationId xmlns:p14="http://schemas.microsoft.com/office/powerpoint/2010/main" val="3735552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69"/>
        <p:cNvGrpSpPr/>
        <p:nvPr/>
      </p:nvGrpSpPr>
      <p:grpSpPr>
        <a:xfrm>
          <a:off x="0" y="0"/>
          <a:ext cx="0" cy="0"/>
          <a:chOff x="0" y="0"/>
          <a:chExt cx="0" cy="0"/>
        </a:xfrm>
      </p:grpSpPr>
      <p:sp>
        <p:nvSpPr>
          <p:cNvPr id="270" name="Google Shape;270;p56"/>
          <p:cNvSpPr txBox="1">
            <a:spLocks noGrp="1"/>
          </p:cNvSpPr>
          <p:nvPr>
            <p:ph type="body" idx="1"/>
          </p:nvPr>
        </p:nvSpPr>
        <p:spPr>
          <a:xfrm>
            <a:off x="1239767" y="2089067"/>
            <a:ext cx="8468800" cy="1604400"/>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4000" b="1">
                <a:solidFill>
                  <a:schemeClr val="lt1"/>
                </a:solidFill>
                <a:latin typeface="Manrope"/>
                <a:ea typeface="Manrope"/>
                <a:cs typeface="Manrope"/>
                <a:sym typeface="Manrope"/>
              </a:rPr>
              <a:t>What gets </a:t>
            </a:r>
            <a:r>
              <a:rPr lang="en" sz="4000" b="1" u="sng">
                <a:solidFill>
                  <a:srgbClr val="42AD47"/>
                </a:solidFill>
                <a:latin typeface="Manrope"/>
                <a:ea typeface="Manrope"/>
                <a:cs typeface="Manrope"/>
                <a:sym typeface="Manrope"/>
              </a:rPr>
              <a:t>measured</a:t>
            </a:r>
            <a:r>
              <a:rPr lang="en" sz="4000" b="1">
                <a:solidFill>
                  <a:schemeClr val="lt1"/>
                </a:solidFill>
                <a:latin typeface="Manrope"/>
                <a:ea typeface="Manrope"/>
                <a:cs typeface="Manrope"/>
                <a:sym typeface="Manrope"/>
              </a:rPr>
              <a:t>, gets managed.”</a:t>
            </a:r>
            <a:endParaRPr sz="2133" b="1">
              <a:solidFill>
                <a:schemeClr val="lt1"/>
              </a:solidFill>
              <a:latin typeface="Manrope"/>
              <a:ea typeface="Manrope"/>
              <a:cs typeface="Manrope"/>
              <a:sym typeface="Manrope"/>
            </a:endParaRPr>
          </a:p>
        </p:txBody>
      </p:sp>
      <p:sp>
        <p:nvSpPr>
          <p:cNvPr id="271" name="Google Shape;271;p56"/>
          <p:cNvSpPr txBox="1">
            <a:spLocks noGrp="1"/>
          </p:cNvSpPr>
          <p:nvPr>
            <p:ph type="body" idx="1"/>
          </p:nvPr>
        </p:nvSpPr>
        <p:spPr>
          <a:xfrm>
            <a:off x="1241900" y="4803953"/>
            <a:ext cx="1953600" cy="768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1600"/>
              </a:spcAft>
              <a:buNone/>
            </a:pPr>
            <a:r>
              <a:rPr lang="en" sz="1600">
                <a:solidFill>
                  <a:schemeClr val="lt1"/>
                </a:solidFill>
                <a:latin typeface="Manrope Medium"/>
                <a:ea typeface="Manrope Medium"/>
                <a:cs typeface="Manrope Medium"/>
                <a:sym typeface="Manrope Medium"/>
              </a:rPr>
              <a:t>Peter Drucker</a:t>
            </a:r>
            <a:endParaRPr sz="1600">
              <a:solidFill>
                <a:schemeClr val="lt1"/>
              </a:solidFill>
              <a:latin typeface="Manrope Medium"/>
              <a:ea typeface="Manrope Medium"/>
              <a:cs typeface="Manrope Medium"/>
              <a:sym typeface="Manrope Medium"/>
            </a:endParaRPr>
          </a:p>
        </p:txBody>
      </p:sp>
      <p:sp>
        <p:nvSpPr>
          <p:cNvPr id="272" name="Google Shape;272;p56"/>
          <p:cNvSpPr txBox="1">
            <a:spLocks noGrp="1"/>
          </p:cNvSpPr>
          <p:nvPr>
            <p:ph type="body" idx="1"/>
          </p:nvPr>
        </p:nvSpPr>
        <p:spPr>
          <a:xfrm>
            <a:off x="1112641" y="795000"/>
            <a:ext cx="1083600" cy="143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12800" b="1">
                <a:solidFill>
                  <a:schemeClr val="lt1"/>
                </a:solidFill>
                <a:latin typeface="Manrope"/>
                <a:ea typeface="Manrope"/>
                <a:cs typeface="Manrope"/>
                <a:sym typeface="Manrope"/>
              </a:rPr>
              <a:t>“</a:t>
            </a:r>
            <a:endParaRPr sz="12800" b="1">
              <a:solidFill>
                <a:schemeClr val="lt1"/>
              </a:solidFill>
              <a:latin typeface="Manrope"/>
              <a:ea typeface="Manrope"/>
              <a:cs typeface="Manrope"/>
              <a:sym typeface="Manrope"/>
            </a:endParaRPr>
          </a:p>
        </p:txBody>
      </p:sp>
      <p:cxnSp>
        <p:nvCxnSpPr>
          <p:cNvPr id="273" name="Google Shape;273;p56"/>
          <p:cNvCxnSpPr/>
          <p:nvPr/>
        </p:nvCxnSpPr>
        <p:spPr>
          <a:xfrm>
            <a:off x="1358000" y="4409967"/>
            <a:ext cx="2782400" cy="0"/>
          </a:xfrm>
          <a:prstGeom prst="straightConnector1">
            <a:avLst/>
          </a:prstGeom>
          <a:noFill/>
          <a:ln w="9525" cap="flat" cmpd="sng">
            <a:solidFill>
              <a:srgbClr val="1D4F5B"/>
            </a:solidFill>
            <a:prstDash val="solid"/>
            <a:round/>
            <a:headEnd type="none" w="med" len="med"/>
            <a:tailEnd type="none" w="med" len="med"/>
          </a:ln>
        </p:spPr>
      </p:cxnSp>
    </p:spTree>
    <p:extLst>
      <p:ext uri="{BB962C8B-B14F-4D97-AF65-F5344CB8AC3E}">
        <p14:creationId xmlns:p14="http://schemas.microsoft.com/office/powerpoint/2010/main" val="3123483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77"/>
        <p:cNvGrpSpPr/>
        <p:nvPr/>
      </p:nvGrpSpPr>
      <p:grpSpPr>
        <a:xfrm>
          <a:off x="0" y="0"/>
          <a:ext cx="0" cy="0"/>
          <a:chOff x="0" y="0"/>
          <a:chExt cx="0" cy="0"/>
        </a:xfrm>
      </p:grpSpPr>
      <p:sp>
        <p:nvSpPr>
          <p:cNvPr id="278" name="Google Shape;278;p57"/>
          <p:cNvSpPr txBox="1"/>
          <p:nvPr/>
        </p:nvSpPr>
        <p:spPr>
          <a:xfrm>
            <a:off x="795467" y="1166679"/>
            <a:ext cx="6652400" cy="13052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267" b="1">
                <a:solidFill>
                  <a:schemeClr val="lt1"/>
                </a:solidFill>
                <a:latin typeface="Manrope"/>
                <a:ea typeface="Manrope"/>
                <a:cs typeface="Manrope"/>
                <a:sym typeface="Manrope"/>
              </a:rPr>
              <a:t>Air Quality Spot Checks: </a:t>
            </a:r>
            <a:endParaRPr sz="4267" b="1">
              <a:solidFill>
                <a:schemeClr val="lt1"/>
              </a:solidFill>
              <a:latin typeface="Manrope"/>
              <a:ea typeface="Manrope"/>
              <a:cs typeface="Manrope"/>
              <a:sym typeface="Manrope"/>
            </a:endParaRPr>
          </a:p>
          <a:p>
            <a:pPr marL="0" lvl="0" indent="0" algn="l" rtl="0">
              <a:spcBef>
                <a:spcPts val="0"/>
              </a:spcBef>
              <a:spcAft>
                <a:spcPts val="0"/>
              </a:spcAft>
              <a:buClr>
                <a:schemeClr val="dk1"/>
              </a:buClr>
              <a:buSzPts val="1100"/>
              <a:buFont typeface="Arial"/>
              <a:buNone/>
            </a:pPr>
            <a:r>
              <a:rPr lang="en" sz="4267" b="1">
                <a:solidFill>
                  <a:srgbClr val="42AD47"/>
                </a:solidFill>
                <a:latin typeface="Manrope"/>
                <a:ea typeface="Manrope"/>
                <a:cs typeface="Manrope"/>
                <a:sym typeface="Manrope"/>
              </a:rPr>
              <a:t>What We Used to Do</a:t>
            </a:r>
            <a:r>
              <a:rPr lang="en" sz="4267" b="1">
                <a:solidFill>
                  <a:schemeClr val="lt1"/>
                </a:solidFill>
                <a:latin typeface="Manrope"/>
                <a:ea typeface="Manrope"/>
                <a:cs typeface="Manrope"/>
                <a:sym typeface="Manrope"/>
              </a:rPr>
              <a:t> </a:t>
            </a:r>
            <a:endParaRPr sz="4267" b="1">
              <a:solidFill>
                <a:schemeClr val="lt1"/>
              </a:solidFill>
              <a:latin typeface="Manrope"/>
              <a:ea typeface="Manrope"/>
              <a:cs typeface="Manrope"/>
              <a:sym typeface="Manrope"/>
            </a:endParaRPr>
          </a:p>
        </p:txBody>
      </p:sp>
      <p:sp>
        <p:nvSpPr>
          <p:cNvPr id="279" name="Google Shape;279;p57"/>
          <p:cNvSpPr txBox="1">
            <a:spLocks noGrp="1"/>
          </p:cNvSpPr>
          <p:nvPr>
            <p:ph type="body" idx="1"/>
          </p:nvPr>
        </p:nvSpPr>
        <p:spPr>
          <a:xfrm>
            <a:off x="708833" y="4328671"/>
            <a:ext cx="6652400" cy="1711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 sz="1867">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One-time measurement = limited data points.</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0"/>
              </a:spcAft>
              <a:buClr>
                <a:schemeClr val="dk1"/>
              </a:buClr>
              <a:buSzPts val="1100"/>
              <a:buFont typeface="Arial"/>
              <a:buNone/>
            </a:pPr>
            <a:r>
              <a:rPr lang="en" sz="1867">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One-location measurement = lack of comprehensive coverage.</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1600"/>
              </a:spcBef>
              <a:spcAft>
                <a:spcPts val="1600"/>
              </a:spcAft>
              <a:buClr>
                <a:schemeClr val="dk1"/>
              </a:buClr>
              <a:buSzPts val="1100"/>
              <a:buFont typeface="Arial"/>
              <a:buNone/>
            </a:pPr>
            <a:r>
              <a:rPr lang="en" sz="1867">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Only reporting = no access to raw data.</a:t>
            </a:r>
            <a:endParaRPr sz="1600">
              <a:solidFill>
                <a:schemeClr val="lt1"/>
              </a:solidFill>
              <a:latin typeface="Manrope Medium"/>
              <a:ea typeface="Manrope Medium"/>
              <a:cs typeface="Manrope Medium"/>
              <a:sym typeface="Manrope Medium"/>
            </a:endParaRPr>
          </a:p>
        </p:txBody>
      </p:sp>
      <p:pic>
        <p:nvPicPr>
          <p:cNvPr id="280" name="Google Shape;280;p57"/>
          <p:cNvPicPr preferRelativeResize="0"/>
          <p:nvPr/>
        </p:nvPicPr>
        <p:blipFill rotWithShape="1">
          <a:blip r:embed="rId3">
            <a:alphaModFix/>
          </a:blip>
          <a:srcRect l="21498" r="351"/>
          <a:stretch/>
        </p:blipFill>
        <p:spPr>
          <a:xfrm>
            <a:off x="7681700" y="2535057"/>
            <a:ext cx="3654400" cy="3115600"/>
          </a:xfrm>
          <a:prstGeom prst="roundRect">
            <a:avLst>
              <a:gd name="adj" fmla="val 3637"/>
            </a:avLst>
          </a:prstGeom>
          <a:noFill/>
          <a:ln>
            <a:noFill/>
          </a:ln>
        </p:spPr>
      </p:pic>
      <p:sp>
        <p:nvSpPr>
          <p:cNvPr id="281" name="Google Shape;281;p57"/>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02 - Collecting and Interpreting IAQ Data</a:t>
            </a:r>
            <a:endParaRPr sz="1200">
              <a:solidFill>
                <a:srgbClr val="999999"/>
              </a:solidFill>
              <a:latin typeface="Manrope Medium"/>
              <a:ea typeface="Manrope Medium"/>
              <a:cs typeface="Manrope Medium"/>
              <a:sym typeface="Manrope Medium"/>
            </a:endParaRPr>
          </a:p>
        </p:txBody>
      </p:sp>
      <p:cxnSp>
        <p:nvCxnSpPr>
          <p:cNvPr id="282" name="Google Shape;282;p57"/>
          <p:cNvCxnSpPr/>
          <p:nvPr/>
        </p:nvCxnSpPr>
        <p:spPr>
          <a:xfrm>
            <a:off x="878367" y="4216071"/>
            <a:ext cx="6122800" cy="0"/>
          </a:xfrm>
          <a:prstGeom prst="straightConnector1">
            <a:avLst/>
          </a:prstGeom>
          <a:noFill/>
          <a:ln w="9525" cap="flat" cmpd="sng">
            <a:solidFill>
              <a:srgbClr val="42AD47"/>
            </a:solidFill>
            <a:prstDash val="solid"/>
            <a:round/>
            <a:headEnd type="none" w="med" len="med"/>
            <a:tailEnd type="none" w="med" len="med"/>
          </a:ln>
        </p:spPr>
      </p:cxnSp>
    </p:spTree>
    <p:extLst>
      <p:ext uri="{BB962C8B-B14F-4D97-AF65-F5344CB8AC3E}">
        <p14:creationId xmlns:p14="http://schemas.microsoft.com/office/powerpoint/2010/main" val="360987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286"/>
        <p:cNvGrpSpPr/>
        <p:nvPr/>
      </p:nvGrpSpPr>
      <p:grpSpPr>
        <a:xfrm>
          <a:off x="0" y="0"/>
          <a:ext cx="0" cy="0"/>
          <a:chOff x="0" y="0"/>
          <a:chExt cx="0" cy="0"/>
        </a:xfrm>
      </p:grpSpPr>
      <p:pic>
        <p:nvPicPr>
          <p:cNvPr id="287" name="Google Shape;287;p58"/>
          <p:cNvPicPr preferRelativeResize="0"/>
          <p:nvPr/>
        </p:nvPicPr>
        <p:blipFill rotWithShape="1">
          <a:blip r:embed="rId3">
            <a:alphaModFix/>
          </a:blip>
          <a:srcRect t="16965" b="19469"/>
          <a:stretch/>
        </p:blipFill>
        <p:spPr>
          <a:xfrm>
            <a:off x="2575067" y="2243913"/>
            <a:ext cx="8918003" cy="4007987"/>
          </a:xfrm>
          <a:prstGeom prst="rect">
            <a:avLst/>
          </a:prstGeom>
          <a:noFill/>
          <a:ln>
            <a:noFill/>
          </a:ln>
        </p:spPr>
      </p:pic>
      <p:sp>
        <p:nvSpPr>
          <p:cNvPr id="288" name="Google Shape;288;p58"/>
          <p:cNvSpPr txBox="1"/>
          <p:nvPr/>
        </p:nvSpPr>
        <p:spPr>
          <a:xfrm>
            <a:off x="8257215" y="2282420"/>
            <a:ext cx="2737200" cy="4308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200" b="1">
                <a:solidFill>
                  <a:schemeClr val="lt1"/>
                </a:solidFill>
                <a:latin typeface="Manrope"/>
                <a:ea typeface="Manrope"/>
                <a:cs typeface="Manrope"/>
                <a:sym typeface="Manrope"/>
              </a:rPr>
              <a:t>Source: The RESET® Standard </a:t>
            </a:r>
            <a:endParaRPr sz="1200" b="1">
              <a:solidFill>
                <a:schemeClr val="lt1"/>
              </a:solidFill>
              <a:latin typeface="Manrope"/>
              <a:ea typeface="Manrope"/>
              <a:cs typeface="Manrope"/>
              <a:sym typeface="Manrope"/>
            </a:endParaRPr>
          </a:p>
        </p:txBody>
      </p:sp>
      <p:sp>
        <p:nvSpPr>
          <p:cNvPr id="289" name="Google Shape;289;p58"/>
          <p:cNvSpPr txBox="1">
            <a:spLocks noGrp="1"/>
          </p:cNvSpPr>
          <p:nvPr>
            <p:ph type="title"/>
          </p:nvPr>
        </p:nvSpPr>
        <p:spPr>
          <a:xfrm>
            <a:off x="712033" y="1065067"/>
            <a:ext cx="9633600" cy="89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The Trouble With Spot Checks</a:t>
            </a:r>
            <a:endParaRPr sz="4267" b="1">
              <a:solidFill>
                <a:schemeClr val="lt1"/>
              </a:solidFill>
              <a:latin typeface="Manrope"/>
              <a:ea typeface="Manrope"/>
              <a:cs typeface="Manrope"/>
              <a:sym typeface="Manrope"/>
            </a:endParaRPr>
          </a:p>
        </p:txBody>
      </p:sp>
      <p:sp>
        <p:nvSpPr>
          <p:cNvPr id="290" name="Google Shape;290;p58"/>
          <p:cNvSpPr txBox="1">
            <a:spLocks noGrp="1"/>
          </p:cNvSpPr>
          <p:nvPr>
            <p:ph type="body" idx="1"/>
          </p:nvPr>
        </p:nvSpPr>
        <p:spPr>
          <a:xfrm>
            <a:off x="3180365" y="2243901"/>
            <a:ext cx="4457600" cy="742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Clr>
                <a:schemeClr val="dk1"/>
              </a:buClr>
              <a:buSzPts val="1100"/>
              <a:buFont typeface="Arial"/>
              <a:buNone/>
            </a:pPr>
            <a:r>
              <a:rPr lang="en" sz="1467" b="1">
                <a:solidFill>
                  <a:schemeClr val="lt1"/>
                </a:solidFill>
                <a:latin typeface="Manrope"/>
                <a:ea typeface="Manrope"/>
                <a:cs typeface="Manrope"/>
                <a:sym typeface="Manrope"/>
              </a:rPr>
              <a:t>Hazardous: Beyond measurable level</a:t>
            </a:r>
            <a:endParaRPr sz="1467" b="1">
              <a:solidFill>
                <a:schemeClr val="lt1"/>
              </a:solidFill>
              <a:latin typeface="Manrope"/>
              <a:ea typeface="Manrope"/>
              <a:cs typeface="Manrope"/>
              <a:sym typeface="Manrope"/>
            </a:endParaRPr>
          </a:p>
        </p:txBody>
      </p:sp>
      <p:sp>
        <p:nvSpPr>
          <p:cNvPr id="291" name="Google Shape;291;p58"/>
          <p:cNvSpPr txBox="1">
            <a:spLocks noGrp="1"/>
          </p:cNvSpPr>
          <p:nvPr>
            <p:ph type="body" idx="1"/>
          </p:nvPr>
        </p:nvSpPr>
        <p:spPr>
          <a:xfrm>
            <a:off x="10345839" y="5838531"/>
            <a:ext cx="904000" cy="514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Clr>
                <a:schemeClr val="dk1"/>
              </a:buClr>
              <a:buSzPts val="1100"/>
              <a:buFont typeface="Arial"/>
              <a:buNone/>
            </a:pPr>
            <a:r>
              <a:rPr lang="en" sz="1500" b="1" dirty="0">
                <a:solidFill>
                  <a:schemeClr val="lt1"/>
                </a:solidFill>
                <a:latin typeface="Manrope"/>
                <a:ea typeface="Manrope"/>
                <a:cs typeface="Manrope"/>
                <a:sym typeface="Manrope"/>
              </a:rPr>
              <a:t>Time</a:t>
            </a:r>
            <a:endParaRPr sz="1500" b="1" dirty="0">
              <a:solidFill>
                <a:schemeClr val="lt1"/>
              </a:solidFill>
              <a:latin typeface="Manrope"/>
              <a:ea typeface="Manrope"/>
              <a:cs typeface="Manrope"/>
              <a:sym typeface="Manrope"/>
            </a:endParaRPr>
          </a:p>
        </p:txBody>
      </p:sp>
      <p:sp>
        <p:nvSpPr>
          <p:cNvPr id="292" name="Google Shape;292;p58"/>
          <p:cNvSpPr txBox="1">
            <a:spLocks noGrp="1"/>
          </p:cNvSpPr>
          <p:nvPr>
            <p:ph type="body" idx="1"/>
          </p:nvPr>
        </p:nvSpPr>
        <p:spPr>
          <a:xfrm>
            <a:off x="3504881" y="4095628"/>
            <a:ext cx="2089200" cy="976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1600"/>
              </a:spcAft>
              <a:buClr>
                <a:schemeClr val="dk1"/>
              </a:buClr>
              <a:buSzPts val="1100"/>
              <a:buFont typeface="Arial"/>
              <a:buNone/>
            </a:pPr>
            <a:r>
              <a:rPr lang="en" sz="1467" b="1">
                <a:solidFill>
                  <a:schemeClr val="lt1"/>
                </a:solidFill>
                <a:latin typeface="Manrope"/>
                <a:ea typeface="Manrope"/>
                <a:cs typeface="Manrope"/>
                <a:sym typeface="Manrope"/>
              </a:rPr>
              <a:t>CONSTRUCTION PHASE</a:t>
            </a:r>
            <a:endParaRPr sz="1467" b="1">
              <a:solidFill>
                <a:schemeClr val="lt1"/>
              </a:solidFill>
              <a:latin typeface="Manrope"/>
              <a:ea typeface="Manrope"/>
              <a:cs typeface="Manrope"/>
              <a:sym typeface="Manrope"/>
            </a:endParaRPr>
          </a:p>
        </p:txBody>
      </p:sp>
      <p:sp>
        <p:nvSpPr>
          <p:cNvPr id="293" name="Google Shape;293;p58"/>
          <p:cNvSpPr txBox="1">
            <a:spLocks noGrp="1"/>
          </p:cNvSpPr>
          <p:nvPr>
            <p:ph type="body" idx="1"/>
          </p:nvPr>
        </p:nvSpPr>
        <p:spPr>
          <a:xfrm>
            <a:off x="6056383" y="3753917"/>
            <a:ext cx="1671600" cy="742800"/>
          </a:xfrm>
          <a:prstGeom prst="rect">
            <a:avLst/>
          </a:prstGeom>
        </p:spPr>
        <p:txBody>
          <a:bodyPr spcFirstLastPara="1" wrap="square" lIns="121900" tIns="121900" rIns="121900" bIns="121900" anchor="t"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1600"/>
              </a:spcAft>
              <a:buClr>
                <a:schemeClr val="dk1"/>
              </a:buClr>
              <a:buSzPts val="1100"/>
              <a:buFont typeface="Arial"/>
              <a:buNone/>
            </a:pPr>
            <a:r>
              <a:rPr lang="en" sz="1467" b="1">
                <a:solidFill>
                  <a:schemeClr val="lt1"/>
                </a:solidFill>
                <a:latin typeface="Manrope"/>
                <a:ea typeface="Manrope"/>
                <a:cs typeface="Manrope"/>
                <a:sym typeface="Manrope"/>
              </a:rPr>
              <a:t>FLUSH-OUT PHASE  (PASS)</a:t>
            </a:r>
            <a:endParaRPr sz="1467" b="1">
              <a:solidFill>
                <a:schemeClr val="lt1"/>
              </a:solidFill>
              <a:latin typeface="Manrope"/>
              <a:ea typeface="Manrope"/>
              <a:cs typeface="Manrope"/>
              <a:sym typeface="Manrope"/>
            </a:endParaRPr>
          </a:p>
        </p:txBody>
      </p:sp>
      <p:sp>
        <p:nvSpPr>
          <p:cNvPr id="294" name="Google Shape;294;p58"/>
          <p:cNvSpPr txBox="1">
            <a:spLocks noGrp="1"/>
          </p:cNvSpPr>
          <p:nvPr>
            <p:ph type="body" idx="1"/>
          </p:nvPr>
        </p:nvSpPr>
        <p:spPr>
          <a:xfrm>
            <a:off x="8291491" y="4122756"/>
            <a:ext cx="1878000" cy="976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1600"/>
              </a:spcAft>
              <a:buClr>
                <a:schemeClr val="dk1"/>
              </a:buClr>
              <a:buSzPts val="1100"/>
              <a:buFont typeface="Arial"/>
              <a:buNone/>
            </a:pPr>
            <a:r>
              <a:rPr lang="en" sz="1467" b="1">
                <a:solidFill>
                  <a:schemeClr val="lt1"/>
                </a:solidFill>
                <a:latin typeface="Manrope"/>
                <a:ea typeface="Manrope"/>
                <a:cs typeface="Manrope"/>
                <a:sym typeface="Manrope"/>
              </a:rPr>
              <a:t>OCCUPANCY PHASE</a:t>
            </a:r>
            <a:endParaRPr sz="1467" b="1">
              <a:solidFill>
                <a:schemeClr val="lt1"/>
              </a:solidFill>
              <a:latin typeface="Manrope"/>
              <a:ea typeface="Manrope"/>
              <a:cs typeface="Manrope"/>
              <a:sym typeface="Manrope"/>
            </a:endParaRPr>
          </a:p>
        </p:txBody>
      </p:sp>
      <p:sp>
        <p:nvSpPr>
          <p:cNvPr id="295" name="Google Shape;295;p58"/>
          <p:cNvSpPr txBox="1">
            <a:spLocks noGrp="1"/>
          </p:cNvSpPr>
          <p:nvPr>
            <p:ph type="body" idx="1"/>
          </p:nvPr>
        </p:nvSpPr>
        <p:spPr>
          <a:xfrm>
            <a:off x="3188413" y="4968535"/>
            <a:ext cx="2365600" cy="742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Clr>
                <a:schemeClr val="dk1"/>
              </a:buClr>
              <a:buSzPts val="1100"/>
              <a:buFont typeface="Arial"/>
              <a:buNone/>
            </a:pPr>
            <a:r>
              <a:rPr lang="en" sz="1467" b="1">
                <a:solidFill>
                  <a:schemeClr val="lt1"/>
                </a:solidFill>
                <a:latin typeface="Manrope"/>
                <a:ea typeface="Manrope"/>
                <a:cs typeface="Manrope"/>
                <a:sym typeface="Manrope"/>
              </a:rPr>
              <a:t>Healthy level</a:t>
            </a:r>
            <a:endParaRPr sz="1467" b="1">
              <a:solidFill>
                <a:schemeClr val="lt1"/>
              </a:solidFill>
              <a:latin typeface="Manrope"/>
              <a:ea typeface="Manrope"/>
              <a:cs typeface="Manrope"/>
              <a:sym typeface="Manrope"/>
            </a:endParaRPr>
          </a:p>
        </p:txBody>
      </p:sp>
      <p:sp>
        <p:nvSpPr>
          <p:cNvPr id="296" name="Google Shape;296;p58"/>
          <p:cNvSpPr txBox="1">
            <a:spLocks noGrp="1"/>
          </p:cNvSpPr>
          <p:nvPr>
            <p:ph type="body" idx="1"/>
          </p:nvPr>
        </p:nvSpPr>
        <p:spPr>
          <a:xfrm>
            <a:off x="2920624" y="5838444"/>
            <a:ext cx="1143600" cy="742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Clr>
                <a:schemeClr val="dk1"/>
              </a:buClr>
              <a:buSzPts val="1100"/>
              <a:buFont typeface="Arial"/>
              <a:buNone/>
            </a:pPr>
            <a:r>
              <a:rPr lang="en" sz="1467" b="1">
                <a:solidFill>
                  <a:schemeClr val="lt1"/>
                </a:solidFill>
                <a:latin typeface="Manrope"/>
                <a:ea typeface="Manrope"/>
                <a:cs typeface="Manrope"/>
                <a:sym typeface="Manrope"/>
              </a:rPr>
              <a:t>0</a:t>
            </a:r>
            <a:endParaRPr sz="1467" b="1">
              <a:solidFill>
                <a:schemeClr val="lt1"/>
              </a:solidFill>
              <a:latin typeface="Manrope"/>
              <a:ea typeface="Manrope"/>
              <a:cs typeface="Manrope"/>
              <a:sym typeface="Manrope"/>
            </a:endParaRPr>
          </a:p>
        </p:txBody>
      </p:sp>
      <p:cxnSp>
        <p:nvCxnSpPr>
          <p:cNvPr id="297" name="Google Shape;297;p58"/>
          <p:cNvCxnSpPr/>
          <p:nvPr/>
        </p:nvCxnSpPr>
        <p:spPr>
          <a:xfrm rot="10800000">
            <a:off x="3114933" y="2394613"/>
            <a:ext cx="0" cy="3426000"/>
          </a:xfrm>
          <a:prstGeom prst="straightConnector1">
            <a:avLst/>
          </a:prstGeom>
          <a:noFill/>
          <a:ln w="19050" cap="flat" cmpd="sng">
            <a:solidFill>
              <a:schemeClr val="lt1"/>
            </a:solidFill>
            <a:prstDash val="solid"/>
            <a:round/>
            <a:headEnd type="none" w="med" len="med"/>
            <a:tailEnd type="triangle" w="med" len="med"/>
          </a:ln>
        </p:spPr>
      </p:cxnSp>
      <p:cxnSp>
        <p:nvCxnSpPr>
          <p:cNvPr id="298" name="Google Shape;298;p58"/>
          <p:cNvCxnSpPr/>
          <p:nvPr/>
        </p:nvCxnSpPr>
        <p:spPr>
          <a:xfrm>
            <a:off x="3114933" y="5813863"/>
            <a:ext cx="8014000" cy="0"/>
          </a:xfrm>
          <a:prstGeom prst="straightConnector1">
            <a:avLst/>
          </a:prstGeom>
          <a:noFill/>
          <a:ln w="19050" cap="flat" cmpd="sng">
            <a:solidFill>
              <a:schemeClr val="lt1"/>
            </a:solidFill>
            <a:prstDash val="solid"/>
            <a:round/>
            <a:headEnd type="none" w="med" len="med"/>
            <a:tailEnd type="triangle" w="med" len="med"/>
          </a:ln>
        </p:spPr>
      </p:cxnSp>
      <p:sp>
        <p:nvSpPr>
          <p:cNvPr id="299" name="Google Shape;299;p58"/>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02 - Collecting and Interpreting IAQ Data</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1540302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303"/>
        <p:cNvGrpSpPr/>
        <p:nvPr/>
      </p:nvGrpSpPr>
      <p:grpSpPr>
        <a:xfrm>
          <a:off x="0" y="0"/>
          <a:ext cx="0" cy="0"/>
          <a:chOff x="0" y="0"/>
          <a:chExt cx="0" cy="0"/>
        </a:xfrm>
      </p:grpSpPr>
      <p:sp>
        <p:nvSpPr>
          <p:cNvPr id="304" name="Google Shape;304;p59"/>
          <p:cNvSpPr txBox="1">
            <a:spLocks noGrp="1"/>
          </p:cNvSpPr>
          <p:nvPr>
            <p:ph type="body" idx="1"/>
          </p:nvPr>
        </p:nvSpPr>
        <p:spPr>
          <a:xfrm>
            <a:off x="1264400" y="2767901"/>
            <a:ext cx="6456800" cy="2906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1600" b="1">
                <a:solidFill>
                  <a:schemeClr val="lt1"/>
                </a:solidFill>
                <a:latin typeface="Manrope"/>
                <a:ea typeface="Manrope"/>
                <a:cs typeface="Manrope"/>
                <a:sym typeface="Manrope"/>
              </a:rPr>
              <a:t>Real-time monitoring and consistent data points:</a:t>
            </a:r>
            <a:endParaRPr sz="1600" b="1">
              <a:solidFill>
                <a:schemeClr val="lt1"/>
              </a:solidFill>
              <a:latin typeface="Manrope"/>
              <a:ea typeface="Manrope"/>
              <a:cs typeface="Manrope"/>
              <a:sym typeface="Manrope"/>
            </a:endParaRPr>
          </a:p>
          <a:p>
            <a:pPr marL="0" marR="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Identify trends and problems faster</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1600" b="1">
                <a:solidFill>
                  <a:schemeClr val="lt1"/>
                </a:solidFill>
                <a:latin typeface="Manrope"/>
                <a:ea typeface="Manrope"/>
                <a:cs typeface="Manrope"/>
                <a:sym typeface="Manrope"/>
              </a:rPr>
              <a:t>Comprehensive coverage across portfolio:</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Know the true air quality across your building </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1600" b="1">
                <a:solidFill>
                  <a:schemeClr val="lt1"/>
                </a:solidFill>
                <a:latin typeface="Manrope"/>
                <a:ea typeface="Manrope"/>
                <a:cs typeface="Manrope"/>
                <a:sym typeface="Manrope"/>
              </a:rPr>
              <a:t>Make data-driven decisions to improve HVAC performance:</a:t>
            </a:r>
            <a:endParaRPr sz="1600" b="1">
              <a:solidFill>
                <a:schemeClr val="lt1"/>
              </a:solidFill>
              <a:latin typeface="Manrope"/>
              <a:ea typeface="Manrope"/>
              <a:cs typeface="Manrope"/>
              <a:sym typeface="Manrope"/>
            </a:endParaRPr>
          </a:p>
          <a:p>
            <a:pPr marL="0" lvl="0" indent="0" algn="l" rtl="0">
              <a:lnSpc>
                <a:spcPct val="100000"/>
              </a:lnSpc>
              <a:spcBef>
                <a:spcPts val="0"/>
              </a:spcBef>
              <a:spcAft>
                <a:spcPts val="0"/>
              </a:spcAft>
              <a:buClr>
                <a:schemeClr val="dk1"/>
              </a:buClr>
              <a:buSzPts val="1100"/>
              <a:buFont typeface="Arial"/>
              <a:buNone/>
            </a:pPr>
            <a:r>
              <a:rPr lang="en" sz="1600">
                <a:solidFill>
                  <a:schemeClr val="lt1"/>
                </a:solidFill>
                <a:latin typeface="Manrope Medium"/>
                <a:ea typeface="Manrope Medium"/>
                <a:cs typeface="Manrope Medium"/>
                <a:sym typeface="Manrope Medium"/>
              </a:rPr>
              <a:t>Save energy without sacrificing comfort and wellbeing</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p:txBody>
      </p:sp>
      <p:sp>
        <p:nvSpPr>
          <p:cNvPr id="305" name="Google Shape;305;p59"/>
          <p:cNvSpPr txBox="1">
            <a:spLocks noGrp="1"/>
          </p:cNvSpPr>
          <p:nvPr>
            <p:ph type="title"/>
          </p:nvPr>
        </p:nvSpPr>
        <p:spPr>
          <a:xfrm>
            <a:off x="703067" y="1059767"/>
            <a:ext cx="8290400" cy="89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Why Continuous Monitoring?</a:t>
            </a:r>
            <a:endParaRPr sz="4267" b="1">
              <a:solidFill>
                <a:schemeClr val="lt1"/>
              </a:solidFill>
              <a:latin typeface="Manrope"/>
              <a:ea typeface="Manrope"/>
              <a:cs typeface="Manrope"/>
              <a:sym typeface="Manrope"/>
            </a:endParaRPr>
          </a:p>
        </p:txBody>
      </p:sp>
      <p:cxnSp>
        <p:nvCxnSpPr>
          <p:cNvPr id="306" name="Google Shape;306;p59"/>
          <p:cNvCxnSpPr/>
          <p:nvPr/>
        </p:nvCxnSpPr>
        <p:spPr>
          <a:xfrm>
            <a:off x="889064" y="2733867"/>
            <a:ext cx="6428000" cy="0"/>
          </a:xfrm>
          <a:prstGeom prst="straightConnector1">
            <a:avLst/>
          </a:prstGeom>
          <a:noFill/>
          <a:ln w="9525" cap="flat" cmpd="sng">
            <a:solidFill>
              <a:srgbClr val="42AD47"/>
            </a:solidFill>
            <a:prstDash val="solid"/>
            <a:round/>
            <a:headEnd type="none" w="med" len="med"/>
            <a:tailEnd type="none" w="med" len="med"/>
          </a:ln>
        </p:spPr>
      </p:cxnSp>
      <p:cxnSp>
        <p:nvCxnSpPr>
          <p:cNvPr id="307" name="Google Shape;307;p59"/>
          <p:cNvCxnSpPr/>
          <p:nvPr/>
        </p:nvCxnSpPr>
        <p:spPr>
          <a:xfrm>
            <a:off x="860235" y="3991303"/>
            <a:ext cx="6428000" cy="0"/>
          </a:xfrm>
          <a:prstGeom prst="straightConnector1">
            <a:avLst/>
          </a:prstGeom>
          <a:noFill/>
          <a:ln w="9525" cap="flat" cmpd="sng">
            <a:solidFill>
              <a:srgbClr val="42AD47"/>
            </a:solidFill>
            <a:prstDash val="solid"/>
            <a:round/>
            <a:headEnd type="none" w="med" len="med"/>
            <a:tailEnd type="none" w="med" len="med"/>
          </a:ln>
        </p:spPr>
      </p:cxnSp>
      <p:cxnSp>
        <p:nvCxnSpPr>
          <p:cNvPr id="308" name="Google Shape;308;p59"/>
          <p:cNvCxnSpPr/>
          <p:nvPr/>
        </p:nvCxnSpPr>
        <p:spPr>
          <a:xfrm>
            <a:off x="860256" y="5177833"/>
            <a:ext cx="6428000" cy="0"/>
          </a:xfrm>
          <a:prstGeom prst="straightConnector1">
            <a:avLst/>
          </a:prstGeom>
          <a:noFill/>
          <a:ln w="9525" cap="flat" cmpd="sng">
            <a:solidFill>
              <a:srgbClr val="42AD47"/>
            </a:solidFill>
            <a:prstDash val="solid"/>
            <a:round/>
            <a:headEnd type="none" w="med" len="med"/>
            <a:tailEnd type="none" w="med" len="med"/>
          </a:ln>
        </p:spPr>
      </p:cxnSp>
      <p:sp>
        <p:nvSpPr>
          <p:cNvPr id="309" name="Google Shape;309;p59"/>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02 - Collecting and Interpreting IAQ Data</a:t>
            </a:r>
            <a:endParaRPr sz="1200">
              <a:solidFill>
                <a:srgbClr val="999999"/>
              </a:solidFill>
              <a:latin typeface="Manrope Medium"/>
              <a:ea typeface="Manrope Medium"/>
              <a:cs typeface="Manrope Medium"/>
              <a:sym typeface="Manrope Medium"/>
            </a:endParaRPr>
          </a:p>
        </p:txBody>
      </p:sp>
      <p:sp>
        <p:nvSpPr>
          <p:cNvPr id="310" name="Google Shape;310;p59"/>
          <p:cNvSpPr txBox="1">
            <a:spLocks noGrp="1"/>
          </p:cNvSpPr>
          <p:nvPr>
            <p:ph type="body" idx="1"/>
          </p:nvPr>
        </p:nvSpPr>
        <p:spPr>
          <a:xfrm>
            <a:off x="742733" y="2712765"/>
            <a:ext cx="727200" cy="330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0000"/>
              </a:lnSpc>
              <a:spcBef>
                <a:spcPts val="0"/>
              </a:spcBef>
              <a:spcAft>
                <a:spcPts val="0"/>
              </a:spcAft>
              <a:buClr>
                <a:schemeClr val="dk1"/>
              </a:buClr>
              <a:buSzPts val="1100"/>
              <a:buFont typeface="Arial"/>
              <a:buNone/>
            </a:pPr>
            <a:r>
              <a:rPr lang="en">
                <a:solidFill>
                  <a:schemeClr val="lt1"/>
                </a:solidFill>
                <a:latin typeface="Manrope Medium"/>
                <a:ea typeface="Manrope Medium"/>
                <a:cs typeface="Manrope Medium"/>
                <a:sym typeface="Manrope Medium"/>
              </a:rPr>
              <a:t>→</a:t>
            </a:r>
            <a:endParaRPr>
              <a:solidFill>
                <a:schemeClr val="lt1"/>
              </a:solidFill>
              <a:latin typeface="Manrope Medium"/>
              <a:ea typeface="Manrope Medium"/>
              <a:cs typeface="Manrope Medium"/>
              <a:sym typeface="Manrope Medium"/>
            </a:endParaRPr>
          </a:p>
          <a:p>
            <a:pPr marL="0" lvl="0" indent="0" algn="l" rtl="0">
              <a:lnSpc>
                <a:spcPct val="110000"/>
              </a:lnSpc>
              <a:spcBef>
                <a:spcPts val="1600"/>
              </a:spcBef>
              <a:spcAft>
                <a:spcPts val="0"/>
              </a:spcAft>
              <a:buClr>
                <a:schemeClr val="dk1"/>
              </a:buClr>
              <a:buSzPts val="1100"/>
              <a:buFont typeface="Arial"/>
              <a:buNone/>
            </a:pPr>
            <a:endParaRPr>
              <a:solidFill>
                <a:schemeClr val="lt1"/>
              </a:solidFill>
              <a:latin typeface="Manrope Medium"/>
              <a:ea typeface="Manrope Medium"/>
              <a:cs typeface="Manrope Medium"/>
              <a:sym typeface="Manrope Medium"/>
            </a:endParaRPr>
          </a:p>
          <a:p>
            <a:pPr marL="0" lvl="0" indent="0" algn="l" rtl="0">
              <a:lnSpc>
                <a:spcPct val="110000"/>
              </a:lnSpc>
              <a:spcBef>
                <a:spcPts val="1600"/>
              </a:spcBef>
              <a:spcAft>
                <a:spcPts val="0"/>
              </a:spcAft>
              <a:buClr>
                <a:schemeClr val="dk1"/>
              </a:buClr>
              <a:buSzPts val="1100"/>
              <a:buFont typeface="Arial"/>
              <a:buNone/>
            </a:pPr>
            <a:r>
              <a:rPr lang="en">
                <a:solidFill>
                  <a:schemeClr val="lt1"/>
                </a:solidFill>
                <a:latin typeface="Manrope Medium"/>
                <a:ea typeface="Manrope Medium"/>
                <a:cs typeface="Manrope Medium"/>
                <a:sym typeface="Manrope Medium"/>
              </a:rPr>
              <a:t>→</a:t>
            </a:r>
            <a:endParaRPr>
              <a:solidFill>
                <a:schemeClr val="lt1"/>
              </a:solidFill>
              <a:latin typeface="Manrope Medium"/>
              <a:ea typeface="Manrope Medium"/>
              <a:cs typeface="Manrope Medium"/>
              <a:sym typeface="Manrope Medium"/>
            </a:endParaRPr>
          </a:p>
          <a:p>
            <a:pPr marL="0" lvl="0" indent="0" algn="l" rtl="0">
              <a:lnSpc>
                <a:spcPct val="110000"/>
              </a:lnSpc>
              <a:spcBef>
                <a:spcPts val="1600"/>
              </a:spcBef>
              <a:spcAft>
                <a:spcPts val="0"/>
              </a:spcAft>
              <a:buClr>
                <a:schemeClr val="dk1"/>
              </a:buClr>
              <a:buSzPts val="1100"/>
              <a:buFont typeface="Arial"/>
              <a:buNone/>
            </a:pPr>
            <a:r>
              <a:rPr lang="en">
                <a:solidFill>
                  <a:schemeClr val="lt1"/>
                </a:solidFill>
                <a:latin typeface="Manrope Medium"/>
                <a:ea typeface="Manrope Medium"/>
                <a:cs typeface="Manrope Medium"/>
                <a:sym typeface="Manrope Medium"/>
              </a:rPr>
              <a:t> </a:t>
            </a:r>
            <a:endParaRPr>
              <a:solidFill>
                <a:schemeClr val="lt1"/>
              </a:solidFill>
              <a:latin typeface="Manrope Medium"/>
              <a:ea typeface="Manrope Medium"/>
              <a:cs typeface="Manrope Medium"/>
              <a:sym typeface="Manrope Medium"/>
            </a:endParaRPr>
          </a:p>
          <a:p>
            <a:pPr marL="0" lvl="0" indent="0" algn="l" rtl="0">
              <a:lnSpc>
                <a:spcPct val="110000"/>
              </a:lnSpc>
              <a:spcBef>
                <a:spcPts val="1600"/>
              </a:spcBef>
              <a:spcAft>
                <a:spcPts val="1600"/>
              </a:spcAft>
              <a:buClr>
                <a:schemeClr val="dk1"/>
              </a:buClr>
              <a:buSzPts val="1100"/>
              <a:buFont typeface="Arial"/>
              <a:buNone/>
            </a:pPr>
            <a:r>
              <a:rPr lang="en">
                <a:solidFill>
                  <a:schemeClr val="lt1"/>
                </a:solidFill>
                <a:latin typeface="Manrope Medium"/>
                <a:ea typeface="Manrope Medium"/>
                <a:cs typeface="Manrope Medium"/>
                <a:sym typeface="Manrope Medium"/>
              </a:rPr>
              <a:t>→ </a:t>
            </a:r>
            <a:endParaRPr>
              <a:solidFill>
                <a:schemeClr val="lt1"/>
              </a:solidFill>
              <a:latin typeface="Manrope Medium"/>
              <a:ea typeface="Manrope Medium"/>
              <a:cs typeface="Manrope Medium"/>
              <a:sym typeface="Manrope Medium"/>
            </a:endParaRPr>
          </a:p>
        </p:txBody>
      </p:sp>
      <p:pic>
        <p:nvPicPr>
          <p:cNvPr id="311" name="Google Shape;311;p59"/>
          <p:cNvPicPr preferRelativeResize="0"/>
          <p:nvPr/>
        </p:nvPicPr>
        <p:blipFill rotWithShape="1">
          <a:blip r:embed="rId3">
            <a:alphaModFix/>
          </a:blip>
          <a:srcRect l="7940" t="970" r="42525"/>
          <a:stretch/>
        </p:blipFill>
        <p:spPr>
          <a:xfrm>
            <a:off x="8137067" y="2712767"/>
            <a:ext cx="3103200" cy="3127200"/>
          </a:xfrm>
          <a:prstGeom prst="roundRect">
            <a:avLst>
              <a:gd name="adj" fmla="val 5143"/>
            </a:avLst>
          </a:prstGeom>
          <a:noFill/>
          <a:ln>
            <a:noFill/>
          </a:ln>
        </p:spPr>
      </p:pic>
    </p:spTree>
    <p:extLst>
      <p:ext uri="{BB962C8B-B14F-4D97-AF65-F5344CB8AC3E}">
        <p14:creationId xmlns:p14="http://schemas.microsoft.com/office/powerpoint/2010/main" val="2191058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315"/>
        <p:cNvGrpSpPr/>
        <p:nvPr/>
      </p:nvGrpSpPr>
      <p:grpSpPr>
        <a:xfrm>
          <a:off x="0" y="0"/>
          <a:ext cx="0" cy="0"/>
          <a:chOff x="0" y="0"/>
          <a:chExt cx="0" cy="0"/>
        </a:xfrm>
      </p:grpSpPr>
      <p:sp>
        <p:nvSpPr>
          <p:cNvPr id="316" name="Google Shape;316;p60"/>
          <p:cNvSpPr txBox="1"/>
          <p:nvPr/>
        </p:nvSpPr>
        <p:spPr>
          <a:xfrm>
            <a:off x="757100" y="1225004"/>
            <a:ext cx="9500400" cy="18580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100"/>
              <a:buFont typeface="Arial"/>
              <a:buNone/>
            </a:pPr>
            <a:r>
              <a:rPr lang="en" sz="4267" b="1">
                <a:solidFill>
                  <a:srgbClr val="42AD47"/>
                </a:solidFill>
                <a:latin typeface="Manrope"/>
                <a:ea typeface="Manrope"/>
                <a:cs typeface="Manrope"/>
                <a:sym typeface="Manrope"/>
              </a:rPr>
              <a:t>Key Considerations</a:t>
            </a:r>
            <a:r>
              <a:rPr lang="en" sz="4267" b="1">
                <a:solidFill>
                  <a:schemeClr val="lt1"/>
                </a:solidFill>
                <a:latin typeface="Manrope"/>
                <a:ea typeface="Manrope"/>
                <a:cs typeface="Manrope"/>
                <a:sym typeface="Manrope"/>
              </a:rPr>
              <a:t> For Choosing</a:t>
            </a:r>
            <a:endParaRPr sz="4267" b="1">
              <a:solidFill>
                <a:schemeClr val="lt1"/>
              </a:solidFill>
              <a:latin typeface="Manrope"/>
              <a:ea typeface="Manrope"/>
              <a:cs typeface="Manrope"/>
              <a:sym typeface="Manrope"/>
            </a:endParaRPr>
          </a:p>
          <a:p>
            <a:pPr marL="0" marR="0" lvl="0" indent="0" algn="l" rtl="0">
              <a:lnSpc>
                <a:spcPct val="100000"/>
              </a:lnSpc>
              <a:spcBef>
                <a:spcPts val="0"/>
              </a:spcBef>
              <a:spcAft>
                <a:spcPts val="0"/>
              </a:spcAft>
              <a:buClr>
                <a:schemeClr val="dk1"/>
              </a:buClr>
              <a:buSzPts val="1100"/>
              <a:buFont typeface="Arial"/>
              <a:buNone/>
            </a:pPr>
            <a:r>
              <a:rPr lang="en" sz="4267" b="1">
                <a:solidFill>
                  <a:schemeClr val="lt1"/>
                </a:solidFill>
                <a:latin typeface="Manrope"/>
                <a:ea typeface="Manrope"/>
                <a:cs typeface="Manrope"/>
                <a:sym typeface="Manrope"/>
              </a:rPr>
              <a:t>an IAQ Monitor</a:t>
            </a:r>
            <a:endParaRPr sz="4267" b="1">
              <a:solidFill>
                <a:schemeClr val="lt1"/>
              </a:solidFill>
              <a:latin typeface="Manrope"/>
              <a:ea typeface="Manrope"/>
              <a:cs typeface="Manrope"/>
              <a:sym typeface="Manrope"/>
            </a:endParaRPr>
          </a:p>
          <a:p>
            <a:pPr marL="0" marR="0" lvl="0" indent="0" algn="l" rtl="0">
              <a:lnSpc>
                <a:spcPct val="100000"/>
              </a:lnSpc>
              <a:spcBef>
                <a:spcPts val="0"/>
              </a:spcBef>
              <a:spcAft>
                <a:spcPts val="0"/>
              </a:spcAft>
              <a:buClr>
                <a:srgbClr val="FFFFFF"/>
              </a:buClr>
              <a:buSzPts val="3800"/>
              <a:buFont typeface="Arial"/>
              <a:buNone/>
            </a:pPr>
            <a:endParaRPr sz="4267" b="1">
              <a:solidFill>
                <a:schemeClr val="lt1"/>
              </a:solidFill>
              <a:latin typeface="Manrope"/>
              <a:ea typeface="Manrope"/>
              <a:cs typeface="Manrope"/>
              <a:sym typeface="Manrope"/>
            </a:endParaRPr>
          </a:p>
        </p:txBody>
      </p:sp>
      <p:sp>
        <p:nvSpPr>
          <p:cNvPr id="317" name="Google Shape;317;p60"/>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02 - Collecting and Interpreting IAQ Data</a:t>
            </a:r>
            <a:endParaRPr sz="1200">
              <a:solidFill>
                <a:srgbClr val="999999"/>
              </a:solidFill>
              <a:latin typeface="Manrope Medium"/>
              <a:ea typeface="Manrope Medium"/>
              <a:cs typeface="Manrope Medium"/>
              <a:sym typeface="Manrope Medium"/>
            </a:endParaRPr>
          </a:p>
        </p:txBody>
      </p:sp>
      <p:sp>
        <p:nvSpPr>
          <p:cNvPr id="318" name="Google Shape;318;p60"/>
          <p:cNvSpPr txBox="1"/>
          <p:nvPr/>
        </p:nvSpPr>
        <p:spPr>
          <a:xfrm>
            <a:off x="791572" y="4058433"/>
            <a:ext cx="7690800" cy="2164400"/>
          </a:xfrm>
          <a:prstGeom prst="rect">
            <a:avLst/>
          </a:prstGeom>
          <a:noFill/>
          <a:ln>
            <a:noFill/>
          </a:ln>
        </p:spPr>
        <p:txBody>
          <a:bodyPr spcFirstLastPara="1" wrap="square" lIns="38100" tIns="38100" rIns="38100" bIns="381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Your project’s goals, requirements, and limitations</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Data collection, storage, and display preferences</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Building automation specifications</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None/>
            </a:pPr>
            <a:r>
              <a:rPr lang="en" sz="2489">
                <a:solidFill>
                  <a:schemeClr val="lt1"/>
                </a:solidFill>
                <a:latin typeface="Manrope Medium"/>
                <a:ea typeface="Manrope Medium"/>
                <a:cs typeface="Manrope Medium"/>
                <a:sym typeface="Manrope Medium"/>
              </a:rPr>
              <a:t>→ </a:t>
            </a:r>
            <a:r>
              <a:rPr lang="en" sz="1600">
                <a:solidFill>
                  <a:schemeClr val="lt1"/>
                </a:solidFill>
                <a:latin typeface="Manrope Medium"/>
                <a:ea typeface="Manrope Medium"/>
                <a:cs typeface="Manrope Medium"/>
                <a:sym typeface="Manrope Medium"/>
              </a:rPr>
              <a:t>Maintenance requirements</a:t>
            </a:r>
            <a:endParaRPr sz="1600">
              <a:solidFill>
                <a:schemeClr val="lt1"/>
              </a:solidFill>
              <a:highlight>
                <a:schemeClr val="lt1"/>
              </a:highlight>
              <a:latin typeface="Manrope Medium"/>
              <a:ea typeface="Manrope Medium"/>
              <a:cs typeface="Manrope Medium"/>
              <a:sym typeface="Manrope Medium"/>
            </a:endParaRPr>
          </a:p>
        </p:txBody>
      </p:sp>
      <p:cxnSp>
        <p:nvCxnSpPr>
          <p:cNvPr id="319" name="Google Shape;319;p60"/>
          <p:cNvCxnSpPr/>
          <p:nvPr/>
        </p:nvCxnSpPr>
        <p:spPr>
          <a:xfrm>
            <a:off x="829300" y="3815996"/>
            <a:ext cx="8943200" cy="0"/>
          </a:xfrm>
          <a:prstGeom prst="straightConnector1">
            <a:avLst/>
          </a:prstGeom>
          <a:noFill/>
          <a:ln w="9525" cap="flat" cmpd="sng">
            <a:solidFill>
              <a:srgbClr val="42AD47"/>
            </a:solidFill>
            <a:prstDash val="solid"/>
            <a:round/>
            <a:headEnd type="none" w="med" len="med"/>
            <a:tailEnd type="none" w="med" len="med"/>
          </a:ln>
        </p:spPr>
      </p:cxnSp>
    </p:spTree>
    <p:extLst>
      <p:ext uri="{BB962C8B-B14F-4D97-AF65-F5344CB8AC3E}">
        <p14:creationId xmlns:p14="http://schemas.microsoft.com/office/powerpoint/2010/main" val="303689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323"/>
        <p:cNvGrpSpPr/>
        <p:nvPr/>
      </p:nvGrpSpPr>
      <p:grpSpPr>
        <a:xfrm>
          <a:off x="0" y="0"/>
          <a:ext cx="0" cy="0"/>
          <a:chOff x="0" y="0"/>
          <a:chExt cx="0" cy="0"/>
        </a:xfrm>
      </p:grpSpPr>
      <p:sp>
        <p:nvSpPr>
          <p:cNvPr id="324" name="Google Shape;324;p61"/>
          <p:cNvSpPr/>
          <p:nvPr/>
        </p:nvSpPr>
        <p:spPr>
          <a:xfrm>
            <a:off x="818841" y="3526000"/>
            <a:ext cx="2288000" cy="2288400"/>
          </a:xfrm>
          <a:prstGeom prst="ellipse">
            <a:avLst/>
          </a:prstGeom>
          <a:noFill/>
          <a:ln w="9525" cap="flat" cmpd="sng">
            <a:solidFill>
              <a:srgbClr val="516C7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solidFill>
                <a:srgbClr val="8FB0B2"/>
              </a:solidFill>
            </a:endParaRPr>
          </a:p>
        </p:txBody>
      </p:sp>
      <p:sp>
        <p:nvSpPr>
          <p:cNvPr id="325" name="Google Shape;325;p61"/>
          <p:cNvSpPr/>
          <p:nvPr/>
        </p:nvSpPr>
        <p:spPr>
          <a:xfrm>
            <a:off x="3535932" y="3526000"/>
            <a:ext cx="2288000" cy="2288400"/>
          </a:xfrm>
          <a:prstGeom prst="ellipse">
            <a:avLst/>
          </a:prstGeom>
          <a:noFill/>
          <a:ln w="9525" cap="flat" cmpd="sng">
            <a:solidFill>
              <a:srgbClr val="516C7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solidFill>
                <a:srgbClr val="444746"/>
              </a:solidFill>
            </a:endParaRPr>
          </a:p>
        </p:txBody>
      </p:sp>
      <p:sp>
        <p:nvSpPr>
          <p:cNvPr id="326" name="Google Shape;326;p61"/>
          <p:cNvSpPr/>
          <p:nvPr/>
        </p:nvSpPr>
        <p:spPr>
          <a:xfrm>
            <a:off x="6254159" y="3526000"/>
            <a:ext cx="2288000" cy="2288400"/>
          </a:xfrm>
          <a:prstGeom prst="ellipse">
            <a:avLst/>
          </a:prstGeom>
          <a:noFill/>
          <a:ln w="9525" cap="flat" cmpd="sng">
            <a:solidFill>
              <a:srgbClr val="516C7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solidFill>
                <a:srgbClr val="444746"/>
              </a:solidFill>
            </a:endParaRPr>
          </a:p>
        </p:txBody>
      </p:sp>
      <p:sp>
        <p:nvSpPr>
          <p:cNvPr id="327" name="Google Shape;327;p61"/>
          <p:cNvSpPr/>
          <p:nvPr/>
        </p:nvSpPr>
        <p:spPr>
          <a:xfrm>
            <a:off x="8997359" y="3526000"/>
            <a:ext cx="2288000" cy="2288400"/>
          </a:xfrm>
          <a:prstGeom prst="ellipse">
            <a:avLst/>
          </a:prstGeom>
          <a:noFill/>
          <a:ln w="9525" cap="flat" cmpd="sng">
            <a:solidFill>
              <a:srgbClr val="516C7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solidFill>
                <a:srgbClr val="444746"/>
              </a:solidFill>
            </a:endParaRPr>
          </a:p>
        </p:txBody>
      </p:sp>
      <p:sp>
        <p:nvSpPr>
          <p:cNvPr id="328" name="Google Shape;328;p61"/>
          <p:cNvSpPr/>
          <p:nvPr/>
        </p:nvSpPr>
        <p:spPr>
          <a:xfrm>
            <a:off x="6485659" y="3757500"/>
            <a:ext cx="1825200" cy="1825200"/>
          </a:xfrm>
          <a:prstGeom prst="ellipse">
            <a:avLst/>
          </a:prstGeom>
          <a:solidFill>
            <a:srgbClr val="ABC6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29" name="Google Shape;329;p61"/>
          <p:cNvSpPr/>
          <p:nvPr/>
        </p:nvSpPr>
        <p:spPr>
          <a:xfrm>
            <a:off x="9226600" y="3757500"/>
            <a:ext cx="1825200" cy="1825200"/>
          </a:xfrm>
          <a:prstGeom prst="ellipse">
            <a:avLst/>
          </a:prstGeom>
          <a:solidFill>
            <a:srgbClr val="ABC6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30" name="Google Shape;330;p61"/>
          <p:cNvSpPr/>
          <p:nvPr/>
        </p:nvSpPr>
        <p:spPr>
          <a:xfrm>
            <a:off x="1050341" y="3757500"/>
            <a:ext cx="1825200" cy="1825200"/>
          </a:xfrm>
          <a:prstGeom prst="ellipse">
            <a:avLst/>
          </a:prstGeom>
          <a:solidFill>
            <a:srgbClr val="ABC6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31" name="Google Shape;331;p61"/>
          <p:cNvSpPr/>
          <p:nvPr/>
        </p:nvSpPr>
        <p:spPr>
          <a:xfrm>
            <a:off x="3765175" y="3757500"/>
            <a:ext cx="1825200" cy="1825200"/>
          </a:xfrm>
          <a:prstGeom prst="ellipse">
            <a:avLst/>
          </a:prstGeom>
          <a:solidFill>
            <a:srgbClr val="ABC6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32" name="Google Shape;332;p61"/>
          <p:cNvSpPr txBox="1">
            <a:spLocks noGrp="1"/>
          </p:cNvSpPr>
          <p:nvPr>
            <p:ph type="title"/>
          </p:nvPr>
        </p:nvSpPr>
        <p:spPr>
          <a:xfrm>
            <a:off x="677533" y="1061533"/>
            <a:ext cx="9848400" cy="1625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267" b="1">
                <a:solidFill>
                  <a:srgbClr val="42AD47"/>
                </a:solidFill>
                <a:latin typeface="Manrope"/>
                <a:ea typeface="Manrope"/>
                <a:cs typeface="Manrope"/>
                <a:sym typeface="Manrope"/>
              </a:rPr>
              <a:t>4-Step</a:t>
            </a:r>
            <a:r>
              <a:rPr lang="en" sz="4267" b="1">
                <a:solidFill>
                  <a:schemeClr val="lt1"/>
                </a:solidFill>
                <a:latin typeface="Manrope"/>
                <a:ea typeface="Manrope"/>
                <a:cs typeface="Manrope"/>
                <a:sym typeface="Manrope"/>
              </a:rPr>
              <a:t> Action Plan for Managing IAQ in the Built Environment</a:t>
            </a:r>
            <a:endParaRPr sz="4267" b="1">
              <a:solidFill>
                <a:schemeClr val="lt1"/>
              </a:solidFill>
              <a:latin typeface="Manrope"/>
              <a:ea typeface="Manrope"/>
              <a:cs typeface="Manrope"/>
              <a:sym typeface="Manrope"/>
            </a:endParaRPr>
          </a:p>
        </p:txBody>
      </p:sp>
      <p:sp>
        <p:nvSpPr>
          <p:cNvPr id="333" name="Google Shape;333;p61"/>
          <p:cNvSpPr txBox="1">
            <a:spLocks noGrp="1"/>
          </p:cNvSpPr>
          <p:nvPr>
            <p:ph type="body" idx="1"/>
          </p:nvPr>
        </p:nvSpPr>
        <p:spPr>
          <a:xfrm>
            <a:off x="1060275" y="4537300"/>
            <a:ext cx="1825200" cy="1410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1600"/>
              </a:spcAft>
              <a:buNone/>
            </a:pPr>
            <a:r>
              <a:rPr lang="en" sz="1600" b="1">
                <a:solidFill>
                  <a:srgbClr val="062229"/>
                </a:solidFill>
                <a:latin typeface="Manrope"/>
                <a:ea typeface="Manrope"/>
                <a:cs typeface="Manrope"/>
                <a:sym typeface="Manrope"/>
              </a:rPr>
              <a:t>Plan &amp; Set IAQ Objectives</a:t>
            </a:r>
            <a:endParaRPr sz="1600" b="1">
              <a:solidFill>
                <a:srgbClr val="062229"/>
              </a:solidFill>
              <a:latin typeface="Manrope"/>
              <a:ea typeface="Manrope"/>
              <a:cs typeface="Manrope"/>
              <a:sym typeface="Manrope"/>
            </a:endParaRPr>
          </a:p>
        </p:txBody>
      </p:sp>
      <p:sp>
        <p:nvSpPr>
          <p:cNvPr id="334" name="Google Shape;334;p61"/>
          <p:cNvSpPr txBox="1"/>
          <p:nvPr/>
        </p:nvSpPr>
        <p:spPr>
          <a:xfrm>
            <a:off x="1686041" y="3410033"/>
            <a:ext cx="553600" cy="57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200000"/>
              </a:lnSpc>
              <a:spcBef>
                <a:spcPts val="0"/>
              </a:spcBef>
              <a:spcAft>
                <a:spcPts val="0"/>
              </a:spcAft>
              <a:buNone/>
            </a:pPr>
            <a:r>
              <a:rPr lang="en" sz="4000" b="1" dirty="0">
                <a:solidFill>
                  <a:srgbClr val="062229"/>
                </a:solidFill>
                <a:latin typeface="Manrope"/>
                <a:ea typeface="Manrope"/>
                <a:cs typeface="Manrope"/>
                <a:sym typeface="Manrope"/>
              </a:rPr>
              <a:t>1</a:t>
            </a:r>
            <a:endParaRPr sz="4000" b="1" dirty="0">
              <a:solidFill>
                <a:srgbClr val="062229"/>
              </a:solidFill>
              <a:latin typeface="Manrope"/>
              <a:ea typeface="Manrope"/>
              <a:cs typeface="Manrope"/>
              <a:sym typeface="Manrope"/>
            </a:endParaRPr>
          </a:p>
        </p:txBody>
      </p:sp>
      <p:sp>
        <p:nvSpPr>
          <p:cNvPr id="335" name="Google Shape;335;p61"/>
          <p:cNvSpPr txBox="1"/>
          <p:nvPr/>
        </p:nvSpPr>
        <p:spPr>
          <a:xfrm>
            <a:off x="4432940" y="3410033"/>
            <a:ext cx="553600" cy="57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200000"/>
              </a:lnSpc>
              <a:spcBef>
                <a:spcPts val="0"/>
              </a:spcBef>
              <a:spcAft>
                <a:spcPts val="0"/>
              </a:spcAft>
              <a:buNone/>
            </a:pPr>
            <a:r>
              <a:rPr lang="en" sz="4000" b="1" dirty="0">
                <a:solidFill>
                  <a:srgbClr val="062229"/>
                </a:solidFill>
                <a:latin typeface="Manrope"/>
                <a:ea typeface="Manrope"/>
                <a:cs typeface="Manrope"/>
                <a:sym typeface="Manrope"/>
              </a:rPr>
              <a:t>2</a:t>
            </a:r>
            <a:endParaRPr sz="4000" b="1" dirty="0">
              <a:solidFill>
                <a:srgbClr val="062229"/>
              </a:solidFill>
              <a:latin typeface="Manrope"/>
              <a:ea typeface="Manrope"/>
              <a:cs typeface="Manrope"/>
              <a:sym typeface="Manrope"/>
            </a:endParaRPr>
          </a:p>
        </p:txBody>
      </p:sp>
      <p:sp>
        <p:nvSpPr>
          <p:cNvPr id="336" name="Google Shape;336;p61"/>
          <p:cNvSpPr txBox="1"/>
          <p:nvPr/>
        </p:nvSpPr>
        <p:spPr>
          <a:xfrm>
            <a:off x="7148092" y="3410033"/>
            <a:ext cx="553600" cy="57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200000"/>
              </a:lnSpc>
              <a:spcBef>
                <a:spcPts val="0"/>
              </a:spcBef>
              <a:spcAft>
                <a:spcPts val="0"/>
              </a:spcAft>
              <a:buNone/>
            </a:pPr>
            <a:r>
              <a:rPr lang="en" sz="4000" b="1" dirty="0">
                <a:solidFill>
                  <a:srgbClr val="062229"/>
                </a:solidFill>
                <a:latin typeface="Manrope"/>
                <a:ea typeface="Manrope"/>
                <a:cs typeface="Manrope"/>
                <a:sym typeface="Manrope"/>
              </a:rPr>
              <a:t>3</a:t>
            </a:r>
            <a:endParaRPr sz="4000" b="1" dirty="0">
              <a:solidFill>
                <a:srgbClr val="062229"/>
              </a:solidFill>
              <a:latin typeface="Manrope"/>
              <a:ea typeface="Manrope"/>
              <a:cs typeface="Manrope"/>
              <a:sym typeface="Manrope"/>
            </a:endParaRPr>
          </a:p>
        </p:txBody>
      </p:sp>
      <p:sp>
        <p:nvSpPr>
          <p:cNvPr id="337" name="Google Shape;337;p61"/>
          <p:cNvSpPr txBox="1"/>
          <p:nvPr/>
        </p:nvSpPr>
        <p:spPr>
          <a:xfrm>
            <a:off x="9842788" y="3412500"/>
            <a:ext cx="553600" cy="57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200000"/>
              </a:lnSpc>
              <a:spcBef>
                <a:spcPts val="0"/>
              </a:spcBef>
              <a:spcAft>
                <a:spcPts val="0"/>
              </a:spcAft>
              <a:buNone/>
            </a:pPr>
            <a:r>
              <a:rPr lang="en" sz="4000" b="1" dirty="0">
                <a:solidFill>
                  <a:srgbClr val="062229"/>
                </a:solidFill>
                <a:latin typeface="Manrope"/>
                <a:ea typeface="Manrope"/>
                <a:cs typeface="Manrope"/>
                <a:sym typeface="Manrope"/>
              </a:rPr>
              <a:t>4</a:t>
            </a:r>
            <a:endParaRPr sz="4000" b="1" dirty="0">
              <a:solidFill>
                <a:srgbClr val="062229"/>
              </a:solidFill>
              <a:latin typeface="Manrope"/>
              <a:ea typeface="Manrope"/>
              <a:cs typeface="Manrope"/>
              <a:sym typeface="Manrope"/>
            </a:endParaRPr>
          </a:p>
        </p:txBody>
      </p:sp>
      <p:sp>
        <p:nvSpPr>
          <p:cNvPr id="338" name="Google Shape;338;p61"/>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02 - Collecting and Interpreting IAQ Data</a:t>
            </a:r>
            <a:endParaRPr sz="1200">
              <a:solidFill>
                <a:srgbClr val="999999"/>
              </a:solidFill>
              <a:latin typeface="Manrope Medium"/>
              <a:ea typeface="Manrope Medium"/>
              <a:cs typeface="Manrope Medium"/>
              <a:sym typeface="Manrope Medium"/>
            </a:endParaRPr>
          </a:p>
        </p:txBody>
      </p:sp>
      <p:sp>
        <p:nvSpPr>
          <p:cNvPr id="339" name="Google Shape;339;p61"/>
          <p:cNvSpPr txBox="1">
            <a:spLocks noGrp="1"/>
          </p:cNvSpPr>
          <p:nvPr>
            <p:ph type="body" idx="1"/>
          </p:nvPr>
        </p:nvSpPr>
        <p:spPr>
          <a:xfrm>
            <a:off x="3797975" y="4537300"/>
            <a:ext cx="1759600" cy="643200"/>
          </a:xfrm>
          <a:prstGeom prst="rect">
            <a:avLst/>
          </a:prstGeom>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1600"/>
              </a:spcAft>
              <a:buNone/>
            </a:pPr>
            <a:r>
              <a:rPr lang="en" sz="1600" b="1" dirty="0">
                <a:solidFill>
                  <a:srgbClr val="062229"/>
                </a:solidFill>
                <a:latin typeface="Manrope"/>
                <a:ea typeface="Manrope"/>
                <a:cs typeface="Manrope"/>
                <a:sym typeface="Manrope"/>
              </a:rPr>
              <a:t>Gather Data</a:t>
            </a:r>
            <a:endParaRPr sz="1600" b="1" dirty="0">
              <a:solidFill>
                <a:srgbClr val="062229"/>
              </a:solidFill>
              <a:latin typeface="Manrope"/>
              <a:ea typeface="Manrope"/>
              <a:cs typeface="Manrope"/>
              <a:sym typeface="Manrope"/>
            </a:endParaRPr>
          </a:p>
        </p:txBody>
      </p:sp>
      <p:sp>
        <p:nvSpPr>
          <p:cNvPr id="340" name="Google Shape;340;p61"/>
          <p:cNvSpPr txBox="1">
            <a:spLocks noGrp="1"/>
          </p:cNvSpPr>
          <p:nvPr>
            <p:ph type="body" idx="1"/>
          </p:nvPr>
        </p:nvSpPr>
        <p:spPr>
          <a:xfrm>
            <a:off x="6284892" y="4537300"/>
            <a:ext cx="2280000" cy="1052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1600"/>
              </a:spcAft>
              <a:buNone/>
            </a:pPr>
            <a:r>
              <a:rPr lang="en" sz="1600" b="1" dirty="0">
                <a:solidFill>
                  <a:srgbClr val="062229"/>
                </a:solidFill>
                <a:latin typeface="Manrope"/>
                <a:ea typeface="Manrope"/>
                <a:cs typeface="Manrope"/>
                <a:sym typeface="Manrope"/>
              </a:rPr>
              <a:t>Analyze Data &amp; Reporting</a:t>
            </a:r>
            <a:endParaRPr sz="1600" b="1" dirty="0">
              <a:solidFill>
                <a:srgbClr val="062229"/>
              </a:solidFill>
              <a:latin typeface="Manrope"/>
              <a:ea typeface="Manrope"/>
              <a:cs typeface="Manrope"/>
              <a:sym typeface="Manrope"/>
            </a:endParaRPr>
          </a:p>
        </p:txBody>
      </p:sp>
      <p:sp>
        <p:nvSpPr>
          <p:cNvPr id="341" name="Google Shape;341;p61"/>
          <p:cNvSpPr txBox="1">
            <a:spLocks noGrp="1"/>
          </p:cNvSpPr>
          <p:nvPr>
            <p:ph type="body" idx="1"/>
          </p:nvPr>
        </p:nvSpPr>
        <p:spPr>
          <a:xfrm>
            <a:off x="9226600" y="4537300"/>
            <a:ext cx="1825200" cy="835600"/>
          </a:xfrm>
          <a:prstGeom prst="rect">
            <a:avLst/>
          </a:prstGeom>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1600"/>
              </a:spcAft>
              <a:buClr>
                <a:schemeClr val="dk1"/>
              </a:buClr>
              <a:buSzPts val="1100"/>
              <a:buFont typeface="Arial"/>
              <a:buNone/>
            </a:pPr>
            <a:r>
              <a:rPr lang="en" sz="1600" b="1">
                <a:solidFill>
                  <a:srgbClr val="062229"/>
                </a:solidFill>
                <a:latin typeface="Manrope"/>
                <a:ea typeface="Manrope"/>
                <a:cs typeface="Manrope"/>
                <a:sym typeface="Manrope"/>
              </a:rPr>
              <a:t>Automation and Control</a:t>
            </a:r>
            <a:endParaRPr sz="1600" b="1">
              <a:solidFill>
                <a:srgbClr val="062229"/>
              </a:solidFill>
              <a:latin typeface="Manrope"/>
              <a:ea typeface="Manrope"/>
              <a:cs typeface="Manrope"/>
              <a:sym typeface="Manrope"/>
            </a:endParaRPr>
          </a:p>
        </p:txBody>
      </p:sp>
      <p:grpSp>
        <p:nvGrpSpPr>
          <p:cNvPr id="342" name="Google Shape;342;p61"/>
          <p:cNvGrpSpPr/>
          <p:nvPr/>
        </p:nvGrpSpPr>
        <p:grpSpPr>
          <a:xfrm>
            <a:off x="3185463" y="4539269"/>
            <a:ext cx="250459" cy="276719"/>
            <a:chOff x="261800" y="2139775"/>
            <a:chExt cx="316876" cy="350100"/>
          </a:xfrm>
        </p:grpSpPr>
        <p:sp>
          <p:nvSpPr>
            <p:cNvPr id="343" name="Google Shape;343;p61"/>
            <p:cNvSpPr/>
            <p:nvPr/>
          </p:nvSpPr>
          <p:spPr>
            <a:xfrm>
              <a:off x="410976" y="2139775"/>
              <a:ext cx="167700" cy="350100"/>
            </a:xfrm>
            <a:prstGeom prst="chevron">
              <a:avLst>
                <a:gd name="adj" fmla="val 50000"/>
              </a:avLst>
            </a:prstGeom>
            <a:solidFill>
              <a:srgbClr val="42AD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44" name="Google Shape;344;p61"/>
            <p:cNvSpPr/>
            <p:nvPr/>
          </p:nvSpPr>
          <p:spPr>
            <a:xfrm>
              <a:off x="261800" y="2139775"/>
              <a:ext cx="167700" cy="350100"/>
            </a:xfrm>
            <a:prstGeom prst="chevron">
              <a:avLst>
                <a:gd name="adj" fmla="val 50000"/>
              </a:avLst>
            </a:prstGeom>
            <a:solidFill>
              <a:srgbClr val="42AD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45" name="Google Shape;345;p61"/>
          <p:cNvGrpSpPr/>
          <p:nvPr/>
        </p:nvGrpSpPr>
        <p:grpSpPr>
          <a:xfrm>
            <a:off x="5915892" y="4539269"/>
            <a:ext cx="250459" cy="276719"/>
            <a:chOff x="261800" y="2139775"/>
            <a:chExt cx="316876" cy="350100"/>
          </a:xfrm>
        </p:grpSpPr>
        <p:sp>
          <p:nvSpPr>
            <p:cNvPr id="346" name="Google Shape;346;p61"/>
            <p:cNvSpPr/>
            <p:nvPr/>
          </p:nvSpPr>
          <p:spPr>
            <a:xfrm>
              <a:off x="410976" y="2139775"/>
              <a:ext cx="167700" cy="350100"/>
            </a:xfrm>
            <a:prstGeom prst="chevron">
              <a:avLst>
                <a:gd name="adj" fmla="val 50000"/>
              </a:avLst>
            </a:prstGeom>
            <a:solidFill>
              <a:srgbClr val="42AD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47" name="Google Shape;347;p61"/>
            <p:cNvSpPr/>
            <p:nvPr/>
          </p:nvSpPr>
          <p:spPr>
            <a:xfrm>
              <a:off x="261800" y="2139775"/>
              <a:ext cx="167700" cy="350100"/>
            </a:xfrm>
            <a:prstGeom prst="chevron">
              <a:avLst>
                <a:gd name="adj" fmla="val 50000"/>
              </a:avLst>
            </a:prstGeom>
            <a:solidFill>
              <a:srgbClr val="42AD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48" name="Google Shape;348;p61"/>
          <p:cNvGrpSpPr/>
          <p:nvPr/>
        </p:nvGrpSpPr>
        <p:grpSpPr>
          <a:xfrm>
            <a:off x="8646320" y="4539269"/>
            <a:ext cx="250459" cy="276719"/>
            <a:chOff x="261800" y="2139775"/>
            <a:chExt cx="316876" cy="350100"/>
          </a:xfrm>
        </p:grpSpPr>
        <p:sp>
          <p:nvSpPr>
            <p:cNvPr id="349" name="Google Shape;349;p61"/>
            <p:cNvSpPr/>
            <p:nvPr/>
          </p:nvSpPr>
          <p:spPr>
            <a:xfrm>
              <a:off x="410976" y="2139775"/>
              <a:ext cx="167700" cy="350100"/>
            </a:xfrm>
            <a:prstGeom prst="chevron">
              <a:avLst>
                <a:gd name="adj" fmla="val 50000"/>
              </a:avLst>
            </a:prstGeom>
            <a:solidFill>
              <a:srgbClr val="42AD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50" name="Google Shape;350;p61"/>
            <p:cNvSpPr/>
            <p:nvPr/>
          </p:nvSpPr>
          <p:spPr>
            <a:xfrm>
              <a:off x="261800" y="2139775"/>
              <a:ext cx="167700" cy="350100"/>
            </a:xfrm>
            <a:prstGeom prst="chevron">
              <a:avLst>
                <a:gd name="adj" fmla="val 50000"/>
              </a:avLst>
            </a:prstGeom>
            <a:solidFill>
              <a:srgbClr val="42AD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967001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354"/>
        <p:cNvGrpSpPr/>
        <p:nvPr/>
      </p:nvGrpSpPr>
      <p:grpSpPr>
        <a:xfrm>
          <a:off x="0" y="0"/>
          <a:ext cx="0" cy="0"/>
          <a:chOff x="0" y="0"/>
          <a:chExt cx="0" cy="0"/>
        </a:xfrm>
      </p:grpSpPr>
      <p:sp>
        <p:nvSpPr>
          <p:cNvPr id="355" name="Google Shape;355;p62"/>
          <p:cNvSpPr txBox="1"/>
          <p:nvPr/>
        </p:nvSpPr>
        <p:spPr>
          <a:xfrm>
            <a:off x="-1228300" y="2206433"/>
            <a:ext cx="6571600" cy="2424000"/>
          </a:xfrm>
          <a:prstGeom prst="rect">
            <a:avLst/>
          </a:prstGeom>
          <a:noFill/>
          <a:ln>
            <a:noFill/>
          </a:ln>
        </p:spPr>
        <p:txBody>
          <a:bodyPr spcFirstLastPara="1" wrap="square" lIns="95233" tIns="95233" rIns="95233" bIns="9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1333"/>
              </a:spcAft>
              <a:buClr>
                <a:srgbClr val="FFFFFF"/>
              </a:buClr>
              <a:buSzPts val="18000"/>
              <a:buFont typeface="Arial"/>
              <a:buNone/>
            </a:pPr>
            <a:r>
              <a:rPr lang="en" sz="31999">
                <a:solidFill>
                  <a:srgbClr val="42AD47"/>
                </a:solidFill>
                <a:latin typeface="Manrope Medium"/>
                <a:ea typeface="Manrope Medium"/>
                <a:cs typeface="Manrope Medium"/>
                <a:sym typeface="Manrope Medium"/>
              </a:rPr>
              <a:t>03.</a:t>
            </a:r>
            <a:endParaRPr sz="31999">
              <a:solidFill>
                <a:srgbClr val="42AD47"/>
              </a:solidFill>
              <a:latin typeface="Manrope Medium"/>
              <a:ea typeface="Manrope Medium"/>
              <a:cs typeface="Manrope Medium"/>
              <a:sym typeface="Manrope Medium"/>
            </a:endParaRPr>
          </a:p>
        </p:txBody>
      </p:sp>
      <p:sp>
        <p:nvSpPr>
          <p:cNvPr id="356" name="Google Shape;356;p62"/>
          <p:cNvSpPr txBox="1">
            <a:spLocks noGrp="1"/>
          </p:cNvSpPr>
          <p:nvPr>
            <p:ph type="ctrTitle"/>
          </p:nvPr>
        </p:nvSpPr>
        <p:spPr>
          <a:xfrm>
            <a:off x="5426804" y="2667736"/>
            <a:ext cx="6627200" cy="1654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933" b="1">
                <a:solidFill>
                  <a:schemeClr val="lt1"/>
                </a:solidFill>
                <a:latin typeface="Manrope"/>
                <a:ea typeface="Manrope"/>
                <a:cs typeface="Manrope"/>
                <a:sym typeface="Manrope"/>
              </a:rPr>
              <a:t>The Bottom Line of </a:t>
            </a:r>
            <a:endParaRPr sz="4933" b="1">
              <a:solidFill>
                <a:schemeClr val="lt1"/>
              </a:solidFill>
              <a:latin typeface="Manrope"/>
              <a:ea typeface="Manrope"/>
              <a:cs typeface="Manrope"/>
              <a:sym typeface="Manrope"/>
            </a:endParaRPr>
          </a:p>
          <a:p>
            <a:pPr marL="0" lvl="0" indent="0" algn="l" rtl="0">
              <a:spcBef>
                <a:spcPts val="0"/>
              </a:spcBef>
              <a:spcAft>
                <a:spcPts val="0"/>
              </a:spcAft>
              <a:buClr>
                <a:schemeClr val="dk1"/>
              </a:buClr>
              <a:buSzPts val="1100"/>
              <a:buFont typeface="Arial"/>
              <a:buNone/>
            </a:pPr>
            <a:r>
              <a:rPr lang="en" sz="4933" b="1">
                <a:solidFill>
                  <a:srgbClr val="42AD47"/>
                </a:solidFill>
                <a:latin typeface="Manrope"/>
                <a:ea typeface="Manrope"/>
                <a:cs typeface="Manrope"/>
                <a:sym typeface="Manrope"/>
              </a:rPr>
              <a:t>Clean Air</a:t>
            </a:r>
            <a:endParaRPr sz="4933" b="1">
              <a:solidFill>
                <a:srgbClr val="42AD47"/>
              </a:solidFill>
              <a:latin typeface="Manrope"/>
              <a:ea typeface="Manrope"/>
              <a:cs typeface="Manrope"/>
              <a:sym typeface="Manrope"/>
            </a:endParaRPr>
          </a:p>
        </p:txBody>
      </p:sp>
      <p:cxnSp>
        <p:nvCxnSpPr>
          <p:cNvPr id="357" name="Google Shape;357;p62"/>
          <p:cNvCxnSpPr/>
          <p:nvPr/>
        </p:nvCxnSpPr>
        <p:spPr>
          <a:xfrm>
            <a:off x="5603633" y="4630433"/>
            <a:ext cx="6710000" cy="0"/>
          </a:xfrm>
          <a:prstGeom prst="straightConnector1">
            <a:avLst/>
          </a:prstGeom>
          <a:noFill/>
          <a:ln w="9525" cap="flat" cmpd="sng">
            <a:solidFill>
              <a:srgbClr val="42AD47"/>
            </a:solidFill>
            <a:prstDash val="solid"/>
            <a:round/>
            <a:headEnd type="none" w="med" len="med"/>
            <a:tailEnd type="none" w="med" len="med"/>
          </a:ln>
        </p:spPr>
      </p:cxnSp>
    </p:spTree>
    <p:extLst>
      <p:ext uri="{BB962C8B-B14F-4D97-AF65-F5344CB8AC3E}">
        <p14:creationId xmlns:p14="http://schemas.microsoft.com/office/powerpoint/2010/main" val="424669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361"/>
        <p:cNvGrpSpPr/>
        <p:nvPr/>
      </p:nvGrpSpPr>
      <p:grpSpPr>
        <a:xfrm>
          <a:off x="0" y="0"/>
          <a:ext cx="0" cy="0"/>
          <a:chOff x="0" y="0"/>
          <a:chExt cx="0" cy="0"/>
        </a:xfrm>
      </p:grpSpPr>
      <p:sp>
        <p:nvSpPr>
          <p:cNvPr id="362" name="Google Shape;362;p63"/>
          <p:cNvSpPr txBox="1">
            <a:spLocks noGrp="1"/>
          </p:cNvSpPr>
          <p:nvPr>
            <p:ph type="title"/>
          </p:nvPr>
        </p:nvSpPr>
        <p:spPr>
          <a:xfrm>
            <a:off x="683667" y="1047267"/>
            <a:ext cx="4976400" cy="151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rgbClr val="42AD47"/>
                </a:solidFill>
                <a:latin typeface="Manrope"/>
                <a:ea typeface="Manrope"/>
                <a:cs typeface="Manrope"/>
                <a:sym typeface="Manrope"/>
              </a:rPr>
              <a:t>3 Benefits</a:t>
            </a:r>
            <a:r>
              <a:rPr lang="en" sz="4267" b="1">
                <a:solidFill>
                  <a:schemeClr val="lt1"/>
                </a:solidFill>
                <a:latin typeface="Manrope"/>
                <a:ea typeface="Manrope"/>
                <a:cs typeface="Manrope"/>
                <a:sym typeface="Manrope"/>
              </a:rPr>
              <a:t> of IAQ Monitoring</a:t>
            </a:r>
            <a:endParaRPr sz="4267" b="1">
              <a:solidFill>
                <a:schemeClr val="lt1"/>
              </a:solidFill>
              <a:latin typeface="Manrope"/>
              <a:ea typeface="Manrope"/>
              <a:cs typeface="Manrope"/>
              <a:sym typeface="Manrope"/>
            </a:endParaRPr>
          </a:p>
        </p:txBody>
      </p:sp>
      <p:sp>
        <p:nvSpPr>
          <p:cNvPr id="363" name="Google Shape;363;p63"/>
          <p:cNvSpPr txBox="1"/>
          <p:nvPr/>
        </p:nvSpPr>
        <p:spPr>
          <a:xfrm>
            <a:off x="9341569" y="2467704"/>
            <a:ext cx="2240000" cy="492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b="1">
                <a:solidFill>
                  <a:schemeClr val="lt1"/>
                </a:solidFill>
                <a:latin typeface="Manrope"/>
                <a:ea typeface="Manrope"/>
                <a:cs typeface="Manrope"/>
                <a:sym typeface="Manrope"/>
              </a:rPr>
              <a:t>Generate Value</a:t>
            </a:r>
            <a:endParaRPr sz="1600" b="1">
              <a:solidFill>
                <a:schemeClr val="lt1"/>
              </a:solidFill>
              <a:latin typeface="Manrope"/>
              <a:ea typeface="Manrope"/>
              <a:cs typeface="Manrope"/>
              <a:sym typeface="Manrope"/>
            </a:endParaRPr>
          </a:p>
        </p:txBody>
      </p:sp>
      <p:sp>
        <p:nvSpPr>
          <p:cNvPr id="364" name="Google Shape;364;p63"/>
          <p:cNvSpPr txBox="1"/>
          <p:nvPr/>
        </p:nvSpPr>
        <p:spPr>
          <a:xfrm>
            <a:off x="9341571" y="4554987"/>
            <a:ext cx="2351600" cy="492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b="1">
                <a:solidFill>
                  <a:schemeClr val="lt1"/>
                </a:solidFill>
                <a:latin typeface="Manrope"/>
                <a:ea typeface="Manrope"/>
                <a:cs typeface="Manrope"/>
                <a:sym typeface="Manrope"/>
              </a:rPr>
              <a:t>Maximize Time</a:t>
            </a:r>
            <a:endParaRPr sz="1600" b="1">
              <a:solidFill>
                <a:schemeClr val="lt1"/>
              </a:solidFill>
              <a:latin typeface="Manrope"/>
              <a:ea typeface="Manrope"/>
              <a:cs typeface="Manrope"/>
              <a:sym typeface="Manrope"/>
            </a:endParaRPr>
          </a:p>
        </p:txBody>
      </p:sp>
      <p:sp>
        <p:nvSpPr>
          <p:cNvPr id="365" name="Google Shape;365;p63"/>
          <p:cNvSpPr txBox="1"/>
          <p:nvPr/>
        </p:nvSpPr>
        <p:spPr>
          <a:xfrm>
            <a:off x="9341569" y="3537188"/>
            <a:ext cx="2240000" cy="492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b="1">
                <a:solidFill>
                  <a:schemeClr val="lt1"/>
                </a:solidFill>
                <a:latin typeface="Manrope"/>
                <a:ea typeface="Manrope"/>
                <a:cs typeface="Manrope"/>
                <a:sym typeface="Manrope"/>
              </a:rPr>
              <a:t>Reduce Costs</a:t>
            </a:r>
            <a:endParaRPr sz="1600" b="1">
              <a:solidFill>
                <a:schemeClr val="lt1"/>
              </a:solidFill>
              <a:latin typeface="Manrope"/>
              <a:ea typeface="Manrope"/>
              <a:cs typeface="Manrope"/>
              <a:sym typeface="Manrope"/>
            </a:endParaRPr>
          </a:p>
        </p:txBody>
      </p:sp>
      <p:sp>
        <p:nvSpPr>
          <p:cNvPr id="366" name="Google Shape;366;p63"/>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cxnSp>
        <p:nvCxnSpPr>
          <p:cNvPr id="367" name="Google Shape;367;p63"/>
          <p:cNvCxnSpPr/>
          <p:nvPr/>
        </p:nvCxnSpPr>
        <p:spPr>
          <a:xfrm>
            <a:off x="7762001" y="4796503"/>
            <a:ext cx="1437600" cy="0"/>
          </a:xfrm>
          <a:prstGeom prst="straightConnector1">
            <a:avLst/>
          </a:prstGeom>
          <a:noFill/>
          <a:ln w="9525" cap="flat" cmpd="sng">
            <a:solidFill>
              <a:srgbClr val="ABC6D8"/>
            </a:solidFill>
            <a:prstDash val="solid"/>
            <a:round/>
            <a:headEnd type="none" w="sm" len="sm"/>
            <a:tailEnd type="none" w="sm" len="sm"/>
          </a:ln>
        </p:spPr>
      </p:cxnSp>
      <p:cxnSp>
        <p:nvCxnSpPr>
          <p:cNvPr id="368" name="Google Shape;368;p63"/>
          <p:cNvCxnSpPr/>
          <p:nvPr/>
        </p:nvCxnSpPr>
        <p:spPr>
          <a:xfrm>
            <a:off x="6959600" y="3776471"/>
            <a:ext cx="2240000" cy="0"/>
          </a:xfrm>
          <a:prstGeom prst="straightConnector1">
            <a:avLst/>
          </a:prstGeom>
          <a:noFill/>
          <a:ln w="9525" cap="flat" cmpd="sng">
            <a:solidFill>
              <a:srgbClr val="ABC6D8"/>
            </a:solidFill>
            <a:prstDash val="solid"/>
            <a:round/>
            <a:headEnd type="none" w="sm" len="sm"/>
            <a:tailEnd type="none" w="sm" len="sm"/>
          </a:ln>
        </p:spPr>
      </p:cxnSp>
      <p:cxnSp>
        <p:nvCxnSpPr>
          <p:cNvPr id="369" name="Google Shape;369;p63"/>
          <p:cNvCxnSpPr/>
          <p:nvPr/>
        </p:nvCxnSpPr>
        <p:spPr>
          <a:xfrm>
            <a:off x="6731000" y="2730933"/>
            <a:ext cx="2468400" cy="0"/>
          </a:xfrm>
          <a:prstGeom prst="straightConnector1">
            <a:avLst/>
          </a:prstGeom>
          <a:noFill/>
          <a:ln w="9525" cap="flat" cmpd="sng">
            <a:solidFill>
              <a:srgbClr val="ABC6D8"/>
            </a:solidFill>
            <a:prstDash val="solid"/>
            <a:round/>
            <a:headEnd type="none" w="sm" len="sm"/>
            <a:tailEnd type="none" w="sm" len="sm"/>
          </a:ln>
        </p:spPr>
      </p:cxnSp>
      <p:sp>
        <p:nvSpPr>
          <p:cNvPr id="370" name="Google Shape;370;p63"/>
          <p:cNvSpPr/>
          <p:nvPr/>
        </p:nvSpPr>
        <p:spPr>
          <a:xfrm flipH="1">
            <a:off x="9087499" y="2661601"/>
            <a:ext cx="126400" cy="122400"/>
          </a:xfrm>
          <a:prstGeom prst="ellipse">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solidFill>
                <a:schemeClr val="lt1"/>
              </a:solidFill>
              <a:latin typeface="Manrope Medium"/>
              <a:ea typeface="Manrope Medium"/>
              <a:cs typeface="Manrope Medium"/>
              <a:sym typeface="Manrope Medium"/>
            </a:endParaRPr>
          </a:p>
        </p:txBody>
      </p:sp>
      <p:sp>
        <p:nvSpPr>
          <p:cNvPr id="371" name="Google Shape;371;p63"/>
          <p:cNvSpPr/>
          <p:nvPr/>
        </p:nvSpPr>
        <p:spPr>
          <a:xfrm flipH="1">
            <a:off x="9087499" y="3715772"/>
            <a:ext cx="126400" cy="122400"/>
          </a:xfrm>
          <a:prstGeom prst="ellipse">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solidFill>
                <a:schemeClr val="lt1"/>
              </a:solidFill>
              <a:latin typeface="Manrope Medium"/>
              <a:ea typeface="Manrope Medium"/>
              <a:cs typeface="Manrope Medium"/>
              <a:sym typeface="Manrope Medium"/>
            </a:endParaRPr>
          </a:p>
        </p:txBody>
      </p:sp>
      <p:sp>
        <p:nvSpPr>
          <p:cNvPr id="372" name="Google Shape;372;p63"/>
          <p:cNvSpPr/>
          <p:nvPr/>
        </p:nvSpPr>
        <p:spPr>
          <a:xfrm flipH="1">
            <a:off x="9087499" y="4738052"/>
            <a:ext cx="126400" cy="122400"/>
          </a:xfrm>
          <a:prstGeom prst="ellipse">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solidFill>
                <a:schemeClr val="lt1"/>
              </a:solidFill>
              <a:latin typeface="Manrope Medium"/>
              <a:ea typeface="Manrope Medium"/>
              <a:cs typeface="Manrope Medium"/>
              <a:sym typeface="Manrope Medium"/>
            </a:endParaRPr>
          </a:p>
        </p:txBody>
      </p:sp>
      <p:grpSp>
        <p:nvGrpSpPr>
          <p:cNvPr id="373" name="Google Shape;373;p63"/>
          <p:cNvGrpSpPr/>
          <p:nvPr/>
        </p:nvGrpSpPr>
        <p:grpSpPr>
          <a:xfrm>
            <a:off x="4448115" y="2176688"/>
            <a:ext cx="4108580" cy="3800885"/>
            <a:chOff x="592949" y="1374766"/>
            <a:chExt cx="3081435" cy="2850664"/>
          </a:xfrm>
        </p:grpSpPr>
        <p:sp>
          <p:nvSpPr>
            <p:cNvPr id="374" name="Google Shape;374;p63"/>
            <p:cNvSpPr/>
            <p:nvPr/>
          </p:nvSpPr>
          <p:spPr>
            <a:xfrm>
              <a:off x="1019303" y="2630174"/>
              <a:ext cx="2228650" cy="833145"/>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375" name="Google Shape;375;p63"/>
            <p:cNvSpPr/>
            <p:nvPr/>
          </p:nvSpPr>
          <p:spPr>
            <a:xfrm>
              <a:off x="592949" y="3011951"/>
              <a:ext cx="1541548" cy="121348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13404C"/>
            </a:solidFill>
            <a:ln>
              <a:noFill/>
            </a:ln>
          </p:spPr>
        </p:sp>
        <p:sp>
          <p:nvSpPr>
            <p:cNvPr id="376" name="Google Shape;376;p63"/>
            <p:cNvSpPr/>
            <p:nvPr/>
          </p:nvSpPr>
          <p:spPr>
            <a:xfrm flipH="1">
              <a:off x="2132836" y="3011951"/>
              <a:ext cx="1541548" cy="121348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ABC6D8"/>
            </a:solidFill>
            <a:ln>
              <a:noFill/>
            </a:ln>
          </p:spPr>
        </p:sp>
        <p:sp>
          <p:nvSpPr>
            <p:cNvPr id="377" name="Google Shape;377;p63"/>
            <p:cNvSpPr/>
            <p:nvPr/>
          </p:nvSpPr>
          <p:spPr>
            <a:xfrm>
              <a:off x="1450300" y="2118122"/>
              <a:ext cx="1372765" cy="513572"/>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378" name="Google Shape;378;p63"/>
            <p:cNvSpPr/>
            <p:nvPr/>
          </p:nvSpPr>
          <p:spPr>
            <a:xfrm>
              <a:off x="1094408" y="2358761"/>
              <a:ext cx="1042666" cy="890029"/>
            </a:xfrm>
            <a:custGeom>
              <a:avLst/>
              <a:gdLst/>
              <a:ahLst/>
              <a:cxnLst/>
              <a:rect l="l" t="t" r="r" b="b"/>
              <a:pathLst>
                <a:path w="18238" h="14114" extrusionOk="0">
                  <a:moveTo>
                    <a:pt x="6262" y="0"/>
                  </a:moveTo>
                  <a:lnTo>
                    <a:pt x="18238" y="4324"/>
                  </a:lnTo>
                  <a:lnTo>
                    <a:pt x="18238" y="14114"/>
                  </a:lnTo>
                  <a:lnTo>
                    <a:pt x="0" y="7554"/>
                  </a:lnTo>
                  <a:close/>
                </a:path>
              </a:pathLst>
            </a:custGeom>
            <a:solidFill>
              <a:srgbClr val="13404C"/>
            </a:solidFill>
            <a:ln>
              <a:noFill/>
            </a:ln>
          </p:spPr>
        </p:sp>
        <p:sp>
          <p:nvSpPr>
            <p:cNvPr id="379" name="Google Shape;379;p63"/>
            <p:cNvSpPr/>
            <p:nvPr/>
          </p:nvSpPr>
          <p:spPr>
            <a:xfrm flipH="1">
              <a:off x="2134264" y="2358761"/>
              <a:ext cx="1042666" cy="890029"/>
            </a:xfrm>
            <a:custGeom>
              <a:avLst/>
              <a:gdLst/>
              <a:ahLst/>
              <a:cxnLst/>
              <a:rect l="l" t="t" r="r" b="b"/>
              <a:pathLst>
                <a:path w="18238" h="14114" extrusionOk="0">
                  <a:moveTo>
                    <a:pt x="6262" y="0"/>
                  </a:moveTo>
                  <a:lnTo>
                    <a:pt x="18238" y="4324"/>
                  </a:lnTo>
                  <a:lnTo>
                    <a:pt x="18238" y="14114"/>
                  </a:lnTo>
                  <a:lnTo>
                    <a:pt x="0" y="7554"/>
                  </a:lnTo>
                  <a:close/>
                </a:path>
              </a:pathLst>
            </a:custGeom>
            <a:solidFill>
              <a:srgbClr val="85A7BC"/>
            </a:solidFill>
            <a:ln>
              <a:noFill/>
            </a:ln>
          </p:spPr>
        </p:sp>
        <p:sp>
          <p:nvSpPr>
            <p:cNvPr id="380" name="Google Shape;380;p63"/>
            <p:cNvSpPr/>
            <p:nvPr/>
          </p:nvSpPr>
          <p:spPr>
            <a:xfrm>
              <a:off x="1529082" y="1374766"/>
              <a:ext cx="608003" cy="1052913"/>
            </a:xfrm>
            <a:custGeom>
              <a:avLst/>
              <a:gdLst/>
              <a:ahLst/>
              <a:cxnLst/>
              <a:rect l="l" t="t" r="r" b="b"/>
              <a:pathLst>
                <a:path w="10635" h="16697" extrusionOk="0">
                  <a:moveTo>
                    <a:pt x="10635" y="0"/>
                  </a:moveTo>
                  <a:lnTo>
                    <a:pt x="0" y="12722"/>
                  </a:lnTo>
                  <a:lnTo>
                    <a:pt x="10635" y="16697"/>
                  </a:lnTo>
                  <a:close/>
                </a:path>
              </a:pathLst>
            </a:custGeom>
            <a:solidFill>
              <a:srgbClr val="13404C"/>
            </a:solidFill>
            <a:ln>
              <a:noFill/>
            </a:ln>
          </p:spPr>
        </p:sp>
        <p:sp>
          <p:nvSpPr>
            <p:cNvPr id="381" name="Google Shape;381;p63"/>
            <p:cNvSpPr/>
            <p:nvPr/>
          </p:nvSpPr>
          <p:spPr>
            <a:xfrm flipH="1">
              <a:off x="2134254" y="1374766"/>
              <a:ext cx="608003" cy="1052913"/>
            </a:xfrm>
            <a:custGeom>
              <a:avLst/>
              <a:gdLst/>
              <a:ahLst/>
              <a:cxnLst/>
              <a:rect l="l" t="t" r="r" b="b"/>
              <a:pathLst>
                <a:path w="10635" h="16697" extrusionOk="0">
                  <a:moveTo>
                    <a:pt x="10635" y="0"/>
                  </a:moveTo>
                  <a:lnTo>
                    <a:pt x="0" y="12722"/>
                  </a:lnTo>
                  <a:lnTo>
                    <a:pt x="10635" y="16697"/>
                  </a:lnTo>
                  <a:close/>
                </a:path>
              </a:pathLst>
            </a:custGeom>
            <a:solidFill>
              <a:srgbClr val="85A7BC"/>
            </a:solidFill>
            <a:ln>
              <a:noFill/>
            </a:ln>
          </p:spPr>
        </p:sp>
      </p:grpSp>
    </p:spTree>
    <p:extLst>
      <p:ext uri="{BB962C8B-B14F-4D97-AF65-F5344CB8AC3E}">
        <p14:creationId xmlns:p14="http://schemas.microsoft.com/office/powerpoint/2010/main" val="428251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altLang="en-US" sz="2800" dirty="0"/>
              <a:t>Bob Allan</a:t>
            </a:r>
            <a:r>
              <a:rPr lang="en-US" sz="2800" dirty="0"/>
              <a:t> (NAVCO, Inc.)</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5040406"/>
            <a:ext cx="11356470" cy="10365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 </a:t>
            </a:r>
            <a:r>
              <a:rPr lang="en-US" altLang="en-US" sz="1300" dirty="0">
                <a:hlinkClick r:id="rId2"/>
              </a:rPr>
              <a:t>www.caba.org/ibc</a:t>
            </a:r>
            <a:r>
              <a:rPr lang="en-US" altLang="en-US" sz="1300" dirty="0"/>
              <a:t> </a:t>
            </a:r>
          </a:p>
        </p:txBody>
      </p:sp>
      <p:grpSp>
        <p:nvGrpSpPr>
          <p:cNvPr id="5" name="Group 4">
            <a:extLst>
              <a:ext uri="{FF2B5EF4-FFF2-40B4-BE49-F238E27FC236}">
                <a16:creationId xmlns:a16="http://schemas.microsoft.com/office/drawing/2014/main" id="{F506FF1D-C7B6-4673-BB69-0C7D22AF2438}"/>
              </a:ext>
            </a:extLst>
          </p:cNvPr>
          <p:cNvGrpSpPr/>
          <p:nvPr/>
        </p:nvGrpSpPr>
        <p:grpSpPr>
          <a:xfrm>
            <a:off x="553096" y="1141663"/>
            <a:ext cx="9921615" cy="3752001"/>
            <a:chOff x="553096" y="1144728"/>
            <a:chExt cx="9921615" cy="3752001"/>
          </a:xfrm>
        </p:grpSpPr>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Vice President of Sales</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East Region</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0" y="116385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722246" y="2779798"/>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0" y="4161003"/>
              <a:ext cx="1214711" cy="5573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90" y="1200793"/>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3132185"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3090080" y="4202359"/>
              <a:ext cx="2148770" cy="521564"/>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308820"/>
              <a:ext cx="1822296" cy="369963"/>
            </a:xfrm>
            <a:prstGeom prst="rect">
              <a:avLst/>
            </a:prstGeom>
          </p:spPr>
        </p:pic>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8326076" y="2744309"/>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Exp US Services Inc.</a:t>
              </a:r>
              <a:endParaRPr lang="en-CA" altLang="en-US" sz="1500" dirty="0">
                <a:solidFill>
                  <a:schemeClr val="tx1"/>
                </a:solidFill>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30" r="26005" b="51412"/>
            <a:stretch/>
          </p:blipFill>
          <p:spPr bwMode="auto">
            <a:xfrm>
              <a:off x="8409581" y="1144728"/>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52" b="23261"/>
            <a:stretch/>
          </p:blipFill>
          <p:spPr bwMode="auto">
            <a:xfrm>
              <a:off x="8409581" y="4161003"/>
              <a:ext cx="1399032" cy="7357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385"/>
        <p:cNvGrpSpPr/>
        <p:nvPr/>
      </p:nvGrpSpPr>
      <p:grpSpPr>
        <a:xfrm>
          <a:off x="0" y="0"/>
          <a:ext cx="0" cy="0"/>
          <a:chOff x="0" y="0"/>
          <a:chExt cx="0" cy="0"/>
        </a:xfrm>
      </p:grpSpPr>
      <p:sp>
        <p:nvSpPr>
          <p:cNvPr id="386" name="Google Shape;386;p64"/>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cxnSp>
        <p:nvCxnSpPr>
          <p:cNvPr id="387" name="Google Shape;387;p64"/>
          <p:cNvCxnSpPr/>
          <p:nvPr/>
        </p:nvCxnSpPr>
        <p:spPr>
          <a:xfrm>
            <a:off x="5972420" y="2657687"/>
            <a:ext cx="4949200" cy="0"/>
          </a:xfrm>
          <a:prstGeom prst="straightConnector1">
            <a:avLst/>
          </a:prstGeom>
          <a:noFill/>
          <a:ln w="9525" cap="flat" cmpd="sng">
            <a:solidFill>
              <a:srgbClr val="42AD47"/>
            </a:solidFill>
            <a:prstDash val="solid"/>
            <a:round/>
            <a:headEnd type="none" w="sm" len="sm"/>
            <a:tailEnd type="none" w="sm" len="sm"/>
          </a:ln>
        </p:spPr>
      </p:cxnSp>
      <p:sp>
        <p:nvSpPr>
          <p:cNvPr id="388" name="Google Shape;388;p64"/>
          <p:cNvSpPr/>
          <p:nvPr/>
        </p:nvSpPr>
        <p:spPr>
          <a:xfrm>
            <a:off x="1359071" y="3506899"/>
            <a:ext cx="2971533" cy="1110860"/>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389" name="Google Shape;389;p64"/>
          <p:cNvSpPr/>
          <p:nvPr/>
        </p:nvSpPr>
        <p:spPr>
          <a:xfrm>
            <a:off x="790599" y="4015935"/>
            <a:ext cx="2055397" cy="1617973"/>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13404C"/>
          </a:solidFill>
          <a:ln>
            <a:noFill/>
          </a:ln>
        </p:spPr>
      </p:sp>
      <p:sp>
        <p:nvSpPr>
          <p:cNvPr id="390" name="Google Shape;390;p64"/>
          <p:cNvSpPr/>
          <p:nvPr/>
        </p:nvSpPr>
        <p:spPr>
          <a:xfrm flipH="1">
            <a:off x="2843782" y="4015935"/>
            <a:ext cx="2055397" cy="1617973"/>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ABC6D8"/>
          </a:solidFill>
          <a:ln>
            <a:noFill/>
          </a:ln>
        </p:spPr>
      </p:sp>
      <p:sp>
        <p:nvSpPr>
          <p:cNvPr id="391" name="Google Shape;391;p64"/>
          <p:cNvSpPr/>
          <p:nvPr/>
        </p:nvSpPr>
        <p:spPr>
          <a:xfrm>
            <a:off x="1933734" y="2824163"/>
            <a:ext cx="1830353" cy="6847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392" name="Google Shape;392;p64"/>
          <p:cNvSpPr/>
          <p:nvPr/>
        </p:nvSpPr>
        <p:spPr>
          <a:xfrm>
            <a:off x="1459211" y="3145016"/>
            <a:ext cx="1390221" cy="1186705"/>
          </a:xfrm>
          <a:custGeom>
            <a:avLst/>
            <a:gdLst/>
            <a:ahLst/>
            <a:cxnLst/>
            <a:rect l="l" t="t" r="r" b="b"/>
            <a:pathLst>
              <a:path w="18238" h="14114" extrusionOk="0">
                <a:moveTo>
                  <a:pt x="6262" y="0"/>
                </a:moveTo>
                <a:lnTo>
                  <a:pt x="18238" y="4324"/>
                </a:lnTo>
                <a:lnTo>
                  <a:pt x="18238" y="14114"/>
                </a:lnTo>
                <a:lnTo>
                  <a:pt x="0" y="7554"/>
                </a:lnTo>
                <a:close/>
              </a:path>
            </a:pathLst>
          </a:custGeom>
          <a:solidFill>
            <a:srgbClr val="13404C"/>
          </a:solidFill>
          <a:ln>
            <a:noFill/>
          </a:ln>
        </p:spPr>
      </p:sp>
      <p:sp>
        <p:nvSpPr>
          <p:cNvPr id="393" name="Google Shape;393;p64"/>
          <p:cNvSpPr/>
          <p:nvPr/>
        </p:nvSpPr>
        <p:spPr>
          <a:xfrm flipH="1">
            <a:off x="2845686" y="3145016"/>
            <a:ext cx="1390221" cy="1186705"/>
          </a:xfrm>
          <a:custGeom>
            <a:avLst/>
            <a:gdLst/>
            <a:ahLst/>
            <a:cxnLst/>
            <a:rect l="l" t="t" r="r" b="b"/>
            <a:pathLst>
              <a:path w="18238" h="14114" extrusionOk="0">
                <a:moveTo>
                  <a:pt x="6262" y="0"/>
                </a:moveTo>
                <a:lnTo>
                  <a:pt x="18238" y="4324"/>
                </a:lnTo>
                <a:lnTo>
                  <a:pt x="18238" y="14114"/>
                </a:lnTo>
                <a:lnTo>
                  <a:pt x="0" y="7554"/>
                </a:lnTo>
                <a:close/>
              </a:path>
            </a:pathLst>
          </a:custGeom>
          <a:solidFill>
            <a:srgbClr val="85A7BC"/>
          </a:solidFill>
          <a:ln>
            <a:noFill/>
          </a:ln>
        </p:spPr>
      </p:sp>
      <p:sp>
        <p:nvSpPr>
          <p:cNvPr id="394" name="Google Shape;394;p64"/>
          <p:cNvSpPr/>
          <p:nvPr/>
        </p:nvSpPr>
        <p:spPr>
          <a:xfrm>
            <a:off x="2038777" y="1833022"/>
            <a:ext cx="810671" cy="1403884"/>
          </a:xfrm>
          <a:custGeom>
            <a:avLst/>
            <a:gdLst/>
            <a:ahLst/>
            <a:cxnLst/>
            <a:rect l="l" t="t" r="r" b="b"/>
            <a:pathLst>
              <a:path w="10635" h="16697" extrusionOk="0">
                <a:moveTo>
                  <a:pt x="10635" y="0"/>
                </a:moveTo>
                <a:lnTo>
                  <a:pt x="0" y="12722"/>
                </a:lnTo>
                <a:lnTo>
                  <a:pt x="10635" y="16697"/>
                </a:lnTo>
                <a:close/>
              </a:path>
            </a:pathLst>
          </a:custGeom>
          <a:solidFill>
            <a:srgbClr val="42AD47"/>
          </a:solidFill>
          <a:ln>
            <a:noFill/>
          </a:ln>
        </p:spPr>
      </p:sp>
      <p:sp>
        <p:nvSpPr>
          <p:cNvPr id="395" name="Google Shape;395;p64"/>
          <p:cNvSpPr/>
          <p:nvPr/>
        </p:nvSpPr>
        <p:spPr>
          <a:xfrm flipH="1">
            <a:off x="2845673" y="1833022"/>
            <a:ext cx="810671" cy="1403884"/>
          </a:xfrm>
          <a:custGeom>
            <a:avLst/>
            <a:gdLst/>
            <a:ahLst/>
            <a:cxnLst/>
            <a:rect l="l" t="t" r="r" b="b"/>
            <a:pathLst>
              <a:path w="10635" h="16697" extrusionOk="0">
                <a:moveTo>
                  <a:pt x="10635" y="0"/>
                </a:moveTo>
                <a:lnTo>
                  <a:pt x="0" y="12722"/>
                </a:lnTo>
                <a:lnTo>
                  <a:pt x="10635" y="16697"/>
                </a:lnTo>
                <a:close/>
              </a:path>
            </a:pathLst>
          </a:custGeom>
          <a:solidFill>
            <a:srgbClr val="6CC170"/>
          </a:solidFill>
          <a:ln>
            <a:noFill/>
          </a:ln>
        </p:spPr>
      </p:sp>
      <p:sp>
        <p:nvSpPr>
          <p:cNvPr id="396" name="Google Shape;396;p64"/>
          <p:cNvSpPr txBox="1">
            <a:spLocks noGrp="1"/>
          </p:cNvSpPr>
          <p:nvPr>
            <p:ph type="title"/>
          </p:nvPr>
        </p:nvSpPr>
        <p:spPr>
          <a:xfrm>
            <a:off x="5807700" y="1618628"/>
            <a:ext cx="5297200" cy="92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rgbClr val="42AD47"/>
                </a:solidFill>
                <a:latin typeface="Manrope"/>
                <a:ea typeface="Manrope"/>
                <a:cs typeface="Manrope"/>
                <a:sym typeface="Manrope"/>
              </a:rPr>
              <a:t>Generate Value</a:t>
            </a:r>
            <a:endParaRPr sz="4267" b="1">
              <a:solidFill>
                <a:srgbClr val="42AD47"/>
              </a:solidFill>
              <a:latin typeface="Manrope"/>
              <a:ea typeface="Manrope"/>
              <a:cs typeface="Manrope"/>
              <a:sym typeface="Manrope"/>
            </a:endParaRPr>
          </a:p>
        </p:txBody>
      </p:sp>
      <p:sp>
        <p:nvSpPr>
          <p:cNvPr id="397" name="Google Shape;397;p64"/>
          <p:cNvSpPr txBox="1">
            <a:spLocks noGrp="1"/>
          </p:cNvSpPr>
          <p:nvPr>
            <p:ph type="body" idx="1"/>
          </p:nvPr>
        </p:nvSpPr>
        <p:spPr>
          <a:xfrm>
            <a:off x="5851667" y="3049200"/>
            <a:ext cx="4006000" cy="268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7916"/>
              </a:lnSpc>
              <a:spcBef>
                <a:spcPts val="800"/>
              </a:spcBef>
              <a:spcAft>
                <a:spcPts val="0"/>
              </a:spcAft>
              <a:buNone/>
            </a:pPr>
            <a:r>
              <a:rPr lang="en" sz="1600">
                <a:solidFill>
                  <a:schemeClr val="lt1"/>
                </a:solidFill>
                <a:latin typeface="Manrope Medium"/>
                <a:ea typeface="Manrope Medium"/>
                <a:cs typeface="Manrope Medium"/>
                <a:sym typeface="Manrope Medium"/>
              </a:rPr>
              <a:t>→ Healthy and Productive People</a:t>
            </a: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r>
              <a:rPr lang="en" sz="1600">
                <a:solidFill>
                  <a:schemeClr val="lt1"/>
                </a:solidFill>
                <a:latin typeface="Manrope Medium"/>
                <a:ea typeface="Manrope Medium"/>
                <a:cs typeface="Manrope Medium"/>
                <a:sym typeface="Manrope Medium"/>
              </a:rPr>
              <a:t>→ Top Employer</a:t>
            </a: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r>
              <a:rPr lang="en" sz="1600">
                <a:solidFill>
                  <a:schemeClr val="lt1"/>
                </a:solidFill>
                <a:latin typeface="Manrope Medium"/>
                <a:ea typeface="Manrope Medium"/>
                <a:cs typeface="Manrope Medium"/>
                <a:sym typeface="Manrope Medium"/>
              </a:rPr>
              <a:t>→ Commercial Real Estate Value</a:t>
            </a: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endParaRPr sz="1600">
              <a:solidFill>
                <a:schemeClr val="lt1"/>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4018001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01"/>
        <p:cNvGrpSpPr/>
        <p:nvPr/>
      </p:nvGrpSpPr>
      <p:grpSpPr>
        <a:xfrm>
          <a:off x="0" y="0"/>
          <a:ext cx="0" cy="0"/>
          <a:chOff x="0" y="0"/>
          <a:chExt cx="0" cy="0"/>
        </a:xfrm>
      </p:grpSpPr>
      <p:sp>
        <p:nvSpPr>
          <p:cNvPr id="402" name="Google Shape;402;p65"/>
          <p:cNvSpPr txBox="1"/>
          <p:nvPr/>
        </p:nvSpPr>
        <p:spPr>
          <a:xfrm>
            <a:off x="768504" y="1565037"/>
            <a:ext cx="3810800" cy="3918400"/>
          </a:xfrm>
          <a:prstGeom prst="rect">
            <a:avLst/>
          </a:prstGeom>
          <a:noFill/>
          <a:ln>
            <a:noFill/>
          </a:ln>
        </p:spPr>
        <p:txBody>
          <a:bodyPr spcFirstLastPara="1" wrap="square" lIns="38100" tIns="38100" rIns="38100" bIns="381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2D46"/>
              </a:buClr>
              <a:buSzPts val="1100"/>
              <a:buFont typeface="Arial"/>
              <a:buNone/>
            </a:pPr>
            <a:r>
              <a:rPr lang="en" sz="3733">
                <a:solidFill>
                  <a:schemeClr val="lt1"/>
                </a:solidFill>
                <a:latin typeface="Manrope Medium"/>
                <a:ea typeface="Manrope Medium"/>
                <a:cs typeface="Manrope Medium"/>
                <a:sym typeface="Manrope Medium"/>
              </a:rPr>
              <a:t>For every </a:t>
            </a:r>
            <a:endParaRPr sz="3733">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rgbClr val="002D46"/>
              </a:buClr>
              <a:buSzPts val="1100"/>
              <a:buFont typeface="Arial"/>
              <a:buNone/>
            </a:pPr>
            <a:r>
              <a:rPr lang="en" sz="3733">
                <a:solidFill>
                  <a:schemeClr val="lt1"/>
                </a:solidFill>
                <a:latin typeface="Manrope Medium"/>
                <a:ea typeface="Manrope Medium"/>
                <a:cs typeface="Manrope Medium"/>
                <a:sym typeface="Manrope Medium"/>
              </a:rPr>
              <a:t>400 ppm increase in CO₂, productivity drops by </a:t>
            </a:r>
            <a:endParaRPr sz="3733">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rgbClr val="002D46"/>
              </a:buClr>
              <a:buSzPts val="1100"/>
              <a:buFont typeface="Arial"/>
              <a:buNone/>
            </a:pPr>
            <a:r>
              <a:rPr lang="en" sz="8000" b="1">
                <a:solidFill>
                  <a:srgbClr val="42AD47"/>
                </a:solidFill>
                <a:latin typeface="Manrope"/>
                <a:ea typeface="Manrope"/>
                <a:cs typeface="Manrope"/>
                <a:sym typeface="Manrope"/>
              </a:rPr>
              <a:t>21%</a:t>
            </a:r>
            <a:r>
              <a:rPr lang="en" sz="8000">
                <a:solidFill>
                  <a:srgbClr val="42AD47"/>
                </a:solidFill>
                <a:latin typeface="Manrope Medium"/>
                <a:ea typeface="Manrope Medium"/>
                <a:cs typeface="Manrope Medium"/>
                <a:sym typeface="Manrope Medium"/>
              </a:rPr>
              <a:t>.</a:t>
            </a:r>
            <a:endParaRPr sz="8000">
              <a:solidFill>
                <a:srgbClr val="42AD47"/>
              </a:solidFill>
              <a:latin typeface="Manrope Medium"/>
              <a:ea typeface="Manrope Medium"/>
              <a:cs typeface="Manrope Medium"/>
              <a:sym typeface="Manrope Medium"/>
            </a:endParaRPr>
          </a:p>
        </p:txBody>
      </p:sp>
      <p:pic>
        <p:nvPicPr>
          <p:cNvPr id="403" name="Google Shape;403;p65"/>
          <p:cNvPicPr preferRelativeResize="0"/>
          <p:nvPr/>
        </p:nvPicPr>
        <p:blipFill rotWithShape="1">
          <a:blip r:embed="rId3">
            <a:alphaModFix/>
          </a:blip>
          <a:srcRect l="9642" r="28663"/>
          <a:stretch/>
        </p:blipFill>
        <p:spPr>
          <a:xfrm>
            <a:off x="5881914" y="1"/>
            <a:ext cx="6348397" cy="6858001"/>
          </a:xfrm>
          <a:prstGeom prst="rect">
            <a:avLst/>
          </a:prstGeom>
          <a:noFill/>
          <a:ln>
            <a:noFill/>
          </a:ln>
        </p:spPr>
      </p:pic>
      <p:sp>
        <p:nvSpPr>
          <p:cNvPr id="404" name="Google Shape;404;p65"/>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2826531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08"/>
        <p:cNvGrpSpPr/>
        <p:nvPr/>
      </p:nvGrpSpPr>
      <p:grpSpPr>
        <a:xfrm>
          <a:off x="0" y="0"/>
          <a:ext cx="0" cy="0"/>
          <a:chOff x="0" y="0"/>
          <a:chExt cx="0" cy="0"/>
        </a:xfrm>
      </p:grpSpPr>
      <p:sp>
        <p:nvSpPr>
          <p:cNvPr id="409" name="Google Shape;409;p66"/>
          <p:cNvSpPr txBox="1"/>
          <p:nvPr/>
        </p:nvSpPr>
        <p:spPr>
          <a:xfrm>
            <a:off x="775904" y="1866437"/>
            <a:ext cx="3975600" cy="38068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rgbClr val="002D46"/>
              </a:buClr>
              <a:buSzPts val="3800"/>
              <a:buFont typeface="Arial"/>
              <a:buNone/>
            </a:pPr>
            <a:r>
              <a:rPr lang="en" sz="3733">
                <a:solidFill>
                  <a:schemeClr val="lt1"/>
                </a:solidFill>
                <a:latin typeface="Manrope Medium"/>
                <a:ea typeface="Manrope Medium"/>
                <a:cs typeface="Manrope Medium"/>
                <a:sym typeface="Manrope Medium"/>
              </a:rPr>
              <a:t>Healthy indoor air quality can boost tenant satisfaction and reap long-term returns.</a:t>
            </a:r>
            <a:endParaRPr sz="3733">
              <a:solidFill>
                <a:schemeClr val="lt1"/>
              </a:solidFill>
              <a:latin typeface="Manrope Medium"/>
              <a:ea typeface="Manrope Medium"/>
              <a:cs typeface="Manrope Medium"/>
              <a:sym typeface="Manrope Medium"/>
            </a:endParaRPr>
          </a:p>
        </p:txBody>
      </p:sp>
      <p:pic>
        <p:nvPicPr>
          <p:cNvPr id="410" name="Google Shape;410;p66"/>
          <p:cNvPicPr preferRelativeResize="0"/>
          <p:nvPr/>
        </p:nvPicPr>
        <p:blipFill rotWithShape="1">
          <a:blip r:embed="rId3">
            <a:alphaModFix/>
          </a:blip>
          <a:srcRect l="38578"/>
          <a:stretch/>
        </p:blipFill>
        <p:spPr>
          <a:xfrm>
            <a:off x="5872167" y="1"/>
            <a:ext cx="6319835" cy="6858001"/>
          </a:xfrm>
          <a:prstGeom prst="rect">
            <a:avLst/>
          </a:prstGeom>
          <a:noFill/>
          <a:ln>
            <a:noFill/>
          </a:ln>
        </p:spPr>
      </p:pic>
      <p:sp>
        <p:nvSpPr>
          <p:cNvPr id="411" name="Google Shape;411;p66"/>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3105156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15"/>
        <p:cNvGrpSpPr/>
        <p:nvPr/>
      </p:nvGrpSpPr>
      <p:grpSpPr>
        <a:xfrm>
          <a:off x="0" y="0"/>
          <a:ext cx="0" cy="0"/>
          <a:chOff x="0" y="0"/>
          <a:chExt cx="0" cy="0"/>
        </a:xfrm>
      </p:grpSpPr>
      <p:sp>
        <p:nvSpPr>
          <p:cNvPr id="416" name="Google Shape;416;p67"/>
          <p:cNvSpPr txBox="1">
            <a:spLocks noGrp="1"/>
          </p:cNvSpPr>
          <p:nvPr>
            <p:ph type="body" idx="1"/>
          </p:nvPr>
        </p:nvSpPr>
        <p:spPr>
          <a:xfrm>
            <a:off x="5851667" y="3020400"/>
            <a:ext cx="5159600" cy="841600"/>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7916"/>
              </a:lnSpc>
              <a:spcBef>
                <a:spcPts val="800"/>
              </a:spcBef>
              <a:spcAft>
                <a:spcPts val="0"/>
              </a:spcAft>
              <a:buNone/>
            </a:pPr>
            <a:r>
              <a:rPr lang="en" sz="1600">
                <a:solidFill>
                  <a:schemeClr val="lt1"/>
                </a:solidFill>
                <a:latin typeface="Manrope Medium"/>
                <a:ea typeface="Manrope Medium"/>
                <a:cs typeface="Manrope Medium"/>
                <a:sym typeface="Manrope Medium"/>
              </a:rPr>
              <a:t>Most buildings are not energy efficient, and this happens for a couple of reasons:</a:t>
            </a:r>
            <a:endParaRPr sz="1600">
              <a:solidFill>
                <a:schemeClr val="lt1"/>
              </a:solidFill>
              <a:latin typeface="Manrope Medium"/>
              <a:ea typeface="Manrope Medium"/>
              <a:cs typeface="Manrope Medium"/>
              <a:sym typeface="Manrope Medium"/>
            </a:endParaRPr>
          </a:p>
        </p:txBody>
      </p:sp>
      <p:grpSp>
        <p:nvGrpSpPr>
          <p:cNvPr id="417" name="Google Shape;417;p67"/>
          <p:cNvGrpSpPr/>
          <p:nvPr/>
        </p:nvGrpSpPr>
        <p:grpSpPr>
          <a:xfrm>
            <a:off x="790599" y="1833022"/>
            <a:ext cx="4108580" cy="3800885"/>
            <a:chOff x="592949" y="1374766"/>
            <a:chExt cx="3081435" cy="2850664"/>
          </a:xfrm>
        </p:grpSpPr>
        <p:sp>
          <p:nvSpPr>
            <p:cNvPr id="418" name="Google Shape;418;p67"/>
            <p:cNvSpPr/>
            <p:nvPr/>
          </p:nvSpPr>
          <p:spPr>
            <a:xfrm>
              <a:off x="1019303" y="2630174"/>
              <a:ext cx="2228650" cy="833145"/>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419" name="Google Shape;419;p67"/>
            <p:cNvSpPr/>
            <p:nvPr/>
          </p:nvSpPr>
          <p:spPr>
            <a:xfrm>
              <a:off x="592949" y="3011951"/>
              <a:ext cx="1541548" cy="121348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13404C"/>
            </a:solidFill>
            <a:ln>
              <a:noFill/>
            </a:ln>
          </p:spPr>
        </p:sp>
        <p:sp>
          <p:nvSpPr>
            <p:cNvPr id="420" name="Google Shape;420;p67"/>
            <p:cNvSpPr/>
            <p:nvPr/>
          </p:nvSpPr>
          <p:spPr>
            <a:xfrm flipH="1">
              <a:off x="2132836" y="3011951"/>
              <a:ext cx="1541548" cy="121348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ABC6D8"/>
            </a:solidFill>
            <a:ln>
              <a:noFill/>
            </a:ln>
          </p:spPr>
        </p:sp>
        <p:sp>
          <p:nvSpPr>
            <p:cNvPr id="421" name="Google Shape;421;p67"/>
            <p:cNvSpPr/>
            <p:nvPr/>
          </p:nvSpPr>
          <p:spPr>
            <a:xfrm>
              <a:off x="1450300" y="2118122"/>
              <a:ext cx="1372765" cy="513572"/>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422" name="Google Shape;422;p67"/>
            <p:cNvSpPr/>
            <p:nvPr/>
          </p:nvSpPr>
          <p:spPr>
            <a:xfrm>
              <a:off x="1094408" y="2358761"/>
              <a:ext cx="1042666" cy="890029"/>
            </a:xfrm>
            <a:custGeom>
              <a:avLst/>
              <a:gdLst/>
              <a:ahLst/>
              <a:cxnLst/>
              <a:rect l="l" t="t" r="r" b="b"/>
              <a:pathLst>
                <a:path w="18238" h="14114" extrusionOk="0">
                  <a:moveTo>
                    <a:pt x="6262" y="0"/>
                  </a:moveTo>
                  <a:lnTo>
                    <a:pt x="18238" y="4324"/>
                  </a:lnTo>
                  <a:lnTo>
                    <a:pt x="18238" y="14114"/>
                  </a:lnTo>
                  <a:lnTo>
                    <a:pt x="0" y="7554"/>
                  </a:lnTo>
                  <a:close/>
                </a:path>
              </a:pathLst>
            </a:custGeom>
            <a:solidFill>
              <a:srgbClr val="42AD47"/>
            </a:solidFill>
            <a:ln>
              <a:noFill/>
            </a:ln>
          </p:spPr>
        </p:sp>
        <p:sp>
          <p:nvSpPr>
            <p:cNvPr id="423" name="Google Shape;423;p67"/>
            <p:cNvSpPr/>
            <p:nvPr/>
          </p:nvSpPr>
          <p:spPr>
            <a:xfrm flipH="1">
              <a:off x="2134264" y="2358761"/>
              <a:ext cx="1042666" cy="890029"/>
            </a:xfrm>
            <a:custGeom>
              <a:avLst/>
              <a:gdLst/>
              <a:ahLst/>
              <a:cxnLst/>
              <a:rect l="l" t="t" r="r" b="b"/>
              <a:pathLst>
                <a:path w="18238" h="14114" extrusionOk="0">
                  <a:moveTo>
                    <a:pt x="6262" y="0"/>
                  </a:moveTo>
                  <a:lnTo>
                    <a:pt x="18238" y="4324"/>
                  </a:lnTo>
                  <a:lnTo>
                    <a:pt x="18238" y="14114"/>
                  </a:lnTo>
                  <a:lnTo>
                    <a:pt x="0" y="7554"/>
                  </a:lnTo>
                  <a:close/>
                </a:path>
              </a:pathLst>
            </a:custGeom>
            <a:solidFill>
              <a:srgbClr val="6CC170"/>
            </a:solidFill>
            <a:ln>
              <a:noFill/>
            </a:ln>
          </p:spPr>
        </p:sp>
        <p:sp>
          <p:nvSpPr>
            <p:cNvPr id="424" name="Google Shape;424;p67"/>
            <p:cNvSpPr/>
            <p:nvPr/>
          </p:nvSpPr>
          <p:spPr>
            <a:xfrm>
              <a:off x="1529082" y="1374766"/>
              <a:ext cx="608003" cy="1052913"/>
            </a:xfrm>
            <a:custGeom>
              <a:avLst/>
              <a:gdLst/>
              <a:ahLst/>
              <a:cxnLst/>
              <a:rect l="l" t="t" r="r" b="b"/>
              <a:pathLst>
                <a:path w="10635" h="16697" extrusionOk="0">
                  <a:moveTo>
                    <a:pt x="10635" y="0"/>
                  </a:moveTo>
                  <a:lnTo>
                    <a:pt x="0" y="12722"/>
                  </a:lnTo>
                  <a:lnTo>
                    <a:pt x="10635" y="16697"/>
                  </a:lnTo>
                  <a:close/>
                </a:path>
              </a:pathLst>
            </a:custGeom>
            <a:solidFill>
              <a:srgbClr val="13404C"/>
            </a:solidFill>
            <a:ln>
              <a:noFill/>
            </a:ln>
          </p:spPr>
        </p:sp>
        <p:sp>
          <p:nvSpPr>
            <p:cNvPr id="425" name="Google Shape;425;p67"/>
            <p:cNvSpPr/>
            <p:nvPr/>
          </p:nvSpPr>
          <p:spPr>
            <a:xfrm flipH="1">
              <a:off x="2134254" y="1374766"/>
              <a:ext cx="608003" cy="1052913"/>
            </a:xfrm>
            <a:custGeom>
              <a:avLst/>
              <a:gdLst/>
              <a:ahLst/>
              <a:cxnLst/>
              <a:rect l="l" t="t" r="r" b="b"/>
              <a:pathLst>
                <a:path w="10635" h="16697" extrusionOk="0">
                  <a:moveTo>
                    <a:pt x="10635" y="0"/>
                  </a:moveTo>
                  <a:lnTo>
                    <a:pt x="0" y="12722"/>
                  </a:lnTo>
                  <a:lnTo>
                    <a:pt x="10635" y="16697"/>
                  </a:lnTo>
                  <a:close/>
                </a:path>
              </a:pathLst>
            </a:custGeom>
            <a:solidFill>
              <a:srgbClr val="85A7BC"/>
            </a:solidFill>
            <a:ln>
              <a:noFill/>
            </a:ln>
          </p:spPr>
        </p:sp>
      </p:grpSp>
      <p:sp>
        <p:nvSpPr>
          <p:cNvPr id="426" name="Google Shape;426;p67"/>
          <p:cNvSpPr txBox="1">
            <a:spLocks noGrp="1"/>
          </p:cNvSpPr>
          <p:nvPr>
            <p:ph type="body" idx="1"/>
          </p:nvPr>
        </p:nvSpPr>
        <p:spPr>
          <a:xfrm>
            <a:off x="5851667" y="4065200"/>
            <a:ext cx="5466000" cy="1537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7916"/>
              </a:lnSpc>
              <a:spcBef>
                <a:spcPts val="800"/>
              </a:spcBef>
              <a:spcAft>
                <a:spcPts val="0"/>
              </a:spcAft>
              <a:buNone/>
            </a:pPr>
            <a:r>
              <a:rPr lang="en" sz="1600">
                <a:solidFill>
                  <a:schemeClr val="lt1"/>
                </a:solidFill>
                <a:latin typeface="Manrope Medium"/>
                <a:ea typeface="Manrope Medium"/>
                <a:cs typeface="Manrope Medium"/>
                <a:sym typeface="Manrope Medium"/>
              </a:rPr>
              <a:t>→ Non-optimal design of buildings</a:t>
            </a: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endParaRPr sz="1600">
              <a:solidFill>
                <a:schemeClr val="lt1"/>
              </a:solidFill>
              <a:latin typeface="Manrope Medium"/>
              <a:ea typeface="Manrope Medium"/>
              <a:cs typeface="Manrope Medium"/>
              <a:sym typeface="Manrope Medium"/>
            </a:endParaRPr>
          </a:p>
          <a:p>
            <a:pPr marL="0" lvl="0" indent="0" algn="l" rtl="0">
              <a:lnSpc>
                <a:spcPct val="80000"/>
              </a:lnSpc>
              <a:spcBef>
                <a:spcPts val="800"/>
              </a:spcBef>
              <a:spcAft>
                <a:spcPts val="0"/>
              </a:spcAft>
              <a:buNone/>
            </a:pPr>
            <a:r>
              <a:rPr lang="en" sz="1600">
                <a:solidFill>
                  <a:schemeClr val="lt1"/>
                </a:solidFill>
                <a:latin typeface="Manrope Medium"/>
                <a:ea typeface="Manrope Medium"/>
                <a:cs typeface="Manrope Medium"/>
                <a:sym typeface="Manrope Medium"/>
              </a:rPr>
              <a:t>→ Imperfect HVAC systems that consume energy   </a:t>
            </a:r>
            <a:endParaRPr sz="1600">
              <a:solidFill>
                <a:schemeClr val="lt1"/>
              </a:solidFill>
              <a:latin typeface="Manrope Medium"/>
              <a:ea typeface="Manrope Medium"/>
              <a:cs typeface="Manrope Medium"/>
              <a:sym typeface="Manrope Medium"/>
            </a:endParaRPr>
          </a:p>
          <a:p>
            <a:pPr marL="0" lvl="0" indent="0" algn="l" rtl="0">
              <a:lnSpc>
                <a:spcPct val="80000"/>
              </a:lnSpc>
              <a:spcBef>
                <a:spcPts val="800"/>
              </a:spcBef>
              <a:spcAft>
                <a:spcPts val="0"/>
              </a:spcAft>
              <a:buNone/>
            </a:pPr>
            <a:r>
              <a:rPr lang="en" sz="1600">
                <a:solidFill>
                  <a:schemeClr val="lt1"/>
                </a:solidFill>
                <a:latin typeface="Manrope Medium"/>
                <a:ea typeface="Manrope Medium"/>
                <a:cs typeface="Manrope Medium"/>
                <a:sym typeface="Manrope Medium"/>
              </a:rPr>
              <a:t>      higher than the building itself demands</a:t>
            </a:r>
            <a:endParaRPr sz="1600">
              <a:solidFill>
                <a:schemeClr val="lt1"/>
              </a:solidFill>
              <a:latin typeface="Manrope Medium"/>
              <a:ea typeface="Manrope Medium"/>
              <a:cs typeface="Manrope Medium"/>
              <a:sym typeface="Manrope Medium"/>
            </a:endParaRPr>
          </a:p>
          <a:p>
            <a:pPr marL="0" lvl="0" indent="0" algn="l" rtl="0">
              <a:lnSpc>
                <a:spcPct val="107916"/>
              </a:lnSpc>
              <a:spcBef>
                <a:spcPts val="800"/>
              </a:spcBef>
              <a:spcAft>
                <a:spcPts val="0"/>
              </a:spcAft>
              <a:buNone/>
            </a:pPr>
            <a:endParaRPr sz="1600">
              <a:solidFill>
                <a:schemeClr val="lt1"/>
              </a:solidFill>
              <a:latin typeface="Manrope Medium"/>
              <a:ea typeface="Manrope Medium"/>
              <a:cs typeface="Manrope Medium"/>
              <a:sym typeface="Manrope Medium"/>
            </a:endParaRPr>
          </a:p>
        </p:txBody>
      </p:sp>
      <p:sp>
        <p:nvSpPr>
          <p:cNvPr id="427" name="Google Shape;427;p67"/>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cxnSp>
        <p:nvCxnSpPr>
          <p:cNvPr id="428" name="Google Shape;428;p67"/>
          <p:cNvCxnSpPr/>
          <p:nvPr/>
        </p:nvCxnSpPr>
        <p:spPr>
          <a:xfrm>
            <a:off x="5972420" y="2657687"/>
            <a:ext cx="4949200" cy="0"/>
          </a:xfrm>
          <a:prstGeom prst="straightConnector1">
            <a:avLst/>
          </a:prstGeom>
          <a:noFill/>
          <a:ln w="9525" cap="flat" cmpd="sng">
            <a:solidFill>
              <a:srgbClr val="42AD47"/>
            </a:solidFill>
            <a:prstDash val="solid"/>
            <a:round/>
            <a:headEnd type="none" w="sm" len="sm"/>
            <a:tailEnd type="none" w="sm" len="sm"/>
          </a:ln>
        </p:spPr>
      </p:cxnSp>
      <p:sp>
        <p:nvSpPr>
          <p:cNvPr id="429" name="Google Shape;429;p67"/>
          <p:cNvSpPr txBox="1">
            <a:spLocks noGrp="1"/>
          </p:cNvSpPr>
          <p:nvPr>
            <p:ph type="title"/>
          </p:nvPr>
        </p:nvSpPr>
        <p:spPr>
          <a:xfrm>
            <a:off x="5807700" y="1618628"/>
            <a:ext cx="5297200" cy="92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rgbClr val="42AD47"/>
                </a:solidFill>
                <a:latin typeface="Manrope"/>
                <a:ea typeface="Manrope"/>
                <a:cs typeface="Manrope"/>
                <a:sym typeface="Manrope"/>
              </a:rPr>
              <a:t>Reduce Costs</a:t>
            </a:r>
            <a:endParaRPr sz="4267" b="1">
              <a:solidFill>
                <a:srgbClr val="42AD47"/>
              </a:solidFill>
              <a:latin typeface="Manrope"/>
              <a:ea typeface="Manrope"/>
              <a:cs typeface="Manrope"/>
              <a:sym typeface="Manrope"/>
            </a:endParaRPr>
          </a:p>
        </p:txBody>
      </p:sp>
    </p:spTree>
    <p:extLst>
      <p:ext uri="{BB962C8B-B14F-4D97-AF65-F5344CB8AC3E}">
        <p14:creationId xmlns:p14="http://schemas.microsoft.com/office/powerpoint/2010/main" val="377964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33"/>
        <p:cNvGrpSpPr/>
        <p:nvPr/>
      </p:nvGrpSpPr>
      <p:grpSpPr>
        <a:xfrm>
          <a:off x="0" y="0"/>
          <a:ext cx="0" cy="0"/>
          <a:chOff x="0" y="0"/>
          <a:chExt cx="0" cy="0"/>
        </a:xfrm>
      </p:grpSpPr>
      <p:sp>
        <p:nvSpPr>
          <p:cNvPr id="434" name="Google Shape;434;p68"/>
          <p:cNvSpPr txBox="1"/>
          <p:nvPr/>
        </p:nvSpPr>
        <p:spPr>
          <a:xfrm>
            <a:off x="775267" y="1353467"/>
            <a:ext cx="4246400" cy="42960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2D46"/>
              </a:buClr>
              <a:buSzPts val="3800"/>
              <a:buFont typeface="Arial"/>
              <a:buNone/>
            </a:pPr>
            <a:r>
              <a:rPr lang="en" sz="3733">
                <a:solidFill>
                  <a:schemeClr val="lt1"/>
                </a:solidFill>
                <a:latin typeface="Manrope Medium"/>
                <a:ea typeface="Manrope Medium"/>
                <a:cs typeface="Manrope Medium"/>
                <a:sym typeface="Manrope Medium"/>
              </a:rPr>
              <a:t>A typical HVAC system accounts for approximately </a:t>
            </a:r>
            <a:r>
              <a:rPr lang="en" sz="8000" b="1">
                <a:solidFill>
                  <a:srgbClr val="42AD47"/>
                </a:solidFill>
                <a:latin typeface="Manrope"/>
                <a:ea typeface="Manrope"/>
                <a:cs typeface="Manrope"/>
                <a:sym typeface="Manrope"/>
              </a:rPr>
              <a:t>40%</a:t>
            </a:r>
            <a:r>
              <a:rPr lang="en" sz="3733">
                <a:solidFill>
                  <a:schemeClr val="lt1"/>
                </a:solidFill>
                <a:latin typeface="Manrope Medium"/>
                <a:ea typeface="Manrope Medium"/>
                <a:cs typeface="Manrope Medium"/>
                <a:sym typeface="Manrope Medium"/>
              </a:rPr>
              <a:t> of total building energy consumption.</a:t>
            </a:r>
            <a:endParaRPr sz="3733">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rgbClr val="002D46"/>
              </a:buClr>
              <a:buSzPts val="3800"/>
              <a:buFont typeface="Arial"/>
              <a:buNone/>
            </a:pPr>
            <a:endParaRPr sz="3733">
              <a:solidFill>
                <a:schemeClr val="lt1"/>
              </a:solidFill>
              <a:latin typeface="Manrope Medium"/>
              <a:ea typeface="Manrope Medium"/>
              <a:cs typeface="Manrope Medium"/>
              <a:sym typeface="Manrope Medium"/>
            </a:endParaRPr>
          </a:p>
        </p:txBody>
      </p:sp>
      <p:pic>
        <p:nvPicPr>
          <p:cNvPr id="435" name="Google Shape;435;p68"/>
          <p:cNvPicPr preferRelativeResize="0"/>
          <p:nvPr/>
        </p:nvPicPr>
        <p:blipFill rotWithShape="1">
          <a:blip r:embed="rId3">
            <a:alphaModFix/>
          </a:blip>
          <a:srcRect l="523" r="37919"/>
          <a:stretch/>
        </p:blipFill>
        <p:spPr>
          <a:xfrm>
            <a:off x="5857867" y="1"/>
            <a:ext cx="6334136" cy="6858001"/>
          </a:xfrm>
          <a:prstGeom prst="rect">
            <a:avLst/>
          </a:prstGeom>
          <a:noFill/>
          <a:ln>
            <a:noFill/>
          </a:ln>
        </p:spPr>
      </p:pic>
      <p:sp>
        <p:nvSpPr>
          <p:cNvPr id="436" name="Google Shape;436;p68"/>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125429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40"/>
        <p:cNvGrpSpPr/>
        <p:nvPr/>
      </p:nvGrpSpPr>
      <p:grpSpPr>
        <a:xfrm>
          <a:off x="0" y="0"/>
          <a:ext cx="0" cy="0"/>
          <a:chOff x="0" y="0"/>
          <a:chExt cx="0" cy="0"/>
        </a:xfrm>
      </p:grpSpPr>
      <p:pic>
        <p:nvPicPr>
          <p:cNvPr id="441" name="Google Shape;441;p69"/>
          <p:cNvPicPr preferRelativeResize="0"/>
          <p:nvPr/>
        </p:nvPicPr>
        <p:blipFill rotWithShape="1">
          <a:blip r:embed="rId3">
            <a:alphaModFix/>
          </a:blip>
          <a:srcRect l="7585" r="6407"/>
          <a:stretch/>
        </p:blipFill>
        <p:spPr>
          <a:xfrm>
            <a:off x="5081734" y="2138067"/>
            <a:ext cx="6620399" cy="3844965"/>
          </a:xfrm>
          <a:prstGeom prst="rect">
            <a:avLst/>
          </a:prstGeom>
          <a:noFill/>
          <a:ln>
            <a:noFill/>
          </a:ln>
        </p:spPr>
      </p:pic>
      <p:sp>
        <p:nvSpPr>
          <p:cNvPr id="442" name="Google Shape;442;p69"/>
          <p:cNvSpPr/>
          <p:nvPr/>
        </p:nvSpPr>
        <p:spPr>
          <a:xfrm>
            <a:off x="1359071" y="3506899"/>
            <a:ext cx="2971533" cy="1110860"/>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443" name="Google Shape;443;p69"/>
          <p:cNvSpPr/>
          <p:nvPr/>
        </p:nvSpPr>
        <p:spPr>
          <a:xfrm>
            <a:off x="790599" y="4015935"/>
            <a:ext cx="2055397" cy="1617973"/>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42AD47"/>
          </a:solidFill>
          <a:ln>
            <a:noFill/>
          </a:ln>
        </p:spPr>
      </p:sp>
      <p:sp>
        <p:nvSpPr>
          <p:cNvPr id="444" name="Google Shape;444;p69"/>
          <p:cNvSpPr/>
          <p:nvPr/>
        </p:nvSpPr>
        <p:spPr>
          <a:xfrm flipH="1">
            <a:off x="2843782" y="4015935"/>
            <a:ext cx="2055397" cy="1617973"/>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6CC170"/>
          </a:solidFill>
          <a:ln>
            <a:noFill/>
          </a:ln>
        </p:spPr>
      </p:sp>
      <p:sp>
        <p:nvSpPr>
          <p:cNvPr id="445" name="Google Shape;445;p69"/>
          <p:cNvSpPr/>
          <p:nvPr/>
        </p:nvSpPr>
        <p:spPr>
          <a:xfrm>
            <a:off x="1933734" y="2824163"/>
            <a:ext cx="1830353" cy="6847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446" name="Google Shape;446;p69"/>
          <p:cNvSpPr/>
          <p:nvPr/>
        </p:nvSpPr>
        <p:spPr>
          <a:xfrm>
            <a:off x="1459211" y="3145016"/>
            <a:ext cx="1390221" cy="1186705"/>
          </a:xfrm>
          <a:custGeom>
            <a:avLst/>
            <a:gdLst/>
            <a:ahLst/>
            <a:cxnLst/>
            <a:rect l="l" t="t" r="r" b="b"/>
            <a:pathLst>
              <a:path w="18238" h="14114" extrusionOk="0">
                <a:moveTo>
                  <a:pt x="6262" y="0"/>
                </a:moveTo>
                <a:lnTo>
                  <a:pt x="18238" y="4324"/>
                </a:lnTo>
                <a:lnTo>
                  <a:pt x="18238" y="14114"/>
                </a:lnTo>
                <a:lnTo>
                  <a:pt x="0" y="7554"/>
                </a:lnTo>
                <a:close/>
              </a:path>
            </a:pathLst>
          </a:custGeom>
          <a:solidFill>
            <a:srgbClr val="13404C"/>
          </a:solidFill>
          <a:ln>
            <a:noFill/>
          </a:ln>
        </p:spPr>
      </p:sp>
      <p:sp>
        <p:nvSpPr>
          <p:cNvPr id="447" name="Google Shape;447;p69"/>
          <p:cNvSpPr/>
          <p:nvPr/>
        </p:nvSpPr>
        <p:spPr>
          <a:xfrm flipH="1">
            <a:off x="2845686" y="3145016"/>
            <a:ext cx="1390221" cy="1186705"/>
          </a:xfrm>
          <a:custGeom>
            <a:avLst/>
            <a:gdLst/>
            <a:ahLst/>
            <a:cxnLst/>
            <a:rect l="l" t="t" r="r" b="b"/>
            <a:pathLst>
              <a:path w="18238" h="14114" extrusionOk="0">
                <a:moveTo>
                  <a:pt x="6262" y="0"/>
                </a:moveTo>
                <a:lnTo>
                  <a:pt x="18238" y="4324"/>
                </a:lnTo>
                <a:lnTo>
                  <a:pt x="18238" y="14114"/>
                </a:lnTo>
                <a:lnTo>
                  <a:pt x="0" y="7554"/>
                </a:lnTo>
                <a:close/>
              </a:path>
            </a:pathLst>
          </a:custGeom>
          <a:solidFill>
            <a:srgbClr val="85A7BC"/>
          </a:solidFill>
          <a:ln>
            <a:noFill/>
          </a:ln>
        </p:spPr>
      </p:sp>
      <p:sp>
        <p:nvSpPr>
          <p:cNvPr id="448" name="Google Shape;448;p69"/>
          <p:cNvSpPr/>
          <p:nvPr/>
        </p:nvSpPr>
        <p:spPr>
          <a:xfrm>
            <a:off x="2038777" y="1833022"/>
            <a:ext cx="810671" cy="1403884"/>
          </a:xfrm>
          <a:custGeom>
            <a:avLst/>
            <a:gdLst/>
            <a:ahLst/>
            <a:cxnLst/>
            <a:rect l="l" t="t" r="r" b="b"/>
            <a:pathLst>
              <a:path w="10635" h="16697" extrusionOk="0">
                <a:moveTo>
                  <a:pt x="10635" y="0"/>
                </a:moveTo>
                <a:lnTo>
                  <a:pt x="0" y="12722"/>
                </a:lnTo>
                <a:lnTo>
                  <a:pt x="10635" y="16697"/>
                </a:lnTo>
                <a:close/>
              </a:path>
            </a:pathLst>
          </a:custGeom>
          <a:solidFill>
            <a:srgbClr val="13404C"/>
          </a:solidFill>
          <a:ln>
            <a:noFill/>
          </a:ln>
        </p:spPr>
      </p:sp>
      <p:sp>
        <p:nvSpPr>
          <p:cNvPr id="449" name="Google Shape;449;p69"/>
          <p:cNvSpPr/>
          <p:nvPr/>
        </p:nvSpPr>
        <p:spPr>
          <a:xfrm flipH="1">
            <a:off x="2845673" y="1833022"/>
            <a:ext cx="810671" cy="1403884"/>
          </a:xfrm>
          <a:custGeom>
            <a:avLst/>
            <a:gdLst/>
            <a:ahLst/>
            <a:cxnLst/>
            <a:rect l="l" t="t" r="r" b="b"/>
            <a:pathLst>
              <a:path w="10635" h="16697" extrusionOk="0">
                <a:moveTo>
                  <a:pt x="10635" y="0"/>
                </a:moveTo>
                <a:lnTo>
                  <a:pt x="0" y="12722"/>
                </a:lnTo>
                <a:lnTo>
                  <a:pt x="10635" y="16697"/>
                </a:lnTo>
                <a:close/>
              </a:path>
            </a:pathLst>
          </a:custGeom>
          <a:solidFill>
            <a:srgbClr val="85A7BC"/>
          </a:solidFill>
          <a:ln>
            <a:noFill/>
          </a:ln>
        </p:spPr>
      </p:sp>
      <p:sp>
        <p:nvSpPr>
          <p:cNvPr id="450" name="Google Shape;450;p69"/>
          <p:cNvSpPr txBox="1">
            <a:spLocks noGrp="1"/>
          </p:cNvSpPr>
          <p:nvPr>
            <p:ph type="title"/>
          </p:nvPr>
        </p:nvSpPr>
        <p:spPr>
          <a:xfrm>
            <a:off x="5807700" y="907428"/>
            <a:ext cx="5297200" cy="92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rgbClr val="42AD47"/>
                </a:solidFill>
                <a:latin typeface="Manrope"/>
                <a:ea typeface="Manrope"/>
                <a:cs typeface="Manrope"/>
                <a:sym typeface="Manrope"/>
              </a:rPr>
              <a:t>Maximize Time</a:t>
            </a:r>
            <a:endParaRPr sz="4267" b="1">
              <a:solidFill>
                <a:srgbClr val="42AD47"/>
              </a:solidFill>
              <a:latin typeface="Manrope"/>
              <a:ea typeface="Manrope"/>
              <a:cs typeface="Manrope"/>
              <a:sym typeface="Manrope"/>
            </a:endParaRPr>
          </a:p>
        </p:txBody>
      </p:sp>
      <p:sp>
        <p:nvSpPr>
          <p:cNvPr id="451" name="Google Shape;451;p69"/>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2418893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55"/>
        <p:cNvGrpSpPr/>
        <p:nvPr/>
      </p:nvGrpSpPr>
      <p:grpSpPr>
        <a:xfrm>
          <a:off x="0" y="0"/>
          <a:ext cx="0" cy="0"/>
          <a:chOff x="0" y="0"/>
          <a:chExt cx="0" cy="0"/>
        </a:xfrm>
      </p:grpSpPr>
      <p:sp>
        <p:nvSpPr>
          <p:cNvPr id="456" name="Google Shape;456;p70"/>
          <p:cNvSpPr txBox="1"/>
          <p:nvPr/>
        </p:nvSpPr>
        <p:spPr>
          <a:xfrm>
            <a:off x="5287827" y="739775"/>
            <a:ext cx="2442400" cy="75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489" b="1">
                <a:solidFill>
                  <a:schemeClr val="lt1"/>
                </a:solidFill>
                <a:latin typeface="Manrope"/>
                <a:ea typeface="Manrope"/>
                <a:cs typeface="Manrope"/>
                <a:sym typeface="Manrope"/>
              </a:rPr>
              <a:t>Optimize</a:t>
            </a:r>
            <a:endParaRPr sz="2489" b="1">
              <a:solidFill>
                <a:schemeClr val="lt1"/>
              </a:solidFill>
              <a:latin typeface="Manrope"/>
              <a:ea typeface="Manrope"/>
              <a:cs typeface="Manrope"/>
              <a:sym typeface="Manrope"/>
            </a:endParaRPr>
          </a:p>
        </p:txBody>
      </p:sp>
      <p:sp>
        <p:nvSpPr>
          <p:cNvPr id="457" name="Google Shape;457;p70"/>
          <p:cNvSpPr txBox="1"/>
          <p:nvPr/>
        </p:nvSpPr>
        <p:spPr>
          <a:xfrm>
            <a:off x="5372767" y="1222600"/>
            <a:ext cx="5970000" cy="22096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100"/>
              <a:buFont typeface="Arial"/>
              <a:buNone/>
            </a:pPr>
            <a:r>
              <a:rPr lang="en" sz="1600">
                <a:solidFill>
                  <a:schemeClr val="lt1"/>
                </a:solidFill>
                <a:latin typeface="Manrope Medium"/>
                <a:ea typeface="Manrope Medium"/>
                <a:cs typeface="Manrope Medium"/>
                <a:sym typeface="Manrope Medium"/>
              </a:rPr>
              <a:t>Uncover actionable insight. </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chemeClr val="dk1"/>
              </a:buClr>
              <a:buSzPts val="1100"/>
              <a:buFont typeface="Arial"/>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lt1"/>
                </a:solidFill>
                <a:latin typeface="Manrope Medium"/>
                <a:ea typeface="Manrope Medium"/>
                <a:cs typeface="Manrope Medium"/>
                <a:sym typeface="Manrope Medium"/>
              </a:rPr>
              <a:t>Visualize current and historical data to uncover patterns and determine the optimal times for operating your building’s HVAC system, address your occupants' indoor climate complaints with live data and be informed when action is necessary.</a:t>
            </a:r>
            <a:endParaRPr sz="1600">
              <a:solidFill>
                <a:schemeClr val="lt1"/>
              </a:solidFill>
              <a:latin typeface="Manrope Medium"/>
              <a:ea typeface="Manrope Medium"/>
              <a:cs typeface="Manrope Medium"/>
              <a:sym typeface="Manrope Medium"/>
            </a:endParaRPr>
          </a:p>
        </p:txBody>
      </p:sp>
      <p:sp>
        <p:nvSpPr>
          <p:cNvPr id="458" name="Google Shape;458;p70"/>
          <p:cNvSpPr txBox="1"/>
          <p:nvPr/>
        </p:nvSpPr>
        <p:spPr>
          <a:xfrm>
            <a:off x="5266497" y="3551951"/>
            <a:ext cx="2442400" cy="75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489" b="1">
                <a:solidFill>
                  <a:schemeClr val="lt1"/>
                </a:solidFill>
                <a:latin typeface="Manrope"/>
                <a:ea typeface="Manrope"/>
                <a:cs typeface="Manrope"/>
                <a:sym typeface="Manrope"/>
              </a:rPr>
              <a:t>Export </a:t>
            </a:r>
            <a:endParaRPr sz="2489" b="1">
              <a:solidFill>
                <a:schemeClr val="lt1"/>
              </a:solidFill>
              <a:latin typeface="Manrope"/>
              <a:ea typeface="Manrope"/>
              <a:cs typeface="Manrope"/>
              <a:sym typeface="Manrope"/>
            </a:endParaRPr>
          </a:p>
        </p:txBody>
      </p:sp>
      <p:sp>
        <p:nvSpPr>
          <p:cNvPr id="459" name="Google Shape;459;p70"/>
          <p:cNvSpPr txBox="1"/>
          <p:nvPr/>
        </p:nvSpPr>
        <p:spPr>
          <a:xfrm>
            <a:off x="5360567" y="4079867"/>
            <a:ext cx="5796400" cy="25876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100"/>
              <a:buFont typeface="Arial"/>
              <a:buNone/>
            </a:pPr>
            <a:r>
              <a:rPr lang="en" sz="1600">
                <a:solidFill>
                  <a:schemeClr val="lt1"/>
                </a:solidFill>
                <a:latin typeface="Manrope Medium"/>
                <a:ea typeface="Manrope Medium"/>
                <a:cs typeface="Manrope Medium"/>
                <a:sym typeface="Manrope Medium"/>
              </a:rPr>
              <a:t>Create and export certified performance reports. </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chemeClr val="dk1"/>
              </a:buClr>
              <a:buSzPts val="1100"/>
              <a:buFont typeface="Arial"/>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lt1"/>
                </a:solidFill>
                <a:latin typeface="Manrope Medium"/>
                <a:ea typeface="Manrope Medium"/>
                <a:cs typeface="Manrope Medium"/>
                <a:sym typeface="Manrope Medium"/>
              </a:rPr>
              <a:t>Kaiterra Dashboard collects minute-by-minute readings and makes your data available in formats recognized and supported by the WELL, RESET and LEED standards. You can view detailed and customized reports for individual devices, and export &amp; save them as .csv files.</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chemeClr val="dk1"/>
              </a:buClr>
              <a:buSzPts val="1100"/>
              <a:buFont typeface="Arial"/>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Clr>
                <a:schemeClr val="dk1"/>
              </a:buClr>
              <a:buSzPts val="1100"/>
              <a:buFont typeface="Arial"/>
              <a:buNone/>
            </a:pPr>
            <a:endParaRPr sz="1600">
              <a:solidFill>
                <a:schemeClr val="lt1"/>
              </a:solidFill>
              <a:latin typeface="Manrope Medium"/>
              <a:ea typeface="Manrope Medium"/>
              <a:cs typeface="Manrope Medium"/>
              <a:sym typeface="Manrope Medium"/>
            </a:endParaRPr>
          </a:p>
        </p:txBody>
      </p:sp>
      <p:cxnSp>
        <p:nvCxnSpPr>
          <p:cNvPr id="460" name="Google Shape;460;p70"/>
          <p:cNvCxnSpPr/>
          <p:nvPr/>
        </p:nvCxnSpPr>
        <p:spPr>
          <a:xfrm>
            <a:off x="5389433" y="4127300"/>
            <a:ext cx="5758800" cy="0"/>
          </a:xfrm>
          <a:prstGeom prst="straightConnector1">
            <a:avLst/>
          </a:prstGeom>
          <a:noFill/>
          <a:ln w="9525" cap="flat" cmpd="sng">
            <a:solidFill>
              <a:srgbClr val="42AD47"/>
            </a:solidFill>
            <a:prstDash val="solid"/>
            <a:round/>
            <a:headEnd type="none" w="med" len="med"/>
            <a:tailEnd type="none" w="med" len="med"/>
          </a:ln>
        </p:spPr>
      </p:cxnSp>
      <p:cxnSp>
        <p:nvCxnSpPr>
          <p:cNvPr id="461" name="Google Shape;461;p70"/>
          <p:cNvCxnSpPr/>
          <p:nvPr/>
        </p:nvCxnSpPr>
        <p:spPr>
          <a:xfrm>
            <a:off x="5415635" y="1320800"/>
            <a:ext cx="5770000" cy="0"/>
          </a:xfrm>
          <a:prstGeom prst="straightConnector1">
            <a:avLst/>
          </a:prstGeom>
          <a:noFill/>
          <a:ln w="9525" cap="flat" cmpd="sng">
            <a:solidFill>
              <a:srgbClr val="42AD47"/>
            </a:solidFill>
            <a:prstDash val="solid"/>
            <a:round/>
            <a:headEnd type="none" w="med" len="med"/>
            <a:tailEnd type="none" w="med" len="med"/>
          </a:ln>
        </p:spPr>
      </p:cxnSp>
      <p:pic>
        <p:nvPicPr>
          <p:cNvPr id="462" name="Google Shape;462;p70"/>
          <p:cNvPicPr preferRelativeResize="0"/>
          <p:nvPr/>
        </p:nvPicPr>
        <p:blipFill rotWithShape="1">
          <a:blip r:embed="rId3">
            <a:alphaModFix/>
          </a:blip>
          <a:srcRect l="31044" r="-2723"/>
          <a:stretch/>
        </p:blipFill>
        <p:spPr>
          <a:xfrm>
            <a:off x="-8146" y="1179701"/>
            <a:ext cx="5359268" cy="4983401"/>
          </a:xfrm>
          <a:prstGeom prst="rect">
            <a:avLst/>
          </a:prstGeom>
          <a:noFill/>
          <a:ln>
            <a:noFill/>
          </a:ln>
        </p:spPr>
      </p:pic>
      <p:sp>
        <p:nvSpPr>
          <p:cNvPr id="463" name="Google Shape;463;p70"/>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03 - The Bottom Line of Clean Air</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898854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67"/>
        <p:cNvGrpSpPr/>
        <p:nvPr/>
      </p:nvGrpSpPr>
      <p:grpSpPr>
        <a:xfrm>
          <a:off x="0" y="0"/>
          <a:ext cx="0" cy="0"/>
          <a:chOff x="0" y="0"/>
          <a:chExt cx="0" cy="0"/>
        </a:xfrm>
      </p:grpSpPr>
      <p:sp>
        <p:nvSpPr>
          <p:cNvPr id="468" name="Google Shape;468;p71"/>
          <p:cNvSpPr txBox="1"/>
          <p:nvPr/>
        </p:nvSpPr>
        <p:spPr>
          <a:xfrm>
            <a:off x="-1228300" y="2206433"/>
            <a:ext cx="6571600" cy="2424000"/>
          </a:xfrm>
          <a:prstGeom prst="rect">
            <a:avLst/>
          </a:prstGeom>
          <a:noFill/>
          <a:ln>
            <a:noFill/>
          </a:ln>
        </p:spPr>
        <p:txBody>
          <a:bodyPr spcFirstLastPara="1" wrap="square" lIns="95233" tIns="95233" rIns="95233" bIns="9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1333"/>
              </a:spcAft>
              <a:buClr>
                <a:srgbClr val="FFFFFF"/>
              </a:buClr>
              <a:buSzPts val="18000"/>
              <a:buFont typeface="Arial"/>
              <a:buNone/>
            </a:pPr>
            <a:r>
              <a:rPr lang="en" sz="31999">
                <a:solidFill>
                  <a:srgbClr val="42AD47"/>
                </a:solidFill>
                <a:latin typeface="Manrope Medium"/>
                <a:ea typeface="Manrope Medium"/>
                <a:cs typeface="Manrope Medium"/>
                <a:sym typeface="Manrope Medium"/>
              </a:rPr>
              <a:t>04.</a:t>
            </a:r>
            <a:endParaRPr sz="31999">
              <a:solidFill>
                <a:srgbClr val="42AD47"/>
              </a:solidFill>
              <a:latin typeface="Manrope Medium"/>
              <a:ea typeface="Manrope Medium"/>
              <a:cs typeface="Manrope Medium"/>
              <a:sym typeface="Manrope Medium"/>
            </a:endParaRPr>
          </a:p>
        </p:txBody>
      </p:sp>
      <p:sp>
        <p:nvSpPr>
          <p:cNvPr id="469" name="Google Shape;469;p71"/>
          <p:cNvSpPr txBox="1">
            <a:spLocks noGrp="1"/>
          </p:cNvSpPr>
          <p:nvPr>
            <p:ph type="ctrTitle"/>
          </p:nvPr>
        </p:nvSpPr>
        <p:spPr>
          <a:xfrm>
            <a:off x="5414033" y="1867135"/>
            <a:ext cx="6627200" cy="2424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933" b="1">
                <a:solidFill>
                  <a:schemeClr val="lt1"/>
                </a:solidFill>
                <a:latin typeface="Manrope"/>
                <a:ea typeface="Manrope"/>
                <a:cs typeface="Manrope"/>
                <a:sym typeface="Manrope"/>
              </a:rPr>
              <a:t>Best Practices and </a:t>
            </a:r>
            <a:r>
              <a:rPr lang="en" sz="4933" b="1">
                <a:solidFill>
                  <a:srgbClr val="42AD47"/>
                </a:solidFill>
                <a:latin typeface="Manrope"/>
                <a:ea typeface="Manrope"/>
                <a:cs typeface="Manrope"/>
                <a:sym typeface="Manrope"/>
              </a:rPr>
              <a:t>Case Studies</a:t>
            </a:r>
            <a:endParaRPr sz="4933" b="1">
              <a:solidFill>
                <a:srgbClr val="42AD47"/>
              </a:solidFill>
              <a:latin typeface="Manrope"/>
              <a:ea typeface="Manrope"/>
              <a:cs typeface="Manrope"/>
              <a:sym typeface="Manrope"/>
            </a:endParaRPr>
          </a:p>
        </p:txBody>
      </p:sp>
      <p:cxnSp>
        <p:nvCxnSpPr>
          <p:cNvPr id="470" name="Google Shape;470;p71"/>
          <p:cNvCxnSpPr/>
          <p:nvPr/>
        </p:nvCxnSpPr>
        <p:spPr>
          <a:xfrm>
            <a:off x="5603633" y="4630433"/>
            <a:ext cx="6710000" cy="0"/>
          </a:xfrm>
          <a:prstGeom prst="straightConnector1">
            <a:avLst/>
          </a:prstGeom>
          <a:noFill/>
          <a:ln w="9525" cap="flat" cmpd="sng">
            <a:solidFill>
              <a:srgbClr val="42AD47"/>
            </a:solidFill>
            <a:prstDash val="solid"/>
            <a:round/>
            <a:headEnd type="none" w="med" len="med"/>
            <a:tailEnd type="none" w="med" len="med"/>
          </a:ln>
        </p:spPr>
      </p:cxnSp>
    </p:spTree>
    <p:extLst>
      <p:ext uri="{BB962C8B-B14F-4D97-AF65-F5344CB8AC3E}">
        <p14:creationId xmlns:p14="http://schemas.microsoft.com/office/powerpoint/2010/main" val="403917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74"/>
        <p:cNvGrpSpPr/>
        <p:nvPr/>
      </p:nvGrpSpPr>
      <p:grpSpPr>
        <a:xfrm>
          <a:off x="0" y="0"/>
          <a:ext cx="0" cy="0"/>
          <a:chOff x="0" y="0"/>
          <a:chExt cx="0" cy="0"/>
        </a:xfrm>
      </p:grpSpPr>
      <p:sp>
        <p:nvSpPr>
          <p:cNvPr id="475" name="Google Shape;475;p72"/>
          <p:cNvSpPr/>
          <p:nvPr/>
        </p:nvSpPr>
        <p:spPr>
          <a:xfrm>
            <a:off x="4191433" y="-7667"/>
            <a:ext cx="8033200" cy="68672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476" name="Google Shape;476;p72"/>
          <p:cNvPicPr preferRelativeResize="0"/>
          <p:nvPr/>
        </p:nvPicPr>
        <p:blipFill>
          <a:blip r:embed="rId3">
            <a:alphaModFix/>
          </a:blip>
          <a:stretch>
            <a:fillRect/>
          </a:stretch>
        </p:blipFill>
        <p:spPr>
          <a:xfrm>
            <a:off x="9373267" y="501467"/>
            <a:ext cx="2193264" cy="807399"/>
          </a:xfrm>
          <a:prstGeom prst="rect">
            <a:avLst/>
          </a:prstGeom>
          <a:noFill/>
          <a:ln>
            <a:noFill/>
          </a:ln>
        </p:spPr>
      </p:pic>
      <p:sp>
        <p:nvSpPr>
          <p:cNvPr id="477" name="Google Shape;477;p72"/>
          <p:cNvSpPr txBox="1"/>
          <p:nvPr/>
        </p:nvSpPr>
        <p:spPr>
          <a:xfrm>
            <a:off x="709867" y="2914400"/>
            <a:ext cx="3023600" cy="397643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600">
                <a:solidFill>
                  <a:schemeClr val="lt1"/>
                </a:solidFill>
                <a:latin typeface="Manrope Medium"/>
                <a:ea typeface="Manrope Medium"/>
                <a:cs typeface="Manrope Medium"/>
                <a:sym typeface="Manrope Medium"/>
              </a:rPr>
              <a:t>Microsoft uses our technology to measure air quality inside and outside their buildings during wildfires. </a:t>
            </a:r>
            <a:endParaRPr sz="1600">
              <a:solidFill>
                <a:schemeClr val="lt1"/>
              </a:solidFill>
              <a:latin typeface="Manrope Medium"/>
              <a:ea typeface="Manrope Medium"/>
              <a:cs typeface="Manrope Medium"/>
              <a:sym typeface="Manrope Medium"/>
            </a:endParaRPr>
          </a:p>
          <a:p>
            <a:pPr marL="0" marR="0" lvl="0" indent="0" algn="l" rtl="0">
              <a:lnSpc>
                <a:spcPct val="115000"/>
              </a:lnSpc>
              <a:spcBef>
                <a:spcPts val="1600"/>
              </a:spcBef>
              <a:spcAft>
                <a:spcPts val="0"/>
              </a:spcAft>
              <a:buNone/>
            </a:pPr>
            <a:r>
              <a:rPr lang="en" sz="1600">
                <a:solidFill>
                  <a:schemeClr val="lt1"/>
                </a:solidFill>
                <a:latin typeface="Manrope Medium"/>
                <a:ea typeface="Manrope Medium"/>
                <a:cs typeface="Manrope Medium"/>
                <a:sym typeface="Manrope Medium"/>
              </a:rPr>
              <a:t>This data automatically controls their filtration system to improve air quality, while reducing energy consumption.</a:t>
            </a:r>
            <a:endParaRPr sz="1600">
              <a:solidFill>
                <a:schemeClr val="lt1"/>
              </a:solidFill>
              <a:latin typeface="Manrope Medium"/>
              <a:ea typeface="Manrope Medium"/>
              <a:cs typeface="Manrope Medium"/>
              <a:sym typeface="Manrope Medium"/>
            </a:endParaRPr>
          </a:p>
          <a:p>
            <a:pPr marL="0" marR="0" lvl="0" indent="0" algn="l" rtl="0">
              <a:lnSpc>
                <a:spcPct val="115000"/>
              </a:lnSpc>
              <a:spcBef>
                <a:spcPts val="1600"/>
              </a:spcBef>
              <a:spcAft>
                <a:spcPts val="1600"/>
              </a:spcAft>
              <a:buNone/>
            </a:pPr>
            <a:endParaRPr sz="1600">
              <a:solidFill>
                <a:schemeClr val="lt1"/>
              </a:solidFill>
              <a:latin typeface="Manrope Medium"/>
              <a:ea typeface="Manrope Medium"/>
              <a:cs typeface="Manrope Medium"/>
              <a:sym typeface="Manrope Medium"/>
            </a:endParaRPr>
          </a:p>
        </p:txBody>
      </p:sp>
      <p:pic>
        <p:nvPicPr>
          <p:cNvPr id="478" name="Google Shape;478;p72"/>
          <p:cNvPicPr preferRelativeResize="0"/>
          <p:nvPr/>
        </p:nvPicPr>
        <p:blipFill rotWithShape="1">
          <a:blip r:embed="rId4">
            <a:alphaModFix/>
          </a:blip>
          <a:srcRect r="30767" b="19980"/>
          <a:stretch/>
        </p:blipFill>
        <p:spPr>
          <a:xfrm>
            <a:off x="4510700" y="2102140"/>
            <a:ext cx="7713867" cy="4775621"/>
          </a:xfrm>
          <a:prstGeom prst="rect">
            <a:avLst/>
          </a:prstGeom>
          <a:noFill/>
          <a:ln>
            <a:noFill/>
          </a:ln>
        </p:spPr>
      </p:pic>
      <p:sp>
        <p:nvSpPr>
          <p:cNvPr id="479" name="Google Shape;479;p72"/>
          <p:cNvSpPr txBox="1"/>
          <p:nvPr/>
        </p:nvSpPr>
        <p:spPr>
          <a:xfrm>
            <a:off x="8325791" y="1986759"/>
            <a:ext cx="1334800" cy="92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467">
                <a:solidFill>
                  <a:srgbClr val="002D46"/>
                </a:solidFill>
                <a:latin typeface="Manrope Medium"/>
                <a:ea typeface="Manrope Medium"/>
                <a:cs typeface="Manrope Medium"/>
                <a:sym typeface="Manrope Medium"/>
              </a:rPr>
              <a:t>Optimized filtration</a:t>
            </a:r>
            <a:endParaRPr sz="1467">
              <a:solidFill>
                <a:srgbClr val="002D46"/>
              </a:solidFill>
              <a:latin typeface="Manrope Medium"/>
              <a:ea typeface="Manrope Medium"/>
              <a:cs typeface="Manrope Medium"/>
              <a:sym typeface="Manrope Medium"/>
            </a:endParaRPr>
          </a:p>
          <a:p>
            <a:pPr marL="0" lvl="0" indent="0" algn="l" rtl="0">
              <a:spcBef>
                <a:spcPts val="0"/>
              </a:spcBef>
              <a:spcAft>
                <a:spcPts val="0"/>
              </a:spcAft>
              <a:buNone/>
            </a:pPr>
            <a:endParaRPr sz="1467">
              <a:solidFill>
                <a:srgbClr val="002D46"/>
              </a:solidFill>
              <a:latin typeface="Manrope Medium"/>
              <a:ea typeface="Manrope Medium"/>
              <a:cs typeface="Manrope Medium"/>
              <a:sym typeface="Manrope Medium"/>
            </a:endParaRPr>
          </a:p>
        </p:txBody>
      </p:sp>
      <p:sp>
        <p:nvSpPr>
          <p:cNvPr id="480" name="Google Shape;480;p72"/>
          <p:cNvSpPr txBox="1"/>
          <p:nvPr/>
        </p:nvSpPr>
        <p:spPr>
          <a:xfrm>
            <a:off x="6294479" y="1594361"/>
            <a:ext cx="1596800" cy="697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467">
                <a:solidFill>
                  <a:srgbClr val="002D46"/>
                </a:solidFill>
                <a:latin typeface="Manrope Medium"/>
                <a:ea typeface="Manrope Medium"/>
                <a:cs typeface="Manrope Medium"/>
                <a:sym typeface="Manrope Medium"/>
              </a:rPr>
              <a:t>Outdoor </a:t>
            </a:r>
            <a:endParaRPr sz="1467">
              <a:solidFill>
                <a:srgbClr val="002D46"/>
              </a:solidFill>
              <a:latin typeface="Manrope Medium"/>
              <a:ea typeface="Manrope Medium"/>
              <a:cs typeface="Manrope Medium"/>
              <a:sym typeface="Manrope Medium"/>
            </a:endParaRPr>
          </a:p>
          <a:p>
            <a:pPr marL="0" lvl="0" indent="0" algn="l" rtl="0">
              <a:spcBef>
                <a:spcPts val="0"/>
              </a:spcBef>
              <a:spcAft>
                <a:spcPts val="0"/>
              </a:spcAft>
              <a:buNone/>
            </a:pPr>
            <a:r>
              <a:rPr lang="en" sz="1467">
                <a:solidFill>
                  <a:srgbClr val="002D46"/>
                </a:solidFill>
                <a:latin typeface="Manrope Medium"/>
                <a:ea typeface="Manrope Medium"/>
                <a:cs typeface="Manrope Medium"/>
                <a:sym typeface="Manrope Medium"/>
              </a:rPr>
              <a:t>monitoring</a:t>
            </a:r>
            <a:endParaRPr sz="1467">
              <a:solidFill>
                <a:srgbClr val="002D46"/>
              </a:solidFill>
              <a:latin typeface="Manrope Medium"/>
              <a:ea typeface="Manrope Medium"/>
              <a:cs typeface="Manrope Medium"/>
              <a:sym typeface="Manrope Medium"/>
            </a:endParaRPr>
          </a:p>
        </p:txBody>
      </p:sp>
      <p:sp>
        <p:nvSpPr>
          <p:cNvPr id="481" name="Google Shape;481;p72"/>
          <p:cNvSpPr txBox="1">
            <a:spLocks noGrp="1"/>
          </p:cNvSpPr>
          <p:nvPr>
            <p:ph type="title"/>
          </p:nvPr>
        </p:nvSpPr>
        <p:spPr>
          <a:xfrm>
            <a:off x="689500" y="1061571"/>
            <a:ext cx="2135600" cy="175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Case </a:t>
            </a:r>
            <a:endParaRPr sz="4267" b="1">
              <a:solidFill>
                <a:schemeClr val="lt1"/>
              </a:solidFill>
              <a:latin typeface="Manrope"/>
              <a:ea typeface="Manrope"/>
              <a:cs typeface="Manrope"/>
              <a:sym typeface="Manrope"/>
            </a:endParaRPr>
          </a:p>
          <a:p>
            <a:pPr marL="0" lvl="0" indent="0" algn="l" rtl="0">
              <a:spcBef>
                <a:spcPts val="0"/>
              </a:spcBef>
              <a:spcAft>
                <a:spcPts val="0"/>
              </a:spcAft>
              <a:buNone/>
            </a:pPr>
            <a:r>
              <a:rPr lang="en" sz="4267" b="1">
                <a:solidFill>
                  <a:schemeClr val="lt1"/>
                </a:solidFill>
                <a:latin typeface="Manrope"/>
                <a:ea typeface="Manrope"/>
                <a:cs typeface="Manrope"/>
                <a:sym typeface="Manrope"/>
              </a:rPr>
              <a:t>Study</a:t>
            </a:r>
            <a:endParaRPr sz="4267" b="1">
              <a:solidFill>
                <a:schemeClr val="lt1"/>
              </a:solidFill>
              <a:latin typeface="Manrope"/>
              <a:ea typeface="Manrope"/>
              <a:cs typeface="Manrope"/>
              <a:sym typeface="Manrope"/>
            </a:endParaRPr>
          </a:p>
        </p:txBody>
      </p:sp>
      <p:sp>
        <p:nvSpPr>
          <p:cNvPr id="482" name="Google Shape;482;p72"/>
          <p:cNvSpPr/>
          <p:nvPr/>
        </p:nvSpPr>
        <p:spPr>
          <a:xfrm>
            <a:off x="6271453" y="1597824"/>
            <a:ext cx="1280800" cy="694000"/>
          </a:xfrm>
          <a:prstGeom prst="wedgeRoundRectCallout">
            <a:avLst>
              <a:gd name="adj1" fmla="val 21576"/>
              <a:gd name="adj2" fmla="val 75013"/>
              <a:gd name="adj3" fmla="val 0"/>
            </a:avLst>
          </a:prstGeom>
          <a:noFill/>
          <a:ln w="9525" cap="flat" cmpd="sng">
            <a:solidFill>
              <a:srgbClr val="42AD47"/>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a:p>
        </p:txBody>
      </p:sp>
      <p:sp>
        <p:nvSpPr>
          <p:cNvPr id="483" name="Google Shape;483;p72"/>
          <p:cNvSpPr/>
          <p:nvPr/>
        </p:nvSpPr>
        <p:spPr>
          <a:xfrm>
            <a:off x="8263093" y="2016492"/>
            <a:ext cx="1280800" cy="694000"/>
          </a:xfrm>
          <a:prstGeom prst="wedgeRoundRectCallout">
            <a:avLst>
              <a:gd name="adj1" fmla="val 21576"/>
              <a:gd name="adj2" fmla="val 75013"/>
              <a:gd name="adj3" fmla="val 0"/>
            </a:avLst>
          </a:prstGeom>
          <a:noFill/>
          <a:ln w="9525" cap="flat" cmpd="sng">
            <a:solidFill>
              <a:srgbClr val="42AD47"/>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a:p>
        </p:txBody>
      </p:sp>
      <p:sp>
        <p:nvSpPr>
          <p:cNvPr id="484" name="Google Shape;484;p72"/>
          <p:cNvSpPr/>
          <p:nvPr/>
        </p:nvSpPr>
        <p:spPr>
          <a:xfrm>
            <a:off x="10228687" y="5091901"/>
            <a:ext cx="1280800" cy="694000"/>
          </a:xfrm>
          <a:prstGeom prst="wedgeRoundRectCallout">
            <a:avLst>
              <a:gd name="adj1" fmla="val 14226"/>
              <a:gd name="adj2" fmla="val -73380"/>
              <a:gd name="adj3" fmla="val 0"/>
            </a:avLst>
          </a:prstGeom>
          <a:solidFill>
            <a:srgbClr val="F0F8F9"/>
          </a:solidFill>
          <a:ln w="9525" cap="flat" cmpd="sng">
            <a:solidFill>
              <a:srgbClr val="42AD47"/>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485" name="Google Shape;485;p72"/>
          <p:cNvSpPr txBox="1"/>
          <p:nvPr/>
        </p:nvSpPr>
        <p:spPr>
          <a:xfrm>
            <a:off x="10274841" y="5075689"/>
            <a:ext cx="1491600" cy="697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467">
                <a:solidFill>
                  <a:srgbClr val="002D46"/>
                </a:solidFill>
                <a:latin typeface="Manrope Medium"/>
                <a:ea typeface="Manrope Medium"/>
                <a:cs typeface="Manrope Medium"/>
                <a:sym typeface="Manrope Medium"/>
              </a:rPr>
              <a:t>Indoor verification</a:t>
            </a:r>
            <a:endParaRPr sz="1467">
              <a:solidFill>
                <a:srgbClr val="002D46"/>
              </a:solidFill>
              <a:latin typeface="Manrope Medium"/>
              <a:ea typeface="Manrope Medium"/>
              <a:cs typeface="Manrope Medium"/>
              <a:sym typeface="Manrope Medium"/>
            </a:endParaRPr>
          </a:p>
        </p:txBody>
      </p:sp>
      <p:sp>
        <p:nvSpPr>
          <p:cNvPr id="486" name="Google Shape;486;p72"/>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04 - Best Practices and Case Studies</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3457313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90"/>
        <p:cNvGrpSpPr/>
        <p:nvPr/>
      </p:nvGrpSpPr>
      <p:grpSpPr>
        <a:xfrm>
          <a:off x="0" y="0"/>
          <a:ext cx="0" cy="0"/>
          <a:chOff x="0" y="0"/>
          <a:chExt cx="0" cy="0"/>
        </a:xfrm>
      </p:grpSpPr>
      <p:sp>
        <p:nvSpPr>
          <p:cNvPr id="491" name="Google Shape;491;p73"/>
          <p:cNvSpPr txBox="1">
            <a:spLocks noGrp="1"/>
          </p:cNvSpPr>
          <p:nvPr>
            <p:ph type="body" idx="1"/>
          </p:nvPr>
        </p:nvSpPr>
        <p:spPr>
          <a:xfrm>
            <a:off x="705479" y="4450467"/>
            <a:ext cx="3434000" cy="1801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1600">
                <a:solidFill>
                  <a:schemeClr val="lt1"/>
                </a:solidFill>
                <a:latin typeface="Manrope Medium"/>
                <a:ea typeface="Manrope Medium"/>
                <a:cs typeface="Manrope Medium"/>
                <a:sym typeface="Manrope Medium"/>
              </a:rPr>
              <a:t>Smarter insights, collected from thousands of data points. Learn how healthy your air is and transform insights to action with helpful IAQ optimization tips.</a:t>
            </a:r>
            <a:endParaRPr sz="1600">
              <a:solidFill>
                <a:schemeClr val="lt1"/>
              </a:solidFill>
              <a:latin typeface="Manrope Medium"/>
              <a:ea typeface="Manrope Medium"/>
              <a:cs typeface="Manrope Medium"/>
              <a:sym typeface="Manrope Medium"/>
            </a:endParaRPr>
          </a:p>
        </p:txBody>
      </p:sp>
      <p:sp>
        <p:nvSpPr>
          <p:cNvPr id="492" name="Google Shape;492;p73"/>
          <p:cNvSpPr txBox="1">
            <a:spLocks noGrp="1"/>
          </p:cNvSpPr>
          <p:nvPr>
            <p:ph type="title"/>
          </p:nvPr>
        </p:nvSpPr>
        <p:spPr>
          <a:xfrm>
            <a:off x="681081" y="1051856"/>
            <a:ext cx="3745200" cy="2805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4267" b="1">
                <a:solidFill>
                  <a:schemeClr val="lt1"/>
                </a:solidFill>
                <a:latin typeface="Manrope"/>
                <a:ea typeface="Manrope"/>
                <a:cs typeface="Manrope"/>
                <a:sym typeface="Manrope"/>
              </a:rPr>
              <a:t>Detailed Insights &amp; Optimization Tips</a:t>
            </a:r>
            <a:endParaRPr sz="4267" b="1">
              <a:solidFill>
                <a:schemeClr val="lt1"/>
              </a:solidFill>
              <a:latin typeface="Manrope"/>
              <a:ea typeface="Manrope"/>
              <a:cs typeface="Manrope"/>
              <a:sym typeface="Manrope"/>
            </a:endParaRPr>
          </a:p>
        </p:txBody>
      </p:sp>
      <p:pic>
        <p:nvPicPr>
          <p:cNvPr id="493" name="Google Shape;493;p73"/>
          <p:cNvPicPr preferRelativeResize="0"/>
          <p:nvPr/>
        </p:nvPicPr>
        <p:blipFill>
          <a:blip r:embed="rId3">
            <a:alphaModFix/>
          </a:blip>
          <a:stretch>
            <a:fillRect/>
          </a:stretch>
        </p:blipFill>
        <p:spPr>
          <a:xfrm>
            <a:off x="5075856" y="1877901"/>
            <a:ext cx="6173200" cy="3901200"/>
          </a:xfrm>
          <a:prstGeom prst="roundRect">
            <a:avLst>
              <a:gd name="adj" fmla="val 8634"/>
            </a:avLst>
          </a:prstGeom>
          <a:noFill/>
          <a:ln w="9525" cap="flat" cmpd="sng">
            <a:solidFill>
              <a:schemeClr val="lt1"/>
            </a:solidFill>
            <a:prstDash val="solid"/>
            <a:round/>
            <a:headEnd type="none" w="sm" len="sm"/>
            <a:tailEnd type="none" w="sm" len="sm"/>
          </a:ln>
          <a:effectLst>
            <a:outerShdw blurRad="471488" algn="bl" rotWithShape="0">
              <a:srgbClr val="002D46">
                <a:alpha val="13000"/>
              </a:srgbClr>
            </a:outerShdw>
          </a:effectLst>
        </p:spPr>
      </p:pic>
      <p:sp>
        <p:nvSpPr>
          <p:cNvPr id="494" name="Google Shape;494;p73"/>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04 - Best Practices and Case Studies</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407410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9312479" cy="1266235"/>
          </a:xfrm>
        </p:spPr>
        <p:txBody>
          <a:bodyPr/>
          <a:lstStyle/>
          <a:p>
            <a:r>
              <a:rPr lang="en-US" b="1" dirty="0"/>
              <a:t>3.  Administrative </a:t>
            </a:r>
            <a:br>
              <a:rPr lang="en-US" dirty="0"/>
            </a:br>
            <a:r>
              <a:rPr lang="en-US" altLang="en-US" sz="2800" dirty="0"/>
              <a:t>Bob Allan</a:t>
            </a:r>
            <a:r>
              <a:rPr lang="en-US" sz="2800" dirty="0"/>
              <a:t> (NAVCO, Inc.)</a:t>
            </a:r>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330451"/>
            <a:ext cx="5751513" cy="2355849"/>
          </a:xfrm>
        </p:spPr>
        <p:txBody>
          <a:bodyPr>
            <a:normAutofit/>
          </a:bodyPr>
          <a:lstStyle/>
          <a:p>
            <a:pPr marL="0" indent="0">
              <a:buNone/>
            </a:pPr>
            <a:r>
              <a:rPr lang="en-US" dirty="0"/>
              <a:t>Motion to approve past IBC Minutes February 28, 2023</a:t>
            </a:r>
          </a:p>
          <a:p>
            <a:pPr marL="0" indent="0">
              <a:buNone/>
            </a:pP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498"/>
        <p:cNvGrpSpPr/>
        <p:nvPr/>
      </p:nvGrpSpPr>
      <p:grpSpPr>
        <a:xfrm>
          <a:off x="0" y="0"/>
          <a:ext cx="0" cy="0"/>
          <a:chOff x="0" y="0"/>
          <a:chExt cx="0" cy="0"/>
        </a:xfrm>
      </p:grpSpPr>
      <p:sp>
        <p:nvSpPr>
          <p:cNvPr id="499" name="Google Shape;499;p74"/>
          <p:cNvSpPr txBox="1">
            <a:spLocks noGrp="1"/>
          </p:cNvSpPr>
          <p:nvPr>
            <p:ph type="title"/>
          </p:nvPr>
        </p:nvSpPr>
        <p:spPr>
          <a:xfrm>
            <a:off x="695600" y="1054165"/>
            <a:ext cx="4068400" cy="98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Case Study</a:t>
            </a:r>
            <a:endParaRPr sz="4267" b="1">
              <a:solidFill>
                <a:schemeClr val="lt1"/>
              </a:solidFill>
              <a:latin typeface="Manrope"/>
              <a:ea typeface="Manrope"/>
              <a:cs typeface="Manrope"/>
              <a:sym typeface="Manrope"/>
            </a:endParaRPr>
          </a:p>
        </p:txBody>
      </p:sp>
      <p:sp>
        <p:nvSpPr>
          <p:cNvPr id="500" name="Google Shape;500;p74"/>
          <p:cNvSpPr txBox="1">
            <a:spLocks noGrp="1"/>
          </p:cNvSpPr>
          <p:nvPr>
            <p:ph type="body" idx="1"/>
          </p:nvPr>
        </p:nvSpPr>
        <p:spPr>
          <a:xfrm>
            <a:off x="696667" y="4444233"/>
            <a:ext cx="10443200" cy="1716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 Invested over $1.4 million in a new air quality system for all campus buildings and administrative offices</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 Implementation of real-time, continuous air quality monitoring throughout campus</a:t>
            </a: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endParaRPr sz="1600">
              <a:solidFill>
                <a:schemeClr val="lt1"/>
              </a:solidFill>
              <a:latin typeface="Manrope Medium"/>
              <a:ea typeface="Manrope Medium"/>
              <a:cs typeface="Manrope Medium"/>
              <a:sym typeface="Manrope Medium"/>
            </a:endParaRPr>
          </a:p>
          <a:p>
            <a:pPr marL="0" marR="0" lvl="0" indent="0" algn="l" rtl="0">
              <a:lnSpc>
                <a:spcPct val="100000"/>
              </a:lnSpc>
              <a:spcBef>
                <a:spcPts val="0"/>
              </a:spcBef>
              <a:spcAft>
                <a:spcPts val="0"/>
              </a:spcAft>
              <a:buNone/>
            </a:pPr>
            <a:r>
              <a:rPr lang="en" sz="1600">
                <a:solidFill>
                  <a:schemeClr val="lt1"/>
                </a:solidFill>
                <a:latin typeface="Manrope Medium"/>
                <a:ea typeface="Manrope Medium"/>
                <a:cs typeface="Manrope Medium"/>
                <a:sym typeface="Manrope Medium"/>
              </a:rPr>
              <a:t>→ Increased capabilities for air filtration and purification</a:t>
            </a:r>
            <a:endParaRPr sz="1600">
              <a:solidFill>
                <a:schemeClr val="lt1"/>
              </a:solidFill>
              <a:latin typeface="Manrope Medium"/>
              <a:ea typeface="Manrope Medium"/>
              <a:cs typeface="Manrope Medium"/>
              <a:sym typeface="Manrope Medium"/>
            </a:endParaRPr>
          </a:p>
        </p:txBody>
      </p:sp>
      <p:sp>
        <p:nvSpPr>
          <p:cNvPr id="501" name="Google Shape;501;p74"/>
          <p:cNvSpPr txBox="1"/>
          <p:nvPr/>
        </p:nvSpPr>
        <p:spPr>
          <a:xfrm>
            <a:off x="737633" y="2857200"/>
            <a:ext cx="4909600" cy="135404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2933" b="1">
                <a:solidFill>
                  <a:schemeClr val="lt1"/>
                </a:solidFill>
                <a:latin typeface="Manrope"/>
                <a:ea typeface="Manrope"/>
                <a:cs typeface="Manrope"/>
                <a:sym typeface="Manrope"/>
              </a:rPr>
              <a:t>The Pontifical Catholic University of Puerto Rico</a:t>
            </a:r>
            <a:endParaRPr sz="2933" b="1">
              <a:solidFill>
                <a:schemeClr val="lt1"/>
              </a:solidFill>
              <a:latin typeface="Manrope"/>
              <a:ea typeface="Manrope"/>
              <a:cs typeface="Manrope"/>
              <a:sym typeface="Manrope"/>
            </a:endParaRPr>
          </a:p>
        </p:txBody>
      </p:sp>
      <p:sp>
        <p:nvSpPr>
          <p:cNvPr id="502" name="Google Shape;502;p74"/>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04 - Best Practices and Case Studies</a:t>
            </a:r>
            <a:endParaRPr sz="1200">
              <a:solidFill>
                <a:srgbClr val="999999"/>
              </a:solidFill>
              <a:latin typeface="Manrope Medium"/>
              <a:ea typeface="Manrope Medium"/>
              <a:cs typeface="Manrope Medium"/>
              <a:sym typeface="Manrope Medium"/>
            </a:endParaRPr>
          </a:p>
        </p:txBody>
      </p:sp>
      <p:cxnSp>
        <p:nvCxnSpPr>
          <p:cNvPr id="503" name="Google Shape;503;p74"/>
          <p:cNvCxnSpPr/>
          <p:nvPr/>
        </p:nvCxnSpPr>
        <p:spPr>
          <a:xfrm>
            <a:off x="829300" y="4222396"/>
            <a:ext cx="10411600" cy="0"/>
          </a:xfrm>
          <a:prstGeom prst="straightConnector1">
            <a:avLst/>
          </a:prstGeom>
          <a:noFill/>
          <a:ln w="9525" cap="flat" cmpd="sng">
            <a:solidFill>
              <a:srgbClr val="42AD47"/>
            </a:solidFill>
            <a:prstDash val="solid"/>
            <a:round/>
            <a:headEnd type="none" w="med" len="med"/>
            <a:tailEnd type="none" w="med" len="med"/>
          </a:ln>
        </p:spPr>
      </p:cxnSp>
      <p:pic>
        <p:nvPicPr>
          <p:cNvPr id="504" name="Google Shape;504;p74"/>
          <p:cNvPicPr preferRelativeResize="0"/>
          <p:nvPr/>
        </p:nvPicPr>
        <p:blipFill rotWithShape="1">
          <a:blip r:embed="rId3">
            <a:alphaModFix/>
          </a:blip>
          <a:srcRect l="17608" t="47045" r="6166" b="11747"/>
          <a:stretch/>
        </p:blipFill>
        <p:spPr>
          <a:xfrm>
            <a:off x="6207867" y="1948167"/>
            <a:ext cx="5032800" cy="1813600"/>
          </a:xfrm>
          <a:prstGeom prst="roundRect">
            <a:avLst>
              <a:gd name="adj" fmla="val 11342"/>
            </a:avLst>
          </a:prstGeom>
          <a:noFill/>
          <a:ln>
            <a:noFill/>
          </a:ln>
        </p:spPr>
      </p:pic>
    </p:spTree>
    <p:extLst>
      <p:ext uri="{BB962C8B-B14F-4D97-AF65-F5344CB8AC3E}">
        <p14:creationId xmlns:p14="http://schemas.microsoft.com/office/powerpoint/2010/main" val="89981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508"/>
        <p:cNvGrpSpPr/>
        <p:nvPr/>
      </p:nvGrpSpPr>
      <p:grpSpPr>
        <a:xfrm>
          <a:off x="0" y="0"/>
          <a:ext cx="0" cy="0"/>
          <a:chOff x="0" y="0"/>
          <a:chExt cx="0" cy="0"/>
        </a:xfrm>
      </p:grpSpPr>
      <p:sp>
        <p:nvSpPr>
          <p:cNvPr id="509" name="Google Shape;509;p75"/>
          <p:cNvSpPr txBox="1">
            <a:spLocks noGrp="1"/>
          </p:cNvSpPr>
          <p:nvPr>
            <p:ph type="body" idx="1"/>
          </p:nvPr>
        </p:nvSpPr>
        <p:spPr>
          <a:xfrm>
            <a:off x="706600" y="5407633"/>
            <a:ext cx="10623600" cy="75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1400" dirty="0">
                <a:solidFill>
                  <a:schemeClr val="lt1"/>
                </a:solidFill>
                <a:latin typeface="Manrope Medium"/>
                <a:ea typeface="Manrope Medium"/>
                <a:cs typeface="Manrope Medium"/>
                <a:sym typeface="Manrope Medium"/>
              </a:rPr>
              <a:t>Indoor spaces are unique—so is the collection of air inside of them. Analyze individual parameters you’re monitoring and act on any troubling trends before they become a problem. </a:t>
            </a:r>
            <a:endParaRPr sz="1400" dirty="0">
              <a:solidFill>
                <a:schemeClr val="lt1"/>
              </a:solidFill>
              <a:latin typeface="Manrope Medium"/>
              <a:ea typeface="Manrope Medium"/>
              <a:cs typeface="Manrope Medium"/>
              <a:sym typeface="Manrope Medium"/>
            </a:endParaRPr>
          </a:p>
        </p:txBody>
      </p:sp>
      <p:sp>
        <p:nvSpPr>
          <p:cNvPr id="510" name="Google Shape;510;p75"/>
          <p:cNvSpPr txBox="1">
            <a:spLocks noGrp="1"/>
          </p:cNvSpPr>
          <p:nvPr>
            <p:ph type="title"/>
          </p:nvPr>
        </p:nvSpPr>
        <p:spPr>
          <a:xfrm>
            <a:off x="681067" y="1051300"/>
            <a:ext cx="3663600" cy="358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4267" b="1">
                <a:solidFill>
                  <a:schemeClr val="lt1"/>
                </a:solidFill>
                <a:latin typeface="Manrope"/>
                <a:ea typeface="Manrope"/>
                <a:cs typeface="Manrope"/>
                <a:sym typeface="Manrope"/>
              </a:rPr>
              <a:t>Dive Into Each Parameter and Identify Any Trends</a:t>
            </a:r>
            <a:endParaRPr sz="4267" b="1">
              <a:solidFill>
                <a:schemeClr val="lt1"/>
              </a:solidFill>
              <a:latin typeface="Manrope"/>
              <a:ea typeface="Manrope"/>
              <a:cs typeface="Manrope"/>
              <a:sym typeface="Manrope"/>
            </a:endParaRPr>
          </a:p>
        </p:txBody>
      </p:sp>
      <p:pic>
        <p:nvPicPr>
          <p:cNvPr id="511" name="Google Shape;511;p75"/>
          <p:cNvPicPr preferRelativeResize="0"/>
          <p:nvPr/>
        </p:nvPicPr>
        <p:blipFill>
          <a:blip r:embed="rId3">
            <a:alphaModFix/>
          </a:blip>
          <a:stretch>
            <a:fillRect/>
          </a:stretch>
        </p:blipFill>
        <p:spPr>
          <a:xfrm>
            <a:off x="5200895" y="1207348"/>
            <a:ext cx="6030000" cy="3451200"/>
          </a:xfrm>
          <a:prstGeom prst="roundRect">
            <a:avLst>
              <a:gd name="adj" fmla="val 8888"/>
            </a:avLst>
          </a:prstGeom>
          <a:noFill/>
          <a:ln>
            <a:noFill/>
          </a:ln>
          <a:effectLst>
            <a:outerShdw blurRad="385763" algn="bl" rotWithShape="0">
              <a:srgbClr val="002D46">
                <a:alpha val="13000"/>
              </a:srgbClr>
            </a:outerShdw>
          </a:effectLst>
        </p:spPr>
      </p:pic>
      <p:sp>
        <p:nvSpPr>
          <p:cNvPr id="512" name="Google Shape;512;p75"/>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04 - Best Practices and Case Studies</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1799090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516"/>
        <p:cNvGrpSpPr/>
        <p:nvPr/>
      </p:nvGrpSpPr>
      <p:grpSpPr>
        <a:xfrm>
          <a:off x="0" y="0"/>
          <a:ext cx="0" cy="0"/>
          <a:chOff x="0" y="0"/>
          <a:chExt cx="0" cy="0"/>
        </a:xfrm>
      </p:grpSpPr>
      <p:sp>
        <p:nvSpPr>
          <p:cNvPr id="517" name="Google Shape;517;p76"/>
          <p:cNvSpPr txBox="1">
            <a:spLocks noGrp="1"/>
          </p:cNvSpPr>
          <p:nvPr>
            <p:ph type="body" idx="1"/>
          </p:nvPr>
        </p:nvSpPr>
        <p:spPr>
          <a:xfrm>
            <a:off x="695600" y="4088684"/>
            <a:ext cx="10647600" cy="21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018"/>
              <a:buFont typeface="Arial"/>
              <a:buNone/>
            </a:pPr>
            <a:r>
              <a:rPr lang="en" sz="1600">
                <a:solidFill>
                  <a:schemeClr val="lt1"/>
                </a:solidFill>
                <a:latin typeface="Manrope Medium"/>
                <a:ea typeface="Manrope Medium"/>
                <a:cs typeface="Manrope Medium"/>
                <a:sym typeface="Manrope Medium"/>
              </a:rPr>
              <a:t>In the wake of the COVID-19 pandemic, The Alliance Center was looking to increase tenant confidence, mitigate poor outdoor air quality due to wildfires, and better understand the impact of their efforts through research and data sharing.</a:t>
            </a: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Clr>
                <a:schemeClr val="dk1"/>
              </a:buClr>
              <a:buSzPts val="1018"/>
              <a:buFont typeface="Arial"/>
              <a:buNone/>
            </a:pPr>
            <a:endParaRPr sz="1600">
              <a:solidFill>
                <a:schemeClr val="lt1"/>
              </a:solidFill>
              <a:latin typeface="Manrope Medium"/>
              <a:ea typeface="Manrope Medium"/>
              <a:cs typeface="Manrope Medium"/>
              <a:sym typeface="Manrope Medium"/>
            </a:endParaRPr>
          </a:p>
          <a:p>
            <a:pPr marL="0" lvl="0" indent="0" algn="l" rtl="0">
              <a:lnSpc>
                <a:spcPct val="100000"/>
              </a:lnSpc>
              <a:spcBef>
                <a:spcPts val="0"/>
              </a:spcBef>
              <a:spcAft>
                <a:spcPts val="0"/>
              </a:spcAft>
              <a:buSzPts val="1018"/>
              <a:buNone/>
            </a:pPr>
            <a:r>
              <a:rPr lang="en" sz="1600">
                <a:solidFill>
                  <a:schemeClr val="lt1"/>
                </a:solidFill>
                <a:latin typeface="Manrope Medium"/>
                <a:ea typeface="Manrope Medium"/>
                <a:cs typeface="Manrope Medium"/>
                <a:sym typeface="Manrope Medium"/>
              </a:rPr>
              <a:t>After implementing Kaiterra’s Sensedge and Sensedge Mini monitors, the company gained a better understanding of air quality in different parts of the building, facilitated tenants’ safe return to the office, and is expanding its project with further research, data sharing, certification, and automation.</a:t>
            </a:r>
            <a:endParaRPr sz="1600">
              <a:solidFill>
                <a:schemeClr val="lt1"/>
              </a:solidFill>
              <a:latin typeface="Manrope Medium"/>
              <a:ea typeface="Manrope Medium"/>
              <a:cs typeface="Manrope Medium"/>
              <a:sym typeface="Manrope Medium"/>
            </a:endParaRPr>
          </a:p>
        </p:txBody>
      </p:sp>
      <p:sp>
        <p:nvSpPr>
          <p:cNvPr id="518" name="Google Shape;518;p76"/>
          <p:cNvSpPr txBox="1">
            <a:spLocks noGrp="1"/>
          </p:cNvSpPr>
          <p:nvPr>
            <p:ph type="title"/>
          </p:nvPr>
        </p:nvSpPr>
        <p:spPr>
          <a:xfrm>
            <a:off x="695600" y="1054165"/>
            <a:ext cx="4068400" cy="98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b="1">
                <a:solidFill>
                  <a:schemeClr val="lt1"/>
                </a:solidFill>
                <a:latin typeface="Manrope"/>
                <a:ea typeface="Manrope"/>
                <a:cs typeface="Manrope"/>
                <a:sym typeface="Manrope"/>
              </a:rPr>
              <a:t>Case Study</a:t>
            </a:r>
            <a:endParaRPr sz="4267" b="1">
              <a:solidFill>
                <a:schemeClr val="lt1"/>
              </a:solidFill>
              <a:latin typeface="Manrope"/>
              <a:ea typeface="Manrope"/>
              <a:cs typeface="Manrope"/>
              <a:sym typeface="Manrope"/>
            </a:endParaRPr>
          </a:p>
        </p:txBody>
      </p:sp>
      <p:sp>
        <p:nvSpPr>
          <p:cNvPr id="519" name="Google Shape;519;p76"/>
          <p:cNvSpPr txBox="1"/>
          <p:nvPr/>
        </p:nvSpPr>
        <p:spPr>
          <a:xfrm>
            <a:off x="737636" y="2857200"/>
            <a:ext cx="4130800" cy="90270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2933" b="1">
                <a:solidFill>
                  <a:schemeClr val="lt1"/>
                </a:solidFill>
                <a:latin typeface="Manrope"/>
                <a:ea typeface="Manrope"/>
                <a:cs typeface="Manrope"/>
                <a:sym typeface="Manrope"/>
              </a:rPr>
              <a:t>The Alliance Center</a:t>
            </a:r>
            <a:endParaRPr sz="2933" b="1">
              <a:solidFill>
                <a:schemeClr val="lt1"/>
              </a:solidFill>
              <a:latin typeface="Manrope"/>
              <a:ea typeface="Manrope"/>
              <a:cs typeface="Manrope"/>
              <a:sym typeface="Manrope"/>
            </a:endParaRPr>
          </a:p>
        </p:txBody>
      </p:sp>
      <p:sp>
        <p:nvSpPr>
          <p:cNvPr id="520" name="Google Shape;520;p76"/>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04 - Best Practices and Case Studies</a:t>
            </a:r>
            <a:endParaRPr sz="1200">
              <a:solidFill>
                <a:srgbClr val="999999"/>
              </a:solidFill>
              <a:latin typeface="Manrope Medium"/>
              <a:ea typeface="Manrope Medium"/>
              <a:cs typeface="Manrope Medium"/>
              <a:sym typeface="Manrope Medium"/>
            </a:endParaRPr>
          </a:p>
        </p:txBody>
      </p:sp>
      <p:cxnSp>
        <p:nvCxnSpPr>
          <p:cNvPr id="521" name="Google Shape;521;p76"/>
          <p:cNvCxnSpPr/>
          <p:nvPr/>
        </p:nvCxnSpPr>
        <p:spPr>
          <a:xfrm>
            <a:off x="829300" y="3815996"/>
            <a:ext cx="10411600" cy="0"/>
          </a:xfrm>
          <a:prstGeom prst="straightConnector1">
            <a:avLst/>
          </a:prstGeom>
          <a:noFill/>
          <a:ln w="9525" cap="flat" cmpd="sng">
            <a:solidFill>
              <a:srgbClr val="42AD47"/>
            </a:solidFill>
            <a:prstDash val="solid"/>
            <a:round/>
            <a:headEnd type="none" w="med" len="med"/>
            <a:tailEnd type="none" w="med" len="med"/>
          </a:ln>
        </p:spPr>
      </p:cxnSp>
      <p:pic>
        <p:nvPicPr>
          <p:cNvPr id="522" name="Google Shape;522;p76"/>
          <p:cNvPicPr preferRelativeResize="0"/>
          <p:nvPr/>
        </p:nvPicPr>
        <p:blipFill rotWithShape="1">
          <a:blip r:embed="rId3">
            <a:alphaModFix/>
          </a:blip>
          <a:srcRect l="5686" t="21967" r="5872" b="2021"/>
          <a:stretch/>
        </p:blipFill>
        <p:spPr>
          <a:xfrm>
            <a:off x="6208168" y="1526704"/>
            <a:ext cx="5032800" cy="1813600"/>
          </a:xfrm>
          <a:prstGeom prst="roundRect">
            <a:avLst>
              <a:gd name="adj" fmla="val 12733"/>
            </a:avLst>
          </a:prstGeom>
          <a:noFill/>
          <a:ln>
            <a:noFill/>
          </a:ln>
        </p:spPr>
      </p:pic>
    </p:spTree>
    <p:extLst>
      <p:ext uri="{BB962C8B-B14F-4D97-AF65-F5344CB8AC3E}">
        <p14:creationId xmlns:p14="http://schemas.microsoft.com/office/powerpoint/2010/main" val="3216292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526"/>
        <p:cNvGrpSpPr/>
        <p:nvPr/>
      </p:nvGrpSpPr>
      <p:grpSpPr>
        <a:xfrm>
          <a:off x="0" y="0"/>
          <a:ext cx="0" cy="0"/>
          <a:chOff x="0" y="0"/>
          <a:chExt cx="0" cy="0"/>
        </a:xfrm>
      </p:grpSpPr>
      <p:pic>
        <p:nvPicPr>
          <p:cNvPr id="527" name="Google Shape;527;p77"/>
          <p:cNvPicPr preferRelativeResize="0"/>
          <p:nvPr/>
        </p:nvPicPr>
        <p:blipFill rotWithShape="1">
          <a:blip r:embed="rId3">
            <a:alphaModFix/>
          </a:blip>
          <a:srcRect t="36257" b="42648"/>
          <a:stretch/>
        </p:blipFill>
        <p:spPr>
          <a:xfrm>
            <a:off x="3309901" y="3481708"/>
            <a:ext cx="8236564" cy="1228416"/>
          </a:xfrm>
          <a:prstGeom prst="rect">
            <a:avLst/>
          </a:prstGeom>
          <a:noFill/>
          <a:ln>
            <a:noFill/>
          </a:ln>
          <a:effectLst>
            <a:outerShdw blurRad="214313" algn="bl" rotWithShape="0">
              <a:srgbClr val="002D46">
                <a:alpha val="12000"/>
              </a:srgbClr>
            </a:outerShdw>
          </a:effectLst>
        </p:spPr>
      </p:pic>
      <p:sp>
        <p:nvSpPr>
          <p:cNvPr id="528" name="Google Shape;528;p77"/>
          <p:cNvSpPr txBox="1">
            <a:spLocks noGrp="1"/>
          </p:cNvSpPr>
          <p:nvPr>
            <p:ph type="body" idx="1"/>
          </p:nvPr>
        </p:nvSpPr>
        <p:spPr>
          <a:xfrm>
            <a:off x="716832" y="3163633"/>
            <a:ext cx="2955281" cy="209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None/>
            </a:pPr>
            <a:r>
              <a:rPr lang="en" sz="1600" dirty="0">
                <a:solidFill>
                  <a:schemeClr val="lt1"/>
                </a:solidFill>
                <a:latin typeface="Manrope Medium"/>
                <a:ea typeface="Manrope Medium"/>
                <a:cs typeface="Manrope Medium"/>
                <a:sym typeface="Manrope Medium"/>
              </a:rPr>
              <a:t>Weekly scoring is a way to quickly assess the quality of your air. See what’s impacting your score and what you can do to address it.</a:t>
            </a:r>
            <a:endParaRPr sz="1600" dirty="0">
              <a:solidFill>
                <a:schemeClr val="lt1"/>
              </a:solidFill>
              <a:latin typeface="Manrope Medium"/>
              <a:ea typeface="Manrope Medium"/>
              <a:cs typeface="Manrope Medium"/>
              <a:sym typeface="Manrope Medium"/>
            </a:endParaRPr>
          </a:p>
        </p:txBody>
      </p:sp>
      <p:sp>
        <p:nvSpPr>
          <p:cNvPr id="529" name="Google Shape;529;p77"/>
          <p:cNvSpPr txBox="1">
            <a:spLocks noGrp="1"/>
          </p:cNvSpPr>
          <p:nvPr>
            <p:ph type="title"/>
          </p:nvPr>
        </p:nvSpPr>
        <p:spPr>
          <a:xfrm>
            <a:off x="684167" y="1051867"/>
            <a:ext cx="8666800" cy="1596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4267" b="1">
                <a:solidFill>
                  <a:schemeClr val="lt1"/>
                </a:solidFill>
                <a:latin typeface="Manrope"/>
                <a:ea typeface="Manrope"/>
                <a:cs typeface="Manrope"/>
                <a:sym typeface="Manrope"/>
              </a:rPr>
              <a:t>Easily Identify Opportunities to Improve IAQ</a:t>
            </a:r>
            <a:endParaRPr sz="4267" b="1">
              <a:solidFill>
                <a:schemeClr val="lt1"/>
              </a:solidFill>
              <a:latin typeface="Manrope"/>
              <a:ea typeface="Manrope"/>
              <a:cs typeface="Manrope"/>
              <a:sym typeface="Manrope"/>
            </a:endParaRPr>
          </a:p>
        </p:txBody>
      </p:sp>
      <p:pic>
        <p:nvPicPr>
          <p:cNvPr id="530" name="Google Shape;530;p77"/>
          <p:cNvPicPr preferRelativeResize="0"/>
          <p:nvPr/>
        </p:nvPicPr>
        <p:blipFill rotWithShape="1">
          <a:blip r:embed="rId3">
            <a:alphaModFix/>
          </a:blip>
          <a:srcRect t="60312" b="20569"/>
          <a:stretch/>
        </p:blipFill>
        <p:spPr>
          <a:xfrm>
            <a:off x="4024677" y="4891896"/>
            <a:ext cx="8236564" cy="1113357"/>
          </a:xfrm>
          <a:prstGeom prst="rect">
            <a:avLst/>
          </a:prstGeom>
          <a:noFill/>
          <a:ln>
            <a:noFill/>
          </a:ln>
          <a:effectLst>
            <a:outerShdw blurRad="242888" algn="bl" rotWithShape="0">
              <a:srgbClr val="000000">
                <a:alpha val="13000"/>
              </a:srgbClr>
            </a:outerShdw>
          </a:effectLst>
        </p:spPr>
      </p:pic>
      <p:pic>
        <p:nvPicPr>
          <p:cNvPr id="531" name="Google Shape;531;p77"/>
          <p:cNvPicPr preferRelativeResize="0"/>
          <p:nvPr/>
        </p:nvPicPr>
        <p:blipFill rotWithShape="1">
          <a:blip r:embed="rId3">
            <a:alphaModFix/>
          </a:blip>
          <a:srcRect t="18285" b="60620"/>
          <a:stretch/>
        </p:blipFill>
        <p:spPr>
          <a:xfrm>
            <a:off x="4024667" y="2418053"/>
            <a:ext cx="8236564" cy="1228401"/>
          </a:xfrm>
          <a:prstGeom prst="rect">
            <a:avLst/>
          </a:prstGeom>
          <a:noFill/>
          <a:ln>
            <a:noFill/>
          </a:ln>
          <a:effectLst>
            <a:outerShdw blurRad="228600" algn="bl" rotWithShape="0">
              <a:srgbClr val="002D46">
                <a:alpha val="14000"/>
              </a:srgbClr>
            </a:outerShdw>
          </a:effectLst>
        </p:spPr>
      </p:pic>
      <p:sp>
        <p:nvSpPr>
          <p:cNvPr id="532" name="Google Shape;532;p77"/>
          <p:cNvSpPr txBox="1"/>
          <p:nvPr/>
        </p:nvSpPr>
        <p:spPr>
          <a:xfrm>
            <a:off x="771667" y="600800"/>
            <a:ext cx="3215600" cy="352400"/>
          </a:xfrm>
          <a:prstGeom prst="rect">
            <a:avLst/>
          </a:prstGeom>
          <a:noFill/>
          <a:ln>
            <a:noFill/>
          </a:ln>
        </p:spPr>
        <p:txBody>
          <a:bodyPr spcFirstLastPara="1" wrap="square" lIns="35700" tIns="35700" rIns="35700" bIns="3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3800"/>
              <a:buFont typeface="Arial"/>
              <a:buNone/>
            </a:pPr>
            <a:r>
              <a:rPr lang="en" sz="1200">
                <a:solidFill>
                  <a:srgbClr val="999999"/>
                </a:solidFill>
                <a:latin typeface="Manrope Medium"/>
                <a:ea typeface="Manrope Medium"/>
                <a:cs typeface="Manrope Medium"/>
                <a:sym typeface="Manrope Medium"/>
              </a:rPr>
              <a:t>04 - Best Practices and Case Studies</a:t>
            </a:r>
            <a:endParaRPr sz="1200">
              <a:solidFill>
                <a:srgbClr val="999999"/>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595130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62229"/>
        </a:solidFill>
        <a:effectLst/>
      </p:bgPr>
    </p:bg>
    <p:spTree>
      <p:nvGrpSpPr>
        <p:cNvPr id="1" name="Shape 536"/>
        <p:cNvGrpSpPr/>
        <p:nvPr/>
      </p:nvGrpSpPr>
      <p:grpSpPr>
        <a:xfrm>
          <a:off x="0" y="0"/>
          <a:ext cx="0" cy="0"/>
          <a:chOff x="0" y="0"/>
          <a:chExt cx="0" cy="0"/>
        </a:xfrm>
      </p:grpSpPr>
      <p:sp>
        <p:nvSpPr>
          <p:cNvPr id="537" name="Google Shape;537;p78"/>
          <p:cNvSpPr txBox="1">
            <a:spLocks noGrp="1"/>
          </p:cNvSpPr>
          <p:nvPr>
            <p:ph type="ctrTitle"/>
          </p:nvPr>
        </p:nvSpPr>
        <p:spPr>
          <a:xfrm>
            <a:off x="707189" y="1814067"/>
            <a:ext cx="7322800" cy="150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4800" b="1">
                <a:solidFill>
                  <a:schemeClr val="lt1"/>
                </a:solidFill>
                <a:latin typeface="Manrope"/>
                <a:ea typeface="Manrope"/>
                <a:cs typeface="Manrope"/>
                <a:sym typeface="Manrope"/>
              </a:rPr>
              <a:t>Get a Headstart on Your IAQ Journey!</a:t>
            </a:r>
            <a:endParaRPr sz="4800">
              <a:solidFill>
                <a:schemeClr val="lt1"/>
              </a:solidFill>
              <a:latin typeface="Manrope"/>
              <a:ea typeface="Manrope"/>
              <a:cs typeface="Manrope"/>
              <a:sym typeface="Manrope"/>
            </a:endParaRPr>
          </a:p>
        </p:txBody>
      </p:sp>
      <p:pic>
        <p:nvPicPr>
          <p:cNvPr id="538" name="Google Shape;538;p78"/>
          <p:cNvPicPr preferRelativeResize="0"/>
          <p:nvPr/>
        </p:nvPicPr>
        <p:blipFill>
          <a:blip r:embed="rId3">
            <a:alphaModFix/>
          </a:blip>
          <a:stretch>
            <a:fillRect/>
          </a:stretch>
        </p:blipFill>
        <p:spPr>
          <a:xfrm>
            <a:off x="850237" y="4720600"/>
            <a:ext cx="1215600" cy="1215600"/>
          </a:xfrm>
          <a:prstGeom prst="ellipse">
            <a:avLst/>
          </a:prstGeom>
          <a:noFill/>
          <a:ln>
            <a:noFill/>
          </a:ln>
        </p:spPr>
      </p:pic>
      <p:sp>
        <p:nvSpPr>
          <p:cNvPr id="539" name="Google Shape;539;p78"/>
          <p:cNvSpPr txBox="1">
            <a:spLocks noGrp="1"/>
          </p:cNvSpPr>
          <p:nvPr>
            <p:ph type="ctrTitle"/>
          </p:nvPr>
        </p:nvSpPr>
        <p:spPr>
          <a:xfrm>
            <a:off x="2317771" y="4847941"/>
            <a:ext cx="5544400" cy="12156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1600">
                <a:solidFill>
                  <a:schemeClr val="lt1"/>
                </a:solidFill>
                <a:latin typeface="Manrope"/>
                <a:ea typeface="Manrope"/>
                <a:cs typeface="Manrope"/>
                <a:sym typeface="Manrope"/>
              </a:rPr>
              <a:t>Connect with me on LinkedIn: </a:t>
            </a:r>
            <a:r>
              <a:rPr lang="en" sz="1600">
                <a:solidFill>
                  <a:srgbClr val="42AD47"/>
                </a:solidFill>
                <a:latin typeface="Manrope"/>
                <a:ea typeface="Manrope"/>
                <a:cs typeface="Manrope"/>
                <a:sym typeface="Manrope"/>
              </a:rPr>
              <a:t>@LiamBates</a:t>
            </a:r>
            <a:endParaRPr sz="1600" b="1">
              <a:solidFill>
                <a:schemeClr val="lt1"/>
              </a:solidFill>
              <a:latin typeface="Manrope"/>
              <a:ea typeface="Manrope"/>
              <a:cs typeface="Manrope"/>
              <a:sym typeface="Manrope"/>
            </a:endParaRPr>
          </a:p>
          <a:p>
            <a:pPr marL="0" lvl="0" indent="0" algn="l" rtl="0">
              <a:spcBef>
                <a:spcPts val="0"/>
              </a:spcBef>
              <a:spcAft>
                <a:spcPts val="0"/>
              </a:spcAft>
              <a:buNone/>
            </a:pPr>
            <a:endParaRPr sz="1600">
              <a:solidFill>
                <a:schemeClr val="lt1"/>
              </a:solidFill>
              <a:latin typeface="Manrope"/>
              <a:ea typeface="Manrope"/>
              <a:cs typeface="Manrope"/>
              <a:sym typeface="Manrope"/>
            </a:endParaRPr>
          </a:p>
          <a:p>
            <a:pPr marL="0" lvl="0" indent="0" algn="l" rtl="0">
              <a:spcBef>
                <a:spcPts val="0"/>
              </a:spcBef>
              <a:spcAft>
                <a:spcPts val="0"/>
              </a:spcAft>
              <a:buNone/>
            </a:pPr>
            <a:r>
              <a:rPr lang="en" sz="1600">
                <a:solidFill>
                  <a:schemeClr val="lt1"/>
                </a:solidFill>
                <a:latin typeface="Manrope"/>
                <a:ea typeface="Manrope"/>
                <a:cs typeface="Manrope"/>
                <a:sym typeface="Manrope"/>
              </a:rPr>
              <a:t>For questions and inquiries, email:</a:t>
            </a:r>
            <a:r>
              <a:rPr lang="en" sz="1600">
                <a:solidFill>
                  <a:srgbClr val="42AD47"/>
                </a:solidFill>
                <a:latin typeface="Manrope"/>
                <a:ea typeface="Manrope"/>
                <a:cs typeface="Manrope"/>
                <a:sym typeface="Manrope"/>
              </a:rPr>
              <a:t> </a:t>
            </a:r>
            <a:r>
              <a:rPr lang="en" sz="1600" u="sng">
                <a:solidFill>
                  <a:srgbClr val="42AD47"/>
                </a:solidFill>
                <a:latin typeface="Manrope"/>
                <a:ea typeface="Manrope"/>
                <a:cs typeface="Manrope"/>
                <a:sym typeface="Manrope"/>
                <a:hlinkClick r:id="rId4">
                  <a:extLst>
                    <a:ext uri="{A12FA001-AC4F-418D-AE19-62706E023703}">
                      <ahyp:hlinkClr xmlns:ahyp="http://schemas.microsoft.com/office/drawing/2018/hyperlinkcolor" val="tx"/>
                    </a:ext>
                  </a:extLst>
                </a:hlinkClick>
              </a:rPr>
              <a:t>info@kaiterra.com</a:t>
            </a:r>
            <a:endParaRPr sz="1600">
              <a:solidFill>
                <a:srgbClr val="42AD47"/>
              </a:solidFill>
              <a:latin typeface="Manrope"/>
              <a:ea typeface="Manrope"/>
              <a:cs typeface="Manrope"/>
              <a:sym typeface="Manrope"/>
            </a:endParaRPr>
          </a:p>
          <a:p>
            <a:pPr marL="0" lvl="0" indent="0" algn="l" rtl="0">
              <a:spcBef>
                <a:spcPts val="0"/>
              </a:spcBef>
              <a:spcAft>
                <a:spcPts val="0"/>
              </a:spcAft>
              <a:buNone/>
            </a:pPr>
            <a:endParaRPr sz="1600" b="1">
              <a:solidFill>
                <a:schemeClr val="lt1"/>
              </a:solidFill>
              <a:latin typeface="Manrope"/>
              <a:ea typeface="Manrope"/>
              <a:cs typeface="Manrope"/>
              <a:sym typeface="Manrope"/>
            </a:endParaRPr>
          </a:p>
        </p:txBody>
      </p:sp>
      <p:pic>
        <p:nvPicPr>
          <p:cNvPr id="540" name="Google Shape;540;p78" descr="Obrazek"/>
          <p:cNvPicPr preferRelativeResize="0"/>
          <p:nvPr/>
        </p:nvPicPr>
        <p:blipFill rotWithShape="1">
          <a:blip r:embed="rId5">
            <a:alphaModFix/>
          </a:blip>
          <a:srcRect/>
          <a:stretch/>
        </p:blipFill>
        <p:spPr>
          <a:xfrm>
            <a:off x="833201" y="878900"/>
            <a:ext cx="1453601" cy="438333"/>
          </a:xfrm>
          <a:prstGeom prst="rect">
            <a:avLst/>
          </a:prstGeom>
          <a:noFill/>
          <a:ln>
            <a:noFill/>
          </a:ln>
        </p:spPr>
      </p:pic>
    </p:spTree>
    <p:extLst>
      <p:ext uri="{BB962C8B-B14F-4D97-AF65-F5344CB8AC3E}">
        <p14:creationId xmlns:p14="http://schemas.microsoft.com/office/powerpoint/2010/main" val="215479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46</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6. CABA Podcasts</a:t>
            </a:r>
            <a:br>
              <a:rPr lang="en-US" b="1" dirty="0"/>
            </a:br>
            <a:r>
              <a:rPr lang="en-CA" sz="2800" dirty="0"/>
              <a:t>Chris </a:t>
            </a:r>
            <a:r>
              <a:rPr lang="en-CA" sz="2800"/>
              <a:t>Larry (</a:t>
            </a:r>
            <a:r>
              <a:rPr lang="en-CA" sz="2800" dirty="0"/>
              <a:t>Exp US Services Inc.)</a:t>
            </a:r>
            <a:endParaRPr lang="en-US" sz="2800" dirty="0"/>
          </a:p>
        </p:txBody>
      </p:sp>
      <p:pic>
        <p:nvPicPr>
          <p:cNvPr id="30" name="Picture 29">
            <a:extLst>
              <a:ext uri="{FF2B5EF4-FFF2-40B4-BE49-F238E27FC236}">
                <a16:creationId xmlns:a16="http://schemas.microsoft.com/office/drawing/2014/main" id="{286D3054-5B0F-42C2-928E-6049B226BABE}"/>
              </a:ext>
            </a:extLst>
          </p:cNvPr>
          <p:cNvPicPr>
            <a:picLocks noChangeAspect="1"/>
          </p:cNvPicPr>
          <p:nvPr/>
        </p:nvPicPr>
        <p:blipFill>
          <a:blip r:embed="rId2"/>
          <a:stretch>
            <a:fillRect/>
          </a:stretch>
        </p:blipFill>
        <p:spPr>
          <a:xfrm>
            <a:off x="1284286" y="1843403"/>
            <a:ext cx="2641448" cy="2641448"/>
          </a:xfrm>
          <a:prstGeom prst="rect">
            <a:avLst/>
          </a:prstGeom>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8524875" y="2586239"/>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4985467" y="2387782"/>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4028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754880"/>
            <a:ext cx="6702246" cy="923330"/>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CABA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Marta Klopotowska (</a:t>
            </a:r>
            <a:r>
              <a:rPr lang="en-CA" b="0" i="0" dirty="0">
                <a:solidFill>
                  <a:schemeClr val="tx2"/>
                </a:solidFill>
                <a:effectLst/>
                <a:latin typeface="Arial" panose="020B0604020202020204" pitchFamily="34" charset="0"/>
                <a:cs typeface="Arial" panose="020B0604020202020204" pitchFamily="34" charset="0"/>
                <a:hlinkClick r:id="rId5"/>
              </a:rPr>
              <a:t>Klopotowska@caba.org</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B8E8E1-4A2D-4783-AFCA-5F22F296D0E1}"/>
              </a:ext>
            </a:extLst>
          </p:cNvPr>
          <p:cNvSpPr txBox="1"/>
          <p:nvPr/>
        </p:nvSpPr>
        <p:spPr>
          <a:xfrm>
            <a:off x="476250" y="5013673"/>
            <a:ext cx="11239500" cy="969496"/>
          </a:xfrm>
          <a:prstGeom prst="rect">
            <a:avLst/>
          </a:prstGeom>
          <a:noFill/>
        </p:spPr>
        <p:txBody>
          <a:bodyPr wrap="square">
            <a:spAutoFit/>
          </a:bodyPr>
          <a:lstStyle/>
          <a:p>
            <a:pPr algn="ctr"/>
            <a:r>
              <a:rPr lang="en-CA" sz="1900" dirty="0">
                <a:solidFill>
                  <a:srgbClr val="FF0000"/>
                </a:solidFill>
                <a:latin typeface="Arial" panose="020B0604020202020204" pitchFamily="34" charset="0"/>
                <a:cs typeface="Arial" panose="020B0604020202020204" pitchFamily="34" charset="0"/>
              </a:rPr>
              <a:t>May 2023 Intelligent Buildings and Connected Homes Recordings: </a:t>
            </a:r>
          </a:p>
          <a:p>
            <a:pPr algn="ctr"/>
            <a:r>
              <a:rPr lang="en-CA" sz="1900" dirty="0">
                <a:solidFill>
                  <a:srgbClr val="FF0000"/>
                </a:solidFill>
                <a:latin typeface="Arial" panose="020B0604020202020204" pitchFamily="34" charset="0"/>
                <a:cs typeface="Arial" panose="020B0604020202020204" pitchFamily="34" charset="0"/>
              </a:rPr>
              <a:t>- The Advantages of PoE Lighting and IoT for Buildings and Facility Management</a:t>
            </a:r>
          </a:p>
          <a:p>
            <a:pPr algn="ctr"/>
            <a:r>
              <a:rPr lang="en-CA" sz="1900" dirty="0">
                <a:solidFill>
                  <a:srgbClr val="FF0000"/>
                </a:solidFill>
                <a:latin typeface="Arial" panose="020B0604020202020204" pitchFamily="34" charset="0"/>
                <a:cs typeface="Arial" panose="020B0604020202020204" pitchFamily="34" charset="0"/>
              </a:rPr>
              <a:t>- Part 3 | Post-Pandemic Building Issues, Cybersecurity, &amp; Intelligent Amenities – Cybersecurity Issues</a:t>
            </a:r>
          </a:p>
        </p:txBody>
      </p:sp>
    </p:spTree>
    <p:extLst>
      <p:ext uri="{BB962C8B-B14F-4D97-AF65-F5344CB8AC3E}">
        <p14:creationId xmlns:p14="http://schemas.microsoft.com/office/powerpoint/2010/main" val="2989778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7.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96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47</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36126" y="3669551"/>
            <a:ext cx="1876937" cy="1685413"/>
          </a:xfrm>
          <a:prstGeom prst="rect">
            <a:avLst/>
          </a:prstGeom>
        </p:spPr>
      </p:pic>
      <p:pic>
        <p:nvPicPr>
          <p:cNvPr id="2050" name="Picture 2">
            <a:extLst>
              <a:ext uri="{FF2B5EF4-FFF2-40B4-BE49-F238E27FC236}">
                <a16:creationId xmlns:a16="http://schemas.microsoft.com/office/drawing/2014/main" id="{E4459FD2-587E-4BD4-98E7-32057E9CC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3669551"/>
            <a:ext cx="16573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0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7.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685800" y="1139004"/>
            <a:ext cx="10769600" cy="4555093"/>
          </a:xfrm>
          <a:prstGeom prst="rect">
            <a:avLst/>
          </a:prstGeom>
        </p:spPr>
        <p:txBody>
          <a:bodyPr wrap="square">
            <a:spAutoFit/>
          </a:bodyPr>
          <a:lstStyle/>
          <a:p>
            <a:pPr algn="ctr">
              <a:tabLst>
                <a:tab pos="514350" algn="l"/>
              </a:tabLst>
              <a:defRPr/>
            </a:pPr>
            <a:r>
              <a:rPr lang="en-CA" sz="2400" dirty="0">
                <a:solidFill>
                  <a:srgbClr val="000000"/>
                </a:solidFill>
                <a:latin typeface="Arial" panose="020B0604020202020204" pitchFamily="34" charset="0"/>
                <a:ea typeface="Times New Roman" panose="02020603050405020304" pitchFamily="18" charset="0"/>
              </a:rPr>
              <a:t>Call for Working Group Members</a:t>
            </a:r>
          </a:p>
          <a:p>
            <a:pPr>
              <a:tabLst>
                <a:tab pos="514350" algn="l"/>
              </a:tabLst>
              <a:defRPr/>
            </a:pPr>
            <a:endParaRPr lang="en-CA" sz="2500" dirty="0">
              <a:solidFill>
                <a:srgbClr val="000000"/>
              </a:solidFill>
              <a:latin typeface="Arial" panose="020B0604020202020204" pitchFamily="34" charset="0"/>
              <a:ea typeface="Times New Roman" panose="02020603050405020304" pitchFamily="18" charset="0"/>
            </a:endParaRPr>
          </a:p>
          <a:p>
            <a:pPr>
              <a:tabLst>
                <a:tab pos="514350" algn="l"/>
              </a:tabLst>
              <a:defRPr/>
            </a:pPr>
            <a:r>
              <a:rPr lang="en-CA" dirty="0">
                <a:solidFill>
                  <a:srgbClr val="000000"/>
                </a:solidFill>
                <a:latin typeface="Arial" panose="020B0604020202020204" pitchFamily="34" charset="0"/>
                <a:ea typeface="Times New Roman" panose="02020603050405020304" pitchFamily="18" charset="0"/>
              </a:rPr>
              <a:t>Whitepaper Title:  ADA Compliance in a Smart Technology Environment</a:t>
            </a:r>
          </a:p>
          <a:p>
            <a:pPr>
              <a:tabLst>
                <a:tab pos="514350" algn="l"/>
              </a:tabLst>
              <a:defRPr/>
            </a:pPr>
            <a:endParaRPr lang="en-CA" sz="1000" dirty="0">
              <a:solidFill>
                <a:srgbClr val="000000"/>
              </a:solidFill>
              <a:latin typeface="Arial" panose="020B0604020202020204" pitchFamily="34" charset="0"/>
              <a:ea typeface="Times New Roman" panose="02020603050405020304" pitchFamily="18" charset="0"/>
            </a:endParaRPr>
          </a:p>
          <a:p>
            <a:pPr>
              <a:tabLst>
                <a:tab pos="514350" algn="l"/>
              </a:tabLst>
              <a:defRPr/>
            </a:pPr>
            <a:r>
              <a:rPr lang="en-CA" dirty="0">
                <a:solidFill>
                  <a:srgbClr val="000000"/>
                </a:solidFill>
                <a:latin typeface="Arial" panose="020B0604020202020204" pitchFamily="34" charset="0"/>
                <a:ea typeface="Times New Roman" panose="02020603050405020304" pitchFamily="18" charset="0"/>
              </a:rPr>
              <a:t>Working Group Chair &amp; Author:  Mark Reynolds </a:t>
            </a:r>
            <a:r>
              <a:rPr lang="en-CA" u="sng" dirty="0">
                <a:solidFill>
                  <a:srgbClr val="0000FF"/>
                </a:solidFill>
                <a:effectLst/>
                <a:latin typeface="Arial" panose="020B0604020202020204" pitchFamily="34" charset="0"/>
                <a:ea typeface="Times New Roman" panose="02020603050405020304" pitchFamily="18" charset="0"/>
                <a:hlinkClick r:id="rId2"/>
              </a:rPr>
              <a:t>reynolds@unm.edu</a:t>
            </a:r>
            <a:r>
              <a:rPr lang="en-CA" dirty="0">
                <a:effectLst/>
                <a:latin typeface="Calibri" panose="020F0502020204030204" pitchFamily="34" charset="0"/>
                <a:ea typeface="Times New Roman" panose="02020603050405020304" pitchFamily="18" charset="0"/>
              </a:rPr>
              <a:t> </a:t>
            </a:r>
            <a:endParaRPr lang="en-CA" dirty="0">
              <a:solidFill>
                <a:srgbClr val="000000"/>
              </a:solidFill>
              <a:latin typeface="Arial" panose="020B0604020202020204" pitchFamily="34" charset="0"/>
              <a:ea typeface="Times New Roman" panose="02020603050405020304" pitchFamily="18" charset="0"/>
            </a:endParaRPr>
          </a:p>
          <a:p>
            <a:pPr>
              <a:tabLst>
                <a:tab pos="514350" algn="l"/>
              </a:tabLst>
              <a:defRPr/>
            </a:pPr>
            <a:endParaRPr lang="en-CA" sz="1500" dirty="0">
              <a:solidFill>
                <a:srgbClr val="000000"/>
              </a:solidFill>
              <a:effectLst/>
              <a:latin typeface="Arial" panose="020B0604020202020204" pitchFamily="34" charset="0"/>
              <a:ea typeface="Times New Roman" panose="02020603050405020304" pitchFamily="18" charset="0"/>
            </a:endParaRPr>
          </a:p>
          <a:p>
            <a:pPr>
              <a:tabLst>
                <a:tab pos="514350" algn="l"/>
              </a:tabLst>
              <a:defRPr/>
            </a:pPr>
            <a:r>
              <a:rPr lang="en-CA" sz="1700" dirty="0">
                <a:effectLst/>
                <a:latin typeface="Arial" panose="020B0604020202020204" pitchFamily="34" charset="0"/>
                <a:ea typeface="Times New Roman" panose="02020603050405020304" pitchFamily="18" charset="0"/>
              </a:rPr>
              <a:t>The purpose of this white paper is to provide a comprehensive analysis of how smart technologies can enhance the reasonable accommodation requirement in the next generation of smart buildings. By examining various applications, AI advancements, and interactive smart devices, the aim is to identify solutions that improve the overall experience for individuals with impairments. The focus is to identify existing technologies that either fully or partially meet the reasonable accommodation needs in building designs, catering to small, medium, and large-scale implementations.</a:t>
            </a:r>
            <a:br>
              <a:rPr lang="en-CA" sz="1700" dirty="0">
                <a:effectLst/>
                <a:latin typeface="Arial" panose="020B0604020202020204" pitchFamily="34" charset="0"/>
                <a:ea typeface="Times New Roman" panose="02020603050405020304" pitchFamily="18" charset="0"/>
              </a:rPr>
            </a:br>
            <a:endParaRPr lang="en-CA" sz="1000" dirty="0">
              <a:effectLst/>
              <a:latin typeface="Arial" panose="020B0604020202020204" pitchFamily="34" charset="0"/>
              <a:ea typeface="Times New Roman" panose="02020603050405020304" pitchFamily="18" charset="0"/>
            </a:endParaRPr>
          </a:p>
          <a:p>
            <a:pPr>
              <a:tabLst>
                <a:tab pos="514350" algn="l"/>
              </a:tabLst>
              <a:defRPr/>
            </a:pPr>
            <a:r>
              <a:rPr lang="en-CA" sz="1700" dirty="0">
                <a:effectLst/>
                <a:latin typeface="Arial" panose="020B0604020202020204" pitchFamily="34" charset="0"/>
                <a:ea typeface="Times New Roman" panose="02020603050405020304" pitchFamily="18" charset="0"/>
              </a:rPr>
              <a:t>In addition, this paper seeks to explore the functionalities that can facilitate major life activities for people with impairments. By investigating these functionalities, we intend to propose best practices that building owners can adopt to ensure inclusivity and accessibility for all occupants. Lastly, the aim is to establish a rating system that informs occupants about the level of accommodations they can expect in a particular building.</a:t>
            </a:r>
          </a:p>
        </p:txBody>
      </p:sp>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48</a:t>
            </a:fld>
            <a:endParaRPr lang="en-US"/>
          </a:p>
        </p:txBody>
      </p:sp>
    </p:spTree>
    <p:extLst>
      <p:ext uri="{BB962C8B-B14F-4D97-AF65-F5344CB8AC3E}">
        <p14:creationId xmlns:p14="http://schemas.microsoft.com/office/powerpoint/2010/main" val="3480434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8.  New Business</a:t>
            </a:r>
            <a:br>
              <a:rPr lang="en-US"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49</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6811964" y="3404394"/>
            <a:ext cx="4208462" cy="512762"/>
          </a:xfrm>
        </p:spPr>
        <p:txBody>
          <a:bodyPr/>
          <a:lstStyle/>
          <a:p>
            <a:pPr marL="0" indent="0">
              <a:buNone/>
            </a:pPr>
            <a:r>
              <a:rPr lang="en-US" dirty="0"/>
              <a:t>New IBC business? </a:t>
            </a:r>
          </a:p>
          <a:p>
            <a:endParaRPr lang="en-CA" dirty="0"/>
          </a:p>
        </p:txBody>
      </p:sp>
      <p:pic>
        <p:nvPicPr>
          <p:cNvPr id="9" name="Picture 2" descr="Image result for new business">
            <a:extLst>
              <a:ext uri="{FF2B5EF4-FFF2-40B4-BE49-F238E27FC236}">
                <a16:creationId xmlns:a16="http://schemas.microsoft.com/office/drawing/2014/main" id="{26627D9F-9F91-45E5-B42D-2396C0852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803400"/>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4248018" y="1303010"/>
            <a:ext cx="3695963" cy="530541"/>
          </a:xfrm>
        </p:spPr>
        <p:txBody>
          <a:bodyPr>
            <a:normAutofit/>
          </a:bodyPr>
          <a:lstStyle/>
          <a:p>
            <a:pPr marL="0" indent="0" algn="ctr">
              <a:buNone/>
            </a:pPr>
            <a:r>
              <a:rPr lang="en-CA" dirty="0"/>
              <a:t>Call for Board Members</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5</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3.  Administrative</a:t>
            </a:r>
            <a:br>
              <a:rPr lang="en-US" dirty="0"/>
            </a:br>
            <a:r>
              <a:rPr lang="en-US" sz="2800" dirty="0"/>
              <a:t>Greg Walker (CABA)</a:t>
            </a:r>
          </a:p>
        </p:txBody>
      </p:sp>
      <p:pic>
        <p:nvPicPr>
          <p:cNvPr id="86" name="Picture 2" descr="CyberPower UPS Systems, Battery Backup, PDUs, USB Surge Protectors">
            <a:extLst>
              <a:ext uri="{FF2B5EF4-FFF2-40B4-BE49-F238E27FC236}">
                <a16:creationId xmlns:a16="http://schemas.microsoft.com/office/drawing/2014/main" id="{014C009E-1796-415F-B015-C2F3CDC48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186" y="2583394"/>
            <a:ext cx="1395757" cy="2562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Temperature Controller Ref. Honeywell R3h710rf0005">
            <a:extLst>
              <a:ext uri="{FF2B5EF4-FFF2-40B4-BE49-F238E27FC236}">
                <a16:creationId xmlns:a16="http://schemas.microsoft.com/office/drawing/2014/main" id="{0AEFF784-B558-4232-8C11-39FD66AE33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506431" y="3740800"/>
            <a:ext cx="1395757" cy="31396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Belimo - Belimo Americas #4 on Vimeo">
            <a:extLst>
              <a:ext uri="{FF2B5EF4-FFF2-40B4-BE49-F238E27FC236}">
                <a16:creationId xmlns:a16="http://schemas.microsoft.com/office/drawing/2014/main" id="{C9F8435B-B949-4F32-8F28-67346CCFE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003" y="2506018"/>
            <a:ext cx="1036613" cy="41095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a:extLst>
              <a:ext uri="{FF2B5EF4-FFF2-40B4-BE49-F238E27FC236}">
                <a16:creationId xmlns:a16="http://schemas.microsoft.com/office/drawing/2014/main" id="{5491E45B-C29D-4DBF-87CE-E0F855E608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2" t="28107" r="2310" b="27878"/>
          <a:stretch/>
        </p:blipFill>
        <p:spPr bwMode="auto">
          <a:xfrm>
            <a:off x="5271943" y="4816948"/>
            <a:ext cx="1693909" cy="4332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Latest News &amp;amp; Media Resources for Resideo">
            <a:extLst>
              <a:ext uri="{FF2B5EF4-FFF2-40B4-BE49-F238E27FC236}">
                <a16:creationId xmlns:a16="http://schemas.microsoft.com/office/drawing/2014/main" id="{4AEF0EC7-484B-4A84-A450-F717253A1C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6850" y="3343367"/>
            <a:ext cx="1474800" cy="77427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Brand Guidelines – Superior Essex – Corporate">
            <a:extLst>
              <a:ext uri="{FF2B5EF4-FFF2-40B4-BE49-F238E27FC236}">
                <a16:creationId xmlns:a16="http://schemas.microsoft.com/office/drawing/2014/main" id="{33F63348-5D79-4981-9900-B9E41BC057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947" y="4883879"/>
            <a:ext cx="1330574" cy="25136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Siemens Logo, history, meaning, symbol, PNG">
            <a:extLst>
              <a:ext uri="{FF2B5EF4-FFF2-40B4-BE49-F238E27FC236}">
                <a16:creationId xmlns:a16="http://schemas.microsoft.com/office/drawing/2014/main" id="{FC0CC314-AAD3-4C21-959B-831E381B40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6524" y="4697687"/>
            <a:ext cx="1305753" cy="73448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Global Leader and Manufacturer of Heating, Cooling, and Water Heating  Products - Rheem Manufacturing Company">
            <a:extLst>
              <a:ext uri="{FF2B5EF4-FFF2-40B4-BE49-F238E27FC236}">
                <a16:creationId xmlns:a16="http://schemas.microsoft.com/office/drawing/2014/main" id="{81E56E5D-DFB9-499C-ADCF-5992E47360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9286" y="3437289"/>
            <a:ext cx="617478" cy="61747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a:extLst>
              <a:ext uri="{FF2B5EF4-FFF2-40B4-BE49-F238E27FC236}">
                <a16:creationId xmlns:a16="http://schemas.microsoft.com/office/drawing/2014/main" id="{585002B4-E99E-4E8C-A40F-1D575674AF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8063" y="3597015"/>
            <a:ext cx="1467459" cy="36399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2" descr="kele.com - Building Automation Products and Solutions">
            <a:extLst>
              <a:ext uri="{FF2B5EF4-FFF2-40B4-BE49-F238E27FC236}">
                <a16:creationId xmlns:a16="http://schemas.microsoft.com/office/drawing/2014/main" id="{FE5B1964-6A73-4464-A5AF-729F7C79A8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9385" y="3472625"/>
            <a:ext cx="1456097" cy="6450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Graybar - Wikipedia">
            <a:extLst>
              <a:ext uri="{FF2B5EF4-FFF2-40B4-BE49-F238E27FC236}">
                <a16:creationId xmlns:a16="http://schemas.microsoft.com/office/drawing/2014/main" id="{6ED57DCE-3FA0-4423-BF65-E044583F42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0325" y="2397801"/>
            <a:ext cx="1278262" cy="51917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2" descr="SnapAV No More: Introducing Snap One - Residential Systems">
            <a:extLst>
              <a:ext uri="{FF2B5EF4-FFF2-40B4-BE49-F238E27FC236}">
                <a16:creationId xmlns:a16="http://schemas.microsoft.com/office/drawing/2014/main" id="{C0276811-4007-4C92-ACBB-24D442076D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6186" y="4869592"/>
            <a:ext cx="1111570" cy="37761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a:extLst>
              <a:ext uri="{FF2B5EF4-FFF2-40B4-BE49-F238E27FC236}">
                <a16:creationId xmlns:a16="http://schemas.microsoft.com/office/drawing/2014/main" id="{89EA7E55-38AF-45EF-9560-7B7E4C2057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61" y="4770397"/>
            <a:ext cx="1456097" cy="58262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Dwyer Digital Catalog">
            <a:extLst>
              <a:ext uri="{FF2B5EF4-FFF2-40B4-BE49-F238E27FC236}">
                <a16:creationId xmlns:a16="http://schemas.microsoft.com/office/drawing/2014/main" id="{439839E1-2072-4814-A7AA-852B845146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2925" y="2374834"/>
            <a:ext cx="1241268" cy="68959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descr="Johnson Controls">
            <a:extLst>
              <a:ext uri="{FF2B5EF4-FFF2-40B4-BE49-F238E27FC236}">
                <a16:creationId xmlns:a16="http://schemas.microsoft.com/office/drawing/2014/main" id="{42814249-03CA-4083-AD0C-4FDB684EC9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88707" y="3330654"/>
            <a:ext cx="1770714" cy="78698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1" descr="Distech Controls | Intelligent Building Solutions">
            <a:extLst>
              <a:ext uri="{FF2B5EF4-FFF2-40B4-BE49-F238E27FC236}">
                <a16:creationId xmlns:a16="http://schemas.microsoft.com/office/drawing/2014/main" id="{C0034324-321B-400E-9F8C-BB4018954E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6800" y="2385661"/>
            <a:ext cx="1241267" cy="65166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3" descr="Shorehill Recapitalizes Functional Devices - Functional Devices, Inc.">
            <a:extLst>
              <a:ext uri="{FF2B5EF4-FFF2-40B4-BE49-F238E27FC236}">
                <a16:creationId xmlns:a16="http://schemas.microsoft.com/office/drawing/2014/main" id="{01022724-98AD-47F4-A14B-1BA40183C4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89050" y="2407865"/>
            <a:ext cx="1246417" cy="62335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Telus Logo, symbol, meaning, history, PNG, brand">
            <a:extLst>
              <a:ext uri="{FF2B5EF4-FFF2-40B4-BE49-F238E27FC236}">
                <a16:creationId xmlns:a16="http://schemas.microsoft.com/office/drawing/2014/main" id="{C1BAC284-D9B5-4D9A-BE22-5527ACFBC2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66850" y="4545409"/>
            <a:ext cx="1496499" cy="84177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Contact Us Today | Igor">
            <a:extLst>
              <a:ext uri="{FF2B5EF4-FFF2-40B4-BE49-F238E27FC236}">
                <a16:creationId xmlns:a16="http://schemas.microsoft.com/office/drawing/2014/main" id="{3A039795-52EF-4B10-99DB-2F7FC8033D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65045" y="3639585"/>
            <a:ext cx="995451" cy="520952"/>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Cochrane Supply Announces Return of Controls-Con 2023 | ACHR News">
            <a:extLst>
              <a:ext uri="{FF2B5EF4-FFF2-40B4-BE49-F238E27FC236}">
                <a16:creationId xmlns:a16="http://schemas.microsoft.com/office/drawing/2014/main" id="{9BEF22E7-8C54-406C-8DDA-258CB982423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169" t="25335" r="2070" b="25948"/>
          <a:stretch/>
        </p:blipFill>
        <p:spPr bwMode="auto">
          <a:xfrm>
            <a:off x="2071353" y="2511242"/>
            <a:ext cx="1456097" cy="41659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Buyers Guide">
            <a:extLst>
              <a:ext uri="{FF2B5EF4-FFF2-40B4-BE49-F238E27FC236}">
                <a16:creationId xmlns:a16="http://schemas.microsoft.com/office/drawing/2014/main" id="{DBE0661A-4E87-479F-A12A-66AD164124B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37031" y="4640127"/>
            <a:ext cx="1164848" cy="51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64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9.  Announcements</a:t>
            </a:r>
            <a:br>
              <a:rPr lang="en-US" b="1" dirty="0"/>
            </a:br>
            <a:r>
              <a:rPr lang="sv-SE" sz="2800" dirty="0"/>
              <a:t>Robert Lane (Robert H. Lane &amp; Associates Inc.)</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50</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pic>
        <p:nvPicPr>
          <p:cNvPr id="1028" name="Picture 4" descr="Calendar Icon | OS X Yosemite Preview Iconset | johanchalibert">
            <a:extLst>
              <a:ext uri="{FF2B5EF4-FFF2-40B4-BE49-F238E27FC236}">
                <a16:creationId xmlns:a16="http://schemas.microsoft.com/office/drawing/2014/main" id="{DE054D08-13E2-4B13-897E-D1576C909B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3" t="6630" r="6886" b="5526"/>
          <a:stretch/>
        </p:blipFill>
        <p:spPr bwMode="auto">
          <a:xfrm>
            <a:off x="7657725" y="2129392"/>
            <a:ext cx="2233612" cy="227171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6">
            <a:extLst>
              <a:ext uri="{FF2B5EF4-FFF2-40B4-BE49-F238E27FC236}">
                <a16:creationId xmlns:a16="http://schemas.microsoft.com/office/drawing/2014/main" id="{929BA148-C239-4ADB-AADD-FF3BCE80B9F7}"/>
              </a:ext>
            </a:extLst>
          </p:cNvPr>
          <p:cNvSpPr txBox="1">
            <a:spLocks/>
          </p:cNvSpPr>
          <p:nvPr/>
        </p:nvSpPr>
        <p:spPr>
          <a:xfrm>
            <a:off x="314890" y="23193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9" name="Text Placeholder 9">
            <a:extLst>
              <a:ext uri="{FF2B5EF4-FFF2-40B4-BE49-F238E27FC236}">
                <a16:creationId xmlns:a16="http://schemas.microsoft.com/office/drawing/2014/main" id="{D5156D02-DE5E-4828-9277-3BB59380AFD2}"/>
              </a:ext>
            </a:extLst>
          </p:cNvPr>
          <p:cNvSpPr txBox="1">
            <a:spLocks/>
          </p:cNvSpPr>
          <p:nvPr/>
        </p:nvSpPr>
        <p:spPr>
          <a:xfrm>
            <a:off x="838199" y="1395968"/>
            <a:ext cx="3886201" cy="528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t>9.1 Past Events Overview </a:t>
            </a:r>
            <a:endParaRPr lang="en-US" dirty="0"/>
          </a:p>
        </p:txBody>
      </p:sp>
      <p:sp>
        <p:nvSpPr>
          <p:cNvPr id="12" name="TextBox 11">
            <a:extLst>
              <a:ext uri="{FF2B5EF4-FFF2-40B4-BE49-F238E27FC236}">
                <a16:creationId xmlns:a16="http://schemas.microsoft.com/office/drawing/2014/main" id="{11DAE22E-4D02-492E-AB1A-FE14C54735B9}"/>
              </a:ext>
            </a:extLst>
          </p:cNvPr>
          <p:cNvSpPr txBox="1"/>
          <p:nvPr/>
        </p:nvSpPr>
        <p:spPr>
          <a:xfrm>
            <a:off x="779045" y="2205038"/>
            <a:ext cx="4288255" cy="3577156"/>
          </a:xfrm>
          <a:prstGeom prst="rect">
            <a:avLst/>
          </a:prstGeom>
          <a:noFill/>
        </p:spPr>
        <p:txBody>
          <a:bodyPr wrap="square" numCol="1" rtlCol="0">
            <a:noAutofit/>
          </a:bodyPr>
          <a:lstStyle/>
          <a:p>
            <a:pPr lvl="0"/>
            <a:r>
              <a:rPr lang="en-CA" sz="2000" b="1" dirty="0">
                <a:solidFill>
                  <a:srgbClr val="464646"/>
                </a:solidFill>
              </a:rPr>
              <a:t>ISH </a:t>
            </a:r>
          </a:p>
          <a:p>
            <a:pPr lvl="0"/>
            <a:r>
              <a:rPr lang="en-CA" sz="2000" b="1" dirty="0">
                <a:solidFill>
                  <a:srgbClr val="464646"/>
                </a:solidFill>
              </a:rPr>
              <a:t>March 13-17 | Germany</a:t>
            </a:r>
          </a:p>
          <a:p>
            <a:pPr lvl="0"/>
            <a:endParaRPr lang="en-CA" sz="2000" b="1" dirty="0">
              <a:solidFill>
                <a:srgbClr val="464646"/>
              </a:solidFill>
            </a:endParaRPr>
          </a:p>
          <a:p>
            <a:pPr lvl="0"/>
            <a:r>
              <a:rPr lang="en-CA" sz="2000" b="1" dirty="0">
                <a:solidFill>
                  <a:srgbClr val="464646"/>
                </a:solidFill>
              </a:rPr>
              <a:t>IFMA World Workplace</a:t>
            </a:r>
          </a:p>
          <a:p>
            <a:pPr lvl="0"/>
            <a:r>
              <a:rPr lang="en-CA" sz="2000" b="1" dirty="0">
                <a:solidFill>
                  <a:srgbClr val="464646"/>
                </a:solidFill>
              </a:rPr>
              <a:t>March 22-23 | Netherlands</a:t>
            </a:r>
          </a:p>
          <a:p>
            <a:pPr lvl="0"/>
            <a:endParaRPr lang="en-CA" sz="2000" b="1" dirty="0">
              <a:solidFill>
                <a:srgbClr val="464646"/>
              </a:solidFill>
            </a:endParaRPr>
          </a:p>
          <a:p>
            <a:pPr lvl="0"/>
            <a:r>
              <a:rPr lang="en-CA" sz="2000" b="1" dirty="0">
                <a:solidFill>
                  <a:srgbClr val="464646"/>
                </a:solidFill>
              </a:rPr>
              <a:t>IFMA Facility Fusion</a:t>
            </a:r>
          </a:p>
          <a:p>
            <a:pPr lvl="0"/>
            <a:r>
              <a:rPr lang="en-CA" sz="2000" b="1" dirty="0">
                <a:solidFill>
                  <a:srgbClr val="464646"/>
                </a:solidFill>
              </a:rPr>
              <a:t>April 11-13 | San Francisco, CA</a:t>
            </a:r>
          </a:p>
          <a:p>
            <a:pPr lvl="0"/>
            <a:r>
              <a:rPr lang="en-CA" sz="2000" b="1" dirty="0">
                <a:solidFill>
                  <a:srgbClr val="464646"/>
                </a:solidFill>
              </a:rPr>
              <a:t>	</a:t>
            </a:r>
          </a:p>
          <a:p>
            <a:pPr lvl="0"/>
            <a:r>
              <a:rPr lang="en-CA" sz="2000" b="1" dirty="0" err="1">
                <a:solidFill>
                  <a:srgbClr val="464646"/>
                </a:solidFill>
              </a:rPr>
              <a:t>Lightfair</a:t>
            </a:r>
            <a:endParaRPr lang="en-CA" sz="2000" b="1" dirty="0">
              <a:solidFill>
                <a:srgbClr val="464646"/>
              </a:solidFill>
            </a:endParaRPr>
          </a:p>
          <a:p>
            <a:pPr lvl="0"/>
            <a:r>
              <a:rPr lang="en-CA" sz="2000" b="1" dirty="0">
                <a:solidFill>
                  <a:srgbClr val="464646"/>
                </a:solidFill>
              </a:rPr>
              <a:t>May 21-25 | New York, NY</a:t>
            </a:r>
          </a:p>
        </p:txBody>
      </p:sp>
    </p:spTree>
    <p:extLst>
      <p:ext uri="{BB962C8B-B14F-4D97-AF65-F5344CB8AC3E}">
        <p14:creationId xmlns:p14="http://schemas.microsoft.com/office/powerpoint/2010/main" val="2083658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9.  Announcements</a:t>
            </a:r>
            <a:br>
              <a:rPr lang="en-US" b="1" dirty="0"/>
            </a:br>
            <a:r>
              <a:rPr lang="sv-SE" sz="2800" dirty="0"/>
              <a:t>Robert Lane (Robert H. Lane &amp; Associates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8199" y="1394351"/>
            <a:ext cx="6770687" cy="528637"/>
          </a:xfrm>
        </p:spPr>
        <p:txBody>
          <a:bodyPr>
            <a:normAutofit/>
          </a:bodyPr>
          <a:lstStyle/>
          <a:p>
            <a:pPr marL="0" indent="0">
              <a:buNone/>
            </a:pPr>
            <a:r>
              <a:rPr lang="en-US" dirty="0"/>
              <a:t>9.2 Upcoming Events</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51</a:t>
            </a:fld>
            <a:endParaRPr lang="en-US"/>
          </a:p>
        </p:txBody>
      </p:sp>
      <p:pic>
        <p:nvPicPr>
          <p:cNvPr id="5" name="Picture 4" descr="Event Management Proposal ! How to write Event Proposal !">
            <a:extLst>
              <a:ext uri="{FF2B5EF4-FFF2-40B4-BE49-F238E27FC236}">
                <a16:creationId xmlns:a16="http://schemas.microsoft.com/office/drawing/2014/main" id="{A7CE0624-DE4C-4238-8618-DC619B9F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031" y="2689215"/>
            <a:ext cx="3550966" cy="1479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68AD39-1ABD-44F1-B43D-A33ADE8D5FBC}"/>
              </a:ext>
            </a:extLst>
          </p:cNvPr>
          <p:cNvSpPr txBox="1"/>
          <p:nvPr/>
        </p:nvSpPr>
        <p:spPr>
          <a:xfrm>
            <a:off x="747663" y="2215621"/>
            <a:ext cx="8596362" cy="3676653"/>
          </a:xfrm>
          <a:prstGeom prst="rect">
            <a:avLst/>
          </a:prstGeom>
          <a:noFill/>
        </p:spPr>
        <p:txBody>
          <a:bodyPr wrap="square" numCol="1" rtlCol="0">
            <a:noAutofit/>
          </a:bodyPr>
          <a:lstStyle/>
          <a:p>
            <a:pPr lvl="0"/>
            <a:r>
              <a:rPr lang="en-CA" sz="2000" b="1" dirty="0">
                <a:solidFill>
                  <a:srgbClr val="464646"/>
                </a:solidFill>
              </a:rPr>
              <a:t>Realcomm </a:t>
            </a:r>
            <a:r>
              <a:rPr lang="en-CA" sz="2000" b="1" dirty="0" err="1">
                <a:solidFill>
                  <a:srgbClr val="464646"/>
                </a:solidFill>
              </a:rPr>
              <a:t>Ibcon</a:t>
            </a:r>
            <a:endParaRPr lang="en-CA" sz="2000" b="1" dirty="0">
              <a:solidFill>
                <a:srgbClr val="464646"/>
              </a:solidFill>
            </a:endParaRPr>
          </a:p>
          <a:p>
            <a:pPr lvl="0"/>
            <a:r>
              <a:rPr lang="en-CA" sz="2000" b="1" dirty="0">
                <a:solidFill>
                  <a:srgbClr val="464646"/>
                </a:solidFill>
              </a:rPr>
              <a:t>June 14-15 | Las Vegas, NV</a:t>
            </a:r>
          </a:p>
          <a:p>
            <a:pPr lvl="0"/>
            <a:endParaRPr lang="en-CA" sz="2000" b="1" dirty="0">
              <a:solidFill>
                <a:srgbClr val="464646"/>
              </a:solidFill>
            </a:endParaRPr>
          </a:p>
          <a:p>
            <a:pPr lvl="0"/>
            <a:r>
              <a:rPr lang="en-CA" sz="2000" b="1" dirty="0">
                <a:solidFill>
                  <a:srgbClr val="464646"/>
                </a:solidFill>
              </a:rPr>
              <a:t>Shanghai Intelligent Building Technology</a:t>
            </a:r>
          </a:p>
          <a:p>
            <a:pPr lvl="0"/>
            <a:r>
              <a:rPr lang="en-CA" sz="2000" b="1" dirty="0">
                <a:solidFill>
                  <a:srgbClr val="464646"/>
                </a:solidFill>
              </a:rPr>
              <a:t>August 29-31 | Shanghai, China</a:t>
            </a:r>
          </a:p>
          <a:p>
            <a:pPr lvl="0"/>
            <a:r>
              <a:rPr lang="en-CA" sz="2000" b="1" dirty="0">
                <a:solidFill>
                  <a:srgbClr val="464646"/>
                </a:solidFill>
              </a:rPr>
              <a:t>	</a:t>
            </a:r>
          </a:p>
          <a:p>
            <a:pPr lvl="0"/>
            <a:r>
              <a:rPr lang="en-CA" sz="2000" b="1" dirty="0">
                <a:solidFill>
                  <a:srgbClr val="464646"/>
                </a:solidFill>
              </a:rPr>
              <a:t>BICSI</a:t>
            </a:r>
          </a:p>
          <a:p>
            <a:pPr lvl="0"/>
            <a:r>
              <a:rPr lang="en-CA" sz="2000" b="1" dirty="0">
                <a:solidFill>
                  <a:srgbClr val="464646"/>
                </a:solidFill>
              </a:rPr>
              <a:t>September 10-14 | Las Vegas, NV</a:t>
            </a:r>
          </a:p>
          <a:p>
            <a:pPr lvl="0"/>
            <a:r>
              <a:rPr lang="en-CA" sz="2000" b="1" dirty="0">
                <a:solidFill>
                  <a:srgbClr val="464646"/>
                </a:solidFill>
              </a:rPr>
              <a:t>	</a:t>
            </a:r>
          </a:p>
          <a:p>
            <a:pPr lvl="0"/>
            <a:r>
              <a:rPr lang="en-CA" sz="2000" b="1" dirty="0">
                <a:solidFill>
                  <a:srgbClr val="464646"/>
                </a:solidFill>
              </a:rPr>
              <a:t>Greenbuild</a:t>
            </a:r>
          </a:p>
          <a:p>
            <a:pPr lvl="0"/>
            <a:r>
              <a:rPr lang="en-CA" sz="2000" b="1" dirty="0">
                <a:solidFill>
                  <a:srgbClr val="464646"/>
                </a:solidFill>
              </a:rPr>
              <a:t>September 26-29 | Washington DC</a:t>
            </a:r>
          </a:p>
        </p:txBody>
      </p:sp>
    </p:spTree>
    <p:extLst>
      <p:ext uri="{BB962C8B-B14F-4D97-AF65-F5344CB8AC3E}">
        <p14:creationId xmlns:p14="http://schemas.microsoft.com/office/powerpoint/2010/main" val="644561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272696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9332006" cy="447675"/>
          </a:xfrm>
        </p:spPr>
        <p:txBody>
          <a:bodyPr/>
          <a:lstStyle/>
          <a:p>
            <a:r>
              <a:rPr lang="en-US" b="1" dirty="0"/>
              <a:t>10.  Adjournment</a:t>
            </a:r>
            <a:br>
              <a:rPr lang="en-US" dirty="0"/>
            </a:br>
            <a:r>
              <a:rPr lang="en-US" altLang="en-US" sz="2800" dirty="0"/>
              <a:t>Bob Allan</a:t>
            </a:r>
            <a:r>
              <a:rPr lang="en-US" sz="2800" dirty="0"/>
              <a:t> (NAVCO, Inc.)</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52</a:t>
            </a:fld>
            <a:endParaRPr lang="en-US" dirty="0"/>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406508"/>
            <a:ext cx="3429000" cy="877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D6A055-FAD9-4078-9E2C-C6A0AF3B2E80}"/>
              </a:ext>
            </a:extLst>
          </p:cNvPr>
          <p:cNvSpPr/>
          <p:nvPr/>
        </p:nvSpPr>
        <p:spPr>
          <a:xfrm>
            <a:off x="2062158" y="19313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IBC Meeting: </a:t>
            </a:r>
            <a:r>
              <a:rPr lang="en-US" sz="2600" b="1" dirty="0">
                <a:solidFill>
                  <a:schemeClr val="tx2"/>
                </a:solidFill>
              </a:rPr>
              <a:t>Monday, August 21, 2023</a:t>
            </a:r>
          </a:p>
        </p:txBody>
      </p:sp>
    </p:spTree>
    <p:extLst>
      <p:ext uri="{BB962C8B-B14F-4D97-AF65-F5344CB8AC3E}">
        <p14:creationId xmlns:p14="http://schemas.microsoft.com/office/powerpoint/2010/main" val="293244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sz="2800" dirty="0"/>
              <a:t>Greg Walker (CABA)</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148681" y="1209813"/>
            <a:ext cx="7894637" cy="945573"/>
          </a:xfrm>
        </p:spPr>
        <p:txBody>
          <a:bodyPr>
            <a:normAutofit lnSpcReduction="10000"/>
          </a:bodyPr>
          <a:lstStyle/>
          <a:p>
            <a:pPr marL="0" indent="0" algn="ctr">
              <a:buNone/>
            </a:pPr>
            <a:r>
              <a:rPr lang="en-US" dirty="0"/>
              <a:t>4.1  2022 IBC Landmark Research </a:t>
            </a:r>
          </a:p>
          <a:p>
            <a:pPr marL="0" indent="0" algn="ctr">
              <a:buNone/>
            </a:pPr>
            <a:r>
              <a:rPr lang="en-US" dirty="0"/>
              <a:t>Healthy Buildings and Indoor Environmental Quality</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6</a:t>
            </a:fld>
            <a:endParaRPr lang="en-US"/>
          </a:p>
        </p:txBody>
      </p:sp>
      <p:pic>
        <p:nvPicPr>
          <p:cNvPr id="7" name="Picture 6">
            <a:extLst>
              <a:ext uri="{FF2B5EF4-FFF2-40B4-BE49-F238E27FC236}">
                <a16:creationId xmlns:a16="http://schemas.microsoft.com/office/drawing/2014/main" id="{15468E62-02B8-4B7C-BB62-4553E1094B76}"/>
              </a:ext>
            </a:extLst>
          </p:cNvPr>
          <p:cNvPicPr>
            <a:picLocks noChangeAspect="1"/>
          </p:cNvPicPr>
          <p:nvPr/>
        </p:nvPicPr>
        <p:blipFill>
          <a:blip r:embed="rId2"/>
          <a:stretch>
            <a:fillRect/>
          </a:stretch>
        </p:blipFill>
        <p:spPr>
          <a:xfrm>
            <a:off x="396542" y="2639161"/>
            <a:ext cx="4957714" cy="2324571"/>
          </a:xfrm>
          <a:prstGeom prst="rect">
            <a:avLst/>
          </a:prstGeom>
        </p:spPr>
      </p:pic>
      <p:grpSp>
        <p:nvGrpSpPr>
          <p:cNvPr id="23" name="Group 22">
            <a:extLst>
              <a:ext uri="{FF2B5EF4-FFF2-40B4-BE49-F238E27FC236}">
                <a16:creationId xmlns:a16="http://schemas.microsoft.com/office/drawing/2014/main" id="{C0DFDB5C-AB43-488D-B159-E9079C1F402D}"/>
              </a:ext>
            </a:extLst>
          </p:cNvPr>
          <p:cNvGrpSpPr>
            <a:grpSpLocks noChangeAspect="1"/>
          </p:cNvGrpSpPr>
          <p:nvPr/>
        </p:nvGrpSpPr>
        <p:grpSpPr>
          <a:xfrm>
            <a:off x="5655173" y="3022724"/>
            <a:ext cx="6307050" cy="1661083"/>
            <a:chOff x="1429378" y="1709696"/>
            <a:chExt cx="12871530" cy="3389968"/>
          </a:xfrm>
        </p:grpSpPr>
        <p:pic>
          <p:nvPicPr>
            <p:cNvPr id="24" name="Picture 2" descr="Broan-NuTone LLC Vacuum System Exhaust Vent CI330 | Warshauer Electric  Supply">
              <a:extLst>
                <a:ext uri="{FF2B5EF4-FFF2-40B4-BE49-F238E27FC236}">
                  <a16:creationId xmlns:a16="http://schemas.microsoft.com/office/drawing/2014/main" id="{06F5D742-D9F3-4A11-870B-44421F3DA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901" y="1718640"/>
              <a:ext cx="1464868" cy="7324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iemens-Logo | EIT RawMaterials">
              <a:extLst>
                <a:ext uri="{FF2B5EF4-FFF2-40B4-BE49-F238E27FC236}">
                  <a16:creationId xmlns:a16="http://schemas.microsoft.com/office/drawing/2014/main" id="{6472F510-345D-4037-826E-F8E456EDC2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9" t="20396" r="7238" b="6165"/>
            <a:stretch/>
          </p:blipFill>
          <p:spPr bwMode="auto">
            <a:xfrm>
              <a:off x="6632950" y="4290993"/>
              <a:ext cx="1930879" cy="714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5610F2D-B4AE-4661-926B-B8E54306E362}"/>
                </a:ext>
              </a:extLst>
            </p:cNvPr>
            <p:cNvPicPr>
              <a:picLocks noChangeAspect="1"/>
            </p:cNvPicPr>
            <p:nvPr/>
          </p:nvPicPr>
          <p:blipFill>
            <a:blip r:embed="rId5"/>
            <a:stretch>
              <a:fillRect/>
            </a:stretch>
          </p:blipFill>
          <p:spPr>
            <a:xfrm>
              <a:off x="9623263" y="1709696"/>
              <a:ext cx="1608354" cy="662597"/>
            </a:xfrm>
            <a:prstGeom prst="rect">
              <a:avLst/>
            </a:prstGeom>
          </p:spPr>
        </p:pic>
        <p:pic>
          <p:nvPicPr>
            <p:cNvPr id="27" name="Picture 2" descr="Dwyer Instruments Products | Instrumart">
              <a:extLst>
                <a:ext uri="{FF2B5EF4-FFF2-40B4-BE49-F238E27FC236}">
                  <a16:creationId xmlns:a16="http://schemas.microsoft.com/office/drawing/2014/main" id="{26EFC3D9-A0E8-480B-9E38-1A9628B2A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135" y="3162347"/>
              <a:ext cx="1884929" cy="6947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6652EE32-C700-41D6-A679-E211DC773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6217" y="4462839"/>
              <a:ext cx="1838235" cy="5428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horehill Recapitalizes Functional Devices - Functional Devices, Inc.">
              <a:extLst>
                <a:ext uri="{FF2B5EF4-FFF2-40B4-BE49-F238E27FC236}">
                  <a16:creationId xmlns:a16="http://schemas.microsoft.com/office/drawing/2014/main" id="{0FD66079-A13D-4A63-BEF3-E0A244D396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184" y="3011774"/>
              <a:ext cx="1780302" cy="8903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Belimo - Belimo Americas #4 on Vimeo">
              <a:extLst>
                <a:ext uri="{FF2B5EF4-FFF2-40B4-BE49-F238E27FC236}">
                  <a16:creationId xmlns:a16="http://schemas.microsoft.com/office/drawing/2014/main" id="{3D65C170-2808-4060-9BBF-EB52E62929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0756" y="1709696"/>
              <a:ext cx="1617596" cy="6412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9976815-7232-49D0-91F1-0FFA7397EA29}"/>
                </a:ext>
              </a:extLst>
            </p:cNvPr>
            <p:cNvPicPr>
              <a:picLocks noChangeAspect="1"/>
            </p:cNvPicPr>
            <p:nvPr/>
          </p:nvPicPr>
          <p:blipFill>
            <a:blip r:embed="rId10"/>
            <a:stretch>
              <a:fillRect/>
            </a:stretch>
          </p:blipFill>
          <p:spPr>
            <a:xfrm>
              <a:off x="12351201" y="2823316"/>
              <a:ext cx="1949707" cy="89036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E082F296-CF18-4AC3-B9F2-C89F71BE5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4703" y="3113981"/>
              <a:ext cx="2124032" cy="595064"/>
            </a:xfrm>
            <a:prstGeom prst="rect">
              <a:avLst/>
            </a:prstGeom>
          </p:spPr>
        </p:pic>
        <p:pic>
          <p:nvPicPr>
            <p:cNvPr id="33" name="Picture 2" descr="CyberPower UPS Systems, Battery Backup, PDUs, USB Surge Protectors">
              <a:extLst>
                <a:ext uri="{FF2B5EF4-FFF2-40B4-BE49-F238E27FC236}">
                  <a16:creationId xmlns:a16="http://schemas.microsoft.com/office/drawing/2014/main" id="{F6D9794E-1ECD-4077-8EDA-8C597A41B5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2318" y="1868052"/>
              <a:ext cx="2536396" cy="46557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0140D374-CE7B-435E-B63A-5D2DC119A6D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82" t="28107" r="2310" b="27878"/>
            <a:stretch/>
          </p:blipFill>
          <p:spPr bwMode="auto">
            <a:xfrm>
              <a:off x="9417952" y="4291629"/>
              <a:ext cx="2366668" cy="6052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oneywell customer service: phone number, hours &amp; reviews">
              <a:extLst>
                <a:ext uri="{FF2B5EF4-FFF2-40B4-BE49-F238E27FC236}">
                  <a16:creationId xmlns:a16="http://schemas.microsoft.com/office/drawing/2014/main" id="{016F0C58-B8A7-42A0-A6E3-4F8EC663C50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8244" b="33627"/>
            <a:stretch/>
          </p:blipFill>
          <p:spPr bwMode="auto">
            <a:xfrm>
              <a:off x="9417952" y="3105066"/>
              <a:ext cx="2019491" cy="4331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F417E10-0F8C-449E-9369-7FED6DA33511}"/>
                </a:ext>
              </a:extLst>
            </p:cNvPr>
            <p:cNvPicPr>
              <a:picLocks noChangeAspect="1"/>
            </p:cNvPicPr>
            <p:nvPr/>
          </p:nvPicPr>
          <p:blipFill>
            <a:blip r:embed="rId15"/>
            <a:stretch>
              <a:fillRect/>
            </a:stretch>
          </p:blipFill>
          <p:spPr>
            <a:xfrm>
              <a:off x="12389769" y="4043560"/>
              <a:ext cx="1471684" cy="1056104"/>
            </a:xfrm>
            <a:prstGeom prst="rect">
              <a:avLst/>
            </a:prstGeom>
          </p:spPr>
        </p:pic>
        <p:pic>
          <p:nvPicPr>
            <p:cNvPr id="37" name="Picture 2" descr="Distech Controls — Performance Automation Solutions, Inc.">
              <a:extLst>
                <a:ext uri="{FF2B5EF4-FFF2-40B4-BE49-F238E27FC236}">
                  <a16:creationId xmlns:a16="http://schemas.microsoft.com/office/drawing/2014/main" id="{6A1D7B96-982F-4046-B4ED-D5875A34734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7336"/>
            <a:stretch/>
          </p:blipFill>
          <p:spPr bwMode="auto">
            <a:xfrm>
              <a:off x="12105571" y="1718640"/>
              <a:ext cx="1942387" cy="9154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utonomous UV-C Disinfection | Biosafety Technology | R-Zero">
              <a:extLst>
                <a:ext uri="{FF2B5EF4-FFF2-40B4-BE49-F238E27FC236}">
                  <a16:creationId xmlns:a16="http://schemas.microsoft.com/office/drawing/2014/main" id="{48903956-58B0-4FA5-AC97-7D8B6E9E4D1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0963" t="42821" r="10963" b="42534"/>
            <a:stretch/>
          </p:blipFill>
          <p:spPr bwMode="auto">
            <a:xfrm>
              <a:off x="1429378" y="4571612"/>
              <a:ext cx="2068686" cy="325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855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sv-SE" sz="2800" dirty="0"/>
              <a:t>Greg Walker (CABA)</a:t>
            </a:r>
            <a:endParaRPr lang="en-US" sz="2800"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152216" y="1193499"/>
            <a:ext cx="7894637" cy="945573"/>
          </a:xfrm>
        </p:spPr>
        <p:txBody>
          <a:bodyPr>
            <a:normAutofit/>
          </a:bodyPr>
          <a:lstStyle/>
          <a:p>
            <a:pPr marL="0" indent="0" algn="ctr">
              <a:buNone/>
            </a:pPr>
            <a:r>
              <a:rPr lang="en-US" dirty="0"/>
              <a:t>4.2  2023 IBC Landmark Research </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7</a:t>
            </a:fld>
            <a:endParaRPr lang="en-US"/>
          </a:p>
        </p:txBody>
      </p:sp>
      <p:grpSp>
        <p:nvGrpSpPr>
          <p:cNvPr id="7" name="Group 6">
            <a:extLst>
              <a:ext uri="{FF2B5EF4-FFF2-40B4-BE49-F238E27FC236}">
                <a16:creationId xmlns:a16="http://schemas.microsoft.com/office/drawing/2014/main" id="{366C808C-7D23-4524-9C80-74B355F73F4C}"/>
              </a:ext>
            </a:extLst>
          </p:cNvPr>
          <p:cNvGrpSpPr/>
          <p:nvPr/>
        </p:nvGrpSpPr>
        <p:grpSpPr>
          <a:xfrm>
            <a:off x="5740866" y="3050684"/>
            <a:ext cx="6233041" cy="2184804"/>
            <a:chOff x="5740866" y="3050684"/>
            <a:chExt cx="6233041" cy="2184804"/>
          </a:xfrm>
        </p:grpSpPr>
        <p:pic>
          <p:nvPicPr>
            <p:cNvPr id="3" name="Picture 2" descr="CyberPower UPS Systems, Battery Backup, PDUs, USB Surge Protectors">
              <a:extLst>
                <a:ext uri="{FF2B5EF4-FFF2-40B4-BE49-F238E27FC236}">
                  <a16:creationId xmlns:a16="http://schemas.microsoft.com/office/drawing/2014/main" id="{E0000D4B-E602-4174-8771-74C65CEF8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990" y="3274456"/>
              <a:ext cx="1395757" cy="25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emperature Controller Ref. Honeywell R3h710rf0005">
              <a:extLst>
                <a:ext uri="{FF2B5EF4-FFF2-40B4-BE49-F238E27FC236}">
                  <a16:creationId xmlns:a16="http://schemas.microsoft.com/office/drawing/2014/main" id="{CD08433A-EEA5-4ECA-B12E-5A1AD8A6D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7988824" y="3981624"/>
              <a:ext cx="1395757" cy="313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limo - Belimo Americas #4 on Vimeo">
              <a:extLst>
                <a:ext uri="{FF2B5EF4-FFF2-40B4-BE49-F238E27FC236}">
                  <a16:creationId xmlns:a16="http://schemas.microsoft.com/office/drawing/2014/main" id="{4D9C1622-C5F1-416E-B9F7-42C08C0E9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490" y="3152730"/>
              <a:ext cx="1036613" cy="410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7845F92-92E6-41D6-8136-A5957DB1B2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2" t="28107" r="2310" b="27878"/>
            <a:stretch/>
          </p:blipFill>
          <p:spPr bwMode="auto">
            <a:xfrm>
              <a:off x="8821315" y="4651631"/>
              <a:ext cx="1693909" cy="4332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rand Guidelines – Superior Essex – Corporate">
              <a:extLst>
                <a:ext uri="{FF2B5EF4-FFF2-40B4-BE49-F238E27FC236}">
                  <a16:creationId xmlns:a16="http://schemas.microsoft.com/office/drawing/2014/main" id="{3D15D668-7122-4F1E-BFC0-AE5DE40FEE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3333" y="4742561"/>
              <a:ext cx="1330574" cy="2513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iemens Logo, history, meaning, symbol, PNG">
              <a:extLst>
                <a:ext uri="{FF2B5EF4-FFF2-40B4-BE49-F238E27FC236}">
                  <a16:creationId xmlns:a16="http://schemas.microsoft.com/office/drawing/2014/main" id="{39BAA27F-F757-48E8-88CE-2AF19A541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581" y="4501002"/>
              <a:ext cx="1305753" cy="7344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C7CC4E3B-17ED-40E6-8692-D8F851AE9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0866" y="4592495"/>
              <a:ext cx="1456097" cy="5826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wyer Digital Catalog">
              <a:extLst>
                <a:ext uri="{FF2B5EF4-FFF2-40B4-BE49-F238E27FC236}">
                  <a16:creationId xmlns:a16="http://schemas.microsoft.com/office/drawing/2014/main" id="{7636AD48-0776-48BB-AE25-8956AB185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11253" y="3082943"/>
              <a:ext cx="1241268" cy="6895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Johnson Controls">
              <a:extLst>
                <a:ext uri="{FF2B5EF4-FFF2-40B4-BE49-F238E27FC236}">
                  <a16:creationId xmlns:a16="http://schemas.microsoft.com/office/drawing/2014/main" id="{2FC5AAA5-3E99-4FD0-B0C6-C69E44F610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4581" y="3691659"/>
              <a:ext cx="1770714" cy="7869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Distech Controls | Intelligent Building Solutions">
              <a:extLst>
                <a:ext uri="{FF2B5EF4-FFF2-40B4-BE49-F238E27FC236}">
                  <a16:creationId xmlns:a16="http://schemas.microsoft.com/office/drawing/2014/main" id="{F64A45D3-E430-445E-A9ED-FD2E1B4735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47635" y="3050684"/>
              <a:ext cx="1241267" cy="6516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3" descr="Shorehill Recapitalizes Functional Devices - Functional Devices, Inc.">
              <a:extLst>
                <a:ext uri="{FF2B5EF4-FFF2-40B4-BE49-F238E27FC236}">
                  <a16:creationId xmlns:a16="http://schemas.microsoft.com/office/drawing/2014/main" id="{5466DD99-9059-42FD-970E-DEBC22A88B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7796" y="3831201"/>
              <a:ext cx="1246417" cy="62335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BIM adds value to intelligent buildings, says report">
            <a:extLst>
              <a:ext uri="{FF2B5EF4-FFF2-40B4-BE49-F238E27FC236}">
                <a16:creationId xmlns:a16="http://schemas.microsoft.com/office/drawing/2014/main" id="{4EFA279D-9929-429A-A43A-3C49070351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328" y="2555831"/>
            <a:ext cx="5153927" cy="309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1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08201"/>
            <a:ext cx="10512425" cy="530541"/>
          </a:xfrm>
        </p:spPr>
        <p:txBody>
          <a:bodyPr>
            <a:normAutofit/>
          </a:bodyPr>
          <a:lstStyle/>
          <a:p>
            <a:pPr marL="0" indent="0" algn="ctr">
              <a:buNone/>
            </a:pPr>
            <a:r>
              <a:rPr lang="en-CA" dirty="0"/>
              <a:t>4.3  </a:t>
            </a:r>
            <a:r>
              <a:rPr lang="en-US" dirty="0"/>
              <a:t>Annual BACS Market Sizing North America</a:t>
            </a:r>
            <a:endParaRPr lang="en-CA" dirty="0"/>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8</a:t>
            </a:fld>
            <a:endParaRPr lang="en-US"/>
          </a:p>
        </p:txBody>
      </p:sp>
      <p:pic>
        <p:nvPicPr>
          <p:cNvPr id="7" name="Picture 6">
            <a:extLst>
              <a:ext uri="{FF2B5EF4-FFF2-40B4-BE49-F238E27FC236}">
                <a16:creationId xmlns:a16="http://schemas.microsoft.com/office/drawing/2014/main" id="{0EEB6480-4F51-4686-931F-BCC5EEA1E35D}"/>
              </a:ext>
            </a:extLst>
          </p:cNvPr>
          <p:cNvPicPr>
            <a:picLocks noChangeAspect="1"/>
          </p:cNvPicPr>
          <p:nvPr/>
        </p:nvPicPr>
        <p:blipFill>
          <a:blip r:embed="rId2"/>
          <a:stretch>
            <a:fillRect/>
          </a:stretch>
        </p:blipFill>
        <p:spPr>
          <a:xfrm>
            <a:off x="218255" y="2350284"/>
            <a:ext cx="5877745" cy="2638793"/>
          </a:xfrm>
          <a:prstGeom prst="rect">
            <a:avLst/>
          </a:prstGeom>
        </p:spPr>
      </p:pic>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sz="2800" dirty="0"/>
              <a:t>Greg Walker (CABA)</a:t>
            </a:r>
          </a:p>
        </p:txBody>
      </p:sp>
      <p:grpSp>
        <p:nvGrpSpPr>
          <p:cNvPr id="8" name="Group 7">
            <a:extLst>
              <a:ext uri="{FF2B5EF4-FFF2-40B4-BE49-F238E27FC236}">
                <a16:creationId xmlns:a16="http://schemas.microsoft.com/office/drawing/2014/main" id="{F438350F-1641-4B77-9B57-55FFED062487}"/>
              </a:ext>
            </a:extLst>
          </p:cNvPr>
          <p:cNvGrpSpPr/>
          <p:nvPr/>
        </p:nvGrpSpPr>
        <p:grpSpPr>
          <a:xfrm>
            <a:off x="6543091" y="2384326"/>
            <a:ext cx="5295830" cy="2638794"/>
            <a:chOff x="400296" y="521592"/>
            <a:chExt cx="6336799" cy="3049440"/>
          </a:xfrm>
        </p:grpSpPr>
        <p:pic>
          <p:nvPicPr>
            <p:cNvPr id="9" name="Picture 4" descr="Temperature Controller Ref. Honeywell R3h710rf0005">
              <a:extLst>
                <a:ext uri="{FF2B5EF4-FFF2-40B4-BE49-F238E27FC236}">
                  <a16:creationId xmlns:a16="http://schemas.microsoft.com/office/drawing/2014/main" id="{D11346AF-E78E-4AE3-AABF-8F7D496AA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4654763" y="1734153"/>
              <a:ext cx="2082332" cy="468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chneider Electric Canada | Global Specialist in Energy Management and  Automation">
              <a:extLst>
                <a:ext uri="{FF2B5EF4-FFF2-40B4-BE49-F238E27FC236}">
                  <a16:creationId xmlns:a16="http://schemas.microsoft.com/office/drawing/2014/main" id="{37D7F50C-D750-4534-BF64-4CB246FDD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653" b="28422"/>
            <a:stretch/>
          </p:blipFill>
          <p:spPr bwMode="auto">
            <a:xfrm>
              <a:off x="2499310" y="2753360"/>
              <a:ext cx="1997967" cy="817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1F70CDE-6B12-4426-813B-F1A2ACA80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914" y="602552"/>
              <a:ext cx="1382762" cy="5546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me | Automated Logic">
              <a:extLst>
                <a:ext uri="{FF2B5EF4-FFF2-40B4-BE49-F238E27FC236}">
                  <a16:creationId xmlns:a16="http://schemas.microsoft.com/office/drawing/2014/main" id="{9FD46619-36BC-49AD-9714-82831C594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22" y="625077"/>
              <a:ext cx="1560701" cy="509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limo - Belimo Americas #4 on Vimeo">
              <a:extLst>
                <a:ext uri="{FF2B5EF4-FFF2-40B4-BE49-F238E27FC236}">
                  <a16:creationId xmlns:a16="http://schemas.microsoft.com/office/drawing/2014/main" id="{0F513A17-C87E-442E-AE35-A789BD6CD0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667" y="521592"/>
              <a:ext cx="1546524" cy="6131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iemens-Logo | EIT RawMaterials">
              <a:extLst>
                <a:ext uri="{FF2B5EF4-FFF2-40B4-BE49-F238E27FC236}">
                  <a16:creationId xmlns:a16="http://schemas.microsoft.com/office/drawing/2014/main" id="{2504ED78-72DF-49A8-B1FA-D62238191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0722" y="2688042"/>
              <a:ext cx="1931752" cy="8176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38113EE-3FF0-4301-9314-CA43339B268C}"/>
                </a:ext>
              </a:extLst>
            </p:cNvPr>
            <p:cNvPicPr>
              <a:picLocks noChangeAspect="1"/>
            </p:cNvPicPr>
            <p:nvPr/>
          </p:nvPicPr>
          <p:blipFill>
            <a:blip r:embed="rId9"/>
            <a:stretch>
              <a:fillRect/>
            </a:stretch>
          </p:blipFill>
          <p:spPr>
            <a:xfrm>
              <a:off x="617381" y="1664597"/>
              <a:ext cx="1352381" cy="557143"/>
            </a:xfrm>
            <a:prstGeom prst="rect">
              <a:avLst/>
            </a:prstGeom>
          </p:spPr>
        </p:pic>
        <p:pic>
          <p:nvPicPr>
            <p:cNvPr id="18" name="Picture 2" descr="Distech Controls — Performance Automation Solutions, Inc.">
              <a:extLst>
                <a:ext uri="{FF2B5EF4-FFF2-40B4-BE49-F238E27FC236}">
                  <a16:creationId xmlns:a16="http://schemas.microsoft.com/office/drawing/2014/main" id="{2392E44B-9FDE-4A83-B275-AF2BD8FB13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758"/>
            <a:stretch/>
          </p:blipFill>
          <p:spPr bwMode="auto">
            <a:xfrm>
              <a:off x="2715206" y="1627273"/>
              <a:ext cx="1566177" cy="7507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Johnson Controls Logo PNG Image for Free">
              <a:extLst>
                <a:ext uri="{FF2B5EF4-FFF2-40B4-BE49-F238E27FC236}">
                  <a16:creationId xmlns:a16="http://schemas.microsoft.com/office/drawing/2014/main" id="{432378B7-986C-4BEF-A731-897B468A47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296" y="2597331"/>
              <a:ext cx="1786549" cy="8176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155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1CEB081-CD23-4709-BA68-D3043B6010C2}"/>
              </a:ext>
            </a:extLst>
          </p:cNvPr>
          <p:cNvSpPr>
            <a:spLocks noGrp="1"/>
          </p:cNvSpPr>
          <p:nvPr>
            <p:ph type="body" sz="quarter" idx="12"/>
          </p:nvPr>
        </p:nvSpPr>
        <p:spPr>
          <a:xfrm>
            <a:off x="4422775" y="2944105"/>
            <a:ext cx="6216650" cy="1357730"/>
          </a:xfrm>
        </p:spPr>
        <p:txBody>
          <a:bodyPr>
            <a:normAutofit/>
          </a:bodyPr>
          <a:lstStyle/>
          <a:p>
            <a:pPr marL="0" indent="0" algn="ctr">
              <a:buNone/>
            </a:pPr>
            <a:r>
              <a:rPr lang="en-CA" dirty="0"/>
              <a:t>Interpreting and Leveraging IAQ Data in the Connected Building</a:t>
            </a:r>
          </a:p>
          <a:p>
            <a:pPr marL="0" indent="0" algn="ctr">
              <a:buNone/>
            </a:pPr>
            <a:endParaRPr lang="en-CA" dirty="0"/>
          </a:p>
          <a:p>
            <a:pPr marL="0" indent="0" algn="ctr">
              <a:buNone/>
            </a:pPr>
            <a:endParaRPr lang="en-CA" dirty="0"/>
          </a:p>
        </p:txBody>
      </p:sp>
      <p:sp>
        <p:nvSpPr>
          <p:cNvPr id="15" name="Slide Number Placeholder 1">
            <a:extLst>
              <a:ext uri="{FF2B5EF4-FFF2-40B4-BE49-F238E27FC236}">
                <a16:creationId xmlns:a16="http://schemas.microsoft.com/office/drawing/2014/main" id="{B212BD0D-B987-4648-9162-07B9DD67B99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9</a:t>
            </a:fld>
            <a:endParaRPr lang="en-US"/>
          </a:p>
        </p:txBody>
      </p:sp>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5.  Keynote</a:t>
            </a:r>
            <a:br>
              <a:rPr lang="en-US" dirty="0"/>
            </a:br>
            <a:r>
              <a:rPr lang="en-US" sz="2800" dirty="0"/>
              <a:t>Marta Klopotowska (CABA)</a:t>
            </a:r>
          </a:p>
        </p:txBody>
      </p:sp>
      <p:pic>
        <p:nvPicPr>
          <p:cNvPr id="17" name="Picture 16">
            <a:extLst>
              <a:ext uri="{FF2B5EF4-FFF2-40B4-BE49-F238E27FC236}">
                <a16:creationId xmlns:a16="http://schemas.microsoft.com/office/drawing/2014/main" id="{E5AC369B-87DC-4035-AF24-1A6592A737E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830" y="2318703"/>
            <a:ext cx="1890396" cy="2777172"/>
          </a:xfrm>
          <a:prstGeom prst="rect">
            <a:avLst/>
          </a:prstGeom>
          <a:noFill/>
          <a:ln>
            <a:noFill/>
          </a:ln>
        </p:spPr>
      </p:pic>
    </p:spTree>
    <p:extLst>
      <p:ext uri="{BB962C8B-B14F-4D97-AF65-F5344CB8AC3E}">
        <p14:creationId xmlns:p14="http://schemas.microsoft.com/office/powerpoint/2010/main" val="2693195115"/>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2_JLL Black">
  <a:themeElements>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fontScheme name="1_JLL Black">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ange Color Field">
  <a:themeElements>
    <a:clrScheme name="EXP">
      <a:dk1>
        <a:sysClr val="windowText" lastClr="000000"/>
      </a:dk1>
      <a:lt1>
        <a:srgbClr val="FFFFFF"/>
      </a:lt1>
      <a:dk2>
        <a:srgbClr val="000000"/>
      </a:dk2>
      <a:lt2>
        <a:srgbClr val="FFFFFF"/>
      </a:lt2>
      <a:accent1>
        <a:srgbClr val="9A2025"/>
      </a:accent1>
      <a:accent2>
        <a:srgbClr val="D38B2D"/>
      </a:accent2>
      <a:accent3>
        <a:srgbClr val="75959D"/>
      </a:accent3>
      <a:accent4>
        <a:srgbClr val="7E7B56"/>
      </a:accent4>
      <a:accent5>
        <a:srgbClr val="BBB674"/>
      </a:accent5>
      <a:accent6>
        <a:srgbClr val="ABC02A"/>
      </a:accent6>
      <a:hlink>
        <a:srgbClr val="FFFFFE"/>
      </a:hlink>
      <a:folHlink>
        <a:srgbClr val="FFFFFF"/>
      </a:folHlink>
    </a:clrScheme>
    <a:fontScheme name="ex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2.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6113</TotalTime>
  <Words>8290</Words>
  <Application>Microsoft Office PowerPoint</Application>
  <PresentationFormat>Widescreen</PresentationFormat>
  <Paragraphs>602</Paragraphs>
  <Slides>52</Slides>
  <Notes>35</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52</vt:i4>
      </vt:variant>
    </vt:vector>
  </HeadingPairs>
  <TitlesOfParts>
    <vt:vector size="70" baseType="lpstr">
      <vt:lpstr>Arial</vt:lpstr>
      <vt:lpstr>Arial Narrow</vt:lpstr>
      <vt:lpstr>Calibri</vt:lpstr>
      <vt:lpstr>Gill Sans</vt:lpstr>
      <vt:lpstr>Helvetica</vt:lpstr>
      <vt:lpstr>Helvetica Neue Light</vt:lpstr>
      <vt:lpstr>Manrope</vt:lpstr>
      <vt:lpstr>Manrope Medium</vt:lpstr>
      <vt:lpstr>Montserrat</vt:lpstr>
      <vt:lpstr>Montserrat Light</vt:lpstr>
      <vt:lpstr>Roboto</vt:lpstr>
      <vt:lpstr>Times New Roman</vt:lpstr>
      <vt:lpstr>CABA Presentation 1</vt:lpstr>
      <vt:lpstr>2_JLL Black</vt:lpstr>
      <vt:lpstr>Orange Color Field</vt:lpstr>
      <vt:lpstr>Simple Light</vt:lpstr>
      <vt:lpstr>Simple Light</vt:lpstr>
      <vt:lpstr>Simple Light</vt:lpstr>
      <vt:lpstr>Intelligent Buildings Council (IBC) Webinar Meeting will commence 12:05pm ET  Tuesday, May 30, 2023  |  12 NOON – 1:30 PM (ET) </vt:lpstr>
      <vt:lpstr>1.  Agenda Greg Walker (CABA) </vt:lpstr>
      <vt:lpstr>2.  Call to Order, Welcome, Introductions, About the IBC Bob Allan (NAVCO, Inc.) </vt:lpstr>
      <vt:lpstr>3.  Administrative  Bob Allan (NAVCO, Inc.)</vt:lpstr>
      <vt:lpstr>3.  Administrative Greg Walker (CABA)</vt:lpstr>
      <vt:lpstr>4.  Research Update Greg Walker (CABA)</vt:lpstr>
      <vt:lpstr>4.  Research Update Greg Walker (CABA)</vt:lpstr>
      <vt:lpstr>4.  Research Update Greg Walker (CABA)</vt:lpstr>
      <vt:lpstr>PowerPoint Presentation</vt:lpstr>
      <vt:lpstr>Interpreting and Leveraging IAQ Data in the Connected Building</vt:lpstr>
      <vt:lpstr>PowerPoint Presentation</vt:lpstr>
      <vt:lpstr>A Short  Story</vt:lpstr>
      <vt:lpstr>About Kaiterra</vt:lpstr>
      <vt:lpstr>PowerPoint Presentation</vt:lpstr>
      <vt:lpstr>Healthy, Connected Buildings and the  Fundamentals of IAQ</vt:lpstr>
      <vt:lpstr>PowerPoint Presentation</vt:lpstr>
      <vt:lpstr>PowerPoint Presentation</vt:lpstr>
      <vt:lpstr>An Introduction to Healthy Buildings</vt:lpstr>
      <vt:lpstr>PowerPoint Presentation</vt:lpstr>
      <vt:lpstr>The Various Elements of IAQ</vt:lpstr>
      <vt:lpstr>Collecting and Interpreting  IAQ Data </vt:lpstr>
      <vt:lpstr>PowerPoint Presentation</vt:lpstr>
      <vt:lpstr>PowerPoint Presentation</vt:lpstr>
      <vt:lpstr>The Trouble With Spot Checks</vt:lpstr>
      <vt:lpstr>Why Continuous Monitoring?</vt:lpstr>
      <vt:lpstr>PowerPoint Presentation</vt:lpstr>
      <vt:lpstr>4-Step Action Plan for Managing IAQ in the Built Environment</vt:lpstr>
      <vt:lpstr>The Bottom Line of  Clean Air</vt:lpstr>
      <vt:lpstr>3 Benefits of IAQ Monitoring</vt:lpstr>
      <vt:lpstr>Generate Value</vt:lpstr>
      <vt:lpstr>PowerPoint Presentation</vt:lpstr>
      <vt:lpstr>PowerPoint Presentation</vt:lpstr>
      <vt:lpstr>Reduce Costs</vt:lpstr>
      <vt:lpstr>PowerPoint Presentation</vt:lpstr>
      <vt:lpstr>Maximize Time</vt:lpstr>
      <vt:lpstr>PowerPoint Presentation</vt:lpstr>
      <vt:lpstr>Best Practices and Case Studies</vt:lpstr>
      <vt:lpstr>Case  Study</vt:lpstr>
      <vt:lpstr>Detailed Insights &amp; Optimization Tips</vt:lpstr>
      <vt:lpstr>Case Study</vt:lpstr>
      <vt:lpstr>Dive Into Each Parameter and Identify Any Trends</vt:lpstr>
      <vt:lpstr>Case Study</vt:lpstr>
      <vt:lpstr>Easily Identify Opportunities to Improve IAQ</vt:lpstr>
      <vt:lpstr>Get a Headstart on Your IAQ Journey!</vt:lpstr>
      <vt:lpstr>PowerPoint Presentation</vt:lpstr>
      <vt:lpstr>6. CABA Podcasts Chris Larry (Exp US Services Inc.)</vt:lpstr>
      <vt:lpstr>7.  White Paper Sub-Committee Update  Ken Wacks (Ken Wacks Associates)</vt:lpstr>
      <vt:lpstr>7.  White Paper Sub-Committee Update  Ken Wacks (Ken Wacks Associates)</vt:lpstr>
      <vt:lpstr>8.  New Business Bob Allan (NAVCO, Inc.)</vt:lpstr>
      <vt:lpstr>9.  Announcements Robert Lane (Robert H. Lane &amp; Associates Inc.)</vt:lpstr>
      <vt:lpstr>9.  Announcements Robert Lane (Robert H. Lane &amp; Associates Inc.)</vt:lpstr>
      <vt:lpstr>10.  Adjournment Bob Allan (NAVCO,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cp:lastModifiedBy>
  <cp:revision>70</cp:revision>
  <dcterms:created xsi:type="dcterms:W3CDTF">2018-08-09T13:04:51Z</dcterms:created>
  <dcterms:modified xsi:type="dcterms:W3CDTF">2023-05-30T15:18:26Z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