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4363" r:id="rId5"/>
    <p:sldMasterId id="2147484387" r:id="rId6"/>
  </p:sldMasterIdLst>
  <p:notesMasterIdLst>
    <p:notesMasterId r:id="rId55"/>
  </p:notesMasterIdLst>
  <p:sldIdLst>
    <p:sldId id="922" r:id="rId7"/>
    <p:sldId id="257" r:id="rId8"/>
    <p:sldId id="258" r:id="rId9"/>
    <p:sldId id="259" r:id="rId10"/>
    <p:sldId id="879" r:id="rId11"/>
    <p:sldId id="759" r:id="rId12"/>
    <p:sldId id="952" r:id="rId13"/>
    <p:sldId id="461" r:id="rId14"/>
    <p:sldId id="953" r:id="rId15"/>
    <p:sldId id="954" r:id="rId16"/>
    <p:sldId id="955" r:id="rId17"/>
    <p:sldId id="956" r:id="rId18"/>
    <p:sldId id="957" r:id="rId19"/>
    <p:sldId id="958" r:id="rId20"/>
    <p:sldId id="959" r:id="rId21"/>
    <p:sldId id="960" r:id="rId22"/>
    <p:sldId id="961" r:id="rId23"/>
    <p:sldId id="962" r:id="rId24"/>
    <p:sldId id="963" r:id="rId25"/>
    <p:sldId id="964" r:id="rId26"/>
    <p:sldId id="965" r:id="rId27"/>
    <p:sldId id="966" r:id="rId28"/>
    <p:sldId id="967" r:id="rId29"/>
    <p:sldId id="968" r:id="rId30"/>
    <p:sldId id="969" r:id="rId31"/>
    <p:sldId id="970" r:id="rId32"/>
    <p:sldId id="971" r:id="rId33"/>
    <p:sldId id="972" r:id="rId34"/>
    <p:sldId id="973" r:id="rId35"/>
    <p:sldId id="974" r:id="rId36"/>
    <p:sldId id="975" r:id="rId37"/>
    <p:sldId id="976" r:id="rId38"/>
    <p:sldId id="977" r:id="rId39"/>
    <p:sldId id="978" r:id="rId40"/>
    <p:sldId id="979" r:id="rId41"/>
    <p:sldId id="980" r:id="rId42"/>
    <p:sldId id="981" r:id="rId43"/>
    <p:sldId id="982" r:id="rId44"/>
    <p:sldId id="983" r:id="rId45"/>
    <p:sldId id="984" r:id="rId46"/>
    <p:sldId id="985" r:id="rId47"/>
    <p:sldId id="986" r:id="rId48"/>
    <p:sldId id="937" r:id="rId49"/>
    <p:sldId id="443" r:id="rId50"/>
    <p:sldId id="895" r:id="rId51"/>
    <p:sldId id="900" r:id="rId52"/>
    <p:sldId id="901" r:id="rId53"/>
    <p:sldId id="75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5E4D9A-CD9E-4776-A49F-8EC63D17AD8F}" v="259" dt="2023-02-28T13:38:54.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75" d="100"/>
          <a:sy n="75" d="100"/>
        </p:scale>
        <p:origin x="1092" y="9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userId="eac6eb22-5f14-46b4-a4ea-a86e6e8c4acc" providerId="ADAL" clId="{BEBF8FBA-775B-4EDD-BA0B-EC9CBA91A509}"/>
    <pc:docChg chg="undo custSel addSld delSld modSld sldOrd addMainMaster delMainMaster modMainMaster">
      <pc:chgData name="Marta" userId="eac6eb22-5f14-46b4-a4ea-a86e6e8c4acc" providerId="ADAL" clId="{BEBF8FBA-775B-4EDD-BA0B-EC9CBA91A509}" dt="2022-02-14T14:11:16.002" v="541" actId="22"/>
      <pc:docMkLst>
        <pc:docMk/>
      </pc:docMkLst>
      <pc:sldChg chg="addSp delSp modSp del mod">
        <pc:chgData name="Marta" userId="eac6eb22-5f14-46b4-a4ea-a86e6e8c4acc" providerId="ADAL" clId="{BEBF8FBA-775B-4EDD-BA0B-EC9CBA91A509}" dt="2022-02-10T16:12:38.097" v="521" actId="47"/>
        <pc:sldMkLst>
          <pc:docMk/>
          <pc:sldMk cId="573922979" sldId="256"/>
        </pc:sldMkLst>
        <pc:spChg chg="mod">
          <ac:chgData name="Marta" userId="eac6eb22-5f14-46b4-a4ea-a86e6e8c4acc" providerId="ADAL" clId="{BEBF8FBA-775B-4EDD-BA0B-EC9CBA91A509}" dt="2022-02-10T16:07:34.787" v="432" actId="6549"/>
          <ac:spMkLst>
            <pc:docMk/>
            <pc:sldMk cId="573922979" sldId="256"/>
            <ac:spMk id="3" creationId="{00000000-0000-0000-0000-000000000000}"/>
          </ac:spMkLst>
        </pc:spChg>
        <pc:spChg chg="mod">
          <ac:chgData name="Marta" userId="eac6eb22-5f14-46b4-a4ea-a86e6e8c4acc" providerId="ADAL" clId="{BEBF8FBA-775B-4EDD-BA0B-EC9CBA91A509}" dt="2022-02-10T16:08:35.042" v="481" actId="14100"/>
          <ac:spMkLst>
            <pc:docMk/>
            <pc:sldMk cId="573922979" sldId="256"/>
            <ac:spMk id="4" creationId="{00000000-0000-0000-0000-000000000000}"/>
          </ac:spMkLst>
        </pc:spChg>
        <pc:spChg chg="add del mod">
          <ac:chgData name="Marta" userId="eac6eb22-5f14-46b4-a4ea-a86e6e8c4acc" providerId="ADAL" clId="{BEBF8FBA-775B-4EDD-BA0B-EC9CBA91A509}" dt="2022-02-09T12:41:28.029" v="45" actId="478"/>
          <ac:spMkLst>
            <pc:docMk/>
            <pc:sldMk cId="573922979" sldId="256"/>
            <ac:spMk id="5" creationId="{295D98BD-FBEC-4E56-BDFF-9C5D8FF322E9}"/>
          </ac:spMkLst>
        </pc:spChg>
      </pc:sldChg>
      <pc:sldChg chg="modSp mod">
        <pc:chgData name="Marta" userId="eac6eb22-5f14-46b4-a4ea-a86e6e8c4acc" providerId="ADAL" clId="{BEBF8FBA-775B-4EDD-BA0B-EC9CBA91A509}" dt="2022-02-09T12:44:22.697" v="176" actId="20577"/>
        <pc:sldMkLst>
          <pc:docMk/>
          <pc:sldMk cId="2325718728" sldId="257"/>
        </pc:sldMkLst>
        <pc:spChg chg="mod">
          <ac:chgData name="Marta" userId="eac6eb22-5f14-46b4-a4ea-a86e6e8c4acc" providerId="ADAL" clId="{BEBF8FBA-775B-4EDD-BA0B-EC9CBA91A509}" dt="2022-02-09T12:44:22.697" v="176" actId="20577"/>
          <ac:spMkLst>
            <pc:docMk/>
            <pc:sldMk cId="2325718728" sldId="257"/>
            <ac:spMk id="10" creationId="{6D5EDE2A-40A4-4199-AAF2-68729E10C1E4}"/>
          </ac:spMkLst>
        </pc:spChg>
      </pc:sldChg>
      <pc:sldChg chg="delSp modSp mod">
        <pc:chgData name="Marta" userId="eac6eb22-5f14-46b4-a4ea-a86e6e8c4acc" providerId="ADAL" clId="{BEBF8FBA-775B-4EDD-BA0B-EC9CBA91A509}" dt="2022-02-09T12:45:55.938" v="203" actId="113"/>
        <pc:sldMkLst>
          <pc:docMk/>
          <pc:sldMk cId="3528939462" sldId="258"/>
        </pc:sldMkLst>
        <pc:spChg chg="mod">
          <ac:chgData name="Marta" userId="eac6eb22-5f14-46b4-a4ea-a86e6e8c4acc" providerId="ADAL" clId="{BEBF8FBA-775B-4EDD-BA0B-EC9CBA91A509}" dt="2022-02-09T12:45:55.938" v="203" actId="113"/>
          <ac:spMkLst>
            <pc:docMk/>
            <pc:sldMk cId="3528939462" sldId="258"/>
            <ac:spMk id="4" creationId="{00000000-0000-0000-0000-000000000000}"/>
          </ac:spMkLst>
        </pc:spChg>
        <pc:spChg chg="del">
          <ac:chgData name="Marta" userId="eac6eb22-5f14-46b4-a4ea-a86e6e8c4acc" providerId="ADAL" clId="{BEBF8FBA-775B-4EDD-BA0B-EC9CBA91A509}" dt="2022-02-09T12:44:41.344" v="177" actId="478"/>
          <ac:spMkLst>
            <pc:docMk/>
            <pc:sldMk cId="3528939462" sldId="258"/>
            <ac:spMk id="30" creationId="{F16E3029-CEC8-4057-96C8-385F23297589}"/>
          </ac:spMkLst>
        </pc:spChg>
        <pc:spChg chg="mod">
          <ac:chgData name="Marta" userId="eac6eb22-5f14-46b4-a4ea-a86e6e8c4acc" providerId="ADAL" clId="{BEBF8FBA-775B-4EDD-BA0B-EC9CBA91A509}" dt="2022-02-09T12:44:56.862" v="178" actId="1076"/>
          <ac:spMkLst>
            <pc:docMk/>
            <pc:sldMk cId="3528939462" sldId="258"/>
            <ac:spMk id="31" creationId="{0FFFDE97-0F33-4DAA-A8FB-638701428683}"/>
          </ac:spMkLst>
        </pc:spChg>
        <pc:spChg chg="mod">
          <ac:chgData name="Marta" userId="eac6eb22-5f14-46b4-a4ea-a86e6e8c4acc" providerId="ADAL" clId="{BEBF8FBA-775B-4EDD-BA0B-EC9CBA91A509}" dt="2022-02-09T12:44:56.862" v="178" actId="1076"/>
          <ac:spMkLst>
            <pc:docMk/>
            <pc:sldMk cId="3528939462" sldId="258"/>
            <ac:spMk id="37" creationId="{C86F1097-EA2C-443A-BCFA-1FDC47FB3B35}"/>
          </ac:spMkLst>
        </pc:spChg>
        <pc:spChg chg="mod">
          <ac:chgData name="Marta" userId="eac6eb22-5f14-46b4-a4ea-a86e6e8c4acc" providerId="ADAL" clId="{BEBF8FBA-775B-4EDD-BA0B-EC9CBA91A509}" dt="2022-02-09T12:44:56.862" v="178" actId="1076"/>
          <ac:spMkLst>
            <pc:docMk/>
            <pc:sldMk cId="3528939462" sldId="258"/>
            <ac:spMk id="42" creationId="{BC18B817-EC74-4D59-9375-5B8440D38BE8}"/>
          </ac:spMkLst>
        </pc:spChg>
        <pc:picChg chg="del">
          <ac:chgData name="Marta" userId="eac6eb22-5f14-46b4-a4ea-a86e6e8c4acc" providerId="ADAL" clId="{BEBF8FBA-775B-4EDD-BA0B-EC9CBA91A509}" dt="2022-02-09T12:44:41.344" v="177" actId="478"/>
          <ac:picMkLst>
            <pc:docMk/>
            <pc:sldMk cId="3528939462" sldId="258"/>
            <ac:picMk id="5" creationId="{71F36230-A1C9-4BC0-8D92-571F154E1283}"/>
          </ac:picMkLst>
        </pc:picChg>
        <pc:picChg chg="del">
          <ac:chgData name="Marta" userId="eac6eb22-5f14-46b4-a4ea-a86e6e8c4acc" providerId="ADAL" clId="{BEBF8FBA-775B-4EDD-BA0B-EC9CBA91A509}" dt="2022-02-09T12:44:41.344" v="177" actId="478"/>
          <ac:picMkLst>
            <pc:docMk/>
            <pc:sldMk cId="3528939462" sldId="258"/>
            <ac:picMk id="7" creationId="{06695DEA-0A8B-481B-B021-DE2B0E5ACF07}"/>
          </ac:picMkLst>
        </pc:picChg>
        <pc:picChg chg="mod">
          <ac:chgData name="Marta" userId="eac6eb22-5f14-46b4-a4ea-a86e6e8c4acc" providerId="ADAL" clId="{BEBF8FBA-775B-4EDD-BA0B-EC9CBA91A509}" dt="2022-02-09T12:44:56.862" v="178" actId="1076"/>
          <ac:picMkLst>
            <pc:docMk/>
            <pc:sldMk cId="3528939462" sldId="258"/>
            <ac:picMk id="35" creationId="{22CB4335-C959-482C-8398-30BC363FB760}"/>
          </ac:picMkLst>
        </pc:picChg>
        <pc:picChg chg="mod">
          <ac:chgData name="Marta" userId="eac6eb22-5f14-46b4-a4ea-a86e6e8c4acc" providerId="ADAL" clId="{BEBF8FBA-775B-4EDD-BA0B-EC9CBA91A509}" dt="2022-02-09T12:44:56.862" v="178" actId="1076"/>
          <ac:picMkLst>
            <pc:docMk/>
            <pc:sldMk cId="3528939462" sldId="258"/>
            <ac:picMk id="36" creationId="{940EAE47-5ED3-4190-AE81-60E67EA43EE0}"/>
          </ac:picMkLst>
        </pc:picChg>
        <pc:picChg chg="mod">
          <ac:chgData name="Marta" userId="eac6eb22-5f14-46b4-a4ea-a86e6e8c4acc" providerId="ADAL" clId="{BEBF8FBA-775B-4EDD-BA0B-EC9CBA91A509}" dt="2022-02-09T12:44:56.862" v="178" actId="1076"/>
          <ac:picMkLst>
            <pc:docMk/>
            <pc:sldMk cId="3528939462" sldId="258"/>
            <ac:picMk id="38" creationId="{02E81091-DF62-411D-AA21-8DB191B5C0E7}"/>
          </ac:picMkLst>
        </pc:picChg>
        <pc:picChg chg="mod">
          <ac:chgData name="Marta" userId="eac6eb22-5f14-46b4-a4ea-a86e6e8c4acc" providerId="ADAL" clId="{BEBF8FBA-775B-4EDD-BA0B-EC9CBA91A509}" dt="2022-02-09T12:44:56.862" v="178" actId="1076"/>
          <ac:picMkLst>
            <pc:docMk/>
            <pc:sldMk cId="3528939462" sldId="258"/>
            <ac:picMk id="40" creationId="{917B7615-CBAC-4B21-8CAF-E917F2B9D40C}"/>
          </ac:picMkLst>
        </pc:picChg>
        <pc:picChg chg="mod">
          <ac:chgData name="Marta" userId="eac6eb22-5f14-46b4-a4ea-a86e6e8c4acc" providerId="ADAL" clId="{BEBF8FBA-775B-4EDD-BA0B-EC9CBA91A509}" dt="2022-02-09T12:44:56.862" v="178" actId="1076"/>
          <ac:picMkLst>
            <pc:docMk/>
            <pc:sldMk cId="3528939462" sldId="258"/>
            <ac:picMk id="41" creationId="{ACA6A063-31BC-4A91-9C62-478ABE9B4F5F}"/>
          </ac:picMkLst>
        </pc:picChg>
        <pc:picChg chg="mod">
          <ac:chgData name="Marta" userId="eac6eb22-5f14-46b4-a4ea-a86e6e8c4acc" providerId="ADAL" clId="{BEBF8FBA-775B-4EDD-BA0B-EC9CBA91A509}" dt="2022-02-09T12:44:56.862" v="178" actId="1076"/>
          <ac:picMkLst>
            <pc:docMk/>
            <pc:sldMk cId="3528939462" sldId="258"/>
            <ac:picMk id="43" creationId="{DC581594-6A58-4E61-837A-FED11E50D6CE}"/>
          </ac:picMkLst>
        </pc:picChg>
      </pc:sldChg>
      <pc:sldChg chg="modSp mod">
        <pc:chgData name="Marta" userId="eac6eb22-5f14-46b4-a4ea-a86e6e8c4acc" providerId="ADAL" clId="{BEBF8FBA-775B-4EDD-BA0B-EC9CBA91A509}" dt="2022-02-09T12:46:38.135" v="220" actId="20577"/>
        <pc:sldMkLst>
          <pc:docMk/>
          <pc:sldMk cId="3246698477" sldId="259"/>
        </pc:sldMkLst>
        <pc:spChg chg="mod">
          <ac:chgData name="Marta" userId="eac6eb22-5f14-46b4-a4ea-a86e6e8c4acc" providerId="ADAL" clId="{BEBF8FBA-775B-4EDD-BA0B-EC9CBA91A509}" dt="2022-02-09T12:45:50.139" v="202" actId="113"/>
          <ac:spMkLst>
            <pc:docMk/>
            <pc:sldMk cId="3246698477" sldId="259"/>
            <ac:spMk id="3" creationId="{00000000-0000-0000-0000-000000000000}"/>
          </ac:spMkLst>
        </pc:spChg>
        <pc:spChg chg="mod">
          <ac:chgData name="Marta" userId="eac6eb22-5f14-46b4-a4ea-a86e6e8c4acc" providerId="ADAL" clId="{BEBF8FBA-775B-4EDD-BA0B-EC9CBA91A509}" dt="2022-02-09T12:46:38.135" v="220" actId="20577"/>
          <ac:spMkLst>
            <pc:docMk/>
            <pc:sldMk cId="3246698477" sldId="259"/>
            <ac:spMk id="6" creationId="{A0EE4CC9-0880-42C6-9DE7-6F418E1E107B}"/>
          </ac:spMkLst>
        </pc:spChg>
      </pc:sldChg>
      <pc:sldChg chg="del">
        <pc:chgData name="Marta" userId="eac6eb22-5f14-46b4-a4ea-a86e6e8c4acc" providerId="ADAL" clId="{BEBF8FBA-775B-4EDD-BA0B-EC9CBA91A509}" dt="2022-02-09T12:51:53.677" v="232" actId="47"/>
        <pc:sldMkLst>
          <pc:docMk/>
          <pc:sldMk cId="0" sldId="260"/>
        </pc:sldMkLst>
      </pc:sldChg>
      <pc:sldChg chg="del">
        <pc:chgData name="Marta" userId="eac6eb22-5f14-46b4-a4ea-a86e6e8c4acc" providerId="ADAL" clId="{BEBF8FBA-775B-4EDD-BA0B-EC9CBA91A509}" dt="2022-02-09T12:51:54.143" v="233" actId="47"/>
        <pc:sldMkLst>
          <pc:docMk/>
          <pc:sldMk cId="0" sldId="261"/>
        </pc:sldMkLst>
      </pc:sldChg>
      <pc:sldChg chg="del">
        <pc:chgData name="Marta" userId="eac6eb22-5f14-46b4-a4ea-a86e6e8c4acc" providerId="ADAL" clId="{BEBF8FBA-775B-4EDD-BA0B-EC9CBA91A509}" dt="2022-02-09T12:51:54.471" v="234" actId="47"/>
        <pc:sldMkLst>
          <pc:docMk/>
          <pc:sldMk cId="0" sldId="262"/>
        </pc:sldMkLst>
      </pc:sldChg>
      <pc:sldChg chg="del">
        <pc:chgData name="Marta" userId="eac6eb22-5f14-46b4-a4ea-a86e6e8c4acc" providerId="ADAL" clId="{BEBF8FBA-775B-4EDD-BA0B-EC9CBA91A509}" dt="2022-02-09T12:51:54.855" v="235" actId="47"/>
        <pc:sldMkLst>
          <pc:docMk/>
          <pc:sldMk cId="0" sldId="263"/>
        </pc:sldMkLst>
      </pc:sldChg>
      <pc:sldChg chg="del">
        <pc:chgData name="Marta" userId="eac6eb22-5f14-46b4-a4ea-a86e6e8c4acc" providerId="ADAL" clId="{BEBF8FBA-775B-4EDD-BA0B-EC9CBA91A509}" dt="2022-02-09T12:51:55.160" v="236" actId="47"/>
        <pc:sldMkLst>
          <pc:docMk/>
          <pc:sldMk cId="0" sldId="264"/>
        </pc:sldMkLst>
      </pc:sldChg>
      <pc:sldChg chg="del">
        <pc:chgData name="Marta" userId="eac6eb22-5f14-46b4-a4ea-a86e6e8c4acc" providerId="ADAL" clId="{BEBF8FBA-775B-4EDD-BA0B-EC9CBA91A509}" dt="2022-02-09T12:51:55.555" v="237" actId="47"/>
        <pc:sldMkLst>
          <pc:docMk/>
          <pc:sldMk cId="0" sldId="265"/>
        </pc:sldMkLst>
      </pc:sldChg>
      <pc:sldChg chg="del">
        <pc:chgData name="Marta" userId="eac6eb22-5f14-46b4-a4ea-a86e6e8c4acc" providerId="ADAL" clId="{BEBF8FBA-775B-4EDD-BA0B-EC9CBA91A509}" dt="2022-02-09T12:51:55.977" v="238" actId="47"/>
        <pc:sldMkLst>
          <pc:docMk/>
          <pc:sldMk cId="0" sldId="266"/>
        </pc:sldMkLst>
      </pc:sldChg>
      <pc:sldChg chg="add del">
        <pc:chgData name="Marta" userId="eac6eb22-5f14-46b4-a4ea-a86e6e8c4acc" providerId="ADAL" clId="{BEBF8FBA-775B-4EDD-BA0B-EC9CBA91A509}" dt="2022-02-10T12:50:33.088" v="394"/>
        <pc:sldMkLst>
          <pc:docMk/>
          <pc:sldMk cId="388307398" sldId="266"/>
        </pc:sldMkLst>
      </pc:sldChg>
      <pc:sldChg chg="del">
        <pc:chgData name="Marta" userId="eac6eb22-5f14-46b4-a4ea-a86e6e8c4acc" providerId="ADAL" clId="{BEBF8FBA-775B-4EDD-BA0B-EC9CBA91A509}" dt="2022-02-09T12:51:56.366" v="239" actId="47"/>
        <pc:sldMkLst>
          <pc:docMk/>
          <pc:sldMk cId="0" sldId="267"/>
        </pc:sldMkLst>
      </pc:sldChg>
      <pc:sldChg chg="add del">
        <pc:chgData name="Marta" userId="eac6eb22-5f14-46b4-a4ea-a86e6e8c4acc" providerId="ADAL" clId="{BEBF8FBA-775B-4EDD-BA0B-EC9CBA91A509}" dt="2022-02-10T12:50:33.088" v="394"/>
        <pc:sldMkLst>
          <pc:docMk/>
          <pc:sldMk cId="930551178" sldId="267"/>
        </pc:sldMkLst>
      </pc:sldChg>
      <pc:sldChg chg="del">
        <pc:chgData name="Marta" userId="eac6eb22-5f14-46b4-a4ea-a86e6e8c4acc" providerId="ADAL" clId="{BEBF8FBA-775B-4EDD-BA0B-EC9CBA91A509}" dt="2022-02-09T12:51:56.713" v="240" actId="47"/>
        <pc:sldMkLst>
          <pc:docMk/>
          <pc:sldMk cId="0" sldId="268"/>
        </pc:sldMkLst>
      </pc:sldChg>
      <pc:sldChg chg="del">
        <pc:chgData name="Marta" userId="eac6eb22-5f14-46b4-a4ea-a86e6e8c4acc" providerId="ADAL" clId="{BEBF8FBA-775B-4EDD-BA0B-EC9CBA91A509}" dt="2022-02-09T12:51:57.035" v="241" actId="47"/>
        <pc:sldMkLst>
          <pc:docMk/>
          <pc:sldMk cId="0" sldId="269"/>
        </pc:sldMkLst>
      </pc:sldChg>
      <pc:sldChg chg="del">
        <pc:chgData name="Marta" userId="eac6eb22-5f14-46b4-a4ea-a86e6e8c4acc" providerId="ADAL" clId="{BEBF8FBA-775B-4EDD-BA0B-EC9CBA91A509}" dt="2022-02-09T12:51:57.379" v="242" actId="47"/>
        <pc:sldMkLst>
          <pc:docMk/>
          <pc:sldMk cId="0" sldId="270"/>
        </pc:sldMkLst>
      </pc:sldChg>
      <pc:sldChg chg="del">
        <pc:chgData name="Marta" userId="eac6eb22-5f14-46b4-a4ea-a86e6e8c4acc" providerId="ADAL" clId="{BEBF8FBA-775B-4EDD-BA0B-EC9CBA91A509}" dt="2022-02-09T12:51:57.709" v="243" actId="47"/>
        <pc:sldMkLst>
          <pc:docMk/>
          <pc:sldMk cId="0" sldId="271"/>
        </pc:sldMkLst>
      </pc:sldChg>
      <pc:sldChg chg="del">
        <pc:chgData name="Marta" userId="eac6eb22-5f14-46b4-a4ea-a86e6e8c4acc" providerId="ADAL" clId="{BEBF8FBA-775B-4EDD-BA0B-EC9CBA91A509}" dt="2022-02-09T12:51:58.079" v="244" actId="47"/>
        <pc:sldMkLst>
          <pc:docMk/>
          <pc:sldMk cId="0" sldId="272"/>
        </pc:sldMkLst>
      </pc:sldChg>
      <pc:sldChg chg="del">
        <pc:chgData name="Marta" userId="eac6eb22-5f14-46b4-a4ea-a86e6e8c4acc" providerId="ADAL" clId="{BEBF8FBA-775B-4EDD-BA0B-EC9CBA91A509}" dt="2022-02-09T12:51:58.705" v="245" actId="47"/>
        <pc:sldMkLst>
          <pc:docMk/>
          <pc:sldMk cId="0" sldId="273"/>
        </pc:sldMkLst>
      </pc:sldChg>
      <pc:sldChg chg="del">
        <pc:chgData name="Marta" userId="eac6eb22-5f14-46b4-a4ea-a86e6e8c4acc" providerId="ADAL" clId="{BEBF8FBA-775B-4EDD-BA0B-EC9CBA91A509}" dt="2022-02-09T12:51:59.155" v="246" actId="47"/>
        <pc:sldMkLst>
          <pc:docMk/>
          <pc:sldMk cId="0" sldId="274"/>
        </pc:sldMkLst>
      </pc:sldChg>
      <pc:sldChg chg="del">
        <pc:chgData name="Marta" userId="eac6eb22-5f14-46b4-a4ea-a86e6e8c4acc" providerId="ADAL" clId="{BEBF8FBA-775B-4EDD-BA0B-EC9CBA91A509}" dt="2022-02-09T12:52:00.283" v="247" actId="47"/>
        <pc:sldMkLst>
          <pc:docMk/>
          <pc:sldMk cId="0" sldId="275"/>
        </pc:sldMkLst>
      </pc:sldChg>
      <pc:sldChg chg="del">
        <pc:chgData name="Marta" userId="eac6eb22-5f14-46b4-a4ea-a86e6e8c4acc" providerId="ADAL" clId="{BEBF8FBA-775B-4EDD-BA0B-EC9CBA91A509}" dt="2022-02-09T12:52:00.917" v="248" actId="47"/>
        <pc:sldMkLst>
          <pc:docMk/>
          <pc:sldMk cId="0" sldId="276"/>
        </pc:sldMkLst>
      </pc:sldChg>
      <pc:sldChg chg="del">
        <pc:chgData name="Marta" userId="eac6eb22-5f14-46b4-a4ea-a86e6e8c4acc" providerId="ADAL" clId="{BEBF8FBA-775B-4EDD-BA0B-EC9CBA91A509}" dt="2022-02-09T12:52:01.340" v="249" actId="47"/>
        <pc:sldMkLst>
          <pc:docMk/>
          <pc:sldMk cId="0" sldId="277"/>
        </pc:sldMkLst>
      </pc:sldChg>
      <pc:sldChg chg="del">
        <pc:chgData name="Marta" userId="eac6eb22-5f14-46b4-a4ea-a86e6e8c4acc" providerId="ADAL" clId="{BEBF8FBA-775B-4EDD-BA0B-EC9CBA91A509}" dt="2022-02-09T12:52:01.761" v="250" actId="47"/>
        <pc:sldMkLst>
          <pc:docMk/>
          <pc:sldMk cId="0" sldId="278"/>
        </pc:sldMkLst>
      </pc:sldChg>
      <pc:sldChg chg="del">
        <pc:chgData name="Marta" userId="eac6eb22-5f14-46b4-a4ea-a86e6e8c4acc" providerId="ADAL" clId="{BEBF8FBA-775B-4EDD-BA0B-EC9CBA91A509}" dt="2022-02-09T12:52:02.466" v="251" actId="47"/>
        <pc:sldMkLst>
          <pc:docMk/>
          <pc:sldMk cId="0" sldId="279"/>
        </pc:sldMkLst>
      </pc:sldChg>
      <pc:sldChg chg="del">
        <pc:chgData name="Marta" userId="eac6eb22-5f14-46b4-a4ea-a86e6e8c4acc" providerId="ADAL" clId="{BEBF8FBA-775B-4EDD-BA0B-EC9CBA91A509}" dt="2022-02-09T12:52:03.086" v="252" actId="47"/>
        <pc:sldMkLst>
          <pc:docMk/>
          <pc:sldMk cId="0" sldId="280"/>
        </pc:sldMkLst>
      </pc:sldChg>
      <pc:sldChg chg="addSp delSp modSp mod">
        <pc:chgData name="Marta" userId="eac6eb22-5f14-46b4-a4ea-a86e6e8c4acc" providerId="ADAL" clId="{BEBF8FBA-775B-4EDD-BA0B-EC9CBA91A509}" dt="2022-02-09T12:49:39.045" v="227" actId="27636"/>
        <pc:sldMkLst>
          <pc:docMk/>
          <pc:sldMk cId="2693195115" sldId="461"/>
        </pc:sldMkLst>
        <pc:spChg chg="mod">
          <ac:chgData name="Marta" userId="eac6eb22-5f14-46b4-a4ea-a86e6e8c4acc" providerId="ADAL" clId="{BEBF8FBA-775B-4EDD-BA0B-EC9CBA91A509}" dt="2022-02-09T12:49:39.045" v="227" actId="27636"/>
          <ac:spMkLst>
            <pc:docMk/>
            <pc:sldMk cId="2693195115" sldId="461"/>
            <ac:spMk id="14" creationId="{81CEB081-CD23-4709-BA68-D3043B6010C2}"/>
          </ac:spMkLst>
        </pc:spChg>
        <pc:grpChg chg="del">
          <ac:chgData name="Marta" userId="eac6eb22-5f14-46b4-a4ea-a86e6e8c4acc" providerId="ADAL" clId="{BEBF8FBA-775B-4EDD-BA0B-EC9CBA91A509}" dt="2022-02-09T12:49:08.420" v="222" actId="478"/>
          <ac:grpSpMkLst>
            <pc:docMk/>
            <pc:sldMk cId="2693195115" sldId="461"/>
            <ac:grpSpMk id="2" creationId="{C79CE5A5-5DF8-401C-A93E-78CC4FBBC76C}"/>
          </ac:grpSpMkLst>
        </pc:grpChg>
        <pc:picChg chg="add mod">
          <ac:chgData name="Marta" userId="eac6eb22-5f14-46b4-a4ea-a86e6e8c4acc" providerId="ADAL" clId="{BEBF8FBA-775B-4EDD-BA0B-EC9CBA91A509}" dt="2022-02-09T12:49:18.515" v="225" actId="1076"/>
          <ac:picMkLst>
            <pc:docMk/>
            <pc:sldMk cId="2693195115" sldId="461"/>
            <ac:picMk id="12" creationId="{37E4BE3F-0478-417C-B635-345DA7AAA6A9}"/>
          </ac:picMkLst>
        </pc:picChg>
      </pc:sldChg>
      <pc:sldChg chg="modSp mod">
        <pc:chgData name="Marta" userId="eac6eb22-5f14-46b4-a4ea-a86e6e8c4acc" providerId="ADAL" clId="{BEBF8FBA-775B-4EDD-BA0B-EC9CBA91A509}" dt="2022-02-09T13:06:29.881" v="276" actId="20577"/>
        <pc:sldMkLst>
          <pc:docMk/>
          <pc:sldMk cId="2932444859" sldId="756"/>
        </pc:sldMkLst>
        <pc:spChg chg="mod">
          <ac:chgData name="Marta" userId="eac6eb22-5f14-46b4-a4ea-a86e6e8c4acc" providerId="ADAL" clId="{BEBF8FBA-775B-4EDD-BA0B-EC9CBA91A509}" dt="2022-02-09T13:06:16.774" v="260"/>
          <ac:spMkLst>
            <pc:docMk/>
            <pc:sldMk cId="2932444859" sldId="756"/>
            <ac:spMk id="4" creationId="{00000000-0000-0000-0000-000000000000}"/>
          </ac:spMkLst>
        </pc:spChg>
        <pc:spChg chg="mod">
          <ac:chgData name="Marta" userId="eac6eb22-5f14-46b4-a4ea-a86e6e8c4acc" providerId="ADAL" clId="{BEBF8FBA-775B-4EDD-BA0B-EC9CBA91A509}" dt="2022-02-09T13:06:29.881" v="276" actId="20577"/>
          <ac:spMkLst>
            <pc:docMk/>
            <pc:sldMk cId="2932444859" sldId="756"/>
            <ac:spMk id="8" creationId="{994CAA25-984D-4484-838B-9B092E7155F2}"/>
          </ac:spMkLst>
        </pc:spChg>
      </pc:sldChg>
      <pc:sldChg chg="addSp delSp modSp del mod">
        <pc:chgData name="Marta" userId="eac6eb22-5f14-46b4-a4ea-a86e6e8c4acc" providerId="ADAL" clId="{BEBF8FBA-775B-4EDD-BA0B-EC9CBA91A509}" dt="2022-02-14T14:10:34.268" v="539" actId="47"/>
        <pc:sldMkLst>
          <pc:docMk/>
          <pc:sldMk cId="2545719771" sldId="758"/>
        </pc:sldMkLst>
        <pc:grpChg chg="del">
          <ac:chgData name="Marta" userId="eac6eb22-5f14-46b4-a4ea-a86e6e8c4acc" providerId="ADAL" clId="{BEBF8FBA-775B-4EDD-BA0B-EC9CBA91A509}" dt="2022-02-09T12:52:07.560" v="253" actId="478"/>
          <ac:grpSpMkLst>
            <pc:docMk/>
            <pc:sldMk cId="2545719771" sldId="758"/>
            <ac:grpSpMk id="32" creationId="{6EEE6A49-3D1F-442A-B275-11987EB26FB2}"/>
          </ac:grpSpMkLst>
        </pc:grpChg>
        <pc:picChg chg="add mod">
          <ac:chgData name="Marta" userId="eac6eb22-5f14-46b4-a4ea-a86e6e8c4acc" providerId="ADAL" clId="{BEBF8FBA-775B-4EDD-BA0B-EC9CBA91A509}" dt="2022-02-09T12:52:20.480" v="257" actId="1076"/>
          <ac:picMkLst>
            <pc:docMk/>
            <pc:sldMk cId="2545719771" sldId="758"/>
            <ac:picMk id="3" creationId="{EC8A598D-CE1B-47F5-B062-F8FDFD71D6EF}"/>
          </ac:picMkLst>
        </pc:picChg>
        <pc:picChg chg="mod">
          <ac:chgData name="Marta" userId="eac6eb22-5f14-46b4-a4ea-a86e6e8c4acc" providerId="ADAL" clId="{BEBF8FBA-775B-4EDD-BA0B-EC9CBA91A509}" dt="2022-02-09T12:52:17.191" v="256" actId="1076"/>
          <ac:picMkLst>
            <pc:docMk/>
            <pc:sldMk cId="2545719771" sldId="758"/>
            <ac:picMk id="6" creationId="{AB630979-6823-4703-A346-192B8C3220AF}"/>
          </ac:picMkLst>
        </pc:picChg>
      </pc:sldChg>
      <pc:sldChg chg="modSp mod">
        <pc:chgData name="Marta" userId="eac6eb22-5f14-46b4-a4ea-a86e6e8c4acc" providerId="ADAL" clId="{BEBF8FBA-775B-4EDD-BA0B-EC9CBA91A509}" dt="2022-02-09T12:48:14.610" v="221"/>
        <pc:sldMkLst>
          <pc:docMk/>
          <pc:sldMk cId="3888553813" sldId="879"/>
        </pc:sldMkLst>
        <pc:spChg chg="mod">
          <ac:chgData name="Marta" userId="eac6eb22-5f14-46b4-a4ea-a86e6e8c4acc" providerId="ADAL" clId="{BEBF8FBA-775B-4EDD-BA0B-EC9CBA91A509}" dt="2022-02-09T12:48:14.610" v="221"/>
          <ac:spMkLst>
            <pc:docMk/>
            <pc:sldMk cId="3888553813" sldId="879"/>
            <ac:spMk id="2" creationId="{91383D11-DEC4-4BFF-88BB-8FB2206CEB37}"/>
          </ac:spMkLst>
        </pc:spChg>
      </pc:sldChg>
      <pc:sldChg chg="modSp mod">
        <pc:chgData name="Marta" userId="eac6eb22-5f14-46b4-a4ea-a86e6e8c4acc" providerId="ADAL" clId="{BEBF8FBA-775B-4EDD-BA0B-EC9CBA91A509}" dt="2022-02-09T13:06:05.025" v="259"/>
        <pc:sldMkLst>
          <pc:docMk/>
          <pc:sldMk cId="2237924450" sldId="895"/>
        </pc:sldMkLst>
        <pc:spChg chg="mod">
          <ac:chgData name="Marta" userId="eac6eb22-5f14-46b4-a4ea-a86e6e8c4acc" providerId="ADAL" clId="{BEBF8FBA-775B-4EDD-BA0B-EC9CBA91A509}" dt="2022-02-09T13:06:05.025" v="259"/>
          <ac:spMkLst>
            <pc:docMk/>
            <pc:sldMk cId="2237924450" sldId="895"/>
            <ac:spMk id="6" creationId="{00000000-0000-0000-0000-000000000000}"/>
          </ac:spMkLst>
        </pc:spChg>
      </pc:sldChg>
      <pc:sldChg chg="del">
        <pc:chgData name="Marta" userId="eac6eb22-5f14-46b4-a4ea-a86e6e8c4acc" providerId="ADAL" clId="{BEBF8FBA-775B-4EDD-BA0B-EC9CBA91A509}" dt="2022-02-09T12:53:18.892" v="258" actId="47"/>
        <pc:sldMkLst>
          <pc:docMk/>
          <pc:sldMk cId="666012649" sldId="897"/>
        </pc:sldMkLst>
      </pc:sldChg>
      <pc:sldChg chg="addSp delSp modSp mod">
        <pc:chgData name="Marta" userId="eac6eb22-5f14-46b4-a4ea-a86e6e8c4acc" providerId="ADAL" clId="{BEBF8FBA-775B-4EDD-BA0B-EC9CBA91A509}" dt="2022-02-09T13:11:20.829" v="384" actId="1076"/>
        <pc:sldMkLst>
          <pc:docMk/>
          <pc:sldMk cId="2083658885" sldId="900"/>
        </pc:sldMkLst>
        <pc:spChg chg="del">
          <ac:chgData name="Marta" userId="eac6eb22-5f14-46b4-a4ea-a86e6e8c4acc" providerId="ADAL" clId="{BEBF8FBA-775B-4EDD-BA0B-EC9CBA91A509}" dt="2022-02-09T13:07:40.633" v="280" actId="478"/>
          <ac:spMkLst>
            <pc:docMk/>
            <pc:sldMk cId="2083658885" sldId="900"/>
            <ac:spMk id="2" creationId="{F49F4E2B-EEB0-4736-A001-E9CD8947E750}"/>
          </ac:spMkLst>
        </pc:spChg>
        <pc:spChg chg="add mod">
          <ac:chgData name="Marta" userId="eac6eb22-5f14-46b4-a4ea-a86e6e8c4acc" providerId="ADAL" clId="{BEBF8FBA-775B-4EDD-BA0B-EC9CBA91A509}" dt="2022-02-09T13:08:06.448" v="288" actId="14100"/>
          <ac:spMkLst>
            <pc:docMk/>
            <pc:sldMk cId="2083658885" sldId="900"/>
            <ac:spMk id="5" creationId="{3B3B09B2-2B1B-4608-A50D-8C27F4A2FF14}"/>
          </ac:spMkLst>
        </pc:spChg>
        <pc:spChg chg="mod">
          <ac:chgData name="Marta" userId="eac6eb22-5f14-46b4-a4ea-a86e6e8c4acc" providerId="ADAL" clId="{BEBF8FBA-775B-4EDD-BA0B-EC9CBA91A509}" dt="2022-02-09T13:07:16.605" v="279"/>
          <ac:spMkLst>
            <pc:docMk/>
            <pc:sldMk cId="2083658885" sldId="900"/>
            <ac:spMk id="6" creationId="{00000000-0000-0000-0000-000000000000}"/>
          </ac:spMkLst>
        </pc:spChg>
        <pc:picChg chg="add del mod">
          <ac:chgData name="Marta" userId="eac6eb22-5f14-46b4-a4ea-a86e6e8c4acc" providerId="ADAL" clId="{BEBF8FBA-775B-4EDD-BA0B-EC9CBA91A509}" dt="2022-02-09T13:10:47.306" v="380" actId="478"/>
          <ac:picMkLst>
            <pc:docMk/>
            <pc:sldMk cId="2083658885" sldId="900"/>
            <ac:picMk id="1026" creationId="{FA6E9E72-B8A3-43B5-B126-AFAAF074A995}"/>
          </ac:picMkLst>
        </pc:picChg>
        <pc:picChg chg="add mod">
          <ac:chgData name="Marta" userId="eac6eb22-5f14-46b4-a4ea-a86e6e8c4acc" providerId="ADAL" clId="{BEBF8FBA-775B-4EDD-BA0B-EC9CBA91A509}" dt="2022-02-09T13:11:20.829" v="384" actId="1076"/>
          <ac:picMkLst>
            <pc:docMk/>
            <pc:sldMk cId="2083658885" sldId="900"/>
            <ac:picMk id="1028" creationId="{DE054D08-13E2-4B13-897E-D1576C909BE1}"/>
          </ac:picMkLst>
        </pc:picChg>
      </pc:sldChg>
      <pc:sldChg chg="modSp mod">
        <pc:chgData name="Marta" userId="eac6eb22-5f14-46b4-a4ea-a86e6e8c4acc" providerId="ADAL" clId="{BEBF8FBA-775B-4EDD-BA0B-EC9CBA91A509}" dt="2022-02-09T13:09:38.242" v="377" actId="20577"/>
        <pc:sldMkLst>
          <pc:docMk/>
          <pc:sldMk cId="644561616" sldId="901"/>
        </pc:sldMkLst>
        <pc:spChg chg="mod">
          <ac:chgData name="Marta" userId="eac6eb22-5f14-46b4-a4ea-a86e6e8c4acc" providerId="ADAL" clId="{BEBF8FBA-775B-4EDD-BA0B-EC9CBA91A509}" dt="2022-02-09T13:09:38.242" v="377" actId="20577"/>
          <ac:spMkLst>
            <pc:docMk/>
            <pc:sldMk cId="644561616" sldId="901"/>
            <ac:spMk id="2" creationId="{F49F4E2B-EEB0-4736-A001-E9CD8947E750}"/>
          </ac:spMkLst>
        </pc:spChg>
        <pc:spChg chg="mod">
          <ac:chgData name="Marta" userId="eac6eb22-5f14-46b4-a4ea-a86e6e8c4acc" providerId="ADAL" clId="{BEBF8FBA-775B-4EDD-BA0B-EC9CBA91A509}" dt="2022-02-09T13:07:08.909" v="278"/>
          <ac:spMkLst>
            <pc:docMk/>
            <pc:sldMk cId="644561616" sldId="901"/>
            <ac:spMk id="6" creationId="{00000000-0000-0000-0000-000000000000}"/>
          </ac:spMkLst>
        </pc:spChg>
      </pc:sldChg>
      <pc:sldChg chg="del">
        <pc:chgData name="Marta" userId="eac6eb22-5f14-46b4-a4ea-a86e6e8c4acc" providerId="ADAL" clId="{BEBF8FBA-775B-4EDD-BA0B-EC9CBA91A509}" dt="2022-02-09T12:51:49.741" v="228" actId="47"/>
        <pc:sldMkLst>
          <pc:docMk/>
          <pc:sldMk cId="0" sldId="902"/>
        </pc:sldMkLst>
      </pc:sldChg>
      <pc:sldChg chg="del">
        <pc:chgData name="Marta" userId="eac6eb22-5f14-46b4-a4ea-a86e6e8c4acc" providerId="ADAL" clId="{BEBF8FBA-775B-4EDD-BA0B-EC9CBA91A509}" dt="2022-02-09T12:51:52.079" v="229" actId="47"/>
        <pc:sldMkLst>
          <pc:docMk/>
          <pc:sldMk cId="0" sldId="903"/>
        </pc:sldMkLst>
      </pc:sldChg>
      <pc:sldChg chg="del">
        <pc:chgData name="Marta" userId="eac6eb22-5f14-46b4-a4ea-a86e6e8c4acc" providerId="ADAL" clId="{BEBF8FBA-775B-4EDD-BA0B-EC9CBA91A509}" dt="2022-02-09T12:51:52.876" v="230" actId="47"/>
        <pc:sldMkLst>
          <pc:docMk/>
          <pc:sldMk cId="0" sldId="904"/>
        </pc:sldMkLst>
      </pc:sldChg>
      <pc:sldChg chg="del">
        <pc:chgData name="Marta" userId="eac6eb22-5f14-46b4-a4ea-a86e6e8c4acc" providerId="ADAL" clId="{BEBF8FBA-775B-4EDD-BA0B-EC9CBA91A509}" dt="2022-02-09T12:51:53.305" v="231" actId="47"/>
        <pc:sldMkLst>
          <pc:docMk/>
          <pc:sldMk cId="0" sldId="905"/>
        </pc:sldMkLst>
      </pc:sldChg>
      <pc:sldChg chg="del">
        <pc:chgData name="Marta" userId="eac6eb22-5f14-46b4-a4ea-a86e6e8c4acc" providerId="ADAL" clId="{BEBF8FBA-775B-4EDD-BA0B-EC9CBA91A509}" dt="2022-02-09T13:06:45.369" v="277" actId="47"/>
        <pc:sldMkLst>
          <pc:docMk/>
          <pc:sldMk cId="1324571119" sldId="906"/>
        </pc:sldMkLst>
      </pc:sldChg>
      <pc:sldChg chg="add">
        <pc:chgData name="Marta" userId="eac6eb22-5f14-46b4-a4ea-a86e6e8c4acc" providerId="ADAL" clId="{BEBF8FBA-775B-4EDD-BA0B-EC9CBA91A509}" dt="2022-02-10T12:50:53.545" v="396"/>
        <pc:sldMkLst>
          <pc:docMk/>
          <pc:sldMk cId="388307398" sldId="908"/>
        </pc:sldMkLst>
      </pc:sldChg>
      <pc:sldChg chg="add">
        <pc:chgData name="Marta" userId="eac6eb22-5f14-46b4-a4ea-a86e6e8c4acc" providerId="ADAL" clId="{BEBF8FBA-775B-4EDD-BA0B-EC9CBA91A509}" dt="2022-02-10T12:50:53.580" v="398"/>
        <pc:sldMkLst>
          <pc:docMk/>
          <pc:sldMk cId="2103939693" sldId="909"/>
        </pc:sldMkLst>
      </pc:sldChg>
      <pc:sldChg chg="add">
        <pc:chgData name="Marta" userId="eac6eb22-5f14-46b4-a4ea-a86e6e8c4acc" providerId="ADAL" clId="{BEBF8FBA-775B-4EDD-BA0B-EC9CBA91A509}" dt="2022-02-10T12:50:53.606" v="400"/>
        <pc:sldMkLst>
          <pc:docMk/>
          <pc:sldMk cId="2988910893" sldId="910"/>
        </pc:sldMkLst>
      </pc:sldChg>
      <pc:sldChg chg="add">
        <pc:chgData name="Marta" userId="eac6eb22-5f14-46b4-a4ea-a86e6e8c4acc" providerId="ADAL" clId="{BEBF8FBA-775B-4EDD-BA0B-EC9CBA91A509}" dt="2022-02-10T12:50:53.629" v="402"/>
        <pc:sldMkLst>
          <pc:docMk/>
          <pc:sldMk cId="2662850163" sldId="911"/>
        </pc:sldMkLst>
      </pc:sldChg>
      <pc:sldChg chg="add">
        <pc:chgData name="Marta" userId="eac6eb22-5f14-46b4-a4ea-a86e6e8c4acc" providerId="ADAL" clId="{BEBF8FBA-775B-4EDD-BA0B-EC9CBA91A509}" dt="2022-02-10T12:50:53.654" v="404"/>
        <pc:sldMkLst>
          <pc:docMk/>
          <pc:sldMk cId="763697014" sldId="912"/>
        </pc:sldMkLst>
      </pc:sldChg>
      <pc:sldChg chg="add">
        <pc:chgData name="Marta" userId="eac6eb22-5f14-46b4-a4ea-a86e6e8c4acc" providerId="ADAL" clId="{BEBF8FBA-775B-4EDD-BA0B-EC9CBA91A509}" dt="2022-02-10T12:50:53.675" v="406"/>
        <pc:sldMkLst>
          <pc:docMk/>
          <pc:sldMk cId="1880530925" sldId="913"/>
        </pc:sldMkLst>
      </pc:sldChg>
      <pc:sldChg chg="add">
        <pc:chgData name="Marta" userId="eac6eb22-5f14-46b4-a4ea-a86e6e8c4acc" providerId="ADAL" clId="{BEBF8FBA-775B-4EDD-BA0B-EC9CBA91A509}" dt="2022-02-10T12:50:53.707" v="408"/>
        <pc:sldMkLst>
          <pc:docMk/>
          <pc:sldMk cId="3329215788" sldId="914"/>
        </pc:sldMkLst>
      </pc:sldChg>
      <pc:sldChg chg="add">
        <pc:chgData name="Marta" userId="eac6eb22-5f14-46b4-a4ea-a86e6e8c4acc" providerId="ADAL" clId="{BEBF8FBA-775B-4EDD-BA0B-EC9CBA91A509}" dt="2022-02-10T12:50:53.735" v="410"/>
        <pc:sldMkLst>
          <pc:docMk/>
          <pc:sldMk cId="2113404321" sldId="915"/>
        </pc:sldMkLst>
      </pc:sldChg>
      <pc:sldChg chg="add ord">
        <pc:chgData name="Marta" userId="eac6eb22-5f14-46b4-a4ea-a86e6e8c4acc" providerId="ADAL" clId="{BEBF8FBA-775B-4EDD-BA0B-EC9CBA91A509}" dt="2022-02-10T12:53:17.901" v="426"/>
        <pc:sldMkLst>
          <pc:docMk/>
          <pc:sldMk cId="2516171907" sldId="916"/>
        </pc:sldMkLst>
      </pc:sldChg>
      <pc:sldChg chg="add">
        <pc:chgData name="Marta" userId="eac6eb22-5f14-46b4-a4ea-a86e6e8c4acc" providerId="ADAL" clId="{BEBF8FBA-775B-4EDD-BA0B-EC9CBA91A509}" dt="2022-02-10T12:50:53.954" v="414"/>
        <pc:sldMkLst>
          <pc:docMk/>
          <pc:sldMk cId="3807477623" sldId="917"/>
        </pc:sldMkLst>
      </pc:sldChg>
      <pc:sldChg chg="add">
        <pc:chgData name="Marta" userId="eac6eb22-5f14-46b4-a4ea-a86e6e8c4acc" providerId="ADAL" clId="{BEBF8FBA-775B-4EDD-BA0B-EC9CBA91A509}" dt="2022-02-10T12:50:53.974" v="416"/>
        <pc:sldMkLst>
          <pc:docMk/>
          <pc:sldMk cId="930551178" sldId="918"/>
        </pc:sldMkLst>
      </pc:sldChg>
      <pc:sldChg chg="add">
        <pc:chgData name="Marta" userId="eac6eb22-5f14-46b4-a4ea-a86e6e8c4acc" providerId="ADAL" clId="{BEBF8FBA-775B-4EDD-BA0B-EC9CBA91A509}" dt="2022-02-10T12:50:54" v="418"/>
        <pc:sldMkLst>
          <pc:docMk/>
          <pc:sldMk cId="3492654103" sldId="919"/>
        </pc:sldMkLst>
      </pc:sldChg>
      <pc:sldChg chg="add ord">
        <pc:chgData name="Marta" userId="eac6eb22-5f14-46b4-a4ea-a86e6e8c4acc" providerId="ADAL" clId="{BEBF8FBA-775B-4EDD-BA0B-EC9CBA91A509}" dt="2022-02-10T12:53:34.251" v="430"/>
        <pc:sldMkLst>
          <pc:docMk/>
          <pc:sldMk cId="2465042608" sldId="920"/>
        </pc:sldMkLst>
      </pc:sldChg>
      <pc:sldChg chg="add ord">
        <pc:chgData name="Marta" userId="eac6eb22-5f14-46b4-a4ea-a86e6e8c4acc" providerId="ADAL" clId="{BEBF8FBA-775B-4EDD-BA0B-EC9CBA91A509}" dt="2022-02-10T12:53:23.241" v="428"/>
        <pc:sldMkLst>
          <pc:docMk/>
          <pc:sldMk cId="3788258733" sldId="921"/>
        </pc:sldMkLst>
      </pc:sldChg>
      <pc:sldChg chg="modSp add mod">
        <pc:chgData name="Marta" userId="eac6eb22-5f14-46b4-a4ea-a86e6e8c4acc" providerId="ADAL" clId="{BEBF8FBA-775B-4EDD-BA0B-EC9CBA91A509}" dt="2022-02-10T16:32:01.767" v="537" actId="20577"/>
        <pc:sldMkLst>
          <pc:docMk/>
          <pc:sldMk cId="3935080529" sldId="922"/>
        </pc:sldMkLst>
        <pc:spChg chg="mod">
          <ac:chgData name="Marta" userId="eac6eb22-5f14-46b4-a4ea-a86e6e8c4acc" providerId="ADAL" clId="{BEBF8FBA-775B-4EDD-BA0B-EC9CBA91A509}" dt="2022-02-10T16:11:00.915" v="520" actId="1037"/>
          <ac:spMkLst>
            <pc:docMk/>
            <pc:sldMk cId="3935080529" sldId="922"/>
            <ac:spMk id="3" creationId="{00000000-0000-0000-0000-000000000000}"/>
          </ac:spMkLst>
        </pc:spChg>
        <pc:spChg chg="mod">
          <ac:chgData name="Marta" userId="eac6eb22-5f14-46b4-a4ea-a86e6e8c4acc" providerId="ADAL" clId="{BEBF8FBA-775B-4EDD-BA0B-EC9CBA91A509}" dt="2022-02-10T16:32:01.767" v="537" actId="20577"/>
          <ac:spMkLst>
            <pc:docMk/>
            <pc:sldMk cId="3935080529" sldId="922"/>
            <ac:spMk id="4" creationId="{00000000-0000-0000-0000-000000000000}"/>
          </ac:spMkLst>
        </pc:spChg>
      </pc:sldChg>
      <pc:sldChg chg="add">
        <pc:chgData name="Marta" userId="eac6eb22-5f14-46b4-a4ea-a86e6e8c4acc" providerId="ADAL" clId="{BEBF8FBA-775B-4EDD-BA0B-EC9CBA91A509}" dt="2022-02-14T14:10:21.178" v="538"/>
        <pc:sldMkLst>
          <pc:docMk/>
          <pc:sldMk cId="2429168279" sldId="937"/>
        </pc:sldMkLst>
      </pc:sldChg>
      <pc:sldChg chg="add del">
        <pc:chgData name="Marta" userId="eac6eb22-5f14-46b4-a4ea-a86e6e8c4acc" providerId="ADAL" clId="{BEBF8FBA-775B-4EDD-BA0B-EC9CBA91A509}" dt="2022-02-10T12:50:33.088" v="394"/>
        <pc:sldMkLst>
          <pc:docMk/>
          <pc:sldMk cId="763697014" sldId="3911"/>
        </pc:sldMkLst>
      </pc:sldChg>
      <pc:sldChg chg="modSp add del mod">
        <pc:chgData name="Marta" userId="eac6eb22-5f14-46b4-a4ea-a86e6e8c4acc" providerId="ADAL" clId="{BEBF8FBA-775B-4EDD-BA0B-EC9CBA91A509}" dt="2022-02-10T12:50:33.088" v="394"/>
        <pc:sldMkLst>
          <pc:docMk/>
          <pc:sldMk cId="2103939693" sldId="3912"/>
        </pc:sldMkLst>
        <pc:spChg chg="mod">
          <ac:chgData name="Marta" userId="eac6eb22-5f14-46b4-a4ea-a86e6e8c4acc" providerId="ADAL" clId="{BEBF8FBA-775B-4EDD-BA0B-EC9CBA91A509}" dt="2022-02-10T12:50:33.088" v="394"/>
          <ac:spMkLst>
            <pc:docMk/>
            <pc:sldMk cId="2103939693" sldId="3912"/>
            <ac:spMk id="6" creationId="{1CFAD216-0B5C-477C-B1B5-3567DFA80D90}"/>
          </ac:spMkLst>
        </pc:spChg>
      </pc:sldChg>
      <pc:sldChg chg="add del">
        <pc:chgData name="Marta" userId="eac6eb22-5f14-46b4-a4ea-a86e6e8c4acc" providerId="ADAL" clId="{BEBF8FBA-775B-4EDD-BA0B-EC9CBA91A509}" dt="2022-02-10T12:50:33.088" v="394"/>
        <pc:sldMkLst>
          <pc:docMk/>
          <pc:sldMk cId="3492654103" sldId="3928"/>
        </pc:sldMkLst>
      </pc:sldChg>
      <pc:sldChg chg="add del">
        <pc:chgData name="Marta" userId="eac6eb22-5f14-46b4-a4ea-a86e6e8c4acc" providerId="ADAL" clId="{BEBF8FBA-775B-4EDD-BA0B-EC9CBA91A509}" dt="2022-02-10T12:50:33.088" v="394"/>
        <pc:sldMkLst>
          <pc:docMk/>
          <pc:sldMk cId="3329215788" sldId="3951"/>
        </pc:sldMkLst>
      </pc:sldChg>
      <pc:sldChg chg="add del">
        <pc:chgData name="Marta" userId="eac6eb22-5f14-46b4-a4ea-a86e6e8c4acc" providerId="ADAL" clId="{BEBF8FBA-775B-4EDD-BA0B-EC9CBA91A509}" dt="2022-02-10T12:50:33.088" v="394"/>
        <pc:sldMkLst>
          <pc:docMk/>
          <pc:sldMk cId="2113404321" sldId="3952"/>
        </pc:sldMkLst>
      </pc:sldChg>
      <pc:sldChg chg="modSp add del mod">
        <pc:chgData name="Marta" userId="eac6eb22-5f14-46b4-a4ea-a86e6e8c4acc" providerId="ADAL" clId="{BEBF8FBA-775B-4EDD-BA0B-EC9CBA91A509}" dt="2022-02-10T12:50:33.088" v="394"/>
        <pc:sldMkLst>
          <pc:docMk/>
          <pc:sldMk cId="2465042608" sldId="3953"/>
        </pc:sldMkLst>
        <pc:spChg chg="mod">
          <ac:chgData name="Marta" userId="eac6eb22-5f14-46b4-a4ea-a86e6e8c4acc" providerId="ADAL" clId="{BEBF8FBA-775B-4EDD-BA0B-EC9CBA91A509}" dt="2022-02-10T12:50:33.088" v="394"/>
          <ac:spMkLst>
            <pc:docMk/>
            <pc:sldMk cId="2465042608" sldId="3953"/>
            <ac:spMk id="96" creationId="{32DD742C-6163-426B-BE8D-AB5E4551C274}"/>
          </ac:spMkLst>
        </pc:spChg>
      </pc:sldChg>
      <pc:sldChg chg="modSp add del mod">
        <pc:chgData name="Marta" userId="eac6eb22-5f14-46b4-a4ea-a86e6e8c4acc" providerId="ADAL" clId="{BEBF8FBA-775B-4EDD-BA0B-EC9CBA91A509}" dt="2022-02-10T12:50:33.088" v="394"/>
        <pc:sldMkLst>
          <pc:docMk/>
          <pc:sldMk cId="2516171907" sldId="3954"/>
        </pc:sldMkLst>
        <pc:spChg chg="mod">
          <ac:chgData name="Marta" userId="eac6eb22-5f14-46b4-a4ea-a86e6e8c4acc" providerId="ADAL" clId="{BEBF8FBA-775B-4EDD-BA0B-EC9CBA91A509}" dt="2022-02-10T12:50:33.088" v="394"/>
          <ac:spMkLst>
            <pc:docMk/>
            <pc:sldMk cId="2516171907" sldId="3954"/>
            <ac:spMk id="6" creationId="{1CFAD216-0B5C-477C-B1B5-3567DFA80D90}"/>
          </ac:spMkLst>
        </pc:spChg>
      </pc:sldChg>
      <pc:sldChg chg="modSp add del mod">
        <pc:chgData name="Marta" userId="eac6eb22-5f14-46b4-a4ea-a86e6e8c4acc" providerId="ADAL" clId="{BEBF8FBA-775B-4EDD-BA0B-EC9CBA91A509}" dt="2022-02-10T12:50:33.088" v="394"/>
        <pc:sldMkLst>
          <pc:docMk/>
          <pc:sldMk cId="1880530925" sldId="3955"/>
        </pc:sldMkLst>
        <pc:spChg chg="mod">
          <ac:chgData name="Marta" userId="eac6eb22-5f14-46b4-a4ea-a86e6e8c4acc" providerId="ADAL" clId="{BEBF8FBA-775B-4EDD-BA0B-EC9CBA91A509}" dt="2022-02-10T12:50:33.088" v="394"/>
          <ac:spMkLst>
            <pc:docMk/>
            <pc:sldMk cId="1880530925" sldId="3955"/>
            <ac:spMk id="6" creationId="{1CFAD216-0B5C-477C-B1B5-3567DFA80D90}"/>
          </ac:spMkLst>
        </pc:spChg>
      </pc:sldChg>
      <pc:sldChg chg="modSp add del mod">
        <pc:chgData name="Marta" userId="eac6eb22-5f14-46b4-a4ea-a86e6e8c4acc" providerId="ADAL" clId="{BEBF8FBA-775B-4EDD-BA0B-EC9CBA91A509}" dt="2022-02-10T12:50:33.088" v="394"/>
        <pc:sldMkLst>
          <pc:docMk/>
          <pc:sldMk cId="3788258733" sldId="3956"/>
        </pc:sldMkLst>
        <pc:spChg chg="mod">
          <ac:chgData name="Marta" userId="eac6eb22-5f14-46b4-a4ea-a86e6e8c4acc" providerId="ADAL" clId="{BEBF8FBA-775B-4EDD-BA0B-EC9CBA91A509}" dt="2022-02-10T12:50:33.088" v="394"/>
          <ac:spMkLst>
            <pc:docMk/>
            <pc:sldMk cId="3788258733" sldId="3956"/>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988910893" sldId="3957"/>
        </pc:sldMkLst>
        <pc:spChg chg="mod">
          <ac:chgData name="Marta" userId="eac6eb22-5f14-46b4-a4ea-a86e6e8c4acc" providerId="ADAL" clId="{BEBF8FBA-775B-4EDD-BA0B-EC9CBA91A509}" dt="2022-02-10T12:50:33.088" v="394"/>
          <ac:spMkLst>
            <pc:docMk/>
            <pc:sldMk cId="2988910893" sldId="3957"/>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662850163" sldId="3958"/>
        </pc:sldMkLst>
        <pc:spChg chg="mod">
          <ac:chgData name="Marta" userId="eac6eb22-5f14-46b4-a4ea-a86e6e8c4acc" providerId="ADAL" clId="{BEBF8FBA-775B-4EDD-BA0B-EC9CBA91A509}" dt="2022-02-10T12:50:33.088" v="394"/>
          <ac:spMkLst>
            <pc:docMk/>
            <pc:sldMk cId="2662850163" sldId="3958"/>
            <ac:spMk id="6" creationId="{1CFAD216-0B5C-477C-B1B5-3567DFA80D90}"/>
          </ac:spMkLst>
        </pc:spChg>
      </pc:sldChg>
      <pc:sldChg chg="add del">
        <pc:chgData name="Marta" userId="eac6eb22-5f14-46b4-a4ea-a86e6e8c4acc" providerId="ADAL" clId="{BEBF8FBA-775B-4EDD-BA0B-EC9CBA91A509}" dt="2022-02-10T12:50:33.088" v="394"/>
        <pc:sldMkLst>
          <pc:docMk/>
          <pc:sldMk cId="3807477623" sldId="3959"/>
        </pc:sldMkLst>
      </pc:sldChg>
      <pc:sldMasterChg chg="add addSldLayout">
        <pc:chgData name="Marta" userId="eac6eb22-5f14-46b4-a4ea-a86e6e8c4acc" providerId="ADAL" clId="{BEBF8FBA-775B-4EDD-BA0B-EC9CBA91A509}" dt="2022-02-10T12:50:53.707" v="407" actId="27028"/>
        <pc:sldMasterMkLst>
          <pc:docMk/>
          <pc:sldMasterMk cId="313585842" sldId="2147483689"/>
        </pc:sldMasterMkLst>
        <pc:sldLayoutChg chg="add">
          <pc:chgData name="Marta" userId="eac6eb22-5f14-46b4-a4ea-a86e6e8c4acc" providerId="ADAL" clId="{BEBF8FBA-775B-4EDD-BA0B-EC9CBA91A509}" dt="2022-02-10T12:50:53.545" v="395" actId="27028"/>
          <pc:sldLayoutMkLst>
            <pc:docMk/>
            <pc:sldMasterMk cId="313585842" sldId="2147483689"/>
            <pc:sldLayoutMk cId="2334207286" sldId="2147483690"/>
          </pc:sldLayoutMkLst>
        </pc:sldLayoutChg>
        <pc:sldLayoutChg chg="add">
          <pc:chgData name="Marta" userId="eac6eb22-5f14-46b4-a4ea-a86e6e8c4acc" providerId="ADAL" clId="{BEBF8FBA-775B-4EDD-BA0B-EC9CBA91A509}" dt="2022-02-10T12:50:53.580" v="397" actId="27028"/>
          <pc:sldLayoutMkLst>
            <pc:docMk/>
            <pc:sldMasterMk cId="313585842" sldId="2147483689"/>
            <pc:sldLayoutMk cId="1340085948" sldId="2147483691"/>
          </pc:sldLayoutMkLst>
        </pc:sldLayoutChg>
        <pc:sldLayoutChg chg="add">
          <pc:chgData name="Marta" userId="eac6eb22-5f14-46b4-a4ea-a86e6e8c4acc" providerId="ADAL" clId="{BEBF8FBA-775B-4EDD-BA0B-EC9CBA91A509}" dt="2022-02-10T12:50:53.707" v="407" actId="27028"/>
          <pc:sldLayoutMkLst>
            <pc:docMk/>
            <pc:sldMasterMk cId="313585842" sldId="2147483689"/>
            <pc:sldLayoutMk cId="2813860503" sldId="2147483701"/>
          </pc:sldLayoutMkLst>
        </pc:sldLayoutChg>
      </pc:sldMasterChg>
      <pc:sldMasterChg chg="modSp mod modSldLayout">
        <pc:chgData name="Marta" userId="eac6eb22-5f14-46b4-a4ea-a86e6e8c4acc" providerId="ADAL" clId="{BEBF8FBA-775B-4EDD-BA0B-EC9CBA91A509}" dt="2022-02-14T14:11:16.002" v="541" actId="22"/>
        <pc:sldMasterMkLst>
          <pc:docMk/>
          <pc:sldMasterMk cId="756595898" sldId="2147483863"/>
        </pc:sldMasterMkLst>
        <pc:spChg chg="mod">
          <ac:chgData name="Marta" userId="eac6eb22-5f14-46b4-a4ea-a86e6e8c4acc" providerId="ADAL" clId="{BEBF8FBA-775B-4EDD-BA0B-EC9CBA91A509}" dt="2022-02-09T12:42:59.582" v="48" actId="14100"/>
          <ac:spMkLst>
            <pc:docMk/>
            <pc:sldMasterMk cId="756595898" sldId="2147483863"/>
            <ac:spMk id="6" creationId="{1F0C379E-C901-4435-91B9-11E96F0DCF77}"/>
          </ac:spMkLst>
        </pc:spChg>
        <pc:sldLayoutChg chg="addSp delSp mod">
          <pc:chgData name="Marta" userId="eac6eb22-5f14-46b4-a4ea-a86e6e8c4acc" providerId="ADAL" clId="{BEBF8FBA-775B-4EDD-BA0B-EC9CBA91A509}" dt="2022-02-14T14:11:16.002" v="541" actId="22"/>
          <pc:sldLayoutMkLst>
            <pc:docMk/>
            <pc:sldMasterMk cId="756595898" sldId="2147483863"/>
            <pc:sldLayoutMk cId="2021023952" sldId="2147483865"/>
          </pc:sldLayoutMkLst>
          <pc:picChg chg="add">
            <ac:chgData name="Marta" userId="eac6eb22-5f14-46b4-a4ea-a86e6e8c4acc" providerId="ADAL" clId="{BEBF8FBA-775B-4EDD-BA0B-EC9CBA91A509}" dt="2022-02-14T14:11:16.002" v="541" actId="22"/>
            <ac:picMkLst>
              <pc:docMk/>
              <pc:sldMasterMk cId="756595898" sldId="2147483863"/>
              <pc:sldLayoutMk cId="2021023952" sldId="2147483865"/>
              <ac:picMk id="4" creationId="{D357958E-635D-4DD7-AA83-9855C1234095}"/>
            </ac:picMkLst>
          </pc:picChg>
          <pc:picChg chg="del">
            <ac:chgData name="Marta" userId="eac6eb22-5f14-46b4-a4ea-a86e6e8c4acc" providerId="ADAL" clId="{BEBF8FBA-775B-4EDD-BA0B-EC9CBA91A509}" dt="2022-02-14T14:11:03.843" v="540" actId="478"/>
            <ac:picMkLst>
              <pc:docMk/>
              <pc:sldMasterMk cId="756595898" sldId="2147483863"/>
              <pc:sldLayoutMk cId="2021023952" sldId="2147483865"/>
              <ac:picMk id="8" creationId="{C2B606E0-CE49-4863-81C4-545894416E9C}"/>
            </ac:picMkLst>
          </pc:picChg>
        </pc:sldLayoutChg>
      </pc:sldMasterChg>
      <pc:sldMasterChg chg="del delSldLayout">
        <pc:chgData name="Marta" userId="eac6eb22-5f14-46b4-a4ea-a86e6e8c4acc" providerId="ADAL" clId="{BEBF8FBA-775B-4EDD-BA0B-EC9CBA91A509}" dt="2022-02-09T12:52:03.086" v="252" actId="47"/>
        <pc:sldMasterMkLst>
          <pc:docMk/>
          <pc:sldMasterMk cId="2563307676" sldId="2147483970"/>
        </pc:sldMasterMkLst>
        <pc:sldLayoutChg chg="del">
          <pc:chgData name="Marta" userId="eac6eb22-5f14-46b4-a4ea-a86e6e8c4acc" providerId="ADAL" clId="{BEBF8FBA-775B-4EDD-BA0B-EC9CBA91A509}" dt="2022-02-09T12:52:03.086" v="252" actId="47"/>
          <pc:sldLayoutMkLst>
            <pc:docMk/>
            <pc:sldMasterMk cId="2563307676" sldId="2147483970"/>
            <pc:sldLayoutMk cId="1198839561" sldId="2147483971"/>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608689173" sldId="2147483972"/>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412292347" sldId="2147483973"/>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581999378" sldId="2147483974"/>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1272670529" sldId="2147483975"/>
          </pc:sldLayoutMkLst>
        </pc:sldLayoutChg>
      </pc:sldMasterChg>
    </pc:docChg>
  </pc:docChgLst>
  <pc:docChgLst>
    <pc:chgData name="Marta" userId="eac6eb22-5f14-46b4-a4ea-a86e6e8c4acc" providerId="ADAL" clId="{B35E4D9A-CD9E-4776-A49F-8EC63D17AD8F}"/>
    <pc:docChg chg="undo redo custSel addSld delSld modSld addMainMaster delMainMaster modMainMaster">
      <pc:chgData name="Marta" userId="eac6eb22-5f14-46b4-a4ea-a86e6e8c4acc" providerId="ADAL" clId="{B35E4D9A-CD9E-4776-A49F-8EC63D17AD8F}" dt="2023-02-28T13:38:54.668" v="1680" actId="165"/>
      <pc:docMkLst>
        <pc:docMk/>
      </pc:docMkLst>
      <pc:sldChg chg="modSp mod">
        <pc:chgData name="Marta" userId="eac6eb22-5f14-46b4-a4ea-a86e6e8c4acc" providerId="ADAL" clId="{B35E4D9A-CD9E-4776-A49F-8EC63D17AD8F}" dt="2023-02-22T17:45:33.248" v="205" actId="20577"/>
        <pc:sldMkLst>
          <pc:docMk/>
          <pc:sldMk cId="2325718728" sldId="257"/>
        </pc:sldMkLst>
        <pc:spChg chg="mod">
          <ac:chgData name="Marta" userId="eac6eb22-5f14-46b4-a4ea-a86e6e8c4acc" providerId="ADAL" clId="{B35E4D9A-CD9E-4776-A49F-8EC63D17AD8F}" dt="2023-02-22T17:45:33.248" v="205" actId="20577"/>
          <ac:spMkLst>
            <pc:docMk/>
            <pc:sldMk cId="2325718728" sldId="257"/>
            <ac:spMk id="10" creationId="{6D5EDE2A-40A4-4199-AAF2-68729E10C1E4}"/>
          </ac:spMkLst>
        </pc:spChg>
        <pc:picChg chg="mod">
          <ac:chgData name="Marta" userId="eac6eb22-5f14-46b4-a4ea-a86e6e8c4acc" providerId="ADAL" clId="{B35E4D9A-CD9E-4776-A49F-8EC63D17AD8F}" dt="2023-02-22T17:43:45.513" v="191" actId="1076"/>
          <ac:picMkLst>
            <pc:docMk/>
            <pc:sldMk cId="2325718728" sldId="257"/>
            <ac:picMk id="3" creationId="{B7C8E147-0753-4CE0-AFEF-9DC7AB03098B}"/>
          </ac:picMkLst>
        </pc:picChg>
      </pc:sldChg>
      <pc:sldChg chg="modSp mod">
        <pc:chgData name="Marta" userId="eac6eb22-5f14-46b4-a4ea-a86e6e8c4acc" providerId="ADAL" clId="{B35E4D9A-CD9E-4776-A49F-8EC63D17AD8F}" dt="2023-02-22T17:47:19.322" v="254" actId="255"/>
        <pc:sldMkLst>
          <pc:docMk/>
          <pc:sldMk cId="3246698477" sldId="259"/>
        </pc:sldMkLst>
        <pc:spChg chg="mod">
          <ac:chgData name="Marta" userId="eac6eb22-5f14-46b4-a4ea-a86e6e8c4acc" providerId="ADAL" clId="{B35E4D9A-CD9E-4776-A49F-8EC63D17AD8F}" dt="2023-02-22T17:47:19.322" v="254" actId="255"/>
          <ac:spMkLst>
            <pc:docMk/>
            <pc:sldMk cId="3246698477" sldId="259"/>
            <ac:spMk id="3" creationId="{00000000-0000-0000-0000-000000000000}"/>
          </ac:spMkLst>
        </pc:spChg>
        <pc:spChg chg="mod">
          <ac:chgData name="Marta" userId="eac6eb22-5f14-46b4-a4ea-a86e6e8c4acc" providerId="ADAL" clId="{B35E4D9A-CD9E-4776-A49F-8EC63D17AD8F}" dt="2023-02-22T16:13:02.354" v="179" actId="20577"/>
          <ac:spMkLst>
            <pc:docMk/>
            <pc:sldMk cId="3246698477" sldId="259"/>
            <ac:spMk id="6" creationId="{A0EE4CC9-0880-42C6-9DE7-6F418E1E107B}"/>
          </ac:spMkLst>
        </pc:spChg>
      </pc:sldChg>
      <pc:sldChg chg="modSp mod">
        <pc:chgData name="Marta" userId="eac6eb22-5f14-46b4-a4ea-a86e6e8c4acc" providerId="ADAL" clId="{B35E4D9A-CD9E-4776-A49F-8EC63D17AD8F}" dt="2023-02-22T16:09:32.002" v="124" actId="20577"/>
        <pc:sldMkLst>
          <pc:docMk/>
          <pc:sldMk cId="65980272" sldId="443"/>
        </pc:sldMkLst>
        <pc:spChg chg="mod">
          <ac:chgData name="Marta" userId="eac6eb22-5f14-46b4-a4ea-a86e6e8c4acc" providerId="ADAL" clId="{B35E4D9A-CD9E-4776-A49F-8EC63D17AD8F}" dt="2023-02-22T16:09:32.002" v="124" actId="20577"/>
          <ac:spMkLst>
            <pc:docMk/>
            <pc:sldMk cId="65980272" sldId="443"/>
            <ac:spMk id="6" creationId="{00000000-0000-0000-0000-000000000000}"/>
          </ac:spMkLst>
        </pc:spChg>
      </pc:sldChg>
      <pc:sldChg chg="addSp delSp modSp mod">
        <pc:chgData name="Marta" userId="eac6eb22-5f14-46b4-a4ea-a86e6e8c4acc" providerId="ADAL" clId="{B35E4D9A-CD9E-4776-A49F-8EC63D17AD8F}" dt="2023-02-22T18:05:12.056" v="763" actId="1038"/>
        <pc:sldMkLst>
          <pc:docMk/>
          <pc:sldMk cId="2693195115" sldId="461"/>
        </pc:sldMkLst>
        <pc:spChg chg="mod">
          <ac:chgData name="Marta" userId="eac6eb22-5f14-46b4-a4ea-a86e6e8c4acc" providerId="ADAL" clId="{B35E4D9A-CD9E-4776-A49F-8EC63D17AD8F}" dt="2023-02-22T18:04:58.944" v="742" actId="1076"/>
          <ac:spMkLst>
            <pc:docMk/>
            <pc:sldMk cId="2693195115" sldId="461"/>
            <ac:spMk id="14" creationId="{81CEB081-CD23-4709-BA68-D3043B6010C2}"/>
          </ac:spMkLst>
        </pc:spChg>
        <pc:spChg chg="mod">
          <ac:chgData name="Marta" userId="eac6eb22-5f14-46b4-a4ea-a86e6e8c4acc" providerId="ADAL" clId="{B35E4D9A-CD9E-4776-A49F-8EC63D17AD8F}" dt="2023-02-22T17:48:11.919" v="300" actId="20577"/>
          <ac:spMkLst>
            <pc:docMk/>
            <pc:sldMk cId="2693195115" sldId="461"/>
            <ac:spMk id="16" creationId="{A188A548-96A8-4D2F-8179-7CB96D16B0F5}"/>
          </ac:spMkLst>
        </pc:spChg>
        <pc:picChg chg="add mod modCrop">
          <ac:chgData name="Marta" userId="eac6eb22-5f14-46b4-a4ea-a86e6e8c4acc" providerId="ADAL" clId="{B35E4D9A-CD9E-4776-A49F-8EC63D17AD8F}" dt="2023-02-22T18:05:12.056" v="763" actId="1038"/>
          <ac:picMkLst>
            <pc:docMk/>
            <pc:sldMk cId="2693195115" sldId="461"/>
            <ac:picMk id="3" creationId="{DF55D54D-2FAD-4035-9909-654CDBE4C669}"/>
          </ac:picMkLst>
        </pc:picChg>
        <pc:picChg chg="del">
          <ac:chgData name="Marta" userId="eac6eb22-5f14-46b4-a4ea-a86e6e8c4acc" providerId="ADAL" clId="{B35E4D9A-CD9E-4776-A49F-8EC63D17AD8F}" dt="2023-02-22T17:48:31.343" v="301" actId="478"/>
          <ac:picMkLst>
            <pc:docMk/>
            <pc:sldMk cId="2693195115" sldId="461"/>
            <ac:picMk id="4" creationId="{958E86EE-DAFF-4DB5-B3F8-7F51496FECAC}"/>
          </ac:picMkLst>
        </pc:picChg>
        <pc:picChg chg="add del mod">
          <ac:chgData name="Marta" userId="eac6eb22-5f14-46b4-a4ea-a86e6e8c4acc" providerId="ADAL" clId="{B35E4D9A-CD9E-4776-A49F-8EC63D17AD8F}" dt="2023-02-22T17:57:17.588" v="384" actId="478"/>
          <ac:picMkLst>
            <pc:docMk/>
            <pc:sldMk cId="2693195115" sldId="461"/>
            <ac:picMk id="6" creationId="{54A10BEE-CBE8-4628-94F8-5EA1C6684DC9}"/>
          </ac:picMkLst>
        </pc:picChg>
        <pc:picChg chg="add del mod">
          <ac:chgData name="Marta" userId="eac6eb22-5f14-46b4-a4ea-a86e6e8c4acc" providerId="ADAL" clId="{B35E4D9A-CD9E-4776-A49F-8EC63D17AD8F}" dt="2023-02-22T17:57:48.539" v="387" actId="478"/>
          <ac:picMkLst>
            <pc:docMk/>
            <pc:sldMk cId="2693195115" sldId="461"/>
            <ac:picMk id="7" creationId="{B10643BB-0BA2-419B-A3EE-12DE80E46276}"/>
          </ac:picMkLst>
        </pc:picChg>
        <pc:picChg chg="add mod modCrop">
          <ac:chgData name="Marta" userId="eac6eb22-5f14-46b4-a4ea-a86e6e8c4acc" providerId="ADAL" clId="{B35E4D9A-CD9E-4776-A49F-8EC63D17AD8F}" dt="2023-02-22T18:05:12.056" v="763" actId="1038"/>
          <ac:picMkLst>
            <pc:docMk/>
            <pc:sldMk cId="2693195115" sldId="461"/>
            <ac:picMk id="8" creationId="{3DE75E00-19D5-40AB-95C5-AD3F8EEADCB7}"/>
          </ac:picMkLst>
        </pc:picChg>
        <pc:picChg chg="add mod modCrop">
          <ac:chgData name="Marta" userId="eac6eb22-5f14-46b4-a4ea-a86e6e8c4acc" providerId="ADAL" clId="{B35E4D9A-CD9E-4776-A49F-8EC63D17AD8F}" dt="2023-02-22T18:05:12.056" v="763" actId="1038"/>
          <ac:picMkLst>
            <pc:docMk/>
            <pc:sldMk cId="2693195115" sldId="461"/>
            <ac:picMk id="9" creationId="{0A59F1B1-54CD-4B47-8A09-63EE7FD0CCA3}"/>
          </ac:picMkLst>
        </pc:picChg>
      </pc:sldChg>
      <pc:sldChg chg="modSp mod">
        <pc:chgData name="Marta" userId="eac6eb22-5f14-46b4-a4ea-a86e6e8c4acc" providerId="ADAL" clId="{B35E4D9A-CD9E-4776-A49F-8EC63D17AD8F}" dt="2023-02-22T16:11:53.902" v="172" actId="20577"/>
        <pc:sldMkLst>
          <pc:docMk/>
          <pc:sldMk cId="2932444859" sldId="756"/>
        </pc:sldMkLst>
        <pc:spChg chg="mod">
          <ac:chgData name="Marta" userId="eac6eb22-5f14-46b4-a4ea-a86e6e8c4acc" providerId="ADAL" clId="{B35E4D9A-CD9E-4776-A49F-8EC63D17AD8F}" dt="2023-02-22T16:09:51.668" v="140" actId="20577"/>
          <ac:spMkLst>
            <pc:docMk/>
            <pc:sldMk cId="2932444859" sldId="756"/>
            <ac:spMk id="4" creationId="{00000000-0000-0000-0000-000000000000}"/>
          </ac:spMkLst>
        </pc:spChg>
        <pc:spChg chg="mod">
          <ac:chgData name="Marta" userId="eac6eb22-5f14-46b4-a4ea-a86e6e8c4acc" providerId="ADAL" clId="{B35E4D9A-CD9E-4776-A49F-8EC63D17AD8F}" dt="2023-02-22T16:11:53.902" v="172" actId="20577"/>
          <ac:spMkLst>
            <pc:docMk/>
            <pc:sldMk cId="2932444859" sldId="756"/>
            <ac:spMk id="5" creationId="{9CD6A055-FAD9-4078-9E2C-C6A0AF3B2E80}"/>
          </ac:spMkLst>
        </pc:spChg>
      </pc:sldChg>
      <pc:sldChg chg="modSp mod">
        <pc:chgData name="Marta" userId="eac6eb22-5f14-46b4-a4ea-a86e6e8c4acc" providerId="ADAL" clId="{B35E4D9A-CD9E-4776-A49F-8EC63D17AD8F}" dt="2023-02-22T17:47:33.545" v="256" actId="255"/>
        <pc:sldMkLst>
          <pc:docMk/>
          <pc:sldMk cId="2831553909" sldId="759"/>
        </pc:sldMkLst>
        <pc:spChg chg="mod">
          <ac:chgData name="Marta" userId="eac6eb22-5f14-46b4-a4ea-a86e6e8c4acc" providerId="ADAL" clId="{B35E4D9A-CD9E-4776-A49F-8EC63D17AD8F}" dt="2023-02-22T16:07:25.222" v="94" actId="20577"/>
          <ac:spMkLst>
            <pc:docMk/>
            <pc:sldMk cId="2831553909" sldId="759"/>
            <ac:spMk id="5" creationId="{EB730797-5635-4AA2-96F3-8091C412A1A1}"/>
          </ac:spMkLst>
        </pc:spChg>
        <pc:spChg chg="mod">
          <ac:chgData name="Marta" userId="eac6eb22-5f14-46b4-a4ea-a86e6e8c4acc" providerId="ADAL" clId="{B35E4D9A-CD9E-4776-A49F-8EC63D17AD8F}" dt="2023-02-22T17:47:33.545" v="256" actId="255"/>
          <ac:spMkLst>
            <pc:docMk/>
            <pc:sldMk cId="2831553909" sldId="759"/>
            <ac:spMk id="11" creationId="{93918034-9B9D-4596-85F0-9F9E81E42410}"/>
          </ac:spMkLst>
        </pc:spChg>
      </pc:sldChg>
      <pc:sldChg chg="addSp delSp modSp mod">
        <pc:chgData name="Marta" userId="eac6eb22-5f14-46b4-a4ea-a86e6e8c4acc" providerId="ADAL" clId="{B35E4D9A-CD9E-4776-A49F-8EC63D17AD8F}" dt="2023-02-23T13:00:04.280" v="792"/>
        <pc:sldMkLst>
          <pc:docMk/>
          <pc:sldMk cId="3888553813" sldId="879"/>
        </pc:sldMkLst>
        <pc:spChg chg="mod">
          <ac:chgData name="Marta" userId="eac6eb22-5f14-46b4-a4ea-a86e6e8c4acc" providerId="ADAL" clId="{B35E4D9A-CD9E-4776-A49F-8EC63D17AD8F}" dt="2023-02-23T13:00:04.280" v="792"/>
          <ac:spMkLst>
            <pc:docMk/>
            <pc:sldMk cId="3888553813" sldId="879"/>
            <ac:spMk id="2" creationId="{91383D11-DEC4-4BFF-88BB-8FB2206CEB37}"/>
          </ac:spMkLst>
        </pc:spChg>
        <pc:spChg chg="mod">
          <ac:chgData name="Marta" userId="eac6eb22-5f14-46b4-a4ea-a86e6e8c4acc" providerId="ADAL" clId="{B35E4D9A-CD9E-4776-A49F-8EC63D17AD8F}" dt="2023-02-22T16:07:22.035" v="92" actId="20577"/>
          <ac:spMkLst>
            <pc:docMk/>
            <pc:sldMk cId="3888553813" sldId="879"/>
            <ac:spMk id="4" creationId="{E8E02AC0-EA95-4CA2-B250-70F98D25C504}"/>
          </ac:spMkLst>
        </pc:spChg>
        <pc:grpChg chg="add mod">
          <ac:chgData name="Marta" userId="eac6eb22-5f14-46b4-a4ea-a86e6e8c4acc" providerId="ADAL" clId="{B35E4D9A-CD9E-4776-A49F-8EC63D17AD8F}" dt="2023-02-22T16:03:41.701" v="86" actId="1076"/>
          <ac:grpSpMkLst>
            <pc:docMk/>
            <pc:sldMk cId="3888553813" sldId="879"/>
            <ac:grpSpMk id="23" creationId="{C0DFDB5C-AB43-488D-B159-E9079C1F402D}"/>
          </ac:grpSpMkLst>
        </pc:grpChg>
        <pc:grpChg chg="del">
          <ac:chgData name="Marta" userId="eac6eb22-5f14-46b4-a4ea-a86e6e8c4acc" providerId="ADAL" clId="{B35E4D9A-CD9E-4776-A49F-8EC63D17AD8F}" dt="2023-02-22T16:02:52.674" v="53" actId="478"/>
          <ac:grpSpMkLst>
            <pc:docMk/>
            <pc:sldMk cId="3888553813" sldId="879"/>
            <ac:grpSpMk id="47" creationId="{12F49A18-3ACD-45B8-B8FC-D866C251123B}"/>
          </ac:grpSpMkLst>
        </pc:grpChg>
        <pc:picChg chg="mod">
          <ac:chgData name="Marta" userId="eac6eb22-5f14-46b4-a4ea-a86e6e8c4acc" providerId="ADAL" clId="{B35E4D9A-CD9E-4776-A49F-8EC63D17AD8F}" dt="2023-02-22T16:03:41.701" v="86" actId="1076"/>
          <ac:picMkLst>
            <pc:docMk/>
            <pc:sldMk cId="3888553813" sldId="879"/>
            <ac:picMk id="24" creationId="{06F5D742-D9F3-4A11-870B-44421F3DAB31}"/>
          </ac:picMkLst>
        </pc:picChg>
        <pc:picChg chg="mod">
          <ac:chgData name="Marta" userId="eac6eb22-5f14-46b4-a4ea-a86e6e8c4acc" providerId="ADAL" clId="{B35E4D9A-CD9E-4776-A49F-8EC63D17AD8F}" dt="2023-02-22T16:03:41.701" v="86" actId="1076"/>
          <ac:picMkLst>
            <pc:docMk/>
            <pc:sldMk cId="3888553813" sldId="879"/>
            <ac:picMk id="25" creationId="{6472F510-345D-4037-826E-F8E456EDC2EB}"/>
          </ac:picMkLst>
        </pc:picChg>
        <pc:picChg chg="mod">
          <ac:chgData name="Marta" userId="eac6eb22-5f14-46b4-a4ea-a86e6e8c4acc" providerId="ADAL" clId="{B35E4D9A-CD9E-4776-A49F-8EC63D17AD8F}" dt="2023-02-22T16:03:41.701" v="86" actId="1076"/>
          <ac:picMkLst>
            <pc:docMk/>
            <pc:sldMk cId="3888553813" sldId="879"/>
            <ac:picMk id="26" creationId="{B5610F2D-B4AE-4661-926B-B8E54306E362}"/>
          </ac:picMkLst>
        </pc:picChg>
        <pc:picChg chg="mod">
          <ac:chgData name="Marta" userId="eac6eb22-5f14-46b4-a4ea-a86e6e8c4acc" providerId="ADAL" clId="{B35E4D9A-CD9E-4776-A49F-8EC63D17AD8F}" dt="2023-02-22T16:03:41.701" v="86" actId="1076"/>
          <ac:picMkLst>
            <pc:docMk/>
            <pc:sldMk cId="3888553813" sldId="879"/>
            <ac:picMk id="27" creationId="{26EFC3D9-A0E8-480B-9E38-1A9628B2ACDD}"/>
          </ac:picMkLst>
        </pc:picChg>
        <pc:picChg chg="mod">
          <ac:chgData name="Marta" userId="eac6eb22-5f14-46b4-a4ea-a86e6e8c4acc" providerId="ADAL" clId="{B35E4D9A-CD9E-4776-A49F-8EC63D17AD8F}" dt="2023-02-22T16:03:41.701" v="86" actId="1076"/>
          <ac:picMkLst>
            <pc:docMk/>
            <pc:sldMk cId="3888553813" sldId="879"/>
            <ac:picMk id="28" creationId="{6652EE32-C700-41D6-A679-E211DC773146}"/>
          </ac:picMkLst>
        </pc:picChg>
        <pc:picChg chg="mod">
          <ac:chgData name="Marta" userId="eac6eb22-5f14-46b4-a4ea-a86e6e8c4acc" providerId="ADAL" clId="{B35E4D9A-CD9E-4776-A49F-8EC63D17AD8F}" dt="2023-02-22T16:03:41.701" v="86" actId="1076"/>
          <ac:picMkLst>
            <pc:docMk/>
            <pc:sldMk cId="3888553813" sldId="879"/>
            <ac:picMk id="29" creationId="{0FD66079-A13D-4A63-BEF3-E0A244D396B3}"/>
          </ac:picMkLst>
        </pc:picChg>
        <pc:picChg chg="mod">
          <ac:chgData name="Marta" userId="eac6eb22-5f14-46b4-a4ea-a86e6e8c4acc" providerId="ADAL" clId="{B35E4D9A-CD9E-4776-A49F-8EC63D17AD8F}" dt="2023-02-22T16:03:41.701" v="86" actId="1076"/>
          <ac:picMkLst>
            <pc:docMk/>
            <pc:sldMk cId="3888553813" sldId="879"/>
            <ac:picMk id="30" creationId="{3D65C170-2808-4060-9BBF-EB52E62929BA}"/>
          </ac:picMkLst>
        </pc:picChg>
        <pc:picChg chg="mod">
          <ac:chgData name="Marta" userId="eac6eb22-5f14-46b4-a4ea-a86e6e8c4acc" providerId="ADAL" clId="{B35E4D9A-CD9E-4776-A49F-8EC63D17AD8F}" dt="2023-02-22T16:03:41.701" v="86" actId="1076"/>
          <ac:picMkLst>
            <pc:docMk/>
            <pc:sldMk cId="3888553813" sldId="879"/>
            <ac:picMk id="31" creationId="{89976815-7232-49D0-91F1-0FFA7397EA29}"/>
          </ac:picMkLst>
        </pc:picChg>
        <pc:picChg chg="mod">
          <ac:chgData name="Marta" userId="eac6eb22-5f14-46b4-a4ea-a86e6e8c4acc" providerId="ADAL" clId="{B35E4D9A-CD9E-4776-A49F-8EC63D17AD8F}" dt="2023-02-22T16:03:41.701" v="86" actId="1076"/>
          <ac:picMkLst>
            <pc:docMk/>
            <pc:sldMk cId="3888553813" sldId="879"/>
            <ac:picMk id="32" creationId="{E082F296-CF18-4AC3-B9F2-C89F71BE5889}"/>
          </ac:picMkLst>
        </pc:picChg>
        <pc:picChg chg="mod">
          <ac:chgData name="Marta" userId="eac6eb22-5f14-46b4-a4ea-a86e6e8c4acc" providerId="ADAL" clId="{B35E4D9A-CD9E-4776-A49F-8EC63D17AD8F}" dt="2023-02-22T16:03:41.701" v="86" actId="1076"/>
          <ac:picMkLst>
            <pc:docMk/>
            <pc:sldMk cId="3888553813" sldId="879"/>
            <ac:picMk id="33" creationId="{F6D9794E-1ECD-4077-8EDA-8C597A41B598}"/>
          </ac:picMkLst>
        </pc:picChg>
        <pc:picChg chg="mod">
          <ac:chgData name="Marta" userId="eac6eb22-5f14-46b4-a4ea-a86e6e8c4acc" providerId="ADAL" clId="{B35E4D9A-CD9E-4776-A49F-8EC63D17AD8F}" dt="2023-02-22T16:03:41.701" v="86" actId="1076"/>
          <ac:picMkLst>
            <pc:docMk/>
            <pc:sldMk cId="3888553813" sldId="879"/>
            <ac:picMk id="34" creationId="{0140D374-CE7B-435E-B63A-5D2DC119A6DE}"/>
          </ac:picMkLst>
        </pc:picChg>
        <pc:picChg chg="mod">
          <ac:chgData name="Marta" userId="eac6eb22-5f14-46b4-a4ea-a86e6e8c4acc" providerId="ADAL" clId="{B35E4D9A-CD9E-4776-A49F-8EC63D17AD8F}" dt="2023-02-22T16:03:41.701" v="86" actId="1076"/>
          <ac:picMkLst>
            <pc:docMk/>
            <pc:sldMk cId="3888553813" sldId="879"/>
            <ac:picMk id="35" creationId="{016F0C58-B8A7-42A0-A6E3-4F8EC663C507}"/>
          </ac:picMkLst>
        </pc:picChg>
        <pc:picChg chg="mod">
          <ac:chgData name="Marta" userId="eac6eb22-5f14-46b4-a4ea-a86e6e8c4acc" providerId="ADAL" clId="{B35E4D9A-CD9E-4776-A49F-8EC63D17AD8F}" dt="2023-02-22T16:03:41.701" v="86" actId="1076"/>
          <ac:picMkLst>
            <pc:docMk/>
            <pc:sldMk cId="3888553813" sldId="879"/>
            <ac:picMk id="36" creationId="{BF417E10-0F8C-449E-9369-7FED6DA33511}"/>
          </ac:picMkLst>
        </pc:picChg>
        <pc:picChg chg="mod">
          <ac:chgData name="Marta" userId="eac6eb22-5f14-46b4-a4ea-a86e6e8c4acc" providerId="ADAL" clId="{B35E4D9A-CD9E-4776-A49F-8EC63D17AD8F}" dt="2023-02-22T16:03:41.701" v="86" actId="1076"/>
          <ac:picMkLst>
            <pc:docMk/>
            <pc:sldMk cId="3888553813" sldId="879"/>
            <ac:picMk id="37" creationId="{6A1D7B96-982F-4046-B4ED-D5875A34734E}"/>
          </ac:picMkLst>
        </pc:picChg>
        <pc:picChg chg="mod">
          <ac:chgData name="Marta" userId="eac6eb22-5f14-46b4-a4ea-a86e6e8c4acc" providerId="ADAL" clId="{B35E4D9A-CD9E-4776-A49F-8EC63D17AD8F}" dt="2023-02-22T16:03:41.701" v="86" actId="1076"/>
          <ac:picMkLst>
            <pc:docMk/>
            <pc:sldMk cId="3888553813" sldId="879"/>
            <ac:picMk id="38" creationId="{48903956-58B0-4FA5-AC97-7D8B6E9E4D16}"/>
          </ac:picMkLst>
        </pc:picChg>
      </pc:sldChg>
      <pc:sldChg chg="modSp mod">
        <pc:chgData name="Marta" userId="eac6eb22-5f14-46b4-a4ea-a86e6e8c4acc" providerId="ADAL" clId="{B35E4D9A-CD9E-4776-A49F-8EC63D17AD8F}" dt="2023-02-22T16:09:36.236" v="126" actId="20577"/>
        <pc:sldMkLst>
          <pc:docMk/>
          <pc:sldMk cId="2237924450" sldId="895"/>
        </pc:sldMkLst>
        <pc:spChg chg="mod">
          <ac:chgData name="Marta" userId="eac6eb22-5f14-46b4-a4ea-a86e6e8c4acc" providerId="ADAL" clId="{B35E4D9A-CD9E-4776-A49F-8EC63D17AD8F}" dt="2023-02-22T16:09:36.236" v="126" actId="20577"/>
          <ac:spMkLst>
            <pc:docMk/>
            <pc:sldMk cId="2237924450" sldId="895"/>
            <ac:spMk id="6" creationId="{00000000-0000-0000-0000-000000000000}"/>
          </ac:spMkLst>
        </pc:spChg>
      </pc:sldChg>
      <pc:sldChg chg="del">
        <pc:chgData name="Marta" userId="eac6eb22-5f14-46b4-a4ea-a86e6e8c4acc" providerId="ADAL" clId="{B35E4D9A-CD9E-4776-A49F-8EC63D17AD8F}" dt="2023-02-22T16:09:22.257" v="122" actId="47"/>
        <pc:sldMkLst>
          <pc:docMk/>
          <pc:sldMk cId="599796722" sldId="896"/>
        </pc:sldMkLst>
      </pc:sldChg>
      <pc:sldChg chg="addSp delSp modSp mod">
        <pc:chgData name="Marta" userId="eac6eb22-5f14-46b4-a4ea-a86e6e8c4acc" providerId="ADAL" clId="{B35E4D9A-CD9E-4776-A49F-8EC63D17AD8F}" dt="2023-02-23T13:11:42.518" v="817" actId="20577"/>
        <pc:sldMkLst>
          <pc:docMk/>
          <pc:sldMk cId="2083658885" sldId="900"/>
        </pc:sldMkLst>
        <pc:spChg chg="add mod">
          <ac:chgData name="Marta" userId="eac6eb22-5f14-46b4-a4ea-a86e6e8c4acc" providerId="ADAL" clId="{B35E4D9A-CD9E-4776-A49F-8EC63D17AD8F}" dt="2023-02-23T13:11:42.518" v="817" actId="20577"/>
          <ac:spMkLst>
            <pc:docMk/>
            <pc:sldMk cId="2083658885" sldId="900"/>
            <ac:spMk id="5" creationId="{CFC2E158-8C27-4941-811A-C1A53BDF0D0C}"/>
          </ac:spMkLst>
        </pc:spChg>
        <pc:spChg chg="mod">
          <ac:chgData name="Marta" userId="eac6eb22-5f14-46b4-a4ea-a86e6e8c4acc" providerId="ADAL" clId="{B35E4D9A-CD9E-4776-A49F-8EC63D17AD8F}" dt="2023-02-22T17:49:58.442" v="325" actId="20577"/>
          <ac:spMkLst>
            <pc:docMk/>
            <pc:sldMk cId="2083658885" sldId="900"/>
            <ac:spMk id="6" creationId="{00000000-0000-0000-0000-000000000000}"/>
          </ac:spMkLst>
        </pc:spChg>
        <pc:spChg chg="del">
          <ac:chgData name="Marta" userId="eac6eb22-5f14-46b4-a4ea-a86e6e8c4acc" providerId="ADAL" clId="{B35E4D9A-CD9E-4776-A49F-8EC63D17AD8F}" dt="2023-02-22T16:12:16.594" v="174" actId="478"/>
          <ac:spMkLst>
            <pc:docMk/>
            <pc:sldMk cId="2083658885" sldId="900"/>
            <ac:spMk id="7" creationId="{7D3C80B4-DEB1-45A9-95C8-852C7B323BB7}"/>
          </ac:spMkLst>
        </pc:spChg>
        <pc:spChg chg="mod">
          <ac:chgData name="Marta" userId="eac6eb22-5f14-46b4-a4ea-a86e6e8c4acc" providerId="ADAL" clId="{B35E4D9A-CD9E-4776-A49F-8EC63D17AD8F}" dt="2023-02-22T16:12:21.664" v="176" actId="1076"/>
          <ac:spMkLst>
            <pc:docMk/>
            <pc:sldMk cId="2083658885" sldId="900"/>
            <ac:spMk id="10" creationId="{66421E13-941D-487E-9F8E-DCFA3FE9C646}"/>
          </ac:spMkLst>
        </pc:spChg>
      </pc:sldChg>
      <pc:sldChg chg="addSp delSp modSp mod">
        <pc:chgData name="Marta" userId="eac6eb22-5f14-46b4-a4ea-a86e6e8c4acc" providerId="ADAL" clId="{B35E4D9A-CD9E-4776-A49F-8EC63D17AD8F}" dt="2023-02-22T18:34:50.618" v="791" actId="1076"/>
        <pc:sldMkLst>
          <pc:docMk/>
          <pc:sldMk cId="644561616" sldId="901"/>
        </pc:sldMkLst>
        <pc:spChg chg="add mod">
          <ac:chgData name="Marta" userId="eac6eb22-5f14-46b4-a4ea-a86e6e8c4acc" providerId="ADAL" clId="{B35E4D9A-CD9E-4776-A49F-8EC63D17AD8F}" dt="2023-02-22T18:34:47.567" v="790" actId="20577"/>
          <ac:spMkLst>
            <pc:docMk/>
            <pc:sldMk cId="644561616" sldId="901"/>
            <ac:spMk id="2" creationId="{0668AD39-1ABD-44F1-B43D-A33ADE8D5FBC}"/>
          </ac:spMkLst>
        </pc:spChg>
        <pc:spChg chg="mod">
          <ac:chgData name="Marta" userId="eac6eb22-5f14-46b4-a4ea-a86e6e8c4acc" providerId="ADAL" clId="{B35E4D9A-CD9E-4776-A49F-8EC63D17AD8F}" dt="2023-02-22T17:50:09.068" v="326"/>
          <ac:spMkLst>
            <pc:docMk/>
            <pc:sldMk cId="644561616" sldId="901"/>
            <ac:spMk id="6" creationId="{00000000-0000-0000-0000-000000000000}"/>
          </ac:spMkLst>
        </pc:spChg>
        <pc:spChg chg="del">
          <ac:chgData name="Marta" userId="eac6eb22-5f14-46b4-a4ea-a86e6e8c4acc" providerId="ADAL" clId="{B35E4D9A-CD9E-4776-A49F-8EC63D17AD8F}" dt="2023-02-22T16:12:13.108" v="173" actId="21"/>
          <ac:spMkLst>
            <pc:docMk/>
            <pc:sldMk cId="644561616" sldId="901"/>
            <ac:spMk id="7" creationId="{026EDB2F-72D9-4D18-802D-6EF32D1A02C0}"/>
          </ac:spMkLst>
        </pc:spChg>
        <pc:spChg chg="mod">
          <ac:chgData name="Marta" userId="eac6eb22-5f14-46b4-a4ea-a86e6e8c4acc" providerId="ADAL" clId="{B35E4D9A-CD9E-4776-A49F-8EC63D17AD8F}" dt="2023-02-22T17:52:45.082" v="360" actId="1076"/>
          <ac:spMkLst>
            <pc:docMk/>
            <pc:sldMk cId="644561616" sldId="901"/>
            <ac:spMk id="10" creationId="{66421E13-941D-487E-9F8E-DCFA3FE9C646}"/>
          </ac:spMkLst>
        </pc:spChg>
        <pc:picChg chg="mod">
          <ac:chgData name="Marta" userId="eac6eb22-5f14-46b4-a4ea-a86e6e8c4acc" providerId="ADAL" clId="{B35E4D9A-CD9E-4776-A49F-8EC63D17AD8F}" dt="2023-02-22T18:34:50.618" v="791" actId="1076"/>
          <ac:picMkLst>
            <pc:docMk/>
            <pc:sldMk cId="644561616" sldId="901"/>
            <ac:picMk id="5" creationId="{A7CE0624-DE4C-4238-8618-DC619B9FF7AB}"/>
          </ac:picMkLst>
        </pc:picChg>
      </pc:sldChg>
      <pc:sldChg chg="modSp mod">
        <pc:chgData name="Marta" userId="eac6eb22-5f14-46b4-a4ea-a86e6e8c4acc" providerId="ADAL" clId="{B35E4D9A-CD9E-4776-A49F-8EC63D17AD8F}" dt="2023-02-28T13:03:22.698" v="848" actId="20577"/>
        <pc:sldMkLst>
          <pc:docMk/>
          <pc:sldMk cId="3935080529" sldId="922"/>
        </pc:sldMkLst>
        <pc:spChg chg="mod">
          <ac:chgData name="Marta" userId="eac6eb22-5f14-46b4-a4ea-a86e6e8c4acc" providerId="ADAL" clId="{B35E4D9A-CD9E-4776-A49F-8EC63D17AD8F}" dt="2023-02-22T17:44:59.393" v="198" actId="255"/>
          <ac:spMkLst>
            <pc:docMk/>
            <pc:sldMk cId="3935080529" sldId="922"/>
            <ac:spMk id="3" creationId="{00000000-0000-0000-0000-000000000000}"/>
          </ac:spMkLst>
        </pc:spChg>
        <pc:spChg chg="mod">
          <ac:chgData name="Marta" userId="eac6eb22-5f14-46b4-a4ea-a86e6e8c4acc" providerId="ADAL" clId="{B35E4D9A-CD9E-4776-A49F-8EC63D17AD8F}" dt="2023-02-28T13:03:22.698" v="848" actId="20577"/>
          <ac:spMkLst>
            <pc:docMk/>
            <pc:sldMk cId="3935080529" sldId="922"/>
            <ac:spMk id="4" creationId="{00000000-0000-0000-0000-000000000000}"/>
          </ac:spMkLst>
        </pc:spChg>
      </pc:sldChg>
      <pc:sldChg chg="del">
        <pc:chgData name="Marta" userId="eac6eb22-5f14-46b4-a4ea-a86e6e8c4acc" providerId="ADAL" clId="{B35E4D9A-CD9E-4776-A49F-8EC63D17AD8F}" dt="2023-02-22T16:09:20.322" v="121" actId="47"/>
        <pc:sldMkLst>
          <pc:docMk/>
          <pc:sldMk cId="965821948" sldId="951"/>
        </pc:sldMkLst>
      </pc:sldChg>
      <pc:sldChg chg="addSp delSp modSp mod">
        <pc:chgData name="Marta" userId="eac6eb22-5f14-46b4-a4ea-a86e6e8c4acc" providerId="ADAL" clId="{B35E4D9A-CD9E-4776-A49F-8EC63D17AD8F}" dt="2023-02-22T16:08:48.250" v="104" actId="20577"/>
        <pc:sldMkLst>
          <pc:docMk/>
          <pc:sldMk cId="2989778967" sldId="952"/>
        </pc:sldMkLst>
        <pc:spChg chg="del mod">
          <ac:chgData name="Marta" userId="eac6eb22-5f14-46b4-a4ea-a86e6e8c4acc" providerId="ADAL" clId="{B35E4D9A-CD9E-4776-A49F-8EC63D17AD8F}" dt="2023-02-22T16:08:35.397" v="101" actId="478"/>
          <ac:spMkLst>
            <pc:docMk/>
            <pc:sldMk cId="2989778967" sldId="952"/>
            <ac:spMk id="3" creationId="{C5D0A81D-BB54-457A-8AD9-76363F50697A}"/>
          </ac:spMkLst>
        </pc:spChg>
        <pc:spChg chg="add del mod">
          <ac:chgData name="Marta" userId="eac6eb22-5f14-46b4-a4ea-a86e6e8c4acc" providerId="ADAL" clId="{B35E4D9A-CD9E-4776-A49F-8EC63D17AD8F}" dt="2023-02-22T16:08:33.533" v="99" actId="478"/>
          <ac:spMkLst>
            <pc:docMk/>
            <pc:sldMk cId="2989778967" sldId="952"/>
            <ac:spMk id="4" creationId="{7A72CAA4-8647-4828-8420-FB020190B885}"/>
          </ac:spMkLst>
        </pc:spChg>
        <pc:spChg chg="add">
          <ac:chgData name="Marta" userId="eac6eb22-5f14-46b4-a4ea-a86e6e8c4acc" providerId="ADAL" clId="{B35E4D9A-CD9E-4776-A49F-8EC63D17AD8F}" dt="2023-02-22T16:08:36.688" v="102" actId="22"/>
          <ac:spMkLst>
            <pc:docMk/>
            <pc:sldMk cId="2989778967" sldId="952"/>
            <ac:spMk id="5" creationId="{E3B8E8E1-4A2D-4783-AFCA-5F22F296D0E1}"/>
          </ac:spMkLst>
        </pc:spChg>
        <pc:spChg chg="mod">
          <ac:chgData name="Marta" userId="eac6eb22-5f14-46b4-a4ea-a86e6e8c4acc" providerId="ADAL" clId="{B35E4D9A-CD9E-4776-A49F-8EC63D17AD8F}" dt="2023-02-22T16:08:48.250" v="104" actId="20577"/>
          <ac:spMkLst>
            <pc:docMk/>
            <pc:sldMk cId="2989778967" sldId="952"/>
            <ac:spMk id="11" creationId="{93918034-9B9D-4596-85F0-9F9E81E42410}"/>
          </ac:spMkLst>
        </pc:spChg>
      </pc:sldChg>
      <pc:sldChg chg="add del">
        <pc:chgData name="Marta" userId="eac6eb22-5f14-46b4-a4ea-a86e6e8c4acc" providerId="ADAL" clId="{B35E4D9A-CD9E-4776-A49F-8EC63D17AD8F}" dt="2023-02-28T13:03:25.935" v="850" actId="27028"/>
        <pc:sldMkLst>
          <pc:docMk/>
          <pc:sldMk cId="1255195643" sldId="953"/>
        </pc:sldMkLst>
      </pc:sldChg>
      <pc:sldChg chg="add del">
        <pc:chgData name="Marta" userId="eac6eb22-5f14-46b4-a4ea-a86e6e8c4acc" providerId="ADAL" clId="{B35E4D9A-CD9E-4776-A49F-8EC63D17AD8F}" dt="2023-02-28T13:04:36.152" v="942" actId="47"/>
        <pc:sldMkLst>
          <pc:docMk/>
          <pc:sldMk cId="2206086140" sldId="953"/>
        </pc:sldMkLst>
      </pc:sldChg>
      <pc:sldChg chg="addSp delSp modSp add mod">
        <pc:chgData name="Marta" userId="eac6eb22-5f14-46b4-a4ea-a86e6e8c4acc" providerId="ADAL" clId="{B35E4D9A-CD9E-4776-A49F-8EC63D17AD8F}" dt="2023-02-28T13:26:05.049" v="1539" actId="1036"/>
        <pc:sldMkLst>
          <pc:docMk/>
          <pc:sldMk cId="3029621600" sldId="953"/>
        </pc:sldMkLst>
        <pc:picChg chg="add mod">
          <ac:chgData name="Marta" userId="eac6eb22-5f14-46b4-a4ea-a86e6e8c4acc" providerId="ADAL" clId="{B35E4D9A-CD9E-4776-A49F-8EC63D17AD8F}" dt="2023-02-28T13:26:05.049" v="1539" actId="1036"/>
          <ac:picMkLst>
            <pc:docMk/>
            <pc:sldMk cId="3029621600" sldId="953"/>
            <ac:picMk id="2" creationId="{18B7C918-A413-49B3-8C8B-8A861D66848F}"/>
          </ac:picMkLst>
        </pc:picChg>
        <pc:cxnChg chg="del">
          <ac:chgData name="Marta" userId="eac6eb22-5f14-46b4-a4ea-a86e6e8c4acc" providerId="ADAL" clId="{B35E4D9A-CD9E-4776-A49F-8EC63D17AD8F}" dt="2023-02-28T13:26:01.705" v="1515" actId="478"/>
          <ac:cxnSpMkLst>
            <pc:docMk/>
            <pc:sldMk cId="3029621600" sldId="953"/>
            <ac:cxnSpMk id="66563" creationId="{0175E439-A446-1EBD-28C4-3F61CC73B6E9}"/>
          </ac:cxnSpMkLst>
        </pc:cxnChg>
      </pc:sldChg>
      <pc:sldChg chg="del">
        <pc:chgData name="Marta" userId="eac6eb22-5f14-46b4-a4ea-a86e6e8c4acc" providerId="ADAL" clId="{B35E4D9A-CD9E-4776-A49F-8EC63D17AD8F}" dt="2023-02-22T15:59:33.967" v="39" actId="47"/>
        <pc:sldMkLst>
          <pc:docMk/>
          <pc:sldMk cId="3914778552" sldId="953"/>
        </pc:sldMkLst>
      </pc:sldChg>
      <pc:sldChg chg="del">
        <pc:chgData name="Marta" userId="eac6eb22-5f14-46b4-a4ea-a86e6e8c4acc" providerId="ADAL" clId="{B35E4D9A-CD9E-4776-A49F-8EC63D17AD8F}" dt="2023-02-22T16:08:55.671" v="107" actId="47"/>
        <pc:sldMkLst>
          <pc:docMk/>
          <pc:sldMk cId="398580207" sldId="954"/>
        </pc:sldMkLst>
      </pc:sldChg>
      <pc:sldChg chg="add del">
        <pc:chgData name="Marta" userId="eac6eb22-5f14-46b4-a4ea-a86e6e8c4acc" providerId="ADAL" clId="{B35E4D9A-CD9E-4776-A49F-8EC63D17AD8F}" dt="2023-02-28T13:04:36.152" v="942" actId="47"/>
        <pc:sldMkLst>
          <pc:docMk/>
          <pc:sldMk cId="2217707006" sldId="954"/>
        </pc:sldMkLst>
      </pc:sldChg>
      <pc:sldChg chg="add del">
        <pc:chgData name="Marta" userId="eac6eb22-5f14-46b4-a4ea-a86e6e8c4acc" providerId="ADAL" clId="{B35E4D9A-CD9E-4776-A49F-8EC63D17AD8F}" dt="2023-02-28T13:03:25.935" v="850" actId="27028"/>
        <pc:sldMkLst>
          <pc:docMk/>
          <pc:sldMk cId="2753164404" sldId="954"/>
        </pc:sldMkLst>
      </pc:sldChg>
      <pc:sldChg chg="addSp delSp modSp add mod">
        <pc:chgData name="Marta" userId="eac6eb22-5f14-46b4-a4ea-a86e6e8c4acc" providerId="ADAL" clId="{B35E4D9A-CD9E-4776-A49F-8EC63D17AD8F}" dt="2023-02-28T13:25:58.600" v="1514" actId="22"/>
        <pc:sldMkLst>
          <pc:docMk/>
          <pc:sldMk cId="3593586213" sldId="954"/>
        </pc:sldMkLst>
        <pc:spChg chg="mod">
          <ac:chgData name="Marta" userId="eac6eb22-5f14-46b4-a4ea-a86e6e8c4acc" providerId="ADAL" clId="{B35E4D9A-CD9E-4776-A49F-8EC63D17AD8F}" dt="2023-02-28T13:08:46.183" v="962" actId="948"/>
          <ac:spMkLst>
            <pc:docMk/>
            <pc:sldMk cId="3593586213" sldId="954"/>
            <ac:spMk id="67587" creationId="{C3E5F37F-E568-C917-8549-EA418F7166FF}"/>
          </ac:spMkLst>
        </pc:spChg>
        <pc:picChg chg="add">
          <ac:chgData name="Marta" userId="eac6eb22-5f14-46b4-a4ea-a86e6e8c4acc" providerId="ADAL" clId="{B35E4D9A-CD9E-4776-A49F-8EC63D17AD8F}" dt="2023-02-28T13:25:58.600" v="1514" actId="22"/>
          <ac:picMkLst>
            <pc:docMk/>
            <pc:sldMk cId="3593586213" sldId="954"/>
            <ac:picMk id="2" creationId="{4E46566D-F57A-4A01-A754-8761B7D1AF19}"/>
          </ac:picMkLst>
        </pc:picChg>
        <pc:cxnChg chg="del">
          <ac:chgData name="Marta" userId="eac6eb22-5f14-46b4-a4ea-a86e6e8c4acc" providerId="ADAL" clId="{B35E4D9A-CD9E-4776-A49F-8EC63D17AD8F}" dt="2023-02-28T13:25:57.972" v="1513" actId="478"/>
          <ac:cxnSpMkLst>
            <pc:docMk/>
            <pc:sldMk cId="3593586213" sldId="954"/>
            <ac:cxnSpMk id="67588" creationId="{0B596372-A4CC-4062-549D-7302FA5EDC1D}"/>
          </ac:cxnSpMkLst>
        </pc:cxnChg>
      </pc:sldChg>
      <pc:sldChg chg="add del">
        <pc:chgData name="Marta" userId="eac6eb22-5f14-46b4-a4ea-a86e6e8c4acc" providerId="ADAL" clId="{B35E4D9A-CD9E-4776-A49F-8EC63D17AD8F}" dt="2023-02-28T13:03:25.935" v="850" actId="27028"/>
        <pc:sldMkLst>
          <pc:docMk/>
          <pc:sldMk cId="247979730" sldId="955"/>
        </pc:sldMkLst>
      </pc:sldChg>
      <pc:sldChg chg="del">
        <pc:chgData name="Marta" userId="eac6eb22-5f14-46b4-a4ea-a86e6e8c4acc" providerId="ADAL" clId="{B35E4D9A-CD9E-4776-A49F-8EC63D17AD8F}" dt="2023-02-22T16:08:56.776" v="108" actId="47"/>
        <pc:sldMkLst>
          <pc:docMk/>
          <pc:sldMk cId="283885636" sldId="955"/>
        </pc:sldMkLst>
      </pc:sldChg>
      <pc:sldChg chg="add del">
        <pc:chgData name="Marta" userId="eac6eb22-5f14-46b4-a4ea-a86e6e8c4acc" providerId="ADAL" clId="{B35E4D9A-CD9E-4776-A49F-8EC63D17AD8F}" dt="2023-02-28T13:04:36.152" v="942" actId="47"/>
        <pc:sldMkLst>
          <pc:docMk/>
          <pc:sldMk cId="646818854" sldId="955"/>
        </pc:sldMkLst>
      </pc:sldChg>
      <pc:sldChg chg="addSp delSp modSp add mod">
        <pc:chgData name="Marta" userId="eac6eb22-5f14-46b4-a4ea-a86e6e8c4acc" providerId="ADAL" clId="{B35E4D9A-CD9E-4776-A49F-8EC63D17AD8F}" dt="2023-02-28T13:25:54.814" v="1512" actId="22"/>
        <pc:sldMkLst>
          <pc:docMk/>
          <pc:sldMk cId="2307580226" sldId="955"/>
        </pc:sldMkLst>
        <pc:spChg chg="mod">
          <ac:chgData name="Marta" userId="eac6eb22-5f14-46b4-a4ea-a86e6e8c4acc" providerId="ADAL" clId="{B35E4D9A-CD9E-4776-A49F-8EC63D17AD8F}" dt="2023-02-28T13:07:44.120" v="955" actId="113"/>
          <ac:spMkLst>
            <pc:docMk/>
            <pc:sldMk cId="2307580226" sldId="955"/>
            <ac:spMk id="68611" creationId="{72529292-A773-8F5E-3323-E1A5949A0EC7}"/>
          </ac:spMkLst>
        </pc:spChg>
        <pc:picChg chg="add">
          <ac:chgData name="Marta" userId="eac6eb22-5f14-46b4-a4ea-a86e6e8c4acc" providerId="ADAL" clId="{B35E4D9A-CD9E-4776-A49F-8EC63D17AD8F}" dt="2023-02-28T13:25:54.814" v="1512" actId="22"/>
          <ac:picMkLst>
            <pc:docMk/>
            <pc:sldMk cId="2307580226" sldId="955"/>
            <ac:picMk id="2" creationId="{60A4ED9E-475C-41D0-A22F-90F5C0B1D55B}"/>
          </ac:picMkLst>
        </pc:picChg>
        <pc:cxnChg chg="del">
          <ac:chgData name="Marta" userId="eac6eb22-5f14-46b4-a4ea-a86e6e8c4acc" providerId="ADAL" clId="{B35E4D9A-CD9E-4776-A49F-8EC63D17AD8F}" dt="2023-02-28T13:25:54.670" v="1511" actId="478"/>
          <ac:cxnSpMkLst>
            <pc:docMk/>
            <pc:sldMk cId="2307580226" sldId="955"/>
            <ac:cxnSpMk id="68612" creationId="{345B84BD-017E-6A4A-D379-26F809718927}"/>
          </ac:cxnSpMkLst>
        </pc:cxnChg>
      </pc:sldChg>
      <pc:sldChg chg="add del">
        <pc:chgData name="Marta" userId="eac6eb22-5f14-46b4-a4ea-a86e6e8c4acc" providerId="ADAL" clId="{B35E4D9A-CD9E-4776-A49F-8EC63D17AD8F}" dt="2023-02-28T13:03:25.935" v="850" actId="27028"/>
        <pc:sldMkLst>
          <pc:docMk/>
          <pc:sldMk cId="1509851214" sldId="956"/>
        </pc:sldMkLst>
      </pc:sldChg>
      <pc:sldChg chg="del">
        <pc:chgData name="Marta" userId="eac6eb22-5f14-46b4-a4ea-a86e6e8c4acc" providerId="ADAL" clId="{B35E4D9A-CD9E-4776-A49F-8EC63D17AD8F}" dt="2023-02-22T16:08:58.679" v="109" actId="47"/>
        <pc:sldMkLst>
          <pc:docMk/>
          <pc:sldMk cId="2209209823" sldId="956"/>
        </pc:sldMkLst>
      </pc:sldChg>
      <pc:sldChg chg="add del">
        <pc:chgData name="Marta" userId="eac6eb22-5f14-46b4-a4ea-a86e6e8c4acc" providerId="ADAL" clId="{B35E4D9A-CD9E-4776-A49F-8EC63D17AD8F}" dt="2023-02-28T13:04:36.152" v="942" actId="47"/>
        <pc:sldMkLst>
          <pc:docMk/>
          <pc:sldMk cId="2864151499" sldId="956"/>
        </pc:sldMkLst>
      </pc:sldChg>
      <pc:sldChg chg="addSp delSp modSp add mod">
        <pc:chgData name="Marta" userId="eac6eb22-5f14-46b4-a4ea-a86e6e8c4acc" providerId="ADAL" clId="{B35E4D9A-CD9E-4776-A49F-8EC63D17AD8F}" dt="2023-02-28T13:25:52.069" v="1510" actId="22"/>
        <pc:sldMkLst>
          <pc:docMk/>
          <pc:sldMk cId="3136932328" sldId="956"/>
        </pc:sldMkLst>
        <pc:spChg chg="mod">
          <ac:chgData name="Marta" userId="eac6eb22-5f14-46b4-a4ea-a86e6e8c4acc" providerId="ADAL" clId="{B35E4D9A-CD9E-4776-A49F-8EC63D17AD8F}" dt="2023-02-28T13:06:40.858" v="952" actId="948"/>
          <ac:spMkLst>
            <pc:docMk/>
            <pc:sldMk cId="3136932328" sldId="956"/>
            <ac:spMk id="8" creationId="{C8735485-A8E8-285C-B741-E7189A9D99A9}"/>
          </ac:spMkLst>
        </pc:spChg>
        <pc:picChg chg="add">
          <ac:chgData name="Marta" userId="eac6eb22-5f14-46b4-a4ea-a86e6e8c4acc" providerId="ADAL" clId="{B35E4D9A-CD9E-4776-A49F-8EC63D17AD8F}" dt="2023-02-28T13:25:52.069" v="1510" actId="22"/>
          <ac:picMkLst>
            <pc:docMk/>
            <pc:sldMk cId="3136932328" sldId="956"/>
            <ac:picMk id="3" creationId="{6B7BC5D0-E052-4A56-B8E8-1137C3F8704D}"/>
          </ac:picMkLst>
        </pc:picChg>
        <pc:picChg chg="del">
          <ac:chgData name="Marta" userId="eac6eb22-5f14-46b4-a4ea-a86e6e8c4acc" providerId="ADAL" clId="{B35E4D9A-CD9E-4776-A49F-8EC63D17AD8F}" dt="2023-02-28T13:25:51.492" v="1509" actId="478"/>
          <ac:picMkLst>
            <pc:docMk/>
            <pc:sldMk cId="3136932328" sldId="956"/>
            <ac:picMk id="69638" creationId="{6B120186-F71F-4133-857C-F7EAAF3B6376}"/>
          </ac:picMkLst>
        </pc:picChg>
      </pc:sldChg>
      <pc:sldChg chg="del">
        <pc:chgData name="Marta" userId="eac6eb22-5f14-46b4-a4ea-a86e6e8c4acc" providerId="ADAL" clId="{B35E4D9A-CD9E-4776-A49F-8EC63D17AD8F}" dt="2023-02-22T16:08:59.780" v="110" actId="47"/>
        <pc:sldMkLst>
          <pc:docMk/>
          <pc:sldMk cId="374147207" sldId="957"/>
        </pc:sldMkLst>
      </pc:sldChg>
      <pc:sldChg chg="addSp delSp modSp add mod">
        <pc:chgData name="Marta" userId="eac6eb22-5f14-46b4-a4ea-a86e6e8c4acc" providerId="ADAL" clId="{B35E4D9A-CD9E-4776-A49F-8EC63D17AD8F}" dt="2023-02-28T13:25:47.195" v="1508" actId="22"/>
        <pc:sldMkLst>
          <pc:docMk/>
          <pc:sldMk cId="3111360432" sldId="957"/>
        </pc:sldMkLst>
        <pc:spChg chg="mod">
          <ac:chgData name="Marta" userId="eac6eb22-5f14-46b4-a4ea-a86e6e8c4acc" providerId="ADAL" clId="{B35E4D9A-CD9E-4776-A49F-8EC63D17AD8F}" dt="2023-02-28T13:10:52.572" v="1031" actId="12"/>
          <ac:spMkLst>
            <pc:docMk/>
            <pc:sldMk cId="3111360432" sldId="957"/>
            <ac:spMk id="6" creationId="{2590D3DB-BBB0-0CB9-9E1E-A0439DD996F8}"/>
          </ac:spMkLst>
        </pc:spChg>
        <pc:picChg chg="add">
          <ac:chgData name="Marta" userId="eac6eb22-5f14-46b4-a4ea-a86e6e8c4acc" providerId="ADAL" clId="{B35E4D9A-CD9E-4776-A49F-8EC63D17AD8F}" dt="2023-02-28T13:25:47.195" v="1508" actId="22"/>
          <ac:picMkLst>
            <pc:docMk/>
            <pc:sldMk cId="3111360432" sldId="957"/>
            <ac:picMk id="2" creationId="{D5A405FC-D4FB-4A41-8BD5-38A8CE7899B0}"/>
          </ac:picMkLst>
        </pc:picChg>
        <pc:picChg chg="del">
          <ac:chgData name="Marta" userId="eac6eb22-5f14-46b4-a4ea-a86e6e8c4acc" providerId="ADAL" clId="{B35E4D9A-CD9E-4776-A49F-8EC63D17AD8F}" dt="2023-02-28T13:25:46.586" v="1507" actId="478"/>
          <ac:picMkLst>
            <pc:docMk/>
            <pc:sldMk cId="3111360432" sldId="957"/>
            <ac:picMk id="70659" creationId="{1562E88A-E116-98C7-171D-8AE5405211E0}"/>
          </ac:picMkLst>
        </pc:picChg>
      </pc:sldChg>
      <pc:sldChg chg="add del">
        <pc:chgData name="Marta" userId="eac6eb22-5f14-46b4-a4ea-a86e6e8c4acc" providerId="ADAL" clId="{B35E4D9A-CD9E-4776-A49F-8EC63D17AD8F}" dt="2023-02-28T13:04:36.152" v="942" actId="47"/>
        <pc:sldMkLst>
          <pc:docMk/>
          <pc:sldMk cId="4102934954" sldId="957"/>
        </pc:sldMkLst>
      </pc:sldChg>
      <pc:sldChg chg="modSp add del mod">
        <pc:chgData name="Marta" userId="eac6eb22-5f14-46b4-a4ea-a86e6e8c4acc" providerId="ADAL" clId="{B35E4D9A-CD9E-4776-A49F-8EC63D17AD8F}" dt="2023-02-28T13:03:25.935" v="850" actId="27028"/>
        <pc:sldMkLst>
          <pc:docMk/>
          <pc:sldMk cId="4187864210" sldId="957"/>
        </pc:sldMkLst>
        <pc:spChg chg="mod">
          <ac:chgData name="Marta" userId="eac6eb22-5f14-46b4-a4ea-a86e6e8c4acc" providerId="ADAL" clId="{B35E4D9A-CD9E-4776-A49F-8EC63D17AD8F}" dt="2023-02-28T13:03:18.809" v="842" actId="12"/>
          <ac:spMkLst>
            <pc:docMk/>
            <pc:sldMk cId="4187864210" sldId="957"/>
            <ac:spMk id="6" creationId="{2590D3DB-BBB0-0CB9-9E1E-A0439DD996F8}"/>
          </ac:spMkLst>
        </pc:spChg>
      </pc:sldChg>
      <pc:sldChg chg="addSp delSp modSp add mod">
        <pc:chgData name="Marta" userId="eac6eb22-5f14-46b4-a4ea-a86e6e8c4acc" providerId="ADAL" clId="{B35E4D9A-CD9E-4776-A49F-8EC63D17AD8F}" dt="2023-02-28T13:25:42.623" v="1506" actId="22"/>
        <pc:sldMkLst>
          <pc:docMk/>
          <pc:sldMk cId="1693778706" sldId="958"/>
        </pc:sldMkLst>
        <pc:spChg chg="mod">
          <ac:chgData name="Marta" userId="eac6eb22-5f14-46b4-a4ea-a86e6e8c4acc" providerId="ADAL" clId="{B35E4D9A-CD9E-4776-A49F-8EC63D17AD8F}" dt="2023-02-28T13:11:14.805" v="1035" actId="6549"/>
          <ac:spMkLst>
            <pc:docMk/>
            <pc:sldMk cId="1693778706" sldId="958"/>
            <ac:spMk id="5" creationId="{29D5028A-730B-066D-690B-50FCC79638BA}"/>
          </ac:spMkLst>
        </pc:spChg>
        <pc:picChg chg="add">
          <ac:chgData name="Marta" userId="eac6eb22-5f14-46b4-a4ea-a86e6e8c4acc" providerId="ADAL" clId="{B35E4D9A-CD9E-4776-A49F-8EC63D17AD8F}" dt="2023-02-28T13:25:42.623" v="1506" actId="22"/>
          <ac:picMkLst>
            <pc:docMk/>
            <pc:sldMk cId="1693778706" sldId="958"/>
            <ac:picMk id="3" creationId="{58760C3A-0DED-49AB-B4AE-D7C5761951AE}"/>
          </ac:picMkLst>
        </pc:picChg>
        <pc:cxnChg chg="del">
          <ac:chgData name="Marta" userId="eac6eb22-5f14-46b4-a4ea-a86e6e8c4acc" providerId="ADAL" clId="{B35E4D9A-CD9E-4776-A49F-8EC63D17AD8F}" dt="2023-02-28T13:25:42.021" v="1505" actId="478"/>
          <ac:cxnSpMkLst>
            <pc:docMk/>
            <pc:sldMk cId="1693778706" sldId="958"/>
            <ac:cxnSpMk id="71683" creationId="{CD5F22D8-AD7E-D68D-78EF-EBF877A3F9F3}"/>
          </ac:cxnSpMkLst>
        </pc:cxnChg>
      </pc:sldChg>
      <pc:sldChg chg="modSp add del mod">
        <pc:chgData name="Marta" userId="eac6eb22-5f14-46b4-a4ea-a86e6e8c4acc" providerId="ADAL" clId="{B35E4D9A-CD9E-4776-A49F-8EC63D17AD8F}" dt="2023-02-28T13:03:25.935" v="850" actId="27028"/>
        <pc:sldMkLst>
          <pc:docMk/>
          <pc:sldMk cId="2969473040" sldId="958"/>
        </pc:sldMkLst>
        <pc:spChg chg="mod">
          <ac:chgData name="Marta" userId="eac6eb22-5f14-46b4-a4ea-a86e6e8c4acc" providerId="ADAL" clId="{B35E4D9A-CD9E-4776-A49F-8EC63D17AD8F}" dt="2023-02-28T13:03:18.981" v="843" actId="12"/>
          <ac:spMkLst>
            <pc:docMk/>
            <pc:sldMk cId="2969473040" sldId="958"/>
            <ac:spMk id="5" creationId="{29D5028A-730B-066D-690B-50FCC79638BA}"/>
          </ac:spMkLst>
        </pc:spChg>
      </pc:sldChg>
      <pc:sldChg chg="add del">
        <pc:chgData name="Marta" userId="eac6eb22-5f14-46b4-a4ea-a86e6e8c4acc" providerId="ADAL" clId="{B35E4D9A-CD9E-4776-A49F-8EC63D17AD8F}" dt="2023-02-28T13:04:36.152" v="942" actId="47"/>
        <pc:sldMkLst>
          <pc:docMk/>
          <pc:sldMk cId="3153910527" sldId="958"/>
        </pc:sldMkLst>
      </pc:sldChg>
      <pc:sldChg chg="del">
        <pc:chgData name="Marta" userId="eac6eb22-5f14-46b4-a4ea-a86e6e8c4acc" providerId="ADAL" clId="{B35E4D9A-CD9E-4776-A49F-8EC63D17AD8F}" dt="2023-02-22T16:09:00.672" v="111" actId="47"/>
        <pc:sldMkLst>
          <pc:docMk/>
          <pc:sldMk cId="3244059987" sldId="958"/>
        </pc:sldMkLst>
      </pc:sldChg>
      <pc:sldChg chg="addSp delSp modSp add mod">
        <pc:chgData name="Marta" userId="eac6eb22-5f14-46b4-a4ea-a86e6e8c4acc" providerId="ADAL" clId="{B35E4D9A-CD9E-4776-A49F-8EC63D17AD8F}" dt="2023-02-28T13:25:37.352" v="1504" actId="22"/>
        <pc:sldMkLst>
          <pc:docMk/>
          <pc:sldMk cId="212597656" sldId="959"/>
        </pc:sldMkLst>
        <pc:spChg chg="mod">
          <ac:chgData name="Marta" userId="eac6eb22-5f14-46b4-a4ea-a86e6e8c4acc" providerId="ADAL" clId="{B35E4D9A-CD9E-4776-A49F-8EC63D17AD8F}" dt="2023-02-28T13:12:07.764" v="1054" actId="20577"/>
          <ac:spMkLst>
            <pc:docMk/>
            <pc:sldMk cId="212597656" sldId="959"/>
            <ac:spMk id="6" creationId="{6E93F0E7-CA7F-5EC3-32CC-CFA138ACBC20}"/>
          </ac:spMkLst>
        </pc:spChg>
        <pc:picChg chg="add">
          <ac:chgData name="Marta" userId="eac6eb22-5f14-46b4-a4ea-a86e6e8c4acc" providerId="ADAL" clId="{B35E4D9A-CD9E-4776-A49F-8EC63D17AD8F}" dt="2023-02-28T13:25:37.352" v="1504" actId="22"/>
          <ac:picMkLst>
            <pc:docMk/>
            <pc:sldMk cId="212597656" sldId="959"/>
            <ac:picMk id="2" creationId="{79911F38-6A41-48EA-A453-B26155305F41}"/>
          </ac:picMkLst>
        </pc:picChg>
        <pc:picChg chg="del">
          <ac:chgData name="Marta" userId="eac6eb22-5f14-46b4-a4ea-a86e6e8c4acc" providerId="ADAL" clId="{B35E4D9A-CD9E-4776-A49F-8EC63D17AD8F}" dt="2023-02-28T13:25:37.153" v="1503" actId="478"/>
          <ac:picMkLst>
            <pc:docMk/>
            <pc:sldMk cId="212597656" sldId="959"/>
            <ac:picMk id="72707" creationId="{4F52C934-16CF-6E86-8E2F-D1DE56A1952B}"/>
          </ac:picMkLst>
        </pc:picChg>
      </pc:sldChg>
      <pc:sldChg chg="modSp add del mod">
        <pc:chgData name="Marta" userId="eac6eb22-5f14-46b4-a4ea-a86e6e8c4acc" providerId="ADAL" clId="{B35E4D9A-CD9E-4776-A49F-8EC63D17AD8F}" dt="2023-02-28T13:03:25.935" v="850" actId="27028"/>
        <pc:sldMkLst>
          <pc:docMk/>
          <pc:sldMk cId="546169521" sldId="959"/>
        </pc:sldMkLst>
        <pc:spChg chg="mod">
          <ac:chgData name="Marta" userId="eac6eb22-5f14-46b4-a4ea-a86e6e8c4acc" providerId="ADAL" clId="{B35E4D9A-CD9E-4776-A49F-8EC63D17AD8F}" dt="2023-02-28T13:03:18.117" v="838" actId="12"/>
          <ac:spMkLst>
            <pc:docMk/>
            <pc:sldMk cId="546169521" sldId="959"/>
            <ac:spMk id="6" creationId="{6E93F0E7-CA7F-5EC3-32CC-CFA138ACBC20}"/>
          </ac:spMkLst>
        </pc:spChg>
      </pc:sldChg>
      <pc:sldChg chg="add del">
        <pc:chgData name="Marta" userId="eac6eb22-5f14-46b4-a4ea-a86e6e8c4acc" providerId="ADAL" clId="{B35E4D9A-CD9E-4776-A49F-8EC63D17AD8F}" dt="2023-02-28T13:04:36.152" v="942" actId="47"/>
        <pc:sldMkLst>
          <pc:docMk/>
          <pc:sldMk cId="1242385606" sldId="959"/>
        </pc:sldMkLst>
      </pc:sldChg>
      <pc:sldChg chg="del">
        <pc:chgData name="Marta" userId="eac6eb22-5f14-46b4-a4ea-a86e6e8c4acc" providerId="ADAL" clId="{B35E4D9A-CD9E-4776-A49F-8EC63D17AD8F}" dt="2023-02-22T16:09:01.758" v="112" actId="47"/>
        <pc:sldMkLst>
          <pc:docMk/>
          <pc:sldMk cId="2192591689" sldId="959"/>
        </pc:sldMkLst>
      </pc:sldChg>
      <pc:sldChg chg="add del">
        <pc:chgData name="Marta" userId="eac6eb22-5f14-46b4-a4ea-a86e6e8c4acc" providerId="ADAL" clId="{B35E4D9A-CD9E-4776-A49F-8EC63D17AD8F}" dt="2023-02-28T13:03:25.935" v="850" actId="27028"/>
        <pc:sldMkLst>
          <pc:docMk/>
          <pc:sldMk cId="71243610" sldId="960"/>
        </pc:sldMkLst>
      </pc:sldChg>
      <pc:sldChg chg="del">
        <pc:chgData name="Marta" userId="eac6eb22-5f14-46b4-a4ea-a86e6e8c4acc" providerId="ADAL" clId="{B35E4D9A-CD9E-4776-A49F-8EC63D17AD8F}" dt="2023-02-22T16:09:02.757" v="113" actId="47"/>
        <pc:sldMkLst>
          <pc:docMk/>
          <pc:sldMk cId="364998370" sldId="960"/>
        </pc:sldMkLst>
      </pc:sldChg>
      <pc:sldChg chg="add del">
        <pc:chgData name="Marta" userId="eac6eb22-5f14-46b4-a4ea-a86e6e8c4acc" providerId="ADAL" clId="{B35E4D9A-CD9E-4776-A49F-8EC63D17AD8F}" dt="2023-02-28T13:04:36.152" v="942" actId="47"/>
        <pc:sldMkLst>
          <pc:docMk/>
          <pc:sldMk cId="2152677631" sldId="960"/>
        </pc:sldMkLst>
      </pc:sldChg>
      <pc:sldChg chg="addSp delSp modSp add mod">
        <pc:chgData name="Marta" userId="eac6eb22-5f14-46b4-a4ea-a86e6e8c4acc" providerId="ADAL" clId="{B35E4D9A-CD9E-4776-A49F-8EC63D17AD8F}" dt="2023-02-28T13:25:34.595" v="1502" actId="22"/>
        <pc:sldMkLst>
          <pc:docMk/>
          <pc:sldMk cId="3495934290" sldId="960"/>
        </pc:sldMkLst>
        <pc:spChg chg="mod">
          <ac:chgData name="Marta" userId="eac6eb22-5f14-46b4-a4ea-a86e6e8c4acc" providerId="ADAL" clId="{B35E4D9A-CD9E-4776-A49F-8EC63D17AD8F}" dt="2023-02-28T13:12:40.439" v="1057" actId="948"/>
          <ac:spMkLst>
            <pc:docMk/>
            <pc:sldMk cId="3495934290" sldId="960"/>
            <ac:spMk id="6" creationId="{CDD22069-7CF0-1861-D6B1-5723BE8433E5}"/>
          </ac:spMkLst>
        </pc:spChg>
        <pc:picChg chg="add">
          <ac:chgData name="Marta" userId="eac6eb22-5f14-46b4-a4ea-a86e6e8c4acc" providerId="ADAL" clId="{B35E4D9A-CD9E-4776-A49F-8EC63D17AD8F}" dt="2023-02-28T13:25:34.595" v="1502" actId="22"/>
          <ac:picMkLst>
            <pc:docMk/>
            <pc:sldMk cId="3495934290" sldId="960"/>
            <ac:picMk id="2" creationId="{F9619780-D165-4405-9044-37E6579C42AE}"/>
          </ac:picMkLst>
        </pc:picChg>
        <pc:picChg chg="del">
          <ac:chgData name="Marta" userId="eac6eb22-5f14-46b4-a4ea-a86e6e8c4acc" providerId="ADAL" clId="{B35E4D9A-CD9E-4776-A49F-8EC63D17AD8F}" dt="2023-02-28T13:25:33.841" v="1501" actId="478"/>
          <ac:picMkLst>
            <pc:docMk/>
            <pc:sldMk cId="3495934290" sldId="960"/>
            <ac:picMk id="73731" creationId="{B9C65909-13C6-BB35-A2FB-92836B17D659}"/>
          </ac:picMkLst>
        </pc:picChg>
      </pc:sldChg>
      <pc:sldChg chg="addSp delSp modSp add mod">
        <pc:chgData name="Marta" userId="eac6eb22-5f14-46b4-a4ea-a86e6e8c4acc" providerId="ADAL" clId="{B35E4D9A-CD9E-4776-A49F-8EC63D17AD8F}" dt="2023-02-28T13:25:31.276" v="1500" actId="22"/>
        <pc:sldMkLst>
          <pc:docMk/>
          <pc:sldMk cId="972631450" sldId="961"/>
        </pc:sldMkLst>
        <pc:spChg chg="mod">
          <ac:chgData name="Marta" userId="eac6eb22-5f14-46b4-a4ea-a86e6e8c4acc" providerId="ADAL" clId="{B35E4D9A-CD9E-4776-A49F-8EC63D17AD8F}" dt="2023-02-28T13:12:54.782" v="1059" actId="948"/>
          <ac:spMkLst>
            <pc:docMk/>
            <pc:sldMk cId="972631450" sldId="961"/>
            <ac:spMk id="6" creationId="{34DFE332-B0F4-516E-D596-2B0EE547C890}"/>
          </ac:spMkLst>
        </pc:spChg>
        <pc:picChg chg="add">
          <ac:chgData name="Marta" userId="eac6eb22-5f14-46b4-a4ea-a86e6e8c4acc" providerId="ADAL" clId="{B35E4D9A-CD9E-4776-A49F-8EC63D17AD8F}" dt="2023-02-28T13:25:31.276" v="1500" actId="22"/>
          <ac:picMkLst>
            <pc:docMk/>
            <pc:sldMk cId="972631450" sldId="961"/>
            <ac:picMk id="2" creationId="{3B50F8E9-D965-43B4-A134-A4162ECA58CC}"/>
          </ac:picMkLst>
        </pc:picChg>
        <pc:picChg chg="del">
          <ac:chgData name="Marta" userId="eac6eb22-5f14-46b4-a4ea-a86e6e8c4acc" providerId="ADAL" clId="{B35E4D9A-CD9E-4776-A49F-8EC63D17AD8F}" dt="2023-02-28T13:25:30.724" v="1499" actId="478"/>
          <ac:picMkLst>
            <pc:docMk/>
            <pc:sldMk cId="972631450" sldId="961"/>
            <ac:picMk id="74755" creationId="{256EB529-2545-B6D8-FBDE-3A1703FC4207}"/>
          </ac:picMkLst>
        </pc:picChg>
      </pc:sldChg>
      <pc:sldChg chg="add del">
        <pc:chgData name="Marta" userId="eac6eb22-5f14-46b4-a4ea-a86e6e8c4acc" providerId="ADAL" clId="{B35E4D9A-CD9E-4776-A49F-8EC63D17AD8F}" dt="2023-02-28T13:04:36.152" v="942" actId="47"/>
        <pc:sldMkLst>
          <pc:docMk/>
          <pc:sldMk cId="1175847848" sldId="961"/>
        </pc:sldMkLst>
      </pc:sldChg>
      <pc:sldChg chg="del">
        <pc:chgData name="Marta" userId="eac6eb22-5f14-46b4-a4ea-a86e6e8c4acc" providerId="ADAL" clId="{B35E4D9A-CD9E-4776-A49F-8EC63D17AD8F}" dt="2023-02-22T16:09:03.516" v="114" actId="47"/>
        <pc:sldMkLst>
          <pc:docMk/>
          <pc:sldMk cId="2492469601" sldId="961"/>
        </pc:sldMkLst>
      </pc:sldChg>
      <pc:sldChg chg="add del">
        <pc:chgData name="Marta" userId="eac6eb22-5f14-46b4-a4ea-a86e6e8c4acc" providerId="ADAL" clId="{B35E4D9A-CD9E-4776-A49F-8EC63D17AD8F}" dt="2023-02-28T13:03:25.935" v="850" actId="27028"/>
        <pc:sldMkLst>
          <pc:docMk/>
          <pc:sldMk cId="4145479313" sldId="961"/>
        </pc:sldMkLst>
      </pc:sldChg>
      <pc:sldChg chg="add del">
        <pc:chgData name="Marta" userId="eac6eb22-5f14-46b4-a4ea-a86e6e8c4acc" providerId="ADAL" clId="{B35E4D9A-CD9E-4776-A49F-8EC63D17AD8F}" dt="2023-02-28T13:04:36.152" v="942" actId="47"/>
        <pc:sldMkLst>
          <pc:docMk/>
          <pc:sldMk cId="2652186918" sldId="962"/>
        </pc:sldMkLst>
      </pc:sldChg>
      <pc:sldChg chg="del">
        <pc:chgData name="Marta" userId="eac6eb22-5f14-46b4-a4ea-a86e6e8c4acc" providerId="ADAL" clId="{B35E4D9A-CD9E-4776-A49F-8EC63D17AD8F}" dt="2023-02-22T16:09:04.271" v="115" actId="47"/>
        <pc:sldMkLst>
          <pc:docMk/>
          <pc:sldMk cId="2902380137" sldId="962"/>
        </pc:sldMkLst>
      </pc:sldChg>
      <pc:sldChg chg="delSp modSp add mod">
        <pc:chgData name="Marta" userId="eac6eb22-5f14-46b4-a4ea-a86e6e8c4acc" providerId="ADAL" clId="{B35E4D9A-CD9E-4776-A49F-8EC63D17AD8F}" dt="2023-02-28T13:25:26.499" v="1498" actId="478"/>
        <pc:sldMkLst>
          <pc:docMk/>
          <pc:sldMk cId="3308747144" sldId="962"/>
        </pc:sldMkLst>
        <pc:spChg chg="mod">
          <ac:chgData name="Marta" userId="eac6eb22-5f14-46b4-a4ea-a86e6e8c4acc" providerId="ADAL" clId="{B35E4D9A-CD9E-4776-A49F-8EC63D17AD8F}" dt="2023-02-28T13:13:50.157" v="1065" actId="2711"/>
          <ac:spMkLst>
            <pc:docMk/>
            <pc:sldMk cId="3308747144" sldId="962"/>
            <ac:spMk id="2" creationId="{1226BA14-6F3D-489D-99A3-A6B767E693D8}"/>
          </ac:spMkLst>
        </pc:spChg>
        <pc:spChg chg="mod">
          <ac:chgData name="Marta" userId="eac6eb22-5f14-46b4-a4ea-a86e6e8c4acc" providerId="ADAL" clId="{B35E4D9A-CD9E-4776-A49F-8EC63D17AD8F}" dt="2023-02-28T13:13:09.550" v="1061" actId="121"/>
          <ac:spMkLst>
            <pc:docMk/>
            <pc:sldMk cId="3308747144" sldId="962"/>
            <ac:spMk id="3" creationId="{F22E119E-D856-E1E3-4E3A-4550079F6C83}"/>
          </ac:spMkLst>
        </pc:spChg>
        <pc:picChg chg="del">
          <ac:chgData name="Marta" userId="eac6eb22-5f14-46b4-a4ea-a86e6e8c4acc" providerId="ADAL" clId="{B35E4D9A-CD9E-4776-A49F-8EC63D17AD8F}" dt="2023-02-28T13:25:26.499" v="1498" actId="478"/>
          <ac:picMkLst>
            <pc:docMk/>
            <pc:sldMk cId="3308747144" sldId="962"/>
            <ac:picMk id="75780" creationId="{A41B11CD-D0A6-1CCE-953E-8BF608C45603}"/>
          </ac:picMkLst>
        </pc:picChg>
      </pc:sldChg>
      <pc:sldChg chg="add del">
        <pc:chgData name="Marta" userId="eac6eb22-5f14-46b4-a4ea-a86e6e8c4acc" providerId="ADAL" clId="{B35E4D9A-CD9E-4776-A49F-8EC63D17AD8F}" dt="2023-02-28T13:03:25.935" v="850" actId="27028"/>
        <pc:sldMkLst>
          <pc:docMk/>
          <pc:sldMk cId="3546420180" sldId="962"/>
        </pc:sldMkLst>
      </pc:sldChg>
      <pc:sldChg chg="addSp delSp modSp add del mod modAnim">
        <pc:chgData name="Marta" userId="eac6eb22-5f14-46b4-a4ea-a86e6e8c4acc" providerId="ADAL" clId="{B35E4D9A-CD9E-4776-A49F-8EC63D17AD8F}" dt="2023-02-28T13:25:23.170" v="1497" actId="22"/>
        <pc:sldMkLst>
          <pc:docMk/>
          <pc:sldMk cId="192651096" sldId="963"/>
        </pc:sldMkLst>
        <pc:spChg chg="add mod">
          <ac:chgData name="Marta" userId="eac6eb22-5f14-46b4-a4ea-a86e6e8c4acc" providerId="ADAL" clId="{B35E4D9A-CD9E-4776-A49F-8EC63D17AD8F}" dt="2023-02-28T13:15:06.977" v="1075" actId="14100"/>
          <ac:spMkLst>
            <pc:docMk/>
            <pc:sldMk cId="192651096" sldId="963"/>
            <ac:spMk id="7" creationId="{7EB817DE-6F33-46F7-AF46-467789F2E340}"/>
          </ac:spMkLst>
        </pc:spChg>
        <pc:spChg chg="mod">
          <ac:chgData name="Marta" userId="eac6eb22-5f14-46b4-a4ea-a86e6e8c4acc" providerId="ADAL" clId="{B35E4D9A-CD9E-4776-A49F-8EC63D17AD8F}" dt="2023-02-28T13:15:20.880" v="1079" actId="1076"/>
          <ac:spMkLst>
            <pc:docMk/>
            <pc:sldMk cId="192651096" sldId="963"/>
            <ac:spMk id="61" creationId="{95C908EA-70F6-6212-6013-3E88D48395B4}"/>
          </ac:spMkLst>
        </pc:spChg>
        <pc:spChg chg="del">
          <ac:chgData name="Marta" userId="eac6eb22-5f14-46b4-a4ea-a86e6e8c4acc" providerId="ADAL" clId="{B35E4D9A-CD9E-4776-A49F-8EC63D17AD8F}" dt="2023-02-28T13:14:11.575" v="1066" actId="478"/>
          <ac:spMkLst>
            <pc:docMk/>
            <pc:sldMk cId="192651096" sldId="963"/>
            <ac:spMk id="62" creationId="{BB80861A-F89B-4D76-133E-DA3A8CFA7D43}"/>
          </ac:spMkLst>
        </pc:spChg>
        <pc:picChg chg="add">
          <ac:chgData name="Marta" userId="eac6eb22-5f14-46b4-a4ea-a86e6e8c4acc" providerId="ADAL" clId="{B35E4D9A-CD9E-4776-A49F-8EC63D17AD8F}" dt="2023-02-28T13:25:23.170" v="1497" actId="22"/>
          <ac:picMkLst>
            <pc:docMk/>
            <pc:sldMk cId="192651096" sldId="963"/>
            <ac:picMk id="2" creationId="{8F0FD30C-35B8-4631-92EF-AB55401960C0}"/>
          </ac:picMkLst>
        </pc:picChg>
        <pc:picChg chg="mod">
          <ac:chgData name="Marta" userId="eac6eb22-5f14-46b4-a4ea-a86e6e8c4acc" providerId="ADAL" clId="{B35E4D9A-CD9E-4776-A49F-8EC63D17AD8F}" dt="2023-02-28T13:15:02.730" v="1074" actId="1076"/>
          <ac:picMkLst>
            <pc:docMk/>
            <pc:sldMk cId="192651096" sldId="963"/>
            <ac:picMk id="60" creationId="{1D12B431-5DAF-4D0F-98C7-73D73EAF0CA1}"/>
          </ac:picMkLst>
        </pc:picChg>
        <pc:picChg chg="del">
          <ac:chgData name="Marta" userId="eac6eb22-5f14-46b4-a4ea-a86e6e8c4acc" providerId="ADAL" clId="{B35E4D9A-CD9E-4776-A49F-8EC63D17AD8F}" dt="2023-02-28T13:25:22.530" v="1496" actId="478"/>
          <ac:picMkLst>
            <pc:docMk/>
            <pc:sldMk cId="192651096" sldId="963"/>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1797667902" sldId="963"/>
        </pc:sldMkLst>
      </pc:sldChg>
      <pc:sldChg chg="del">
        <pc:chgData name="Marta" userId="eac6eb22-5f14-46b4-a4ea-a86e6e8c4acc" providerId="ADAL" clId="{B35E4D9A-CD9E-4776-A49F-8EC63D17AD8F}" dt="2023-02-22T16:09:05.200" v="116" actId="47"/>
        <pc:sldMkLst>
          <pc:docMk/>
          <pc:sldMk cId="3442353386" sldId="963"/>
        </pc:sldMkLst>
      </pc:sldChg>
      <pc:sldChg chg="addSp delSp modSp add del mod">
        <pc:chgData name="Marta" userId="eac6eb22-5f14-46b4-a4ea-a86e6e8c4acc" providerId="ADAL" clId="{B35E4D9A-CD9E-4776-A49F-8EC63D17AD8F}" dt="2023-02-28T13:25:19.324" v="1495" actId="22"/>
        <pc:sldMkLst>
          <pc:docMk/>
          <pc:sldMk cId="103283292" sldId="964"/>
        </pc:sldMkLst>
        <pc:spChg chg="mod">
          <ac:chgData name="Marta" userId="eac6eb22-5f14-46b4-a4ea-a86e6e8c4acc" providerId="ADAL" clId="{B35E4D9A-CD9E-4776-A49F-8EC63D17AD8F}" dt="2023-02-28T13:17:05.347" v="1102" actId="1036"/>
          <ac:spMkLst>
            <pc:docMk/>
            <pc:sldMk cId="103283292" sldId="964"/>
            <ac:spMk id="2" creationId="{0CBE8C62-C019-6012-4068-2B6D88052F8D}"/>
          </ac:spMkLst>
        </pc:spChg>
        <pc:spChg chg="del mod">
          <ac:chgData name="Marta" userId="eac6eb22-5f14-46b4-a4ea-a86e6e8c4acc" providerId="ADAL" clId="{B35E4D9A-CD9E-4776-A49F-8EC63D17AD8F}" dt="2023-02-28T13:15:53.594" v="1083" actId="478"/>
          <ac:spMkLst>
            <pc:docMk/>
            <pc:sldMk cId="103283292" sldId="964"/>
            <ac:spMk id="4" creationId="{7C642BFB-7F3C-32B8-6D32-4D439CA95C5B}"/>
          </ac:spMkLst>
        </pc:spChg>
        <pc:spChg chg="add mod">
          <ac:chgData name="Marta" userId="eac6eb22-5f14-46b4-a4ea-a86e6e8c4acc" providerId="ADAL" clId="{B35E4D9A-CD9E-4776-A49F-8EC63D17AD8F}" dt="2023-02-28T13:17:16.528" v="1109" actId="1036"/>
          <ac:spMkLst>
            <pc:docMk/>
            <pc:sldMk cId="103283292" sldId="964"/>
            <ac:spMk id="6" creationId="{01BFCF40-0A24-48CF-81DC-4BA84231FC98}"/>
          </ac:spMkLst>
        </pc:spChg>
        <pc:picChg chg="mod">
          <ac:chgData name="Marta" userId="eac6eb22-5f14-46b4-a4ea-a86e6e8c4acc" providerId="ADAL" clId="{B35E4D9A-CD9E-4776-A49F-8EC63D17AD8F}" dt="2023-02-28T13:16:38.348" v="1095" actId="1076"/>
          <ac:picMkLst>
            <pc:docMk/>
            <pc:sldMk cId="103283292" sldId="964"/>
            <ac:picMk id="5" creationId="{8613046C-0913-ECA8-367D-F4CC0B9ED64D}"/>
          </ac:picMkLst>
        </pc:picChg>
        <pc:picChg chg="mod">
          <ac:chgData name="Marta" userId="eac6eb22-5f14-46b4-a4ea-a86e6e8c4acc" providerId="ADAL" clId="{B35E4D9A-CD9E-4776-A49F-8EC63D17AD8F}" dt="2023-02-28T13:16:29.577" v="1094" actId="14100"/>
          <ac:picMkLst>
            <pc:docMk/>
            <pc:sldMk cId="103283292" sldId="964"/>
            <ac:picMk id="7" creationId="{83AF9529-F2C7-9A14-B65D-3EC64C0D5D59}"/>
          </ac:picMkLst>
        </pc:picChg>
        <pc:picChg chg="add">
          <ac:chgData name="Marta" userId="eac6eb22-5f14-46b4-a4ea-a86e6e8c4acc" providerId="ADAL" clId="{B35E4D9A-CD9E-4776-A49F-8EC63D17AD8F}" dt="2023-02-28T13:25:19.324" v="1495" actId="22"/>
          <ac:picMkLst>
            <pc:docMk/>
            <pc:sldMk cId="103283292" sldId="964"/>
            <ac:picMk id="9" creationId="{AECE677E-A917-4583-982C-E4A0C4D8CCE8}"/>
          </ac:picMkLst>
        </pc:picChg>
        <pc:picChg chg="del">
          <ac:chgData name="Marta" userId="eac6eb22-5f14-46b4-a4ea-a86e6e8c4acc" providerId="ADAL" clId="{B35E4D9A-CD9E-4776-A49F-8EC63D17AD8F}" dt="2023-02-28T13:25:19.129" v="1494" actId="478"/>
          <ac:picMkLst>
            <pc:docMk/>
            <pc:sldMk cId="103283292" sldId="964"/>
            <ac:picMk id="76803" creationId="{A3339059-FD1A-0CA7-926D-F8D87B682BC8}"/>
          </ac:picMkLst>
        </pc:picChg>
      </pc:sldChg>
      <pc:sldChg chg="del">
        <pc:chgData name="Marta" userId="eac6eb22-5f14-46b4-a4ea-a86e6e8c4acc" providerId="ADAL" clId="{B35E4D9A-CD9E-4776-A49F-8EC63D17AD8F}" dt="2023-02-22T16:09:06.015" v="117" actId="47"/>
        <pc:sldMkLst>
          <pc:docMk/>
          <pc:sldMk cId="476444821" sldId="964"/>
        </pc:sldMkLst>
      </pc:sldChg>
      <pc:sldChg chg="add del">
        <pc:chgData name="Marta" userId="eac6eb22-5f14-46b4-a4ea-a86e6e8c4acc" providerId="ADAL" clId="{B35E4D9A-CD9E-4776-A49F-8EC63D17AD8F}" dt="2023-02-28T13:04:36.152" v="942" actId="47"/>
        <pc:sldMkLst>
          <pc:docMk/>
          <pc:sldMk cId="1472789701" sldId="964"/>
        </pc:sldMkLst>
      </pc:sldChg>
      <pc:sldChg chg="add del">
        <pc:chgData name="Marta" userId="eac6eb22-5f14-46b4-a4ea-a86e6e8c4acc" providerId="ADAL" clId="{B35E4D9A-CD9E-4776-A49F-8EC63D17AD8F}" dt="2023-02-28T13:04:36.152" v="942" actId="47"/>
        <pc:sldMkLst>
          <pc:docMk/>
          <pc:sldMk cId="2490043869" sldId="965"/>
        </pc:sldMkLst>
      </pc:sldChg>
      <pc:sldChg chg="addSp delSp modSp add del mod">
        <pc:chgData name="Marta" userId="eac6eb22-5f14-46b4-a4ea-a86e6e8c4acc" providerId="ADAL" clId="{B35E4D9A-CD9E-4776-A49F-8EC63D17AD8F}" dt="2023-02-28T13:25:16.479" v="1493" actId="22"/>
        <pc:sldMkLst>
          <pc:docMk/>
          <pc:sldMk cId="2645601274" sldId="965"/>
        </pc:sldMkLst>
        <pc:spChg chg="mod">
          <ac:chgData name="Marta" userId="eac6eb22-5f14-46b4-a4ea-a86e6e8c4acc" providerId="ADAL" clId="{B35E4D9A-CD9E-4776-A49F-8EC63D17AD8F}" dt="2023-02-28T13:20:08.595" v="1326" actId="1076"/>
          <ac:spMkLst>
            <pc:docMk/>
            <pc:sldMk cId="2645601274" sldId="965"/>
            <ac:spMk id="6" creationId="{2FD505FA-E060-0DC7-273F-5EE15B2CA844}"/>
          </ac:spMkLst>
        </pc:spChg>
        <pc:spChg chg="mod">
          <ac:chgData name="Marta" userId="eac6eb22-5f14-46b4-a4ea-a86e6e8c4acc" providerId="ADAL" clId="{B35E4D9A-CD9E-4776-A49F-8EC63D17AD8F}" dt="2023-02-28T13:19:50.661" v="1323" actId="1038"/>
          <ac:spMkLst>
            <pc:docMk/>
            <pc:sldMk cId="2645601274" sldId="965"/>
            <ac:spMk id="56" creationId="{D628F9B0-1277-9AD2-9EF9-28E37C7107E8}"/>
          </ac:spMkLst>
        </pc:spChg>
        <pc:spChg chg="mod">
          <ac:chgData name="Marta" userId="eac6eb22-5f14-46b4-a4ea-a86e6e8c4acc" providerId="ADAL" clId="{B35E4D9A-CD9E-4776-A49F-8EC63D17AD8F}" dt="2023-02-28T13:18:02.877" v="1144" actId="1035"/>
          <ac:spMkLst>
            <pc:docMk/>
            <pc:sldMk cId="2645601274" sldId="965"/>
            <ac:spMk id="57" creationId="{8BB6506C-37E0-B38B-94BB-3D2FBAF71EBF}"/>
          </ac:spMkLst>
        </pc:spChg>
        <pc:spChg chg="mod">
          <ac:chgData name="Marta" userId="eac6eb22-5f14-46b4-a4ea-a86e6e8c4acc" providerId="ADAL" clId="{B35E4D9A-CD9E-4776-A49F-8EC63D17AD8F}" dt="2023-02-28T13:19:46.127" v="1322" actId="1036"/>
          <ac:spMkLst>
            <pc:docMk/>
            <pc:sldMk cId="2645601274" sldId="965"/>
            <ac:spMk id="58" creationId="{97B5BDFE-017E-765C-EC4F-95FF2C5D1368}"/>
          </ac:spMkLst>
        </pc:spChg>
        <pc:spChg chg="mod">
          <ac:chgData name="Marta" userId="eac6eb22-5f14-46b4-a4ea-a86e6e8c4acc" providerId="ADAL" clId="{B35E4D9A-CD9E-4776-A49F-8EC63D17AD8F}" dt="2023-02-28T13:20:50.112" v="1336" actId="1037"/>
          <ac:spMkLst>
            <pc:docMk/>
            <pc:sldMk cId="2645601274" sldId="965"/>
            <ac:spMk id="59" creationId="{12636595-6637-852F-F8E7-0CDAFB57CDF4}"/>
          </ac:spMkLst>
        </pc:spChg>
        <pc:grpChg chg="mod">
          <ac:chgData name="Marta" userId="eac6eb22-5f14-46b4-a4ea-a86e6e8c4acc" providerId="ADAL" clId="{B35E4D9A-CD9E-4776-A49F-8EC63D17AD8F}" dt="2023-02-28T13:18:02.877" v="1144" actId="1035"/>
          <ac:grpSpMkLst>
            <pc:docMk/>
            <pc:sldMk cId="2645601274" sldId="965"/>
            <ac:grpSpMk id="8" creationId="{6E37263B-614F-04BE-27DA-72953F295E9F}"/>
          </ac:grpSpMkLst>
        </pc:grpChg>
        <pc:grpChg chg="mod">
          <ac:chgData name="Marta" userId="eac6eb22-5f14-46b4-a4ea-a86e6e8c4acc" providerId="ADAL" clId="{B35E4D9A-CD9E-4776-A49F-8EC63D17AD8F}" dt="2023-02-28T13:20:50.112" v="1336" actId="1037"/>
          <ac:grpSpMkLst>
            <pc:docMk/>
            <pc:sldMk cId="2645601274" sldId="965"/>
            <ac:grpSpMk id="11" creationId="{32A1BB20-8535-FB7C-2A51-EB238929209E}"/>
          </ac:grpSpMkLst>
        </pc:grpChg>
        <pc:grpChg chg="mod">
          <ac:chgData name="Marta" userId="eac6eb22-5f14-46b4-a4ea-a86e6e8c4acc" providerId="ADAL" clId="{B35E4D9A-CD9E-4776-A49F-8EC63D17AD8F}" dt="2023-02-28T13:19:32.613" v="1320" actId="1035"/>
          <ac:grpSpMkLst>
            <pc:docMk/>
            <pc:sldMk cId="2645601274" sldId="965"/>
            <ac:grpSpMk id="14" creationId="{8964AF8C-4C87-DC31-5A30-3109C0076A59}"/>
          </ac:grpSpMkLst>
        </pc:grpChg>
        <pc:grpChg chg="mod">
          <ac:chgData name="Marta" userId="eac6eb22-5f14-46b4-a4ea-a86e6e8c4acc" providerId="ADAL" clId="{B35E4D9A-CD9E-4776-A49F-8EC63D17AD8F}" dt="2023-02-28T13:18:17.845" v="1193" actId="1037"/>
          <ac:grpSpMkLst>
            <pc:docMk/>
            <pc:sldMk cId="2645601274" sldId="965"/>
            <ac:grpSpMk id="31" creationId="{0D84AAFB-0D8A-84D3-CE7D-678C2DB78028}"/>
          </ac:grpSpMkLst>
        </pc:grpChg>
        <pc:grpChg chg="mod">
          <ac:chgData name="Marta" userId="eac6eb22-5f14-46b4-a4ea-a86e6e8c4acc" providerId="ADAL" clId="{B35E4D9A-CD9E-4776-A49F-8EC63D17AD8F}" dt="2023-02-28T13:19:23.231" v="1302" actId="1036"/>
          <ac:grpSpMkLst>
            <pc:docMk/>
            <pc:sldMk cId="2645601274" sldId="965"/>
            <ac:grpSpMk id="37" creationId="{47570730-B4DD-4BD5-F2D7-47F26E4D0ED1}"/>
          </ac:grpSpMkLst>
        </pc:grpChg>
        <pc:grpChg chg="mod">
          <ac:chgData name="Marta" userId="eac6eb22-5f14-46b4-a4ea-a86e6e8c4acc" providerId="ADAL" clId="{B35E4D9A-CD9E-4776-A49F-8EC63D17AD8F}" dt="2023-02-28T13:20:50.112" v="1336" actId="1037"/>
          <ac:grpSpMkLst>
            <pc:docMk/>
            <pc:sldMk cId="2645601274" sldId="965"/>
            <ac:grpSpMk id="47" creationId="{14B78989-520A-80CF-F25D-864E5C2F06E1}"/>
          </ac:grpSpMkLst>
        </pc:grpChg>
        <pc:picChg chg="add">
          <ac:chgData name="Marta" userId="eac6eb22-5f14-46b4-a4ea-a86e6e8c4acc" providerId="ADAL" clId="{B35E4D9A-CD9E-4776-A49F-8EC63D17AD8F}" dt="2023-02-28T13:25:16.479" v="1493" actId="22"/>
          <ac:picMkLst>
            <pc:docMk/>
            <pc:sldMk cId="2645601274" sldId="965"/>
            <ac:picMk id="2" creationId="{D09FB84A-4473-4902-84EB-67D1420B7A57}"/>
          </ac:picMkLst>
        </pc:picChg>
        <pc:picChg chg="del">
          <ac:chgData name="Marta" userId="eac6eb22-5f14-46b4-a4ea-a86e6e8c4acc" providerId="ADAL" clId="{B35E4D9A-CD9E-4776-A49F-8EC63D17AD8F}" dt="2023-02-28T13:25:15.949" v="1492" actId="478"/>
          <ac:picMkLst>
            <pc:docMk/>
            <pc:sldMk cId="2645601274" sldId="965"/>
            <ac:picMk id="76803" creationId="{A3339059-FD1A-0CA7-926D-F8D87B682BC8}"/>
          </ac:picMkLst>
        </pc:picChg>
      </pc:sldChg>
      <pc:sldChg chg="del">
        <pc:chgData name="Marta" userId="eac6eb22-5f14-46b4-a4ea-a86e6e8c4acc" providerId="ADAL" clId="{B35E4D9A-CD9E-4776-A49F-8EC63D17AD8F}" dt="2023-02-22T16:09:06.927" v="118" actId="47"/>
        <pc:sldMkLst>
          <pc:docMk/>
          <pc:sldMk cId="3615078468" sldId="965"/>
        </pc:sldMkLst>
      </pc:sldChg>
      <pc:sldChg chg="del">
        <pc:chgData name="Marta" userId="eac6eb22-5f14-46b4-a4ea-a86e6e8c4acc" providerId="ADAL" clId="{B35E4D9A-CD9E-4776-A49F-8EC63D17AD8F}" dt="2023-02-22T16:09:07.872" v="119" actId="47"/>
        <pc:sldMkLst>
          <pc:docMk/>
          <pc:sldMk cId="2243693834" sldId="966"/>
        </pc:sldMkLst>
      </pc:sldChg>
      <pc:sldChg chg="addSp delSp add del mod">
        <pc:chgData name="Marta" userId="eac6eb22-5f14-46b4-a4ea-a86e6e8c4acc" providerId="ADAL" clId="{B35E4D9A-CD9E-4776-A49F-8EC63D17AD8F}" dt="2023-02-28T13:25:12.243" v="1491" actId="22"/>
        <pc:sldMkLst>
          <pc:docMk/>
          <pc:sldMk cId="2672373936" sldId="966"/>
        </pc:sldMkLst>
        <pc:picChg chg="add">
          <ac:chgData name="Marta" userId="eac6eb22-5f14-46b4-a4ea-a86e6e8c4acc" providerId="ADAL" clId="{B35E4D9A-CD9E-4776-A49F-8EC63D17AD8F}" dt="2023-02-28T13:25:12.243" v="1491" actId="22"/>
          <ac:picMkLst>
            <pc:docMk/>
            <pc:sldMk cId="2672373936" sldId="966"/>
            <ac:picMk id="2" creationId="{AE6F481B-69AD-40B3-AD39-539FFCF3C68B}"/>
          </ac:picMkLst>
        </pc:picChg>
        <pc:picChg chg="del">
          <ac:chgData name="Marta" userId="eac6eb22-5f14-46b4-a4ea-a86e6e8c4acc" providerId="ADAL" clId="{B35E4D9A-CD9E-4776-A49F-8EC63D17AD8F}" dt="2023-02-28T13:25:11.717" v="1490" actId="478"/>
          <ac:picMkLst>
            <pc:docMk/>
            <pc:sldMk cId="2672373936" sldId="966"/>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2843238799" sldId="966"/>
        </pc:sldMkLst>
      </pc:sldChg>
      <pc:sldChg chg="add del">
        <pc:chgData name="Marta" userId="eac6eb22-5f14-46b4-a4ea-a86e6e8c4acc" providerId="ADAL" clId="{B35E4D9A-CD9E-4776-A49F-8EC63D17AD8F}" dt="2023-02-28T13:04:21.767" v="941" actId="27028"/>
        <pc:sldMkLst>
          <pc:docMk/>
          <pc:sldMk cId="810899657" sldId="967"/>
        </pc:sldMkLst>
      </pc:sldChg>
      <pc:sldChg chg="addSp delSp modSp add del mod delAnim modAnim">
        <pc:chgData name="Marta" userId="eac6eb22-5f14-46b4-a4ea-a86e6e8c4acc" providerId="ADAL" clId="{B35E4D9A-CD9E-4776-A49F-8EC63D17AD8F}" dt="2023-02-28T13:25:03.613" v="1489" actId="14100"/>
        <pc:sldMkLst>
          <pc:docMk/>
          <pc:sldMk cId="1658788678" sldId="967"/>
        </pc:sldMkLst>
        <pc:spChg chg="mod">
          <ac:chgData name="Marta" userId="eac6eb22-5f14-46b4-a4ea-a86e6e8c4acc" providerId="ADAL" clId="{B35E4D9A-CD9E-4776-A49F-8EC63D17AD8F}" dt="2023-02-28T13:23:21.973" v="1365" actId="255"/>
          <ac:spMkLst>
            <pc:docMk/>
            <pc:sldMk cId="1658788678" sldId="967"/>
            <ac:spMk id="38" creationId="{771F93C5-124E-496C-BDC8-A79B76723C96}"/>
          </ac:spMkLst>
        </pc:spChg>
        <pc:spChg chg="del">
          <ac:chgData name="Marta" userId="eac6eb22-5f14-46b4-a4ea-a86e6e8c4acc" providerId="ADAL" clId="{B35E4D9A-CD9E-4776-A49F-8EC63D17AD8F}" dt="2023-02-28T13:21:27.039" v="1337" actId="478"/>
          <ac:spMkLst>
            <pc:docMk/>
            <pc:sldMk cId="1658788678" sldId="967"/>
            <ac:spMk id="39" creationId="{956EACCA-CE32-4E57-98FB-557DB9A66A98}"/>
          </ac:spMkLst>
        </pc:spChg>
        <pc:spChg chg="add mod">
          <ac:chgData name="Marta" userId="eac6eb22-5f14-46b4-a4ea-a86e6e8c4acc" providerId="ADAL" clId="{B35E4D9A-CD9E-4776-A49F-8EC63D17AD8F}" dt="2023-02-28T13:23:13.478" v="1363" actId="255"/>
          <ac:spMkLst>
            <pc:docMk/>
            <pc:sldMk cId="1658788678" sldId="967"/>
            <ac:spMk id="60" creationId="{48B36B6C-39CA-41BF-BD4B-36FE49E0C9C2}"/>
          </ac:spMkLst>
        </pc:spChg>
        <pc:spChg chg="add mod">
          <ac:chgData name="Marta" userId="eac6eb22-5f14-46b4-a4ea-a86e6e8c4acc" providerId="ADAL" clId="{B35E4D9A-CD9E-4776-A49F-8EC63D17AD8F}" dt="2023-02-28T13:23:17.486" v="1364" actId="255"/>
          <ac:spMkLst>
            <pc:docMk/>
            <pc:sldMk cId="1658788678" sldId="967"/>
            <ac:spMk id="61" creationId="{1C079485-06D4-4E4E-AC91-48EE65545B63}"/>
          </ac:spMkLst>
        </pc:spChg>
        <pc:spChg chg="del">
          <ac:chgData name="Marta" userId="eac6eb22-5f14-46b4-a4ea-a86e6e8c4acc" providerId="ADAL" clId="{B35E4D9A-CD9E-4776-A49F-8EC63D17AD8F}" dt="2023-02-28T13:21:27.039" v="1337" actId="478"/>
          <ac:spMkLst>
            <pc:docMk/>
            <pc:sldMk cId="1658788678" sldId="967"/>
            <ac:spMk id="76" creationId="{F0490054-1DF4-41D7-8333-EE516BA12B95}"/>
          </ac:spMkLst>
        </pc:spChg>
        <pc:grpChg chg="mod">
          <ac:chgData name="Marta" userId="eac6eb22-5f14-46b4-a4ea-a86e6e8c4acc" providerId="ADAL" clId="{B35E4D9A-CD9E-4776-A49F-8EC63D17AD8F}" dt="2023-02-28T13:22:23.735" v="1350" actId="1076"/>
          <ac:grpSpMkLst>
            <pc:docMk/>
            <pc:sldMk cId="1658788678" sldId="967"/>
            <ac:grpSpMk id="40" creationId="{9188C0E2-FCE8-49E7-A563-42F07CDC6BEB}"/>
          </ac:grpSpMkLst>
        </pc:grpChg>
        <pc:grpChg chg="mod">
          <ac:chgData name="Marta" userId="eac6eb22-5f14-46b4-a4ea-a86e6e8c4acc" providerId="ADAL" clId="{B35E4D9A-CD9E-4776-A49F-8EC63D17AD8F}" dt="2023-02-28T13:22:23.735" v="1350" actId="1076"/>
          <ac:grpSpMkLst>
            <pc:docMk/>
            <pc:sldMk cId="1658788678" sldId="967"/>
            <ac:grpSpMk id="50" creationId="{6B56FD23-CC5C-452F-B295-C10B70276B87}"/>
          </ac:grpSpMkLst>
        </pc:grpChg>
        <pc:grpChg chg="mod">
          <ac:chgData name="Marta" userId="eac6eb22-5f14-46b4-a4ea-a86e6e8c4acc" providerId="ADAL" clId="{B35E4D9A-CD9E-4776-A49F-8EC63D17AD8F}" dt="2023-02-28T13:23:25.199" v="1367" actId="1076"/>
          <ac:grpSpMkLst>
            <pc:docMk/>
            <pc:sldMk cId="1658788678" sldId="967"/>
            <ac:grpSpMk id="64" creationId="{19691221-A235-46FD-9552-D21F56FFBEC0}"/>
          </ac:grpSpMkLst>
        </pc:grpChg>
        <pc:picChg chg="mod">
          <ac:chgData name="Marta" userId="eac6eb22-5f14-46b4-a4ea-a86e6e8c4acc" providerId="ADAL" clId="{B35E4D9A-CD9E-4776-A49F-8EC63D17AD8F}" dt="2023-02-28T13:22:23.735" v="1350" actId="1076"/>
          <ac:picMkLst>
            <pc:docMk/>
            <pc:sldMk cId="1658788678" sldId="967"/>
            <ac:picMk id="75" creationId="{D4E0C478-1F38-4F5F-A77A-5308155E8211}"/>
          </ac:picMkLst>
        </pc:picChg>
        <pc:picChg chg="mod">
          <ac:chgData name="Marta" userId="eac6eb22-5f14-46b4-a4ea-a86e6e8c4acc" providerId="ADAL" clId="{B35E4D9A-CD9E-4776-A49F-8EC63D17AD8F}" dt="2023-02-28T13:25:03.613" v="1489" actId="14100"/>
          <ac:picMkLst>
            <pc:docMk/>
            <pc:sldMk cId="1658788678" sldId="967"/>
            <ac:picMk id="76803" creationId="{A3339059-FD1A-0CA7-926D-F8D87B682BC8}"/>
          </ac:picMkLst>
        </pc:picChg>
      </pc:sldChg>
      <pc:sldChg chg="del">
        <pc:chgData name="Marta" userId="eac6eb22-5f14-46b4-a4ea-a86e6e8c4acc" providerId="ADAL" clId="{B35E4D9A-CD9E-4776-A49F-8EC63D17AD8F}" dt="2023-02-22T16:09:09.379" v="120" actId="47"/>
        <pc:sldMkLst>
          <pc:docMk/>
          <pc:sldMk cId="3499553274" sldId="967"/>
        </pc:sldMkLst>
      </pc:sldChg>
      <pc:sldChg chg="add del">
        <pc:chgData name="Marta" userId="eac6eb22-5f14-46b4-a4ea-a86e6e8c4acc" providerId="ADAL" clId="{B35E4D9A-CD9E-4776-A49F-8EC63D17AD8F}" dt="2023-02-28T13:04:21.335" v="940" actId="27028"/>
        <pc:sldMkLst>
          <pc:docMk/>
          <pc:sldMk cId="3248189754" sldId="968"/>
        </pc:sldMkLst>
      </pc:sldChg>
      <pc:sldChg chg="addSp delSp modSp add del mod">
        <pc:chgData name="Marta" userId="eac6eb22-5f14-46b4-a4ea-a86e6e8c4acc" providerId="ADAL" clId="{B35E4D9A-CD9E-4776-A49F-8EC63D17AD8F}" dt="2023-02-28T13:27:27.884" v="1559" actId="1076"/>
        <pc:sldMkLst>
          <pc:docMk/>
          <pc:sldMk cId="3965657263" sldId="968"/>
        </pc:sldMkLst>
        <pc:spChg chg="mod">
          <ac:chgData name="Marta" userId="eac6eb22-5f14-46b4-a4ea-a86e6e8c4acc" providerId="ADAL" clId="{B35E4D9A-CD9E-4776-A49F-8EC63D17AD8F}" dt="2023-02-28T13:27:27.884" v="1559" actId="1076"/>
          <ac:spMkLst>
            <pc:docMk/>
            <pc:sldMk cId="3965657263" sldId="968"/>
            <ac:spMk id="2" creationId="{35F37CFD-B99B-A1EC-7917-0075D06B79BE}"/>
          </ac:spMkLst>
        </pc:spChg>
        <pc:picChg chg="add">
          <ac:chgData name="Marta" userId="eac6eb22-5f14-46b4-a4ea-a86e6e8c4acc" providerId="ADAL" clId="{B35E4D9A-CD9E-4776-A49F-8EC63D17AD8F}" dt="2023-02-28T13:26:23.159" v="1541" actId="22"/>
          <ac:picMkLst>
            <pc:docMk/>
            <pc:sldMk cId="3965657263" sldId="968"/>
            <ac:picMk id="5" creationId="{DDE876F6-EB22-4EF9-8B25-DA4BFC6F4044}"/>
          </ac:picMkLst>
        </pc:picChg>
        <pc:picChg chg="del">
          <ac:chgData name="Marta" userId="eac6eb22-5f14-46b4-a4ea-a86e6e8c4acc" providerId="ADAL" clId="{B35E4D9A-CD9E-4776-A49F-8EC63D17AD8F}" dt="2023-02-28T13:26:22.267" v="1540" actId="478"/>
          <ac:picMkLst>
            <pc:docMk/>
            <pc:sldMk cId="3965657263" sldId="968"/>
            <ac:picMk id="77827" creationId="{D2A26024-797D-03AD-E3DF-6F373E841D2A}"/>
          </ac:picMkLst>
        </pc:picChg>
      </pc:sldChg>
      <pc:sldChg chg="add del">
        <pc:chgData name="Marta" userId="eac6eb22-5f14-46b4-a4ea-a86e6e8c4acc" providerId="ADAL" clId="{B35E4D9A-CD9E-4776-A49F-8EC63D17AD8F}" dt="2023-02-28T13:04:20.902" v="939" actId="27028"/>
        <pc:sldMkLst>
          <pc:docMk/>
          <pc:sldMk cId="1450687038" sldId="969"/>
        </pc:sldMkLst>
      </pc:sldChg>
      <pc:sldChg chg="addSp delSp add del mod">
        <pc:chgData name="Marta" userId="eac6eb22-5f14-46b4-a4ea-a86e6e8c4acc" providerId="ADAL" clId="{B35E4D9A-CD9E-4776-A49F-8EC63D17AD8F}" dt="2023-02-28T13:26:27.750" v="1543" actId="22"/>
        <pc:sldMkLst>
          <pc:docMk/>
          <pc:sldMk cId="1797667902" sldId="969"/>
        </pc:sldMkLst>
        <pc:picChg chg="add">
          <ac:chgData name="Marta" userId="eac6eb22-5f14-46b4-a4ea-a86e6e8c4acc" providerId="ADAL" clId="{B35E4D9A-CD9E-4776-A49F-8EC63D17AD8F}" dt="2023-02-28T13:26:27.750" v="1543" actId="22"/>
          <ac:picMkLst>
            <pc:docMk/>
            <pc:sldMk cId="1797667902" sldId="969"/>
            <ac:picMk id="2" creationId="{89BDA0D4-64C3-4EDE-A98A-83560E161488}"/>
          </ac:picMkLst>
        </pc:picChg>
        <pc:picChg chg="del">
          <ac:chgData name="Marta" userId="eac6eb22-5f14-46b4-a4ea-a86e6e8c4acc" providerId="ADAL" clId="{B35E4D9A-CD9E-4776-A49F-8EC63D17AD8F}" dt="2023-02-28T13:26:27.171" v="1542" actId="478"/>
          <ac:picMkLst>
            <pc:docMk/>
            <pc:sldMk cId="1797667902" sldId="969"/>
            <ac:picMk id="77827" creationId="{D2A26024-797D-03AD-E3DF-6F373E841D2A}"/>
          </ac:picMkLst>
        </pc:picChg>
      </pc:sldChg>
      <pc:sldChg chg="addSp delSp add del mod">
        <pc:chgData name="Marta" userId="eac6eb22-5f14-46b4-a4ea-a86e6e8c4acc" providerId="ADAL" clId="{B35E4D9A-CD9E-4776-A49F-8EC63D17AD8F}" dt="2023-02-28T13:26:31.553" v="1545" actId="22"/>
        <pc:sldMkLst>
          <pc:docMk/>
          <pc:sldMk cId="1472789701" sldId="970"/>
        </pc:sldMkLst>
        <pc:picChg chg="add">
          <ac:chgData name="Marta" userId="eac6eb22-5f14-46b4-a4ea-a86e6e8c4acc" providerId="ADAL" clId="{B35E4D9A-CD9E-4776-A49F-8EC63D17AD8F}" dt="2023-02-28T13:26:31.553" v="1545" actId="22"/>
          <ac:picMkLst>
            <pc:docMk/>
            <pc:sldMk cId="1472789701" sldId="970"/>
            <ac:picMk id="2" creationId="{D23A3A66-EFBA-4AD3-8859-193269D3F9FA}"/>
          </ac:picMkLst>
        </pc:picChg>
        <pc:picChg chg="del">
          <ac:chgData name="Marta" userId="eac6eb22-5f14-46b4-a4ea-a86e6e8c4acc" providerId="ADAL" clId="{B35E4D9A-CD9E-4776-A49F-8EC63D17AD8F}" dt="2023-02-28T13:26:30.953" v="1544" actId="478"/>
          <ac:picMkLst>
            <pc:docMk/>
            <pc:sldMk cId="1472789701" sldId="970"/>
            <ac:picMk id="77827" creationId="{D2A26024-797D-03AD-E3DF-6F373E841D2A}"/>
          </ac:picMkLst>
        </pc:picChg>
      </pc:sldChg>
      <pc:sldChg chg="add del">
        <pc:chgData name="Marta" userId="eac6eb22-5f14-46b4-a4ea-a86e6e8c4acc" providerId="ADAL" clId="{B35E4D9A-CD9E-4776-A49F-8EC63D17AD8F}" dt="2023-02-28T13:04:20.486" v="938" actId="27028"/>
        <pc:sldMkLst>
          <pc:docMk/>
          <pc:sldMk cId="3630548908" sldId="970"/>
        </pc:sldMkLst>
      </pc:sldChg>
      <pc:sldChg chg="addSp delSp modSp add del mod modAnim">
        <pc:chgData name="Marta" userId="eac6eb22-5f14-46b4-a4ea-a86e6e8c4acc" providerId="ADAL" clId="{B35E4D9A-CD9E-4776-A49F-8EC63D17AD8F}" dt="2023-02-28T13:38:54.668" v="1680" actId="165"/>
        <pc:sldMkLst>
          <pc:docMk/>
          <pc:sldMk cId="1194319874" sldId="971"/>
        </pc:sldMkLst>
        <pc:spChg chg="mod">
          <ac:chgData name="Marta" userId="eac6eb22-5f14-46b4-a4ea-a86e6e8c4acc" providerId="ADAL" clId="{B35E4D9A-CD9E-4776-A49F-8EC63D17AD8F}" dt="2023-02-28T13:28:22.134" v="1583" actId="1076"/>
          <ac:spMkLst>
            <pc:docMk/>
            <pc:sldMk cId="1194319874" sldId="971"/>
            <ac:spMk id="5" creationId="{8B4CFD38-F07E-BF95-1F6A-6A201391101D}"/>
          </ac:spMkLst>
        </pc:spChg>
        <pc:grpChg chg="add del mod">
          <ac:chgData name="Marta" userId="eac6eb22-5f14-46b4-a4ea-a86e6e8c4acc" providerId="ADAL" clId="{B35E4D9A-CD9E-4776-A49F-8EC63D17AD8F}" dt="2023-02-28T13:38:54.668" v="1680" actId="165"/>
          <ac:grpSpMkLst>
            <pc:docMk/>
            <pc:sldMk cId="1194319874" sldId="971"/>
            <ac:grpSpMk id="2" creationId="{1005D2B0-6E6E-AF10-5254-7532ACAB9C2F}"/>
          </ac:grpSpMkLst>
        </pc:grpChg>
        <pc:grpChg chg="mod topLvl">
          <ac:chgData name="Marta" userId="eac6eb22-5f14-46b4-a4ea-a86e6e8c4acc" providerId="ADAL" clId="{B35E4D9A-CD9E-4776-A49F-8EC63D17AD8F}" dt="2023-02-28T13:38:54.668" v="1680" actId="165"/>
          <ac:grpSpMkLst>
            <pc:docMk/>
            <pc:sldMk cId="1194319874" sldId="971"/>
            <ac:grpSpMk id="4" creationId="{EA3724D6-CA07-E6C6-B139-B8A7A6766446}"/>
          </ac:grpSpMkLst>
        </pc:grpChg>
        <pc:picChg chg="mod topLvl">
          <ac:chgData name="Marta" userId="eac6eb22-5f14-46b4-a4ea-a86e6e8c4acc" providerId="ADAL" clId="{B35E4D9A-CD9E-4776-A49F-8EC63D17AD8F}" dt="2023-02-28T13:38:54.668" v="1680" actId="165"/>
          <ac:picMkLst>
            <pc:docMk/>
            <pc:sldMk cId="1194319874" sldId="971"/>
            <ac:picMk id="6" creationId="{F28631C6-515F-ABA2-0249-79ED92A7F18F}"/>
          </ac:picMkLst>
        </pc:picChg>
        <pc:picChg chg="mod topLvl">
          <ac:chgData name="Marta" userId="eac6eb22-5f14-46b4-a4ea-a86e6e8c4acc" providerId="ADAL" clId="{B35E4D9A-CD9E-4776-A49F-8EC63D17AD8F}" dt="2023-02-28T13:38:54.668" v="1680" actId="165"/>
          <ac:picMkLst>
            <pc:docMk/>
            <pc:sldMk cId="1194319874" sldId="971"/>
            <ac:picMk id="7" creationId="{235651B4-3B20-6DF7-38FB-2BE960C3D756}"/>
          </ac:picMkLst>
        </pc:picChg>
        <pc:picChg chg="mod topLvl">
          <ac:chgData name="Marta" userId="eac6eb22-5f14-46b4-a4ea-a86e6e8c4acc" providerId="ADAL" clId="{B35E4D9A-CD9E-4776-A49F-8EC63D17AD8F}" dt="2023-02-28T13:38:54.668" v="1680" actId="165"/>
          <ac:picMkLst>
            <pc:docMk/>
            <pc:sldMk cId="1194319874" sldId="971"/>
            <ac:picMk id="8" creationId="{29B9C74C-E084-855D-038B-153FD5F00CB8}"/>
          </ac:picMkLst>
        </pc:picChg>
        <pc:picChg chg="mod topLvl">
          <ac:chgData name="Marta" userId="eac6eb22-5f14-46b4-a4ea-a86e6e8c4acc" providerId="ADAL" clId="{B35E4D9A-CD9E-4776-A49F-8EC63D17AD8F}" dt="2023-02-28T13:38:54.668" v="1680" actId="165"/>
          <ac:picMkLst>
            <pc:docMk/>
            <pc:sldMk cId="1194319874" sldId="971"/>
            <ac:picMk id="9" creationId="{EE1253C8-10F2-3D42-B84F-8373B3C3DC4F}"/>
          </ac:picMkLst>
        </pc:picChg>
        <pc:picChg chg="mod topLvl">
          <ac:chgData name="Marta" userId="eac6eb22-5f14-46b4-a4ea-a86e6e8c4acc" providerId="ADAL" clId="{B35E4D9A-CD9E-4776-A49F-8EC63D17AD8F}" dt="2023-02-28T13:38:54.668" v="1680" actId="165"/>
          <ac:picMkLst>
            <pc:docMk/>
            <pc:sldMk cId="1194319874" sldId="971"/>
            <ac:picMk id="10" creationId="{A0A32EFF-34DB-33E9-13CC-C022CBDAFC38}"/>
          </ac:picMkLst>
        </pc:picChg>
        <pc:picChg chg="mod topLvl">
          <ac:chgData name="Marta" userId="eac6eb22-5f14-46b4-a4ea-a86e6e8c4acc" providerId="ADAL" clId="{B35E4D9A-CD9E-4776-A49F-8EC63D17AD8F}" dt="2023-02-28T13:38:54.668" v="1680" actId="165"/>
          <ac:picMkLst>
            <pc:docMk/>
            <pc:sldMk cId="1194319874" sldId="971"/>
            <ac:picMk id="11" creationId="{ECAAA5F3-5448-66A0-9B8F-A4A0EE43D470}"/>
          </ac:picMkLst>
        </pc:picChg>
        <pc:picChg chg="mod topLvl">
          <ac:chgData name="Marta" userId="eac6eb22-5f14-46b4-a4ea-a86e6e8c4acc" providerId="ADAL" clId="{B35E4D9A-CD9E-4776-A49F-8EC63D17AD8F}" dt="2023-02-28T13:38:54.668" v="1680" actId="165"/>
          <ac:picMkLst>
            <pc:docMk/>
            <pc:sldMk cId="1194319874" sldId="971"/>
            <ac:picMk id="12" creationId="{382545B9-88EB-E1AF-EEBA-C1A40565132D}"/>
          </ac:picMkLst>
        </pc:picChg>
        <pc:picChg chg="mod topLvl">
          <ac:chgData name="Marta" userId="eac6eb22-5f14-46b4-a4ea-a86e6e8c4acc" providerId="ADAL" clId="{B35E4D9A-CD9E-4776-A49F-8EC63D17AD8F}" dt="2023-02-28T13:38:54.668" v="1680" actId="165"/>
          <ac:picMkLst>
            <pc:docMk/>
            <pc:sldMk cId="1194319874" sldId="971"/>
            <ac:picMk id="13" creationId="{E5478466-6A1A-2477-44DF-E54E9FEAADC7}"/>
          </ac:picMkLst>
        </pc:picChg>
        <pc:picChg chg="mod topLvl">
          <ac:chgData name="Marta" userId="eac6eb22-5f14-46b4-a4ea-a86e6e8c4acc" providerId="ADAL" clId="{B35E4D9A-CD9E-4776-A49F-8EC63D17AD8F}" dt="2023-02-28T13:38:54.668" v="1680" actId="165"/>
          <ac:picMkLst>
            <pc:docMk/>
            <pc:sldMk cId="1194319874" sldId="971"/>
            <ac:picMk id="14" creationId="{DBB2B76E-BA37-FAD0-8355-B20768245155}"/>
          </ac:picMkLst>
        </pc:picChg>
        <pc:picChg chg="mod topLvl">
          <ac:chgData name="Marta" userId="eac6eb22-5f14-46b4-a4ea-a86e6e8c4acc" providerId="ADAL" clId="{B35E4D9A-CD9E-4776-A49F-8EC63D17AD8F}" dt="2023-02-28T13:38:54.668" v="1680" actId="165"/>
          <ac:picMkLst>
            <pc:docMk/>
            <pc:sldMk cId="1194319874" sldId="971"/>
            <ac:picMk id="15" creationId="{38C2715C-D512-11DF-3E9B-EC707F204DD4}"/>
          </ac:picMkLst>
        </pc:picChg>
        <pc:picChg chg="mod">
          <ac:chgData name="Marta" userId="eac6eb22-5f14-46b4-a4ea-a86e6e8c4acc" providerId="ADAL" clId="{B35E4D9A-CD9E-4776-A49F-8EC63D17AD8F}" dt="2023-02-28T13:38:54.668" v="1680" actId="165"/>
          <ac:picMkLst>
            <pc:docMk/>
            <pc:sldMk cId="1194319874" sldId="971"/>
            <ac:picMk id="16" creationId="{B95B9FC4-B7C7-4F01-EAC1-A7531C2D8FD0}"/>
          </ac:picMkLst>
        </pc:picChg>
        <pc:picChg chg="mod">
          <ac:chgData name="Marta" userId="eac6eb22-5f14-46b4-a4ea-a86e6e8c4acc" providerId="ADAL" clId="{B35E4D9A-CD9E-4776-A49F-8EC63D17AD8F}" dt="2023-02-28T13:38:54.668" v="1680" actId="165"/>
          <ac:picMkLst>
            <pc:docMk/>
            <pc:sldMk cId="1194319874" sldId="971"/>
            <ac:picMk id="17" creationId="{849C45C1-F747-78DE-53CE-FD55825832AC}"/>
          </ac:picMkLst>
        </pc:picChg>
        <pc:picChg chg="mod">
          <ac:chgData name="Marta" userId="eac6eb22-5f14-46b4-a4ea-a86e6e8c4acc" providerId="ADAL" clId="{B35E4D9A-CD9E-4776-A49F-8EC63D17AD8F}" dt="2023-02-28T13:38:54.668" v="1680" actId="165"/>
          <ac:picMkLst>
            <pc:docMk/>
            <pc:sldMk cId="1194319874" sldId="971"/>
            <ac:picMk id="18" creationId="{C8EB2F8D-B0CE-FABB-5456-0DE2B9EE21D8}"/>
          </ac:picMkLst>
        </pc:picChg>
        <pc:picChg chg="mod">
          <ac:chgData name="Marta" userId="eac6eb22-5f14-46b4-a4ea-a86e6e8c4acc" providerId="ADAL" clId="{B35E4D9A-CD9E-4776-A49F-8EC63D17AD8F}" dt="2023-02-28T13:38:54.668" v="1680" actId="165"/>
          <ac:picMkLst>
            <pc:docMk/>
            <pc:sldMk cId="1194319874" sldId="971"/>
            <ac:picMk id="19" creationId="{6E14BD6F-34C9-F43F-F4F7-979975563CBB}"/>
          </ac:picMkLst>
        </pc:picChg>
        <pc:picChg chg="mod">
          <ac:chgData name="Marta" userId="eac6eb22-5f14-46b4-a4ea-a86e6e8c4acc" providerId="ADAL" clId="{B35E4D9A-CD9E-4776-A49F-8EC63D17AD8F}" dt="2023-02-28T13:38:54.668" v="1680" actId="165"/>
          <ac:picMkLst>
            <pc:docMk/>
            <pc:sldMk cId="1194319874" sldId="971"/>
            <ac:picMk id="20" creationId="{16B29C9A-0824-BEDA-045D-789320182A72}"/>
          </ac:picMkLst>
        </pc:picChg>
        <pc:picChg chg="mod">
          <ac:chgData name="Marta" userId="eac6eb22-5f14-46b4-a4ea-a86e6e8c4acc" providerId="ADAL" clId="{B35E4D9A-CD9E-4776-A49F-8EC63D17AD8F}" dt="2023-02-28T13:38:54.668" v="1680" actId="165"/>
          <ac:picMkLst>
            <pc:docMk/>
            <pc:sldMk cId="1194319874" sldId="971"/>
            <ac:picMk id="21" creationId="{65733446-BAD8-8702-AE74-DC330C6180DB}"/>
          </ac:picMkLst>
        </pc:picChg>
        <pc:picChg chg="mod">
          <ac:chgData name="Marta" userId="eac6eb22-5f14-46b4-a4ea-a86e6e8c4acc" providerId="ADAL" clId="{B35E4D9A-CD9E-4776-A49F-8EC63D17AD8F}" dt="2023-02-28T13:38:54.668" v="1680" actId="165"/>
          <ac:picMkLst>
            <pc:docMk/>
            <pc:sldMk cId="1194319874" sldId="971"/>
            <ac:picMk id="22" creationId="{9747BAAE-DD27-6471-DD02-DC884BD8423E}"/>
          </ac:picMkLst>
        </pc:picChg>
        <pc:picChg chg="mod">
          <ac:chgData name="Marta" userId="eac6eb22-5f14-46b4-a4ea-a86e6e8c4acc" providerId="ADAL" clId="{B35E4D9A-CD9E-4776-A49F-8EC63D17AD8F}" dt="2023-02-28T13:38:54.668" v="1680" actId="165"/>
          <ac:picMkLst>
            <pc:docMk/>
            <pc:sldMk cId="1194319874" sldId="971"/>
            <ac:picMk id="23" creationId="{434D3BB1-AC5C-29D5-9385-95ABC90943EC}"/>
          </ac:picMkLst>
        </pc:picChg>
        <pc:picChg chg="mod">
          <ac:chgData name="Marta" userId="eac6eb22-5f14-46b4-a4ea-a86e6e8c4acc" providerId="ADAL" clId="{B35E4D9A-CD9E-4776-A49F-8EC63D17AD8F}" dt="2023-02-28T13:38:54.668" v="1680" actId="165"/>
          <ac:picMkLst>
            <pc:docMk/>
            <pc:sldMk cId="1194319874" sldId="971"/>
            <ac:picMk id="24" creationId="{4F1B8EB1-F6D8-7104-8108-CDCC3F45C0E5}"/>
          </ac:picMkLst>
        </pc:picChg>
        <pc:picChg chg="mod">
          <ac:chgData name="Marta" userId="eac6eb22-5f14-46b4-a4ea-a86e6e8c4acc" providerId="ADAL" clId="{B35E4D9A-CD9E-4776-A49F-8EC63D17AD8F}" dt="2023-02-28T13:38:54.668" v="1680" actId="165"/>
          <ac:picMkLst>
            <pc:docMk/>
            <pc:sldMk cId="1194319874" sldId="971"/>
            <ac:picMk id="25" creationId="{EA861CBD-9745-E01F-0EFA-C052ABAFF165}"/>
          </ac:picMkLst>
        </pc:picChg>
        <pc:picChg chg="mod">
          <ac:chgData name="Marta" userId="eac6eb22-5f14-46b4-a4ea-a86e6e8c4acc" providerId="ADAL" clId="{B35E4D9A-CD9E-4776-A49F-8EC63D17AD8F}" dt="2023-02-28T13:38:54.668" v="1680" actId="165"/>
          <ac:picMkLst>
            <pc:docMk/>
            <pc:sldMk cId="1194319874" sldId="971"/>
            <ac:picMk id="26" creationId="{A2307126-024D-A86C-F480-9E31B7F42CCD}"/>
          </ac:picMkLst>
        </pc:picChg>
        <pc:picChg chg="mod">
          <ac:chgData name="Marta" userId="eac6eb22-5f14-46b4-a4ea-a86e6e8c4acc" providerId="ADAL" clId="{B35E4D9A-CD9E-4776-A49F-8EC63D17AD8F}" dt="2023-02-28T13:38:54.668" v="1680" actId="165"/>
          <ac:picMkLst>
            <pc:docMk/>
            <pc:sldMk cId="1194319874" sldId="971"/>
            <ac:picMk id="27" creationId="{4E07291F-244C-DD3E-54AA-B11CF51F4543}"/>
          </ac:picMkLst>
        </pc:picChg>
        <pc:picChg chg="mod">
          <ac:chgData name="Marta" userId="eac6eb22-5f14-46b4-a4ea-a86e6e8c4acc" providerId="ADAL" clId="{B35E4D9A-CD9E-4776-A49F-8EC63D17AD8F}" dt="2023-02-28T13:38:54.668" v="1680" actId="165"/>
          <ac:picMkLst>
            <pc:docMk/>
            <pc:sldMk cId="1194319874" sldId="971"/>
            <ac:picMk id="28" creationId="{E5FD5190-0611-0D5D-307D-F6E3794DAA01}"/>
          </ac:picMkLst>
        </pc:picChg>
        <pc:picChg chg="mod">
          <ac:chgData name="Marta" userId="eac6eb22-5f14-46b4-a4ea-a86e6e8c4acc" providerId="ADAL" clId="{B35E4D9A-CD9E-4776-A49F-8EC63D17AD8F}" dt="2023-02-28T13:38:54.668" v="1680" actId="165"/>
          <ac:picMkLst>
            <pc:docMk/>
            <pc:sldMk cId="1194319874" sldId="971"/>
            <ac:picMk id="29" creationId="{DFDF566E-B475-CD7A-9996-9DBF26A3DE4D}"/>
          </ac:picMkLst>
        </pc:picChg>
        <pc:picChg chg="mod">
          <ac:chgData name="Marta" userId="eac6eb22-5f14-46b4-a4ea-a86e6e8c4acc" providerId="ADAL" clId="{B35E4D9A-CD9E-4776-A49F-8EC63D17AD8F}" dt="2023-02-28T13:38:54.668" v="1680" actId="165"/>
          <ac:picMkLst>
            <pc:docMk/>
            <pc:sldMk cId="1194319874" sldId="971"/>
            <ac:picMk id="30" creationId="{5012419D-A6B6-94F6-4870-D9D5CE46F1D7}"/>
          </ac:picMkLst>
        </pc:picChg>
        <pc:picChg chg="mod">
          <ac:chgData name="Marta" userId="eac6eb22-5f14-46b4-a4ea-a86e6e8c4acc" providerId="ADAL" clId="{B35E4D9A-CD9E-4776-A49F-8EC63D17AD8F}" dt="2023-02-28T13:38:54.668" v="1680" actId="165"/>
          <ac:picMkLst>
            <pc:docMk/>
            <pc:sldMk cId="1194319874" sldId="971"/>
            <ac:picMk id="31" creationId="{3CF8127F-EFB4-3108-9F27-0AFED63EDCC6}"/>
          </ac:picMkLst>
        </pc:picChg>
        <pc:picChg chg="mod">
          <ac:chgData name="Marta" userId="eac6eb22-5f14-46b4-a4ea-a86e6e8c4acc" providerId="ADAL" clId="{B35E4D9A-CD9E-4776-A49F-8EC63D17AD8F}" dt="2023-02-28T13:38:54.668" v="1680" actId="165"/>
          <ac:picMkLst>
            <pc:docMk/>
            <pc:sldMk cId="1194319874" sldId="971"/>
            <ac:picMk id="32" creationId="{EF37C289-81FD-EB8B-D647-9C6AA5753EC0}"/>
          </ac:picMkLst>
        </pc:picChg>
        <pc:picChg chg="mod">
          <ac:chgData name="Marta" userId="eac6eb22-5f14-46b4-a4ea-a86e6e8c4acc" providerId="ADAL" clId="{B35E4D9A-CD9E-4776-A49F-8EC63D17AD8F}" dt="2023-02-28T13:38:54.668" v="1680" actId="165"/>
          <ac:picMkLst>
            <pc:docMk/>
            <pc:sldMk cId="1194319874" sldId="971"/>
            <ac:picMk id="33" creationId="{2B7571B8-050C-7C64-B9C9-0869193606BC}"/>
          </ac:picMkLst>
        </pc:picChg>
        <pc:picChg chg="mod">
          <ac:chgData name="Marta" userId="eac6eb22-5f14-46b4-a4ea-a86e6e8c4acc" providerId="ADAL" clId="{B35E4D9A-CD9E-4776-A49F-8EC63D17AD8F}" dt="2023-02-28T13:38:54.668" v="1680" actId="165"/>
          <ac:picMkLst>
            <pc:docMk/>
            <pc:sldMk cId="1194319874" sldId="971"/>
            <ac:picMk id="34" creationId="{0C6CF4A5-9073-DCD3-B709-94C875F498BC}"/>
          </ac:picMkLst>
        </pc:picChg>
        <pc:picChg chg="mod">
          <ac:chgData name="Marta" userId="eac6eb22-5f14-46b4-a4ea-a86e6e8c4acc" providerId="ADAL" clId="{B35E4D9A-CD9E-4776-A49F-8EC63D17AD8F}" dt="2023-02-28T13:38:54.668" v="1680" actId="165"/>
          <ac:picMkLst>
            <pc:docMk/>
            <pc:sldMk cId="1194319874" sldId="971"/>
            <ac:picMk id="35" creationId="{D851F169-BA76-7654-C1D6-B00B034390CE}"/>
          </ac:picMkLst>
        </pc:picChg>
        <pc:picChg chg="mod">
          <ac:chgData name="Marta" userId="eac6eb22-5f14-46b4-a4ea-a86e6e8c4acc" providerId="ADAL" clId="{B35E4D9A-CD9E-4776-A49F-8EC63D17AD8F}" dt="2023-02-28T13:38:54.668" v="1680" actId="165"/>
          <ac:picMkLst>
            <pc:docMk/>
            <pc:sldMk cId="1194319874" sldId="971"/>
            <ac:picMk id="36" creationId="{F57B1D0E-2E9C-67CC-C867-E265CCEBC704}"/>
          </ac:picMkLst>
        </pc:picChg>
        <pc:picChg chg="mod">
          <ac:chgData name="Marta" userId="eac6eb22-5f14-46b4-a4ea-a86e6e8c4acc" providerId="ADAL" clId="{B35E4D9A-CD9E-4776-A49F-8EC63D17AD8F}" dt="2023-02-28T13:38:54.668" v="1680" actId="165"/>
          <ac:picMkLst>
            <pc:docMk/>
            <pc:sldMk cId="1194319874" sldId="971"/>
            <ac:picMk id="37" creationId="{0BF13FB7-FDEE-485B-4445-60D1035E4A7C}"/>
          </ac:picMkLst>
        </pc:picChg>
        <pc:picChg chg="mod">
          <ac:chgData name="Marta" userId="eac6eb22-5f14-46b4-a4ea-a86e6e8c4acc" providerId="ADAL" clId="{B35E4D9A-CD9E-4776-A49F-8EC63D17AD8F}" dt="2023-02-28T13:38:54.668" v="1680" actId="165"/>
          <ac:picMkLst>
            <pc:docMk/>
            <pc:sldMk cId="1194319874" sldId="971"/>
            <ac:picMk id="38" creationId="{9012A1D9-60F7-65D2-CA5E-9D7953C72218}"/>
          </ac:picMkLst>
        </pc:picChg>
        <pc:picChg chg="mod">
          <ac:chgData name="Marta" userId="eac6eb22-5f14-46b4-a4ea-a86e6e8c4acc" providerId="ADAL" clId="{B35E4D9A-CD9E-4776-A49F-8EC63D17AD8F}" dt="2023-02-28T13:38:54.668" v="1680" actId="165"/>
          <ac:picMkLst>
            <pc:docMk/>
            <pc:sldMk cId="1194319874" sldId="971"/>
            <ac:picMk id="39" creationId="{41FC26A3-A48D-2244-E913-B58938B413AA}"/>
          </ac:picMkLst>
        </pc:picChg>
        <pc:picChg chg="mod">
          <ac:chgData name="Marta" userId="eac6eb22-5f14-46b4-a4ea-a86e6e8c4acc" providerId="ADAL" clId="{B35E4D9A-CD9E-4776-A49F-8EC63D17AD8F}" dt="2023-02-28T13:38:54.668" v="1680" actId="165"/>
          <ac:picMkLst>
            <pc:docMk/>
            <pc:sldMk cId="1194319874" sldId="971"/>
            <ac:picMk id="40" creationId="{41BE7034-E662-B993-97A7-112F59ACBBB0}"/>
          </ac:picMkLst>
        </pc:picChg>
        <pc:picChg chg="mod">
          <ac:chgData name="Marta" userId="eac6eb22-5f14-46b4-a4ea-a86e6e8c4acc" providerId="ADAL" clId="{B35E4D9A-CD9E-4776-A49F-8EC63D17AD8F}" dt="2023-02-28T13:38:54.668" v="1680" actId="165"/>
          <ac:picMkLst>
            <pc:docMk/>
            <pc:sldMk cId="1194319874" sldId="971"/>
            <ac:picMk id="41" creationId="{A56109FB-5D63-3E54-CE58-B7E7636C2A9E}"/>
          </ac:picMkLst>
        </pc:picChg>
        <pc:picChg chg="mod">
          <ac:chgData name="Marta" userId="eac6eb22-5f14-46b4-a4ea-a86e6e8c4acc" providerId="ADAL" clId="{B35E4D9A-CD9E-4776-A49F-8EC63D17AD8F}" dt="2023-02-28T13:38:54.668" v="1680" actId="165"/>
          <ac:picMkLst>
            <pc:docMk/>
            <pc:sldMk cId="1194319874" sldId="971"/>
            <ac:picMk id="42" creationId="{D2AF8A85-C4DB-8AFD-7CB1-5803ADFEBAF5}"/>
          </ac:picMkLst>
        </pc:picChg>
        <pc:picChg chg="mod">
          <ac:chgData name="Marta" userId="eac6eb22-5f14-46b4-a4ea-a86e6e8c4acc" providerId="ADAL" clId="{B35E4D9A-CD9E-4776-A49F-8EC63D17AD8F}" dt="2023-02-28T13:38:54.668" v="1680" actId="165"/>
          <ac:picMkLst>
            <pc:docMk/>
            <pc:sldMk cId="1194319874" sldId="971"/>
            <ac:picMk id="43" creationId="{5F5F952A-5EE2-8BD6-66DB-36D586CA50B2}"/>
          </ac:picMkLst>
        </pc:picChg>
        <pc:picChg chg="mod">
          <ac:chgData name="Marta" userId="eac6eb22-5f14-46b4-a4ea-a86e6e8c4acc" providerId="ADAL" clId="{B35E4D9A-CD9E-4776-A49F-8EC63D17AD8F}" dt="2023-02-28T13:38:54.668" v="1680" actId="165"/>
          <ac:picMkLst>
            <pc:docMk/>
            <pc:sldMk cId="1194319874" sldId="971"/>
            <ac:picMk id="44" creationId="{B4E66570-B0E9-0BDE-59E4-EC42019F7388}"/>
          </ac:picMkLst>
        </pc:picChg>
        <pc:picChg chg="mod">
          <ac:chgData name="Marta" userId="eac6eb22-5f14-46b4-a4ea-a86e6e8c4acc" providerId="ADAL" clId="{B35E4D9A-CD9E-4776-A49F-8EC63D17AD8F}" dt="2023-02-28T13:38:54.668" v="1680" actId="165"/>
          <ac:picMkLst>
            <pc:docMk/>
            <pc:sldMk cId="1194319874" sldId="971"/>
            <ac:picMk id="45" creationId="{CC3B0C17-7D7B-7310-9AB9-929C388D820C}"/>
          </ac:picMkLst>
        </pc:picChg>
        <pc:picChg chg="mod">
          <ac:chgData name="Marta" userId="eac6eb22-5f14-46b4-a4ea-a86e6e8c4acc" providerId="ADAL" clId="{B35E4D9A-CD9E-4776-A49F-8EC63D17AD8F}" dt="2023-02-28T13:38:54.668" v="1680" actId="165"/>
          <ac:picMkLst>
            <pc:docMk/>
            <pc:sldMk cId="1194319874" sldId="971"/>
            <ac:picMk id="46" creationId="{7AEBC1A4-0488-D03B-35AE-4B98BEDC1DE3}"/>
          </ac:picMkLst>
        </pc:picChg>
        <pc:picChg chg="mod">
          <ac:chgData name="Marta" userId="eac6eb22-5f14-46b4-a4ea-a86e6e8c4acc" providerId="ADAL" clId="{B35E4D9A-CD9E-4776-A49F-8EC63D17AD8F}" dt="2023-02-28T13:38:54.668" v="1680" actId="165"/>
          <ac:picMkLst>
            <pc:docMk/>
            <pc:sldMk cId="1194319874" sldId="971"/>
            <ac:picMk id="47" creationId="{1129B59C-83C2-2CF8-F2FD-86747D8E7933}"/>
          </ac:picMkLst>
        </pc:picChg>
        <pc:picChg chg="mod">
          <ac:chgData name="Marta" userId="eac6eb22-5f14-46b4-a4ea-a86e6e8c4acc" providerId="ADAL" clId="{B35E4D9A-CD9E-4776-A49F-8EC63D17AD8F}" dt="2023-02-28T13:38:54.668" v="1680" actId="165"/>
          <ac:picMkLst>
            <pc:docMk/>
            <pc:sldMk cId="1194319874" sldId="971"/>
            <ac:picMk id="48" creationId="{B7100B00-56A8-AE42-B6CC-F9C192399966}"/>
          </ac:picMkLst>
        </pc:picChg>
        <pc:picChg chg="mod">
          <ac:chgData name="Marta" userId="eac6eb22-5f14-46b4-a4ea-a86e6e8c4acc" providerId="ADAL" clId="{B35E4D9A-CD9E-4776-A49F-8EC63D17AD8F}" dt="2023-02-28T13:38:54.668" v="1680" actId="165"/>
          <ac:picMkLst>
            <pc:docMk/>
            <pc:sldMk cId="1194319874" sldId="971"/>
            <ac:picMk id="49" creationId="{2FA5285D-F8EA-92FA-C35C-889292669EA5}"/>
          </ac:picMkLst>
        </pc:picChg>
        <pc:picChg chg="mod">
          <ac:chgData name="Marta" userId="eac6eb22-5f14-46b4-a4ea-a86e6e8c4acc" providerId="ADAL" clId="{B35E4D9A-CD9E-4776-A49F-8EC63D17AD8F}" dt="2023-02-28T13:38:54.668" v="1680" actId="165"/>
          <ac:picMkLst>
            <pc:docMk/>
            <pc:sldMk cId="1194319874" sldId="971"/>
            <ac:picMk id="50" creationId="{CFB4440D-C2A3-1154-7941-0CCC13446415}"/>
          </ac:picMkLst>
        </pc:picChg>
        <pc:picChg chg="mod">
          <ac:chgData name="Marta" userId="eac6eb22-5f14-46b4-a4ea-a86e6e8c4acc" providerId="ADAL" clId="{B35E4D9A-CD9E-4776-A49F-8EC63D17AD8F}" dt="2023-02-28T13:38:54.668" v="1680" actId="165"/>
          <ac:picMkLst>
            <pc:docMk/>
            <pc:sldMk cId="1194319874" sldId="971"/>
            <ac:picMk id="51" creationId="{8A672DD6-A169-29C4-68F6-7E3514BB9CD2}"/>
          </ac:picMkLst>
        </pc:picChg>
        <pc:picChg chg="mod">
          <ac:chgData name="Marta" userId="eac6eb22-5f14-46b4-a4ea-a86e6e8c4acc" providerId="ADAL" clId="{B35E4D9A-CD9E-4776-A49F-8EC63D17AD8F}" dt="2023-02-28T13:38:54.668" v="1680" actId="165"/>
          <ac:picMkLst>
            <pc:docMk/>
            <pc:sldMk cId="1194319874" sldId="971"/>
            <ac:picMk id="52" creationId="{D7309340-3266-B997-97F7-CFF0971DE927}"/>
          </ac:picMkLst>
        </pc:picChg>
        <pc:picChg chg="mod">
          <ac:chgData name="Marta" userId="eac6eb22-5f14-46b4-a4ea-a86e6e8c4acc" providerId="ADAL" clId="{B35E4D9A-CD9E-4776-A49F-8EC63D17AD8F}" dt="2023-02-28T13:38:54.668" v="1680" actId="165"/>
          <ac:picMkLst>
            <pc:docMk/>
            <pc:sldMk cId="1194319874" sldId="971"/>
            <ac:picMk id="53" creationId="{40EB1152-75EF-B31B-CBE0-3D72760967E9}"/>
          </ac:picMkLst>
        </pc:picChg>
        <pc:picChg chg="mod">
          <ac:chgData name="Marta" userId="eac6eb22-5f14-46b4-a4ea-a86e6e8c4acc" providerId="ADAL" clId="{B35E4D9A-CD9E-4776-A49F-8EC63D17AD8F}" dt="2023-02-28T13:38:54.668" v="1680" actId="165"/>
          <ac:picMkLst>
            <pc:docMk/>
            <pc:sldMk cId="1194319874" sldId="971"/>
            <ac:picMk id="54" creationId="{76C42113-224F-818A-D936-9AD0521B710B}"/>
          </ac:picMkLst>
        </pc:picChg>
        <pc:picChg chg="mod">
          <ac:chgData name="Marta" userId="eac6eb22-5f14-46b4-a4ea-a86e6e8c4acc" providerId="ADAL" clId="{B35E4D9A-CD9E-4776-A49F-8EC63D17AD8F}" dt="2023-02-28T13:38:54.668" v="1680" actId="165"/>
          <ac:picMkLst>
            <pc:docMk/>
            <pc:sldMk cId="1194319874" sldId="971"/>
            <ac:picMk id="55" creationId="{898E05DA-F161-1655-4534-4BFC5D8C0425}"/>
          </ac:picMkLst>
        </pc:picChg>
        <pc:picChg chg="mod">
          <ac:chgData name="Marta" userId="eac6eb22-5f14-46b4-a4ea-a86e6e8c4acc" providerId="ADAL" clId="{B35E4D9A-CD9E-4776-A49F-8EC63D17AD8F}" dt="2023-02-28T13:38:54.668" v="1680" actId="165"/>
          <ac:picMkLst>
            <pc:docMk/>
            <pc:sldMk cId="1194319874" sldId="971"/>
            <ac:picMk id="56" creationId="{B3772793-D1A6-AE8D-F3E4-8F754F790879}"/>
          </ac:picMkLst>
        </pc:picChg>
        <pc:picChg chg="mod">
          <ac:chgData name="Marta" userId="eac6eb22-5f14-46b4-a4ea-a86e6e8c4acc" providerId="ADAL" clId="{B35E4D9A-CD9E-4776-A49F-8EC63D17AD8F}" dt="2023-02-28T13:38:54.668" v="1680" actId="165"/>
          <ac:picMkLst>
            <pc:docMk/>
            <pc:sldMk cId="1194319874" sldId="971"/>
            <ac:picMk id="57" creationId="{48D9D567-5893-B17E-B617-23EC404A91B2}"/>
          </ac:picMkLst>
        </pc:picChg>
        <pc:picChg chg="mod">
          <ac:chgData name="Marta" userId="eac6eb22-5f14-46b4-a4ea-a86e6e8c4acc" providerId="ADAL" clId="{B35E4D9A-CD9E-4776-A49F-8EC63D17AD8F}" dt="2023-02-28T13:38:54.668" v="1680" actId="165"/>
          <ac:picMkLst>
            <pc:docMk/>
            <pc:sldMk cId="1194319874" sldId="971"/>
            <ac:picMk id="58" creationId="{581AEBCF-5F0B-23F3-D231-2C0A3802946B}"/>
          </ac:picMkLst>
        </pc:picChg>
        <pc:picChg chg="mod">
          <ac:chgData name="Marta" userId="eac6eb22-5f14-46b4-a4ea-a86e6e8c4acc" providerId="ADAL" clId="{B35E4D9A-CD9E-4776-A49F-8EC63D17AD8F}" dt="2023-02-28T13:38:54.668" v="1680" actId="165"/>
          <ac:picMkLst>
            <pc:docMk/>
            <pc:sldMk cId="1194319874" sldId="971"/>
            <ac:picMk id="59" creationId="{7B7E5ED7-3F68-459B-8B8D-0D6F70E18FD8}"/>
          </ac:picMkLst>
        </pc:picChg>
        <pc:picChg chg="mod">
          <ac:chgData name="Marta" userId="eac6eb22-5f14-46b4-a4ea-a86e6e8c4acc" providerId="ADAL" clId="{B35E4D9A-CD9E-4776-A49F-8EC63D17AD8F}" dt="2023-02-28T13:38:54.668" v="1680" actId="165"/>
          <ac:picMkLst>
            <pc:docMk/>
            <pc:sldMk cId="1194319874" sldId="971"/>
            <ac:picMk id="60" creationId="{FAFA9A57-1411-832D-A05F-D80B7D6C9FE2}"/>
          </ac:picMkLst>
        </pc:picChg>
        <pc:picChg chg="mod">
          <ac:chgData name="Marta" userId="eac6eb22-5f14-46b4-a4ea-a86e6e8c4acc" providerId="ADAL" clId="{B35E4D9A-CD9E-4776-A49F-8EC63D17AD8F}" dt="2023-02-28T13:38:54.668" v="1680" actId="165"/>
          <ac:picMkLst>
            <pc:docMk/>
            <pc:sldMk cId="1194319874" sldId="971"/>
            <ac:picMk id="61" creationId="{892A1EA2-FE2B-6D39-74B7-F228C60A0ED1}"/>
          </ac:picMkLst>
        </pc:picChg>
        <pc:picChg chg="mod">
          <ac:chgData name="Marta" userId="eac6eb22-5f14-46b4-a4ea-a86e6e8c4acc" providerId="ADAL" clId="{B35E4D9A-CD9E-4776-A49F-8EC63D17AD8F}" dt="2023-02-28T13:38:54.668" v="1680" actId="165"/>
          <ac:picMkLst>
            <pc:docMk/>
            <pc:sldMk cId="1194319874" sldId="971"/>
            <ac:picMk id="62" creationId="{036D1757-0507-3D4D-480C-220E9C250960}"/>
          </ac:picMkLst>
        </pc:picChg>
        <pc:picChg chg="mod">
          <ac:chgData name="Marta" userId="eac6eb22-5f14-46b4-a4ea-a86e6e8c4acc" providerId="ADAL" clId="{B35E4D9A-CD9E-4776-A49F-8EC63D17AD8F}" dt="2023-02-28T13:38:54.668" v="1680" actId="165"/>
          <ac:picMkLst>
            <pc:docMk/>
            <pc:sldMk cId="1194319874" sldId="971"/>
            <ac:picMk id="63" creationId="{E955820E-C009-FAB4-745B-C032B11CAA0E}"/>
          </ac:picMkLst>
        </pc:picChg>
        <pc:picChg chg="add">
          <ac:chgData name="Marta" userId="eac6eb22-5f14-46b4-a4ea-a86e6e8c4acc" providerId="ADAL" clId="{B35E4D9A-CD9E-4776-A49F-8EC63D17AD8F}" dt="2023-02-28T13:26:34.318" v="1547" actId="22"/>
          <ac:picMkLst>
            <pc:docMk/>
            <pc:sldMk cId="1194319874" sldId="971"/>
            <ac:picMk id="64" creationId="{A723D141-5388-408F-B995-316EC5A7683A}"/>
          </ac:picMkLst>
        </pc:picChg>
        <pc:picChg chg="mod">
          <ac:chgData name="Marta" userId="eac6eb22-5f14-46b4-a4ea-a86e6e8c4acc" providerId="ADAL" clId="{B35E4D9A-CD9E-4776-A49F-8EC63D17AD8F}" dt="2023-02-28T13:38:54.668" v="1680" actId="165"/>
          <ac:picMkLst>
            <pc:docMk/>
            <pc:sldMk cId="1194319874" sldId="971"/>
            <ac:picMk id="77824" creationId="{1D9B64D3-BA92-0A76-9386-25D26769AB1E}"/>
          </ac:picMkLst>
        </pc:picChg>
        <pc:picChg chg="mod">
          <ac:chgData name="Marta" userId="eac6eb22-5f14-46b4-a4ea-a86e6e8c4acc" providerId="ADAL" clId="{B35E4D9A-CD9E-4776-A49F-8EC63D17AD8F}" dt="2023-02-28T13:38:54.668" v="1680" actId="165"/>
          <ac:picMkLst>
            <pc:docMk/>
            <pc:sldMk cId="1194319874" sldId="971"/>
            <ac:picMk id="77825" creationId="{A69A81BB-BB60-BB7F-2CAF-24D0894E4FF3}"/>
          </ac:picMkLst>
        </pc:picChg>
        <pc:picChg chg="mod">
          <ac:chgData name="Marta" userId="eac6eb22-5f14-46b4-a4ea-a86e6e8c4acc" providerId="ADAL" clId="{B35E4D9A-CD9E-4776-A49F-8EC63D17AD8F}" dt="2023-02-28T13:38:54.668" v="1680" actId="165"/>
          <ac:picMkLst>
            <pc:docMk/>
            <pc:sldMk cId="1194319874" sldId="971"/>
            <ac:picMk id="77826" creationId="{7A65BF82-E7BC-6A79-0278-3FB0603C600C}"/>
          </ac:picMkLst>
        </pc:picChg>
        <pc:picChg chg="del">
          <ac:chgData name="Marta" userId="eac6eb22-5f14-46b4-a4ea-a86e6e8c4acc" providerId="ADAL" clId="{B35E4D9A-CD9E-4776-A49F-8EC63D17AD8F}" dt="2023-02-28T13:26:34.303" v="1546" actId="478"/>
          <ac:picMkLst>
            <pc:docMk/>
            <pc:sldMk cId="1194319874" sldId="971"/>
            <ac:picMk id="77827" creationId="{D2A26024-797D-03AD-E3DF-6F373E841D2A}"/>
          </ac:picMkLst>
        </pc:picChg>
        <pc:picChg chg="mod">
          <ac:chgData name="Marta" userId="eac6eb22-5f14-46b4-a4ea-a86e6e8c4acc" providerId="ADAL" clId="{B35E4D9A-CD9E-4776-A49F-8EC63D17AD8F}" dt="2023-02-28T13:38:54.668" v="1680" actId="165"/>
          <ac:picMkLst>
            <pc:docMk/>
            <pc:sldMk cId="1194319874" sldId="971"/>
            <ac:picMk id="77828" creationId="{7390FD75-7C89-F6D7-3EDA-5D1B2324E099}"/>
          </ac:picMkLst>
        </pc:picChg>
        <pc:picChg chg="mod">
          <ac:chgData name="Marta" userId="eac6eb22-5f14-46b4-a4ea-a86e6e8c4acc" providerId="ADAL" clId="{B35E4D9A-CD9E-4776-A49F-8EC63D17AD8F}" dt="2023-02-28T13:38:54.668" v="1680" actId="165"/>
          <ac:picMkLst>
            <pc:docMk/>
            <pc:sldMk cId="1194319874" sldId="971"/>
            <ac:picMk id="77829" creationId="{7AD64330-69C4-4227-7189-2D51746468FF}"/>
          </ac:picMkLst>
        </pc:picChg>
        <pc:picChg chg="mod">
          <ac:chgData name="Marta" userId="eac6eb22-5f14-46b4-a4ea-a86e6e8c4acc" providerId="ADAL" clId="{B35E4D9A-CD9E-4776-A49F-8EC63D17AD8F}" dt="2023-02-28T13:38:54.668" v="1680" actId="165"/>
          <ac:picMkLst>
            <pc:docMk/>
            <pc:sldMk cId="1194319874" sldId="971"/>
            <ac:picMk id="77830" creationId="{27A673CD-4202-CD97-58B5-C2D56820C079}"/>
          </ac:picMkLst>
        </pc:picChg>
        <pc:picChg chg="mod">
          <ac:chgData name="Marta" userId="eac6eb22-5f14-46b4-a4ea-a86e6e8c4acc" providerId="ADAL" clId="{B35E4D9A-CD9E-4776-A49F-8EC63D17AD8F}" dt="2023-02-28T13:38:54.668" v="1680" actId="165"/>
          <ac:picMkLst>
            <pc:docMk/>
            <pc:sldMk cId="1194319874" sldId="971"/>
            <ac:picMk id="77831" creationId="{353DF6E9-2C9B-C018-29FB-912CCFF6B74A}"/>
          </ac:picMkLst>
        </pc:picChg>
      </pc:sldChg>
      <pc:sldChg chg="add del">
        <pc:chgData name="Marta" userId="eac6eb22-5f14-46b4-a4ea-a86e6e8c4acc" providerId="ADAL" clId="{B35E4D9A-CD9E-4776-A49F-8EC63D17AD8F}" dt="2023-02-28T13:04:20.055" v="937" actId="27028"/>
        <pc:sldMkLst>
          <pc:docMk/>
          <pc:sldMk cId="2695511724" sldId="971"/>
        </pc:sldMkLst>
      </pc:sldChg>
      <pc:sldChg chg="addSp delSp modSp add del mod">
        <pc:chgData name="Marta" userId="eac6eb22-5f14-46b4-a4ea-a86e6e8c4acc" providerId="ADAL" clId="{B35E4D9A-CD9E-4776-A49F-8EC63D17AD8F}" dt="2023-02-28T13:38:30.577" v="1678" actId="1076"/>
        <pc:sldMkLst>
          <pc:docMk/>
          <pc:sldMk cId="382158412" sldId="972"/>
        </pc:sldMkLst>
        <pc:picChg chg="add">
          <ac:chgData name="Marta" userId="eac6eb22-5f14-46b4-a4ea-a86e6e8c4acc" providerId="ADAL" clId="{B35E4D9A-CD9E-4776-A49F-8EC63D17AD8F}" dt="2023-02-28T13:26:37.999" v="1549" actId="22"/>
          <ac:picMkLst>
            <pc:docMk/>
            <pc:sldMk cId="382158412" sldId="972"/>
            <ac:picMk id="5" creationId="{E04D127F-32F2-4BFC-AA12-CB35A705B650}"/>
          </ac:picMkLst>
        </pc:picChg>
        <pc:picChg chg="mod">
          <ac:chgData name="Marta" userId="eac6eb22-5f14-46b4-a4ea-a86e6e8c4acc" providerId="ADAL" clId="{B35E4D9A-CD9E-4776-A49F-8EC63D17AD8F}" dt="2023-02-28T13:38:30.577" v="1678" actId="1076"/>
          <ac:picMkLst>
            <pc:docMk/>
            <pc:sldMk cId="382158412" sldId="972"/>
            <ac:picMk id="7" creationId="{52D508CE-E649-A1BD-824B-8F4F8BF6EE37}"/>
          </ac:picMkLst>
        </pc:picChg>
        <pc:picChg chg="del">
          <ac:chgData name="Marta" userId="eac6eb22-5f14-46b4-a4ea-a86e6e8c4acc" providerId="ADAL" clId="{B35E4D9A-CD9E-4776-A49F-8EC63D17AD8F}" dt="2023-02-28T13:26:37.387" v="1548" actId="478"/>
          <ac:picMkLst>
            <pc:docMk/>
            <pc:sldMk cId="382158412" sldId="972"/>
            <ac:picMk id="77827" creationId="{D2A26024-797D-03AD-E3DF-6F373E841D2A}"/>
          </ac:picMkLst>
        </pc:picChg>
      </pc:sldChg>
      <pc:sldChg chg="add del">
        <pc:chgData name="Marta" userId="eac6eb22-5f14-46b4-a4ea-a86e6e8c4acc" providerId="ADAL" clId="{B35E4D9A-CD9E-4776-A49F-8EC63D17AD8F}" dt="2023-02-28T13:04:19.655" v="936" actId="27028"/>
        <pc:sldMkLst>
          <pc:docMk/>
          <pc:sldMk cId="2672373936" sldId="972"/>
        </pc:sldMkLst>
      </pc:sldChg>
      <pc:sldChg chg="add del">
        <pc:chgData name="Marta" userId="eac6eb22-5f14-46b4-a4ea-a86e6e8c4acc" providerId="ADAL" clId="{B35E4D9A-CD9E-4776-A49F-8EC63D17AD8F}" dt="2023-02-28T13:04:19.221" v="935" actId="27028"/>
        <pc:sldMkLst>
          <pc:docMk/>
          <pc:sldMk cId="192651096" sldId="973"/>
        </pc:sldMkLst>
      </pc:sldChg>
      <pc:sldChg chg="addSp delSp modSp add del mod">
        <pc:chgData name="Marta" userId="eac6eb22-5f14-46b4-a4ea-a86e6e8c4acc" providerId="ADAL" clId="{B35E4D9A-CD9E-4776-A49F-8EC63D17AD8F}" dt="2023-02-28T13:30:51.818" v="1611" actId="1076"/>
        <pc:sldMkLst>
          <pc:docMk/>
          <pc:sldMk cId="1233979311" sldId="973"/>
        </pc:sldMkLst>
        <pc:spChg chg="mod">
          <ac:chgData name="Marta" userId="eac6eb22-5f14-46b4-a4ea-a86e6e8c4acc" providerId="ADAL" clId="{B35E4D9A-CD9E-4776-A49F-8EC63D17AD8F}" dt="2023-02-28T13:29:50.259" v="1599" actId="14100"/>
          <ac:spMkLst>
            <pc:docMk/>
            <pc:sldMk cId="1233979311" sldId="973"/>
            <ac:spMk id="10" creationId="{3749F2E9-B079-5EA9-E3F3-2E0211383651}"/>
          </ac:spMkLst>
        </pc:spChg>
        <pc:spChg chg="mod">
          <ac:chgData name="Marta" userId="eac6eb22-5f14-46b4-a4ea-a86e6e8c4acc" providerId="ADAL" clId="{B35E4D9A-CD9E-4776-A49F-8EC63D17AD8F}" dt="2023-02-28T13:30:16.533" v="1604" actId="14100"/>
          <ac:spMkLst>
            <pc:docMk/>
            <pc:sldMk cId="1233979311" sldId="973"/>
            <ac:spMk id="11" creationId="{807EB922-8806-0A82-9301-C8FDDCFDDBC8}"/>
          </ac:spMkLst>
        </pc:spChg>
        <pc:spChg chg="mod">
          <ac:chgData name="Marta" userId="eac6eb22-5f14-46b4-a4ea-a86e6e8c4acc" providerId="ADAL" clId="{B35E4D9A-CD9E-4776-A49F-8EC63D17AD8F}" dt="2023-02-28T13:30:12.551" v="1603" actId="122"/>
          <ac:spMkLst>
            <pc:docMk/>
            <pc:sldMk cId="1233979311" sldId="973"/>
            <ac:spMk id="13" creationId="{1283B512-2B3D-D7E0-BAD3-9CB829AAAE0A}"/>
          </ac:spMkLst>
        </pc:spChg>
        <pc:spChg chg="mod">
          <ac:chgData name="Marta" userId="eac6eb22-5f14-46b4-a4ea-a86e6e8c4acc" providerId="ADAL" clId="{B35E4D9A-CD9E-4776-A49F-8EC63D17AD8F}" dt="2023-02-28T13:29:03.480" v="1587" actId="14100"/>
          <ac:spMkLst>
            <pc:docMk/>
            <pc:sldMk cId="1233979311" sldId="973"/>
            <ac:spMk id="16" creationId="{844BD1D8-486A-770B-801D-8CF8BD05DC41}"/>
          </ac:spMkLst>
        </pc:spChg>
        <pc:spChg chg="mod">
          <ac:chgData name="Marta" userId="eac6eb22-5f14-46b4-a4ea-a86e6e8c4acc" providerId="ADAL" clId="{B35E4D9A-CD9E-4776-A49F-8EC63D17AD8F}" dt="2023-02-28T13:30:47.294" v="1610" actId="1076"/>
          <ac:spMkLst>
            <pc:docMk/>
            <pc:sldMk cId="1233979311" sldId="973"/>
            <ac:spMk id="18" creationId="{CDA6C157-D7AC-352F-3FC5-FF072E01D4AE}"/>
          </ac:spMkLst>
        </pc:spChg>
        <pc:spChg chg="mod">
          <ac:chgData name="Marta" userId="eac6eb22-5f14-46b4-a4ea-a86e6e8c4acc" providerId="ADAL" clId="{B35E4D9A-CD9E-4776-A49F-8EC63D17AD8F}" dt="2023-02-28T13:30:28.966" v="1607" actId="121"/>
          <ac:spMkLst>
            <pc:docMk/>
            <pc:sldMk cId="1233979311" sldId="973"/>
            <ac:spMk id="21" creationId="{7F199506-5930-563B-0BB9-9E1CCE899E3B}"/>
          </ac:spMkLst>
        </pc:spChg>
        <pc:spChg chg="mod">
          <ac:chgData name="Marta" userId="eac6eb22-5f14-46b4-a4ea-a86e6e8c4acc" providerId="ADAL" clId="{B35E4D9A-CD9E-4776-A49F-8EC63D17AD8F}" dt="2023-02-28T13:30:40.786" v="1609" actId="1076"/>
          <ac:spMkLst>
            <pc:docMk/>
            <pc:sldMk cId="1233979311" sldId="973"/>
            <ac:spMk id="24" creationId="{5F7E40A4-72DE-3585-FFA0-5CBE1D19E86D}"/>
          </ac:spMkLst>
        </pc:spChg>
        <pc:spChg chg="mod">
          <ac:chgData name="Marta" userId="eac6eb22-5f14-46b4-a4ea-a86e6e8c4acc" providerId="ADAL" clId="{B35E4D9A-CD9E-4776-A49F-8EC63D17AD8F}" dt="2023-02-28T13:30:00.891" v="1601" actId="14100"/>
          <ac:spMkLst>
            <pc:docMk/>
            <pc:sldMk cId="1233979311" sldId="973"/>
            <ac:spMk id="27" creationId="{5CE4DB07-DAB9-7217-97B4-2B4B38D3D2F7}"/>
          </ac:spMkLst>
        </pc:spChg>
        <pc:spChg chg="mod">
          <ac:chgData name="Marta" userId="eac6eb22-5f14-46b4-a4ea-a86e6e8c4acc" providerId="ADAL" clId="{B35E4D9A-CD9E-4776-A49F-8EC63D17AD8F}" dt="2023-02-28T13:29:16.557" v="1591" actId="1076"/>
          <ac:spMkLst>
            <pc:docMk/>
            <pc:sldMk cId="1233979311" sldId="973"/>
            <ac:spMk id="31" creationId="{2DBCEA91-24F5-D6CA-39E0-5BBF1882C694}"/>
          </ac:spMkLst>
        </pc:spChg>
        <pc:spChg chg="mod">
          <ac:chgData name="Marta" userId="eac6eb22-5f14-46b4-a4ea-a86e6e8c4acc" providerId="ADAL" clId="{B35E4D9A-CD9E-4776-A49F-8EC63D17AD8F}" dt="2023-02-28T13:29:33.778" v="1595" actId="14100"/>
          <ac:spMkLst>
            <pc:docMk/>
            <pc:sldMk cId="1233979311" sldId="973"/>
            <ac:spMk id="37" creationId="{4E0D5AF7-F56B-3FD0-3021-CEC63B0EDF95}"/>
          </ac:spMkLst>
        </pc:spChg>
        <pc:spChg chg="mod">
          <ac:chgData name="Marta" userId="eac6eb22-5f14-46b4-a4ea-a86e6e8c4acc" providerId="ADAL" clId="{B35E4D9A-CD9E-4776-A49F-8EC63D17AD8F}" dt="2023-02-28T13:30:51.818" v="1611" actId="1076"/>
          <ac:spMkLst>
            <pc:docMk/>
            <pc:sldMk cId="1233979311" sldId="973"/>
            <ac:spMk id="41" creationId="{9F48BF16-C905-209F-0D50-F4B3FA826FE8}"/>
          </ac:spMkLst>
        </pc:spChg>
        <pc:spChg chg="mod">
          <ac:chgData name="Marta" userId="eac6eb22-5f14-46b4-a4ea-a86e6e8c4acc" providerId="ADAL" clId="{B35E4D9A-CD9E-4776-A49F-8EC63D17AD8F}" dt="2023-02-28T13:29:29.100" v="1594" actId="120"/>
          <ac:spMkLst>
            <pc:docMk/>
            <pc:sldMk cId="1233979311" sldId="973"/>
            <ac:spMk id="45" creationId="{1BCB45A0-B340-EC6D-CC60-69183A14D981}"/>
          </ac:spMkLst>
        </pc:spChg>
        <pc:spChg chg="mod">
          <ac:chgData name="Marta" userId="eac6eb22-5f14-46b4-a4ea-a86e6e8c4acc" providerId="ADAL" clId="{B35E4D9A-CD9E-4776-A49F-8EC63D17AD8F}" dt="2023-02-28T13:29:09.197" v="1589" actId="1076"/>
          <ac:spMkLst>
            <pc:docMk/>
            <pc:sldMk cId="1233979311" sldId="973"/>
            <ac:spMk id="50" creationId="{54704040-266A-E516-7A78-B22E73DFAB75}"/>
          </ac:spMkLst>
        </pc:spChg>
        <pc:spChg chg="mod">
          <ac:chgData name="Marta" userId="eac6eb22-5f14-46b4-a4ea-a86e6e8c4acc" providerId="ADAL" clId="{B35E4D9A-CD9E-4776-A49F-8EC63D17AD8F}" dt="2023-02-28T13:30:31.145" v="1608" actId="121"/>
          <ac:spMkLst>
            <pc:docMk/>
            <pc:sldMk cId="1233979311" sldId="973"/>
            <ac:spMk id="54" creationId="{6E7C625A-C7F7-F55B-90D8-BA4AC46F6525}"/>
          </ac:spMkLst>
        </pc:spChg>
        <pc:picChg chg="add">
          <ac:chgData name="Marta" userId="eac6eb22-5f14-46b4-a4ea-a86e6e8c4acc" providerId="ADAL" clId="{B35E4D9A-CD9E-4776-A49F-8EC63D17AD8F}" dt="2023-02-28T13:26:40.663" v="1551" actId="22"/>
          <ac:picMkLst>
            <pc:docMk/>
            <pc:sldMk cId="1233979311" sldId="973"/>
            <ac:picMk id="5" creationId="{07387A76-338D-48E5-8F72-A201A98E1617}"/>
          </ac:picMkLst>
        </pc:picChg>
        <pc:picChg chg="del">
          <ac:chgData name="Marta" userId="eac6eb22-5f14-46b4-a4ea-a86e6e8c4acc" providerId="ADAL" clId="{B35E4D9A-CD9E-4776-A49F-8EC63D17AD8F}" dt="2023-02-28T13:26:40.496" v="1550" actId="478"/>
          <ac:picMkLst>
            <pc:docMk/>
            <pc:sldMk cId="1233979311" sldId="973"/>
            <ac:picMk id="77827" creationId="{D2A26024-797D-03AD-E3DF-6F373E841D2A}"/>
          </ac:picMkLst>
        </pc:picChg>
      </pc:sldChg>
      <pc:sldChg chg="modSp add mod">
        <pc:chgData name="Marta" userId="eac6eb22-5f14-46b4-a4ea-a86e6e8c4acc" providerId="ADAL" clId="{B35E4D9A-CD9E-4776-A49F-8EC63D17AD8F}" dt="2023-02-28T13:32:04.933" v="1619" actId="1076"/>
        <pc:sldMkLst>
          <pc:docMk/>
          <pc:sldMk cId="782763121" sldId="974"/>
        </pc:sldMkLst>
        <pc:spChg chg="mod">
          <ac:chgData name="Marta" userId="eac6eb22-5f14-46b4-a4ea-a86e6e8c4acc" providerId="ADAL" clId="{B35E4D9A-CD9E-4776-A49F-8EC63D17AD8F}" dt="2023-02-28T13:31:37.492" v="1617" actId="207"/>
          <ac:spMkLst>
            <pc:docMk/>
            <pc:sldMk cId="782763121" sldId="974"/>
            <ac:spMk id="2" creationId="{20BDB54C-5167-FB76-AEF5-6F0AF56F9148}"/>
          </ac:spMkLst>
        </pc:spChg>
        <pc:spChg chg="mod">
          <ac:chgData name="Marta" userId="eac6eb22-5f14-46b4-a4ea-a86e6e8c4acc" providerId="ADAL" clId="{B35E4D9A-CD9E-4776-A49F-8EC63D17AD8F}" dt="2023-02-28T13:31:18.068" v="1612" actId="121"/>
          <ac:spMkLst>
            <pc:docMk/>
            <pc:sldMk cId="782763121" sldId="974"/>
            <ac:spMk id="3" creationId="{AA708AC6-5485-E621-E74A-4187A63411FF}"/>
          </ac:spMkLst>
        </pc:spChg>
        <pc:picChg chg="mod">
          <ac:chgData name="Marta" userId="eac6eb22-5f14-46b4-a4ea-a86e6e8c4acc" providerId="ADAL" clId="{B35E4D9A-CD9E-4776-A49F-8EC63D17AD8F}" dt="2023-02-28T13:32:04.933" v="1619" actId="1076"/>
          <ac:picMkLst>
            <pc:docMk/>
            <pc:sldMk cId="782763121" sldId="974"/>
            <ac:picMk id="5" creationId="{B472E730-8E30-BE16-8396-A34FD18404D2}"/>
          </ac:picMkLst>
        </pc:picChg>
      </pc:sldChg>
      <pc:sldChg chg="add del">
        <pc:chgData name="Marta" userId="eac6eb22-5f14-46b4-a4ea-a86e6e8c4acc" providerId="ADAL" clId="{B35E4D9A-CD9E-4776-A49F-8EC63D17AD8F}" dt="2023-02-28T13:04:18.785" v="934" actId="27028"/>
        <pc:sldMkLst>
          <pc:docMk/>
          <pc:sldMk cId="2645601274" sldId="974"/>
        </pc:sldMkLst>
      </pc:sldChg>
      <pc:sldChg chg="add del">
        <pc:chgData name="Marta" userId="eac6eb22-5f14-46b4-a4ea-a86e6e8c4acc" providerId="ADAL" clId="{B35E4D9A-CD9E-4776-A49F-8EC63D17AD8F}" dt="2023-02-28T13:03:25.935" v="850" actId="27028"/>
        <pc:sldMkLst>
          <pc:docMk/>
          <pc:sldMk cId="3493402742" sldId="974"/>
        </pc:sldMkLst>
      </pc:sldChg>
      <pc:sldChg chg="add del">
        <pc:chgData name="Marta" userId="eac6eb22-5f14-46b4-a4ea-a86e6e8c4acc" providerId="ADAL" clId="{B35E4D9A-CD9E-4776-A49F-8EC63D17AD8F}" dt="2023-02-28T13:03:25.935" v="850" actId="27028"/>
        <pc:sldMkLst>
          <pc:docMk/>
          <pc:sldMk cId="1561242796" sldId="975"/>
        </pc:sldMkLst>
      </pc:sldChg>
      <pc:sldChg chg="add del">
        <pc:chgData name="Marta" userId="eac6eb22-5f14-46b4-a4ea-a86e6e8c4acc" providerId="ADAL" clId="{B35E4D9A-CD9E-4776-A49F-8EC63D17AD8F}" dt="2023-02-28T13:04:18.325" v="933" actId="27028"/>
        <pc:sldMkLst>
          <pc:docMk/>
          <pc:sldMk cId="1658788678" sldId="975"/>
        </pc:sldMkLst>
      </pc:sldChg>
      <pc:sldChg chg="addSp delSp modSp add mod">
        <pc:chgData name="Marta" userId="eac6eb22-5f14-46b4-a4ea-a86e6e8c4acc" providerId="ADAL" clId="{B35E4D9A-CD9E-4776-A49F-8EC63D17AD8F}" dt="2023-02-28T13:37:01.583" v="1677" actId="20577"/>
        <pc:sldMkLst>
          <pc:docMk/>
          <pc:sldMk cId="2456177825" sldId="975"/>
        </pc:sldMkLst>
        <pc:spChg chg="add mod">
          <ac:chgData name="Marta" userId="eac6eb22-5f14-46b4-a4ea-a86e6e8c4acc" providerId="ADAL" clId="{B35E4D9A-CD9E-4776-A49F-8EC63D17AD8F}" dt="2023-02-28T13:37:01.583" v="1677" actId="20577"/>
          <ac:spMkLst>
            <pc:docMk/>
            <pc:sldMk cId="2456177825" sldId="975"/>
            <ac:spMk id="4" creationId="{936A62A4-3F00-4308-AB75-9D941853C0EC}"/>
          </ac:spMkLst>
        </pc:spChg>
        <pc:spChg chg="del">
          <ac:chgData name="Marta" userId="eac6eb22-5f14-46b4-a4ea-a86e6e8c4acc" providerId="ADAL" clId="{B35E4D9A-CD9E-4776-A49F-8EC63D17AD8F}" dt="2023-02-28T13:32:14.213" v="1620" actId="478"/>
          <ac:spMkLst>
            <pc:docMk/>
            <pc:sldMk cId="2456177825" sldId="975"/>
            <ac:spMk id="6" creationId="{2ACAB275-9336-7104-A2E8-ACD440909AF4}"/>
          </ac:spMkLst>
        </pc:spChg>
        <pc:picChg chg="add">
          <ac:chgData name="Marta" userId="eac6eb22-5f14-46b4-a4ea-a86e6e8c4acc" providerId="ADAL" clId="{B35E4D9A-CD9E-4776-A49F-8EC63D17AD8F}" dt="2023-02-28T13:26:46.425" v="1553" actId="22"/>
          <ac:picMkLst>
            <pc:docMk/>
            <pc:sldMk cId="2456177825" sldId="975"/>
            <ac:picMk id="2" creationId="{2F33966F-3FF8-4DCE-ACAA-04182B6A7D9B}"/>
          </ac:picMkLst>
        </pc:picChg>
        <pc:picChg chg="del">
          <ac:chgData name="Marta" userId="eac6eb22-5f14-46b4-a4ea-a86e6e8c4acc" providerId="ADAL" clId="{B35E4D9A-CD9E-4776-A49F-8EC63D17AD8F}" dt="2023-02-28T13:26:45.865" v="1552" actId="478"/>
          <ac:picMkLst>
            <pc:docMk/>
            <pc:sldMk cId="2456177825" sldId="975"/>
            <ac:picMk id="80899" creationId="{E18F3B51-5D7D-2037-4EC1-517B9C85586D}"/>
          </ac:picMkLst>
        </pc:picChg>
      </pc:sldChg>
      <pc:sldChg chg="add del">
        <pc:chgData name="Marta" userId="eac6eb22-5f14-46b4-a4ea-a86e6e8c4acc" providerId="ADAL" clId="{B35E4D9A-CD9E-4776-A49F-8EC63D17AD8F}" dt="2023-02-28T13:04:17.870" v="932" actId="27028"/>
        <pc:sldMkLst>
          <pc:docMk/>
          <pc:sldMk cId="103283292" sldId="976"/>
        </pc:sldMkLst>
      </pc:sldChg>
      <pc:sldChg chg="add del">
        <pc:chgData name="Marta" userId="eac6eb22-5f14-46b4-a4ea-a86e6e8c4acc" providerId="ADAL" clId="{B35E4D9A-CD9E-4776-A49F-8EC63D17AD8F}" dt="2023-02-28T13:09:28.966" v="1002"/>
        <pc:sldMkLst>
          <pc:docMk/>
          <pc:sldMk cId="1047165093" sldId="976"/>
        </pc:sldMkLst>
      </pc:sldChg>
      <pc:sldChg chg="modSp add del mod">
        <pc:chgData name="Marta" userId="eac6eb22-5f14-46b4-a4ea-a86e6e8c4acc" providerId="ADAL" clId="{B35E4D9A-CD9E-4776-A49F-8EC63D17AD8F}" dt="2023-02-28T13:33:03.500" v="1633" actId="1076"/>
        <pc:sldMkLst>
          <pc:docMk/>
          <pc:sldMk cId="563607507" sldId="977"/>
        </pc:sldMkLst>
        <pc:spChg chg="mod">
          <ac:chgData name="Marta" userId="eac6eb22-5f14-46b4-a4ea-a86e6e8c4acc" providerId="ADAL" clId="{B35E4D9A-CD9E-4776-A49F-8EC63D17AD8F}" dt="2023-02-28T13:33:03.500" v="1633" actId="1076"/>
          <ac:spMkLst>
            <pc:docMk/>
            <pc:sldMk cId="563607507" sldId="977"/>
            <ac:spMk id="87" creationId="{A1A68338-F698-CB5F-3E92-8F619037CF55}"/>
          </ac:spMkLst>
        </pc:spChg>
        <pc:grpChg chg="mod">
          <ac:chgData name="Marta" userId="eac6eb22-5f14-46b4-a4ea-a86e6e8c4acc" providerId="ADAL" clId="{B35E4D9A-CD9E-4776-A49F-8EC63D17AD8F}" dt="2023-02-28T13:32:56.521" v="1632" actId="1036"/>
          <ac:grpSpMkLst>
            <pc:docMk/>
            <pc:sldMk cId="563607507" sldId="977"/>
            <ac:grpSpMk id="3" creationId="{0CC38CBA-4D4C-B886-9E71-834DA8457144}"/>
          </ac:grpSpMkLst>
        </pc:grpChg>
        <pc:picChg chg="mod">
          <ac:chgData name="Marta" userId="eac6eb22-5f14-46b4-a4ea-a86e6e8c4acc" providerId="ADAL" clId="{B35E4D9A-CD9E-4776-A49F-8EC63D17AD8F}" dt="2023-02-28T13:33:03.500" v="1633" actId="1076"/>
          <ac:picMkLst>
            <pc:docMk/>
            <pc:sldMk cId="563607507" sldId="977"/>
            <ac:picMk id="85" creationId="{453A052A-AD8B-429B-8E7A-D5C17709A7EF}"/>
          </ac:picMkLst>
        </pc:picChg>
      </pc:sldChg>
      <pc:sldChg chg="modSp add del mod">
        <pc:chgData name="Marta" userId="eac6eb22-5f14-46b4-a4ea-a86e6e8c4acc" providerId="ADAL" clId="{B35E4D9A-CD9E-4776-A49F-8EC63D17AD8F}" dt="2023-02-28T13:04:17.413" v="931" actId="27028"/>
        <pc:sldMkLst>
          <pc:docMk/>
          <pc:sldMk cId="3965657263" sldId="977"/>
        </pc:sldMkLst>
        <pc:spChg chg="mod">
          <ac:chgData name="Marta" userId="eac6eb22-5f14-46b4-a4ea-a86e6e8c4acc" providerId="ADAL" clId="{B35E4D9A-CD9E-4776-A49F-8EC63D17AD8F}" dt="2023-02-28T13:04:09.088" v="921" actId="27636"/>
          <ac:spMkLst>
            <pc:docMk/>
            <pc:sldMk cId="3965657263" sldId="977"/>
            <ac:spMk id="2" creationId="{35F37CFD-B99B-A1EC-7917-0075D06B79BE}"/>
          </ac:spMkLst>
        </pc:spChg>
      </pc:sldChg>
      <pc:sldChg chg="modSp add del mod">
        <pc:chgData name="Marta" userId="eac6eb22-5f14-46b4-a4ea-a86e6e8c4acc" providerId="ADAL" clId="{B35E4D9A-CD9E-4776-A49F-8EC63D17AD8F}" dt="2023-02-28T13:04:16.963" v="930" actId="27028"/>
        <pc:sldMkLst>
          <pc:docMk/>
          <pc:sldMk cId="1194319874" sldId="978"/>
        </pc:sldMkLst>
        <pc:spChg chg="mod">
          <ac:chgData name="Marta" userId="eac6eb22-5f14-46b4-a4ea-a86e6e8c4acc" providerId="ADAL" clId="{B35E4D9A-CD9E-4776-A49F-8EC63D17AD8F}" dt="2023-02-28T13:04:09.088" v="921" actId="27636"/>
          <ac:spMkLst>
            <pc:docMk/>
            <pc:sldMk cId="1194319874" sldId="978"/>
            <ac:spMk id="5" creationId="{8B4CFD38-F07E-BF95-1F6A-6A201391101D}"/>
          </ac:spMkLst>
        </pc:spChg>
      </pc:sldChg>
      <pc:sldChg chg="add del">
        <pc:chgData name="Marta" userId="eac6eb22-5f14-46b4-a4ea-a86e6e8c4acc" providerId="ADAL" clId="{B35E4D9A-CD9E-4776-A49F-8EC63D17AD8F}" dt="2023-02-28T13:09:31.709" v="1006"/>
        <pc:sldMkLst>
          <pc:docMk/>
          <pc:sldMk cId="1595920557" sldId="978"/>
        </pc:sldMkLst>
      </pc:sldChg>
      <pc:sldChg chg="add del">
        <pc:chgData name="Marta" userId="eac6eb22-5f14-46b4-a4ea-a86e6e8c4acc" providerId="ADAL" clId="{B35E4D9A-CD9E-4776-A49F-8EC63D17AD8F}" dt="2023-02-28T13:04:16.275" v="929" actId="27028"/>
        <pc:sldMkLst>
          <pc:docMk/>
          <pc:sldMk cId="382158412" sldId="979"/>
        </pc:sldMkLst>
      </pc:sldChg>
      <pc:sldChg chg="modSp add del mod">
        <pc:chgData name="Marta" userId="eac6eb22-5f14-46b4-a4ea-a86e6e8c4acc" providerId="ADAL" clId="{B35E4D9A-CD9E-4776-A49F-8EC63D17AD8F}" dt="2023-02-28T13:33:26.903" v="1635" actId="1076"/>
        <pc:sldMkLst>
          <pc:docMk/>
          <pc:sldMk cId="3204506373" sldId="979"/>
        </pc:sldMkLst>
        <pc:spChg chg="mod">
          <ac:chgData name="Marta" userId="eac6eb22-5f14-46b4-a4ea-a86e6e8c4acc" providerId="ADAL" clId="{B35E4D9A-CD9E-4776-A49F-8EC63D17AD8F}" dt="2023-02-28T13:33:18.886" v="1634" actId="1076"/>
          <ac:spMkLst>
            <pc:docMk/>
            <pc:sldMk cId="3204506373" sldId="979"/>
            <ac:spMk id="2" creationId="{6B784BB4-713D-0AFE-B05C-AA71BD6F0AB9}"/>
          </ac:spMkLst>
        </pc:spChg>
        <pc:picChg chg="mod">
          <ac:chgData name="Marta" userId="eac6eb22-5f14-46b4-a4ea-a86e6e8c4acc" providerId="ADAL" clId="{B35E4D9A-CD9E-4776-A49F-8EC63D17AD8F}" dt="2023-02-28T13:33:26.903" v="1635" actId="1076"/>
          <ac:picMkLst>
            <pc:docMk/>
            <pc:sldMk cId="3204506373" sldId="979"/>
            <ac:picMk id="4" creationId="{4FAC9AAA-5F18-FBD1-5324-F960D1174668}"/>
          </ac:picMkLst>
        </pc:picChg>
      </pc:sldChg>
      <pc:sldChg chg="add del">
        <pc:chgData name="Marta" userId="eac6eb22-5f14-46b4-a4ea-a86e6e8c4acc" providerId="ADAL" clId="{B35E4D9A-CD9E-4776-A49F-8EC63D17AD8F}" dt="2023-02-28T13:04:15.175" v="928" actId="27028"/>
        <pc:sldMkLst>
          <pc:docMk/>
          <pc:sldMk cId="1233979311" sldId="980"/>
        </pc:sldMkLst>
      </pc:sldChg>
      <pc:sldChg chg="add del">
        <pc:chgData name="Marta" userId="eac6eb22-5f14-46b4-a4ea-a86e6e8c4acc" providerId="ADAL" clId="{B35E4D9A-CD9E-4776-A49F-8EC63D17AD8F}" dt="2023-02-28T13:09:35.197" v="1010"/>
        <pc:sldMkLst>
          <pc:docMk/>
          <pc:sldMk cId="2843238799" sldId="980"/>
        </pc:sldMkLst>
      </pc:sldChg>
      <pc:sldChg chg="add del">
        <pc:chgData name="Marta" userId="eac6eb22-5f14-46b4-a4ea-a86e6e8c4acc" providerId="ADAL" clId="{B35E4D9A-CD9E-4776-A49F-8EC63D17AD8F}" dt="2023-02-28T13:04:14.688" v="927" actId="27028"/>
        <pc:sldMkLst>
          <pc:docMk/>
          <pc:sldMk cId="2461574844" sldId="981"/>
        </pc:sldMkLst>
      </pc:sldChg>
      <pc:sldChg chg="add del">
        <pc:chgData name="Marta" userId="eac6eb22-5f14-46b4-a4ea-a86e6e8c4acc" providerId="ADAL" clId="{B35E4D9A-CD9E-4776-A49F-8EC63D17AD8F}" dt="2023-02-28T13:09:36.865" v="1012"/>
        <pc:sldMkLst>
          <pc:docMk/>
          <pc:sldMk cId="3630548908" sldId="981"/>
        </pc:sldMkLst>
      </pc:sldChg>
      <pc:sldChg chg="add del">
        <pc:chgData name="Marta" userId="eac6eb22-5f14-46b4-a4ea-a86e6e8c4acc" providerId="ADAL" clId="{B35E4D9A-CD9E-4776-A49F-8EC63D17AD8F}" dt="2023-02-28T13:04:14.240" v="926" actId="27028"/>
        <pc:sldMkLst>
          <pc:docMk/>
          <pc:sldMk cId="1047165093" sldId="982"/>
        </pc:sldMkLst>
      </pc:sldChg>
      <pc:sldChg chg="add del">
        <pc:chgData name="Marta" userId="eac6eb22-5f14-46b4-a4ea-a86e6e8c4acc" providerId="ADAL" clId="{B35E4D9A-CD9E-4776-A49F-8EC63D17AD8F}" dt="2023-02-28T13:09:38.437" v="1014"/>
        <pc:sldMkLst>
          <pc:docMk/>
          <pc:sldMk cId="2695511724" sldId="982"/>
        </pc:sldMkLst>
      </pc:sldChg>
      <pc:sldChg chg="add del">
        <pc:chgData name="Marta" userId="eac6eb22-5f14-46b4-a4ea-a86e6e8c4acc" providerId="ADAL" clId="{B35E4D9A-CD9E-4776-A49F-8EC63D17AD8F}" dt="2023-02-28T13:04:13.743" v="925" actId="27028"/>
        <pc:sldMkLst>
          <pc:docMk/>
          <pc:sldMk cId="563607507" sldId="983"/>
        </pc:sldMkLst>
      </pc:sldChg>
      <pc:sldChg chg="add del">
        <pc:chgData name="Marta" userId="eac6eb22-5f14-46b4-a4ea-a86e6e8c4acc" providerId="ADAL" clId="{B35E4D9A-CD9E-4776-A49F-8EC63D17AD8F}" dt="2023-02-28T13:09:40.312" v="1016"/>
        <pc:sldMkLst>
          <pc:docMk/>
          <pc:sldMk cId="2589332150" sldId="983"/>
        </pc:sldMkLst>
      </pc:sldChg>
      <pc:sldChg chg="add del">
        <pc:chgData name="Marta" userId="eac6eb22-5f14-46b4-a4ea-a86e6e8c4acc" providerId="ADAL" clId="{B35E4D9A-CD9E-4776-A49F-8EC63D17AD8F}" dt="2023-02-28T13:03:25.935" v="850" actId="27028"/>
        <pc:sldMkLst>
          <pc:docMk/>
          <pc:sldMk cId="673611881" sldId="984"/>
        </pc:sldMkLst>
      </pc:sldChg>
      <pc:sldChg chg="add del">
        <pc:chgData name="Marta" userId="eac6eb22-5f14-46b4-a4ea-a86e6e8c4acc" providerId="ADAL" clId="{B35E4D9A-CD9E-4776-A49F-8EC63D17AD8F}" dt="2023-02-28T13:04:13.064" v="924" actId="27028"/>
        <pc:sldMkLst>
          <pc:docMk/>
          <pc:sldMk cId="1595920557" sldId="984"/>
        </pc:sldMkLst>
      </pc:sldChg>
      <pc:sldChg chg="addSp delSp modSp add mod">
        <pc:chgData name="Marta" userId="eac6eb22-5f14-46b4-a4ea-a86e6e8c4acc" providerId="ADAL" clId="{B35E4D9A-CD9E-4776-A49F-8EC63D17AD8F}" dt="2023-02-28T13:34:34.918" v="1644" actId="6549"/>
        <pc:sldMkLst>
          <pc:docMk/>
          <pc:sldMk cId="2722852899" sldId="984"/>
        </pc:sldMkLst>
        <pc:spChg chg="add mod">
          <ac:chgData name="Marta" userId="eac6eb22-5f14-46b4-a4ea-a86e6e8c4acc" providerId="ADAL" clId="{B35E4D9A-CD9E-4776-A49F-8EC63D17AD8F}" dt="2023-02-28T13:34:34.918" v="1644" actId="6549"/>
          <ac:spMkLst>
            <pc:docMk/>
            <pc:sldMk cId="2722852899" sldId="984"/>
            <ac:spMk id="4" creationId="{9D8FB198-08D0-495C-ABF4-46204980FC7F}"/>
          </ac:spMkLst>
        </pc:spChg>
        <pc:spChg chg="del">
          <ac:chgData name="Marta" userId="eac6eb22-5f14-46b4-a4ea-a86e6e8c4acc" providerId="ADAL" clId="{B35E4D9A-CD9E-4776-A49F-8EC63D17AD8F}" dt="2023-02-28T13:34:15.639" v="1636" actId="478"/>
          <ac:spMkLst>
            <pc:docMk/>
            <pc:sldMk cId="2722852899" sldId="984"/>
            <ac:spMk id="6" creationId="{2E25D7CA-4EB7-7015-547A-F9D09CCB7987}"/>
          </ac:spMkLst>
        </pc:spChg>
        <pc:picChg chg="add">
          <ac:chgData name="Marta" userId="eac6eb22-5f14-46b4-a4ea-a86e6e8c4acc" providerId="ADAL" clId="{B35E4D9A-CD9E-4776-A49F-8EC63D17AD8F}" dt="2023-02-28T13:26:56.552" v="1555" actId="22"/>
          <ac:picMkLst>
            <pc:docMk/>
            <pc:sldMk cId="2722852899" sldId="984"/>
            <ac:picMk id="2" creationId="{A7D7403A-8126-4D01-863E-5348D7472994}"/>
          </ac:picMkLst>
        </pc:picChg>
        <pc:picChg chg="del">
          <ac:chgData name="Marta" userId="eac6eb22-5f14-46b4-a4ea-a86e6e8c4acc" providerId="ADAL" clId="{B35E4D9A-CD9E-4776-A49F-8EC63D17AD8F}" dt="2023-02-28T13:26:55.819" v="1554" actId="478"/>
          <ac:picMkLst>
            <pc:docMk/>
            <pc:sldMk cId="2722852899" sldId="984"/>
            <ac:picMk id="81923" creationId="{6D28E521-62A5-A72A-4ADA-98A692DFAFD3}"/>
          </ac:picMkLst>
        </pc:picChg>
      </pc:sldChg>
      <pc:sldChg chg="add del">
        <pc:chgData name="Marta" userId="eac6eb22-5f14-46b4-a4ea-a86e6e8c4acc" providerId="ADAL" clId="{B35E4D9A-CD9E-4776-A49F-8EC63D17AD8F}" dt="2023-02-28T13:03:25.935" v="850" actId="27028"/>
        <pc:sldMkLst>
          <pc:docMk/>
          <pc:sldMk cId="845643002" sldId="985"/>
        </pc:sldMkLst>
      </pc:sldChg>
      <pc:sldChg chg="add del">
        <pc:chgData name="Marta" userId="eac6eb22-5f14-46b4-a4ea-a86e6e8c4acc" providerId="ADAL" clId="{B35E4D9A-CD9E-4776-A49F-8EC63D17AD8F}" dt="2023-02-28T13:04:11.989" v="923" actId="27028"/>
        <pc:sldMkLst>
          <pc:docMk/>
          <pc:sldMk cId="3204506373" sldId="985"/>
        </pc:sldMkLst>
      </pc:sldChg>
      <pc:sldChg chg="addSp delSp modSp add mod">
        <pc:chgData name="Marta" userId="eac6eb22-5f14-46b4-a4ea-a86e6e8c4acc" providerId="ADAL" clId="{B35E4D9A-CD9E-4776-A49F-8EC63D17AD8F}" dt="2023-02-28T13:36:07.726" v="1660" actId="20577"/>
        <pc:sldMkLst>
          <pc:docMk/>
          <pc:sldMk cId="4293130668" sldId="985"/>
        </pc:sldMkLst>
        <pc:spChg chg="add mod">
          <ac:chgData name="Marta" userId="eac6eb22-5f14-46b4-a4ea-a86e6e8c4acc" providerId="ADAL" clId="{B35E4D9A-CD9E-4776-A49F-8EC63D17AD8F}" dt="2023-02-28T13:36:07.726" v="1660" actId="20577"/>
          <ac:spMkLst>
            <pc:docMk/>
            <pc:sldMk cId="4293130668" sldId="985"/>
            <ac:spMk id="4" creationId="{1CB28EA9-36D9-48DF-963C-6F9EEA082A96}"/>
          </ac:spMkLst>
        </pc:spChg>
        <pc:spChg chg="del">
          <ac:chgData name="Marta" userId="eac6eb22-5f14-46b4-a4ea-a86e6e8c4acc" providerId="ADAL" clId="{B35E4D9A-CD9E-4776-A49F-8EC63D17AD8F}" dt="2023-02-28T13:34:42.284" v="1645" actId="478"/>
          <ac:spMkLst>
            <pc:docMk/>
            <pc:sldMk cId="4293130668" sldId="985"/>
            <ac:spMk id="6" creationId="{8C353BE0-D7F0-32DD-A1C3-23EEA2385A58}"/>
          </ac:spMkLst>
        </pc:spChg>
        <pc:picChg chg="add">
          <ac:chgData name="Marta" userId="eac6eb22-5f14-46b4-a4ea-a86e6e8c4acc" providerId="ADAL" clId="{B35E4D9A-CD9E-4776-A49F-8EC63D17AD8F}" dt="2023-02-28T13:27:03.027" v="1557" actId="22"/>
          <ac:picMkLst>
            <pc:docMk/>
            <pc:sldMk cId="4293130668" sldId="985"/>
            <ac:picMk id="2" creationId="{7062AC51-5597-4E12-851C-A9B8C88F01CF}"/>
          </ac:picMkLst>
        </pc:picChg>
        <pc:picChg chg="del">
          <ac:chgData name="Marta" userId="eac6eb22-5f14-46b4-a4ea-a86e6e8c4acc" providerId="ADAL" clId="{B35E4D9A-CD9E-4776-A49F-8EC63D17AD8F}" dt="2023-02-28T13:27:02.403" v="1556" actId="478"/>
          <ac:picMkLst>
            <pc:docMk/>
            <pc:sldMk cId="4293130668" sldId="985"/>
            <ac:picMk id="82947" creationId="{A51BE273-00E8-6EA3-D407-D395DC381793}"/>
          </ac:picMkLst>
        </pc:picChg>
      </pc:sldChg>
      <pc:sldChg chg="add del">
        <pc:chgData name="Marta" userId="eac6eb22-5f14-46b4-a4ea-a86e6e8c4acc" providerId="ADAL" clId="{B35E4D9A-CD9E-4776-A49F-8EC63D17AD8F}" dt="2023-02-28T13:03:25.935" v="850" actId="27028"/>
        <pc:sldMkLst>
          <pc:docMk/>
          <pc:sldMk cId="252250694" sldId="986"/>
        </pc:sldMkLst>
      </pc:sldChg>
      <pc:sldChg chg="add">
        <pc:chgData name="Marta" userId="eac6eb22-5f14-46b4-a4ea-a86e6e8c4acc" providerId="ADAL" clId="{B35E4D9A-CD9E-4776-A49F-8EC63D17AD8F}" dt="2023-02-28T13:09:44.633" v="1022"/>
        <pc:sldMkLst>
          <pc:docMk/>
          <pc:sldMk cId="895553301" sldId="986"/>
        </pc:sldMkLst>
      </pc:sldChg>
      <pc:sldChg chg="add del">
        <pc:chgData name="Marta" userId="eac6eb22-5f14-46b4-a4ea-a86e6e8c4acc" providerId="ADAL" clId="{B35E4D9A-CD9E-4776-A49F-8EC63D17AD8F}" dt="2023-02-28T13:04:09.108" v="922" actId="27028"/>
        <pc:sldMkLst>
          <pc:docMk/>
          <pc:sldMk cId="2589332150" sldId="986"/>
        </pc:sldMkLst>
      </pc:sldChg>
      <pc:sldMasterChg chg="del delSldLayout">
        <pc:chgData name="Marta" userId="eac6eb22-5f14-46b4-a4ea-a86e6e8c4acc" providerId="ADAL" clId="{B35E4D9A-CD9E-4776-A49F-8EC63D17AD8F}" dt="2023-02-22T16:09:09.379" v="120" actId="47"/>
        <pc:sldMasterMkLst>
          <pc:docMk/>
          <pc:sldMasterMk cId="1045474246" sldId="2147483715"/>
        </pc:sldMasterMkLst>
        <pc:sldLayoutChg chg="del">
          <pc:chgData name="Marta" userId="eac6eb22-5f14-46b4-a4ea-a86e6e8c4acc" providerId="ADAL" clId="{B35E4D9A-CD9E-4776-A49F-8EC63D17AD8F}" dt="2023-02-22T16:09:09.379" v="120" actId="47"/>
          <pc:sldLayoutMkLst>
            <pc:docMk/>
            <pc:sldMasterMk cId="1045474246" sldId="2147483715"/>
            <pc:sldLayoutMk cId="915105766" sldId="214748367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574452768" sldId="2147483716"/>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406094147" sldId="2147483717"/>
          </pc:sldLayoutMkLst>
        </pc:sldLayoutChg>
        <pc:sldLayoutChg chg="del">
          <pc:chgData name="Marta" userId="eac6eb22-5f14-46b4-a4ea-a86e6e8c4acc" providerId="ADAL" clId="{B35E4D9A-CD9E-4776-A49F-8EC63D17AD8F}" dt="2023-02-22T16:08:58.679" v="109" actId="47"/>
          <pc:sldLayoutMkLst>
            <pc:docMk/>
            <pc:sldMasterMk cId="1045474246" sldId="2147483715"/>
            <pc:sldLayoutMk cId="1374301174" sldId="214748371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783934380" sldId="2147483720"/>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968118721" sldId="2147483721"/>
          </pc:sldLayoutMkLst>
        </pc:sldLayoutChg>
        <pc:sldLayoutChg chg="del">
          <pc:chgData name="Marta" userId="eac6eb22-5f14-46b4-a4ea-a86e6e8c4acc" providerId="ADAL" clId="{B35E4D9A-CD9E-4776-A49F-8EC63D17AD8F}" dt="2023-02-22T16:09:07.872" v="119" actId="47"/>
          <pc:sldLayoutMkLst>
            <pc:docMk/>
            <pc:sldMasterMk cId="1045474246" sldId="2147483715"/>
            <pc:sldLayoutMk cId="3858613626" sldId="2147483722"/>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120459408" sldId="2147483723"/>
          </pc:sldLayoutMkLst>
        </pc:sldLayoutChg>
      </pc:sldMasterChg>
      <pc:sldMasterChg chg="modSp mod addSldLayout delSldLayout">
        <pc:chgData name="Marta" userId="eac6eb22-5f14-46b4-a4ea-a86e6e8c4acc" providerId="ADAL" clId="{B35E4D9A-CD9E-4776-A49F-8EC63D17AD8F}" dt="2023-02-28T13:04:21.767" v="941" actId="27028"/>
        <pc:sldMasterMkLst>
          <pc:docMk/>
          <pc:sldMasterMk cId="756595898" sldId="2147483863"/>
        </pc:sldMasterMkLst>
        <pc:spChg chg="mod">
          <ac:chgData name="Marta" userId="eac6eb22-5f14-46b4-a4ea-a86e6e8c4acc" providerId="ADAL" clId="{B35E4D9A-CD9E-4776-A49F-8EC63D17AD8F}" dt="2023-02-22T17:43:58.839" v="193" actId="20577"/>
          <ac:spMkLst>
            <pc:docMk/>
            <pc:sldMasterMk cId="756595898" sldId="2147483863"/>
            <ac:spMk id="6" creationId="{1F0C379E-C901-4435-91B9-11E96F0DCF77}"/>
          </ac:spMkLst>
        </pc:spChg>
        <pc:sldLayoutChg chg="add">
          <pc:chgData name="Marta" userId="eac6eb22-5f14-46b4-a4ea-a86e6e8c4acc" providerId="ADAL" clId="{B35E4D9A-CD9E-4776-A49F-8EC63D17AD8F}" dt="2023-02-28T13:04:00.888" v="851" actId="27028"/>
          <pc:sldLayoutMkLst>
            <pc:docMk/>
            <pc:sldMasterMk cId="756595898" sldId="2147483863"/>
            <pc:sldLayoutMk cId="3020730654" sldId="2147483970"/>
          </pc:sldLayoutMkLst>
        </pc:sldLayoutChg>
        <pc:sldLayoutChg chg="add">
          <pc:chgData name="Marta" userId="eac6eb22-5f14-46b4-a4ea-a86e6e8c4acc" providerId="ADAL" clId="{B35E4D9A-CD9E-4776-A49F-8EC63D17AD8F}" dt="2023-02-28T13:04:01.075" v="857" actId="27028"/>
          <pc:sldLayoutMkLst>
            <pc:docMk/>
            <pc:sldMasterMk cId="756595898" sldId="2147483863"/>
            <pc:sldLayoutMk cId="183486273" sldId="2147483971"/>
          </pc:sldLayoutMkLst>
        </pc:sldLayoutChg>
        <pc:sldLayoutChg chg="add">
          <pc:chgData name="Marta" userId="eac6eb22-5f14-46b4-a4ea-a86e6e8c4acc" providerId="ADAL" clId="{B35E4D9A-CD9E-4776-A49F-8EC63D17AD8F}" dt="2023-02-28T13:04:01.336" v="869" actId="27028"/>
          <pc:sldLayoutMkLst>
            <pc:docMk/>
            <pc:sldMasterMk cId="756595898" sldId="2147483863"/>
            <pc:sldLayoutMk cId="2859129073" sldId="2147483972"/>
          </pc:sldLayoutMkLst>
        </pc:sldLayoutChg>
        <pc:sldLayoutChg chg="add del">
          <pc:chgData name="Marta" userId="eac6eb22-5f14-46b4-a4ea-a86e6e8c4acc" providerId="ADAL" clId="{B35E4D9A-CD9E-4776-A49F-8EC63D17AD8F}" dt="2023-02-28T13:04:21.767" v="941" actId="27028"/>
          <pc:sldLayoutMkLst>
            <pc:docMk/>
            <pc:sldMasterMk cId="756595898" sldId="2147483863"/>
            <pc:sldLayoutMk cId="1264856822" sldId="2147483973"/>
          </pc:sldLayoutMkLst>
        </pc:sldLayoutChg>
      </pc:sldMasterChg>
      <pc:sldMasterChg chg="add del addSldLayout delSldLayout">
        <pc:chgData name="Marta" userId="eac6eb22-5f14-46b4-a4ea-a86e6e8c4acc" providerId="ADAL" clId="{B35E4D9A-CD9E-4776-A49F-8EC63D17AD8F}" dt="2023-02-28T13:09:44.616" v="1021" actId="27028"/>
        <pc:sldMasterMkLst>
          <pc:docMk/>
          <pc:sldMasterMk cId="0" sldId="2147484363"/>
        </pc:sldMasterMkLst>
        <pc:sldLayoutChg chg="add del">
          <pc:chgData name="Marta" userId="eac6eb22-5f14-46b4-a4ea-a86e6e8c4acc" providerId="ADAL" clId="{B35E4D9A-CD9E-4776-A49F-8EC63D17AD8F}" dt="2023-02-28T13:05:05.791" v="943" actId="27028"/>
          <pc:sldLayoutMkLst>
            <pc:docMk/>
            <pc:sldMasterMk cId="0" sldId="2147484363"/>
            <pc:sldLayoutMk cId="1068957002" sldId="2147485775"/>
          </pc:sldLayoutMkLst>
        </pc:sldLayoutChg>
        <pc:sldLayoutChg chg="add del">
          <pc:chgData name="Marta" userId="eac6eb22-5f14-46b4-a4ea-a86e6e8c4acc" providerId="ADAL" clId="{B35E4D9A-CD9E-4776-A49F-8EC63D17AD8F}" dt="2023-02-28T13:05:15.465" v="949" actId="27028"/>
          <pc:sldLayoutMkLst>
            <pc:docMk/>
            <pc:sldMasterMk cId="0" sldId="2147484363"/>
            <pc:sldLayoutMk cId="1405630579" sldId="2147485776"/>
          </pc:sldLayoutMkLst>
        </pc:sldLayoutChg>
        <pc:sldLayoutChg chg="add del">
          <pc:chgData name="Marta" userId="eac6eb22-5f14-46b4-a4ea-a86e6e8c4acc" providerId="ADAL" clId="{B35E4D9A-CD9E-4776-A49F-8EC63D17AD8F}" dt="2023-02-28T13:09:44.616" v="1021" actId="27028"/>
          <pc:sldLayoutMkLst>
            <pc:docMk/>
            <pc:sldMasterMk cId="0" sldId="2147484363"/>
            <pc:sldLayoutMk cId="1961934937" sldId="2147485777"/>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3409952529" sldId="2147485778"/>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2814516387" sldId="2147485779"/>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1403746628" sldId="2147485780"/>
          </pc:sldLayoutMkLst>
        </pc:sldLayoutChg>
        <pc:sldLayoutChg chg="add del">
          <pc:chgData name="Marta" userId="eac6eb22-5f14-46b4-a4ea-a86e6e8c4acc" providerId="ADAL" clId="{B35E4D9A-CD9E-4776-A49F-8EC63D17AD8F}" dt="2023-02-28T13:09:25.634" v="997" actId="27028"/>
          <pc:sldLayoutMkLst>
            <pc:docMk/>
            <pc:sldMasterMk cId="0" sldId="2147484363"/>
            <pc:sldLayoutMk cId="429745974" sldId="2147485781"/>
          </pc:sldLayoutMkLst>
        </pc:sldLayoutChg>
      </pc:sldMasterChg>
      <pc:sldMasterChg chg="add del addSldLayout delSldLayout">
        <pc:chgData name="Marta" userId="eac6eb22-5f14-46b4-a4ea-a86e6e8c4acc" providerId="ADAL" clId="{B35E4D9A-CD9E-4776-A49F-8EC63D17AD8F}" dt="2023-02-28T13:09:08.224" v="973" actId="27028"/>
        <pc:sldMasterMkLst>
          <pc:docMk/>
          <pc:sldMasterMk cId="0" sldId="2147484387"/>
        </pc:sldMasterMkLst>
        <pc:sldLayoutChg chg="add del">
          <pc:chgData name="Marta" userId="eac6eb22-5f14-46b4-a4ea-a86e6e8c4acc" providerId="ADAL" clId="{B35E4D9A-CD9E-4776-A49F-8EC63D17AD8F}" dt="2023-02-28T13:03:25.935" v="850" actId="27028"/>
          <pc:sldLayoutMkLst>
            <pc:docMk/>
            <pc:sldMasterMk cId="0" sldId="2147484387"/>
            <pc:sldLayoutMk cId="71043860" sldId="214748576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720243719" sldId="214748577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78504008" sldId="2147485771"/>
          </pc:sldLayoutMkLst>
        </pc:sldLayoutChg>
        <pc:sldLayoutChg chg="add del">
          <pc:chgData name="Marta" userId="eac6eb22-5f14-46b4-a4ea-a86e6e8c4acc" providerId="ADAL" clId="{B35E4D9A-CD9E-4776-A49F-8EC63D17AD8F}" dt="2023-02-28T13:09:08.224" v="973" actId="27028"/>
          <pc:sldLayoutMkLst>
            <pc:docMk/>
            <pc:sldMasterMk cId="0" sldId="2147484387"/>
            <pc:sldLayoutMk cId="3549065593" sldId="2147485782"/>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324520670" sldId="2147485783"/>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55168072" sldId="2147485784"/>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11648619" sldId="2147485785"/>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68599668" sldId="2147485786"/>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294545023" sldId="2147485787"/>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58515142" sldId="2147485788"/>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94756951" sldId="214748578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631218067" sldId="214748579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762502888" sldId="2147485791"/>
          </pc:sldLayoutMkLst>
        </pc:sldLayoutChg>
      </pc:sldMasterChg>
    </pc:docChg>
  </pc:docChgLst>
  <pc:docChgLst>
    <pc:chgData name="Marta" userId="eac6eb22-5f14-46b4-a4ea-a86e6e8c4acc" providerId="ADAL" clId="{A1C68934-1537-41A6-97AA-04B81BE4E32E}"/>
    <pc:docChg chg="undo custSel modSld">
      <pc:chgData name="Marta" userId="eac6eb22-5f14-46b4-a4ea-a86e6e8c4acc" providerId="ADAL" clId="{A1C68934-1537-41A6-97AA-04B81BE4E32E}" dt="2021-10-11T21:21:10.252" v="335" actId="1076"/>
      <pc:docMkLst>
        <pc:docMk/>
      </pc:docMkLst>
      <pc:sldChg chg="modSp mod">
        <pc:chgData name="Marta" userId="eac6eb22-5f14-46b4-a4ea-a86e6e8c4acc" providerId="ADAL" clId="{A1C68934-1537-41A6-97AA-04B81BE4E32E}" dt="2021-10-11T21:21:10.252" v="335" actId="1076"/>
        <pc:sldMkLst>
          <pc:docMk/>
          <pc:sldMk cId="2083658885" sldId="900"/>
        </pc:sldMkLst>
        <pc:spChg chg="mod">
          <ac:chgData name="Marta" userId="eac6eb22-5f14-46b4-a4ea-a86e6e8c4acc" providerId="ADAL" clId="{A1C68934-1537-41A6-97AA-04B81BE4E32E}" dt="2021-10-11T21:11:01.846" v="96" actId="6549"/>
          <ac:spMkLst>
            <pc:docMk/>
            <pc:sldMk cId="2083658885" sldId="900"/>
            <ac:spMk id="2" creationId="{F49F4E2B-EEB0-4736-A001-E9CD8947E750}"/>
          </ac:spMkLst>
        </pc:spChg>
        <pc:picChg chg="mod">
          <ac:chgData name="Marta" userId="eac6eb22-5f14-46b4-a4ea-a86e6e8c4acc" providerId="ADAL" clId="{A1C68934-1537-41A6-97AA-04B81BE4E32E}" dt="2021-10-11T21:21:10.252" v="335" actId="1076"/>
          <ac:picMkLst>
            <pc:docMk/>
            <pc:sldMk cId="2083658885" sldId="900"/>
            <ac:picMk id="3076" creationId="{9A236371-ED4A-4695-B55B-02EF20E85E05}"/>
          </ac:picMkLst>
        </pc:picChg>
      </pc:sldChg>
      <pc:sldChg chg="delSp modSp mod">
        <pc:chgData name="Marta" userId="eac6eb22-5f14-46b4-a4ea-a86e6e8c4acc" providerId="ADAL" clId="{A1C68934-1537-41A6-97AA-04B81BE4E32E}" dt="2021-10-11T21:20:51.489" v="334" actId="20577"/>
        <pc:sldMkLst>
          <pc:docMk/>
          <pc:sldMk cId="644561616" sldId="901"/>
        </pc:sldMkLst>
        <pc:spChg chg="mod">
          <ac:chgData name="Marta" userId="eac6eb22-5f14-46b4-a4ea-a86e6e8c4acc" providerId="ADAL" clId="{A1C68934-1537-41A6-97AA-04B81BE4E32E}" dt="2021-10-11T21:20:51.489" v="334" actId="20577"/>
          <ac:spMkLst>
            <pc:docMk/>
            <pc:sldMk cId="644561616" sldId="901"/>
            <ac:spMk id="2" creationId="{F49F4E2B-EEB0-4736-A001-E9CD8947E750}"/>
          </ac:spMkLst>
        </pc:spChg>
        <pc:picChg chg="del">
          <ac:chgData name="Marta" userId="eac6eb22-5f14-46b4-a4ea-a86e6e8c4acc" providerId="ADAL" clId="{A1C68934-1537-41A6-97AA-04B81BE4E32E}" dt="2021-10-11T21:10:05.416" v="52" actId="478"/>
          <ac:picMkLst>
            <pc:docMk/>
            <pc:sldMk cId="644561616" sldId="901"/>
            <ac:picMk id="3076" creationId="{9A236371-ED4A-4695-B55B-02EF20E85E05}"/>
          </ac:picMkLst>
        </pc:picChg>
      </pc:sldChg>
    </pc:docChg>
  </pc:docChgLst>
  <pc:docChgLst>
    <pc:chgData name="Marta" userId="eac6eb22-5f14-46b4-a4ea-a86e6e8c4acc" providerId="ADAL" clId="{2EAF9E21-D6A3-40DA-83B3-F068983EE495}"/>
    <pc:docChg chg="undo custSel addSld delSld modSld addMainMaster delMainMaster modMainMaster">
      <pc:chgData name="Marta" userId="eac6eb22-5f14-46b4-a4ea-a86e6e8c4acc" providerId="ADAL" clId="{2EAF9E21-D6A3-40DA-83B3-F068983EE495}" dt="2022-05-20T13:14:42.888" v="2149" actId="1036"/>
      <pc:docMkLst>
        <pc:docMk/>
      </pc:docMkLst>
      <pc:sldChg chg="modSp mod">
        <pc:chgData name="Marta" userId="eac6eb22-5f14-46b4-a4ea-a86e6e8c4acc" providerId="ADAL" clId="{2EAF9E21-D6A3-40DA-83B3-F068983EE495}" dt="2022-05-10T12:00:33.273" v="1660" actId="1076"/>
        <pc:sldMkLst>
          <pc:docMk/>
          <pc:sldMk cId="2325718728" sldId="257"/>
        </pc:sldMkLst>
        <pc:spChg chg="mod">
          <ac:chgData name="Marta" userId="eac6eb22-5f14-46b4-a4ea-a86e6e8c4acc" providerId="ADAL" clId="{2EAF9E21-D6A3-40DA-83B3-F068983EE495}" dt="2022-05-10T12:00:11.067" v="1656" actId="1036"/>
          <ac:spMkLst>
            <pc:docMk/>
            <pc:sldMk cId="2325718728" sldId="257"/>
            <ac:spMk id="10" creationId="{6D5EDE2A-40A4-4199-AAF2-68729E10C1E4}"/>
          </ac:spMkLst>
        </pc:spChg>
        <pc:picChg chg="mod">
          <ac:chgData name="Marta" userId="eac6eb22-5f14-46b4-a4ea-a86e6e8c4acc" providerId="ADAL" clId="{2EAF9E21-D6A3-40DA-83B3-F068983EE495}" dt="2022-05-10T12:00:33.273" v="1660" actId="1076"/>
          <ac:picMkLst>
            <pc:docMk/>
            <pc:sldMk cId="2325718728" sldId="257"/>
            <ac:picMk id="3" creationId="{B7C8E147-0753-4CE0-AFEF-9DC7AB03098B}"/>
          </ac:picMkLst>
        </pc:picChg>
        <pc:picChg chg="mod">
          <ac:chgData name="Marta" userId="eac6eb22-5f14-46b4-a4ea-a86e6e8c4acc" providerId="ADAL" clId="{2EAF9E21-D6A3-40DA-83B3-F068983EE495}" dt="2022-05-10T12:00:27.853" v="1659" actId="1076"/>
          <ac:picMkLst>
            <pc:docMk/>
            <pc:sldMk cId="2325718728" sldId="257"/>
            <ac:picMk id="6" creationId="{7C81BE09-C71E-4F07-8A84-0E2EECE05AFC}"/>
          </ac:picMkLst>
        </pc:picChg>
      </pc:sldChg>
      <pc:sldChg chg="addSp delSp modSp mod">
        <pc:chgData name="Marta" userId="eac6eb22-5f14-46b4-a4ea-a86e6e8c4acc" providerId="ADAL" clId="{2EAF9E21-D6A3-40DA-83B3-F068983EE495}" dt="2022-05-10T11:57:38.089" v="1629" actId="14100"/>
        <pc:sldMkLst>
          <pc:docMk/>
          <pc:sldMk cId="3528939462" sldId="258"/>
        </pc:sldMkLst>
        <pc:spChg chg="mod">
          <ac:chgData name="Marta" userId="eac6eb22-5f14-46b4-a4ea-a86e6e8c4acc" providerId="ADAL" clId="{2EAF9E21-D6A3-40DA-83B3-F068983EE495}" dt="2022-05-10T11:40:30.333" v="1246" actId="20577"/>
          <ac:spMkLst>
            <pc:docMk/>
            <pc:sldMk cId="3528939462" sldId="258"/>
            <ac:spMk id="4" creationId="{00000000-0000-0000-0000-000000000000}"/>
          </ac:spMkLst>
        </pc:spChg>
        <pc:spChg chg="mod">
          <ac:chgData name="Marta" userId="eac6eb22-5f14-46b4-a4ea-a86e6e8c4acc" providerId="ADAL" clId="{2EAF9E21-D6A3-40DA-83B3-F068983EE495}" dt="2022-05-10T11:57:38.089" v="1629" actId="14100"/>
          <ac:spMkLst>
            <pc:docMk/>
            <pc:sldMk cId="3528939462" sldId="258"/>
            <ac:spMk id="19" creationId="{BFA5C62F-C11C-404A-926C-35704A67471C}"/>
          </ac:spMkLst>
        </pc:spChg>
        <pc:spChg chg="mod">
          <ac:chgData name="Marta" userId="eac6eb22-5f14-46b4-a4ea-a86e6e8c4acc" providerId="ADAL" clId="{2EAF9E21-D6A3-40DA-83B3-F068983EE495}" dt="2022-05-10T11:19:55.157" v="1188"/>
          <ac:spMkLst>
            <pc:docMk/>
            <pc:sldMk cId="3528939462" sldId="258"/>
            <ac:spMk id="31" creationId="{0FFFDE97-0F33-4DAA-A8FB-638701428683}"/>
          </ac:spMkLst>
        </pc:spChg>
        <pc:spChg chg="mod">
          <ac:chgData name="Marta" userId="eac6eb22-5f14-46b4-a4ea-a86e6e8c4acc" providerId="ADAL" clId="{2EAF9E21-D6A3-40DA-83B3-F068983EE495}" dt="2022-03-10T19:20:04.686" v="204" actId="1037"/>
          <ac:spMkLst>
            <pc:docMk/>
            <pc:sldMk cId="3528939462" sldId="258"/>
            <ac:spMk id="37" creationId="{C86F1097-EA2C-443A-BCFA-1FDC47FB3B35}"/>
          </ac:spMkLst>
        </pc:spChg>
        <pc:spChg chg="mod">
          <ac:chgData name="Marta" userId="eac6eb22-5f14-46b4-a4ea-a86e6e8c4acc" providerId="ADAL" clId="{2EAF9E21-D6A3-40DA-83B3-F068983EE495}" dt="2022-03-10T19:19:26.782" v="47" actId="1038"/>
          <ac:spMkLst>
            <pc:docMk/>
            <pc:sldMk cId="3528939462" sldId="258"/>
            <ac:spMk id="42" creationId="{BC18B817-EC74-4D59-9375-5B8440D38BE8}"/>
          </ac:spMkLst>
        </pc:spChg>
        <pc:picChg chg="add mod">
          <ac:chgData name="Marta" userId="eac6eb22-5f14-46b4-a4ea-a86e6e8c4acc" providerId="ADAL" clId="{2EAF9E21-D6A3-40DA-83B3-F068983EE495}" dt="2022-05-10T11:19:19.036" v="1185" actId="14100"/>
          <ac:picMkLst>
            <pc:docMk/>
            <pc:sldMk cId="3528939462" sldId="258"/>
            <ac:picMk id="2" creationId="{B934E16E-BECC-4A57-8DBD-7B9E3C27B31F}"/>
          </ac:picMkLst>
        </pc:picChg>
        <pc:picChg chg="add del">
          <ac:chgData name="Marta" userId="eac6eb22-5f14-46b4-a4ea-a86e6e8c4acc" providerId="ADAL" clId="{2EAF9E21-D6A3-40DA-83B3-F068983EE495}" dt="2022-05-10T11:19:45.310" v="1187" actId="22"/>
          <ac:picMkLst>
            <pc:docMk/>
            <pc:sldMk cId="3528939462" sldId="258"/>
            <ac:picMk id="3" creationId="{C3A2D1FA-57E7-44D6-83F4-AC42FE6DB107}"/>
          </ac:picMkLst>
        </pc:picChg>
        <pc:picChg chg="mod">
          <ac:chgData name="Marta" userId="eac6eb22-5f14-46b4-a4ea-a86e6e8c4acc" providerId="ADAL" clId="{2EAF9E21-D6A3-40DA-83B3-F068983EE495}" dt="2022-03-10T19:20:04.686" v="204" actId="1037"/>
          <ac:picMkLst>
            <pc:docMk/>
            <pc:sldMk cId="3528939462" sldId="258"/>
            <ac:picMk id="35" creationId="{22CB4335-C959-482C-8398-30BC363FB760}"/>
          </ac:picMkLst>
        </pc:picChg>
        <pc:picChg chg="mod">
          <ac:chgData name="Marta" userId="eac6eb22-5f14-46b4-a4ea-a86e6e8c4acc" providerId="ADAL" clId="{2EAF9E21-D6A3-40DA-83B3-F068983EE495}" dt="2022-03-10T19:19:46.130" v="176" actId="1037"/>
          <ac:picMkLst>
            <pc:docMk/>
            <pc:sldMk cId="3528939462" sldId="258"/>
            <ac:picMk id="36" creationId="{940EAE47-5ED3-4190-AE81-60E67EA43EE0}"/>
          </ac:picMkLst>
        </pc:picChg>
        <pc:picChg chg="del mod">
          <ac:chgData name="Marta" userId="eac6eb22-5f14-46b4-a4ea-a86e6e8c4acc" providerId="ADAL" clId="{2EAF9E21-D6A3-40DA-83B3-F068983EE495}" dt="2022-05-10T11:18:48.798" v="1175" actId="478"/>
          <ac:picMkLst>
            <pc:docMk/>
            <pc:sldMk cId="3528939462" sldId="258"/>
            <ac:picMk id="38" creationId="{02E81091-DF62-411D-AA21-8DB191B5C0E7}"/>
          </ac:picMkLst>
        </pc:picChg>
        <pc:picChg chg="mod">
          <ac:chgData name="Marta" userId="eac6eb22-5f14-46b4-a4ea-a86e6e8c4acc" providerId="ADAL" clId="{2EAF9E21-D6A3-40DA-83B3-F068983EE495}" dt="2022-03-10T19:20:04.686" v="204" actId="1037"/>
          <ac:picMkLst>
            <pc:docMk/>
            <pc:sldMk cId="3528939462" sldId="258"/>
            <ac:picMk id="40" creationId="{917B7615-CBAC-4B21-8CAF-E917F2B9D40C}"/>
          </ac:picMkLst>
        </pc:picChg>
        <pc:picChg chg="mod">
          <ac:chgData name="Marta" userId="eac6eb22-5f14-46b4-a4ea-a86e6e8c4acc" providerId="ADAL" clId="{2EAF9E21-D6A3-40DA-83B3-F068983EE495}" dt="2022-03-10T19:19:26.782" v="47" actId="1038"/>
          <ac:picMkLst>
            <pc:docMk/>
            <pc:sldMk cId="3528939462" sldId="258"/>
            <ac:picMk id="41" creationId="{ACA6A063-31BC-4A91-9C62-478ABE9B4F5F}"/>
          </ac:picMkLst>
        </pc:picChg>
        <pc:picChg chg="mod">
          <ac:chgData name="Marta" userId="eac6eb22-5f14-46b4-a4ea-a86e6e8c4acc" providerId="ADAL" clId="{2EAF9E21-D6A3-40DA-83B3-F068983EE495}" dt="2022-05-10T11:19:12.611" v="1184" actId="1076"/>
          <ac:picMkLst>
            <pc:docMk/>
            <pc:sldMk cId="3528939462" sldId="258"/>
            <ac:picMk id="43" creationId="{DC581594-6A58-4E61-837A-FED11E50D6CE}"/>
          </ac:picMkLst>
        </pc:picChg>
      </pc:sldChg>
      <pc:sldChg chg="addSp delSp modSp mod">
        <pc:chgData name="Marta" userId="eac6eb22-5f14-46b4-a4ea-a86e6e8c4acc" providerId="ADAL" clId="{2EAF9E21-D6A3-40DA-83B3-F068983EE495}" dt="2022-05-10T11:40:41.452" v="1247"/>
        <pc:sldMkLst>
          <pc:docMk/>
          <pc:sldMk cId="3246698477" sldId="259"/>
        </pc:sldMkLst>
        <pc:spChg chg="mod">
          <ac:chgData name="Marta" userId="eac6eb22-5f14-46b4-a4ea-a86e6e8c4acc" providerId="ADAL" clId="{2EAF9E21-D6A3-40DA-83B3-F068983EE495}" dt="2022-05-10T11:40:41.452" v="1247"/>
          <ac:spMkLst>
            <pc:docMk/>
            <pc:sldMk cId="3246698477" sldId="259"/>
            <ac:spMk id="3" creationId="{00000000-0000-0000-0000-000000000000}"/>
          </ac:spMkLst>
        </pc:spChg>
        <pc:spChg chg="mod">
          <ac:chgData name="Marta" userId="eac6eb22-5f14-46b4-a4ea-a86e6e8c4acc" providerId="ADAL" clId="{2EAF9E21-D6A3-40DA-83B3-F068983EE495}" dt="2022-05-10T11:24:30.953" v="1235" actId="20577"/>
          <ac:spMkLst>
            <pc:docMk/>
            <pc:sldMk cId="3246698477" sldId="259"/>
            <ac:spMk id="6" creationId="{A0EE4CC9-0880-42C6-9DE7-6F418E1E107B}"/>
          </ac:spMkLst>
        </pc:spChg>
        <pc:picChg chg="del">
          <ac:chgData name="Marta" userId="eac6eb22-5f14-46b4-a4ea-a86e6e8c4acc" providerId="ADAL" clId="{2EAF9E21-D6A3-40DA-83B3-F068983EE495}" dt="2022-05-10T11:23:55.854" v="1221" actId="478"/>
          <ac:picMkLst>
            <pc:docMk/>
            <pc:sldMk cId="3246698477" sldId="259"/>
            <ac:picMk id="4" creationId="{793ED8DE-FBC1-4979-84A2-5663E439C281}"/>
          </ac:picMkLst>
        </pc:picChg>
        <pc:picChg chg="add mod">
          <ac:chgData name="Marta" userId="eac6eb22-5f14-46b4-a4ea-a86e6e8c4acc" providerId="ADAL" clId="{2EAF9E21-D6A3-40DA-83B3-F068983EE495}" dt="2022-05-10T11:24:04.636" v="1226" actId="1076"/>
          <ac:picMkLst>
            <pc:docMk/>
            <pc:sldMk cId="3246698477" sldId="259"/>
            <ac:picMk id="7" creationId="{926718CD-9DAD-4A35-871D-880B7A9D458D}"/>
          </ac:picMkLst>
        </pc:picChg>
        <pc:picChg chg="add del mod">
          <ac:chgData name="Marta" userId="eac6eb22-5f14-46b4-a4ea-a86e6e8c4acc" providerId="ADAL" clId="{2EAF9E21-D6A3-40DA-83B3-F068983EE495}" dt="2022-05-10T11:23:32.635" v="1218" actId="21"/>
          <ac:picMkLst>
            <pc:docMk/>
            <pc:sldMk cId="3246698477" sldId="259"/>
            <ac:picMk id="1026" creationId="{A16AD468-B628-4441-9CAA-7FE4377E2490}"/>
          </ac:picMkLst>
        </pc:picChg>
      </pc:sldChg>
      <pc:sldChg chg="modSp mod">
        <pc:chgData name="Marta" userId="eac6eb22-5f14-46b4-a4ea-a86e6e8c4acc" providerId="ADAL" clId="{2EAF9E21-D6A3-40DA-83B3-F068983EE495}" dt="2022-05-10T11:43:45.106" v="1308" actId="20577"/>
        <pc:sldMkLst>
          <pc:docMk/>
          <pc:sldMk cId="65980272" sldId="443"/>
        </pc:sldMkLst>
        <pc:spChg chg="mod">
          <ac:chgData name="Marta" userId="eac6eb22-5f14-46b4-a4ea-a86e6e8c4acc" providerId="ADAL" clId="{2EAF9E21-D6A3-40DA-83B3-F068983EE495}" dt="2022-05-10T11:43:45.106" v="1308" actId="20577"/>
          <ac:spMkLst>
            <pc:docMk/>
            <pc:sldMk cId="65980272" sldId="443"/>
            <ac:spMk id="6" creationId="{00000000-0000-0000-0000-000000000000}"/>
          </ac:spMkLst>
        </pc:spChg>
      </pc:sldChg>
      <pc:sldChg chg="addSp delSp modSp mod">
        <pc:chgData name="Marta" userId="eac6eb22-5f14-46b4-a4ea-a86e6e8c4acc" providerId="ADAL" clId="{2EAF9E21-D6A3-40DA-83B3-F068983EE495}" dt="2022-05-10T11:53:40.399" v="1487" actId="1076"/>
        <pc:sldMkLst>
          <pc:docMk/>
          <pc:sldMk cId="2693195115" sldId="461"/>
        </pc:sldMkLst>
        <pc:spChg chg="mod">
          <ac:chgData name="Marta" userId="eac6eb22-5f14-46b4-a4ea-a86e6e8c4acc" providerId="ADAL" clId="{2EAF9E21-D6A3-40DA-83B3-F068983EE495}" dt="2022-05-10T11:53:40.399" v="1487" actId="1076"/>
          <ac:spMkLst>
            <pc:docMk/>
            <pc:sldMk cId="2693195115" sldId="461"/>
            <ac:spMk id="14" creationId="{81CEB081-CD23-4709-BA68-D3043B6010C2}"/>
          </ac:spMkLst>
        </pc:spChg>
        <pc:spChg chg="mod">
          <ac:chgData name="Marta" userId="eac6eb22-5f14-46b4-a4ea-a86e6e8c4acc" providerId="ADAL" clId="{2EAF9E21-D6A3-40DA-83B3-F068983EE495}" dt="2022-03-10T19:37:21.194" v="700" actId="20577"/>
          <ac:spMkLst>
            <pc:docMk/>
            <pc:sldMk cId="2693195115" sldId="461"/>
            <ac:spMk id="16" creationId="{A188A548-96A8-4D2F-8179-7CB96D16B0F5}"/>
          </ac:spMkLst>
        </pc:spChg>
        <pc:picChg chg="add mod">
          <ac:chgData name="Marta" userId="eac6eb22-5f14-46b4-a4ea-a86e6e8c4acc" providerId="ADAL" clId="{2EAF9E21-D6A3-40DA-83B3-F068983EE495}" dt="2022-05-10T11:53:37.061" v="1486" actId="1076"/>
          <ac:picMkLst>
            <pc:docMk/>
            <pc:sldMk cId="2693195115" sldId="461"/>
            <ac:picMk id="3" creationId="{9C1A4AB0-7B2A-4D27-B61E-7351F72373D1}"/>
          </ac:picMkLst>
        </pc:picChg>
        <pc:picChg chg="del mod">
          <ac:chgData name="Marta" userId="eac6eb22-5f14-46b4-a4ea-a86e6e8c4acc" providerId="ADAL" clId="{2EAF9E21-D6A3-40DA-83B3-F068983EE495}" dt="2022-05-10T11:52:55.826" v="1470" actId="478"/>
          <ac:picMkLst>
            <pc:docMk/>
            <pc:sldMk cId="2693195115" sldId="461"/>
            <ac:picMk id="12" creationId="{37E4BE3F-0478-417C-B635-345DA7AAA6A9}"/>
          </ac:picMkLst>
        </pc:picChg>
      </pc:sldChg>
      <pc:sldChg chg="addSp delSp modSp mod">
        <pc:chgData name="Marta" userId="eac6eb22-5f14-46b4-a4ea-a86e6e8c4acc" providerId="ADAL" clId="{2EAF9E21-D6A3-40DA-83B3-F068983EE495}" dt="2022-05-12T17:29:54.702" v="2083" actId="20577"/>
        <pc:sldMkLst>
          <pc:docMk/>
          <pc:sldMk cId="2932444859" sldId="756"/>
        </pc:sldMkLst>
        <pc:spChg chg="mod">
          <ac:chgData name="Marta" userId="eac6eb22-5f14-46b4-a4ea-a86e6e8c4acc" providerId="ADAL" clId="{2EAF9E21-D6A3-40DA-83B3-F068983EE495}" dt="2022-05-10T11:44:18.258" v="1322" actId="20577"/>
          <ac:spMkLst>
            <pc:docMk/>
            <pc:sldMk cId="2932444859" sldId="756"/>
            <ac:spMk id="4" creationId="{00000000-0000-0000-0000-000000000000}"/>
          </ac:spMkLst>
        </pc:spChg>
        <pc:spChg chg="add mod">
          <ac:chgData name="Marta" userId="eac6eb22-5f14-46b4-a4ea-a86e6e8c4acc" providerId="ADAL" clId="{2EAF9E21-D6A3-40DA-83B3-F068983EE495}" dt="2022-05-12T17:29:54.702" v="2083" actId="20577"/>
          <ac:spMkLst>
            <pc:docMk/>
            <pc:sldMk cId="2932444859" sldId="756"/>
            <ac:spMk id="5" creationId="{9CD6A055-FAD9-4078-9E2C-C6A0AF3B2E80}"/>
          </ac:spMkLst>
        </pc:spChg>
        <pc:spChg chg="del mod">
          <ac:chgData name="Marta" userId="eac6eb22-5f14-46b4-a4ea-a86e6e8c4acc" providerId="ADAL" clId="{2EAF9E21-D6A3-40DA-83B3-F068983EE495}" dt="2022-05-10T20:15:47.907" v="2018" actId="478"/>
          <ac:spMkLst>
            <pc:docMk/>
            <pc:sldMk cId="2932444859" sldId="756"/>
            <ac:spMk id="8" creationId="{994CAA25-984D-4484-838B-9B092E7155F2}"/>
          </ac:spMkLst>
        </pc:spChg>
      </pc:sldChg>
      <pc:sldChg chg="modSp mod">
        <pc:chgData name="Marta" userId="eac6eb22-5f14-46b4-a4ea-a86e6e8c4acc" providerId="ADAL" clId="{2EAF9E21-D6A3-40DA-83B3-F068983EE495}" dt="2022-05-10T12:14:26.514" v="1929" actId="1076"/>
        <pc:sldMkLst>
          <pc:docMk/>
          <pc:sldMk cId="2831553909" sldId="759"/>
        </pc:sldMkLst>
        <pc:spChg chg="mod">
          <ac:chgData name="Marta" userId="eac6eb22-5f14-46b4-a4ea-a86e6e8c4acc" providerId="ADAL" clId="{2EAF9E21-D6A3-40DA-83B3-F068983EE495}" dt="2022-05-10T12:14:26.514" v="1929" actId="1076"/>
          <ac:spMkLst>
            <pc:docMk/>
            <pc:sldMk cId="2831553909" sldId="759"/>
            <ac:spMk id="5" creationId="{EB730797-5635-4AA2-96F3-8091C412A1A1}"/>
          </ac:spMkLst>
        </pc:spChg>
        <pc:spChg chg="mod">
          <ac:chgData name="Marta" userId="eac6eb22-5f14-46b4-a4ea-a86e6e8c4acc" providerId="ADAL" clId="{2EAF9E21-D6A3-40DA-83B3-F068983EE495}" dt="2022-03-10T19:37:16.157" v="698" actId="20577"/>
          <ac:spMkLst>
            <pc:docMk/>
            <pc:sldMk cId="2831553909" sldId="759"/>
            <ac:spMk id="11" creationId="{93918034-9B9D-4596-85F0-9F9E81E42410}"/>
          </ac:spMkLst>
        </pc:spChg>
      </pc:sldChg>
      <pc:sldChg chg="addSp delSp modSp mod">
        <pc:chgData name="Marta" userId="eac6eb22-5f14-46b4-a4ea-a86e6e8c4acc" providerId="ADAL" clId="{2EAF9E21-D6A3-40DA-83B3-F068983EE495}" dt="2022-05-20T12:42:00.557" v="2085" actId="478"/>
        <pc:sldMkLst>
          <pc:docMk/>
          <pc:sldMk cId="3888553813" sldId="879"/>
        </pc:sldMkLst>
        <pc:spChg chg="mod">
          <ac:chgData name="Marta" userId="eac6eb22-5f14-46b4-a4ea-a86e6e8c4acc" providerId="ADAL" clId="{2EAF9E21-D6A3-40DA-83B3-F068983EE495}" dt="2022-03-10T19:37:13.461" v="696" actId="20577"/>
          <ac:spMkLst>
            <pc:docMk/>
            <pc:sldMk cId="3888553813" sldId="879"/>
            <ac:spMk id="2" creationId="{91383D11-DEC4-4BFF-88BB-8FB2206CEB37}"/>
          </ac:spMkLst>
        </pc:spChg>
        <pc:spChg chg="mod">
          <ac:chgData name="Marta" userId="eac6eb22-5f14-46b4-a4ea-a86e6e8c4acc" providerId="ADAL" clId="{2EAF9E21-D6A3-40DA-83B3-F068983EE495}" dt="2022-05-10T12:13:21.434" v="1905" actId="1076"/>
          <ac:spMkLst>
            <pc:docMk/>
            <pc:sldMk cId="3888553813" sldId="879"/>
            <ac:spMk id="4" creationId="{E8E02AC0-EA95-4CA2-B250-70F98D25C504}"/>
          </ac:spMkLst>
        </pc:spChg>
        <pc:grpChg chg="add del mod">
          <ac:chgData name="Marta" userId="eac6eb22-5f14-46b4-a4ea-a86e6e8c4acc" providerId="ADAL" clId="{2EAF9E21-D6A3-40DA-83B3-F068983EE495}" dt="2022-05-20T12:42:00.557" v="2085" actId="478"/>
          <ac:grpSpMkLst>
            <pc:docMk/>
            <pc:sldMk cId="3888553813" sldId="879"/>
            <ac:grpSpMk id="3" creationId="{8880A93C-99DE-4753-A6E6-6FFC1E0D6E7C}"/>
          </ac:grpSpMkLst>
        </pc:grpChg>
        <pc:grpChg chg="del">
          <ac:chgData name="Marta" userId="eac6eb22-5f14-46b4-a4ea-a86e6e8c4acc" providerId="ADAL" clId="{2EAF9E21-D6A3-40DA-83B3-F068983EE495}" dt="2022-05-10T12:07:42.926" v="1699" actId="478"/>
          <ac:grpSpMkLst>
            <pc:docMk/>
            <pc:sldMk cId="3888553813" sldId="879"/>
            <ac:grpSpMk id="13" creationId="{DC2C925E-5CDE-4BC7-978E-190ED46E4FC6}"/>
          </ac:grpSpMkLst>
        </pc:grpChg>
        <pc:grpChg chg="add del mod">
          <ac:chgData name="Marta" userId="eac6eb22-5f14-46b4-a4ea-a86e6e8c4acc" providerId="ADAL" clId="{2EAF9E21-D6A3-40DA-83B3-F068983EE495}" dt="2022-05-10T12:07:49.509" v="1702" actId="478"/>
          <ac:grpSpMkLst>
            <pc:docMk/>
            <pc:sldMk cId="3888553813" sldId="879"/>
            <ac:grpSpMk id="34" creationId="{66AFB911-FFC4-4A27-B42D-D74A4371E67B}"/>
          </ac:grpSpMkLst>
        </pc:grpChg>
        <pc:grpChg chg="add del mod">
          <ac:chgData name="Marta" userId="eac6eb22-5f14-46b4-a4ea-a86e6e8c4acc" providerId="ADAL" clId="{2EAF9E21-D6A3-40DA-83B3-F068983EE495}" dt="2022-05-10T12:10:37.623" v="1722" actId="165"/>
          <ac:grpSpMkLst>
            <pc:docMk/>
            <pc:sldMk cId="3888553813" sldId="879"/>
            <ac:grpSpMk id="42" creationId="{772A797A-3DD7-4D85-897B-3C8F7201E9E9}"/>
          </ac:grpSpMkLst>
        </pc:grpChg>
        <pc:picChg chg="del">
          <ac:chgData name="Marta" userId="eac6eb22-5f14-46b4-a4ea-a86e6e8c4acc" providerId="ADAL" clId="{2EAF9E21-D6A3-40DA-83B3-F068983EE495}" dt="2022-05-10T12:11:55.238" v="1794" actId="478"/>
          <ac:picMkLst>
            <pc:docMk/>
            <pc:sldMk cId="3888553813" sldId="879"/>
            <ac:picMk id="6" creationId="{A3AA1453-27DD-4DC6-9B21-16287777318F}"/>
          </ac:picMkLst>
        </pc:picChg>
        <pc:picChg chg="add mod">
          <ac:chgData name="Marta" userId="eac6eb22-5f14-46b4-a4ea-a86e6e8c4acc" providerId="ADAL" clId="{2EAF9E21-D6A3-40DA-83B3-F068983EE495}" dt="2022-05-10T12:12:16.545" v="1836" actId="1076"/>
          <ac:picMkLst>
            <pc:docMk/>
            <pc:sldMk cId="3888553813" sldId="879"/>
            <ac:picMk id="7" creationId="{15468E62-02B8-4B7C-BB62-4553E1094B76}"/>
          </ac:picMkLst>
        </pc:picChg>
        <pc:picChg chg="mod">
          <ac:chgData name="Marta" userId="eac6eb22-5f14-46b4-a4ea-a86e6e8c4acc" providerId="ADAL" clId="{2EAF9E21-D6A3-40DA-83B3-F068983EE495}" dt="2022-05-10T12:07:48.643" v="1701" actId="14100"/>
          <ac:picMkLst>
            <pc:docMk/>
            <pc:sldMk cId="3888553813" sldId="879"/>
            <ac:picMk id="35" creationId="{183F37BC-0442-4B30-B9CE-F2798D51C763}"/>
          </ac:picMkLst>
        </pc:picChg>
        <pc:picChg chg="mod">
          <ac:chgData name="Marta" userId="eac6eb22-5f14-46b4-a4ea-a86e6e8c4acc" providerId="ADAL" clId="{2EAF9E21-D6A3-40DA-83B3-F068983EE495}" dt="2022-05-10T12:07:48.643" v="1701" actId="14100"/>
          <ac:picMkLst>
            <pc:docMk/>
            <pc:sldMk cId="3888553813" sldId="879"/>
            <ac:picMk id="36" creationId="{A2D8AE67-9790-45E8-923C-02FD250DA687}"/>
          </ac:picMkLst>
        </pc:picChg>
        <pc:picChg chg="mod">
          <ac:chgData name="Marta" userId="eac6eb22-5f14-46b4-a4ea-a86e6e8c4acc" providerId="ADAL" clId="{2EAF9E21-D6A3-40DA-83B3-F068983EE495}" dt="2022-05-10T12:07:48.643" v="1701" actId="14100"/>
          <ac:picMkLst>
            <pc:docMk/>
            <pc:sldMk cId="3888553813" sldId="879"/>
            <ac:picMk id="37" creationId="{C311B243-1862-4593-8E40-A91CA0830B38}"/>
          </ac:picMkLst>
        </pc:picChg>
        <pc:picChg chg="mod">
          <ac:chgData name="Marta" userId="eac6eb22-5f14-46b4-a4ea-a86e6e8c4acc" providerId="ADAL" clId="{2EAF9E21-D6A3-40DA-83B3-F068983EE495}" dt="2022-05-10T12:07:48.643" v="1701" actId="14100"/>
          <ac:picMkLst>
            <pc:docMk/>
            <pc:sldMk cId="3888553813" sldId="879"/>
            <ac:picMk id="38" creationId="{C4AB692C-4067-4BC3-A831-9F2174564CE7}"/>
          </ac:picMkLst>
        </pc:picChg>
        <pc:picChg chg="mod">
          <ac:chgData name="Marta" userId="eac6eb22-5f14-46b4-a4ea-a86e6e8c4acc" providerId="ADAL" clId="{2EAF9E21-D6A3-40DA-83B3-F068983EE495}" dt="2022-05-10T12:07:48.643" v="1701" actId="14100"/>
          <ac:picMkLst>
            <pc:docMk/>
            <pc:sldMk cId="3888553813" sldId="879"/>
            <ac:picMk id="39" creationId="{A4A2143E-3784-4C87-8B38-241FE418CDBE}"/>
          </ac:picMkLst>
        </pc:picChg>
        <pc:picChg chg="mod">
          <ac:chgData name="Marta" userId="eac6eb22-5f14-46b4-a4ea-a86e6e8c4acc" providerId="ADAL" clId="{2EAF9E21-D6A3-40DA-83B3-F068983EE495}" dt="2022-05-10T12:07:48.643" v="1701" actId="14100"/>
          <ac:picMkLst>
            <pc:docMk/>
            <pc:sldMk cId="3888553813" sldId="879"/>
            <ac:picMk id="40" creationId="{2EC4CBB2-27FE-49C8-94F1-A2D43993A3F7}"/>
          </ac:picMkLst>
        </pc:picChg>
        <pc:picChg chg="mod">
          <ac:chgData name="Marta" userId="eac6eb22-5f14-46b4-a4ea-a86e6e8c4acc" providerId="ADAL" clId="{2EAF9E21-D6A3-40DA-83B3-F068983EE495}" dt="2022-05-10T12:07:48.643" v="1701" actId="14100"/>
          <ac:picMkLst>
            <pc:docMk/>
            <pc:sldMk cId="3888553813" sldId="879"/>
            <ac:picMk id="41" creationId="{0EC8CFAB-902E-445C-B3FD-BBED7656AD64}"/>
          </ac:picMkLst>
        </pc:picChg>
        <pc:picChg chg="mod topLvl">
          <ac:chgData name="Marta" userId="eac6eb22-5f14-46b4-a4ea-a86e6e8c4acc" providerId="ADAL" clId="{2EAF9E21-D6A3-40DA-83B3-F068983EE495}" dt="2022-05-12T12:47:55.183" v="2019" actId="164"/>
          <ac:picMkLst>
            <pc:docMk/>
            <pc:sldMk cId="3888553813" sldId="879"/>
            <ac:picMk id="43" creationId="{49F8517F-FA69-4279-9832-23CF645AFE7A}"/>
          </ac:picMkLst>
        </pc:picChg>
        <pc:picChg chg="mod topLvl">
          <ac:chgData name="Marta" userId="eac6eb22-5f14-46b4-a4ea-a86e6e8c4acc" providerId="ADAL" clId="{2EAF9E21-D6A3-40DA-83B3-F068983EE495}" dt="2022-05-12T12:47:55.183" v="2019" actId="164"/>
          <ac:picMkLst>
            <pc:docMk/>
            <pc:sldMk cId="3888553813" sldId="879"/>
            <ac:picMk id="44" creationId="{112C3FC5-CBB5-44F3-817B-D5C1761B8FEA}"/>
          </ac:picMkLst>
        </pc:picChg>
        <pc:picChg chg="mod topLvl">
          <ac:chgData name="Marta" userId="eac6eb22-5f14-46b4-a4ea-a86e6e8c4acc" providerId="ADAL" clId="{2EAF9E21-D6A3-40DA-83B3-F068983EE495}" dt="2022-05-12T12:47:55.183" v="2019" actId="164"/>
          <ac:picMkLst>
            <pc:docMk/>
            <pc:sldMk cId="3888553813" sldId="879"/>
            <ac:picMk id="45" creationId="{430EE53A-3802-4DEA-8345-44E36DEA9B44}"/>
          </ac:picMkLst>
        </pc:picChg>
        <pc:picChg chg="mod topLvl">
          <ac:chgData name="Marta" userId="eac6eb22-5f14-46b4-a4ea-a86e6e8c4acc" providerId="ADAL" clId="{2EAF9E21-D6A3-40DA-83B3-F068983EE495}" dt="2022-05-12T12:47:55.183" v="2019" actId="164"/>
          <ac:picMkLst>
            <pc:docMk/>
            <pc:sldMk cId="3888553813" sldId="879"/>
            <ac:picMk id="46" creationId="{C6815F24-5644-4BFE-BB0B-D5F93408FC0C}"/>
          </ac:picMkLst>
        </pc:picChg>
        <pc:picChg chg="mod topLvl">
          <ac:chgData name="Marta" userId="eac6eb22-5f14-46b4-a4ea-a86e6e8c4acc" providerId="ADAL" clId="{2EAF9E21-D6A3-40DA-83B3-F068983EE495}" dt="2022-05-12T12:47:55.183" v="2019" actId="164"/>
          <ac:picMkLst>
            <pc:docMk/>
            <pc:sldMk cId="3888553813" sldId="879"/>
            <ac:picMk id="47" creationId="{6949BE28-3CDF-4588-8A49-45803E11CE3A}"/>
          </ac:picMkLst>
        </pc:picChg>
        <pc:picChg chg="mod topLvl">
          <ac:chgData name="Marta" userId="eac6eb22-5f14-46b4-a4ea-a86e6e8c4acc" providerId="ADAL" clId="{2EAF9E21-D6A3-40DA-83B3-F068983EE495}" dt="2022-05-12T12:47:55.183" v="2019" actId="164"/>
          <ac:picMkLst>
            <pc:docMk/>
            <pc:sldMk cId="3888553813" sldId="879"/>
            <ac:picMk id="48" creationId="{C24243B7-0FC5-4989-8BD4-501C051C5350}"/>
          </ac:picMkLst>
        </pc:picChg>
        <pc:picChg chg="mod topLvl">
          <ac:chgData name="Marta" userId="eac6eb22-5f14-46b4-a4ea-a86e6e8c4acc" providerId="ADAL" clId="{2EAF9E21-D6A3-40DA-83B3-F068983EE495}" dt="2022-05-12T12:47:55.183" v="2019" actId="164"/>
          <ac:picMkLst>
            <pc:docMk/>
            <pc:sldMk cId="3888553813" sldId="879"/>
            <ac:picMk id="49" creationId="{695BD6AD-7964-4E90-A6F7-357131A24A57}"/>
          </ac:picMkLst>
        </pc:picChg>
      </pc:sldChg>
      <pc:sldChg chg="del">
        <pc:chgData name="Marta" userId="eac6eb22-5f14-46b4-a4ea-a86e6e8c4acc" providerId="ADAL" clId="{2EAF9E21-D6A3-40DA-83B3-F068983EE495}" dt="2022-05-10T11:41:10.576" v="1262" actId="47"/>
        <pc:sldMkLst>
          <pc:docMk/>
          <pc:sldMk cId="2575474914" sldId="885"/>
        </pc:sldMkLst>
      </pc:sldChg>
      <pc:sldChg chg="modSp mod">
        <pc:chgData name="Marta" userId="eac6eb22-5f14-46b4-a4ea-a86e6e8c4acc" providerId="ADAL" clId="{2EAF9E21-D6A3-40DA-83B3-F068983EE495}" dt="2022-05-10T11:44:41.574" v="1324" actId="1076"/>
        <pc:sldMkLst>
          <pc:docMk/>
          <pc:sldMk cId="2237924450" sldId="895"/>
        </pc:sldMkLst>
        <pc:spChg chg="mod">
          <ac:chgData name="Marta" userId="eac6eb22-5f14-46b4-a4ea-a86e6e8c4acc" providerId="ADAL" clId="{2EAF9E21-D6A3-40DA-83B3-F068983EE495}" dt="2022-05-10T11:43:48.796" v="1310" actId="20577"/>
          <ac:spMkLst>
            <pc:docMk/>
            <pc:sldMk cId="2237924450" sldId="895"/>
            <ac:spMk id="6" creationId="{00000000-0000-0000-0000-000000000000}"/>
          </ac:spMkLst>
        </pc:spChg>
        <pc:spChg chg="mod">
          <ac:chgData name="Marta" userId="eac6eb22-5f14-46b4-a4ea-a86e6e8c4acc" providerId="ADAL" clId="{2EAF9E21-D6A3-40DA-83B3-F068983EE495}" dt="2022-05-10T11:44:41.574" v="1324" actId="1076"/>
          <ac:spMkLst>
            <pc:docMk/>
            <pc:sldMk cId="2237924450" sldId="895"/>
            <ac:spMk id="8" creationId="{FB4EB544-78AD-4A22-A560-DDE5B1C53C69}"/>
          </ac:spMkLst>
        </pc:spChg>
      </pc:sldChg>
      <pc:sldChg chg="modSp mod">
        <pc:chgData name="Marta" userId="eac6eb22-5f14-46b4-a4ea-a86e6e8c4acc" providerId="ADAL" clId="{2EAF9E21-D6A3-40DA-83B3-F068983EE495}" dt="2022-05-10T12:46:29.140" v="1969" actId="20577"/>
        <pc:sldMkLst>
          <pc:docMk/>
          <pc:sldMk cId="599796722" sldId="896"/>
        </pc:sldMkLst>
        <pc:spChg chg="mod">
          <ac:chgData name="Marta" userId="eac6eb22-5f14-46b4-a4ea-a86e6e8c4acc" providerId="ADAL" clId="{2EAF9E21-D6A3-40DA-83B3-F068983EE495}" dt="2022-05-10T12:46:29.140" v="1969" actId="20577"/>
          <ac:spMkLst>
            <pc:docMk/>
            <pc:sldMk cId="599796722" sldId="896"/>
            <ac:spMk id="2" creationId="{F49F4E2B-EEB0-4736-A001-E9CD8947E750}"/>
          </ac:spMkLst>
        </pc:spChg>
        <pc:spChg chg="mod">
          <ac:chgData name="Marta" userId="eac6eb22-5f14-46b4-a4ea-a86e6e8c4acc" providerId="ADAL" clId="{2EAF9E21-D6A3-40DA-83B3-F068983EE495}" dt="2022-05-10T11:43:37.926" v="1304" actId="20577"/>
          <ac:spMkLst>
            <pc:docMk/>
            <pc:sldMk cId="599796722" sldId="896"/>
            <ac:spMk id="6" creationId="{00000000-0000-0000-0000-000000000000}"/>
          </ac:spMkLst>
        </pc:spChg>
        <pc:spChg chg="mod">
          <ac:chgData name="Marta" userId="eac6eb22-5f14-46b4-a4ea-a86e6e8c4acc" providerId="ADAL" clId="{2EAF9E21-D6A3-40DA-83B3-F068983EE495}" dt="2022-05-10T11:41:22.062" v="1270" actId="20577"/>
          <ac:spMkLst>
            <pc:docMk/>
            <pc:sldMk cId="599796722" sldId="896"/>
            <ac:spMk id="10" creationId="{66421E13-941D-487E-9F8E-DCFA3FE9C646}"/>
          </ac:spMkLst>
        </pc:spChg>
      </pc:sldChg>
      <pc:sldChg chg="modSp mod">
        <pc:chgData name="Marta" userId="eac6eb22-5f14-46b4-a4ea-a86e6e8c4acc" providerId="ADAL" clId="{2EAF9E21-D6A3-40DA-83B3-F068983EE495}" dt="2022-05-10T11:43:41.262" v="1306" actId="20577"/>
        <pc:sldMkLst>
          <pc:docMk/>
          <pc:sldMk cId="4038287201" sldId="898"/>
        </pc:sldMkLst>
        <pc:spChg chg="mod">
          <ac:chgData name="Marta" userId="eac6eb22-5f14-46b4-a4ea-a86e6e8c4acc" providerId="ADAL" clId="{2EAF9E21-D6A3-40DA-83B3-F068983EE495}" dt="2022-05-10T11:43:41.262" v="1306" actId="20577"/>
          <ac:spMkLst>
            <pc:docMk/>
            <pc:sldMk cId="4038287201" sldId="898"/>
            <ac:spMk id="6" creationId="{00000000-0000-0000-0000-000000000000}"/>
          </ac:spMkLst>
        </pc:spChg>
        <pc:spChg chg="mod">
          <ac:chgData name="Marta" userId="eac6eb22-5f14-46b4-a4ea-a86e6e8c4acc" providerId="ADAL" clId="{2EAF9E21-D6A3-40DA-83B3-F068983EE495}" dt="2022-05-10T11:41:26.002" v="1274" actId="20577"/>
          <ac:spMkLst>
            <pc:docMk/>
            <pc:sldMk cId="4038287201" sldId="898"/>
            <ac:spMk id="10" creationId="{66421E13-941D-487E-9F8E-DCFA3FE9C646}"/>
          </ac:spMkLst>
        </pc:spChg>
      </pc:sldChg>
      <pc:sldChg chg="modSp del mod">
        <pc:chgData name="Marta" userId="eac6eb22-5f14-46b4-a4ea-a86e6e8c4acc" providerId="ADAL" clId="{2EAF9E21-D6A3-40DA-83B3-F068983EE495}" dt="2022-05-10T11:58:19.433" v="1630" actId="47"/>
        <pc:sldMkLst>
          <pc:docMk/>
          <pc:sldMk cId="2774970721" sldId="899"/>
        </pc:sldMkLst>
        <pc:spChg chg="mod">
          <ac:chgData name="Marta" userId="eac6eb22-5f14-46b4-a4ea-a86e6e8c4acc" providerId="ADAL" clId="{2EAF9E21-D6A3-40DA-83B3-F068983EE495}" dt="2022-05-10T11:43:33.942" v="1302" actId="20577"/>
          <ac:spMkLst>
            <pc:docMk/>
            <pc:sldMk cId="2774970721" sldId="899"/>
            <ac:spMk id="6" creationId="{00000000-0000-0000-0000-000000000000}"/>
          </ac:spMkLst>
        </pc:spChg>
        <pc:spChg chg="mod">
          <ac:chgData name="Marta" userId="eac6eb22-5f14-46b4-a4ea-a86e6e8c4acc" providerId="ADAL" clId="{2EAF9E21-D6A3-40DA-83B3-F068983EE495}" dt="2022-05-10T11:41:14.990" v="1266" actId="20577"/>
          <ac:spMkLst>
            <pc:docMk/>
            <pc:sldMk cId="2774970721" sldId="899"/>
            <ac:spMk id="10" creationId="{66421E13-941D-487E-9F8E-DCFA3FE9C646}"/>
          </ac:spMkLst>
        </pc:spChg>
      </pc:sldChg>
      <pc:sldChg chg="addSp delSp modSp mod">
        <pc:chgData name="Marta" userId="eac6eb22-5f14-46b4-a4ea-a86e6e8c4acc" providerId="ADAL" clId="{2EAF9E21-D6A3-40DA-83B3-F068983EE495}" dt="2022-05-20T13:07:30.408" v="2086" actId="1076"/>
        <pc:sldMkLst>
          <pc:docMk/>
          <pc:sldMk cId="2083658885" sldId="900"/>
        </pc:sldMkLst>
        <pc:spChg chg="add">
          <ac:chgData name="Marta" userId="eac6eb22-5f14-46b4-a4ea-a86e6e8c4acc" providerId="ADAL" clId="{2EAF9E21-D6A3-40DA-83B3-F068983EE495}" dt="2022-05-10T11:42:19.651" v="1293" actId="22"/>
          <ac:spMkLst>
            <pc:docMk/>
            <pc:sldMk cId="2083658885" sldId="900"/>
            <ac:spMk id="2" creationId="{929BA148-C239-4ADB-AADD-FF3BCE80B9F7}"/>
          </ac:spMkLst>
        </pc:spChg>
        <pc:spChg chg="del">
          <ac:chgData name="Marta" userId="eac6eb22-5f14-46b4-a4ea-a86e6e8c4acc" providerId="ADAL" clId="{2EAF9E21-D6A3-40DA-83B3-F068983EE495}" dt="2022-05-10T11:42:19.192" v="1292" actId="478"/>
          <ac:spMkLst>
            <pc:docMk/>
            <pc:sldMk cId="2083658885" sldId="900"/>
            <ac:spMk id="5" creationId="{3B3B09B2-2B1B-4608-A50D-8C27F4A2FF14}"/>
          </ac:spMkLst>
        </pc:spChg>
        <pc:spChg chg="mod">
          <ac:chgData name="Marta" userId="eac6eb22-5f14-46b4-a4ea-a86e6e8c4acc" providerId="ADAL" clId="{2EAF9E21-D6A3-40DA-83B3-F068983EE495}" dt="2022-05-10T11:43:57.917" v="1313" actId="20577"/>
          <ac:spMkLst>
            <pc:docMk/>
            <pc:sldMk cId="2083658885" sldId="900"/>
            <ac:spMk id="6" creationId="{00000000-0000-0000-0000-000000000000}"/>
          </ac:spMkLst>
        </pc:spChg>
        <pc:spChg chg="mod">
          <ac:chgData name="Marta" userId="eac6eb22-5f14-46b4-a4ea-a86e6e8c4acc" providerId="ADAL" clId="{2EAF9E21-D6A3-40DA-83B3-F068983EE495}" dt="2022-05-10T11:44:00.060" v="1315" actId="20577"/>
          <ac:spMkLst>
            <pc:docMk/>
            <pc:sldMk cId="2083658885" sldId="900"/>
            <ac:spMk id="10" creationId="{66421E13-941D-487E-9F8E-DCFA3FE9C646}"/>
          </ac:spMkLst>
        </pc:spChg>
        <pc:spChg chg="add mod">
          <ac:chgData name="Marta" userId="eac6eb22-5f14-46b4-a4ea-a86e6e8c4acc" providerId="ADAL" clId="{2EAF9E21-D6A3-40DA-83B3-F068983EE495}" dt="2022-05-10T11:47:05.209" v="1421" actId="20577"/>
          <ac:spMkLst>
            <pc:docMk/>
            <pc:sldMk cId="2083658885" sldId="900"/>
            <ac:spMk id="11" creationId="{DA7EEBFE-F760-42B4-8A68-B7B73A901C3F}"/>
          </ac:spMkLst>
        </pc:spChg>
        <pc:picChg chg="mod">
          <ac:chgData name="Marta" userId="eac6eb22-5f14-46b4-a4ea-a86e6e8c4acc" providerId="ADAL" clId="{2EAF9E21-D6A3-40DA-83B3-F068983EE495}" dt="2022-05-20T13:07:30.408" v="2086" actId="1076"/>
          <ac:picMkLst>
            <pc:docMk/>
            <pc:sldMk cId="2083658885" sldId="900"/>
            <ac:picMk id="1028" creationId="{DE054D08-13E2-4B13-897E-D1576C909BE1}"/>
          </ac:picMkLst>
        </pc:picChg>
      </pc:sldChg>
      <pc:sldChg chg="modSp mod">
        <pc:chgData name="Marta" userId="eac6eb22-5f14-46b4-a4ea-a86e6e8c4acc" providerId="ADAL" clId="{2EAF9E21-D6A3-40DA-83B3-F068983EE495}" dt="2022-05-10T11:47:12.494" v="1422" actId="1076"/>
        <pc:sldMkLst>
          <pc:docMk/>
          <pc:sldMk cId="644561616" sldId="901"/>
        </pc:sldMkLst>
        <pc:spChg chg="mod">
          <ac:chgData name="Marta" userId="eac6eb22-5f14-46b4-a4ea-a86e6e8c4acc" providerId="ADAL" clId="{2EAF9E21-D6A3-40DA-83B3-F068983EE495}" dt="2022-05-10T11:47:00.072" v="1420" actId="14100"/>
          <ac:spMkLst>
            <pc:docMk/>
            <pc:sldMk cId="644561616" sldId="901"/>
            <ac:spMk id="2" creationId="{F49F4E2B-EEB0-4736-A001-E9CD8947E750}"/>
          </ac:spMkLst>
        </pc:spChg>
        <pc:spChg chg="mod">
          <ac:chgData name="Marta" userId="eac6eb22-5f14-46b4-a4ea-a86e6e8c4acc" providerId="ADAL" clId="{2EAF9E21-D6A3-40DA-83B3-F068983EE495}" dt="2022-05-10T11:44:03.763" v="1317" actId="20577"/>
          <ac:spMkLst>
            <pc:docMk/>
            <pc:sldMk cId="644561616" sldId="901"/>
            <ac:spMk id="6" creationId="{00000000-0000-0000-0000-000000000000}"/>
          </ac:spMkLst>
        </pc:spChg>
        <pc:spChg chg="mod">
          <ac:chgData name="Marta" userId="eac6eb22-5f14-46b4-a4ea-a86e6e8c4acc" providerId="ADAL" clId="{2EAF9E21-D6A3-40DA-83B3-F068983EE495}" dt="2022-05-10T11:44:06.464" v="1319" actId="20577"/>
          <ac:spMkLst>
            <pc:docMk/>
            <pc:sldMk cId="644561616" sldId="901"/>
            <ac:spMk id="10" creationId="{66421E13-941D-487E-9F8E-DCFA3FE9C646}"/>
          </ac:spMkLst>
        </pc:spChg>
        <pc:picChg chg="mod">
          <ac:chgData name="Marta" userId="eac6eb22-5f14-46b4-a4ea-a86e6e8c4acc" providerId="ADAL" clId="{2EAF9E21-D6A3-40DA-83B3-F068983EE495}" dt="2022-05-10T11:47:12.494" v="1422" actId="1076"/>
          <ac:picMkLst>
            <pc:docMk/>
            <pc:sldMk cId="644561616" sldId="901"/>
            <ac:picMk id="5" creationId="{A7CE0624-DE4C-4238-8618-DC619B9FF7AB}"/>
          </ac:picMkLst>
        </pc:picChg>
      </pc:sldChg>
      <pc:sldChg chg="modSp del mod">
        <pc:chgData name="Marta" userId="eac6eb22-5f14-46b4-a4ea-a86e6e8c4acc" providerId="ADAL" clId="{2EAF9E21-D6A3-40DA-83B3-F068983EE495}" dt="2022-05-10T11:41:32.741" v="1279" actId="47"/>
        <pc:sldMkLst>
          <pc:docMk/>
          <pc:sldMk cId="1249110522" sldId="907"/>
        </pc:sldMkLst>
        <pc:spChg chg="mod">
          <ac:chgData name="Marta" userId="eac6eb22-5f14-46b4-a4ea-a86e6e8c4acc" providerId="ADAL" clId="{2EAF9E21-D6A3-40DA-83B3-F068983EE495}" dt="2022-05-10T11:41:30.101" v="1278" actId="20577"/>
          <ac:spMkLst>
            <pc:docMk/>
            <pc:sldMk cId="1249110522" sldId="907"/>
            <ac:spMk id="10" creationId="{66421E13-941D-487E-9F8E-DCFA3FE9C646}"/>
          </ac:spMkLst>
        </pc:spChg>
      </pc:sldChg>
      <pc:sldChg chg="del">
        <pc:chgData name="Marta" userId="eac6eb22-5f14-46b4-a4ea-a86e6e8c4acc" providerId="ADAL" clId="{2EAF9E21-D6A3-40DA-83B3-F068983EE495}" dt="2022-05-10T11:40:53.788" v="1248" actId="47"/>
        <pc:sldMkLst>
          <pc:docMk/>
          <pc:sldMk cId="388307398" sldId="908"/>
        </pc:sldMkLst>
      </pc:sldChg>
      <pc:sldChg chg="del">
        <pc:chgData name="Marta" userId="eac6eb22-5f14-46b4-a4ea-a86e6e8c4acc" providerId="ADAL" clId="{2EAF9E21-D6A3-40DA-83B3-F068983EE495}" dt="2022-05-10T11:40:54.204" v="1249" actId="47"/>
        <pc:sldMkLst>
          <pc:docMk/>
          <pc:sldMk cId="2103939693" sldId="909"/>
        </pc:sldMkLst>
      </pc:sldChg>
      <pc:sldChg chg="del">
        <pc:chgData name="Marta" userId="eac6eb22-5f14-46b4-a4ea-a86e6e8c4acc" providerId="ADAL" clId="{2EAF9E21-D6A3-40DA-83B3-F068983EE495}" dt="2022-05-10T11:40:54.803" v="1250" actId="47"/>
        <pc:sldMkLst>
          <pc:docMk/>
          <pc:sldMk cId="2988910893" sldId="910"/>
        </pc:sldMkLst>
      </pc:sldChg>
      <pc:sldChg chg="del">
        <pc:chgData name="Marta" userId="eac6eb22-5f14-46b4-a4ea-a86e6e8c4acc" providerId="ADAL" clId="{2EAF9E21-D6A3-40DA-83B3-F068983EE495}" dt="2022-05-10T11:40:55.210" v="1251" actId="47"/>
        <pc:sldMkLst>
          <pc:docMk/>
          <pc:sldMk cId="2662850163" sldId="911"/>
        </pc:sldMkLst>
      </pc:sldChg>
      <pc:sldChg chg="del">
        <pc:chgData name="Marta" userId="eac6eb22-5f14-46b4-a4ea-a86e6e8c4acc" providerId="ADAL" clId="{2EAF9E21-D6A3-40DA-83B3-F068983EE495}" dt="2022-05-10T11:40:55.673" v="1252" actId="47"/>
        <pc:sldMkLst>
          <pc:docMk/>
          <pc:sldMk cId="763697014" sldId="912"/>
        </pc:sldMkLst>
      </pc:sldChg>
      <pc:sldChg chg="del">
        <pc:chgData name="Marta" userId="eac6eb22-5f14-46b4-a4ea-a86e6e8c4acc" providerId="ADAL" clId="{2EAF9E21-D6A3-40DA-83B3-F068983EE495}" dt="2022-05-10T11:40:56.045" v="1253" actId="47"/>
        <pc:sldMkLst>
          <pc:docMk/>
          <pc:sldMk cId="1880530925" sldId="913"/>
        </pc:sldMkLst>
      </pc:sldChg>
      <pc:sldChg chg="del">
        <pc:chgData name="Marta" userId="eac6eb22-5f14-46b4-a4ea-a86e6e8c4acc" providerId="ADAL" clId="{2EAF9E21-D6A3-40DA-83B3-F068983EE495}" dt="2022-05-10T11:40:56.460" v="1254" actId="47"/>
        <pc:sldMkLst>
          <pc:docMk/>
          <pc:sldMk cId="3329215788" sldId="914"/>
        </pc:sldMkLst>
      </pc:sldChg>
      <pc:sldChg chg="del">
        <pc:chgData name="Marta" userId="eac6eb22-5f14-46b4-a4ea-a86e6e8c4acc" providerId="ADAL" clId="{2EAF9E21-D6A3-40DA-83B3-F068983EE495}" dt="2022-05-10T11:40:56.992" v="1255" actId="47"/>
        <pc:sldMkLst>
          <pc:docMk/>
          <pc:sldMk cId="2113404321" sldId="915"/>
        </pc:sldMkLst>
      </pc:sldChg>
      <pc:sldChg chg="del">
        <pc:chgData name="Marta" userId="eac6eb22-5f14-46b4-a4ea-a86e6e8c4acc" providerId="ADAL" clId="{2EAF9E21-D6A3-40DA-83B3-F068983EE495}" dt="2022-05-10T11:41:00.505" v="1260" actId="47"/>
        <pc:sldMkLst>
          <pc:docMk/>
          <pc:sldMk cId="2516171907" sldId="916"/>
        </pc:sldMkLst>
      </pc:sldChg>
      <pc:sldChg chg="del">
        <pc:chgData name="Marta" userId="eac6eb22-5f14-46b4-a4ea-a86e6e8c4acc" providerId="ADAL" clId="{2EAF9E21-D6A3-40DA-83B3-F068983EE495}" dt="2022-05-10T11:40:59.188" v="1257" actId="47"/>
        <pc:sldMkLst>
          <pc:docMk/>
          <pc:sldMk cId="3807477623" sldId="917"/>
        </pc:sldMkLst>
      </pc:sldChg>
      <pc:sldChg chg="del">
        <pc:chgData name="Marta" userId="eac6eb22-5f14-46b4-a4ea-a86e6e8c4acc" providerId="ADAL" clId="{2EAF9E21-D6A3-40DA-83B3-F068983EE495}" dt="2022-05-10T11:40:59.480" v="1258" actId="47"/>
        <pc:sldMkLst>
          <pc:docMk/>
          <pc:sldMk cId="930551178" sldId="918"/>
        </pc:sldMkLst>
      </pc:sldChg>
      <pc:sldChg chg="del">
        <pc:chgData name="Marta" userId="eac6eb22-5f14-46b4-a4ea-a86e6e8c4acc" providerId="ADAL" clId="{2EAF9E21-D6A3-40DA-83B3-F068983EE495}" dt="2022-05-10T11:41:01.540" v="1261" actId="47"/>
        <pc:sldMkLst>
          <pc:docMk/>
          <pc:sldMk cId="3492654103" sldId="919"/>
        </pc:sldMkLst>
      </pc:sldChg>
      <pc:sldChg chg="del">
        <pc:chgData name="Marta" userId="eac6eb22-5f14-46b4-a4ea-a86e6e8c4acc" providerId="ADAL" clId="{2EAF9E21-D6A3-40DA-83B3-F068983EE495}" dt="2022-05-10T11:40:58.508" v="1256" actId="47"/>
        <pc:sldMkLst>
          <pc:docMk/>
          <pc:sldMk cId="2465042608" sldId="920"/>
        </pc:sldMkLst>
      </pc:sldChg>
      <pc:sldChg chg="del">
        <pc:chgData name="Marta" userId="eac6eb22-5f14-46b4-a4ea-a86e6e8c4acc" providerId="ADAL" clId="{2EAF9E21-D6A3-40DA-83B3-F068983EE495}" dt="2022-05-10T11:41:00.089" v="1259" actId="47"/>
        <pc:sldMkLst>
          <pc:docMk/>
          <pc:sldMk cId="3788258733" sldId="921"/>
        </pc:sldMkLst>
      </pc:sldChg>
      <pc:sldChg chg="modSp mod">
        <pc:chgData name="Marta" userId="eac6eb22-5f14-46b4-a4ea-a86e6e8c4acc" providerId="ADAL" clId="{2EAF9E21-D6A3-40DA-83B3-F068983EE495}" dt="2022-05-12T15:14:46.384" v="2074" actId="20577"/>
        <pc:sldMkLst>
          <pc:docMk/>
          <pc:sldMk cId="3935080529" sldId="922"/>
        </pc:sldMkLst>
        <pc:spChg chg="mod">
          <ac:chgData name="Marta" userId="eac6eb22-5f14-46b4-a4ea-a86e6e8c4acc" providerId="ADAL" clId="{2EAF9E21-D6A3-40DA-83B3-F068983EE495}" dt="2022-05-12T15:14:46.384" v="2074" actId="20577"/>
          <ac:spMkLst>
            <pc:docMk/>
            <pc:sldMk cId="3935080529" sldId="922"/>
            <ac:spMk id="3" creationId="{00000000-0000-0000-0000-000000000000}"/>
          </ac:spMkLst>
        </pc:spChg>
        <pc:spChg chg="mod">
          <ac:chgData name="Marta" userId="eac6eb22-5f14-46b4-a4ea-a86e6e8c4acc" providerId="ADAL" clId="{2EAF9E21-D6A3-40DA-83B3-F068983EE495}" dt="2022-03-10T19:37:40.884" v="709" actId="20577"/>
          <ac:spMkLst>
            <pc:docMk/>
            <pc:sldMk cId="3935080529" sldId="922"/>
            <ac:spMk id="4" creationId="{00000000-0000-0000-0000-000000000000}"/>
          </ac:spMkLst>
        </pc:spChg>
      </pc:sldChg>
      <pc:sldChg chg="addSp delSp modSp add mod">
        <pc:chgData name="Marta" userId="eac6eb22-5f14-46b4-a4ea-a86e6e8c4acc" providerId="ADAL" clId="{2EAF9E21-D6A3-40DA-83B3-F068983EE495}" dt="2022-05-12T15:15:24.635" v="2079" actId="14100"/>
        <pc:sldMkLst>
          <pc:docMk/>
          <pc:sldMk cId="1299094855" sldId="938"/>
        </pc:sldMkLst>
        <pc:spChg chg="add del mod">
          <ac:chgData name="Marta" userId="eac6eb22-5f14-46b4-a4ea-a86e6e8c4acc" providerId="ADAL" clId="{2EAF9E21-D6A3-40DA-83B3-F068983EE495}" dt="2022-05-10T14:08:21.201" v="2014" actId="20577"/>
          <ac:spMkLst>
            <pc:docMk/>
            <pc:sldMk cId="1299094855" sldId="938"/>
            <ac:spMk id="3" creationId="{1FC80CA5-1235-4AB9-BDC1-C52EEA552639}"/>
          </ac:spMkLst>
        </pc:spChg>
        <pc:spChg chg="mod">
          <ac:chgData name="Marta" userId="eac6eb22-5f14-46b4-a4ea-a86e6e8c4acc" providerId="ADAL" clId="{2EAF9E21-D6A3-40DA-83B3-F068983EE495}" dt="2022-03-10T19:36:45.421" v="688" actId="20577"/>
          <ac:spMkLst>
            <pc:docMk/>
            <pc:sldMk cId="1299094855" sldId="938"/>
            <ac:spMk id="4" creationId="{00000000-0000-0000-0000-000000000000}"/>
          </ac:spMkLst>
        </pc:spChg>
        <pc:spChg chg="add del mod">
          <ac:chgData name="Marta" userId="eac6eb22-5f14-46b4-a4ea-a86e6e8c4acc" providerId="ADAL" clId="{2EAF9E21-D6A3-40DA-83B3-F068983EE495}" dt="2022-05-10T11:08:53.521" v="975" actId="14100"/>
          <ac:spMkLst>
            <pc:docMk/>
            <pc:sldMk cId="1299094855" sldId="938"/>
            <ac:spMk id="5" creationId="{8D3B55F0-A061-404B-95F1-7BF400946FA5}"/>
          </ac:spMkLst>
        </pc:spChg>
        <pc:spChg chg="add del mod">
          <ac:chgData name="Marta" userId="eac6eb22-5f14-46b4-a4ea-a86e6e8c4acc" providerId="ADAL" clId="{2EAF9E21-D6A3-40DA-83B3-F068983EE495}" dt="2022-03-10T19:46:35.916" v="906" actId="478"/>
          <ac:spMkLst>
            <pc:docMk/>
            <pc:sldMk cId="1299094855" sldId="938"/>
            <ac:spMk id="10" creationId="{6D5EDE2A-40A4-4199-AAF2-68729E10C1E4}"/>
          </ac:spMkLst>
        </pc:spChg>
        <pc:spChg chg="add del mod">
          <ac:chgData name="Marta" userId="eac6eb22-5f14-46b4-a4ea-a86e6e8c4acc" providerId="ADAL" clId="{2EAF9E21-D6A3-40DA-83B3-F068983EE495}" dt="2022-05-10T12:01:48.263" v="1693" actId="20577"/>
          <ac:spMkLst>
            <pc:docMk/>
            <pc:sldMk cId="1299094855" sldId="938"/>
            <ac:spMk id="13" creationId="{5005F153-4A4B-4156-8D7F-ACF25D89F0C7}"/>
          </ac:spMkLst>
        </pc:spChg>
        <pc:spChg chg="add del mod">
          <ac:chgData name="Marta" userId="eac6eb22-5f14-46b4-a4ea-a86e6e8c4acc" providerId="ADAL" clId="{2EAF9E21-D6A3-40DA-83B3-F068983EE495}" dt="2022-03-10T19:46:43.838" v="917" actId="1036"/>
          <ac:spMkLst>
            <pc:docMk/>
            <pc:sldMk cId="1299094855" sldId="938"/>
            <ac:spMk id="15" creationId="{08CC5560-028E-4532-BC96-4DFDB32B8BB5}"/>
          </ac:spMkLst>
        </pc:spChg>
        <pc:spChg chg="add del mod">
          <ac:chgData name="Marta" userId="eac6eb22-5f14-46b4-a4ea-a86e6e8c4acc" providerId="ADAL" clId="{2EAF9E21-D6A3-40DA-83B3-F068983EE495}" dt="2022-05-10T12:01:35.883" v="1677" actId="1076"/>
          <ac:spMkLst>
            <pc:docMk/>
            <pc:sldMk cId="1299094855" sldId="938"/>
            <ac:spMk id="21" creationId="{EEAB7438-B57C-4838-B1FC-B2F3A517505D}"/>
          </ac:spMkLst>
        </pc:spChg>
        <pc:picChg chg="del">
          <ac:chgData name="Marta" userId="eac6eb22-5f14-46b4-a4ea-a86e6e8c4acc" providerId="ADAL" clId="{2EAF9E21-D6A3-40DA-83B3-F068983EE495}" dt="2022-03-10T19:30:41.415" v="305" actId="478"/>
          <ac:picMkLst>
            <pc:docMk/>
            <pc:sldMk cId="1299094855" sldId="938"/>
            <ac:picMk id="3" creationId="{B7C8E147-0753-4CE0-AFEF-9DC7AB03098B}"/>
          </ac:picMkLst>
        </pc:picChg>
        <pc:picChg chg="del">
          <ac:chgData name="Marta" userId="eac6eb22-5f14-46b4-a4ea-a86e6e8c4acc" providerId="ADAL" clId="{2EAF9E21-D6A3-40DA-83B3-F068983EE495}" dt="2022-03-10T19:31:02.852" v="308" actId="478"/>
          <ac:picMkLst>
            <pc:docMk/>
            <pc:sldMk cId="1299094855" sldId="938"/>
            <ac:picMk id="6" creationId="{7C81BE09-C71E-4F07-8A84-0E2EECE05AFC}"/>
          </ac:picMkLst>
        </pc:picChg>
        <pc:picChg chg="add mod">
          <ac:chgData name="Marta" userId="eac6eb22-5f14-46b4-a4ea-a86e6e8c4acc" providerId="ADAL" clId="{2EAF9E21-D6A3-40DA-83B3-F068983EE495}" dt="2022-05-12T15:15:24.635" v="2079" actId="14100"/>
          <ac:picMkLst>
            <pc:docMk/>
            <pc:sldMk cId="1299094855" sldId="938"/>
            <ac:picMk id="7" creationId="{1CFD60E1-7AFD-42E1-B8DF-1F5D1401C8A4}"/>
          </ac:picMkLst>
        </pc:picChg>
        <pc:picChg chg="add del mod">
          <ac:chgData name="Marta" userId="eac6eb22-5f14-46b4-a4ea-a86e6e8c4acc" providerId="ADAL" clId="{2EAF9E21-D6A3-40DA-83B3-F068983EE495}" dt="2022-03-10T19:46:43.838" v="917" actId="1036"/>
          <ac:picMkLst>
            <pc:docMk/>
            <pc:sldMk cId="1299094855" sldId="938"/>
            <ac:picMk id="8" creationId="{3CB5D032-D163-4CBB-82DB-14C0F945927C}"/>
          </ac:picMkLst>
        </pc:picChg>
        <pc:picChg chg="add del mod">
          <ac:chgData name="Marta" userId="eac6eb22-5f14-46b4-a4ea-a86e6e8c4acc" providerId="ADAL" clId="{2EAF9E21-D6A3-40DA-83B3-F068983EE495}" dt="2022-05-10T11:08:50.889" v="974" actId="478"/>
          <ac:picMkLst>
            <pc:docMk/>
            <pc:sldMk cId="1299094855" sldId="938"/>
            <ac:picMk id="12" creationId="{7030773B-C765-4206-B8EE-08B8A5DF8008}"/>
          </ac:picMkLst>
        </pc:picChg>
        <pc:picChg chg="add del mod">
          <ac:chgData name="Marta" userId="eac6eb22-5f14-46b4-a4ea-a86e6e8c4acc" providerId="ADAL" clId="{2EAF9E21-D6A3-40DA-83B3-F068983EE495}" dt="2022-03-10T19:46:43.838" v="917" actId="1036"/>
          <ac:picMkLst>
            <pc:docMk/>
            <pc:sldMk cId="1299094855" sldId="938"/>
            <ac:picMk id="17" creationId="{CC5ADCC9-FE1E-42B7-95D8-1B24174CACBB}"/>
          </ac:picMkLst>
        </pc:picChg>
        <pc:picChg chg="add del mod">
          <ac:chgData name="Marta" userId="eac6eb22-5f14-46b4-a4ea-a86e6e8c4acc" providerId="ADAL" clId="{2EAF9E21-D6A3-40DA-83B3-F068983EE495}" dt="2022-03-10T19:46:43.838" v="917" actId="1036"/>
          <ac:picMkLst>
            <pc:docMk/>
            <pc:sldMk cId="1299094855" sldId="938"/>
            <ac:picMk id="19" creationId="{CE76CA24-FA13-4A50-BF6B-D13219E860A0}"/>
          </ac:picMkLst>
        </pc:picChg>
      </pc:sldChg>
      <pc:sldChg chg="add modTransition">
        <pc:chgData name="Marta" userId="eac6eb22-5f14-46b4-a4ea-a86e6e8c4acc" providerId="ADAL" clId="{2EAF9E21-D6A3-40DA-83B3-F068983EE495}" dt="2022-05-12T14:40:48.433" v="2043"/>
        <pc:sldMkLst>
          <pc:docMk/>
          <pc:sldMk cId="2413251912" sldId="939"/>
        </pc:sldMkLst>
      </pc:sldChg>
      <pc:sldChg chg="add modTransition">
        <pc:chgData name="Marta" userId="eac6eb22-5f14-46b4-a4ea-a86e6e8c4acc" providerId="ADAL" clId="{2EAF9E21-D6A3-40DA-83B3-F068983EE495}" dt="2022-05-12T14:40:48.266" v="2042"/>
        <pc:sldMkLst>
          <pc:docMk/>
          <pc:sldMk cId="1642664914" sldId="940"/>
        </pc:sldMkLst>
      </pc:sldChg>
      <pc:sldChg chg="add modTransition">
        <pc:chgData name="Marta" userId="eac6eb22-5f14-46b4-a4ea-a86e6e8c4acc" providerId="ADAL" clId="{2EAF9E21-D6A3-40DA-83B3-F068983EE495}" dt="2022-05-12T14:40:48.103" v="2041"/>
        <pc:sldMkLst>
          <pc:docMk/>
          <pc:sldMk cId="468619527" sldId="941"/>
        </pc:sldMkLst>
      </pc:sldChg>
      <pc:sldChg chg="add modTransition">
        <pc:chgData name="Marta" userId="eac6eb22-5f14-46b4-a4ea-a86e6e8c4acc" providerId="ADAL" clId="{2EAF9E21-D6A3-40DA-83B3-F068983EE495}" dt="2022-05-12T14:40:47.954" v="2040"/>
        <pc:sldMkLst>
          <pc:docMk/>
          <pc:sldMk cId="2523332612" sldId="942"/>
        </pc:sldMkLst>
      </pc:sldChg>
      <pc:sldChg chg="add">
        <pc:chgData name="Marta" userId="eac6eb22-5f14-46b4-a4ea-a86e6e8c4acc" providerId="ADAL" clId="{2EAF9E21-D6A3-40DA-83B3-F068983EE495}" dt="2022-05-10T11:49:09.265" v="1432"/>
        <pc:sldMkLst>
          <pc:docMk/>
          <pc:sldMk cId="3960225318" sldId="943"/>
        </pc:sldMkLst>
      </pc:sldChg>
      <pc:sldChg chg="add">
        <pc:chgData name="Marta" userId="eac6eb22-5f14-46b4-a4ea-a86e6e8c4acc" providerId="ADAL" clId="{2EAF9E21-D6A3-40DA-83B3-F068983EE495}" dt="2022-05-10T11:49:09.381" v="1434"/>
        <pc:sldMkLst>
          <pc:docMk/>
          <pc:sldMk cId="3386605956" sldId="944"/>
        </pc:sldMkLst>
      </pc:sldChg>
      <pc:sldChg chg="add">
        <pc:chgData name="Marta" userId="eac6eb22-5f14-46b4-a4ea-a86e6e8c4acc" providerId="ADAL" clId="{2EAF9E21-D6A3-40DA-83B3-F068983EE495}" dt="2022-05-10T11:49:09.435" v="1436"/>
        <pc:sldMkLst>
          <pc:docMk/>
          <pc:sldMk cId="3763748483" sldId="945"/>
        </pc:sldMkLst>
      </pc:sldChg>
      <pc:sldChg chg="add">
        <pc:chgData name="Marta" userId="eac6eb22-5f14-46b4-a4ea-a86e6e8c4acc" providerId="ADAL" clId="{2EAF9E21-D6A3-40DA-83B3-F068983EE495}" dt="2022-05-10T11:49:09.484" v="1438"/>
        <pc:sldMkLst>
          <pc:docMk/>
          <pc:sldMk cId="3400019634" sldId="946"/>
        </pc:sldMkLst>
      </pc:sldChg>
      <pc:sldChg chg="add">
        <pc:chgData name="Marta" userId="eac6eb22-5f14-46b4-a4ea-a86e6e8c4acc" providerId="ADAL" clId="{2EAF9E21-D6A3-40DA-83B3-F068983EE495}" dt="2022-05-10T11:49:09.538" v="1440"/>
        <pc:sldMkLst>
          <pc:docMk/>
          <pc:sldMk cId="2269033203" sldId="947"/>
        </pc:sldMkLst>
      </pc:sldChg>
      <pc:sldChg chg="add">
        <pc:chgData name="Marta" userId="eac6eb22-5f14-46b4-a4ea-a86e6e8c4acc" providerId="ADAL" clId="{2EAF9E21-D6A3-40DA-83B3-F068983EE495}" dt="2022-05-10T11:49:09.590" v="1442"/>
        <pc:sldMkLst>
          <pc:docMk/>
          <pc:sldMk cId="1043217292" sldId="948"/>
        </pc:sldMkLst>
      </pc:sldChg>
      <pc:sldChg chg="add">
        <pc:chgData name="Marta" userId="eac6eb22-5f14-46b4-a4ea-a86e6e8c4acc" providerId="ADAL" clId="{2EAF9E21-D6A3-40DA-83B3-F068983EE495}" dt="2022-05-10T11:49:09.966" v="1444"/>
        <pc:sldMkLst>
          <pc:docMk/>
          <pc:sldMk cId="3822490668" sldId="949"/>
        </pc:sldMkLst>
      </pc:sldChg>
      <pc:sldChg chg="modSp add mod">
        <pc:chgData name="Marta" userId="eac6eb22-5f14-46b4-a4ea-a86e6e8c4acc" providerId="ADAL" clId="{2EAF9E21-D6A3-40DA-83B3-F068983EE495}" dt="2022-05-10T12:15:02.945" v="1939" actId="1037"/>
        <pc:sldMkLst>
          <pc:docMk/>
          <pc:sldMk cId="2680908893" sldId="950"/>
        </pc:sldMkLst>
        <pc:spChg chg="mod">
          <ac:chgData name="Marta" userId="eac6eb22-5f14-46b4-a4ea-a86e6e8c4acc" providerId="ADAL" clId="{2EAF9E21-D6A3-40DA-83B3-F068983EE495}" dt="2022-05-10T12:13:43.884" v="1914" actId="1076"/>
          <ac:spMkLst>
            <pc:docMk/>
            <pc:sldMk cId="2680908893" sldId="950"/>
            <ac:spMk id="4" creationId="{E8E02AC0-EA95-4CA2-B250-70F98D25C504}"/>
          </ac:spMkLst>
        </pc:spChg>
        <pc:picChg chg="mod">
          <ac:chgData name="Marta" userId="eac6eb22-5f14-46b4-a4ea-a86e6e8c4acc" providerId="ADAL" clId="{2EAF9E21-D6A3-40DA-83B3-F068983EE495}" dt="2022-05-10T12:15:02.945" v="1939" actId="1037"/>
          <ac:picMkLst>
            <pc:docMk/>
            <pc:sldMk cId="2680908893" sldId="950"/>
            <ac:picMk id="6" creationId="{A3AA1453-27DD-4DC6-9B21-16287777318F}"/>
          </ac:picMkLst>
        </pc:picChg>
      </pc:sldChg>
      <pc:sldChg chg="modSp add mod">
        <pc:chgData name="Marta" userId="eac6eb22-5f14-46b4-a4ea-a86e6e8c4acc" providerId="ADAL" clId="{2EAF9E21-D6A3-40DA-83B3-F068983EE495}" dt="2022-05-10T13:58:09.065" v="2011" actId="20577"/>
        <pc:sldMkLst>
          <pc:docMk/>
          <pc:sldMk cId="965821948" sldId="951"/>
        </pc:sldMkLst>
        <pc:spChg chg="mod">
          <ac:chgData name="Marta" userId="eac6eb22-5f14-46b4-a4ea-a86e6e8c4acc" providerId="ADAL" clId="{2EAF9E21-D6A3-40DA-83B3-F068983EE495}" dt="2022-05-10T13:58:09.065" v="2011" actId="20577"/>
          <ac:spMkLst>
            <pc:docMk/>
            <pc:sldMk cId="965821948" sldId="951"/>
            <ac:spMk id="2" creationId="{F49F4E2B-EEB0-4736-A001-E9CD8947E750}"/>
          </ac:spMkLst>
        </pc:spChg>
        <pc:spChg chg="mod">
          <ac:chgData name="Marta" userId="eac6eb22-5f14-46b4-a4ea-a86e6e8c4acc" providerId="ADAL" clId="{2EAF9E21-D6A3-40DA-83B3-F068983EE495}" dt="2022-05-10T13:57:42.882" v="1971"/>
          <ac:spMkLst>
            <pc:docMk/>
            <pc:sldMk cId="965821948" sldId="951"/>
            <ac:spMk id="10" creationId="{66421E13-941D-487E-9F8E-DCFA3FE9C646}"/>
          </ac:spMkLst>
        </pc:spChg>
      </pc:sldChg>
      <pc:sldMasterChg chg="add addSldLayout">
        <pc:chgData name="Marta" userId="eac6eb22-5f14-46b4-a4ea-a86e6e8c4acc" providerId="ADAL" clId="{2EAF9E21-D6A3-40DA-83B3-F068983EE495}" dt="2022-05-10T11:49:09.378" v="1433" actId="27028"/>
        <pc:sldMasterMkLst>
          <pc:docMk/>
          <pc:sldMasterMk cId="1943259863" sldId="2147483648"/>
        </pc:sldMasterMkLst>
        <pc:sldLayoutChg chg="add">
          <pc:chgData name="Marta" userId="eac6eb22-5f14-46b4-a4ea-a86e6e8c4acc" providerId="ADAL" clId="{2EAF9E21-D6A3-40DA-83B3-F068983EE495}" dt="2022-05-10T11:49:08.823" v="1423" actId="27028"/>
          <pc:sldLayoutMkLst>
            <pc:docMk/>
            <pc:sldMasterMk cId="1943259863" sldId="2147483648"/>
            <pc:sldLayoutMk cId="798862757" sldId="2147483649"/>
          </pc:sldLayoutMkLst>
        </pc:sldLayoutChg>
        <pc:sldLayoutChg chg="add">
          <pc:chgData name="Marta" userId="eac6eb22-5f14-46b4-a4ea-a86e6e8c4acc" providerId="ADAL" clId="{2EAF9E21-D6A3-40DA-83B3-F068983EE495}" dt="2022-05-10T11:49:09.149" v="1429" actId="27028"/>
          <pc:sldLayoutMkLst>
            <pc:docMk/>
            <pc:sldMasterMk cId="1943259863" sldId="2147483648"/>
            <pc:sldLayoutMk cId="3112444112" sldId="2147483650"/>
          </pc:sldLayoutMkLst>
        </pc:sldLayoutChg>
        <pc:sldLayoutChg chg="add">
          <pc:chgData name="Marta" userId="eac6eb22-5f14-46b4-a4ea-a86e6e8c4acc" providerId="ADAL" clId="{2EAF9E21-D6A3-40DA-83B3-F068983EE495}" dt="2022-05-10T11:49:09.116" v="1427" actId="27028"/>
          <pc:sldLayoutMkLst>
            <pc:docMk/>
            <pc:sldMasterMk cId="1943259863" sldId="2147483648"/>
            <pc:sldLayoutMk cId="3506778040" sldId="2147483651"/>
          </pc:sldLayoutMkLst>
        </pc:sldLayoutChg>
        <pc:sldLayoutChg chg="add">
          <pc:chgData name="Marta" userId="eac6eb22-5f14-46b4-a4ea-a86e6e8c4acc" providerId="ADAL" clId="{2EAF9E21-D6A3-40DA-83B3-F068983EE495}" dt="2022-05-10T11:49:09.025" v="1425" actId="27028"/>
          <pc:sldLayoutMkLst>
            <pc:docMk/>
            <pc:sldMasterMk cId="1943259863" sldId="2147483648"/>
            <pc:sldLayoutMk cId="4044567947" sldId="2147483652"/>
          </pc:sldLayoutMkLst>
        </pc:sldLayoutChg>
        <pc:sldLayoutChg chg="add">
          <pc:chgData name="Marta" userId="eac6eb22-5f14-46b4-a4ea-a86e6e8c4acc" providerId="ADAL" clId="{2EAF9E21-D6A3-40DA-83B3-F068983EE495}" dt="2022-05-10T11:49:09.378" v="1433" actId="27028"/>
          <pc:sldLayoutMkLst>
            <pc:docMk/>
            <pc:sldMasterMk cId="1943259863" sldId="2147483648"/>
            <pc:sldLayoutMk cId="1667374130" sldId="2147483656"/>
          </pc:sldLayoutMkLst>
        </pc:sldLayoutChg>
        <pc:sldLayoutChg chg="add">
          <pc:chgData name="Marta" userId="eac6eb22-5f14-46b4-a4ea-a86e6e8c4acc" providerId="ADAL" clId="{2EAF9E21-D6A3-40DA-83B3-F068983EE495}" dt="2022-05-10T11:49:09.263" v="1431" actId="27028"/>
          <pc:sldLayoutMkLst>
            <pc:docMk/>
            <pc:sldMasterMk cId="1943259863" sldId="2147483648"/>
            <pc:sldLayoutMk cId="571200442" sldId="2147483668"/>
          </pc:sldLayoutMkLst>
        </pc:sldLayoutChg>
      </pc:sldMasterChg>
      <pc:sldMasterChg chg="del delSldLayout">
        <pc:chgData name="Marta" userId="eac6eb22-5f14-46b4-a4ea-a86e6e8c4acc" providerId="ADAL" clId="{2EAF9E21-D6A3-40DA-83B3-F068983EE495}" dt="2022-05-10T11:41:01.540" v="1261" actId="47"/>
        <pc:sldMasterMkLst>
          <pc:docMk/>
          <pc:sldMasterMk cId="313585842" sldId="2147483689"/>
        </pc:sldMasterMkLst>
        <pc:sldLayoutChg chg="del">
          <pc:chgData name="Marta" userId="eac6eb22-5f14-46b4-a4ea-a86e6e8c4acc" providerId="ADAL" clId="{2EAF9E21-D6A3-40DA-83B3-F068983EE495}" dt="2022-05-10T11:41:01.540" v="1261" actId="47"/>
          <pc:sldLayoutMkLst>
            <pc:docMk/>
            <pc:sldMasterMk cId="313585842" sldId="2147483689"/>
            <pc:sldLayoutMk cId="2334207286" sldId="2147483690"/>
          </pc:sldLayoutMkLst>
        </pc:sldLayoutChg>
        <pc:sldLayoutChg chg="del">
          <pc:chgData name="Marta" userId="eac6eb22-5f14-46b4-a4ea-a86e6e8c4acc" providerId="ADAL" clId="{2EAF9E21-D6A3-40DA-83B3-F068983EE495}" dt="2022-05-10T11:41:01.540" v="1261" actId="47"/>
          <pc:sldLayoutMkLst>
            <pc:docMk/>
            <pc:sldMasterMk cId="313585842" sldId="2147483689"/>
            <pc:sldLayoutMk cId="1340085948" sldId="2147483691"/>
          </pc:sldLayoutMkLst>
        </pc:sldLayoutChg>
        <pc:sldLayoutChg chg="del">
          <pc:chgData name="Marta" userId="eac6eb22-5f14-46b4-a4ea-a86e6e8c4acc" providerId="ADAL" clId="{2EAF9E21-D6A3-40DA-83B3-F068983EE495}" dt="2022-05-10T11:40:59.188" v="1257" actId="47"/>
          <pc:sldLayoutMkLst>
            <pc:docMk/>
            <pc:sldMasterMk cId="313585842" sldId="2147483689"/>
            <pc:sldLayoutMk cId="2813860503" sldId="2147483701"/>
          </pc:sldLayoutMkLst>
        </pc:sldLayoutChg>
      </pc:sldMasterChg>
      <pc:sldMasterChg chg="modSp mod">
        <pc:chgData name="Marta" userId="eac6eb22-5f14-46b4-a4ea-a86e6e8c4acc" providerId="ADAL" clId="{2EAF9E21-D6A3-40DA-83B3-F068983EE495}" dt="2022-05-20T13:14:42.888" v="2149" actId="1036"/>
        <pc:sldMasterMkLst>
          <pc:docMk/>
          <pc:sldMasterMk cId="756595898" sldId="2147483863"/>
        </pc:sldMasterMkLst>
        <pc:spChg chg="mod">
          <ac:chgData name="Marta" userId="eac6eb22-5f14-46b4-a4ea-a86e6e8c4acc" providerId="ADAL" clId="{2EAF9E21-D6A3-40DA-83B3-F068983EE495}" dt="2022-05-20T13:10:34.961" v="2087" actId="20577"/>
          <ac:spMkLst>
            <pc:docMk/>
            <pc:sldMasterMk cId="756595898" sldId="2147483863"/>
            <ac:spMk id="6" creationId="{1F0C379E-C901-4435-91B9-11E96F0DCF77}"/>
          </ac:spMkLst>
        </pc:spChg>
        <pc:picChg chg="mod">
          <ac:chgData name="Marta" userId="eac6eb22-5f14-46b4-a4ea-a86e6e8c4acc" providerId="ADAL" clId="{2EAF9E21-D6A3-40DA-83B3-F068983EE495}" dt="2022-05-20T13:14:42.888" v="2149" actId="1036"/>
          <ac:picMkLst>
            <pc:docMk/>
            <pc:sldMasterMk cId="756595898" sldId="2147483863"/>
            <ac:picMk id="1026" creationId="{4A74054E-1324-4A20-B250-C5551AC32888}"/>
          </ac:picMkLst>
        </pc:picChg>
      </pc:sldMasterChg>
    </pc:docChg>
  </pc:docChgLst>
  <pc:docChgLst>
    <pc:chgData name="Marta" userId="eac6eb22-5f14-46b4-a4ea-a86e6e8c4acc" providerId="ADAL" clId="{6A11B075-55F7-4093-928F-661E86CC41D9}"/>
    <pc:docChg chg="undo custSel addSld delSld modSld addMainMaster delMainMaster addSection delSection">
      <pc:chgData name="Marta" userId="eac6eb22-5f14-46b4-a4ea-a86e6e8c4acc" providerId="ADAL" clId="{6A11B075-55F7-4093-928F-661E86CC41D9}" dt="2021-12-07T17:21:34.560" v="1216" actId="20577"/>
      <pc:docMkLst>
        <pc:docMk/>
      </pc:docMkLst>
      <pc:sldChg chg="modSp mod">
        <pc:chgData name="Marta" userId="eac6eb22-5f14-46b4-a4ea-a86e6e8c4acc" providerId="ADAL" clId="{6A11B075-55F7-4093-928F-661E86CC41D9}" dt="2021-11-11T13:35:55.738" v="19" actId="20577"/>
        <pc:sldMkLst>
          <pc:docMk/>
          <pc:sldMk cId="573922979" sldId="256"/>
        </pc:sldMkLst>
        <pc:spChg chg="mod">
          <ac:chgData name="Marta" userId="eac6eb22-5f14-46b4-a4ea-a86e6e8c4acc" providerId="ADAL" clId="{6A11B075-55F7-4093-928F-661E86CC41D9}" dt="2021-11-11T13:35:55.738" v="19" actId="20577"/>
          <ac:spMkLst>
            <pc:docMk/>
            <pc:sldMk cId="573922979" sldId="256"/>
            <ac:spMk id="4" creationId="{00000000-0000-0000-0000-000000000000}"/>
          </ac:spMkLst>
        </pc:spChg>
      </pc:sldChg>
      <pc:sldChg chg="modSp mod">
        <pc:chgData name="Marta" userId="eac6eb22-5f14-46b4-a4ea-a86e6e8c4acc" providerId="ADAL" clId="{6A11B075-55F7-4093-928F-661E86CC41D9}" dt="2021-12-07T16:28:01.549" v="1161" actId="14100"/>
        <pc:sldMkLst>
          <pc:docMk/>
          <pc:sldMk cId="2325718728" sldId="257"/>
        </pc:sldMkLst>
        <pc:spChg chg="mod">
          <ac:chgData name="Marta" userId="eac6eb22-5f14-46b4-a4ea-a86e6e8c4acc" providerId="ADAL" clId="{6A11B075-55F7-4093-928F-661E86CC41D9}" dt="2021-12-07T16:28:01.549" v="1161" actId="14100"/>
          <ac:spMkLst>
            <pc:docMk/>
            <pc:sldMk cId="2325718728" sldId="257"/>
            <ac:spMk id="10" creationId="{6D5EDE2A-40A4-4199-AAF2-68729E10C1E4}"/>
          </ac:spMkLst>
        </pc:spChg>
      </pc:sldChg>
      <pc:sldChg chg="modSp mod">
        <pc:chgData name="Marta" userId="eac6eb22-5f14-46b4-a4ea-a86e6e8c4acc" providerId="ADAL" clId="{6A11B075-55F7-4093-928F-661E86CC41D9}" dt="2021-11-11T13:38:27.838" v="112" actId="20577"/>
        <pc:sldMkLst>
          <pc:docMk/>
          <pc:sldMk cId="3246698477" sldId="259"/>
        </pc:sldMkLst>
        <pc:spChg chg="mod">
          <ac:chgData name="Marta" userId="eac6eb22-5f14-46b4-a4ea-a86e6e8c4acc" providerId="ADAL" clId="{6A11B075-55F7-4093-928F-661E86CC41D9}" dt="2021-11-11T13:38:27.838" v="112" actId="20577"/>
          <ac:spMkLst>
            <pc:docMk/>
            <pc:sldMk cId="3246698477" sldId="259"/>
            <ac:spMk id="6" creationId="{A0EE4CC9-0880-42C6-9DE7-6F418E1E107B}"/>
          </ac:spMkLst>
        </pc:spChg>
      </pc:sldChg>
      <pc:sldChg chg="add del modNotes">
        <pc:chgData name="Marta" userId="eac6eb22-5f14-46b4-a4ea-a86e6e8c4acc" providerId="ADAL" clId="{6A11B075-55F7-4093-928F-661E86CC41D9}" dt="2021-12-06T13:49:54.843" v="616" actId="27636"/>
        <pc:sldMkLst>
          <pc:docMk/>
          <pc:sldMk cId="0" sldId="260"/>
        </pc:sldMkLst>
      </pc:sldChg>
      <pc:sldChg chg="add del modNotes">
        <pc:chgData name="Marta" userId="eac6eb22-5f14-46b4-a4ea-a86e6e8c4acc" providerId="ADAL" clId="{6A11B075-55F7-4093-928F-661E86CC41D9}" dt="2021-12-06T13:49:54.852" v="617" actId="27636"/>
        <pc:sldMkLst>
          <pc:docMk/>
          <pc:sldMk cId="0" sldId="261"/>
        </pc:sldMkLst>
      </pc:sldChg>
      <pc:sldChg chg="add del modNotes">
        <pc:chgData name="Marta" userId="eac6eb22-5f14-46b4-a4ea-a86e6e8c4acc" providerId="ADAL" clId="{6A11B075-55F7-4093-928F-661E86CC41D9}" dt="2021-12-06T13:49:54.861" v="618" actId="27636"/>
        <pc:sldMkLst>
          <pc:docMk/>
          <pc:sldMk cId="0" sldId="262"/>
        </pc:sldMkLst>
      </pc:sldChg>
      <pc:sldChg chg="add del modNotes">
        <pc:chgData name="Marta" userId="eac6eb22-5f14-46b4-a4ea-a86e6e8c4acc" providerId="ADAL" clId="{6A11B075-55F7-4093-928F-661E86CC41D9}" dt="2021-12-06T13:49:54.869" v="619" actId="27636"/>
        <pc:sldMkLst>
          <pc:docMk/>
          <pc:sldMk cId="0" sldId="263"/>
        </pc:sldMkLst>
      </pc:sldChg>
      <pc:sldChg chg="add del modNotes">
        <pc:chgData name="Marta" userId="eac6eb22-5f14-46b4-a4ea-a86e6e8c4acc" providerId="ADAL" clId="{6A11B075-55F7-4093-928F-661E86CC41D9}" dt="2021-12-06T13:49:54.877" v="620" actId="27636"/>
        <pc:sldMkLst>
          <pc:docMk/>
          <pc:sldMk cId="0" sldId="264"/>
        </pc:sldMkLst>
      </pc:sldChg>
      <pc:sldChg chg="add del modNotes">
        <pc:chgData name="Marta" userId="eac6eb22-5f14-46b4-a4ea-a86e6e8c4acc" providerId="ADAL" clId="{6A11B075-55F7-4093-928F-661E86CC41D9}" dt="2021-12-06T13:49:54.885" v="621" actId="27636"/>
        <pc:sldMkLst>
          <pc:docMk/>
          <pc:sldMk cId="0" sldId="265"/>
        </pc:sldMkLst>
      </pc:sldChg>
      <pc:sldChg chg="add del modNotes">
        <pc:chgData name="Marta" userId="eac6eb22-5f14-46b4-a4ea-a86e6e8c4acc" providerId="ADAL" clId="{6A11B075-55F7-4093-928F-661E86CC41D9}" dt="2021-12-06T13:49:54.894" v="622" actId="27636"/>
        <pc:sldMkLst>
          <pc:docMk/>
          <pc:sldMk cId="0" sldId="266"/>
        </pc:sldMkLst>
      </pc:sldChg>
      <pc:sldChg chg="del">
        <pc:chgData name="Marta" userId="eac6eb22-5f14-46b4-a4ea-a86e6e8c4acc" providerId="ADAL" clId="{6A11B075-55F7-4093-928F-661E86CC41D9}" dt="2021-11-11T13:43:16.462" v="197" actId="2696"/>
        <pc:sldMkLst>
          <pc:docMk/>
          <pc:sldMk cId="24055706" sldId="266"/>
        </pc:sldMkLst>
      </pc:sldChg>
      <pc:sldChg chg="add del modNotes">
        <pc:chgData name="Marta" userId="eac6eb22-5f14-46b4-a4ea-a86e6e8c4acc" providerId="ADAL" clId="{6A11B075-55F7-4093-928F-661E86CC41D9}" dt="2021-12-06T13:49:54.902" v="623" actId="27636"/>
        <pc:sldMkLst>
          <pc:docMk/>
          <pc:sldMk cId="0" sldId="267"/>
        </pc:sldMkLst>
      </pc:sldChg>
      <pc:sldChg chg="add del modNotes">
        <pc:chgData name="Marta" userId="eac6eb22-5f14-46b4-a4ea-a86e6e8c4acc" providerId="ADAL" clId="{6A11B075-55F7-4093-928F-661E86CC41D9}" dt="2021-12-06T13:49:54.912" v="624" actId="27636"/>
        <pc:sldMkLst>
          <pc:docMk/>
          <pc:sldMk cId="0" sldId="268"/>
        </pc:sldMkLst>
      </pc:sldChg>
      <pc:sldChg chg="add del modNotes">
        <pc:chgData name="Marta" userId="eac6eb22-5f14-46b4-a4ea-a86e6e8c4acc" providerId="ADAL" clId="{6A11B075-55F7-4093-928F-661E86CC41D9}" dt="2021-12-06T13:49:54.920" v="625" actId="27636"/>
        <pc:sldMkLst>
          <pc:docMk/>
          <pc:sldMk cId="0" sldId="269"/>
        </pc:sldMkLst>
      </pc:sldChg>
      <pc:sldChg chg="add del modNotes">
        <pc:chgData name="Marta" userId="eac6eb22-5f14-46b4-a4ea-a86e6e8c4acc" providerId="ADAL" clId="{6A11B075-55F7-4093-928F-661E86CC41D9}" dt="2021-12-06T13:49:54.928" v="626" actId="27636"/>
        <pc:sldMkLst>
          <pc:docMk/>
          <pc:sldMk cId="0" sldId="270"/>
        </pc:sldMkLst>
      </pc:sldChg>
      <pc:sldChg chg="add del modNotes">
        <pc:chgData name="Marta" userId="eac6eb22-5f14-46b4-a4ea-a86e6e8c4acc" providerId="ADAL" clId="{6A11B075-55F7-4093-928F-661E86CC41D9}" dt="2021-12-06T13:49:54.937" v="627" actId="27636"/>
        <pc:sldMkLst>
          <pc:docMk/>
          <pc:sldMk cId="0" sldId="271"/>
        </pc:sldMkLst>
      </pc:sldChg>
      <pc:sldChg chg="add del modNotes">
        <pc:chgData name="Marta" userId="eac6eb22-5f14-46b4-a4ea-a86e6e8c4acc" providerId="ADAL" clId="{6A11B075-55F7-4093-928F-661E86CC41D9}" dt="2021-12-06T13:49:54.946" v="628" actId="27636"/>
        <pc:sldMkLst>
          <pc:docMk/>
          <pc:sldMk cId="0" sldId="272"/>
        </pc:sldMkLst>
      </pc:sldChg>
      <pc:sldChg chg="del">
        <pc:chgData name="Marta" userId="eac6eb22-5f14-46b4-a4ea-a86e6e8c4acc" providerId="ADAL" clId="{6A11B075-55F7-4093-928F-661E86CC41D9}" dt="2021-11-11T13:43:16.462" v="197" actId="2696"/>
        <pc:sldMkLst>
          <pc:docMk/>
          <pc:sldMk cId="1033159892" sldId="272"/>
        </pc:sldMkLst>
      </pc:sldChg>
      <pc:sldChg chg="add del modNotes">
        <pc:chgData name="Marta" userId="eac6eb22-5f14-46b4-a4ea-a86e6e8c4acc" providerId="ADAL" clId="{6A11B075-55F7-4093-928F-661E86CC41D9}" dt="2021-12-06T13:49:54.954" v="629" actId="27636"/>
        <pc:sldMkLst>
          <pc:docMk/>
          <pc:sldMk cId="0" sldId="273"/>
        </pc:sldMkLst>
      </pc:sldChg>
      <pc:sldChg chg="del">
        <pc:chgData name="Marta" userId="eac6eb22-5f14-46b4-a4ea-a86e6e8c4acc" providerId="ADAL" clId="{6A11B075-55F7-4093-928F-661E86CC41D9}" dt="2021-11-11T13:43:16.462" v="197" actId="2696"/>
        <pc:sldMkLst>
          <pc:docMk/>
          <pc:sldMk cId="277662275" sldId="273"/>
        </pc:sldMkLst>
      </pc:sldChg>
      <pc:sldChg chg="add del modNotes">
        <pc:chgData name="Marta" userId="eac6eb22-5f14-46b4-a4ea-a86e6e8c4acc" providerId="ADAL" clId="{6A11B075-55F7-4093-928F-661E86CC41D9}" dt="2021-12-06T13:49:54.963" v="630" actId="27636"/>
        <pc:sldMkLst>
          <pc:docMk/>
          <pc:sldMk cId="0" sldId="274"/>
        </pc:sldMkLst>
      </pc:sldChg>
      <pc:sldChg chg="del">
        <pc:chgData name="Marta" userId="eac6eb22-5f14-46b4-a4ea-a86e6e8c4acc" providerId="ADAL" clId="{6A11B075-55F7-4093-928F-661E86CC41D9}" dt="2021-11-11T13:43:16.462" v="197" actId="2696"/>
        <pc:sldMkLst>
          <pc:docMk/>
          <pc:sldMk cId="2102328758" sldId="274"/>
        </pc:sldMkLst>
      </pc:sldChg>
      <pc:sldChg chg="add del modNotes">
        <pc:chgData name="Marta" userId="eac6eb22-5f14-46b4-a4ea-a86e6e8c4acc" providerId="ADAL" clId="{6A11B075-55F7-4093-928F-661E86CC41D9}" dt="2021-12-06T13:49:54.970" v="631" actId="27636"/>
        <pc:sldMkLst>
          <pc:docMk/>
          <pc:sldMk cId="0" sldId="275"/>
        </pc:sldMkLst>
      </pc:sldChg>
      <pc:sldChg chg="del">
        <pc:chgData name="Marta" userId="eac6eb22-5f14-46b4-a4ea-a86e6e8c4acc" providerId="ADAL" clId="{6A11B075-55F7-4093-928F-661E86CC41D9}" dt="2021-11-11T13:43:16.462" v="197" actId="2696"/>
        <pc:sldMkLst>
          <pc:docMk/>
          <pc:sldMk cId="810840618" sldId="275"/>
        </pc:sldMkLst>
      </pc:sldChg>
      <pc:sldChg chg="add del modNotes">
        <pc:chgData name="Marta" userId="eac6eb22-5f14-46b4-a4ea-a86e6e8c4acc" providerId="ADAL" clId="{6A11B075-55F7-4093-928F-661E86CC41D9}" dt="2021-12-06T13:49:54.978" v="632" actId="27636"/>
        <pc:sldMkLst>
          <pc:docMk/>
          <pc:sldMk cId="0" sldId="276"/>
        </pc:sldMkLst>
      </pc:sldChg>
      <pc:sldChg chg="del">
        <pc:chgData name="Marta" userId="eac6eb22-5f14-46b4-a4ea-a86e6e8c4acc" providerId="ADAL" clId="{6A11B075-55F7-4093-928F-661E86CC41D9}" dt="2021-11-11T13:43:16.462" v="197" actId="2696"/>
        <pc:sldMkLst>
          <pc:docMk/>
          <pc:sldMk cId="3817157051" sldId="276"/>
        </pc:sldMkLst>
      </pc:sldChg>
      <pc:sldChg chg="add del modNotes">
        <pc:chgData name="Marta" userId="eac6eb22-5f14-46b4-a4ea-a86e6e8c4acc" providerId="ADAL" clId="{6A11B075-55F7-4093-928F-661E86CC41D9}" dt="2021-12-06T13:49:54.986" v="633" actId="27636"/>
        <pc:sldMkLst>
          <pc:docMk/>
          <pc:sldMk cId="0" sldId="277"/>
        </pc:sldMkLst>
      </pc:sldChg>
      <pc:sldChg chg="del">
        <pc:chgData name="Marta" userId="eac6eb22-5f14-46b4-a4ea-a86e6e8c4acc" providerId="ADAL" clId="{6A11B075-55F7-4093-928F-661E86CC41D9}" dt="2021-11-11T13:43:16.462" v="197" actId="2696"/>
        <pc:sldMkLst>
          <pc:docMk/>
          <pc:sldMk cId="845316378" sldId="277"/>
        </pc:sldMkLst>
      </pc:sldChg>
      <pc:sldChg chg="add del modNotes">
        <pc:chgData name="Marta" userId="eac6eb22-5f14-46b4-a4ea-a86e6e8c4acc" providerId="ADAL" clId="{6A11B075-55F7-4093-928F-661E86CC41D9}" dt="2021-12-06T13:49:54.993" v="634" actId="27636"/>
        <pc:sldMkLst>
          <pc:docMk/>
          <pc:sldMk cId="0" sldId="278"/>
        </pc:sldMkLst>
      </pc:sldChg>
      <pc:sldChg chg="add del modNotes">
        <pc:chgData name="Marta" userId="eac6eb22-5f14-46b4-a4ea-a86e6e8c4acc" providerId="ADAL" clId="{6A11B075-55F7-4093-928F-661E86CC41D9}" dt="2021-12-06T13:49:55" v="635" actId="27636"/>
        <pc:sldMkLst>
          <pc:docMk/>
          <pc:sldMk cId="0" sldId="279"/>
        </pc:sldMkLst>
      </pc:sldChg>
      <pc:sldChg chg="add del modNotes">
        <pc:chgData name="Marta" userId="eac6eb22-5f14-46b4-a4ea-a86e6e8c4acc" providerId="ADAL" clId="{6A11B075-55F7-4093-928F-661E86CC41D9}" dt="2021-12-06T13:49:55.015" v="636" actId="27636"/>
        <pc:sldMkLst>
          <pc:docMk/>
          <pc:sldMk cId="0" sldId="280"/>
        </pc:sldMkLst>
      </pc:sldChg>
      <pc:sldChg chg="del">
        <pc:chgData name="Marta" userId="eac6eb22-5f14-46b4-a4ea-a86e6e8c4acc" providerId="ADAL" clId="{6A11B075-55F7-4093-928F-661E86CC41D9}" dt="2021-11-11T13:43:16.462" v="197" actId="2696"/>
        <pc:sldMkLst>
          <pc:docMk/>
          <pc:sldMk cId="3184647834" sldId="280"/>
        </pc:sldMkLst>
      </pc:sldChg>
      <pc:sldChg chg="del">
        <pc:chgData name="Marta" userId="eac6eb22-5f14-46b4-a4ea-a86e6e8c4acc" providerId="ADAL" clId="{6A11B075-55F7-4093-928F-661E86CC41D9}" dt="2021-11-11T13:43:16.462" v="197" actId="2696"/>
        <pc:sldMkLst>
          <pc:docMk/>
          <pc:sldMk cId="3645085013" sldId="281"/>
        </pc:sldMkLst>
      </pc:sldChg>
      <pc:sldChg chg="del">
        <pc:chgData name="Marta" userId="eac6eb22-5f14-46b4-a4ea-a86e6e8c4acc" providerId="ADAL" clId="{6A11B075-55F7-4093-928F-661E86CC41D9}" dt="2021-11-11T13:43:16.462" v="197" actId="2696"/>
        <pc:sldMkLst>
          <pc:docMk/>
          <pc:sldMk cId="3927574453" sldId="282"/>
        </pc:sldMkLst>
      </pc:sldChg>
      <pc:sldChg chg="del">
        <pc:chgData name="Marta" userId="eac6eb22-5f14-46b4-a4ea-a86e6e8c4acc" providerId="ADAL" clId="{6A11B075-55F7-4093-928F-661E86CC41D9}" dt="2021-11-11T13:43:16.462" v="197" actId="2696"/>
        <pc:sldMkLst>
          <pc:docMk/>
          <pc:sldMk cId="3612526392" sldId="300"/>
        </pc:sldMkLst>
      </pc:sldChg>
      <pc:sldChg chg="del">
        <pc:chgData name="Marta" userId="eac6eb22-5f14-46b4-a4ea-a86e6e8c4acc" providerId="ADAL" clId="{6A11B075-55F7-4093-928F-661E86CC41D9}" dt="2021-11-11T13:43:16.462" v="197" actId="2696"/>
        <pc:sldMkLst>
          <pc:docMk/>
          <pc:sldMk cId="3781590986" sldId="303"/>
        </pc:sldMkLst>
      </pc:sldChg>
      <pc:sldChg chg="del">
        <pc:chgData name="Marta" userId="eac6eb22-5f14-46b4-a4ea-a86e6e8c4acc" providerId="ADAL" clId="{6A11B075-55F7-4093-928F-661E86CC41D9}" dt="2021-11-11T13:43:16.462" v="197" actId="2696"/>
        <pc:sldMkLst>
          <pc:docMk/>
          <pc:sldMk cId="820641223" sldId="304"/>
        </pc:sldMkLst>
      </pc:sldChg>
      <pc:sldChg chg="del">
        <pc:chgData name="Marta" userId="eac6eb22-5f14-46b4-a4ea-a86e6e8c4acc" providerId="ADAL" clId="{6A11B075-55F7-4093-928F-661E86CC41D9}" dt="2021-11-11T13:43:16.462" v="197" actId="2696"/>
        <pc:sldMkLst>
          <pc:docMk/>
          <pc:sldMk cId="2002320644" sldId="306"/>
        </pc:sldMkLst>
      </pc:sldChg>
      <pc:sldChg chg="del">
        <pc:chgData name="Marta" userId="eac6eb22-5f14-46b4-a4ea-a86e6e8c4acc" providerId="ADAL" clId="{6A11B075-55F7-4093-928F-661E86CC41D9}" dt="2021-11-11T13:43:16.462" v="197" actId="2696"/>
        <pc:sldMkLst>
          <pc:docMk/>
          <pc:sldMk cId="3060349664" sldId="307"/>
        </pc:sldMkLst>
      </pc:sldChg>
      <pc:sldChg chg="del">
        <pc:chgData name="Marta" userId="eac6eb22-5f14-46b4-a4ea-a86e6e8c4acc" providerId="ADAL" clId="{6A11B075-55F7-4093-928F-661E86CC41D9}" dt="2021-11-11T13:43:16.462" v="197" actId="2696"/>
        <pc:sldMkLst>
          <pc:docMk/>
          <pc:sldMk cId="1444970342" sldId="308"/>
        </pc:sldMkLst>
      </pc:sldChg>
      <pc:sldChg chg="del">
        <pc:chgData name="Marta" userId="eac6eb22-5f14-46b4-a4ea-a86e6e8c4acc" providerId="ADAL" clId="{6A11B075-55F7-4093-928F-661E86CC41D9}" dt="2021-11-11T13:43:16.462" v="197" actId="2696"/>
        <pc:sldMkLst>
          <pc:docMk/>
          <pc:sldMk cId="2274806815" sldId="309"/>
        </pc:sldMkLst>
      </pc:sldChg>
      <pc:sldChg chg="del">
        <pc:chgData name="Marta" userId="eac6eb22-5f14-46b4-a4ea-a86e6e8c4acc" providerId="ADAL" clId="{6A11B075-55F7-4093-928F-661E86CC41D9}" dt="2021-11-11T13:43:16.462" v="197" actId="2696"/>
        <pc:sldMkLst>
          <pc:docMk/>
          <pc:sldMk cId="2566255380" sldId="310"/>
        </pc:sldMkLst>
      </pc:sldChg>
      <pc:sldChg chg="del">
        <pc:chgData name="Marta" userId="eac6eb22-5f14-46b4-a4ea-a86e6e8c4acc" providerId="ADAL" clId="{6A11B075-55F7-4093-928F-661E86CC41D9}" dt="2021-11-11T13:43:16.462" v="197" actId="2696"/>
        <pc:sldMkLst>
          <pc:docMk/>
          <pc:sldMk cId="3342761892" sldId="311"/>
        </pc:sldMkLst>
      </pc:sldChg>
      <pc:sldChg chg="del">
        <pc:chgData name="Marta" userId="eac6eb22-5f14-46b4-a4ea-a86e6e8c4acc" providerId="ADAL" clId="{6A11B075-55F7-4093-928F-661E86CC41D9}" dt="2021-11-11T13:43:16.462" v="197" actId="2696"/>
        <pc:sldMkLst>
          <pc:docMk/>
          <pc:sldMk cId="3241508373" sldId="312"/>
        </pc:sldMkLst>
      </pc:sldChg>
      <pc:sldChg chg="del">
        <pc:chgData name="Marta" userId="eac6eb22-5f14-46b4-a4ea-a86e6e8c4acc" providerId="ADAL" clId="{6A11B075-55F7-4093-928F-661E86CC41D9}" dt="2021-11-11T13:43:16.462" v="197" actId="2696"/>
        <pc:sldMkLst>
          <pc:docMk/>
          <pc:sldMk cId="2382696034" sldId="313"/>
        </pc:sldMkLst>
      </pc:sldChg>
      <pc:sldChg chg="del">
        <pc:chgData name="Marta" userId="eac6eb22-5f14-46b4-a4ea-a86e6e8c4acc" providerId="ADAL" clId="{6A11B075-55F7-4093-928F-661E86CC41D9}" dt="2021-11-11T13:43:16.462" v="197" actId="2696"/>
        <pc:sldMkLst>
          <pc:docMk/>
          <pc:sldMk cId="4090473518" sldId="314"/>
        </pc:sldMkLst>
      </pc:sldChg>
      <pc:sldChg chg="del">
        <pc:chgData name="Marta" userId="eac6eb22-5f14-46b4-a4ea-a86e6e8c4acc" providerId="ADAL" clId="{6A11B075-55F7-4093-928F-661E86CC41D9}" dt="2021-11-11T13:43:16.462" v="197" actId="2696"/>
        <pc:sldMkLst>
          <pc:docMk/>
          <pc:sldMk cId="2480905875" sldId="315"/>
        </pc:sldMkLst>
      </pc:sldChg>
      <pc:sldChg chg="del">
        <pc:chgData name="Marta" userId="eac6eb22-5f14-46b4-a4ea-a86e6e8c4acc" providerId="ADAL" clId="{6A11B075-55F7-4093-928F-661E86CC41D9}" dt="2021-11-11T13:43:16.462" v="197" actId="2696"/>
        <pc:sldMkLst>
          <pc:docMk/>
          <pc:sldMk cId="337922122" sldId="317"/>
        </pc:sldMkLst>
      </pc:sldChg>
      <pc:sldChg chg="del">
        <pc:chgData name="Marta" userId="eac6eb22-5f14-46b4-a4ea-a86e6e8c4acc" providerId="ADAL" clId="{6A11B075-55F7-4093-928F-661E86CC41D9}" dt="2021-11-11T13:43:16.462" v="197" actId="2696"/>
        <pc:sldMkLst>
          <pc:docMk/>
          <pc:sldMk cId="3636245411" sldId="383"/>
        </pc:sldMkLst>
      </pc:sldChg>
      <pc:sldChg chg="del">
        <pc:chgData name="Marta" userId="eac6eb22-5f14-46b4-a4ea-a86e6e8c4acc" providerId="ADAL" clId="{6A11B075-55F7-4093-928F-661E86CC41D9}" dt="2021-11-11T13:43:16.462" v="197" actId="2696"/>
        <pc:sldMkLst>
          <pc:docMk/>
          <pc:sldMk cId="3149240990" sldId="402"/>
        </pc:sldMkLst>
      </pc:sldChg>
      <pc:sldChg chg="del">
        <pc:chgData name="Marta" userId="eac6eb22-5f14-46b4-a4ea-a86e6e8c4acc" providerId="ADAL" clId="{6A11B075-55F7-4093-928F-661E86CC41D9}" dt="2021-11-11T13:43:16.462" v="197" actId="2696"/>
        <pc:sldMkLst>
          <pc:docMk/>
          <pc:sldMk cId="3997003595" sldId="403"/>
        </pc:sldMkLst>
      </pc:sldChg>
      <pc:sldChg chg="del">
        <pc:chgData name="Marta" userId="eac6eb22-5f14-46b4-a4ea-a86e6e8c4acc" providerId="ADAL" clId="{6A11B075-55F7-4093-928F-661E86CC41D9}" dt="2021-11-11T13:43:16.462" v="197" actId="2696"/>
        <pc:sldMkLst>
          <pc:docMk/>
          <pc:sldMk cId="2673223902" sldId="404"/>
        </pc:sldMkLst>
      </pc:sldChg>
      <pc:sldChg chg="del">
        <pc:chgData name="Marta" userId="eac6eb22-5f14-46b4-a4ea-a86e6e8c4acc" providerId="ADAL" clId="{6A11B075-55F7-4093-928F-661E86CC41D9}" dt="2021-11-11T13:43:16.462" v="197" actId="2696"/>
        <pc:sldMkLst>
          <pc:docMk/>
          <pc:sldMk cId="2328248931" sldId="405"/>
        </pc:sldMkLst>
      </pc:sldChg>
      <pc:sldChg chg="del">
        <pc:chgData name="Marta" userId="eac6eb22-5f14-46b4-a4ea-a86e6e8c4acc" providerId="ADAL" clId="{6A11B075-55F7-4093-928F-661E86CC41D9}" dt="2021-11-11T13:43:16.462" v="197" actId="2696"/>
        <pc:sldMkLst>
          <pc:docMk/>
          <pc:sldMk cId="1901064434" sldId="406"/>
        </pc:sldMkLst>
      </pc:sldChg>
      <pc:sldChg chg="del">
        <pc:chgData name="Marta" userId="eac6eb22-5f14-46b4-a4ea-a86e6e8c4acc" providerId="ADAL" clId="{6A11B075-55F7-4093-928F-661E86CC41D9}" dt="2021-11-11T13:43:16.462" v="197" actId="2696"/>
        <pc:sldMkLst>
          <pc:docMk/>
          <pc:sldMk cId="3970851802" sldId="446"/>
        </pc:sldMkLst>
      </pc:sldChg>
      <pc:sldChg chg="addSp delSp modSp mod">
        <pc:chgData name="Marta" userId="eac6eb22-5f14-46b4-a4ea-a86e6e8c4acc" providerId="ADAL" clId="{6A11B075-55F7-4093-928F-661E86CC41D9}" dt="2021-12-07T17:21:34.560" v="1216" actId="20577"/>
        <pc:sldMkLst>
          <pc:docMk/>
          <pc:sldMk cId="2693195115" sldId="461"/>
        </pc:sldMkLst>
        <pc:spChg chg="add del mod ord">
          <ac:chgData name="Marta" userId="eac6eb22-5f14-46b4-a4ea-a86e6e8c4acc" providerId="ADAL" clId="{6A11B075-55F7-4093-928F-661E86CC41D9}" dt="2021-11-11T14:02:44.341" v="445" actId="478"/>
          <ac:spMkLst>
            <pc:docMk/>
            <pc:sldMk cId="2693195115" sldId="461"/>
            <ac:spMk id="4" creationId="{A73E9FA9-7726-4337-8AF7-AF81AE00EC78}"/>
          </ac:spMkLst>
        </pc:spChg>
        <pc:spChg chg="add mod">
          <ac:chgData name="Marta" userId="eac6eb22-5f14-46b4-a4ea-a86e6e8c4acc" providerId="ADAL" clId="{6A11B075-55F7-4093-928F-661E86CC41D9}" dt="2021-12-07T16:14:13.196" v="1083" actId="120"/>
          <ac:spMkLst>
            <pc:docMk/>
            <pc:sldMk cId="2693195115" sldId="461"/>
            <ac:spMk id="4" creationId="{FDB68BBA-EE61-4113-AD58-6F96D333105C}"/>
          </ac:spMkLst>
        </pc:spChg>
        <pc:spChg chg="add mod">
          <ac:chgData name="Marta" userId="eac6eb22-5f14-46b4-a4ea-a86e6e8c4acc" providerId="ADAL" clId="{6A11B075-55F7-4093-928F-661E86CC41D9}" dt="2021-12-07T16:14:13.196" v="1083" actId="120"/>
          <ac:spMkLst>
            <pc:docMk/>
            <pc:sldMk cId="2693195115" sldId="461"/>
            <ac:spMk id="10" creationId="{12386575-8FA1-4E4B-8076-656559653B6E}"/>
          </ac:spMkLst>
        </pc:spChg>
        <pc:spChg chg="mod">
          <ac:chgData name="Marta" userId="eac6eb22-5f14-46b4-a4ea-a86e6e8c4acc" providerId="ADAL" clId="{6A11B075-55F7-4093-928F-661E86CC41D9}" dt="2021-12-07T17:21:34.560" v="1216" actId="20577"/>
          <ac:spMkLst>
            <pc:docMk/>
            <pc:sldMk cId="2693195115" sldId="461"/>
            <ac:spMk id="14" creationId="{81CEB081-CD23-4709-BA68-D3043B6010C2}"/>
          </ac:spMkLst>
        </pc:spChg>
        <pc:spChg chg="mod">
          <ac:chgData name="Marta" userId="eac6eb22-5f14-46b4-a4ea-a86e6e8c4acc" providerId="ADAL" clId="{6A11B075-55F7-4093-928F-661E86CC41D9}" dt="2021-12-06T15:30:53.017" v="644"/>
          <ac:spMkLst>
            <pc:docMk/>
            <pc:sldMk cId="2693195115" sldId="461"/>
            <ac:spMk id="16" creationId="{A188A548-96A8-4D2F-8179-7CB96D16B0F5}"/>
          </ac:spMkLst>
        </pc:spChg>
        <pc:grpChg chg="add mod">
          <ac:chgData name="Marta" userId="eac6eb22-5f14-46b4-a4ea-a86e6e8c4acc" providerId="ADAL" clId="{6A11B075-55F7-4093-928F-661E86CC41D9}" dt="2021-12-07T16:11:46.204" v="1082" actId="164"/>
          <ac:grpSpMkLst>
            <pc:docMk/>
            <pc:sldMk cId="2693195115" sldId="461"/>
            <ac:grpSpMk id="2" creationId="{C79CE5A5-5DF8-401C-A93E-78CC4FBBC76C}"/>
          </ac:grpSpMkLst>
        </pc:grpChg>
        <pc:picChg chg="add del mod">
          <ac:chgData name="Marta" userId="eac6eb22-5f14-46b4-a4ea-a86e6e8c4acc" providerId="ADAL" clId="{6A11B075-55F7-4093-928F-661E86CC41D9}" dt="2021-12-07T16:01:34.165" v="1050" actId="478"/>
          <ac:picMkLst>
            <pc:docMk/>
            <pc:sldMk cId="2693195115" sldId="461"/>
            <ac:picMk id="3" creationId="{0A01A819-6941-4C3D-AB15-E23267640927}"/>
          </ac:picMkLst>
        </pc:picChg>
        <pc:picChg chg="add del mod">
          <ac:chgData name="Marta" userId="eac6eb22-5f14-46b4-a4ea-a86e6e8c4acc" providerId="ADAL" clId="{6A11B075-55F7-4093-928F-661E86CC41D9}" dt="2021-11-11T13:40:56.414" v="134" actId="478"/>
          <ac:picMkLst>
            <pc:docMk/>
            <pc:sldMk cId="2693195115" sldId="461"/>
            <ac:picMk id="3" creationId="{411BEC32-161D-4BBC-9FFF-DD2FB29D6334}"/>
          </ac:picMkLst>
        </pc:picChg>
        <pc:picChg chg="add del mod">
          <ac:chgData name="Marta" userId="eac6eb22-5f14-46b4-a4ea-a86e6e8c4acc" providerId="ADAL" clId="{6A11B075-55F7-4093-928F-661E86CC41D9}" dt="2021-11-11T13:41:52.598" v="184" actId="478"/>
          <ac:picMkLst>
            <pc:docMk/>
            <pc:sldMk cId="2693195115" sldId="461"/>
            <ac:picMk id="6" creationId="{54013BE9-93C1-457D-B9D8-A5CE760F7B7E}"/>
          </ac:picMkLst>
        </pc:picChg>
        <pc:picChg chg="add mod">
          <ac:chgData name="Marta" userId="eac6eb22-5f14-46b4-a4ea-a86e6e8c4acc" providerId="ADAL" clId="{6A11B075-55F7-4093-928F-661E86CC41D9}" dt="2021-12-07T16:11:46.204" v="1082" actId="164"/>
          <ac:picMkLst>
            <pc:docMk/>
            <pc:sldMk cId="2693195115" sldId="461"/>
            <ac:picMk id="6" creationId="{9E75CF73-2E8F-4C6C-A071-BF38167A90A5}"/>
          </ac:picMkLst>
        </pc:picChg>
        <pc:picChg chg="add mod modCrop">
          <ac:chgData name="Marta" userId="eac6eb22-5f14-46b4-a4ea-a86e6e8c4acc" providerId="ADAL" clId="{6A11B075-55F7-4093-928F-661E86CC41D9}" dt="2021-12-07T16:11:46.204" v="1082" actId="164"/>
          <ac:picMkLst>
            <pc:docMk/>
            <pc:sldMk cId="2693195115" sldId="461"/>
            <ac:picMk id="8" creationId="{57E88512-9EA3-409D-903E-62C7CEB57C89}"/>
          </ac:picMkLst>
        </pc:picChg>
        <pc:picChg chg="add del mod">
          <ac:chgData name="Marta" userId="eac6eb22-5f14-46b4-a4ea-a86e6e8c4acc" providerId="ADAL" clId="{6A11B075-55F7-4093-928F-661E86CC41D9}" dt="2021-11-11T14:02:44.341" v="445" actId="478"/>
          <ac:picMkLst>
            <pc:docMk/>
            <pc:sldMk cId="2693195115" sldId="461"/>
            <ac:picMk id="8" creationId="{F1735F0F-702F-4173-A7E5-148E85D5A085}"/>
          </ac:picMkLst>
        </pc:picChg>
        <pc:picChg chg="add mod">
          <ac:chgData name="Marta" userId="eac6eb22-5f14-46b4-a4ea-a86e6e8c4acc" providerId="ADAL" clId="{6A11B075-55F7-4093-928F-661E86CC41D9}" dt="2021-12-07T16:11:46.204" v="1082" actId="164"/>
          <ac:picMkLst>
            <pc:docMk/>
            <pc:sldMk cId="2693195115" sldId="461"/>
            <ac:picMk id="9" creationId="{7766D188-48CF-46FC-BEDB-C3CB8583C789}"/>
          </ac:picMkLst>
        </pc:picChg>
        <pc:picChg chg="add mod">
          <ac:chgData name="Marta" userId="eac6eb22-5f14-46b4-a4ea-a86e6e8c4acc" providerId="ADAL" clId="{6A11B075-55F7-4093-928F-661E86CC41D9}" dt="2021-12-07T16:11:46.204" v="1082" actId="164"/>
          <ac:picMkLst>
            <pc:docMk/>
            <pc:sldMk cId="2693195115" sldId="461"/>
            <ac:picMk id="13" creationId="{1A52AD2F-2D7F-4E23-B285-7EDB38483C34}"/>
          </ac:picMkLst>
        </pc:picChg>
        <pc:picChg chg="del">
          <ac:chgData name="Marta" userId="eac6eb22-5f14-46b4-a4ea-a86e6e8c4acc" providerId="ADAL" clId="{6A11B075-55F7-4093-928F-661E86CC41D9}" dt="2021-11-11T13:39:20.480" v="113" actId="478"/>
          <ac:picMkLst>
            <pc:docMk/>
            <pc:sldMk cId="2693195115" sldId="461"/>
            <ac:picMk id="17" creationId="{8C1CD154-B1CD-40BB-B4D4-127D55F083B6}"/>
          </ac:picMkLst>
        </pc:picChg>
        <pc:picChg chg="del">
          <ac:chgData name="Marta" userId="eac6eb22-5f14-46b4-a4ea-a86e6e8c4acc" providerId="ADAL" clId="{6A11B075-55F7-4093-928F-661E86CC41D9}" dt="2021-11-11T13:42:43.565" v="196" actId="478"/>
          <ac:picMkLst>
            <pc:docMk/>
            <pc:sldMk cId="2693195115" sldId="461"/>
            <ac:picMk id="18" creationId="{1B32A7DD-4CA4-4E37-B4F8-972AA1FE39CB}"/>
          </ac:picMkLst>
        </pc:picChg>
      </pc:sldChg>
      <pc:sldChg chg="del">
        <pc:chgData name="Marta" userId="eac6eb22-5f14-46b4-a4ea-a86e6e8c4acc" providerId="ADAL" clId="{6A11B075-55F7-4093-928F-661E86CC41D9}" dt="2021-11-11T13:44:42.599" v="212" actId="47"/>
        <pc:sldMkLst>
          <pc:docMk/>
          <pc:sldMk cId="1484635905" sldId="753"/>
        </pc:sldMkLst>
      </pc:sldChg>
      <pc:sldChg chg="modSp mod">
        <pc:chgData name="Marta" userId="eac6eb22-5f14-46b4-a4ea-a86e6e8c4acc" providerId="ADAL" clId="{6A11B075-55F7-4093-928F-661E86CC41D9}" dt="2021-11-15T18:55:27.023" v="453" actId="113"/>
        <pc:sldMkLst>
          <pc:docMk/>
          <pc:sldMk cId="2932444859" sldId="756"/>
        </pc:sldMkLst>
        <pc:spChg chg="mod">
          <ac:chgData name="Marta" userId="eac6eb22-5f14-46b4-a4ea-a86e6e8c4acc" providerId="ADAL" clId="{6A11B075-55F7-4093-928F-661E86CC41D9}" dt="2021-11-15T18:55:27.023" v="453" actId="113"/>
          <ac:spMkLst>
            <pc:docMk/>
            <pc:sldMk cId="2932444859" sldId="756"/>
            <ac:spMk id="8" creationId="{994CAA25-984D-4484-838B-9B092E7155F2}"/>
          </ac:spMkLst>
        </pc:spChg>
      </pc:sldChg>
      <pc:sldChg chg="addSp delSp modSp mod">
        <pc:chgData name="Marta" userId="eac6eb22-5f14-46b4-a4ea-a86e6e8c4acc" providerId="ADAL" clId="{6A11B075-55F7-4093-928F-661E86CC41D9}" dt="2021-12-07T16:02:53.133" v="1079" actId="1076"/>
        <pc:sldMkLst>
          <pc:docMk/>
          <pc:sldMk cId="2545719771" sldId="758"/>
        </pc:sldMkLst>
        <pc:spChg chg="add del mod">
          <ac:chgData name="Marta" userId="eac6eb22-5f14-46b4-a4ea-a86e6e8c4acc" providerId="ADAL" clId="{6A11B075-55F7-4093-928F-661E86CC41D9}" dt="2021-12-07T15:31:35.936" v="1016" actId="478"/>
          <ac:spMkLst>
            <pc:docMk/>
            <pc:sldMk cId="2545719771" sldId="758"/>
            <ac:spMk id="5" creationId="{2C4516AB-8E24-4AC2-A694-027AAAB3155A}"/>
          </ac:spMkLst>
        </pc:spChg>
        <pc:spChg chg="add mod">
          <ac:chgData name="Marta" userId="eac6eb22-5f14-46b4-a4ea-a86e6e8c4acc" providerId="ADAL" clId="{6A11B075-55F7-4093-928F-661E86CC41D9}" dt="2021-12-07T15:32:28.664" v="1026" actId="255"/>
          <ac:spMkLst>
            <pc:docMk/>
            <pc:sldMk cId="2545719771" sldId="758"/>
            <ac:spMk id="8" creationId="{AF806B54-71B7-49E8-BAB6-21E067B417B7}"/>
          </ac:spMkLst>
        </pc:spChg>
        <pc:spChg chg="mod">
          <ac:chgData name="Marta" userId="eac6eb22-5f14-46b4-a4ea-a86e6e8c4acc" providerId="ADAL" clId="{6A11B075-55F7-4093-928F-661E86CC41D9}" dt="2021-12-06T15:31:15.338" v="645"/>
          <ac:spMkLst>
            <pc:docMk/>
            <pc:sldMk cId="2545719771" sldId="758"/>
            <ac:spMk id="10" creationId="{1E23D50A-ACC5-4114-A58D-AE375077ED02}"/>
          </ac:spMkLst>
        </pc:spChg>
        <pc:spChg chg="add mod">
          <ac:chgData name="Marta" userId="eac6eb22-5f14-46b4-a4ea-a86e6e8c4acc" providerId="ADAL" clId="{6A11B075-55F7-4093-928F-661E86CC41D9}" dt="2021-12-07T15:32:22.566" v="1025" actId="255"/>
          <ac:spMkLst>
            <pc:docMk/>
            <pc:sldMk cId="2545719771" sldId="758"/>
            <ac:spMk id="14" creationId="{6DAF72CE-7909-4928-A840-D611A64A151F}"/>
          </ac:spMkLst>
        </pc:spChg>
        <pc:spChg chg="add mod">
          <ac:chgData name="Marta" userId="eac6eb22-5f14-46b4-a4ea-a86e6e8c4acc" providerId="ADAL" clId="{6A11B075-55F7-4093-928F-661E86CC41D9}" dt="2021-12-07T16:02:43.871" v="1077" actId="255"/>
          <ac:spMkLst>
            <pc:docMk/>
            <pc:sldMk cId="2545719771" sldId="758"/>
            <ac:spMk id="23" creationId="{7A52CE67-EE8A-4CAF-BB7D-9AEA9A9219CA}"/>
          </ac:spMkLst>
        </pc:spChg>
        <pc:spChg chg="add mod">
          <ac:chgData name="Marta" userId="eac6eb22-5f14-46b4-a4ea-a86e6e8c4acc" providerId="ADAL" clId="{6A11B075-55F7-4093-928F-661E86CC41D9}" dt="2021-12-07T16:02:48.455" v="1078" actId="255"/>
          <ac:spMkLst>
            <pc:docMk/>
            <pc:sldMk cId="2545719771" sldId="758"/>
            <ac:spMk id="25" creationId="{C919A2A2-B677-437C-A977-1C95C7F674F4}"/>
          </ac:spMkLst>
        </pc:spChg>
        <pc:grpChg chg="add del mod">
          <ac:chgData name="Marta" userId="eac6eb22-5f14-46b4-a4ea-a86e6e8c4acc" providerId="ADAL" clId="{6A11B075-55F7-4093-928F-661E86CC41D9}" dt="2021-12-07T16:02:23.330" v="1072" actId="478"/>
          <ac:grpSpMkLst>
            <pc:docMk/>
            <pc:sldMk cId="2545719771" sldId="758"/>
            <ac:grpSpMk id="19" creationId="{9CF8B616-48A4-4377-AB3E-4751CE687EDE}"/>
          </ac:grpSpMkLst>
        </pc:grpChg>
        <pc:grpChg chg="add mod">
          <ac:chgData name="Marta" userId="eac6eb22-5f14-46b4-a4ea-a86e6e8c4acc" providerId="ADAL" clId="{6A11B075-55F7-4093-928F-661E86CC41D9}" dt="2021-12-07T16:02:39.594" v="1076" actId="1076"/>
          <ac:grpSpMkLst>
            <pc:docMk/>
            <pc:sldMk cId="2545719771" sldId="758"/>
            <ac:grpSpMk id="32" creationId="{6EEE6A49-3D1F-442A-B275-11987EB26FB2}"/>
          </ac:grpSpMkLst>
        </pc:grpChg>
        <pc:picChg chg="del">
          <ac:chgData name="Marta" userId="eac6eb22-5f14-46b4-a4ea-a86e6e8c4acc" providerId="ADAL" clId="{6A11B075-55F7-4093-928F-661E86CC41D9}" dt="2021-11-11T13:43:31.407" v="198" actId="478"/>
          <ac:picMkLst>
            <pc:docMk/>
            <pc:sldMk cId="2545719771" sldId="758"/>
            <ac:picMk id="3" creationId="{49E2599A-1CF7-48B1-9A9D-C5F15A4B5A6F}"/>
          </ac:picMkLst>
        </pc:picChg>
        <pc:picChg chg="add mod">
          <ac:chgData name="Marta" userId="eac6eb22-5f14-46b4-a4ea-a86e6e8c4acc" providerId="ADAL" clId="{6A11B075-55F7-4093-928F-661E86CC41D9}" dt="2021-12-07T15:32:05.912" v="1022" actId="164"/>
          <ac:picMkLst>
            <pc:docMk/>
            <pc:sldMk cId="2545719771" sldId="758"/>
            <ac:picMk id="3" creationId="{67EBCE09-DCCF-45BC-8AF7-945BBF03FB47}"/>
          </ac:picMkLst>
        </pc:picChg>
        <pc:picChg chg="add del mod">
          <ac:chgData name="Marta" userId="eac6eb22-5f14-46b4-a4ea-a86e6e8c4acc" providerId="ADAL" clId="{6A11B075-55F7-4093-928F-661E86CC41D9}" dt="2021-12-07T15:31:35.936" v="1016" actId="478"/>
          <ac:picMkLst>
            <pc:docMk/>
            <pc:sldMk cId="2545719771" sldId="758"/>
            <ac:picMk id="4" creationId="{8A686997-9FDB-4F30-A1D1-0B54B82B1B37}"/>
          </ac:picMkLst>
        </pc:picChg>
        <pc:picChg chg="mod">
          <ac:chgData name="Marta" userId="eac6eb22-5f14-46b4-a4ea-a86e6e8c4acc" providerId="ADAL" clId="{6A11B075-55F7-4093-928F-661E86CC41D9}" dt="2021-12-07T16:02:53.133" v="1079" actId="1076"/>
          <ac:picMkLst>
            <pc:docMk/>
            <pc:sldMk cId="2545719771" sldId="758"/>
            <ac:picMk id="6" creationId="{AB630979-6823-4703-A346-192B8C3220AF}"/>
          </ac:picMkLst>
        </pc:picChg>
        <pc:picChg chg="add mod">
          <ac:chgData name="Marta" userId="eac6eb22-5f14-46b4-a4ea-a86e6e8c4acc" providerId="ADAL" clId="{6A11B075-55F7-4093-928F-661E86CC41D9}" dt="2021-12-07T15:32:05.912" v="1022" actId="164"/>
          <ac:picMkLst>
            <pc:docMk/>
            <pc:sldMk cId="2545719771" sldId="758"/>
            <ac:picMk id="12" creationId="{578D61B2-A97A-4F1F-A2B8-6E14D44F1100}"/>
          </ac:picMkLst>
        </pc:picChg>
        <pc:picChg chg="add mod">
          <ac:chgData name="Marta" userId="eac6eb22-5f14-46b4-a4ea-a86e6e8c4acc" providerId="ADAL" clId="{6A11B075-55F7-4093-928F-661E86CC41D9}" dt="2021-12-07T15:32:05.912" v="1022" actId="164"/>
          <ac:picMkLst>
            <pc:docMk/>
            <pc:sldMk cId="2545719771" sldId="758"/>
            <ac:picMk id="16" creationId="{5382DA54-B2F4-433E-8BB7-65E64EEC2F86}"/>
          </ac:picMkLst>
        </pc:picChg>
        <pc:picChg chg="add mod">
          <ac:chgData name="Marta" userId="eac6eb22-5f14-46b4-a4ea-a86e6e8c4acc" providerId="ADAL" clId="{6A11B075-55F7-4093-928F-661E86CC41D9}" dt="2021-12-07T15:32:05.912" v="1022" actId="164"/>
          <ac:picMkLst>
            <pc:docMk/>
            <pc:sldMk cId="2545719771" sldId="758"/>
            <ac:picMk id="18" creationId="{16A95D8A-230C-4CF9-BE0C-55D2F99347FA}"/>
          </ac:picMkLst>
        </pc:picChg>
        <pc:picChg chg="add mod">
          <ac:chgData name="Marta" userId="eac6eb22-5f14-46b4-a4ea-a86e6e8c4acc" providerId="ADAL" clId="{6A11B075-55F7-4093-928F-661E86CC41D9}" dt="2021-12-07T16:02:29.535" v="1074" actId="164"/>
          <ac:picMkLst>
            <pc:docMk/>
            <pc:sldMk cId="2545719771" sldId="758"/>
            <ac:picMk id="21" creationId="{DD5AC182-DA9D-40AE-A4CF-9EA8C74D59FF}"/>
          </ac:picMkLst>
        </pc:picChg>
        <pc:picChg chg="add mod">
          <ac:chgData name="Marta" userId="eac6eb22-5f14-46b4-a4ea-a86e6e8c4acc" providerId="ADAL" clId="{6A11B075-55F7-4093-928F-661E86CC41D9}" dt="2021-12-07T16:02:29.535" v="1074" actId="164"/>
          <ac:picMkLst>
            <pc:docMk/>
            <pc:sldMk cId="2545719771" sldId="758"/>
            <ac:picMk id="27" creationId="{58C0027B-76C5-4F69-8DD6-3E7A1BC4EA25}"/>
          </ac:picMkLst>
        </pc:picChg>
        <pc:picChg chg="add mod">
          <ac:chgData name="Marta" userId="eac6eb22-5f14-46b4-a4ea-a86e6e8c4acc" providerId="ADAL" clId="{6A11B075-55F7-4093-928F-661E86CC41D9}" dt="2021-12-07T16:02:29.535" v="1074" actId="164"/>
          <ac:picMkLst>
            <pc:docMk/>
            <pc:sldMk cId="2545719771" sldId="758"/>
            <ac:picMk id="29" creationId="{04C9D4DE-4894-4E07-B604-2F4F107E2163}"/>
          </ac:picMkLst>
        </pc:picChg>
        <pc:picChg chg="add mod">
          <ac:chgData name="Marta" userId="eac6eb22-5f14-46b4-a4ea-a86e6e8c4acc" providerId="ADAL" clId="{6A11B075-55F7-4093-928F-661E86CC41D9}" dt="2021-12-07T16:02:29.535" v="1074" actId="164"/>
          <ac:picMkLst>
            <pc:docMk/>
            <pc:sldMk cId="2545719771" sldId="758"/>
            <ac:picMk id="31" creationId="{16E897C5-AB89-471E-AEEF-AB2516B2BF06}"/>
          </ac:picMkLst>
        </pc:picChg>
      </pc:sldChg>
      <pc:sldChg chg="addSp delSp modSp mod">
        <pc:chgData name="Marta" userId="eac6eb22-5f14-46b4-a4ea-a86e6e8c4acc" providerId="ADAL" clId="{6A11B075-55F7-4093-928F-661E86CC41D9}" dt="2021-12-06T15:32:27.869" v="691" actId="20577"/>
        <pc:sldMkLst>
          <pc:docMk/>
          <pc:sldMk cId="2831553909" sldId="759"/>
        </pc:sldMkLst>
        <pc:spChg chg="mod">
          <ac:chgData name="Marta" userId="eac6eb22-5f14-46b4-a4ea-a86e6e8c4acc" providerId="ADAL" clId="{6A11B075-55F7-4093-928F-661E86CC41D9}" dt="2021-12-06T15:32:27.869" v="691" actId="20577"/>
          <ac:spMkLst>
            <pc:docMk/>
            <pc:sldMk cId="2831553909" sldId="759"/>
            <ac:spMk id="11" creationId="{93918034-9B9D-4596-85F0-9F9E81E42410}"/>
          </ac:spMkLst>
        </pc:spChg>
        <pc:grpChg chg="add mod">
          <ac:chgData name="Marta" userId="eac6eb22-5f14-46b4-a4ea-a86e6e8c4acc" providerId="ADAL" clId="{6A11B075-55F7-4093-928F-661E86CC41D9}" dt="2021-12-06T15:30:00.287" v="643" actId="1076"/>
          <ac:grpSpMkLst>
            <pc:docMk/>
            <pc:sldMk cId="2831553909" sldId="759"/>
            <ac:grpSpMk id="8" creationId="{F438350F-1641-4B77-9B57-55FFED062487}"/>
          </ac:grpSpMkLst>
        </pc:grpChg>
        <pc:picChg chg="mod">
          <ac:chgData name="Marta" userId="eac6eb22-5f14-46b4-a4ea-a86e6e8c4acc" providerId="ADAL" clId="{6A11B075-55F7-4093-928F-661E86CC41D9}" dt="2021-12-06T15:30:00.287" v="643" actId="1076"/>
          <ac:picMkLst>
            <pc:docMk/>
            <pc:sldMk cId="2831553909" sldId="759"/>
            <ac:picMk id="9" creationId="{D11346AF-E78E-4AE3-AABF-8F7D496AA5D1}"/>
          </ac:picMkLst>
        </pc:picChg>
        <pc:picChg chg="del">
          <ac:chgData name="Marta" userId="eac6eb22-5f14-46b4-a4ea-a86e6e8c4acc" providerId="ADAL" clId="{6A11B075-55F7-4093-928F-661E86CC41D9}" dt="2021-12-06T15:29:44.761" v="637" actId="478"/>
          <ac:picMkLst>
            <pc:docMk/>
            <pc:sldMk cId="2831553909" sldId="759"/>
            <ac:picMk id="10" creationId="{EF7ADB1E-0A68-432D-96BE-1CF4A71FF290}"/>
          </ac:picMkLst>
        </pc:picChg>
        <pc:picChg chg="mod">
          <ac:chgData name="Marta" userId="eac6eb22-5f14-46b4-a4ea-a86e6e8c4acc" providerId="ADAL" clId="{6A11B075-55F7-4093-928F-661E86CC41D9}" dt="2021-12-06T15:30:00.287" v="643" actId="1076"/>
          <ac:picMkLst>
            <pc:docMk/>
            <pc:sldMk cId="2831553909" sldId="759"/>
            <ac:picMk id="12" creationId="{37D7F50C-D750-4534-BF64-4CB246FDD1C0}"/>
          </ac:picMkLst>
        </pc:picChg>
        <pc:picChg chg="mod">
          <ac:chgData name="Marta" userId="eac6eb22-5f14-46b4-a4ea-a86e6e8c4acc" providerId="ADAL" clId="{6A11B075-55F7-4093-928F-661E86CC41D9}" dt="2021-12-06T15:30:00.287" v="643" actId="1076"/>
          <ac:picMkLst>
            <pc:docMk/>
            <pc:sldMk cId="2831553909" sldId="759"/>
            <ac:picMk id="13" creationId="{01F70CDE-6B12-4426-813B-F1A2ACA80876}"/>
          </ac:picMkLst>
        </pc:picChg>
        <pc:picChg chg="mod">
          <ac:chgData name="Marta" userId="eac6eb22-5f14-46b4-a4ea-a86e6e8c4acc" providerId="ADAL" clId="{6A11B075-55F7-4093-928F-661E86CC41D9}" dt="2021-12-06T15:30:00.287" v="643" actId="1076"/>
          <ac:picMkLst>
            <pc:docMk/>
            <pc:sldMk cId="2831553909" sldId="759"/>
            <ac:picMk id="14" creationId="{9FD46619-36BC-49AD-9714-82831C59435E}"/>
          </ac:picMkLst>
        </pc:picChg>
        <pc:picChg chg="mod">
          <ac:chgData name="Marta" userId="eac6eb22-5f14-46b4-a4ea-a86e6e8c4acc" providerId="ADAL" clId="{6A11B075-55F7-4093-928F-661E86CC41D9}" dt="2021-12-06T15:30:00.287" v="643" actId="1076"/>
          <ac:picMkLst>
            <pc:docMk/>
            <pc:sldMk cId="2831553909" sldId="759"/>
            <ac:picMk id="15" creationId="{0F513A17-C87E-442E-AE35-A789BD6CD053}"/>
          </ac:picMkLst>
        </pc:picChg>
        <pc:picChg chg="mod">
          <ac:chgData name="Marta" userId="eac6eb22-5f14-46b4-a4ea-a86e6e8c4acc" providerId="ADAL" clId="{6A11B075-55F7-4093-928F-661E86CC41D9}" dt="2021-12-06T15:30:00.287" v="643" actId="1076"/>
          <ac:picMkLst>
            <pc:docMk/>
            <pc:sldMk cId="2831553909" sldId="759"/>
            <ac:picMk id="16" creationId="{2504ED78-72DF-49A8-B1FA-D62238191EAD}"/>
          </ac:picMkLst>
        </pc:picChg>
        <pc:picChg chg="mod">
          <ac:chgData name="Marta" userId="eac6eb22-5f14-46b4-a4ea-a86e6e8c4acc" providerId="ADAL" clId="{6A11B075-55F7-4093-928F-661E86CC41D9}" dt="2021-12-06T15:30:00.287" v="643" actId="1076"/>
          <ac:picMkLst>
            <pc:docMk/>
            <pc:sldMk cId="2831553909" sldId="759"/>
            <ac:picMk id="17" creationId="{C38113EE-3FF0-4301-9314-CA43339B268C}"/>
          </ac:picMkLst>
        </pc:picChg>
        <pc:picChg chg="mod">
          <ac:chgData name="Marta" userId="eac6eb22-5f14-46b4-a4ea-a86e6e8c4acc" providerId="ADAL" clId="{6A11B075-55F7-4093-928F-661E86CC41D9}" dt="2021-12-06T15:30:00.287" v="643" actId="1076"/>
          <ac:picMkLst>
            <pc:docMk/>
            <pc:sldMk cId="2831553909" sldId="759"/>
            <ac:picMk id="18" creationId="{2392E44B-9FDE-4A83-B275-AF2BD8FB132E}"/>
          </ac:picMkLst>
        </pc:picChg>
        <pc:picChg chg="mod">
          <ac:chgData name="Marta" userId="eac6eb22-5f14-46b4-a4ea-a86e6e8c4acc" providerId="ADAL" clId="{6A11B075-55F7-4093-928F-661E86CC41D9}" dt="2021-12-06T15:30:00.287" v="643" actId="1076"/>
          <ac:picMkLst>
            <pc:docMk/>
            <pc:sldMk cId="2831553909" sldId="759"/>
            <ac:picMk id="19" creationId="{432378B7-986C-4BEF-A731-897B468A4734}"/>
          </ac:picMkLst>
        </pc:picChg>
      </pc:sldChg>
      <pc:sldChg chg="modSp mod">
        <pc:chgData name="Marta" userId="eac6eb22-5f14-46b4-a4ea-a86e6e8c4acc" providerId="ADAL" clId="{6A11B075-55F7-4093-928F-661E86CC41D9}" dt="2021-12-07T12:00:53.616" v="850"/>
        <pc:sldMkLst>
          <pc:docMk/>
          <pc:sldMk cId="3888553813" sldId="879"/>
        </pc:sldMkLst>
        <pc:spChg chg="mod">
          <ac:chgData name="Marta" userId="eac6eb22-5f14-46b4-a4ea-a86e6e8c4acc" providerId="ADAL" clId="{6A11B075-55F7-4093-928F-661E86CC41D9}" dt="2021-12-07T12:00:53.616" v="850"/>
          <ac:spMkLst>
            <pc:docMk/>
            <pc:sldMk cId="3888553813" sldId="879"/>
            <ac:spMk id="2" creationId="{91383D11-DEC4-4BFF-88BB-8FB2206CEB37}"/>
          </ac:spMkLst>
        </pc:spChg>
      </pc:sldChg>
      <pc:sldChg chg="modSp mod">
        <pc:chgData name="Marta" userId="eac6eb22-5f14-46b4-a4ea-a86e6e8c4acc" providerId="ADAL" clId="{6A11B075-55F7-4093-928F-661E86CC41D9}" dt="2021-11-11T13:44:39.918" v="211" actId="20577"/>
        <pc:sldMkLst>
          <pc:docMk/>
          <pc:sldMk cId="2237924450" sldId="895"/>
        </pc:sldMkLst>
        <pc:spChg chg="mod">
          <ac:chgData name="Marta" userId="eac6eb22-5f14-46b4-a4ea-a86e6e8c4acc" providerId="ADAL" clId="{6A11B075-55F7-4093-928F-661E86CC41D9}" dt="2021-11-11T13:44:39.918" v="211" actId="20577"/>
          <ac:spMkLst>
            <pc:docMk/>
            <pc:sldMk cId="2237924450" sldId="895"/>
            <ac:spMk id="8" creationId="{FB4EB544-78AD-4A22-A560-DDE5B1C53C69}"/>
          </ac:spMkLst>
        </pc:spChg>
      </pc:sldChg>
      <pc:sldChg chg="modSp mod">
        <pc:chgData name="Marta" userId="eac6eb22-5f14-46b4-a4ea-a86e6e8c4acc" providerId="ADAL" clId="{6A11B075-55F7-4093-928F-661E86CC41D9}" dt="2021-12-06T15:37:35.179" v="715" actId="20577"/>
        <pc:sldMkLst>
          <pc:docMk/>
          <pc:sldMk cId="666012649" sldId="897"/>
        </pc:sldMkLst>
        <pc:spChg chg="mod">
          <ac:chgData name="Marta" userId="eac6eb22-5f14-46b4-a4ea-a86e6e8c4acc" providerId="ADAL" clId="{6A11B075-55F7-4093-928F-661E86CC41D9}" dt="2021-12-06T15:37:35.179" v="715" actId="20577"/>
          <ac:spMkLst>
            <pc:docMk/>
            <pc:sldMk cId="666012649" sldId="897"/>
            <ac:spMk id="5" creationId="{DB832933-DA47-427D-A761-B418DA6BFB6A}"/>
          </ac:spMkLst>
        </pc:spChg>
      </pc:sldChg>
      <pc:sldChg chg="addSp delSp modSp mod">
        <pc:chgData name="Marta" userId="eac6eb22-5f14-46b4-a4ea-a86e6e8c4acc" providerId="ADAL" clId="{6A11B075-55F7-4093-928F-661E86CC41D9}" dt="2021-12-07T12:01:51.569" v="852" actId="22"/>
        <pc:sldMkLst>
          <pc:docMk/>
          <pc:sldMk cId="4038287201" sldId="898"/>
        </pc:sldMkLst>
        <pc:spChg chg="add del">
          <ac:chgData name="Marta" userId="eac6eb22-5f14-46b4-a4ea-a86e6e8c4acc" providerId="ADAL" clId="{6A11B075-55F7-4093-928F-661E86CC41D9}" dt="2021-12-07T12:01:51.569" v="852" actId="22"/>
          <ac:spMkLst>
            <pc:docMk/>
            <pc:sldMk cId="4038287201" sldId="898"/>
            <ac:spMk id="9" creationId="{C1BD6CCE-0F80-48B3-9321-91B729520A2B}"/>
          </ac:spMkLst>
        </pc:spChg>
        <pc:spChg chg="mod">
          <ac:chgData name="Marta" userId="eac6eb22-5f14-46b4-a4ea-a86e6e8c4acc" providerId="ADAL" clId="{6A11B075-55F7-4093-928F-661E86CC41D9}" dt="2021-11-11T13:57:04.343" v="416" actId="14100"/>
          <ac:spMkLst>
            <pc:docMk/>
            <pc:sldMk cId="4038287201" sldId="898"/>
            <ac:spMk id="10" creationId="{66421E13-941D-487E-9F8E-DCFA3FE9C646}"/>
          </ac:spMkLst>
        </pc:spChg>
      </pc:sldChg>
      <pc:sldChg chg="delSp modSp mod">
        <pc:chgData name="Marta" userId="eac6eb22-5f14-46b4-a4ea-a86e6e8c4acc" providerId="ADAL" clId="{6A11B075-55F7-4093-928F-661E86CC41D9}" dt="2021-12-06T15:31:39.749" v="646"/>
        <pc:sldMkLst>
          <pc:docMk/>
          <pc:sldMk cId="2083658885" sldId="900"/>
        </pc:sldMkLst>
        <pc:spChg chg="mod">
          <ac:chgData name="Marta" userId="eac6eb22-5f14-46b4-a4ea-a86e6e8c4acc" providerId="ADAL" clId="{6A11B075-55F7-4093-928F-661E86CC41D9}" dt="2021-11-11T13:55:39.894" v="403" actId="14100"/>
          <ac:spMkLst>
            <pc:docMk/>
            <pc:sldMk cId="2083658885" sldId="900"/>
            <ac:spMk id="2" creationId="{F49F4E2B-EEB0-4736-A001-E9CD8947E750}"/>
          </ac:spMkLst>
        </pc:spChg>
        <pc:spChg chg="mod">
          <ac:chgData name="Marta" userId="eac6eb22-5f14-46b4-a4ea-a86e6e8c4acc" providerId="ADAL" clId="{6A11B075-55F7-4093-928F-661E86CC41D9}" dt="2021-12-06T15:31:39.749" v="646"/>
          <ac:spMkLst>
            <pc:docMk/>
            <pc:sldMk cId="2083658885" sldId="900"/>
            <ac:spMk id="6" creationId="{00000000-0000-0000-0000-000000000000}"/>
          </ac:spMkLst>
        </pc:spChg>
        <pc:picChg chg="del mod">
          <ac:chgData name="Marta" userId="eac6eb22-5f14-46b4-a4ea-a86e6e8c4acc" providerId="ADAL" clId="{6A11B075-55F7-4093-928F-661E86CC41D9}" dt="2021-11-11T13:49:03.793" v="323" actId="21"/>
          <ac:picMkLst>
            <pc:docMk/>
            <pc:sldMk cId="2083658885" sldId="900"/>
            <ac:picMk id="3076" creationId="{9A236371-ED4A-4695-B55B-02EF20E85E05}"/>
          </ac:picMkLst>
        </pc:picChg>
      </pc:sldChg>
      <pc:sldChg chg="addSp delSp modSp mod">
        <pc:chgData name="Marta" userId="eac6eb22-5f14-46b4-a4ea-a86e6e8c4acc" providerId="ADAL" clId="{6A11B075-55F7-4093-928F-661E86CC41D9}" dt="2021-12-06T16:47:09.686" v="849" actId="6549"/>
        <pc:sldMkLst>
          <pc:docMk/>
          <pc:sldMk cId="644561616" sldId="901"/>
        </pc:sldMkLst>
        <pc:spChg chg="mod">
          <ac:chgData name="Marta" userId="eac6eb22-5f14-46b4-a4ea-a86e6e8c4acc" providerId="ADAL" clId="{6A11B075-55F7-4093-928F-661E86CC41D9}" dt="2021-12-06T16:47:09.686" v="849" actId="6549"/>
          <ac:spMkLst>
            <pc:docMk/>
            <pc:sldMk cId="644561616" sldId="901"/>
            <ac:spMk id="2" creationId="{F49F4E2B-EEB0-4736-A001-E9CD8947E750}"/>
          </ac:spMkLst>
        </pc:spChg>
        <pc:spChg chg="mod">
          <ac:chgData name="Marta" userId="eac6eb22-5f14-46b4-a4ea-a86e6e8c4acc" providerId="ADAL" clId="{6A11B075-55F7-4093-928F-661E86CC41D9}" dt="2021-12-06T15:31:44.727" v="647"/>
          <ac:spMkLst>
            <pc:docMk/>
            <pc:sldMk cId="644561616" sldId="901"/>
            <ac:spMk id="6" creationId="{00000000-0000-0000-0000-000000000000}"/>
          </ac:spMkLst>
        </pc:spChg>
        <pc:spChg chg="add del">
          <ac:chgData name="Marta" userId="eac6eb22-5f14-46b4-a4ea-a86e6e8c4acc" providerId="ADAL" clId="{6A11B075-55F7-4093-928F-661E86CC41D9}" dt="2021-12-06T16:42:46.982" v="725" actId="22"/>
          <ac:spMkLst>
            <pc:docMk/>
            <pc:sldMk cId="644561616" sldId="901"/>
            <ac:spMk id="9" creationId="{338AEF8A-C6A1-4AAA-A720-08D8E3269E69}"/>
          </ac:spMkLst>
        </pc:spChg>
        <pc:picChg chg="add mod">
          <ac:chgData name="Marta" userId="eac6eb22-5f14-46b4-a4ea-a86e6e8c4acc" providerId="ADAL" clId="{6A11B075-55F7-4093-928F-661E86CC41D9}" dt="2021-12-06T16:43:10.613" v="737" actId="1076"/>
          <ac:picMkLst>
            <pc:docMk/>
            <pc:sldMk cId="644561616" sldId="901"/>
            <ac:picMk id="5" creationId="{A7CE0624-DE4C-4238-8618-DC619B9FF7AB}"/>
          </ac:picMkLst>
        </pc:picChg>
      </pc:sldChg>
      <pc:sldChg chg="add del modNotes">
        <pc:chgData name="Marta" userId="eac6eb22-5f14-46b4-a4ea-a86e6e8c4acc" providerId="ADAL" clId="{6A11B075-55F7-4093-928F-661E86CC41D9}" dt="2021-12-06T13:49:54.799" v="612" actId="27636"/>
        <pc:sldMkLst>
          <pc:docMk/>
          <pc:sldMk cId="0" sldId="902"/>
        </pc:sldMkLst>
      </pc:sldChg>
      <pc:sldChg chg="del">
        <pc:chgData name="Marta" userId="eac6eb22-5f14-46b4-a4ea-a86e6e8c4acc" providerId="ADAL" clId="{6A11B075-55F7-4093-928F-661E86CC41D9}" dt="2021-11-11T13:44:20.713" v="201" actId="47"/>
        <pc:sldMkLst>
          <pc:docMk/>
          <pc:sldMk cId="194278650" sldId="902"/>
        </pc:sldMkLst>
      </pc:sldChg>
      <pc:sldChg chg="modSp add del mod modNotes">
        <pc:chgData name="Marta" userId="eac6eb22-5f14-46b4-a4ea-a86e6e8c4acc" providerId="ADAL" clId="{6A11B075-55F7-4093-928F-661E86CC41D9}" dt="2021-12-06T13:48:56.104" v="578" actId="47"/>
        <pc:sldMkLst>
          <pc:docMk/>
          <pc:sldMk cId="3434878444" sldId="902"/>
        </pc:sldMkLst>
        <pc:spChg chg="mod">
          <ac:chgData name="Marta" userId="eac6eb22-5f14-46b4-a4ea-a86e6e8c4acc" providerId="ADAL" clId="{6A11B075-55F7-4093-928F-661E86CC41D9}" dt="2021-12-06T13:45:28.103" v="541" actId="14100"/>
          <ac:spMkLst>
            <pc:docMk/>
            <pc:sldMk cId="3434878444" sldId="902"/>
            <ac:spMk id="7"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8"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9"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0"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1"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2"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3" creationId="{00000000-0000-0000-0000-000000000000}"/>
          </ac:spMkLst>
        </pc:spChg>
        <pc:spChg chg="mod">
          <ac:chgData name="Marta" userId="eac6eb22-5f14-46b4-a4ea-a86e6e8c4acc" providerId="ADAL" clId="{6A11B075-55F7-4093-928F-661E86CC41D9}" dt="2021-12-06T13:45:36.534" v="543" actId="1076"/>
          <ac:spMkLst>
            <pc:docMk/>
            <pc:sldMk cId="3434878444" sldId="902"/>
            <ac:spMk id="25" creationId="{74B3F4F6-C522-4657-B889-54BC4C29205E}"/>
          </ac:spMkLst>
        </pc:spChg>
      </pc:sldChg>
      <pc:sldChg chg="add del modNotes">
        <pc:chgData name="Marta" userId="eac6eb22-5f14-46b4-a4ea-a86e6e8c4acc" providerId="ADAL" clId="{6A11B075-55F7-4093-928F-661E86CC41D9}" dt="2021-12-06T13:49:54.809" v="613" actId="27636"/>
        <pc:sldMkLst>
          <pc:docMk/>
          <pc:sldMk cId="0" sldId="903"/>
        </pc:sldMkLst>
      </pc:sldChg>
      <pc:sldChg chg="add del modNotes">
        <pc:chgData name="Marta" userId="eac6eb22-5f14-46b4-a4ea-a86e6e8c4acc" providerId="ADAL" clId="{6A11B075-55F7-4093-928F-661E86CC41D9}" dt="2021-12-06T13:48:56.104" v="578" actId="47"/>
        <pc:sldMkLst>
          <pc:docMk/>
          <pc:sldMk cId="2144952297" sldId="903"/>
        </pc:sldMkLst>
      </pc:sldChg>
      <pc:sldChg chg="del">
        <pc:chgData name="Marta" userId="eac6eb22-5f14-46b4-a4ea-a86e6e8c4acc" providerId="ADAL" clId="{6A11B075-55F7-4093-928F-661E86CC41D9}" dt="2021-11-11T13:44:21.311" v="202" actId="47"/>
        <pc:sldMkLst>
          <pc:docMk/>
          <pc:sldMk cId="4016256877" sldId="903"/>
        </pc:sldMkLst>
      </pc:sldChg>
      <pc:sldChg chg="add del modNotes">
        <pc:chgData name="Marta" userId="eac6eb22-5f14-46b4-a4ea-a86e6e8c4acc" providerId="ADAL" clId="{6A11B075-55F7-4093-928F-661E86CC41D9}" dt="2021-12-06T13:49:54.824" v="614" actId="27636"/>
        <pc:sldMkLst>
          <pc:docMk/>
          <pc:sldMk cId="0" sldId="904"/>
        </pc:sldMkLst>
      </pc:sldChg>
      <pc:sldChg chg="add del modNotes">
        <pc:chgData name="Marta" userId="eac6eb22-5f14-46b4-a4ea-a86e6e8c4acc" providerId="ADAL" clId="{6A11B075-55F7-4093-928F-661E86CC41D9}" dt="2021-12-06T13:48:56.104" v="578" actId="47"/>
        <pc:sldMkLst>
          <pc:docMk/>
          <pc:sldMk cId="1825476222" sldId="904"/>
        </pc:sldMkLst>
      </pc:sldChg>
      <pc:sldChg chg="del">
        <pc:chgData name="Marta" userId="eac6eb22-5f14-46b4-a4ea-a86e6e8c4acc" providerId="ADAL" clId="{6A11B075-55F7-4093-928F-661E86CC41D9}" dt="2021-11-11T13:44:22.013" v="203" actId="47"/>
        <pc:sldMkLst>
          <pc:docMk/>
          <pc:sldMk cId="3382726431" sldId="904"/>
        </pc:sldMkLst>
      </pc:sldChg>
      <pc:sldChg chg="add del modNotes">
        <pc:chgData name="Marta" userId="eac6eb22-5f14-46b4-a4ea-a86e6e8c4acc" providerId="ADAL" clId="{6A11B075-55F7-4093-928F-661E86CC41D9}" dt="2021-12-06T13:49:54.835" v="615" actId="27636"/>
        <pc:sldMkLst>
          <pc:docMk/>
          <pc:sldMk cId="0" sldId="905"/>
        </pc:sldMkLst>
      </pc:sldChg>
      <pc:sldChg chg="add del modNotes">
        <pc:chgData name="Marta" userId="eac6eb22-5f14-46b4-a4ea-a86e6e8c4acc" providerId="ADAL" clId="{6A11B075-55F7-4093-928F-661E86CC41D9}" dt="2021-12-06T13:48:56.104" v="578" actId="47"/>
        <pc:sldMkLst>
          <pc:docMk/>
          <pc:sldMk cId="963917617" sldId="905"/>
        </pc:sldMkLst>
      </pc:sldChg>
      <pc:sldChg chg="del">
        <pc:chgData name="Marta" userId="eac6eb22-5f14-46b4-a4ea-a86e6e8c4acc" providerId="ADAL" clId="{6A11B075-55F7-4093-928F-661E86CC41D9}" dt="2021-11-11T13:44:22.766" v="204" actId="47"/>
        <pc:sldMkLst>
          <pc:docMk/>
          <pc:sldMk cId="3129449252" sldId="905"/>
        </pc:sldMkLst>
      </pc:sldChg>
      <pc:sldChg chg="add del modNotes">
        <pc:chgData name="Marta" userId="eac6eb22-5f14-46b4-a4ea-a86e6e8c4acc" providerId="ADAL" clId="{6A11B075-55F7-4093-928F-661E86CC41D9}" dt="2021-12-06T13:48:56.104" v="578" actId="47"/>
        <pc:sldMkLst>
          <pc:docMk/>
          <pc:sldMk cId="1083733181" sldId="906"/>
        </pc:sldMkLst>
      </pc:sldChg>
      <pc:sldChg chg="addSp delSp modSp add mod">
        <pc:chgData name="Marta" userId="eac6eb22-5f14-46b4-a4ea-a86e6e8c4acc" providerId="ADAL" clId="{6A11B075-55F7-4093-928F-661E86CC41D9}" dt="2021-12-06T16:47:02.908" v="846" actId="1076"/>
        <pc:sldMkLst>
          <pc:docMk/>
          <pc:sldMk cId="1324571119" sldId="906"/>
        </pc:sldMkLst>
        <pc:spChg chg="mod">
          <ac:chgData name="Marta" userId="eac6eb22-5f14-46b4-a4ea-a86e6e8c4acc" providerId="ADAL" clId="{6A11B075-55F7-4093-928F-661E86CC41D9}" dt="2021-12-06T16:46:51.874" v="845" actId="20577"/>
          <ac:spMkLst>
            <pc:docMk/>
            <pc:sldMk cId="1324571119" sldId="906"/>
            <ac:spMk id="2" creationId="{F49F4E2B-EEB0-4736-A001-E9CD8947E750}"/>
          </ac:spMkLst>
        </pc:spChg>
        <pc:picChg chg="del">
          <ac:chgData name="Marta" userId="eac6eb22-5f14-46b4-a4ea-a86e6e8c4acc" providerId="ADAL" clId="{6A11B075-55F7-4093-928F-661E86CC41D9}" dt="2021-12-06T16:44:35.324" v="822" actId="478"/>
          <ac:picMkLst>
            <pc:docMk/>
            <pc:sldMk cId="1324571119" sldId="906"/>
            <ac:picMk id="5" creationId="{A7CE0624-DE4C-4238-8618-DC619B9FF7AB}"/>
          </ac:picMkLst>
        </pc:picChg>
        <pc:picChg chg="add mod">
          <ac:chgData name="Marta" userId="eac6eb22-5f14-46b4-a4ea-a86e6e8c4acc" providerId="ADAL" clId="{6A11B075-55F7-4093-928F-661E86CC41D9}" dt="2021-12-06T16:47:02.908" v="846" actId="1076"/>
          <ac:picMkLst>
            <pc:docMk/>
            <pc:sldMk cId="1324571119" sldId="906"/>
            <ac:picMk id="1026" creationId="{E019905E-A7DC-4FF8-B633-AD18D3200365}"/>
          </ac:picMkLst>
        </pc:picChg>
      </pc:sldChg>
      <pc:sldChg chg="del">
        <pc:chgData name="Marta" userId="eac6eb22-5f14-46b4-a4ea-a86e6e8c4acc" providerId="ADAL" clId="{6A11B075-55F7-4093-928F-661E86CC41D9}" dt="2021-11-11T13:44:23.521" v="205" actId="47"/>
        <pc:sldMkLst>
          <pc:docMk/>
          <pc:sldMk cId="2542102399" sldId="906"/>
        </pc:sldMkLst>
      </pc:sldChg>
      <pc:sldChg chg="del">
        <pc:chgData name="Marta" userId="eac6eb22-5f14-46b4-a4ea-a86e6e8c4acc" providerId="ADAL" clId="{6A11B075-55F7-4093-928F-661E86CC41D9}" dt="2021-11-11T13:44:24.146" v="206" actId="47"/>
        <pc:sldMkLst>
          <pc:docMk/>
          <pc:sldMk cId="72049789" sldId="907"/>
        </pc:sldMkLst>
      </pc:sldChg>
      <pc:sldChg chg="modSp add mod">
        <pc:chgData name="Marta" userId="eac6eb22-5f14-46b4-a4ea-a86e6e8c4acc" providerId="ADAL" clId="{6A11B075-55F7-4093-928F-661E86CC41D9}" dt="2021-12-07T12:06:43.502" v="896" actId="20577"/>
        <pc:sldMkLst>
          <pc:docMk/>
          <pc:sldMk cId="1249110522" sldId="907"/>
        </pc:sldMkLst>
        <pc:spChg chg="mod">
          <ac:chgData name="Marta" userId="eac6eb22-5f14-46b4-a4ea-a86e6e8c4acc" providerId="ADAL" clId="{6A11B075-55F7-4093-928F-661E86CC41D9}" dt="2021-12-07T12:06:43.502" v="896" actId="20577"/>
          <ac:spMkLst>
            <pc:docMk/>
            <pc:sldMk cId="1249110522" sldId="907"/>
            <ac:spMk id="2" creationId="{F49F4E2B-EEB0-4736-A001-E9CD8947E750}"/>
          </ac:spMkLst>
        </pc:spChg>
        <pc:spChg chg="mod">
          <ac:chgData name="Marta" userId="eac6eb22-5f14-46b4-a4ea-a86e6e8c4acc" providerId="ADAL" clId="{6A11B075-55F7-4093-928F-661E86CC41D9}" dt="2021-12-07T12:02:38.718" v="855" actId="27636"/>
          <ac:spMkLst>
            <pc:docMk/>
            <pc:sldMk cId="1249110522" sldId="907"/>
            <ac:spMk id="10" creationId="{66421E13-941D-487E-9F8E-DCFA3FE9C646}"/>
          </ac:spMkLst>
        </pc:spChg>
      </pc:sldChg>
      <pc:sldChg chg="add del modNotes">
        <pc:chgData name="Marta" userId="eac6eb22-5f14-46b4-a4ea-a86e6e8c4acc" providerId="ADAL" clId="{6A11B075-55F7-4093-928F-661E86CC41D9}" dt="2021-12-06T13:48:56.104" v="578" actId="47"/>
        <pc:sldMkLst>
          <pc:docMk/>
          <pc:sldMk cId="3731982910" sldId="907"/>
        </pc:sldMkLst>
      </pc:sldChg>
      <pc:sldChg chg="add del modNotes">
        <pc:chgData name="Marta" userId="eac6eb22-5f14-46b4-a4ea-a86e6e8c4acc" providerId="ADAL" clId="{6A11B075-55F7-4093-928F-661E86CC41D9}" dt="2021-12-06T13:48:56.104" v="578" actId="47"/>
        <pc:sldMkLst>
          <pc:docMk/>
          <pc:sldMk cId="2456567945" sldId="908"/>
        </pc:sldMkLst>
      </pc:sldChg>
      <pc:sldChg chg="del">
        <pc:chgData name="Marta" userId="eac6eb22-5f14-46b4-a4ea-a86e6e8c4acc" providerId="ADAL" clId="{6A11B075-55F7-4093-928F-661E86CC41D9}" dt="2021-11-11T13:44:24.675" v="207" actId="47"/>
        <pc:sldMkLst>
          <pc:docMk/>
          <pc:sldMk cId="3427466304" sldId="908"/>
        </pc:sldMkLst>
      </pc:sldChg>
      <pc:sldChg chg="modSp add del mod modNotes">
        <pc:chgData name="Marta" userId="eac6eb22-5f14-46b4-a4ea-a86e6e8c4acc" providerId="ADAL" clId="{6A11B075-55F7-4093-928F-661E86CC41D9}" dt="2021-12-06T13:48:56.104" v="578" actId="47"/>
        <pc:sldMkLst>
          <pc:docMk/>
          <pc:sldMk cId="1430645233" sldId="909"/>
        </pc:sldMkLst>
        <pc:spChg chg="mod">
          <ac:chgData name="Marta" userId="eac6eb22-5f14-46b4-a4ea-a86e6e8c4acc" providerId="ADAL" clId="{6A11B075-55F7-4093-928F-661E86CC41D9}" dt="2021-12-06T13:46:12.871" v="547" actId="14100"/>
          <ac:spMkLst>
            <pc:docMk/>
            <pc:sldMk cId="1430645233" sldId="909"/>
            <ac:spMk id="23" creationId="{00000000-0000-0000-0000-000000000000}"/>
          </ac:spMkLst>
        </pc:spChg>
        <pc:spChg chg="mod">
          <ac:chgData name="Marta" userId="eac6eb22-5f14-46b4-a4ea-a86e6e8c4acc" providerId="ADAL" clId="{6A11B075-55F7-4093-928F-661E86CC41D9}" dt="2021-12-06T13:46:03.722" v="545" actId="14100"/>
          <ac:spMkLst>
            <pc:docMk/>
            <pc:sldMk cId="1430645233" sldId="909"/>
            <ac:spMk id="25" creationId="{00000000-0000-0000-0000-000000000000}"/>
          </ac:spMkLst>
        </pc:spChg>
        <pc:spChg chg="mod">
          <ac:chgData name="Marta" userId="eac6eb22-5f14-46b4-a4ea-a86e6e8c4acc" providerId="ADAL" clId="{6A11B075-55F7-4093-928F-661E86CC41D9}" dt="2021-12-06T13:46:08.304" v="546" actId="14100"/>
          <ac:spMkLst>
            <pc:docMk/>
            <pc:sldMk cId="1430645233" sldId="909"/>
            <ac:spMk id="27" creationId="{00000000-0000-0000-0000-000000000000}"/>
          </ac:spMkLst>
        </pc:spChg>
        <pc:spChg chg="mod">
          <ac:chgData name="Marta" userId="eac6eb22-5f14-46b4-a4ea-a86e6e8c4acc" providerId="ADAL" clId="{6A11B075-55F7-4093-928F-661E86CC41D9}" dt="2021-12-06T13:45:57.929" v="544" actId="14100"/>
          <ac:spMkLst>
            <pc:docMk/>
            <pc:sldMk cId="1430645233" sldId="909"/>
            <ac:spMk id="52" creationId="{00000000-0000-0000-0000-000000000000}"/>
          </ac:spMkLst>
        </pc:spChg>
      </pc:sldChg>
      <pc:sldChg chg="del">
        <pc:chgData name="Marta" userId="eac6eb22-5f14-46b4-a4ea-a86e6e8c4acc" providerId="ADAL" clId="{6A11B075-55F7-4093-928F-661E86CC41D9}" dt="2021-11-11T13:44:25.419" v="208" actId="47"/>
        <pc:sldMkLst>
          <pc:docMk/>
          <pc:sldMk cId="1640007433" sldId="909"/>
        </pc:sldMkLst>
      </pc:sldChg>
      <pc:sldChg chg="add del modNotes">
        <pc:chgData name="Marta" userId="eac6eb22-5f14-46b4-a4ea-a86e6e8c4acc" providerId="ADAL" clId="{6A11B075-55F7-4093-928F-661E86CC41D9}" dt="2021-12-06T13:48:56.104" v="578" actId="47"/>
        <pc:sldMkLst>
          <pc:docMk/>
          <pc:sldMk cId="2293664263" sldId="910"/>
        </pc:sldMkLst>
      </pc:sldChg>
      <pc:sldChg chg="del">
        <pc:chgData name="Marta" userId="eac6eb22-5f14-46b4-a4ea-a86e6e8c4acc" providerId="ADAL" clId="{6A11B075-55F7-4093-928F-661E86CC41D9}" dt="2021-11-11T13:44:25.896" v="209" actId="47"/>
        <pc:sldMkLst>
          <pc:docMk/>
          <pc:sldMk cId="2890627129" sldId="910"/>
        </pc:sldMkLst>
      </pc:sldChg>
      <pc:sldChg chg="delSp modSp add del mod modNotes">
        <pc:chgData name="Marta" userId="eac6eb22-5f14-46b4-a4ea-a86e6e8c4acc" providerId="ADAL" clId="{6A11B075-55F7-4093-928F-661E86CC41D9}" dt="2021-12-06T13:48:56.104" v="578" actId="47"/>
        <pc:sldMkLst>
          <pc:docMk/>
          <pc:sldMk cId="175247831" sldId="911"/>
        </pc:sldMkLst>
        <pc:spChg chg="mod">
          <ac:chgData name="Marta" userId="eac6eb22-5f14-46b4-a4ea-a86e6e8c4acc" providerId="ADAL" clId="{6A11B075-55F7-4093-928F-661E86CC41D9}" dt="2021-12-06T13:47:09.970" v="549" actId="115"/>
          <ac:spMkLst>
            <pc:docMk/>
            <pc:sldMk cId="175247831" sldId="911"/>
            <ac:spMk id="49" creationId="{00000000-0000-0000-0000-000000000000}"/>
          </ac:spMkLst>
        </pc:spChg>
        <pc:spChg chg="del">
          <ac:chgData name="Marta" userId="eac6eb22-5f14-46b4-a4ea-a86e6e8c4acc" providerId="ADAL" clId="{6A11B075-55F7-4093-928F-661E86CC41D9}" dt="2021-12-06T13:47:07.647" v="548" actId="478"/>
          <ac:spMkLst>
            <pc:docMk/>
            <pc:sldMk cId="175247831" sldId="911"/>
            <ac:spMk id="51" creationId="{00000000-0000-0000-0000-000000000000}"/>
          </ac:spMkLst>
        </pc:spChg>
      </pc:sldChg>
      <pc:sldChg chg="del">
        <pc:chgData name="Marta" userId="eac6eb22-5f14-46b4-a4ea-a86e6e8c4acc" providerId="ADAL" clId="{6A11B075-55F7-4093-928F-661E86CC41D9}" dt="2021-11-11T13:43:16.462" v="197" actId="2696"/>
        <pc:sldMkLst>
          <pc:docMk/>
          <pc:sldMk cId="483915065" sldId="911"/>
        </pc:sldMkLst>
      </pc:sldChg>
      <pc:sldChg chg="delSp modSp add del mod modNotes">
        <pc:chgData name="Marta" userId="eac6eb22-5f14-46b4-a4ea-a86e6e8c4acc" providerId="ADAL" clId="{6A11B075-55F7-4093-928F-661E86CC41D9}" dt="2021-12-06T13:48:56.104" v="578" actId="47"/>
        <pc:sldMkLst>
          <pc:docMk/>
          <pc:sldMk cId="246973646" sldId="912"/>
        </pc:sldMkLst>
        <pc:spChg chg="mod">
          <ac:chgData name="Marta" userId="eac6eb22-5f14-46b4-a4ea-a86e6e8c4acc" providerId="ADAL" clId="{6A11B075-55F7-4093-928F-661E86CC41D9}" dt="2021-12-06T13:47:15.938" v="551" actId="115"/>
          <ac:spMkLst>
            <pc:docMk/>
            <pc:sldMk cId="246973646" sldId="912"/>
            <ac:spMk id="46" creationId="{00000000-0000-0000-0000-000000000000}"/>
          </ac:spMkLst>
        </pc:spChg>
        <pc:spChg chg="del">
          <ac:chgData name="Marta" userId="eac6eb22-5f14-46b4-a4ea-a86e6e8c4acc" providerId="ADAL" clId="{6A11B075-55F7-4093-928F-661E86CC41D9}" dt="2021-12-06T13:47:13.902" v="550" actId="478"/>
          <ac:spMkLst>
            <pc:docMk/>
            <pc:sldMk cId="246973646" sldId="912"/>
            <ac:spMk id="48" creationId="{00000000-0000-0000-0000-000000000000}"/>
          </ac:spMkLst>
        </pc:spChg>
      </pc:sldChg>
      <pc:sldChg chg="del">
        <pc:chgData name="Marta" userId="eac6eb22-5f14-46b4-a4ea-a86e6e8c4acc" providerId="ADAL" clId="{6A11B075-55F7-4093-928F-661E86CC41D9}" dt="2021-11-11T13:43:16.462" v="197" actId="2696"/>
        <pc:sldMkLst>
          <pc:docMk/>
          <pc:sldMk cId="2313699525" sldId="912"/>
        </pc:sldMkLst>
      </pc:sldChg>
      <pc:sldChg chg="delSp modSp add del mod modNotes">
        <pc:chgData name="Marta" userId="eac6eb22-5f14-46b4-a4ea-a86e6e8c4acc" providerId="ADAL" clId="{6A11B075-55F7-4093-928F-661E86CC41D9}" dt="2021-12-06T13:48:56.104" v="578" actId="47"/>
        <pc:sldMkLst>
          <pc:docMk/>
          <pc:sldMk cId="592405965" sldId="913"/>
        </pc:sldMkLst>
        <pc:spChg chg="mod">
          <ac:chgData name="Marta" userId="eac6eb22-5f14-46b4-a4ea-a86e6e8c4acc" providerId="ADAL" clId="{6A11B075-55F7-4093-928F-661E86CC41D9}" dt="2021-12-06T13:47:21.565" v="553" actId="115"/>
          <ac:spMkLst>
            <pc:docMk/>
            <pc:sldMk cId="592405965" sldId="913"/>
            <ac:spMk id="51" creationId="{00000000-0000-0000-0000-000000000000}"/>
          </ac:spMkLst>
        </pc:spChg>
        <pc:spChg chg="del">
          <ac:chgData name="Marta" userId="eac6eb22-5f14-46b4-a4ea-a86e6e8c4acc" providerId="ADAL" clId="{6A11B075-55F7-4093-928F-661E86CC41D9}" dt="2021-12-06T13:47:19.085" v="552" actId="478"/>
          <ac:spMkLst>
            <pc:docMk/>
            <pc:sldMk cId="592405965" sldId="913"/>
            <ac:spMk id="53" creationId="{00000000-0000-0000-0000-000000000000}"/>
          </ac:spMkLst>
        </pc:spChg>
      </pc:sldChg>
      <pc:sldChg chg="delSp modSp add del mod modNotes">
        <pc:chgData name="Marta" userId="eac6eb22-5f14-46b4-a4ea-a86e6e8c4acc" providerId="ADAL" clId="{6A11B075-55F7-4093-928F-661E86CC41D9}" dt="2021-12-06T13:48:56.104" v="578" actId="47"/>
        <pc:sldMkLst>
          <pc:docMk/>
          <pc:sldMk cId="4034703913" sldId="914"/>
        </pc:sldMkLst>
        <pc:spChg chg="mod">
          <ac:chgData name="Marta" userId="eac6eb22-5f14-46b4-a4ea-a86e6e8c4acc" providerId="ADAL" clId="{6A11B075-55F7-4093-928F-661E86CC41D9}" dt="2021-12-06T13:47:27.572" v="555" actId="115"/>
          <ac:spMkLst>
            <pc:docMk/>
            <pc:sldMk cId="4034703913" sldId="914"/>
            <ac:spMk id="14" creationId="{00000000-0000-0000-0000-000000000000}"/>
          </ac:spMkLst>
        </pc:spChg>
        <pc:spChg chg="del">
          <ac:chgData name="Marta" userId="eac6eb22-5f14-46b4-a4ea-a86e6e8c4acc" providerId="ADAL" clId="{6A11B075-55F7-4093-928F-661E86CC41D9}" dt="2021-12-06T13:47:25.396" v="554" actId="478"/>
          <ac:spMkLst>
            <pc:docMk/>
            <pc:sldMk cId="4034703913" sldId="914"/>
            <ac:spMk id="16" creationId="{00000000-0000-0000-0000-000000000000}"/>
          </ac:spMkLst>
        </pc:spChg>
      </pc:sldChg>
      <pc:sldChg chg="add del modNotes">
        <pc:chgData name="Marta" userId="eac6eb22-5f14-46b4-a4ea-a86e6e8c4acc" providerId="ADAL" clId="{6A11B075-55F7-4093-928F-661E86CC41D9}" dt="2021-12-06T13:48:56.104" v="578" actId="47"/>
        <pc:sldMkLst>
          <pc:docMk/>
          <pc:sldMk cId="1813491863" sldId="915"/>
        </pc:sldMkLst>
      </pc:sldChg>
      <pc:sldChg chg="delSp modSp add del mod modNotes">
        <pc:chgData name="Marta" userId="eac6eb22-5f14-46b4-a4ea-a86e6e8c4acc" providerId="ADAL" clId="{6A11B075-55F7-4093-928F-661E86CC41D9}" dt="2021-12-06T13:48:56.104" v="578" actId="47"/>
        <pc:sldMkLst>
          <pc:docMk/>
          <pc:sldMk cId="1451443909" sldId="916"/>
        </pc:sldMkLst>
        <pc:spChg chg="mod">
          <ac:chgData name="Marta" userId="eac6eb22-5f14-46b4-a4ea-a86e6e8c4acc" providerId="ADAL" clId="{6A11B075-55F7-4093-928F-661E86CC41D9}" dt="2021-12-06T13:47:38.225" v="557" actId="115"/>
          <ac:spMkLst>
            <pc:docMk/>
            <pc:sldMk cId="1451443909" sldId="916"/>
            <ac:spMk id="53" creationId="{00000000-0000-0000-0000-000000000000}"/>
          </ac:spMkLst>
        </pc:spChg>
        <pc:spChg chg="del">
          <ac:chgData name="Marta" userId="eac6eb22-5f14-46b4-a4ea-a86e6e8c4acc" providerId="ADAL" clId="{6A11B075-55F7-4093-928F-661E86CC41D9}" dt="2021-12-06T13:47:34.573" v="556" actId="478"/>
          <ac:spMkLst>
            <pc:docMk/>
            <pc:sldMk cId="1451443909" sldId="916"/>
            <ac:spMk id="54" creationId="{00000000-0000-0000-0000-000000000000}"/>
          </ac:spMkLst>
        </pc:spChg>
      </pc:sldChg>
      <pc:sldChg chg="delSp add del mod modNotes">
        <pc:chgData name="Marta" userId="eac6eb22-5f14-46b4-a4ea-a86e6e8c4acc" providerId="ADAL" clId="{6A11B075-55F7-4093-928F-661E86CC41D9}" dt="2021-12-06T13:48:56.104" v="578" actId="47"/>
        <pc:sldMkLst>
          <pc:docMk/>
          <pc:sldMk cId="282216603" sldId="917"/>
        </pc:sldMkLst>
        <pc:spChg chg="del">
          <ac:chgData name="Marta" userId="eac6eb22-5f14-46b4-a4ea-a86e6e8c4acc" providerId="ADAL" clId="{6A11B075-55F7-4093-928F-661E86CC41D9}" dt="2021-12-06T13:47:41.263" v="558" actId="478"/>
          <ac:spMkLst>
            <pc:docMk/>
            <pc:sldMk cId="282216603" sldId="917"/>
            <ac:spMk id="48" creationId="{00000000-0000-0000-0000-000000000000}"/>
          </ac:spMkLst>
        </pc:spChg>
      </pc:sldChg>
      <pc:sldChg chg="add del modNotes">
        <pc:chgData name="Marta" userId="eac6eb22-5f14-46b4-a4ea-a86e6e8c4acc" providerId="ADAL" clId="{6A11B075-55F7-4093-928F-661E86CC41D9}" dt="2021-12-06T13:48:56.104" v="578" actId="47"/>
        <pc:sldMkLst>
          <pc:docMk/>
          <pc:sldMk cId="2087133487" sldId="918"/>
        </pc:sldMkLst>
      </pc:sldChg>
      <pc:sldChg chg="add del modNotes">
        <pc:chgData name="Marta" userId="eac6eb22-5f14-46b4-a4ea-a86e6e8c4acc" providerId="ADAL" clId="{6A11B075-55F7-4093-928F-661E86CC41D9}" dt="2021-12-06T13:48:56.104" v="578" actId="47"/>
        <pc:sldMkLst>
          <pc:docMk/>
          <pc:sldMk cId="3976866289" sldId="919"/>
        </pc:sldMkLst>
      </pc:sldChg>
      <pc:sldChg chg="add del modNotes">
        <pc:chgData name="Marta" userId="eac6eb22-5f14-46b4-a4ea-a86e6e8c4acc" providerId="ADAL" clId="{6A11B075-55F7-4093-928F-661E86CC41D9}" dt="2021-12-06T13:48:56.104" v="578" actId="47"/>
        <pc:sldMkLst>
          <pc:docMk/>
          <pc:sldMk cId="2271588095" sldId="920"/>
        </pc:sldMkLst>
      </pc:sldChg>
      <pc:sldChg chg="add del modNotes">
        <pc:chgData name="Marta" userId="eac6eb22-5f14-46b4-a4ea-a86e6e8c4acc" providerId="ADAL" clId="{6A11B075-55F7-4093-928F-661E86CC41D9}" dt="2021-12-06T13:48:56.104" v="578" actId="47"/>
        <pc:sldMkLst>
          <pc:docMk/>
          <pc:sldMk cId="2551085978" sldId="921"/>
        </pc:sldMkLst>
      </pc:sldChg>
      <pc:sldChg chg="add del modNotes">
        <pc:chgData name="Marta" userId="eac6eb22-5f14-46b4-a4ea-a86e6e8c4acc" providerId="ADAL" clId="{6A11B075-55F7-4093-928F-661E86CC41D9}" dt="2021-12-06T13:48:56.104" v="578" actId="47"/>
        <pc:sldMkLst>
          <pc:docMk/>
          <pc:sldMk cId="1010825872" sldId="922"/>
        </pc:sldMkLst>
      </pc:sldChg>
      <pc:sldChg chg="add del modNotes">
        <pc:chgData name="Marta" userId="eac6eb22-5f14-46b4-a4ea-a86e6e8c4acc" providerId="ADAL" clId="{6A11B075-55F7-4093-928F-661E86CC41D9}" dt="2021-12-06T13:48:56.104" v="578" actId="47"/>
        <pc:sldMkLst>
          <pc:docMk/>
          <pc:sldMk cId="1035113140" sldId="923"/>
        </pc:sldMkLst>
      </pc:sldChg>
      <pc:sldChg chg="add del modNotes">
        <pc:chgData name="Marta" userId="eac6eb22-5f14-46b4-a4ea-a86e6e8c4acc" providerId="ADAL" clId="{6A11B075-55F7-4093-928F-661E86CC41D9}" dt="2021-12-06T13:48:56.104" v="578" actId="47"/>
        <pc:sldMkLst>
          <pc:docMk/>
          <pc:sldMk cId="4230429941" sldId="924"/>
        </pc:sldMkLst>
      </pc:sldChg>
      <pc:sldChg chg="add del modNotes">
        <pc:chgData name="Marta" userId="eac6eb22-5f14-46b4-a4ea-a86e6e8c4acc" providerId="ADAL" clId="{6A11B075-55F7-4093-928F-661E86CC41D9}" dt="2021-12-06T13:48:56.104" v="578" actId="47"/>
        <pc:sldMkLst>
          <pc:docMk/>
          <pc:sldMk cId="3226553485" sldId="925"/>
        </pc:sldMkLst>
      </pc:sldChg>
      <pc:sldChg chg="add del modNotes">
        <pc:chgData name="Marta" userId="eac6eb22-5f14-46b4-a4ea-a86e6e8c4acc" providerId="ADAL" clId="{6A11B075-55F7-4093-928F-661E86CC41D9}" dt="2021-12-06T13:48:13.632" v="574"/>
        <pc:sldMkLst>
          <pc:docMk/>
          <pc:sldMk cId="0" sldId="926"/>
        </pc:sldMkLst>
      </pc:sldChg>
      <pc:sldChg chg="add del">
        <pc:chgData name="Marta" userId="eac6eb22-5f14-46b4-a4ea-a86e6e8c4acc" providerId="ADAL" clId="{6A11B075-55F7-4093-928F-661E86CC41D9}" dt="2021-12-06T13:44:30.022" v="508" actId="47"/>
        <pc:sldMkLst>
          <pc:docMk/>
          <pc:sldMk cId="194686565" sldId="926"/>
        </pc:sldMkLst>
      </pc:sldChg>
      <pc:sldChg chg="add del modNotes">
        <pc:chgData name="Marta" userId="eac6eb22-5f14-46b4-a4ea-a86e6e8c4acc" providerId="ADAL" clId="{6A11B075-55F7-4093-928F-661E86CC41D9}" dt="2021-12-06T13:48:13.632" v="574"/>
        <pc:sldMkLst>
          <pc:docMk/>
          <pc:sldMk cId="0" sldId="927"/>
        </pc:sldMkLst>
      </pc:sldChg>
      <pc:sldChg chg="add del modNotes">
        <pc:chgData name="Marta" userId="eac6eb22-5f14-46b4-a4ea-a86e6e8c4acc" providerId="ADAL" clId="{6A11B075-55F7-4093-928F-661E86CC41D9}" dt="2021-12-06T13:48:13.632" v="574"/>
        <pc:sldMkLst>
          <pc:docMk/>
          <pc:sldMk cId="0" sldId="928"/>
        </pc:sldMkLst>
      </pc:sldChg>
      <pc:sldChg chg="add del modNotes">
        <pc:chgData name="Marta" userId="eac6eb22-5f14-46b4-a4ea-a86e6e8c4acc" providerId="ADAL" clId="{6A11B075-55F7-4093-928F-661E86CC41D9}" dt="2021-12-06T13:48:13.632" v="574"/>
        <pc:sldMkLst>
          <pc:docMk/>
          <pc:sldMk cId="0" sldId="929"/>
        </pc:sldMkLst>
      </pc:sldChg>
      <pc:sldChg chg="add del modNotes">
        <pc:chgData name="Marta" userId="eac6eb22-5f14-46b4-a4ea-a86e6e8c4acc" providerId="ADAL" clId="{6A11B075-55F7-4093-928F-661E86CC41D9}" dt="2021-12-06T13:48:13.632" v="574"/>
        <pc:sldMkLst>
          <pc:docMk/>
          <pc:sldMk cId="0" sldId="930"/>
        </pc:sldMkLst>
      </pc:sldChg>
      <pc:sldChg chg="del">
        <pc:chgData name="Marta" userId="eac6eb22-5f14-46b4-a4ea-a86e6e8c4acc" providerId="ADAL" clId="{6A11B075-55F7-4093-928F-661E86CC41D9}" dt="2021-11-11T13:43:16.462" v="197" actId="2696"/>
        <pc:sldMkLst>
          <pc:docMk/>
          <pc:sldMk cId="2621492060" sldId="2146"/>
        </pc:sldMkLst>
      </pc:sldChg>
      <pc:sldChg chg="del">
        <pc:chgData name="Marta" userId="eac6eb22-5f14-46b4-a4ea-a86e6e8c4acc" providerId="ADAL" clId="{6A11B075-55F7-4093-928F-661E86CC41D9}" dt="2021-11-11T13:43:16.462" v="197" actId="2696"/>
        <pc:sldMkLst>
          <pc:docMk/>
          <pc:sldMk cId="4281263991" sldId="2147"/>
        </pc:sldMkLst>
      </pc:sldChg>
      <pc:sldChg chg="del">
        <pc:chgData name="Marta" userId="eac6eb22-5f14-46b4-a4ea-a86e6e8c4acc" providerId="ADAL" clId="{6A11B075-55F7-4093-928F-661E86CC41D9}" dt="2021-11-11T13:43:16.462" v="197" actId="2696"/>
        <pc:sldMkLst>
          <pc:docMk/>
          <pc:sldMk cId="735219569" sldId="2148"/>
        </pc:sldMkLst>
      </pc:sldChg>
      <pc:sldChg chg="del">
        <pc:chgData name="Marta" userId="eac6eb22-5f14-46b4-a4ea-a86e6e8c4acc" providerId="ADAL" clId="{6A11B075-55F7-4093-928F-661E86CC41D9}" dt="2021-11-11T13:43:16.462" v="197" actId="2696"/>
        <pc:sldMkLst>
          <pc:docMk/>
          <pc:sldMk cId="870380988" sldId="2153"/>
        </pc:sldMkLst>
      </pc:sldChg>
      <pc:sldChg chg="del">
        <pc:chgData name="Marta" userId="eac6eb22-5f14-46b4-a4ea-a86e6e8c4acc" providerId="ADAL" clId="{6A11B075-55F7-4093-928F-661E86CC41D9}" dt="2021-11-11T13:43:16.462" v="197" actId="2696"/>
        <pc:sldMkLst>
          <pc:docMk/>
          <pc:sldMk cId="3094483959" sldId="2154"/>
        </pc:sldMkLst>
      </pc:sldChg>
      <pc:sldChg chg="del">
        <pc:chgData name="Marta" userId="eac6eb22-5f14-46b4-a4ea-a86e6e8c4acc" providerId="ADAL" clId="{6A11B075-55F7-4093-928F-661E86CC41D9}" dt="2021-11-11T13:43:16.462" v="197" actId="2696"/>
        <pc:sldMkLst>
          <pc:docMk/>
          <pc:sldMk cId="2764321444" sldId="3589"/>
        </pc:sldMkLst>
      </pc:sldChg>
      <pc:sldChg chg="del">
        <pc:chgData name="Marta" userId="eac6eb22-5f14-46b4-a4ea-a86e6e8c4acc" providerId="ADAL" clId="{6A11B075-55F7-4093-928F-661E86CC41D9}" dt="2021-11-11T13:43:16.462" v="197" actId="2696"/>
        <pc:sldMkLst>
          <pc:docMk/>
          <pc:sldMk cId="3227904390" sldId="3590"/>
        </pc:sldMkLst>
      </pc:sldChg>
      <pc:sldChg chg="del">
        <pc:chgData name="Marta" userId="eac6eb22-5f14-46b4-a4ea-a86e6e8c4acc" providerId="ADAL" clId="{6A11B075-55F7-4093-928F-661E86CC41D9}" dt="2021-11-11T13:43:16.462" v="197" actId="2696"/>
        <pc:sldMkLst>
          <pc:docMk/>
          <pc:sldMk cId="1365319054" sldId="3593"/>
        </pc:sldMkLst>
      </pc:sldChg>
      <pc:sldChg chg="del">
        <pc:chgData name="Marta" userId="eac6eb22-5f14-46b4-a4ea-a86e6e8c4acc" providerId="ADAL" clId="{6A11B075-55F7-4093-928F-661E86CC41D9}" dt="2021-11-11T13:43:16.462" v="197" actId="2696"/>
        <pc:sldMkLst>
          <pc:docMk/>
          <pc:sldMk cId="2391731713" sldId="3595"/>
        </pc:sldMkLst>
      </pc:sldChg>
      <pc:sldChg chg="del">
        <pc:chgData name="Marta" userId="eac6eb22-5f14-46b4-a4ea-a86e6e8c4acc" providerId="ADAL" clId="{6A11B075-55F7-4093-928F-661E86CC41D9}" dt="2021-11-11T13:43:16.462" v="197" actId="2696"/>
        <pc:sldMkLst>
          <pc:docMk/>
          <pc:sldMk cId="299346207" sldId="3596"/>
        </pc:sldMkLst>
      </pc:sldChg>
      <pc:sldChg chg="del">
        <pc:chgData name="Marta" userId="eac6eb22-5f14-46b4-a4ea-a86e6e8c4acc" providerId="ADAL" clId="{6A11B075-55F7-4093-928F-661E86CC41D9}" dt="2021-11-11T13:43:16.462" v="197" actId="2696"/>
        <pc:sldMkLst>
          <pc:docMk/>
          <pc:sldMk cId="2760695504" sldId="3597"/>
        </pc:sldMkLst>
      </pc:sldChg>
      <pc:sldChg chg="del">
        <pc:chgData name="Marta" userId="eac6eb22-5f14-46b4-a4ea-a86e6e8c4acc" providerId="ADAL" clId="{6A11B075-55F7-4093-928F-661E86CC41D9}" dt="2021-11-11T13:43:16.462" v="197" actId="2696"/>
        <pc:sldMkLst>
          <pc:docMk/>
          <pc:sldMk cId="865545707" sldId="3598"/>
        </pc:sldMkLst>
      </pc:sldChg>
      <pc:sldChg chg="del">
        <pc:chgData name="Marta" userId="eac6eb22-5f14-46b4-a4ea-a86e6e8c4acc" providerId="ADAL" clId="{6A11B075-55F7-4093-928F-661E86CC41D9}" dt="2021-11-11T13:43:16.462" v="197" actId="2696"/>
        <pc:sldMkLst>
          <pc:docMk/>
          <pc:sldMk cId="590727366" sldId="3599"/>
        </pc:sldMkLst>
      </pc:sldChg>
      <pc:sldChg chg="del">
        <pc:chgData name="Marta" userId="eac6eb22-5f14-46b4-a4ea-a86e6e8c4acc" providerId="ADAL" clId="{6A11B075-55F7-4093-928F-661E86CC41D9}" dt="2021-11-11T13:43:16.462" v="197" actId="2696"/>
        <pc:sldMkLst>
          <pc:docMk/>
          <pc:sldMk cId="1160348529" sldId="3600"/>
        </pc:sldMkLst>
      </pc:sldChg>
      <pc:sldChg chg="del">
        <pc:chgData name="Marta" userId="eac6eb22-5f14-46b4-a4ea-a86e6e8c4acc" providerId="ADAL" clId="{6A11B075-55F7-4093-928F-661E86CC41D9}" dt="2021-11-11T13:43:16.462" v="197" actId="2696"/>
        <pc:sldMkLst>
          <pc:docMk/>
          <pc:sldMk cId="1723755474" sldId="3614"/>
        </pc:sldMkLst>
      </pc:sldChg>
      <pc:sldChg chg="del">
        <pc:chgData name="Marta" userId="eac6eb22-5f14-46b4-a4ea-a86e6e8c4acc" providerId="ADAL" clId="{6A11B075-55F7-4093-928F-661E86CC41D9}" dt="2021-11-11T13:43:16.462" v="197" actId="2696"/>
        <pc:sldMkLst>
          <pc:docMk/>
          <pc:sldMk cId="3997304861" sldId="3615"/>
        </pc:sldMkLst>
      </pc:sldChg>
      <pc:sldChg chg="del">
        <pc:chgData name="Marta" userId="eac6eb22-5f14-46b4-a4ea-a86e6e8c4acc" providerId="ADAL" clId="{6A11B075-55F7-4093-928F-661E86CC41D9}" dt="2021-11-11T13:43:16.462" v="197" actId="2696"/>
        <pc:sldMkLst>
          <pc:docMk/>
          <pc:sldMk cId="563535205" sldId="3616"/>
        </pc:sldMkLst>
      </pc:sldChg>
      <pc:sldMasterChg chg="add del addSldLayout delSldLayout">
        <pc:chgData name="Marta" userId="eac6eb22-5f14-46b4-a4ea-a86e6e8c4acc" providerId="ADAL" clId="{6A11B075-55F7-4093-928F-661E86CC41D9}" dt="2021-12-06T13:48:56.104" v="578" actId="47"/>
        <pc:sldMasterMkLst>
          <pc:docMk/>
          <pc:sldMasterMk cId="1943259863" sldId="2147483648"/>
        </pc:sldMasterMkLst>
        <pc:sldLayoutChg chg="add del">
          <pc:chgData name="Marta" userId="eac6eb22-5f14-46b4-a4ea-a86e6e8c4acc" providerId="ADAL" clId="{6A11B075-55F7-4093-928F-661E86CC41D9}" dt="2021-12-06T13:48:56.104" v="578" actId="47"/>
          <pc:sldLayoutMkLst>
            <pc:docMk/>
            <pc:sldMasterMk cId="1943259863" sldId="2147483648"/>
            <pc:sldLayoutMk cId="0" sldId="2147483662"/>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3"/>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4"/>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5"/>
          </pc:sldLayoutMkLst>
        </pc:sldLayoutChg>
      </pc:sldMasterChg>
      <pc:sldMasterChg chg="del delSldLayout">
        <pc:chgData name="Marta" userId="eac6eb22-5f14-46b4-a4ea-a86e6e8c4acc" providerId="ADAL" clId="{6A11B075-55F7-4093-928F-661E86CC41D9}" dt="2021-11-11T13:44:25.896" v="209" actId="47"/>
        <pc:sldMasterMkLst>
          <pc:docMk/>
          <pc:sldMasterMk cId="3116267478" sldId="2147483887"/>
        </pc:sldMasterMkLst>
        <pc:sldLayoutChg chg="del">
          <pc:chgData name="Marta" userId="eac6eb22-5f14-46b4-a4ea-a86e6e8c4acc" providerId="ADAL" clId="{6A11B075-55F7-4093-928F-661E86CC41D9}" dt="2021-11-11T13:44:25.896" v="209" actId="47"/>
          <pc:sldLayoutMkLst>
            <pc:docMk/>
            <pc:sldMasterMk cId="3116267478" sldId="2147483887"/>
            <pc:sldLayoutMk cId="1777259898" sldId="2147483870"/>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075467724" sldId="2147483888"/>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837236623" sldId="2147483894"/>
          </pc:sldLayoutMkLst>
        </pc:sldLayoutChg>
        <pc:sldLayoutChg chg="del">
          <pc:chgData name="Marta" userId="eac6eb22-5f14-46b4-a4ea-a86e6e8c4acc" providerId="ADAL" clId="{6A11B075-55F7-4093-928F-661E86CC41D9}" dt="2021-11-11T13:44:25.419" v="208" actId="47"/>
          <pc:sldLayoutMkLst>
            <pc:docMk/>
            <pc:sldMasterMk cId="3116267478" sldId="2147483887"/>
            <pc:sldLayoutMk cId="2416092903" sldId="2147483899"/>
          </pc:sldLayoutMkLst>
        </pc:sldLayoutChg>
      </pc:sldMasterChg>
      <pc:sldMasterChg chg="del delSldLayout">
        <pc:chgData name="Marta" userId="eac6eb22-5f14-46b4-a4ea-a86e6e8c4acc" providerId="ADAL" clId="{6A11B075-55F7-4093-928F-661E86CC41D9}" dt="2021-12-06T13:49:41.743" v="611" actId="47"/>
        <pc:sldMasterMkLst>
          <pc:docMk/>
          <pc:sldMasterMk cId="1075262556" sldId="2147483970"/>
        </pc:sldMasterMkLst>
        <pc:sldLayoutChg chg="del">
          <pc:chgData name="Marta" userId="eac6eb22-5f14-46b4-a4ea-a86e6e8c4acc" providerId="ADAL" clId="{6A11B075-55F7-4093-928F-661E86CC41D9}" dt="2021-12-06T13:49:41.743" v="611" actId="47"/>
          <pc:sldLayoutMkLst>
            <pc:docMk/>
            <pc:sldMasterMk cId="1075262556" sldId="2147483970"/>
            <pc:sldLayoutMk cId="2131983544" sldId="2147483971"/>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1309103778" sldId="2147483972"/>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2997452298" sldId="2147483973"/>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497711709" sldId="2147483974"/>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3453579608" sldId="2147483975"/>
          </pc:sldLayoutMkLst>
        </pc:sldLayoutChg>
      </pc:sldMasterChg>
      <pc:sldMasterChg chg="del delSldLayout">
        <pc:chgData name="Marta" userId="eac6eb22-5f14-46b4-a4ea-a86e6e8c4acc" providerId="ADAL" clId="{6A11B075-55F7-4093-928F-661E86CC41D9}" dt="2021-11-11T13:43:16.462" v="197" actId="2696"/>
        <pc:sldMasterMkLst>
          <pc:docMk/>
          <pc:sldMasterMk cId="3610892793" sldId="2147483970"/>
        </pc:sldMasterMkLst>
        <pc:sldLayoutChg chg="del">
          <pc:chgData name="Marta" userId="eac6eb22-5f14-46b4-a4ea-a86e6e8c4acc" providerId="ADAL" clId="{6A11B075-55F7-4093-928F-661E86CC41D9}" dt="2021-11-11T13:43:16.462" v="197" actId="2696"/>
          <pc:sldLayoutMkLst>
            <pc:docMk/>
            <pc:sldMasterMk cId="3610892793" sldId="2147483970"/>
            <pc:sldLayoutMk cId="779227286" sldId="2147483971"/>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1952551" sldId="2147483972"/>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317549779" sldId="2147483973"/>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480684923" sldId="2147483974"/>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926936009" sldId="2147483975"/>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3742794" sldId="2147483976"/>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14770947" sldId="2147483977"/>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647705722" sldId="2147483978"/>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517711802" sldId="2147483979"/>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08011551" sldId="2147483980"/>
          </pc:sldLayoutMkLst>
        </pc:sldLayoutChg>
      </pc:sldMasterChg>
    </pc:docChg>
  </pc:docChgLst>
  <pc:docChgLst>
    <pc:chgData name="Marta" userId="eac6eb22-5f14-46b4-a4ea-a86e6e8c4acc" providerId="ADAL" clId="{AFD316D4-03FD-4717-AF64-9D0B15480139}"/>
    <pc:docChg chg="undo custSel addSld delSld modSld sldOrd addMainMaster delMainMaster">
      <pc:chgData name="Marta" userId="eac6eb22-5f14-46b4-a4ea-a86e6e8c4acc" providerId="ADAL" clId="{AFD316D4-03FD-4717-AF64-9D0B15480139}" dt="2022-11-10T18:46:48.855" v="2017"/>
      <pc:docMkLst>
        <pc:docMk/>
      </pc:docMkLst>
      <pc:sldChg chg="modSp mod">
        <pc:chgData name="Marta" userId="eac6eb22-5f14-46b4-a4ea-a86e6e8c4acc" providerId="ADAL" clId="{AFD316D4-03FD-4717-AF64-9D0B15480139}" dt="2022-11-10T14:30:47.795" v="1989" actId="255"/>
        <pc:sldMkLst>
          <pc:docMk/>
          <pc:sldMk cId="2325718728" sldId="257"/>
        </pc:sldMkLst>
        <pc:spChg chg="mod">
          <ac:chgData name="Marta" userId="eac6eb22-5f14-46b4-a4ea-a86e6e8c4acc" providerId="ADAL" clId="{AFD316D4-03FD-4717-AF64-9D0B15480139}" dt="2022-11-10T14:30:47.795" v="1989" actId="255"/>
          <ac:spMkLst>
            <pc:docMk/>
            <pc:sldMk cId="2325718728" sldId="257"/>
            <ac:spMk id="10" creationId="{6D5EDE2A-40A4-4199-AAF2-68729E10C1E4}"/>
          </ac:spMkLst>
        </pc:spChg>
        <pc:picChg chg="mod">
          <ac:chgData name="Marta" userId="eac6eb22-5f14-46b4-a4ea-a86e6e8c4acc" providerId="ADAL" clId="{AFD316D4-03FD-4717-AF64-9D0B15480139}" dt="2022-10-25T15:47:12.393" v="371" actId="1076"/>
          <ac:picMkLst>
            <pc:docMk/>
            <pc:sldMk cId="2325718728" sldId="257"/>
            <ac:picMk id="3" creationId="{B7C8E147-0753-4CE0-AFEF-9DC7AB03098B}"/>
          </ac:picMkLst>
        </pc:picChg>
      </pc:sldChg>
      <pc:sldChg chg="addSp delSp modSp mod">
        <pc:chgData name="Marta" userId="eac6eb22-5f14-46b4-a4ea-a86e6e8c4acc" providerId="ADAL" clId="{AFD316D4-03FD-4717-AF64-9D0B15480139}" dt="2022-11-07T17:18:43.585" v="1684" actId="20577"/>
        <pc:sldMkLst>
          <pc:docMk/>
          <pc:sldMk cId="3528939462" sldId="258"/>
        </pc:sldMkLst>
        <pc:spChg chg="add mod">
          <ac:chgData name="Marta" userId="eac6eb22-5f14-46b4-a4ea-a86e6e8c4acc" providerId="ADAL" clId="{AFD316D4-03FD-4717-AF64-9D0B15480139}" dt="2022-11-04T12:35:13.357" v="1519" actId="1076"/>
          <ac:spMkLst>
            <pc:docMk/>
            <pc:sldMk cId="3528939462" sldId="258"/>
            <ac:spMk id="3" creationId="{F6BAC5C6-1DD2-48EF-8DEB-72595E31DFE8}"/>
          </ac:spMkLst>
        </pc:spChg>
        <pc:spChg chg="mod">
          <ac:chgData name="Marta" userId="eac6eb22-5f14-46b4-a4ea-a86e6e8c4acc" providerId="ADAL" clId="{AFD316D4-03FD-4717-AF64-9D0B15480139}" dt="2022-11-07T17:18:43.585" v="1684" actId="20577"/>
          <ac:spMkLst>
            <pc:docMk/>
            <pc:sldMk cId="3528939462" sldId="258"/>
            <ac:spMk id="4" creationId="{00000000-0000-0000-0000-000000000000}"/>
          </ac:spMkLst>
        </pc:spChg>
        <pc:spChg chg="mod">
          <ac:chgData name="Marta" userId="eac6eb22-5f14-46b4-a4ea-a86e6e8c4acc" providerId="ADAL" clId="{AFD316D4-03FD-4717-AF64-9D0B15480139}" dt="2022-11-04T12:35:13.357" v="1519" actId="1076"/>
          <ac:spMkLst>
            <pc:docMk/>
            <pc:sldMk cId="3528939462" sldId="258"/>
            <ac:spMk id="31" creationId="{0FFFDE97-0F33-4DAA-A8FB-638701428683}"/>
          </ac:spMkLst>
        </pc:spChg>
        <pc:spChg chg="mod">
          <ac:chgData name="Marta" userId="eac6eb22-5f14-46b4-a4ea-a86e6e8c4acc" providerId="ADAL" clId="{AFD316D4-03FD-4717-AF64-9D0B15480139}" dt="2022-11-04T12:35:13.357" v="1519" actId="1076"/>
          <ac:spMkLst>
            <pc:docMk/>
            <pc:sldMk cId="3528939462" sldId="258"/>
            <ac:spMk id="37" creationId="{C86F1097-EA2C-443A-BCFA-1FDC47FB3B35}"/>
          </ac:spMkLst>
        </pc:spChg>
        <pc:spChg chg="mod">
          <ac:chgData name="Marta" userId="eac6eb22-5f14-46b4-a4ea-a86e6e8c4acc" providerId="ADAL" clId="{AFD316D4-03FD-4717-AF64-9D0B15480139}" dt="2022-11-04T12:35:13.357" v="1519" actId="1076"/>
          <ac:spMkLst>
            <pc:docMk/>
            <pc:sldMk cId="3528939462" sldId="258"/>
            <ac:spMk id="42" creationId="{BC18B817-EC74-4D59-9375-5B8440D38BE8}"/>
          </ac:spMkLst>
        </pc:spChg>
        <pc:grpChg chg="add mod">
          <ac:chgData name="Marta" userId="eac6eb22-5f14-46b4-a4ea-a86e6e8c4acc" providerId="ADAL" clId="{AFD316D4-03FD-4717-AF64-9D0B15480139}" dt="2022-11-04T12:35:13.357" v="1519" actId="1076"/>
          <ac:grpSpMkLst>
            <pc:docMk/>
            <pc:sldMk cId="3528939462" sldId="258"/>
            <ac:grpSpMk id="5" creationId="{F506FF1D-C7B6-4673-BB69-0C7D22AF2438}"/>
          </ac:grpSpMkLst>
        </pc:grpChg>
        <pc:picChg chg="mod">
          <ac:chgData name="Marta" userId="eac6eb22-5f14-46b4-a4ea-a86e6e8c4acc" providerId="ADAL" clId="{AFD316D4-03FD-4717-AF64-9D0B15480139}" dt="2022-11-04T12:35:13.357" v="1519" actId="1076"/>
          <ac:picMkLst>
            <pc:docMk/>
            <pc:sldMk cId="3528939462" sldId="258"/>
            <ac:picMk id="2" creationId="{B934E16E-BECC-4A57-8DBD-7B9E3C27B31F}"/>
          </ac:picMkLst>
        </pc:picChg>
        <pc:picChg chg="mod">
          <ac:chgData name="Marta" userId="eac6eb22-5f14-46b4-a4ea-a86e6e8c4acc" providerId="ADAL" clId="{AFD316D4-03FD-4717-AF64-9D0B15480139}" dt="2022-11-04T12:35:13.357" v="1519" actId="1076"/>
          <ac:picMkLst>
            <pc:docMk/>
            <pc:sldMk cId="3528939462" sldId="258"/>
            <ac:picMk id="35" creationId="{22CB4335-C959-482C-8398-30BC363FB760}"/>
          </ac:picMkLst>
        </pc:picChg>
        <pc:picChg chg="mod">
          <ac:chgData name="Marta" userId="eac6eb22-5f14-46b4-a4ea-a86e6e8c4acc" providerId="ADAL" clId="{AFD316D4-03FD-4717-AF64-9D0B15480139}" dt="2022-11-04T12:35:13.357" v="1519" actId="1076"/>
          <ac:picMkLst>
            <pc:docMk/>
            <pc:sldMk cId="3528939462" sldId="258"/>
            <ac:picMk id="36" creationId="{940EAE47-5ED3-4190-AE81-60E67EA43EE0}"/>
          </ac:picMkLst>
        </pc:picChg>
        <pc:picChg chg="mod">
          <ac:chgData name="Marta" userId="eac6eb22-5f14-46b4-a4ea-a86e6e8c4acc" providerId="ADAL" clId="{AFD316D4-03FD-4717-AF64-9D0B15480139}" dt="2022-11-04T12:35:13.357" v="1519" actId="1076"/>
          <ac:picMkLst>
            <pc:docMk/>
            <pc:sldMk cId="3528939462" sldId="258"/>
            <ac:picMk id="40" creationId="{917B7615-CBAC-4B21-8CAF-E917F2B9D40C}"/>
          </ac:picMkLst>
        </pc:picChg>
        <pc:picChg chg="mod">
          <ac:chgData name="Marta" userId="eac6eb22-5f14-46b4-a4ea-a86e6e8c4acc" providerId="ADAL" clId="{AFD316D4-03FD-4717-AF64-9D0B15480139}" dt="2022-11-04T12:35:13.357" v="1519" actId="1076"/>
          <ac:picMkLst>
            <pc:docMk/>
            <pc:sldMk cId="3528939462" sldId="258"/>
            <ac:picMk id="41" creationId="{ACA6A063-31BC-4A91-9C62-478ABE9B4F5F}"/>
          </ac:picMkLst>
        </pc:picChg>
        <pc:picChg chg="mod">
          <ac:chgData name="Marta" userId="eac6eb22-5f14-46b4-a4ea-a86e6e8c4acc" providerId="ADAL" clId="{AFD316D4-03FD-4717-AF64-9D0B15480139}" dt="2022-11-04T12:35:13.357" v="1519" actId="1076"/>
          <ac:picMkLst>
            <pc:docMk/>
            <pc:sldMk cId="3528939462" sldId="258"/>
            <ac:picMk id="43" creationId="{DC581594-6A58-4E61-837A-FED11E50D6CE}"/>
          </ac:picMkLst>
        </pc:picChg>
        <pc:picChg chg="add del mod">
          <ac:chgData name="Marta" userId="eac6eb22-5f14-46b4-a4ea-a86e6e8c4acc" providerId="ADAL" clId="{AFD316D4-03FD-4717-AF64-9D0B15480139}" dt="2022-10-20T12:39:05.882" v="162" actId="478"/>
          <ac:picMkLst>
            <pc:docMk/>
            <pc:sldMk cId="3528939462" sldId="258"/>
            <ac:picMk id="1026" creationId="{EB52FF4D-A5DB-4856-BB55-9167EBADD8F8}"/>
          </ac:picMkLst>
        </pc:picChg>
        <pc:picChg chg="add del mod">
          <ac:chgData name="Marta" userId="eac6eb22-5f14-46b4-a4ea-a86e6e8c4acc" providerId="ADAL" clId="{AFD316D4-03FD-4717-AF64-9D0B15480139}" dt="2022-10-20T12:39:05.882" v="162" actId="478"/>
          <ac:picMkLst>
            <pc:docMk/>
            <pc:sldMk cId="3528939462" sldId="258"/>
            <ac:picMk id="1028" creationId="{57FCEB74-469F-4203-8F33-E521416C6955}"/>
          </ac:picMkLst>
        </pc:picChg>
        <pc:picChg chg="add del">
          <ac:chgData name="Marta" userId="eac6eb22-5f14-46b4-a4ea-a86e6e8c4acc" providerId="ADAL" clId="{AFD316D4-03FD-4717-AF64-9D0B15480139}" dt="2022-10-20T12:39:05.882" v="162" actId="478"/>
          <ac:picMkLst>
            <pc:docMk/>
            <pc:sldMk cId="3528939462" sldId="258"/>
            <ac:picMk id="1030" creationId="{9E6156CE-5207-45E4-9EE3-A38B4A88D446}"/>
          </ac:picMkLst>
        </pc:picChg>
        <pc:picChg chg="add del mod">
          <ac:chgData name="Marta" userId="eac6eb22-5f14-46b4-a4ea-a86e6e8c4acc" providerId="ADAL" clId="{AFD316D4-03FD-4717-AF64-9D0B15480139}" dt="2022-10-20T12:41:28.953" v="253" actId="478"/>
          <ac:picMkLst>
            <pc:docMk/>
            <pc:sldMk cId="3528939462" sldId="258"/>
            <ac:picMk id="1032" creationId="{D938C78C-C703-4796-BDF2-90B313E044B8}"/>
          </ac:picMkLst>
        </pc:picChg>
        <pc:picChg chg="add mod">
          <ac:chgData name="Marta" userId="eac6eb22-5f14-46b4-a4ea-a86e6e8c4acc" providerId="ADAL" clId="{AFD316D4-03FD-4717-AF64-9D0B15480139}" dt="2022-11-04T12:35:13.357" v="1519" actId="1076"/>
          <ac:picMkLst>
            <pc:docMk/>
            <pc:sldMk cId="3528939462" sldId="258"/>
            <ac:picMk id="1034" creationId="{FBC34BE5-F826-4F2A-8193-2E55BA20139E}"/>
          </ac:picMkLst>
        </pc:picChg>
        <pc:picChg chg="add mod">
          <ac:chgData name="Marta" userId="eac6eb22-5f14-46b4-a4ea-a86e6e8c4acc" providerId="ADAL" clId="{AFD316D4-03FD-4717-AF64-9D0B15480139}" dt="2022-11-04T12:35:13.357" v="1519" actId="1076"/>
          <ac:picMkLst>
            <pc:docMk/>
            <pc:sldMk cId="3528939462" sldId="258"/>
            <ac:picMk id="1036" creationId="{A1275E03-2E3F-41B2-8846-6E0BB2E1FD5C}"/>
          </ac:picMkLst>
        </pc:picChg>
      </pc:sldChg>
      <pc:sldChg chg="modSp mod">
        <pc:chgData name="Marta" userId="eac6eb22-5f14-46b4-a4ea-a86e6e8c4acc" providerId="ADAL" clId="{AFD316D4-03FD-4717-AF64-9D0B15480139}" dt="2022-10-25T16:47:14.558" v="1290" actId="6549"/>
        <pc:sldMkLst>
          <pc:docMk/>
          <pc:sldMk cId="3246698477" sldId="259"/>
        </pc:sldMkLst>
        <pc:spChg chg="mod">
          <ac:chgData name="Marta" userId="eac6eb22-5f14-46b4-a4ea-a86e6e8c4acc" providerId="ADAL" clId="{AFD316D4-03FD-4717-AF64-9D0B15480139}" dt="2022-10-25T16:45:12.123" v="1236" actId="20577"/>
          <ac:spMkLst>
            <pc:docMk/>
            <pc:sldMk cId="3246698477" sldId="259"/>
            <ac:spMk id="3" creationId="{00000000-0000-0000-0000-000000000000}"/>
          </ac:spMkLst>
        </pc:spChg>
        <pc:spChg chg="mod">
          <ac:chgData name="Marta" userId="eac6eb22-5f14-46b4-a4ea-a86e6e8c4acc" providerId="ADAL" clId="{AFD316D4-03FD-4717-AF64-9D0B15480139}" dt="2022-10-25T16:47:14.558" v="1290" actId="6549"/>
          <ac:spMkLst>
            <pc:docMk/>
            <pc:sldMk cId="3246698477" sldId="259"/>
            <ac:spMk id="6" creationId="{A0EE4CC9-0880-42C6-9DE7-6F418E1E107B}"/>
          </ac:spMkLst>
        </pc:spChg>
      </pc:sldChg>
      <pc:sldChg chg="modSp mod">
        <pc:chgData name="Marta" userId="eac6eb22-5f14-46b4-a4ea-a86e6e8c4acc" providerId="ADAL" clId="{AFD316D4-03FD-4717-AF64-9D0B15480139}" dt="2022-10-25T16:45:50.325" v="1258" actId="20577"/>
        <pc:sldMkLst>
          <pc:docMk/>
          <pc:sldMk cId="65980272" sldId="443"/>
        </pc:sldMkLst>
        <pc:spChg chg="mod">
          <ac:chgData name="Marta" userId="eac6eb22-5f14-46b4-a4ea-a86e6e8c4acc" providerId="ADAL" clId="{AFD316D4-03FD-4717-AF64-9D0B15480139}" dt="2022-10-25T16:45:50.325" v="1258" actId="20577"/>
          <ac:spMkLst>
            <pc:docMk/>
            <pc:sldMk cId="65980272" sldId="443"/>
            <ac:spMk id="6" creationId="{00000000-0000-0000-0000-000000000000}"/>
          </ac:spMkLst>
        </pc:spChg>
      </pc:sldChg>
      <pc:sldChg chg="addSp delSp modSp mod">
        <pc:chgData name="Marta" userId="eac6eb22-5f14-46b4-a4ea-a86e6e8c4acc" providerId="ADAL" clId="{AFD316D4-03FD-4717-AF64-9D0B15480139}" dt="2022-10-25T16:47:33.959" v="1292" actId="1076"/>
        <pc:sldMkLst>
          <pc:docMk/>
          <pc:sldMk cId="2693195115" sldId="461"/>
        </pc:sldMkLst>
        <pc:spChg chg="mod">
          <ac:chgData name="Marta" userId="eac6eb22-5f14-46b4-a4ea-a86e6e8c4acc" providerId="ADAL" clId="{AFD316D4-03FD-4717-AF64-9D0B15480139}" dt="2022-10-25T16:47:33.959" v="1292" actId="1076"/>
          <ac:spMkLst>
            <pc:docMk/>
            <pc:sldMk cId="2693195115" sldId="461"/>
            <ac:spMk id="14" creationId="{81CEB081-CD23-4709-BA68-D3043B6010C2}"/>
          </ac:spMkLst>
        </pc:spChg>
        <pc:spChg chg="mod">
          <ac:chgData name="Marta" userId="eac6eb22-5f14-46b4-a4ea-a86e6e8c4acc" providerId="ADAL" clId="{AFD316D4-03FD-4717-AF64-9D0B15480139}" dt="2022-10-25T16:45:27.526" v="1248" actId="20577"/>
          <ac:spMkLst>
            <pc:docMk/>
            <pc:sldMk cId="2693195115" sldId="461"/>
            <ac:spMk id="16" creationId="{A188A548-96A8-4D2F-8179-7CB96D16B0F5}"/>
          </ac:spMkLst>
        </pc:spChg>
        <pc:picChg chg="del">
          <ac:chgData name="Marta" userId="eac6eb22-5f14-46b4-a4ea-a86e6e8c4acc" providerId="ADAL" clId="{AFD316D4-03FD-4717-AF64-9D0B15480139}" dt="2022-10-25T15:51:22.410" v="422" actId="478"/>
          <ac:picMkLst>
            <pc:docMk/>
            <pc:sldMk cId="2693195115" sldId="461"/>
            <ac:picMk id="3" creationId="{9C1A4AB0-7B2A-4D27-B61E-7351F72373D1}"/>
          </ac:picMkLst>
        </pc:picChg>
        <pc:picChg chg="add mod">
          <ac:chgData name="Marta" userId="eac6eb22-5f14-46b4-a4ea-a86e6e8c4acc" providerId="ADAL" clId="{AFD316D4-03FD-4717-AF64-9D0B15480139}" dt="2022-10-25T15:51:25.970" v="426" actId="962"/>
          <ac:picMkLst>
            <pc:docMk/>
            <pc:sldMk cId="2693195115" sldId="461"/>
            <ac:picMk id="4" creationId="{958E86EE-DAFF-4DB5-B3F8-7F51496FECAC}"/>
          </ac:picMkLst>
        </pc:picChg>
      </pc:sldChg>
      <pc:sldChg chg="modSp mod">
        <pc:chgData name="Marta" userId="eac6eb22-5f14-46b4-a4ea-a86e6e8c4acc" providerId="ADAL" clId="{AFD316D4-03FD-4717-AF64-9D0B15480139}" dt="2022-10-25T16:46:03.759" v="1278" actId="20577"/>
        <pc:sldMkLst>
          <pc:docMk/>
          <pc:sldMk cId="2932444859" sldId="756"/>
        </pc:sldMkLst>
        <pc:spChg chg="mod">
          <ac:chgData name="Marta" userId="eac6eb22-5f14-46b4-a4ea-a86e6e8c4acc" providerId="ADAL" clId="{AFD316D4-03FD-4717-AF64-9D0B15480139}" dt="2022-10-25T16:46:03.759" v="1278" actId="20577"/>
          <ac:spMkLst>
            <pc:docMk/>
            <pc:sldMk cId="2932444859" sldId="756"/>
            <ac:spMk id="4" creationId="{00000000-0000-0000-0000-000000000000}"/>
          </ac:spMkLst>
        </pc:spChg>
        <pc:spChg chg="mod">
          <ac:chgData name="Marta" userId="eac6eb22-5f14-46b4-a4ea-a86e6e8c4acc" providerId="ADAL" clId="{AFD316D4-03FD-4717-AF64-9D0B15480139}" dt="2022-10-25T15:56:43.395" v="559" actId="20577"/>
          <ac:spMkLst>
            <pc:docMk/>
            <pc:sldMk cId="2932444859" sldId="756"/>
            <ac:spMk id="5" creationId="{9CD6A055-FAD9-4078-9E2C-C6A0AF3B2E80}"/>
          </ac:spMkLst>
        </pc:spChg>
      </pc:sldChg>
      <pc:sldChg chg="modSp mod">
        <pc:chgData name="Marta" userId="eac6eb22-5f14-46b4-a4ea-a86e6e8c4acc" providerId="ADAL" clId="{AFD316D4-03FD-4717-AF64-9D0B15480139}" dt="2022-10-25T16:45:22.390" v="1244" actId="20577"/>
        <pc:sldMkLst>
          <pc:docMk/>
          <pc:sldMk cId="2831553909" sldId="759"/>
        </pc:sldMkLst>
        <pc:spChg chg="mod">
          <ac:chgData name="Marta" userId="eac6eb22-5f14-46b4-a4ea-a86e6e8c4acc" providerId="ADAL" clId="{AFD316D4-03FD-4717-AF64-9D0B15480139}" dt="2022-10-25T16:45:20.589" v="1242" actId="20577"/>
          <ac:spMkLst>
            <pc:docMk/>
            <pc:sldMk cId="2831553909" sldId="759"/>
            <ac:spMk id="5" creationId="{EB730797-5635-4AA2-96F3-8091C412A1A1}"/>
          </ac:spMkLst>
        </pc:spChg>
        <pc:spChg chg="mod">
          <ac:chgData name="Marta" userId="eac6eb22-5f14-46b4-a4ea-a86e6e8c4acc" providerId="ADAL" clId="{AFD316D4-03FD-4717-AF64-9D0B15480139}" dt="2022-10-25T16:45:22.390" v="1244" actId="20577"/>
          <ac:spMkLst>
            <pc:docMk/>
            <pc:sldMk cId="2831553909" sldId="759"/>
            <ac:spMk id="11" creationId="{93918034-9B9D-4596-85F0-9F9E81E42410}"/>
          </ac:spMkLst>
        </pc:spChg>
      </pc:sldChg>
      <pc:sldChg chg="addSp delSp modSp mod">
        <pc:chgData name="Marta" userId="eac6eb22-5f14-46b4-a4ea-a86e6e8c4acc" providerId="ADAL" clId="{AFD316D4-03FD-4717-AF64-9D0B15480139}" dt="2022-11-04T13:25:43.355" v="1642" actId="20577"/>
        <pc:sldMkLst>
          <pc:docMk/>
          <pc:sldMk cId="3888553813" sldId="879"/>
        </pc:sldMkLst>
        <pc:spChg chg="mod">
          <ac:chgData name="Marta" userId="eac6eb22-5f14-46b4-a4ea-a86e6e8c4acc" providerId="ADAL" clId="{AFD316D4-03FD-4717-AF64-9D0B15480139}" dt="2022-11-04T13:25:43.355" v="1642" actId="20577"/>
          <ac:spMkLst>
            <pc:docMk/>
            <pc:sldMk cId="3888553813" sldId="879"/>
            <ac:spMk id="2" creationId="{91383D11-DEC4-4BFF-88BB-8FB2206CEB37}"/>
          </ac:spMkLst>
        </pc:spChg>
        <pc:spChg chg="mod">
          <ac:chgData name="Marta" userId="eac6eb22-5f14-46b4-a4ea-a86e6e8c4acc" providerId="ADAL" clId="{AFD316D4-03FD-4717-AF64-9D0B15480139}" dt="2022-11-04T13:08:28.234" v="1560" actId="1076"/>
          <ac:spMkLst>
            <pc:docMk/>
            <pc:sldMk cId="3888553813" sldId="879"/>
            <ac:spMk id="4" creationId="{E8E02AC0-EA95-4CA2-B250-70F98D25C504}"/>
          </ac:spMkLst>
        </pc:spChg>
        <pc:grpChg chg="del">
          <ac:chgData name="Marta" userId="eac6eb22-5f14-46b4-a4ea-a86e6e8c4acc" providerId="ADAL" clId="{AFD316D4-03FD-4717-AF64-9D0B15480139}" dt="2022-10-25T15:49:36.139" v="380" actId="478"/>
          <ac:grpSpMkLst>
            <pc:docMk/>
            <pc:sldMk cId="3888553813" sldId="879"/>
            <ac:grpSpMk id="3" creationId="{8880A93C-99DE-4753-A6E6-6FFC1E0D6E7C}"/>
          </ac:grpSpMkLst>
        </pc:grpChg>
        <pc:grpChg chg="add del mod">
          <ac:chgData name="Marta" userId="eac6eb22-5f14-46b4-a4ea-a86e6e8c4acc" providerId="ADAL" clId="{AFD316D4-03FD-4717-AF64-9D0B15480139}" dt="2022-11-04T13:03:17.849" v="1522" actId="478"/>
          <ac:grpSpMkLst>
            <pc:docMk/>
            <pc:sldMk cId="3888553813" sldId="879"/>
            <ac:grpSpMk id="14" creationId="{3F7CA44D-E13C-462F-802E-0B6E05F651C2}"/>
          </ac:grpSpMkLst>
        </pc:grpChg>
        <pc:grpChg chg="add del mod">
          <ac:chgData name="Marta" userId="eac6eb22-5f14-46b4-a4ea-a86e6e8c4acc" providerId="ADAL" clId="{AFD316D4-03FD-4717-AF64-9D0B15480139}" dt="2022-11-04T13:03:29.767" v="1525" actId="478"/>
          <ac:grpSpMkLst>
            <pc:docMk/>
            <pc:sldMk cId="3888553813" sldId="879"/>
            <ac:grpSpMk id="30" creationId="{22A95820-6F0A-46C0-9059-6C8C389B30CB}"/>
          </ac:grpSpMkLst>
        </pc:grpChg>
        <pc:grpChg chg="add mod">
          <ac:chgData name="Marta" userId="eac6eb22-5f14-46b4-a4ea-a86e6e8c4acc" providerId="ADAL" clId="{AFD316D4-03FD-4717-AF64-9D0B15480139}" dt="2022-11-04T13:08:17.471" v="1559" actId="1076"/>
          <ac:grpSpMkLst>
            <pc:docMk/>
            <pc:sldMk cId="3888553813" sldId="879"/>
            <ac:grpSpMk id="47" creationId="{12F49A18-3ACD-45B8-B8FC-D866C251123B}"/>
          </ac:grpSpMkLst>
        </pc:grpChg>
        <pc:picChg chg="mod">
          <ac:chgData name="Marta" userId="eac6eb22-5f14-46b4-a4ea-a86e6e8c4acc" providerId="ADAL" clId="{AFD316D4-03FD-4717-AF64-9D0B15480139}" dt="2022-10-25T15:50:01.523" v="406" actId="1037"/>
          <ac:picMkLst>
            <pc:docMk/>
            <pc:sldMk cId="3888553813" sldId="879"/>
            <ac:picMk id="7" creationId="{15468E62-02B8-4B7C-BB62-4553E1094B76}"/>
          </ac:picMkLst>
        </pc:picChg>
        <pc:picChg chg="mod">
          <ac:chgData name="Marta" userId="eac6eb22-5f14-46b4-a4ea-a86e6e8c4acc" providerId="ADAL" clId="{AFD316D4-03FD-4717-AF64-9D0B15480139}" dt="2022-10-25T15:49:56.189" v="389" actId="1076"/>
          <ac:picMkLst>
            <pc:docMk/>
            <pc:sldMk cId="3888553813" sldId="879"/>
            <ac:picMk id="15" creationId="{9DB2DBDA-262E-4C32-B2BD-3DECF9408857}"/>
          </ac:picMkLst>
        </pc:picChg>
        <pc:picChg chg="mod">
          <ac:chgData name="Marta" userId="eac6eb22-5f14-46b4-a4ea-a86e6e8c4acc" providerId="ADAL" clId="{AFD316D4-03FD-4717-AF64-9D0B15480139}" dt="2022-10-25T15:49:56.189" v="389" actId="1076"/>
          <ac:picMkLst>
            <pc:docMk/>
            <pc:sldMk cId="3888553813" sldId="879"/>
            <ac:picMk id="16" creationId="{94782A2C-0BC2-4629-B239-677160E8DFBA}"/>
          </ac:picMkLst>
        </pc:picChg>
        <pc:picChg chg="mod">
          <ac:chgData name="Marta" userId="eac6eb22-5f14-46b4-a4ea-a86e6e8c4acc" providerId="ADAL" clId="{AFD316D4-03FD-4717-AF64-9D0B15480139}" dt="2022-10-25T15:49:56.189" v="389" actId="1076"/>
          <ac:picMkLst>
            <pc:docMk/>
            <pc:sldMk cId="3888553813" sldId="879"/>
            <ac:picMk id="17" creationId="{7081DF83-6194-4FEB-8767-74F5D8F0485C}"/>
          </ac:picMkLst>
        </pc:picChg>
        <pc:picChg chg="mod">
          <ac:chgData name="Marta" userId="eac6eb22-5f14-46b4-a4ea-a86e6e8c4acc" providerId="ADAL" clId="{AFD316D4-03FD-4717-AF64-9D0B15480139}" dt="2022-10-25T15:49:56.189" v="389" actId="1076"/>
          <ac:picMkLst>
            <pc:docMk/>
            <pc:sldMk cId="3888553813" sldId="879"/>
            <ac:picMk id="18" creationId="{B3988AF7-CADC-41D2-9344-CC2B7483A596}"/>
          </ac:picMkLst>
        </pc:picChg>
        <pc:picChg chg="mod">
          <ac:chgData name="Marta" userId="eac6eb22-5f14-46b4-a4ea-a86e6e8c4acc" providerId="ADAL" clId="{AFD316D4-03FD-4717-AF64-9D0B15480139}" dt="2022-10-25T15:49:56.189" v="389" actId="1076"/>
          <ac:picMkLst>
            <pc:docMk/>
            <pc:sldMk cId="3888553813" sldId="879"/>
            <ac:picMk id="19" creationId="{233125E4-4E52-463A-A069-23EC91F2FCA6}"/>
          </ac:picMkLst>
        </pc:picChg>
        <pc:picChg chg="mod">
          <ac:chgData name="Marta" userId="eac6eb22-5f14-46b4-a4ea-a86e6e8c4acc" providerId="ADAL" clId="{AFD316D4-03FD-4717-AF64-9D0B15480139}" dt="2022-10-25T15:49:56.189" v="389" actId="1076"/>
          <ac:picMkLst>
            <pc:docMk/>
            <pc:sldMk cId="3888553813" sldId="879"/>
            <ac:picMk id="20" creationId="{04E459C2-0E81-48BB-A752-493C3F6D4236}"/>
          </ac:picMkLst>
        </pc:picChg>
        <pc:picChg chg="mod">
          <ac:chgData name="Marta" userId="eac6eb22-5f14-46b4-a4ea-a86e6e8c4acc" providerId="ADAL" clId="{AFD316D4-03FD-4717-AF64-9D0B15480139}" dt="2022-10-25T15:49:56.189" v="389" actId="1076"/>
          <ac:picMkLst>
            <pc:docMk/>
            <pc:sldMk cId="3888553813" sldId="879"/>
            <ac:picMk id="21" creationId="{5FA75797-4CC3-4187-83E6-65107BC44028}"/>
          </ac:picMkLst>
        </pc:picChg>
        <pc:picChg chg="mod">
          <ac:chgData name="Marta" userId="eac6eb22-5f14-46b4-a4ea-a86e6e8c4acc" providerId="ADAL" clId="{AFD316D4-03FD-4717-AF64-9D0B15480139}" dt="2022-10-25T15:49:56.189" v="389" actId="1076"/>
          <ac:picMkLst>
            <pc:docMk/>
            <pc:sldMk cId="3888553813" sldId="879"/>
            <ac:picMk id="22" creationId="{A0869E98-5597-46EB-8493-4630D09EEF7B}"/>
          </ac:picMkLst>
        </pc:picChg>
        <pc:picChg chg="mod">
          <ac:chgData name="Marta" userId="eac6eb22-5f14-46b4-a4ea-a86e6e8c4acc" providerId="ADAL" clId="{AFD316D4-03FD-4717-AF64-9D0B15480139}" dt="2022-10-25T15:49:56.189" v="389" actId="1076"/>
          <ac:picMkLst>
            <pc:docMk/>
            <pc:sldMk cId="3888553813" sldId="879"/>
            <ac:picMk id="23" creationId="{AA96714A-B905-491E-BA1D-2101334D4B98}"/>
          </ac:picMkLst>
        </pc:picChg>
        <pc:picChg chg="mod">
          <ac:chgData name="Marta" userId="eac6eb22-5f14-46b4-a4ea-a86e6e8c4acc" providerId="ADAL" clId="{AFD316D4-03FD-4717-AF64-9D0B15480139}" dt="2022-10-25T15:49:56.189" v="389" actId="1076"/>
          <ac:picMkLst>
            <pc:docMk/>
            <pc:sldMk cId="3888553813" sldId="879"/>
            <ac:picMk id="24" creationId="{07D67002-3849-443A-9C86-006FB5F9AD79}"/>
          </ac:picMkLst>
        </pc:picChg>
        <pc:picChg chg="mod">
          <ac:chgData name="Marta" userId="eac6eb22-5f14-46b4-a4ea-a86e6e8c4acc" providerId="ADAL" clId="{AFD316D4-03FD-4717-AF64-9D0B15480139}" dt="2022-10-25T15:49:56.189" v="389" actId="1076"/>
          <ac:picMkLst>
            <pc:docMk/>
            <pc:sldMk cId="3888553813" sldId="879"/>
            <ac:picMk id="25" creationId="{C97C637A-2D83-4C74-9B9A-5AAB4131B8ED}"/>
          </ac:picMkLst>
        </pc:picChg>
        <pc:picChg chg="mod">
          <ac:chgData name="Marta" userId="eac6eb22-5f14-46b4-a4ea-a86e6e8c4acc" providerId="ADAL" clId="{AFD316D4-03FD-4717-AF64-9D0B15480139}" dt="2022-10-25T15:49:56.189" v="389" actId="1076"/>
          <ac:picMkLst>
            <pc:docMk/>
            <pc:sldMk cId="3888553813" sldId="879"/>
            <ac:picMk id="26" creationId="{43560666-97BC-432C-8779-51F61A24212C}"/>
          </ac:picMkLst>
        </pc:picChg>
        <pc:picChg chg="mod">
          <ac:chgData name="Marta" userId="eac6eb22-5f14-46b4-a4ea-a86e6e8c4acc" providerId="ADAL" clId="{AFD316D4-03FD-4717-AF64-9D0B15480139}" dt="2022-10-25T15:49:56.189" v="389" actId="1076"/>
          <ac:picMkLst>
            <pc:docMk/>
            <pc:sldMk cId="3888553813" sldId="879"/>
            <ac:picMk id="27" creationId="{03399E48-5571-416D-BA56-1A5BBE52D675}"/>
          </ac:picMkLst>
        </pc:picChg>
        <pc:picChg chg="mod">
          <ac:chgData name="Marta" userId="eac6eb22-5f14-46b4-a4ea-a86e6e8c4acc" providerId="ADAL" clId="{AFD316D4-03FD-4717-AF64-9D0B15480139}" dt="2022-10-25T15:49:56.189" v="389" actId="1076"/>
          <ac:picMkLst>
            <pc:docMk/>
            <pc:sldMk cId="3888553813" sldId="879"/>
            <ac:picMk id="28" creationId="{34633367-C4A3-48AF-9F73-F411532411AB}"/>
          </ac:picMkLst>
        </pc:picChg>
        <pc:picChg chg="mod">
          <ac:chgData name="Marta" userId="eac6eb22-5f14-46b4-a4ea-a86e6e8c4acc" providerId="ADAL" clId="{AFD316D4-03FD-4717-AF64-9D0B15480139}" dt="2022-10-25T15:49:56.189" v="389" actId="1076"/>
          <ac:picMkLst>
            <pc:docMk/>
            <pc:sldMk cId="3888553813" sldId="879"/>
            <ac:picMk id="29" creationId="{9F88C5F7-9468-434A-83B6-BD27C7D2FC1D}"/>
          </ac:picMkLst>
        </pc:picChg>
        <pc:picChg chg="mod">
          <ac:chgData name="Marta" userId="eac6eb22-5f14-46b4-a4ea-a86e6e8c4acc" providerId="ADAL" clId="{AFD316D4-03FD-4717-AF64-9D0B15480139}" dt="2022-11-04T13:03:28.006" v="1524" actId="14100"/>
          <ac:picMkLst>
            <pc:docMk/>
            <pc:sldMk cId="3888553813" sldId="879"/>
            <ac:picMk id="31" creationId="{A8DC724C-8B94-4589-AAE9-21F62991DF5C}"/>
          </ac:picMkLst>
        </pc:picChg>
        <pc:picChg chg="mod">
          <ac:chgData name="Marta" userId="eac6eb22-5f14-46b4-a4ea-a86e6e8c4acc" providerId="ADAL" clId="{AFD316D4-03FD-4717-AF64-9D0B15480139}" dt="2022-11-04T13:03:28.006" v="1524" actId="14100"/>
          <ac:picMkLst>
            <pc:docMk/>
            <pc:sldMk cId="3888553813" sldId="879"/>
            <ac:picMk id="32" creationId="{E19B57B0-BEE8-46F5-AAC0-AC549304ED27}"/>
          </ac:picMkLst>
        </pc:picChg>
        <pc:picChg chg="mod">
          <ac:chgData name="Marta" userId="eac6eb22-5f14-46b4-a4ea-a86e6e8c4acc" providerId="ADAL" clId="{AFD316D4-03FD-4717-AF64-9D0B15480139}" dt="2022-11-04T13:03:28.006" v="1524" actId="14100"/>
          <ac:picMkLst>
            <pc:docMk/>
            <pc:sldMk cId="3888553813" sldId="879"/>
            <ac:picMk id="33" creationId="{2E9E31AE-0A37-441D-A89A-C6F965170891}"/>
          </ac:picMkLst>
        </pc:picChg>
        <pc:picChg chg="mod">
          <ac:chgData name="Marta" userId="eac6eb22-5f14-46b4-a4ea-a86e6e8c4acc" providerId="ADAL" clId="{AFD316D4-03FD-4717-AF64-9D0B15480139}" dt="2022-11-04T13:03:28.006" v="1524" actId="14100"/>
          <ac:picMkLst>
            <pc:docMk/>
            <pc:sldMk cId="3888553813" sldId="879"/>
            <ac:picMk id="34" creationId="{4B91A9CD-0AD1-4BC7-B5CD-A82C0018813D}"/>
          </ac:picMkLst>
        </pc:picChg>
        <pc:picChg chg="mod">
          <ac:chgData name="Marta" userId="eac6eb22-5f14-46b4-a4ea-a86e6e8c4acc" providerId="ADAL" clId="{AFD316D4-03FD-4717-AF64-9D0B15480139}" dt="2022-11-04T13:03:28.006" v="1524" actId="14100"/>
          <ac:picMkLst>
            <pc:docMk/>
            <pc:sldMk cId="3888553813" sldId="879"/>
            <ac:picMk id="35" creationId="{68AEC175-6044-43EB-9FEC-48AEF085829F}"/>
          </ac:picMkLst>
        </pc:picChg>
        <pc:picChg chg="mod">
          <ac:chgData name="Marta" userId="eac6eb22-5f14-46b4-a4ea-a86e6e8c4acc" providerId="ADAL" clId="{AFD316D4-03FD-4717-AF64-9D0B15480139}" dt="2022-11-04T13:03:28.006" v="1524" actId="14100"/>
          <ac:picMkLst>
            <pc:docMk/>
            <pc:sldMk cId="3888553813" sldId="879"/>
            <ac:picMk id="36" creationId="{2E5C19AA-6B9E-4A9F-B8E8-B075AC0033B4}"/>
          </ac:picMkLst>
        </pc:picChg>
        <pc:picChg chg="mod">
          <ac:chgData name="Marta" userId="eac6eb22-5f14-46b4-a4ea-a86e6e8c4acc" providerId="ADAL" clId="{AFD316D4-03FD-4717-AF64-9D0B15480139}" dt="2022-11-04T13:03:28.006" v="1524" actId="14100"/>
          <ac:picMkLst>
            <pc:docMk/>
            <pc:sldMk cId="3888553813" sldId="879"/>
            <ac:picMk id="37" creationId="{EC4E5B90-7F5B-4987-A08C-8C1773592711}"/>
          </ac:picMkLst>
        </pc:picChg>
        <pc:picChg chg="mod">
          <ac:chgData name="Marta" userId="eac6eb22-5f14-46b4-a4ea-a86e6e8c4acc" providerId="ADAL" clId="{AFD316D4-03FD-4717-AF64-9D0B15480139}" dt="2022-11-04T13:03:28.006" v="1524" actId="14100"/>
          <ac:picMkLst>
            <pc:docMk/>
            <pc:sldMk cId="3888553813" sldId="879"/>
            <ac:picMk id="38" creationId="{885B6868-B385-4A60-9924-392FF27C2FD3}"/>
          </ac:picMkLst>
        </pc:picChg>
        <pc:picChg chg="mod">
          <ac:chgData name="Marta" userId="eac6eb22-5f14-46b4-a4ea-a86e6e8c4acc" providerId="ADAL" clId="{AFD316D4-03FD-4717-AF64-9D0B15480139}" dt="2022-11-04T13:03:28.006" v="1524" actId="14100"/>
          <ac:picMkLst>
            <pc:docMk/>
            <pc:sldMk cId="3888553813" sldId="879"/>
            <ac:picMk id="39" creationId="{60A2109E-5C55-4D36-9CAD-FBEDAB905F7F}"/>
          </ac:picMkLst>
        </pc:picChg>
        <pc:picChg chg="mod">
          <ac:chgData name="Marta" userId="eac6eb22-5f14-46b4-a4ea-a86e6e8c4acc" providerId="ADAL" clId="{AFD316D4-03FD-4717-AF64-9D0B15480139}" dt="2022-11-04T13:03:28.006" v="1524" actId="14100"/>
          <ac:picMkLst>
            <pc:docMk/>
            <pc:sldMk cId="3888553813" sldId="879"/>
            <ac:picMk id="40" creationId="{D28CAC6D-BF52-42ED-B3A8-3A09AC42AF07}"/>
          </ac:picMkLst>
        </pc:picChg>
        <pc:picChg chg="mod">
          <ac:chgData name="Marta" userId="eac6eb22-5f14-46b4-a4ea-a86e6e8c4acc" providerId="ADAL" clId="{AFD316D4-03FD-4717-AF64-9D0B15480139}" dt="2022-11-04T13:03:28.006" v="1524" actId="14100"/>
          <ac:picMkLst>
            <pc:docMk/>
            <pc:sldMk cId="3888553813" sldId="879"/>
            <ac:picMk id="41" creationId="{D280B283-D723-4D0E-951F-558F6DF4D2F0}"/>
          </ac:picMkLst>
        </pc:picChg>
        <pc:picChg chg="mod">
          <ac:chgData name="Marta" userId="eac6eb22-5f14-46b4-a4ea-a86e6e8c4acc" providerId="ADAL" clId="{AFD316D4-03FD-4717-AF64-9D0B15480139}" dt="2022-11-04T13:03:28.006" v="1524" actId="14100"/>
          <ac:picMkLst>
            <pc:docMk/>
            <pc:sldMk cId="3888553813" sldId="879"/>
            <ac:picMk id="42" creationId="{78CF4FDC-FA44-42D3-95C1-CEA00BC62407}"/>
          </ac:picMkLst>
        </pc:picChg>
        <pc:picChg chg="mod">
          <ac:chgData name="Marta" userId="eac6eb22-5f14-46b4-a4ea-a86e6e8c4acc" providerId="ADAL" clId="{AFD316D4-03FD-4717-AF64-9D0B15480139}" dt="2022-11-04T13:03:28.006" v="1524" actId="14100"/>
          <ac:picMkLst>
            <pc:docMk/>
            <pc:sldMk cId="3888553813" sldId="879"/>
            <ac:picMk id="43" creationId="{68942938-6392-4423-80B3-DB31FC27797A}"/>
          </ac:picMkLst>
        </pc:picChg>
        <pc:picChg chg="mod">
          <ac:chgData name="Marta" userId="eac6eb22-5f14-46b4-a4ea-a86e6e8c4acc" providerId="ADAL" clId="{AFD316D4-03FD-4717-AF64-9D0B15480139}" dt="2022-11-04T13:03:28.006" v="1524" actId="14100"/>
          <ac:picMkLst>
            <pc:docMk/>
            <pc:sldMk cId="3888553813" sldId="879"/>
            <ac:picMk id="44" creationId="{27A8935C-1E3C-45EB-B580-B6E44F99650F}"/>
          </ac:picMkLst>
        </pc:picChg>
        <pc:picChg chg="mod">
          <ac:chgData name="Marta" userId="eac6eb22-5f14-46b4-a4ea-a86e6e8c4acc" providerId="ADAL" clId="{AFD316D4-03FD-4717-AF64-9D0B15480139}" dt="2022-11-04T13:03:28.006" v="1524" actId="14100"/>
          <ac:picMkLst>
            <pc:docMk/>
            <pc:sldMk cId="3888553813" sldId="879"/>
            <ac:picMk id="45" creationId="{C2D6AAC0-6BA2-4BD5-9972-3B2C40DC830C}"/>
          </ac:picMkLst>
        </pc:picChg>
        <pc:picChg chg="mod">
          <ac:chgData name="Marta" userId="eac6eb22-5f14-46b4-a4ea-a86e6e8c4acc" providerId="ADAL" clId="{AFD316D4-03FD-4717-AF64-9D0B15480139}" dt="2022-11-04T13:03:28.006" v="1524" actId="14100"/>
          <ac:picMkLst>
            <pc:docMk/>
            <pc:sldMk cId="3888553813" sldId="879"/>
            <ac:picMk id="46" creationId="{2D06845A-EAF0-439B-B451-8E3FFCAD89FD}"/>
          </ac:picMkLst>
        </pc:picChg>
        <pc:picChg chg="mod">
          <ac:chgData name="Marta" userId="eac6eb22-5f14-46b4-a4ea-a86e6e8c4acc" providerId="ADAL" clId="{AFD316D4-03FD-4717-AF64-9D0B15480139}" dt="2022-11-04T13:08:17.471" v="1559" actId="1076"/>
          <ac:picMkLst>
            <pc:docMk/>
            <pc:sldMk cId="3888553813" sldId="879"/>
            <ac:picMk id="48" creationId="{C0F15E17-D2E8-486A-86FB-4E2830703059}"/>
          </ac:picMkLst>
        </pc:picChg>
        <pc:picChg chg="mod">
          <ac:chgData name="Marta" userId="eac6eb22-5f14-46b4-a4ea-a86e6e8c4acc" providerId="ADAL" clId="{AFD316D4-03FD-4717-AF64-9D0B15480139}" dt="2022-11-04T13:08:17.471" v="1559" actId="1076"/>
          <ac:picMkLst>
            <pc:docMk/>
            <pc:sldMk cId="3888553813" sldId="879"/>
            <ac:picMk id="49" creationId="{473CDC7B-C985-46DD-A1EA-4F2D1F775AF5}"/>
          </ac:picMkLst>
        </pc:picChg>
        <pc:picChg chg="mod">
          <ac:chgData name="Marta" userId="eac6eb22-5f14-46b4-a4ea-a86e6e8c4acc" providerId="ADAL" clId="{AFD316D4-03FD-4717-AF64-9D0B15480139}" dt="2022-11-04T13:08:17.471" v="1559" actId="1076"/>
          <ac:picMkLst>
            <pc:docMk/>
            <pc:sldMk cId="3888553813" sldId="879"/>
            <ac:picMk id="50" creationId="{0E1F8C25-D036-4157-8E87-D53A7E89CC10}"/>
          </ac:picMkLst>
        </pc:picChg>
        <pc:picChg chg="mod">
          <ac:chgData name="Marta" userId="eac6eb22-5f14-46b4-a4ea-a86e6e8c4acc" providerId="ADAL" clId="{AFD316D4-03FD-4717-AF64-9D0B15480139}" dt="2022-11-04T13:08:17.471" v="1559" actId="1076"/>
          <ac:picMkLst>
            <pc:docMk/>
            <pc:sldMk cId="3888553813" sldId="879"/>
            <ac:picMk id="51" creationId="{A7231985-645B-41D9-BDE6-BEC51CD08633}"/>
          </ac:picMkLst>
        </pc:picChg>
        <pc:picChg chg="mod">
          <ac:chgData name="Marta" userId="eac6eb22-5f14-46b4-a4ea-a86e6e8c4acc" providerId="ADAL" clId="{AFD316D4-03FD-4717-AF64-9D0B15480139}" dt="2022-11-04T13:08:17.471" v="1559" actId="1076"/>
          <ac:picMkLst>
            <pc:docMk/>
            <pc:sldMk cId="3888553813" sldId="879"/>
            <ac:picMk id="52" creationId="{14725E75-E64B-45A8-A7E6-521270E7EE69}"/>
          </ac:picMkLst>
        </pc:picChg>
        <pc:picChg chg="mod">
          <ac:chgData name="Marta" userId="eac6eb22-5f14-46b4-a4ea-a86e6e8c4acc" providerId="ADAL" clId="{AFD316D4-03FD-4717-AF64-9D0B15480139}" dt="2022-11-04T13:08:17.471" v="1559" actId="1076"/>
          <ac:picMkLst>
            <pc:docMk/>
            <pc:sldMk cId="3888553813" sldId="879"/>
            <ac:picMk id="53" creationId="{C980D958-CEA0-4CC2-AE19-BC553C64A28D}"/>
          </ac:picMkLst>
        </pc:picChg>
        <pc:picChg chg="mod">
          <ac:chgData name="Marta" userId="eac6eb22-5f14-46b4-a4ea-a86e6e8c4acc" providerId="ADAL" clId="{AFD316D4-03FD-4717-AF64-9D0B15480139}" dt="2022-11-04T13:08:17.471" v="1559" actId="1076"/>
          <ac:picMkLst>
            <pc:docMk/>
            <pc:sldMk cId="3888553813" sldId="879"/>
            <ac:picMk id="54" creationId="{22B9037E-5E88-49B5-BF85-F06BD97C1315}"/>
          </ac:picMkLst>
        </pc:picChg>
        <pc:picChg chg="mod">
          <ac:chgData name="Marta" userId="eac6eb22-5f14-46b4-a4ea-a86e6e8c4acc" providerId="ADAL" clId="{AFD316D4-03FD-4717-AF64-9D0B15480139}" dt="2022-11-04T13:08:17.471" v="1559" actId="1076"/>
          <ac:picMkLst>
            <pc:docMk/>
            <pc:sldMk cId="3888553813" sldId="879"/>
            <ac:picMk id="55" creationId="{6489C00F-2724-4B62-89EB-A03407B7B331}"/>
          </ac:picMkLst>
        </pc:picChg>
        <pc:picChg chg="mod">
          <ac:chgData name="Marta" userId="eac6eb22-5f14-46b4-a4ea-a86e6e8c4acc" providerId="ADAL" clId="{AFD316D4-03FD-4717-AF64-9D0B15480139}" dt="2022-11-04T13:08:17.471" v="1559" actId="1076"/>
          <ac:picMkLst>
            <pc:docMk/>
            <pc:sldMk cId="3888553813" sldId="879"/>
            <ac:picMk id="56" creationId="{5ADD381C-0C78-4918-B022-E2F5BCCC1782}"/>
          </ac:picMkLst>
        </pc:picChg>
        <pc:picChg chg="mod">
          <ac:chgData name="Marta" userId="eac6eb22-5f14-46b4-a4ea-a86e6e8c4acc" providerId="ADAL" clId="{AFD316D4-03FD-4717-AF64-9D0B15480139}" dt="2022-11-04T13:08:17.471" v="1559" actId="1076"/>
          <ac:picMkLst>
            <pc:docMk/>
            <pc:sldMk cId="3888553813" sldId="879"/>
            <ac:picMk id="57" creationId="{DE10DC88-401D-456D-96BD-B28470ADD73A}"/>
          </ac:picMkLst>
        </pc:picChg>
        <pc:picChg chg="mod">
          <ac:chgData name="Marta" userId="eac6eb22-5f14-46b4-a4ea-a86e6e8c4acc" providerId="ADAL" clId="{AFD316D4-03FD-4717-AF64-9D0B15480139}" dt="2022-11-04T13:08:17.471" v="1559" actId="1076"/>
          <ac:picMkLst>
            <pc:docMk/>
            <pc:sldMk cId="3888553813" sldId="879"/>
            <ac:picMk id="58" creationId="{0BCE39E8-E40E-40B4-9002-E7B0C8E6295B}"/>
          </ac:picMkLst>
        </pc:picChg>
        <pc:picChg chg="mod">
          <ac:chgData name="Marta" userId="eac6eb22-5f14-46b4-a4ea-a86e6e8c4acc" providerId="ADAL" clId="{AFD316D4-03FD-4717-AF64-9D0B15480139}" dt="2022-11-04T13:08:17.471" v="1559" actId="1076"/>
          <ac:picMkLst>
            <pc:docMk/>
            <pc:sldMk cId="3888553813" sldId="879"/>
            <ac:picMk id="59" creationId="{A004885F-3C27-49B0-8F1D-FEF43A3B305C}"/>
          </ac:picMkLst>
        </pc:picChg>
        <pc:picChg chg="mod">
          <ac:chgData name="Marta" userId="eac6eb22-5f14-46b4-a4ea-a86e6e8c4acc" providerId="ADAL" clId="{AFD316D4-03FD-4717-AF64-9D0B15480139}" dt="2022-11-04T13:08:17.471" v="1559" actId="1076"/>
          <ac:picMkLst>
            <pc:docMk/>
            <pc:sldMk cId="3888553813" sldId="879"/>
            <ac:picMk id="60" creationId="{28A26862-3C12-4B26-A675-7F4CA2D7E534}"/>
          </ac:picMkLst>
        </pc:picChg>
        <pc:picChg chg="mod">
          <ac:chgData name="Marta" userId="eac6eb22-5f14-46b4-a4ea-a86e6e8c4acc" providerId="ADAL" clId="{AFD316D4-03FD-4717-AF64-9D0B15480139}" dt="2022-11-04T13:08:17.471" v="1559" actId="1076"/>
          <ac:picMkLst>
            <pc:docMk/>
            <pc:sldMk cId="3888553813" sldId="879"/>
            <ac:picMk id="61" creationId="{EB7A7F79-EB97-4952-8739-F910C887B2C9}"/>
          </ac:picMkLst>
        </pc:picChg>
        <pc:picChg chg="mod">
          <ac:chgData name="Marta" userId="eac6eb22-5f14-46b4-a4ea-a86e6e8c4acc" providerId="ADAL" clId="{AFD316D4-03FD-4717-AF64-9D0B15480139}" dt="2022-11-04T13:08:17.471" v="1559" actId="1076"/>
          <ac:picMkLst>
            <pc:docMk/>
            <pc:sldMk cId="3888553813" sldId="879"/>
            <ac:picMk id="62" creationId="{E7102BAA-F1F8-4AEB-B63E-6A635778B95A}"/>
          </ac:picMkLst>
        </pc:picChg>
        <pc:picChg chg="mod">
          <ac:chgData name="Marta" userId="eac6eb22-5f14-46b4-a4ea-a86e6e8c4acc" providerId="ADAL" clId="{AFD316D4-03FD-4717-AF64-9D0B15480139}" dt="2022-11-04T13:08:17.471" v="1559" actId="1076"/>
          <ac:picMkLst>
            <pc:docMk/>
            <pc:sldMk cId="3888553813" sldId="879"/>
            <ac:picMk id="63" creationId="{3290530D-B92F-4197-B75C-11B06B328E73}"/>
          </ac:picMkLst>
        </pc:picChg>
      </pc:sldChg>
      <pc:sldChg chg="modSp mod">
        <pc:chgData name="Marta" userId="eac6eb22-5f14-46b4-a4ea-a86e6e8c4acc" providerId="ADAL" clId="{AFD316D4-03FD-4717-AF64-9D0B15480139}" dt="2022-10-25T16:57:03.590" v="1463" actId="1076"/>
        <pc:sldMkLst>
          <pc:docMk/>
          <pc:sldMk cId="2237924450" sldId="895"/>
        </pc:sldMkLst>
        <pc:spChg chg="mod">
          <ac:chgData name="Marta" userId="eac6eb22-5f14-46b4-a4ea-a86e6e8c4acc" providerId="ADAL" clId="{AFD316D4-03FD-4717-AF64-9D0B15480139}" dt="2022-10-25T16:45:52.165" v="1260" actId="20577"/>
          <ac:spMkLst>
            <pc:docMk/>
            <pc:sldMk cId="2237924450" sldId="895"/>
            <ac:spMk id="6" creationId="{00000000-0000-0000-0000-000000000000}"/>
          </ac:spMkLst>
        </pc:spChg>
        <pc:spChg chg="mod">
          <ac:chgData name="Marta" userId="eac6eb22-5f14-46b4-a4ea-a86e6e8c4acc" providerId="ADAL" clId="{AFD316D4-03FD-4717-AF64-9D0B15480139}" dt="2022-10-25T16:57:03.590" v="1463" actId="1076"/>
          <ac:spMkLst>
            <pc:docMk/>
            <pc:sldMk cId="2237924450" sldId="895"/>
            <ac:spMk id="8" creationId="{FB4EB544-78AD-4A22-A560-DDE5B1C53C69}"/>
          </ac:spMkLst>
        </pc:spChg>
      </pc:sldChg>
      <pc:sldChg chg="addSp delSp modSp mod">
        <pc:chgData name="Marta" userId="eac6eb22-5f14-46b4-a4ea-a86e6e8c4acc" providerId="ADAL" clId="{AFD316D4-03FD-4717-AF64-9D0B15480139}" dt="2022-11-04T12:38:45.083" v="1521" actId="478"/>
        <pc:sldMkLst>
          <pc:docMk/>
          <pc:sldMk cId="599796722" sldId="896"/>
        </pc:sldMkLst>
        <pc:spChg chg="mod">
          <ac:chgData name="Marta" userId="eac6eb22-5f14-46b4-a4ea-a86e6e8c4acc" providerId="ADAL" clId="{AFD316D4-03FD-4717-AF64-9D0B15480139}" dt="2022-10-25T15:53:59.032" v="493" actId="1036"/>
          <ac:spMkLst>
            <pc:docMk/>
            <pc:sldMk cId="599796722" sldId="896"/>
            <ac:spMk id="2" creationId="{F49F4E2B-EEB0-4736-A001-E9CD8947E750}"/>
          </ac:spMkLst>
        </pc:spChg>
        <pc:spChg chg="mod">
          <ac:chgData name="Marta" userId="eac6eb22-5f14-46b4-a4ea-a86e6e8c4acc" providerId="ADAL" clId="{AFD316D4-03FD-4717-AF64-9D0B15480139}" dt="2022-10-25T15:53:50.483" v="486" actId="1036"/>
          <ac:spMkLst>
            <pc:docMk/>
            <pc:sldMk cId="599796722" sldId="896"/>
            <ac:spMk id="4" creationId="{CB0389FB-E397-40A7-A3DE-E485F87B66D1}"/>
          </ac:spMkLst>
        </pc:spChg>
        <pc:spChg chg="mod">
          <ac:chgData name="Marta" userId="eac6eb22-5f14-46b4-a4ea-a86e6e8c4acc" providerId="ADAL" clId="{AFD316D4-03FD-4717-AF64-9D0B15480139}" dt="2022-10-25T16:45:30.558" v="1250" actId="20577"/>
          <ac:spMkLst>
            <pc:docMk/>
            <pc:sldMk cId="599796722" sldId="896"/>
            <ac:spMk id="6" creationId="{00000000-0000-0000-0000-000000000000}"/>
          </ac:spMkLst>
        </pc:spChg>
        <pc:spChg chg="add del mod">
          <ac:chgData name="Marta" userId="eac6eb22-5f14-46b4-a4ea-a86e6e8c4acc" providerId="ADAL" clId="{AFD316D4-03FD-4717-AF64-9D0B15480139}" dt="2022-11-04T12:38:42.949" v="1520" actId="478"/>
          <ac:spMkLst>
            <pc:docMk/>
            <pc:sldMk cId="599796722" sldId="896"/>
            <ac:spMk id="8" creationId="{41D70494-A3EC-4FDE-8330-3BC13EFF570B}"/>
          </ac:spMkLst>
        </pc:spChg>
        <pc:spChg chg="add del mod">
          <ac:chgData name="Marta" userId="eac6eb22-5f14-46b4-a4ea-a86e6e8c4acc" providerId="ADAL" clId="{AFD316D4-03FD-4717-AF64-9D0B15480139}" dt="2022-11-04T12:38:45.083" v="1521" actId="478"/>
          <ac:spMkLst>
            <pc:docMk/>
            <pc:sldMk cId="599796722" sldId="896"/>
            <ac:spMk id="9" creationId="{E8BDA170-8F15-429C-87CF-330F6CC29115}"/>
          </ac:spMkLst>
        </pc:spChg>
        <pc:spChg chg="mod">
          <ac:chgData name="Marta" userId="eac6eb22-5f14-46b4-a4ea-a86e6e8c4acc" providerId="ADAL" clId="{AFD316D4-03FD-4717-AF64-9D0B15480139}" dt="2022-10-25T16:45:32.719" v="1252" actId="20577"/>
          <ac:spMkLst>
            <pc:docMk/>
            <pc:sldMk cId="599796722" sldId="896"/>
            <ac:spMk id="10" creationId="{66421E13-941D-487E-9F8E-DCFA3FE9C646}"/>
          </ac:spMkLst>
        </pc:spChg>
      </pc:sldChg>
      <pc:sldChg chg="modSp del mod">
        <pc:chgData name="Marta" userId="eac6eb22-5f14-46b4-a4ea-a86e6e8c4acc" providerId="ADAL" clId="{AFD316D4-03FD-4717-AF64-9D0B15480139}" dt="2022-10-25T15:54:10.049" v="504" actId="47"/>
        <pc:sldMkLst>
          <pc:docMk/>
          <pc:sldMk cId="4038287201" sldId="898"/>
        </pc:sldMkLst>
        <pc:spChg chg="mod">
          <ac:chgData name="Marta" userId="eac6eb22-5f14-46b4-a4ea-a86e6e8c4acc" providerId="ADAL" clId="{AFD316D4-03FD-4717-AF64-9D0B15480139}" dt="2022-10-25T15:52:57.315" v="459" actId="20577"/>
          <ac:spMkLst>
            <pc:docMk/>
            <pc:sldMk cId="4038287201" sldId="898"/>
            <ac:spMk id="10" creationId="{66421E13-941D-487E-9F8E-DCFA3FE9C646}"/>
          </ac:spMkLst>
        </pc:spChg>
      </pc:sldChg>
      <pc:sldChg chg="addSp delSp modSp mod">
        <pc:chgData name="Marta" userId="eac6eb22-5f14-46b4-a4ea-a86e6e8c4acc" providerId="ADAL" clId="{AFD316D4-03FD-4717-AF64-9D0B15480139}" dt="2022-10-25T16:45:56.909" v="1270" actId="20577"/>
        <pc:sldMkLst>
          <pc:docMk/>
          <pc:sldMk cId="2083658885" sldId="900"/>
        </pc:sldMkLst>
        <pc:spChg chg="add del">
          <ac:chgData name="Marta" userId="eac6eb22-5f14-46b4-a4ea-a86e6e8c4acc" providerId="ADAL" clId="{AFD316D4-03FD-4717-AF64-9D0B15480139}" dt="2022-10-25T15:54:58.500" v="523" actId="478"/>
          <ac:spMkLst>
            <pc:docMk/>
            <pc:sldMk cId="2083658885" sldId="900"/>
            <ac:spMk id="5" creationId="{DFE4A45C-F9B2-4C3A-9F2B-6FBCD6310EA0}"/>
          </ac:spMkLst>
        </pc:spChg>
        <pc:spChg chg="mod">
          <ac:chgData name="Marta" userId="eac6eb22-5f14-46b4-a4ea-a86e6e8c4acc" providerId="ADAL" clId="{AFD316D4-03FD-4717-AF64-9D0B15480139}" dt="2022-10-25T16:45:54.087" v="1263" actId="20577"/>
          <ac:spMkLst>
            <pc:docMk/>
            <pc:sldMk cId="2083658885" sldId="900"/>
            <ac:spMk id="6" creationId="{00000000-0000-0000-0000-000000000000}"/>
          </ac:spMkLst>
        </pc:spChg>
        <pc:spChg chg="add mod">
          <ac:chgData name="Marta" userId="eac6eb22-5f14-46b4-a4ea-a86e6e8c4acc" providerId="ADAL" clId="{AFD316D4-03FD-4717-AF64-9D0B15480139}" dt="2022-10-25T15:56:07.402" v="535" actId="1076"/>
          <ac:spMkLst>
            <pc:docMk/>
            <pc:sldMk cId="2083658885" sldId="900"/>
            <ac:spMk id="7" creationId="{7D3C80B4-DEB1-45A9-95C8-852C7B323BB7}"/>
          </ac:spMkLst>
        </pc:spChg>
        <pc:spChg chg="mod">
          <ac:chgData name="Marta" userId="eac6eb22-5f14-46b4-a4ea-a86e6e8c4acc" providerId="ADAL" clId="{AFD316D4-03FD-4717-AF64-9D0B15480139}" dt="2022-10-25T16:45:56.909" v="1270" actId="20577"/>
          <ac:spMkLst>
            <pc:docMk/>
            <pc:sldMk cId="2083658885" sldId="900"/>
            <ac:spMk id="10" creationId="{66421E13-941D-487E-9F8E-DCFA3FE9C646}"/>
          </ac:spMkLst>
        </pc:spChg>
        <pc:spChg chg="del">
          <ac:chgData name="Marta" userId="eac6eb22-5f14-46b4-a4ea-a86e6e8c4acc" providerId="ADAL" clId="{AFD316D4-03FD-4717-AF64-9D0B15480139}" dt="2022-10-25T15:54:40.574" v="520" actId="478"/>
          <ac:spMkLst>
            <pc:docMk/>
            <pc:sldMk cId="2083658885" sldId="900"/>
            <ac:spMk id="11" creationId="{DA7EEBFE-F760-42B4-8A68-B7B73A901C3F}"/>
          </ac:spMkLst>
        </pc:spChg>
        <pc:picChg chg="mod">
          <ac:chgData name="Marta" userId="eac6eb22-5f14-46b4-a4ea-a86e6e8c4acc" providerId="ADAL" clId="{AFD316D4-03FD-4717-AF64-9D0B15480139}" dt="2022-10-25T15:56:02.725" v="534" actId="1076"/>
          <ac:picMkLst>
            <pc:docMk/>
            <pc:sldMk cId="2083658885" sldId="900"/>
            <ac:picMk id="1028" creationId="{DE054D08-13E2-4B13-897E-D1576C909BE1}"/>
          </ac:picMkLst>
        </pc:picChg>
      </pc:sldChg>
      <pc:sldChg chg="addSp delSp modSp mod">
        <pc:chgData name="Marta" userId="eac6eb22-5f14-46b4-a4ea-a86e6e8c4acc" providerId="ADAL" clId="{AFD316D4-03FD-4717-AF64-9D0B15480139}" dt="2022-10-25T16:46:00.965" v="1276" actId="20577"/>
        <pc:sldMkLst>
          <pc:docMk/>
          <pc:sldMk cId="644561616" sldId="901"/>
        </pc:sldMkLst>
        <pc:spChg chg="del">
          <ac:chgData name="Marta" userId="eac6eb22-5f14-46b4-a4ea-a86e6e8c4acc" providerId="ADAL" clId="{AFD316D4-03FD-4717-AF64-9D0B15480139}" dt="2022-10-25T15:54:55.818" v="522" actId="478"/>
          <ac:spMkLst>
            <pc:docMk/>
            <pc:sldMk cId="644561616" sldId="901"/>
            <ac:spMk id="2" creationId="{F49F4E2B-EEB0-4736-A001-E9CD8947E750}"/>
          </ac:spMkLst>
        </pc:spChg>
        <pc:spChg chg="del">
          <ac:chgData name="Marta" userId="eac6eb22-5f14-46b4-a4ea-a86e6e8c4acc" providerId="ADAL" clId="{AFD316D4-03FD-4717-AF64-9D0B15480139}" dt="2022-10-25T16:19:52.641" v="1153" actId="478"/>
          <ac:spMkLst>
            <pc:docMk/>
            <pc:sldMk cId="644561616" sldId="901"/>
            <ac:spMk id="4" creationId="{CB0389FB-E397-40A7-A3DE-E485F87B66D1}"/>
          </ac:spMkLst>
        </pc:spChg>
        <pc:spChg chg="mod">
          <ac:chgData name="Marta" userId="eac6eb22-5f14-46b4-a4ea-a86e6e8c4acc" providerId="ADAL" clId="{AFD316D4-03FD-4717-AF64-9D0B15480139}" dt="2022-10-25T16:46:00.965" v="1276" actId="20577"/>
          <ac:spMkLst>
            <pc:docMk/>
            <pc:sldMk cId="644561616" sldId="901"/>
            <ac:spMk id="6" creationId="{00000000-0000-0000-0000-000000000000}"/>
          </ac:spMkLst>
        </pc:spChg>
        <pc:spChg chg="add mod">
          <ac:chgData name="Marta" userId="eac6eb22-5f14-46b4-a4ea-a86e6e8c4acc" providerId="ADAL" clId="{AFD316D4-03FD-4717-AF64-9D0B15480139}" dt="2022-10-25T16:25:27.606" v="1176" actId="14100"/>
          <ac:spMkLst>
            <pc:docMk/>
            <pc:sldMk cId="644561616" sldId="901"/>
            <ac:spMk id="7" creationId="{026EDB2F-72D9-4D18-802D-6EF32D1A02C0}"/>
          </ac:spMkLst>
        </pc:spChg>
        <pc:spChg chg="mod">
          <ac:chgData name="Marta" userId="eac6eb22-5f14-46b4-a4ea-a86e6e8c4acc" providerId="ADAL" clId="{AFD316D4-03FD-4717-AF64-9D0B15480139}" dt="2022-10-25T16:45:59.035" v="1273" actId="20577"/>
          <ac:spMkLst>
            <pc:docMk/>
            <pc:sldMk cId="644561616" sldId="901"/>
            <ac:spMk id="10" creationId="{66421E13-941D-487E-9F8E-DCFA3FE9C646}"/>
          </ac:spMkLst>
        </pc:spChg>
        <pc:picChg chg="mod">
          <ac:chgData name="Marta" userId="eac6eb22-5f14-46b4-a4ea-a86e6e8c4acc" providerId="ADAL" clId="{AFD316D4-03FD-4717-AF64-9D0B15480139}" dt="2022-10-25T16:19:44.371" v="1151" actId="1076"/>
          <ac:picMkLst>
            <pc:docMk/>
            <pc:sldMk cId="644561616" sldId="901"/>
            <ac:picMk id="5" creationId="{A7CE0624-DE4C-4238-8618-DC619B9FF7AB}"/>
          </ac:picMkLst>
        </pc:picChg>
      </pc:sldChg>
      <pc:sldChg chg="modSp mod">
        <pc:chgData name="Marta" userId="eac6eb22-5f14-46b4-a4ea-a86e6e8c4acc" providerId="ADAL" clId="{AFD316D4-03FD-4717-AF64-9D0B15480139}" dt="2022-10-25T16:50:45.860" v="1382" actId="1035"/>
        <pc:sldMkLst>
          <pc:docMk/>
          <pc:sldMk cId="3935080529" sldId="922"/>
        </pc:sldMkLst>
        <pc:spChg chg="mod">
          <ac:chgData name="Marta" userId="eac6eb22-5f14-46b4-a4ea-a86e6e8c4acc" providerId="ADAL" clId="{AFD316D4-03FD-4717-AF64-9D0B15480139}" dt="2022-10-25T16:50:45.860" v="1382" actId="1035"/>
          <ac:spMkLst>
            <pc:docMk/>
            <pc:sldMk cId="3935080529" sldId="922"/>
            <ac:spMk id="3" creationId="{00000000-0000-0000-0000-000000000000}"/>
          </ac:spMkLst>
        </pc:spChg>
        <pc:spChg chg="mod">
          <ac:chgData name="Marta" userId="eac6eb22-5f14-46b4-a4ea-a86e6e8c4acc" providerId="ADAL" clId="{AFD316D4-03FD-4717-AF64-9D0B15480139}" dt="2022-10-25T16:29:26.989" v="1190" actId="20577"/>
          <ac:spMkLst>
            <pc:docMk/>
            <pc:sldMk cId="3935080529" sldId="922"/>
            <ac:spMk id="4" creationId="{00000000-0000-0000-0000-000000000000}"/>
          </ac:spMkLst>
        </pc:spChg>
      </pc:sldChg>
      <pc:sldChg chg="modSp del mod">
        <pc:chgData name="Marta" userId="eac6eb22-5f14-46b4-a4ea-a86e6e8c4acc" providerId="ADAL" clId="{AFD316D4-03FD-4717-AF64-9D0B15480139}" dt="2022-10-25T15:47:39.768" v="373" actId="47"/>
        <pc:sldMkLst>
          <pc:docMk/>
          <pc:sldMk cId="1299094855" sldId="938"/>
        </pc:sldMkLst>
        <pc:spChg chg="mod">
          <ac:chgData name="Marta" userId="eac6eb22-5f14-46b4-a4ea-a86e6e8c4acc" providerId="ADAL" clId="{AFD316D4-03FD-4717-AF64-9D0B15480139}" dt="2022-10-20T12:35:41.900" v="54" actId="6549"/>
          <ac:spMkLst>
            <pc:docMk/>
            <pc:sldMk cId="1299094855" sldId="938"/>
            <ac:spMk id="3" creationId="{1FC80CA5-1235-4AB9-BDC1-C52EEA552639}"/>
          </ac:spMkLst>
        </pc:spChg>
      </pc:sldChg>
      <pc:sldChg chg="del">
        <pc:chgData name="Marta" userId="eac6eb22-5f14-46b4-a4ea-a86e6e8c4acc" providerId="ADAL" clId="{AFD316D4-03FD-4717-AF64-9D0B15480139}" dt="2022-10-25T15:51:58.567" v="430" actId="47"/>
        <pc:sldMkLst>
          <pc:docMk/>
          <pc:sldMk cId="2413251912" sldId="939"/>
        </pc:sldMkLst>
      </pc:sldChg>
      <pc:sldChg chg="del">
        <pc:chgData name="Marta" userId="eac6eb22-5f14-46b4-a4ea-a86e6e8c4acc" providerId="ADAL" clId="{AFD316D4-03FD-4717-AF64-9D0B15480139}" dt="2022-10-25T15:51:59.481" v="431" actId="47"/>
        <pc:sldMkLst>
          <pc:docMk/>
          <pc:sldMk cId="1642664914" sldId="940"/>
        </pc:sldMkLst>
      </pc:sldChg>
      <pc:sldChg chg="del">
        <pc:chgData name="Marta" userId="eac6eb22-5f14-46b4-a4ea-a86e6e8c4acc" providerId="ADAL" clId="{AFD316D4-03FD-4717-AF64-9D0B15480139}" dt="2022-10-25T15:52:00.237" v="432" actId="47"/>
        <pc:sldMkLst>
          <pc:docMk/>
          <pc:sldMk cId="468619527" sldId="941"/>
        </pc:sldMkLst>
      </pc:sldChg>
      <pc:sldChg chg="del">
        <pc:chgData name="Marta" userId="eac6eb22-5f14-46b4-a4ea-a86e6e8c4acc" providerId="ADAL" clId="{AFD316D4-03FD-4717-AF64-9D0B15480139}" dt="2022-10-25T15:52:01.049" v="433" actId="47"/>
        <pc:sldMkLst>
          <pc:docMk/>
          <pc:sldMk cId="2523332612" sldId="942"/>
        </pc:sldMkLst>
      </pc:sldChg>
      <pc:sldChg chg="del">
        <pc:chgData name="Marta" userId="eac6eb22-5f14-46b4-a4ea-a86e6e8c4acc" providerId="ADAL" clId="{AFD316D4-03FD-4717-AF64-9D0B15480139}" dt="2022-10-25T15:52:02.650" v="434" actId="47"/>
        <pc:sldMkLst>
          <pc:docMk/>
          <pc:sldMk cId="3960225318" sldId="943"/>
        </pc:sldMkLst>
      </pc:sldChg>
      <pc:sldChg chg="del">
        <pc:chgData name="Marta" userId="eac6eb22-5f14-46b4-a4ea-a86e6e8c4acc" providerId="ADAL" clId="{AFD316D4-03FD-4717-AF64-9D0B15480139}" dt="2022-10-25T15:52:03.935" v="435" actId="47"/>
        <pc:sldMkLst>
          <pc:docMk/>
          <pc:sldMk cId="3386605956" sldId="944"/>
        </pc:sldMkLst>
      </pc:sldChg>
      <pc:sldChg chg="del">
        <pc:chgData name="Marta" userId="eac6eb22-5f14-46b4-a4ea-a86e6e8c4acc" providerId="ADAL" clId="{AFD316D4-03FD-4717-AF64-9D0B15480139}" dt="2022-10-25T15:52:04.464" v="436" actId="47"/>
        <pc:sldMkLst>
          <pc:docMk/>
          <pc:sldMk cId="3763748483" sldId="945"/>
        </pc:sldMkLst>
      </pc:sldChg>
      <pc:sldChg chg="del">
        <pc:chgData name="Marta" userId="eac6eb22-5f14-46b4-a4ea-a86e6e8c4acc" providerId="ADAL" clId="{AFD316D4-03FD-4717-AF64-9D0B15480139}" dt="2022-10-25T15:52:04.849" v="437" actId="47"/>
        <pc:sldMkLst>
          <pc:docMk/>
          <pc:sldMk cId="3400019634" sldId="946"/>
        </pc:sldMkLst>
      </pc:sldChg>
      <pc:sldChg chg="del">
        <pc:chgData name="Marta" userId="eac6eb22-5f14-46b4-a4ea-a86e6e8c4acc" providerId="ADAL" clId="{AFD316D4-03FD-4717-AF64-9D0B15480139}" dt="2022-10-25T15:52:05.427" v="438" actId="47"/>
        <pc:sldMkLst>
          <pc:docMk/>
          <pc:sldMk cId="2269033203" sldId="947"/>
        </pc:sldMkLst>
      </pc:sldChg>
      <pc:sldChg chg="del">
        <pc:chgData name="Marta" userId="eac6eb22-5f14-46b4-a4ea-a86e6e8c4acc" providerId="ADAL" clId="{AFD316D4-03FD-4717-AF64-9D0B15480139}" dt="2022-10-25T15:52:05.791" v="439" actId="47"/>
        <pc:sldMkLst>
          <pc:docMk/>
          <pc:sldMk cId="1043217292" sldId="948"/>
        </pc:sldMkLst>
      </pc:sldChg>
      <pc:sldChg chg="del">
        <pc:chgData name="Marta" userId="eac6eb22-5f14-46b4-a4ea-a86e6e8c4acc" providerId="ADAL" clId="{AFD316D4-03FD-4717-AF64-9D0B15480139}" dt="2022-10-25T15:52:06.267" v="440" actId="47"/>
        <pc:sldMkLst>
          <pc:docMk/>
          <pc:sldMk cId="3822490668" sldId="949"/>
        </pc:sldMkLst>
      </pc:sldChg>
      <pc:sldChg chg="modSp del mod">
        <pc:chgData name="Marta" userId="eac6eb22-5f14-46b4-a4ea-a86e6e8c4acc" providerId="ADAL" clId="{AFD316D4-03FD-4717-AF64-9D0B15480139}" dt="2022-10-25T15:50:38.440" v="415" actId="47"/>
        <pc:sldMkLst>
          <pc:docMk/>
          <pc:sldMk cId="2680908893" sldId="950"/>
        </pc:sldMkLst>
        <pc:spChg chg="mod">
          <ac:chgData name="Marta" userId="eac6eb22-5f14-46b4-a4ea-a86e6e8c4acc" providerId="ADAL" clId="{AFD316D4-03FD-4717-AF64-9D0B15480139}" dt="2022-10-25T15:50:19.869" v="410" actId="20577"/>
          <ac:spMkLst>
            <pc:docMk/>
            <pc:sldMk cId="2680908893" sldId="950"/>
            <ac:spMk id="2" creationId="{91383D11-DEC4-4BFF-88BB-8FB2206CEB37}"/>
          </ac:spMkLst>
        </pc:spChg>
        <pc:spChg chg="mod">
          <ac:chgData name="Marta" userId="eac6eb22-5f14-46b4-a4ea-a86e6e8c4acc" providerId="ADAL" clId="{AFD316D4-03FD-4717-AF64-9D0B15480139}" dt="2022-10-25T15:50:26.164" v="414" actId="20577"/>
          <ac:spMkLst>
            <pc:docMk/>
            <pc:sldMk cId="2680908893" sldId="950"/>
            <ac:spMk id="4" creationId="{E8E02AC0-EA95-4CA2-B250-70F98D25C504}"/>
          </ac:spMkLst>
        </pc:spChg>
      </pc:sldChg>
      <pc:sldChg chg="modSp mod">
        <pc:chgData name="Marta" userId="eac6eb22-5f14-46b4-a4ea-a86e6e8c4acc" providerId="ADAL" clId="{AFD316D4-03FD-4717-AF64-9D0B15480139}" dt="2022-10-25T16:56:36.109" v="1453" actId="14100"/>
        <pc:sldMkLst>
          <pc:docMk/>
          <pc:sldMk cId="965821948" sldId="951"/>
        </pc:sldMkLst>
        <pc:spChg chg="mod">
          <ac:chgData name="Marta" userId="eac6eb22-5f14-46b4-a4ea-a86e6e8c4acc" providerId="ADAL" clId="{AFD316D4-03FD-4717-AF64-9D0B15480139}" dt="2022-10-25T16:45:48.437" v="1256" actId="20577"/>
          <ac:spMkLst>
            <pc:docMk/>
            <pc:sldMk cId="965821948" sldId="951"/>
            <ac:spMk id="6" creationId="{00000000-0000-0000-0000-000000000000}"/>
          </ac:spMkLst>
        </pc:spChg>
        <pc:spChg chg="mod">
          <ac:chgData name="Marta" userId="eac6eb22-5f14-46b4-a4ea-a86e6e8c4acc" providerId="ADAL" clId="{AFD316D4-03FD-4717-AF64-9D0B15480139}" dt="2022-10-25T16:56:36.109" v="1453" actId="14100"/>
          <ac:spMkLst>
            <pc:docMk/>
            <pc:sldMk cId="965821948" sldId="951"/>
            <ac:spMk id="10" creationId="{66421E13-941D-487E-9F8E-DCFA3FE9C646}"/>
          </ac:spMkLst>
        </pc:spChg>
      </pc:sldChg>
      <pc:sldChg chg="add del">
        <pc:chgData name="Marta" userId="eac6eb22-5f14-46b4-a4ea-a86e6e8c4acc" providerId="ADAL" clId="{AFD316D4-03FD-4717-AF64-9D0B15480139}" dt="2022-10-25T15:58:38.073" v="561"/>
        <pc:sldMkLst>
          <pc:docMk/>
          <pc:sldMk cId="2206918705" sldId="952"/>
        </pc:sldMkLst>
      </pc:sldChg>
      <pc:sldChg chg="addSp delSp modSp add mod">
        <pc:chgData name="Marta" userId="eac6eb22-5f14-46b4-a4ea-a86e6e8c4acc" providerId="ADAL" clId="{AFD316D4-03FD-4717-AF64-9D0B15480139}" dt="2022-11-10T14:40:22.792" v="1994" actId="122"/>
        <pc:sldMkLst>
          <pc:docMk/>
          <pc:sldMk cId="2989778967" sldId="952"/>
        </pc:sldMkLst>
        <pc:spChg chg="add del">
          <ac:chgData name="Marta" userId="eac6eb22-5f14-46b4-a4ea-a86e6e8c4acc" providerId="ADAL" clId="{AFD316D4-03FD-4717-AF64-9D0B15480139}" dt="2022-10-25T16:00:01.328" v="569" actId="22"/>
          <ac:spMkLst>
            <pc:docMk/>
            <pc:sldMk cId="2989778967" sldId="952"/>
            <ac:spMk id="3" creationId="{59B66835-4F9E-4A7E-9AA9-C2BF2C7FC948}"/>
          </ac:spMkLst>
        </pc:spChg>
        <pc:spChg chg="add mod">
          <ac:chgData name="Marta" userId="eac6eb22-5f14-46b4-a4ea-a86e6e8c4acc" providerId="ADAL" clId="{AFD316D4-03FD-4717-AF64-9D0B15480139}" dt="2022-11-10T14:40:22.792" v="1994" actId="122"/>
          <ac:spMkLst>
            <pc:docMk/>
            <pc:sldMk cId="2989778967" sldId="952"/>
            <ac:spMk id="3" creationId="{C5D0A81D-BB54-457A-8AD9-76363F50697A}"/>
          </ac:spMkLst>
        </pc:spChg>
        <pc:spChg chg="del">
          <ac:chgData name="Marta" userId="eac6eb22-5f14-46b4-a4ea-a86e6e8c4acc" providerId="ADAL" clId="{AFD316D4-03FD-4717-AF64-9D0B15480139}" dt="2022-10-25T16:00:06.040" v="570" actId="478"/>
          <ac:spMkLst>
            <pc:docMk/>
            <pc:sldMk cId="2989778967" sldId="952"/>
            <ac:spMk id="5" creationId="{EB730797-5635-4AA2-96F3-8091C412A1A1}"/>
          </ac:spMkLst>
        </pc:spChg>
        <pc:spChg chg="mod">
          <ac:chgData name="Marta" userId="eac6eb22-5f14-46b4-a4ea-a86e6e8c4acc" providerId="ADAL" clId="{AFD316D4-03FD-4717-AF64-9D0B15480139}" dt="2022-10-25T16:45:24.992" v="1246" actId="20577"/>
          <ac:spMkLst>
            <pc:docMk/>
            <pc:sldMk cId="2989778967" sldId="952"/>
            <ac:spMk id="11" creationId="{93918034-9B9D-4596-85F0-9F9E81E42410}"/>
          </ac:spMkLst>
        </pc:spChg>
        <pc:spChg chg="add del">
          <ac:chgData name="Marta" userId="eac6eb22-5f14-46b4-a4ea-a86e6e8c4acc" providerId="ADAL" clId="{AFD316D4-03FD-4717-AF64-9D0B15480139}" dt="2022-10-25T16:00:01.328" v="569" actId="22"/>
          <ac:spMkLst>
            <pc:docMk/>
            <pc:sldMk cId="2989778967" sldId="952"/>
            <ac:spMk id="25" creationId="{B8408E0E-2F21-40D4-B052-3F7ECC466044}"/>
          </ac:spMkLst>
        </pc:spChg>
        <pc:spChg chg="add del mod">
          <ac:chgData name="Marta" userId="eac6eb22-5f14-46b4-a4ea-a86e6e8c4acc" providerId="ADAL" clId="{AFD316D4-03FD-4717-AF64-9D0B15480139}" dt="2022-10-25T16:00:07.921" v="571" actId="478"/>
          <ac:spMkLst>
            <pc:docMk/>
            <pc:sldMk cId="2989778967" sldId="952"/>
            <ac:spMk id="26" creationId="{61CD8CD9-5E86-4A2A-A10D-AB8F0AE15B4D}"/>
          </ac:spMkLst>
        </pc:spChg>
        <pc:spChg chg="add del">
          <ac:chgData name="Marta" userId="eac6eb22-5f14-46b4-a4ea-a86e6e8c4acc" providerId="ADAL" clId="{AFD316D4-03FD-4717-AF64-9D0B15480139}" dt="2022-10-25T16:00:14.637" v="573" actId="478"/>
          <ac:spMkLst>
            <pc:docMk/>
            <pc:sldMk cId="2989778967" sldId="952"/>
            <ac:spMk id="28" creationId="{DB3264F1-10EE-464A-8B38-6775300E86C5}"/>
          </ac:spMkLst>
        </pc:spChg>
        <pc:spChg chg="add mod">
          <ac:chgData name="Marta" userId="eac6eb22-5f14-46b4-a4ea-a86e6e8c4acc" providerId="ADAL" clId="{AFD316D4-03FD-4717-AF64-9D0B15480139}" dt="2022-11-07T17:57:40.756" v="1941" actId="1036"/>
          <ac:spMkLst>
            <pc:docMk/>
            <pc:sldMk cId="2989778967" sldId="952"/>
            <ac:spMk id="36" creationId="{E400DFB1-2DAF-4260-B8BB-A3DBD5B7BB6E}"/>
          </ac:spMkLst>
        </pc:spChg>
        <pc:spChg chg="add mod">
          <ac:chgData name="Marta" userId="eac6eb22-5f14-46b4-a4ea-a86e6e8c4acc" providerId="ADAL" clId="{AFD316D4-03FD-4717-AF64-9D0B15480139}" dt="2022-11-07T17:57:40.756" v="1941" actId="1036"/>
          <ac:spMkLst>
            <pc:docMk/>
            <pc:sldMk cId="2989778967" sldId="952"/>
            <ac:spMk id="38" creationId="{D5B6834D-986A-40DB-BB44-CA58A4D1ED09}"/>
          </ac:spMkLst>
        </pc:spChg>
        <pc:grpChg chg="del">
          <ac:chgData name="Marta" userId="eac6eb22-5f14-46b4-a4ea-a86e6e8c4acc" providerId="ADAL" clId="{AFD316D4-03FD-4717-AF64-9D0B15480139}" dt="2022-10-25T16:00:06.040" v="570" actId="478"/>
          <ac:grpSpMkLst>
            <pc:docMk/>
            <pc:sldMk cId="2989778967" sldId="952"/>
            <ac:grpSpMk id="8" creationId="{F438350F-1641-4B77-9B57-55FFED062487}"/>
          </ac:grpSpMkLst>
        </pc:grpChg>
        <pc:picChg chg="add del">
          <ac:chgData name="Marta" userId="eac6eb22-5f14-46b4-a4ea-a86e6e8c4acc" providerId="ADAL" clId="{AFD316D4-03FD-4717-AF64-9D0B15480139}" dt="2022-10-25T16:00:01.328" v="569" actId="22"/>
          <ac:picMkLst>
            <pc:docMk/>
            <pc:sldMk cId="2989778967" sldId="952"/>
            <ac:picMk id="4" creationId="{43E53576-F97F-40A3-866D-B95E4B24F827}"/>
          </ac:picMkLst>
        </pc:picChg>
        <pc:picChg chg="add del">
          <ac:chgData name="Marta" userId="eac6eb22-5f14-46b4-a4ea-a86e6e8c4acc" providerId="ADAL" clId="{AFD316D4-03FD-4717-AF64-9D0B15480139}" dt="2022-10-25T16:00:01.328" v="569" actId="22"/>
          <ac:picMkLst>
            <pc:docMk/>
            <pc:sldMk cId="2989778967" sldId="952"/>
            <ac:picMk id="6" creationId="{91FC9134-73CB-4129-AECA-3A92ED9B32D2}"/>
          </ac:picMkLst>
        </pc:picChg>
        <pc:picChg chg="del">
          <ac:chgData name="Marta" userId="eac6eb22-5f14-46b4-a4ea-a86e6e8c4acc" providerId="ADAL" clId="{AFD316D4-03FD-4717-AF64-9D0B15480139}" dt="2022-10-25T16:00:06.040" v="570" actId="478"/>
          <ac:picMkLst>
            <pc:docMk/>
            <pc:sldMk cId="2989778967" sldId="952"/>
            <ac:picMk id="7" creationId="{0EEB6480-4F51-4686-931F-BCC5EEA1E35D}"/>
          </ac:picMkLst>
        </pc:picChg>
        <pc:picChg chg="add del">
          <ac:chgData name="Marta" userId="eac6eb22-5f14-46b4-a4ea-a86e6e8c4acc" providerId="ADAL" clId="{AFD316D4-03FD-4717-AF64-9D0B15480139}" dt="2022-10-25T16:00:01.328" v="569" actId="22"/>
          <ac:picMkLst>
            <pc:docMk/>
            <pc:sldMk cId="2989778967" sldId="952"/>
            <ac:picMk id="10" creationId="{B3F64951-71E3-4437-B77B-0C452223054F}"/>
          </ac:picMkLst>
        </pc:picChg>
        <pc:picChg chg="add mod">
          <ac:chgData name="Marta" userId="eac6eb22-5f14-46b4-a4ea-a86e6e8c4acc" providerId="ADAL" clId="{AFD316D4-03FD-4717-AF64-9D0B15480139}" dt="2022-11-07T17:57:40.756" v="1941" actId="1036"/>
          <ac:picMkLst>
            <pc:docMk/>
            <pc:sldMk cId="2989778967" sldId="952"/>
            <ac:picMk id="30" creationId="{286D3054-5B0F-42C2-928E-6049B226BABE}"/>
          </ac:picMkLst>
        </pc:picChg>
        <pc:picChg chg="add mod">
          <ac:chgData name="Marta" userId="eac6eb22-5f14-46b4-a4ea-a86e6e8c4acc" providerId="ADAL" clId="{AFD316D4-03FD-4717-AF64-9D0B15480139}" dt="2022-11-07T17:57:40.756" v="1941" actId="1036"/>
          <ac:picMkLst>
            <pc:docMk/>
            <pc:sldMk cId="2989778967" sldId="952"/>
            <ac:picMk id="32" creationId="{B22171F1-4ECB-4A70-9CD8-87A22F1E81B7}"/>
          </ac:picMkLst>
        </pc:picChg>
        <pc:picChg chg="add mod">
          <ac:chgData name="Marta" userId="eac6eb22-5f14-46b4-a4ea-a86e6e8c4acc" providerId="ADAL" clId="{AFD316D4-03FD-4717-AF64-9D0B15480139}" dt="2022-11-07T17:57:40.756" v="1941" actId="1036"/>
          <ac:picMkLst>
            <pc:docMk/>
            <pc:sldMk cId="2989778967" sldId="952"/>
            <ac:picMk id="34" creationId="{7775C7B0-5794-4CDE-BBA0-514BAF6968F3}"/>
          </ac:picMkLst>
        </pc:picChg>
      </pc:sldChg>
      <pc:sldChg chg="addSp delSp modSp add mod ord">
        <pc:chgData name="Marta" userId="eac6eb22-5f14-46b4-a4ea-a86e6e8c4acc" providerId="ADAL" clId="{AFD316D4-03FD-4717-AF64-9D0B15480139}" dt="2022-11-07T17:18:47.944" v="1686" actId="20577"/>
        <pc:sldMkLst>
          <pc:docMk/>
          <pc:sldMk cId="3914778552" sldId="953"/>
        </pc:sldMkLst>
        <pc:spChg chg="mod topLvl">
          <ac:chgData name="Marta" userId="eac6eb22-5f14-46b4-a4ea-a86e6e8c4acc" providerId="ADAL" clId="{AFD316D4-03FD-4717-AF64-9D0B15480139}" dt="2022-10-25T16:37:52.425" v="1197" actId="1076"/>
          <ac:spMkLst>
            <pc:docMk/>
            <pc:sldMk cId="3914778552" sldId="953"/>
            <ac:spMk id="3" creationId="{F6BAC5C6-1DD2-48EF-8DEB-72595E31DFE8}"/>
          </ac:spMkLst>
        </pc:spChg>
        <pc:spChg chg="mod">
          <ac:chgData name="Marta" userId="eac6eb22-5f14-46b4-a4ea-a86e6e8c4acc" providerId="ADAL" clId="{AFD316D4-03FD-4717-AF64-9D0B15480139}" dt="2022-11-07T17:18:47.944" v="1686" actId="20577"/>
          <ac:spMkLst>
            <pc:docMk/>
            <pc:sldMk cId="3914778552" sldId="953"/>
            <ac:spMk id="4" creationId="{00000000-0000-0000-0000-000000000000}"/>
          </ac:spMkLst>
        </pc:spChg>
        <pc:spChg chg="add mod">
          <ac:chgData name="Marta" userId="eac6eb22-5f14-46b4-a4ea-a86e6e8c4acc" providerId="ADAL" clId="{AFD316D4-03FD-4717-AF64-9D0B15480139}" dt="2022-10-25T16:52:22.661" v="1389" actId="20577"/>
          <ac:spMkLst>
            <pc:docMk/>
            <pc:sldMk cId="3914778552" sldId="953"/>
            <ac:spMk id="6" creationId="{5D35F84B-4578-43D9-9132-435B81524FF1}"/>
          </ac:spMkLst>
        </pc:spChg>
        <pc:spChg chg="del">
          <ac:chgData name="Marta" userId="eac6eb22-5f14-46b4-a4ea-a86e6e8c4acc" providerId="ADAL" clId="{AFD316D4-03FD-4717-AF64-9D0B15480139}" dt="2022-10-25T16:33:03.824" v="1192" actId="478"/>
          <ac:spMkLst>
            <pc:docMk/>
            <pc:sldMk cId="3914778552" sldId="953"/>
            <ac:spMk id="19" creationId="{BFA5C62F-C11C-404A-926C-35704A67471C}"/>
          </ac:spMkLst>
        </pc:spChg>
        <pc:spChg chg="add del">
          <ac:chgData name="Marta" userId="eac6eb22-5f14-46b4-a4ea-a86e6e8c4acc" providerId="ADAL" clId="{AFD316D4-03FD-4717-AF64-9D0B15480139}" dt="2022-10-25T16:43:37.547" v="1209" actId="22"/>
          <ac:spMkLst>
            <pc:docMk/>
            <pc:sldMk cId="3914778552" sldId="953"/>
            <ac:spMk id="21" creationId="{BD664552-9811-4494-A4C8-A0F55058E5FD}"/>
          </ac:spMkLst>
        </pc:spChg>
        <pc:spChg chg="add mod">
          <ac:chgData name="Marta" userId="eac6eb22-5f14-46b4-a4ea-a86e6e8c4acc" providerId="ADAL" clId="{AFD316D4-03FD-4717-AF64-9D0B15480139}" dt="2022-11-04T12:34:08.077" v="1517" actId="6549"/>
          <ac:spMkLst>
            <pc:docMk/>
            <pc:sldMk cId="3914778552" sldId="953"/>
            <ac:spMk id="23" creationId="{ED9B893C-1DA7-4831-9137-EBD0A25A378A}"/>
          </ac:spMkLst>
        </pc:spChg>
        <pc:spChg chg="del mod topLvl">
          <ac:chgData name="Marta" userId="eac6eb22-5f14-46b4-a4ea-a86e6e8c4acc" providerId="ADAL" clId="{AFD316D4-03FD-4717-AF64-9D0B15480139}" dt="2022-10-25T16:33:32.417" v="1194" actId="478"/>
          <ac:spMkLst>
            <pc:docMk/>
            <pc:sldMk cId="3914778552" sldId="953"/>
            <ac:spMk id="31" creationId="{0FFFDE97-0F33-4DAA-A8FB-638701428683}"/>
          </ac:spMkLst>
        </pc:spChg>
        <pc:spChg chg="del mod topLvl">
          <ac:chgData name="Marta" userId="eac6eb22-5f14-46b4-a4ea-a86e6e8c4acc" providerId="ADAL" clId="{AFD316D4-03FD-4717-AF64-9D0B15480139}" dt="2022-10-25T16:33:32.417" v="1194" actId="478"/>
          <ac:spMkLst>
            <pc:docMk/>
            <pc:sldMk cId="3914778552" sldId="953"/>
            <ac:spMk id="37" creationId="{C86F1097-EA2C-443A-BCFA-1FDC47FB3B35}"/>
          </ac:spMkLst>
        </pc:spChg>
        <pc:spChg chg="del mod topLvl">
          <ac:chgData name="Marta" userId="eac6eb22-5f14-46b4-a4ea-a86e6e8c4acc" providerId="ADAL" clId="{AFD316D4-03FD-4717-AF64-9D0B15480139}" dt="2022-10-25T16:33:32.417" v="1194" actId="478"/>
          <ac:spMkLst>
            <pc:docMk/>
            <pc:sldMk cId="3914778552" sldId="953"/>
            <ac:spMk id="42" creationId="{BC18B817-EC74-4D59-9375-5B8440D38BE8}"/>
          </ac:spMkLst>
        </pc:spChg>
        <pc:grpChg chg="del">
          <ac:chgData name="Marta" userId="eac6eb22-5f14-46b4-a4ea-a86e6e8c4acc" providerId="ADAL" clId="{AFD316D4-03FD-4717-AF64-9D0B15480139}" dt="2022-10-25T16:33:27.742" v="1193" actId="165"/>
          <ac:grpSpMkLst>
            <pc:docMk/>
            <pc:sldMk cId="3914778552" sldId="953"/>
            <ac:grpSpMk id="5" creationId="{F506FF1D-C7B6-4673-BB69-0C7D22AF2438}"/>
          </ac:grpSpMkLst>
        </pc:grpChg>
        <pc:picChg chg="del mod topLvl">
          <ac:chgData name="Marta" userId="eac6eb22-5f14-46b4-a4ea-a86e6e8c4acc" providerId="ADAL" clId="{AFD316D4-03FD-4717-AF64-9D0B15480139}" dt="2022-10-25T16:33:32.417" v="1194" actId="478"/>
          <ac:picMkLst>
            <pc:docMk/>
            <pc:sldMk cId="3914778552" sldId="953"/>
            <ac:picMk id="2" creationId="{B934E16E-BECC-4A57-8DBD-7B9E3C27B31F}"/>
          </ac:picMkLst>
        </pc:picChg>
        <pc:picChg chg="del mod topLvl">
          <ac:chgData name="Marta" userId="eac6eb22-5f14-46b4-a4ea-a86e6e8c4acc" providerId="ADAL" clId="{AFD316D4-03FD-4717-AF64-9D0B15480139}" dt="2022-10-25T16:33:32.417" v="1194" actId="478"/>
          <ac:picMkLst>
            <pc:docMk/>
            <pc:sldMk cId="3914778552" sldId="953"/>
            <ac:picMk id="35" creationId="{22CB4335-C959-482C-8398-30BC363FB760}"/>
          </ac:picMkLst>
        </pc:picChg>
        <pc:picChg chg="del mod topLvl">
          <ac:chgData name="Marta" userId="eac6eb22-5f14-46b4-a4ea-a86e6e8c4acc" providerId="ADAL" clId="{AFD316D4-03FD-4717-AF64-9D0B15480139}" dt="2022-10-25T16:33:32.417" v="1194" actId="478"/>
          <ac:picMkLst>
            <pc:docMk/>
            <pc:sldMk cId="3914778552" sldId="953"/>
            <ac:picMk id="36" creationId="{940EAE47-5ED3-4190-AE81-60E67EA43EE0}"/>
          </ac:picMkLst>
        </pc:picChg>
        <pc:picChg chg="del mod topLvl">
          <ac:chgData name="Marta" userId="eac6eb22-5f14-46b4-a4ea-a86e6e8c4acc" providerId="ADAL" clId="{AFD316D4-03FD-4717-AF64-9D0B15480139}" dt="2022-10-25T16:33:32.417" v="1194" actId="478"/>
          <ac:picMkLst>
            <pc:docMk/>
            <pc:sldMk cId="3914778552" sldId="953"/>
            <ac:picMk id="40" creationId="{917B7615-CBAC-4B21-8CAF-E917F2B9D40C}"/>
          </ac:picMkLst>
        </pc:picChg>
        <pc:picChg chg="del mod topLvl">
          <ac:chgData name="Marta" userId="eac6eb22-5f14-46b4-a4ea-a86e6e8c4acc" providerId="ADAL" clId="{AFD316D4-03FD-4717-AF64-9D0B15480139}" dt="2022-10-25T16:33:32.417" v="1194" actId="478"/>
          <ac:picMkLst>
            <pc:docMk/>
            <pc:sldMk cId="3914778552" sldId="953"/>
            <ac:picMk id="41" creationId="{ACA6A063-31BC-4A91-9C62-478ABE9B4F5F}"/>
          </ac:picMkLst>
        </pc:picChg>
        <pc:picChg chg="del mod topLvl">
          <ac:chgData name="Marta" userId="eac6eb22-5f14-46b4-a4ea-a86e6e8c4acc" providerId="ADAL" clId="{AFD316D4-03FD-4717-AF64-9D0B15480139}" dt="2022-10-25T16:33:32.417" v="1194" actId="478"/>
          <ac:picMkLst>
            <pc:docMk/>
            <pc:sldMk cId="3914778552" sldId="953"/>
            <ac:picMk id="43" creationId="{DC581594-6A58-4E61-837A-FED11E50D6CE}"/>
          </ac:picMkLst>
        </pc:picChg>
        <pc:picChg chg="mod topLvl">
          <ac:chgData name="Marta" userId="eac6eb22-5f14-46b4-a4ea-a86e6e8c4acc" providerId="ADAL" clId="{AFD316D4-03FD-4717-AF64-9D0B15480139}" dt="2022-10-25T16:37:52.425" v="1197" actId="1076"/>
          <ac:picMkLst>
            <pc:docMk/>
            <pc:sldMk cId="3914778552" sldId="953"/>
            <ac:picMk id="1034" creationId="{FBC34BE5-F826-4F2A-8193-2E55BA20139E}"/>
          </ac:picMkLst>
        </pc:picChg>
        <pc:picChg chg="mod topLvl">
          <ac:chgData name="Marta" userId="eac6eb22-5f14-46b4-a4ea-a86e6e8c4acc" providerId="ADAL" clId="{AFD316D4-03FD-4717-AF64-9D0B15480139}" dt="2022-10-25T16:37:52.425" v="1197" actId="1076"/>
          <ac:picMkLst>
            <pc:docMk/>
            <pc:sldMk cId="3914778552" sldId="953"/>
            <ac:picMk id="1036" creationId="{A1275E03-2E3F-41B2-8846-6E0BB2E1FD5C}"/>
          </ac:picMkLst>
        </pc:picChg>
      </pc:sldChg>
      <pc:sldChg chg="add del">
        <pc:chgData name="Marta" userId="eac6eb22-5f14-46b4-a4ea-a86e6e8c4acc" providerId="ADAL" clId="{AFD316D4-03FD-4717-AF64-9D0B15480139}" dt="2022-11-10T18:46:48.855" v="2017"/>
        <pc:sldMkLst>
          <pc:docMk/>
          <pc:sldMk cId="398580207" sldId="954"/>
        </pc:sldMkLst>
      </pc:sldChg>
      <pc:sldChg chg="add del">
        <pc:chgData name="Marta" userId="eac6eb22-5f14-46b4-a4ea-a86e6e8c4acc" providerId="ADAL" clId="{AFD316D4-03FD-4717-AF64-9D0B15480139}" dt="2022-11-10T18:46:48.855" v="2017"/>
        <pc:sldMkLst>
          <pc:docMk/>
          <pc:sldMk cId="283885636" sldId="955"/>
        </pc:sldMkLst>
      </pc:sldChg>
      <pc:sldChg chg="add del">
        <pc:chgData name="Marta" userId="eac6eb22-5f14-46b4-a4ea-a86e6e8c4acc" providerId="ADAL" clId="{AFD316D4-03FD-4717-AF64-9D0B15480139}" dt="2022-11-10T18:46:48.855" v="2017"/>
        <pc:sldMkLst>
          <pc:docMk/>
          <pc:sldMk cId="2209209823" sldId="956"/>
        </pc:sldMkLst>
      </pc:sldChg>
      <pc:sldChg chg="add del">
        <pc:chgData name="Marta" userId="eac6eb22-5f14-46b4-a4ea-a86e6e8c4acc" providerId="ADAL" clId="{AFD316D4-03FD-4717-AF64-9D0B15480139}" dt="2022-11-10T18:46:48.855" v="2017"/>
        <pc:sldMkLst>
          <pc:docMk/>
          <pc:sldMk cId="374147207" sldId="957"/>
        </pc:sldMkLst>
      </pc:sldChg>
      <pc:sldChg chg="add del">
        <pc:chgData name="Marta" userId="eac6eb22-5f14-46b4-a4ea-a86e6e8c4acc" providerId="ADAL" clId="{AFD316D4-03FD-4717-AF64-9D0B15480139}" dt="2022-11-10T18:46:48.855" v="2017"/>
        <pc:sldMkLst>
          <pc:docMk/>
          <pc:sldMk cId="3244059987" sldId="958"/>
        </pc:sldMkLst>
      </pc:sldChg>
      <pc:sldChg chg="add del">
        <pc:chgData name="Marta" userId="eac6eb22-5f14-46b4-a4ea-a86e6e8c4acc" providerId="ADAL" clId="{AFD316D4-03FD-4717-AF64-9D0B15480139}" dt="2022-11-10T18:46:48.855" v="2017"/>
        <pc:sldMkLst>
          <pc:docMk/>
          <pc:sldMk cId="2192591689" sldId="959"/>
        </pc:sldMkLst>
      </pc:sldChg>
      <pc:sldChg chg="add del">
        <pc:chgData name="Marta" userId="eac6eb22-5f14-46b4-a4ea-a86e6e8c4acc" providerId="ADAL" clId="{AFD316D4-03FD-4717-AF64-9D0B15480139}" dt="2022-11-10T18:46:48.855" v="2017"/>
        <pc:sldMkLst>
          <pc:docMk/>
          <pc:sldMk cId="364998370" sldId="960"/>
        </pc:sldMkLst>
      </pc:sldChg>
      <pc:sldChg chg="add">
        <pc:chgData name="Marta" userId="eac6eb22-5f14-46b4-a4ea-a86e6e8c4acc" providerId="ADAL" clId="{AFD316D4-03FD-4717-AF64-9D0B15480139}" dt="2022-11-10T18:46:48.855" v="2017"/>
        <pc:sldMkLst>
          <pc:docMk/>
          <pc:sldMk cId="2492469601" sldId="961"/>
        </pc:sldMkLst>
      </pc:sldChg>
      <pc:sldChg chg="add del">
        <pc:chgData name="Marta" userId="eac6eb22-5f14-46b4-a4ea-a86e6e8c4acc" providerId="ADAL" clId="{AFD316D4-03FD-4717-AF64-9D0B15480139}" dt="2022-11-10T18:46:13.890" v="2004" actId="47"/>
        <pc:sldMkLst>
          <pc:docMk/>
          <pc:sldMk cId="2708285903" sldId="961"/>
        </pc:sldMkLst>
      </pc:sldChg>
      <pc:sldChg chg="add del">
        <pc:chgData name="Marta" userId="eac6eb22-5f14-46b4-a4ea-a86e6e8c4acc" providerId="ADAL" clId="{AFD316D4-03FD-4717-AF64-9D0B15480139}" dt="2022-11-10T18:46:14.211" v="2005" actId="47"/>
        <pc:sldMkLst>
          <pc:docMk/>
          <pc:sldMk cId="1790337116" sldId="962"/>
        </pc:sldMkLst>
      </pc:sldChg>
      <pc:sldChg chg="add">
        <pc:chgData name="Marta" userId="eac6eb22-5f14-46b4-a4ea-a86e6e8c4acc" providerId="ADAL" clId="{AFD316D4-03FD-4717-AF64-9D0B15480139}" dt="2022-11-10T18:46:48.855" v="2017"/>
        <pc:sldMkLst>
          <pc:docMk/>
          <pc:sldMk cId="2902380137" sldId="962"/>
        </pc:sldMkLst>
      </pc:sldChg>
      <pc:sldChg chg="add del">
        <pc:chgData name="Marta" userId="eac6eb22-5f14-46b4-a4ea-a86e6e8c4acc" providerId="ADAL" clId="{AFD316D4-03FD-4717-AF64-9D0B15480139}" dt="2022-11-10T18:46:15.095" v="2006" actId="47"/>
        <pc:sldMkLst>
          <pc:docMk/>
          <pc:sldMk cId="381481925" sldId="963"/>
        </pc:sldMkLst>
      </pc:sldChg>
      <pc:sldChg chg="add">
        <pc:chgData name="Marta" userId="eac6eb22-5f14-46b4-a4ea-a86e6e8c4acc" providerId="ADAL" clId="{AFD316D4-03FD-4717-AF64-9D0B15480139}" dt="2022-11-10T18:46:48.855" v="2017"/>
        <pc:sldMkLst>
          <pc:docMk/>
          <pc:sldMk cId="3442353386" sldId="963"/>
        </pc:sldMkLst>
      </pc:sldChg>
      <pc:sldChg chg="add">
        <pc:chgData name="Marta" userId="eac6eb22-5f14-46b4-a4ea-a86e6e8c4acc" providerId="ADAL" clId="{AFD316D4-03FD-4717-AF64-9D0B15480139}" dt="2022-11-10T18:46:48.855" v="2017"/>
        <pc:sldMkLst>
          <pc:docMk/>
          <pc:sldMk cId="476444821" sldId="964"/>
        </pc:sldMkLst>
      </pc:sldChg>
      <pc:sldChg chg="add del">
        <pc:chgData name="Marta" userId="eac6eb22-5f14-46b4-a4ea-a86e6e8c4acc" providerId="ADAL" clId="{AFD316D4-03FD-4717-AF64-9D0B15480139}" dt="2022-11-10T18:46:15.664" v="2007" actId="47"/>
        <pc:sldMkLst>
          <pc:docMk/>
          <pc:sldMk cId="1841821729" sldId="964"/>
        </pc:sldMkLst>
      </pc:sldChg>
      <pc:sldChg chg="add del">
        <pc:chgData name="Marta" userId="eac6eb22-5f14-46b4-a4ea-a86e6e8c4acc" providerId="ADAL" clId="{AFD316D4-03FD-4717-AF64-9D0B15480139}" dt="2022-11-10T18:46:16.240" v="2008" actId="47"/>
        <pc:sldMkLst>
          <pc:docMk/>
          <pc:sldMk cId="639487372" sldId="965"/>
        </pc:sldMkLst>
      </pc:sldChg>
      <pc:sldChg chg="add">
        <pc:chgData name="Marta" userId="eac6eb22-5f14-46b4-a4ea-a86e6e8c4acc" providerId="ADAL" clId="{AFD316D4-03FD-4717-AF64-9D0B15480139}" dt="2022-11-10T18:46:48.855" v="2017"/>
        <pc:sldMkLst>
          <pc:docMk/>
          <pc:sldMk cId="3615078468" sldId="965"/>
        </pc:sldMkLst>
      </pc:sldChg>
      <pc:sldChg chg="add">
        <pc:chgData name="Marta" userId="eac6eb22-5f14-46b4-a4ea-a86e6e8c4acc" providerId="ADAL" clId="{AFD316D4-03FD-4717-AF64-9D0B15480139}" dt="2022-11-10T18:46:48.855" v="2017"/>
        <pc:sldMkLst>
          <pc:docMk/>
          <pc:sldMk cId="2243693834" sldId="966"/>
        </pc:sldMkLst>
      </pc:sldChg>
      <pc:sldChg chg="add del">
        <pc:chgData name="Marta" userId="eac6eb22-5f14-46b4-a4ea-a86e6e8c4acc" providerId="ADAL" clId="{AFD316D4-03FD-4717-AF64-9D0B15480139}" dt="2022-11-10T18:46:16.942" v="2009" actId="47"/>
        <pc:sldMkLst>
          <pc:docMk/>
          <pc:sldMk cId="2492469601" sldId="966"/>
        </pc:sldMkLst>
      </pc:sldChg>
      <pc:sldChg chg="add del">
        <pc:chgData name="Marta" userId="eac6eb22-5f14-46b4-a4ea-a86e6e8c4acc" providerId="ADAL" clId="{AFD316D4-03FD-4717-AF64-9D0B15480139}" dt="2022-11-10T18:46:17.903" v="2010" actId="47"/>
        <pc:sldMkLst>
          <pc:docMk/>
          <pc:sldMk cId="2902380137" sldId="967"/>
        </pc:sldMkLst>
      </pc:sldChg>
      <pc:sldChg chg="add">
        <pc:chgData name="Marta" userId="eac6eb22-5f14-46b4-a4ea-a86e6e8c4acc" providerId="ADAL" clId="{AFD316D4-03FD-4717-AF64-9D0B15480139}" dt="2022-11-10T18:46:48.855" v="2017"/>
        <pc:sldMkLst>
          <pc:docMk/>
          <pc:sldMk cId="3499553274" sldId="967"/>
        </pc:sldMkLst>
      </pc:sldChg>
      <pc:sldChg chg="add del">
        <pc:chgData name="Marta" userId="eac6eb22-5f14-46b4-a4ea-a86e6e8c4acc" providerId="ADAL" clId="{AFD316D4-03FD-4717-AF64-9D0B15480139}" dt="2022-11-10T18:46:18.356" v="2011" actId="47"/>
        <pc:sldMkLst>
          <pc:docMk/>
          <pc:sldMk cId="3442353386" sldId="968"/>
        </pc:sldMkLst>
      </pc:sldChg>
      <pc:sldChg chg="add del">
        <pc:chgData name="Marta" userId="eac6eb22-5f14-46b4-a4ea-a86e6e8c4acc" providerId="ADAL" clId="{AFD316D4-03FD-4717-AF64-9D0B15480139}" dt="2022-11-10T18:46:19.033" v="2012" actId="47"/>
        <pc:sldMkLst>
          <pc:docMk/>
          <pc:sldMk cId="476444821" sldId="969"/>
        </pc:sldMkLst>
      </pc:sldChg>
      <pc:sldChg chg="add del">
        <pc:chgData name="Marta" userId="eac6eb22-5f14-46b4-a4ea-a86e6e8c4acc" providerId="ADAL" clId="{AFD316D4-03FD-4717-AF64-9D0B15480139}" dt="2022-11-10T18:46:19.693" v="2013" actId="47"/>
        <pc:sldMkLst>
          <pc:docMk/>
          <pc:sldMk cId="3615078468" sldId="970"/>
        </pc:sldMkLst>
      </pc:sldChg>
      <pc:sldChg chg="add del">
        <pc:chgData name="Marta" userId="eac6eb22-5f14-46b4-a4ea-a86e6e8c4acc" providerId="ADAL" clId="{AFD316D4-03FD-4717-AF64-9D0B15480139}" dt="2022-11-10T18:46:20.114" v="2014" actId="47"/>
        <pc:sldMkLst>
          <pc:docMk/>
          <pc:sldMk cId="2243693834" sldId="971"/>
        </pc:sldMkLst>
      </pc:sldChg>
      <pc:sldChg chg="add del">
        <pc:chgData name="Marta" userId="eac6eb22-5f14-46b4-a4ea-a86e6e8c4acc" providerId="ADAL" clId="{AFD316D4-03FD-4717-AF64-9D0B15480139}" dt="2022-11-10T18:46:21.505" v="2015" actId="47"/>
        <pc:sldMkLst>
          <pc:docMk/>
          <pc:sldMk cId="3499553274" sldId="972"/>
        </pc:sldMkLst>
      </pc:sldChg>
      <pc:sldMasterChg chg="del delSldLayout">
        <pc:chgData name="Marta" userId="eac6eb22-5f14-46b4-a4ea-a86e6e8c4acc" providerId="ADAL" clId="{AFD316D4-03FD-4717-AF64-9D0B15480139}" dt="2022-10-25T15:52:06.267" v="440" actId="47"/>
        <pc:sldMasterMkLst>
          <pc:docMk/>
          <pc:sldMasterMk cId="1943259863" sldId="2147483648"/>
        </pc:sldMasterMkLst>
        <pc:sldLayoutChg chg="del">
          <pc:chgData name="Marta" userId="eac6eb22-5f14-46b4-a4ea-a86e6e8c4acc" providerId="ADAL" clId="{AFD316D4-03FD-4717-AF64-9D0B15480139}" dt="2022-10-25T15:52:06.267" v="440" actId="47"/>
          <pc:sldLayoutMkLst>
            <pc:docMk/>
            <pc:sldMasterMk cId="1943259863" sldId="2147483648"/>
            <pc:sldLayoutMk cId="798862757" sldId="2147483649"/>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112444112" sldId="2147483650"/>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506778040" sldId="2147483651"/>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4044567947" sldId="2147483652"/>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1667374130" sldId="2147483656"/>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571200442" sldId="2147483668"/>
          </pc:sldLayoutMkLst>
        </pc:sldLayoutChg>
      </pc:sldMasterChg>
      <pc:sldMasterChg chg="add del addSldLayout delSldLayout">
        <pc:chgData name="Marta" userId="eac6eb22-5f14-46b4-a4ea-a86e6e8c4acc" providerId="ADAL" clId="{AFD316D4-03FD-4717-AF64-9D0B15480139}" dt="2022-11-10T18:46:48.812" v="2016" actId="27028"/>
        <pc:sldMasterMkLst>
          <pc:docMk/>
          <pc:sldMasterMk cId="1045474246" sldId="2147483715"/>
        </pc:sldMasterMkLst>
        <pc:sldLayoutChg chg="add del">
          <pc:chgData name="Marta" userId="eac6eb22-5f14-46b4-a4ea-a86e6e8c4acc" providerId="ADAL" clId="{AFD316D4-03FD-4717-AF64-9D0B15480139}" dt="2022-11-10T18:46:48.812" v="2016" actId="27028"/>
          <pc:sldLayoutMkLst>
            <pc:docMk/>
            <pc:sldMasterMk cId="1045474246" sldId="2147483715"/>
            <pc:sldLayoutMk cId="915105766" sldId="214748367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574452768" sldId="2147483716"/>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406094147" sldId="2147483717"/>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374301174" sldId="214748371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783934380" sldId="2147483720"/>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968118721" sldId="2147483721"/>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3858613626" sldId="2147483722"/>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20459408" sldId="214748372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B66DE-A168-4D41-8FB7-CF7A478BF827}"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2F5C649E-EF61-488E-83B3-9EF5214105F8}">
      <dgm:prSet phldrT="[Text]" custT="1">
        <dgm:style>
          <a:lnRef idx="0">
            <a:schemeClr val="accent3"/>
          </a:lnRef>
          <a:fillRef idx="3">
            <a:schemeClr val="accent3"/>
          </a:fillRef>
          <a:effectRef idx="3">
            <a:schemeClr val="accent3"/>
          </a:effectRef>
          <a:fontRef idx="minor">
            <a:schemeClr val="lt1"/>
          </a:fontRef>
        </dgm:style>
      </dgm:prSet>
      <dgm:spPr>
        <a:solidFill>
          <a:schemeClr val="tx2"/>
        </a:solidFill>
        <a:ln/>
      </dgm:spPr>
      <dgm:t>
        <a:bodyPr spcFirstLastPara="0" vert="horz" wrap="square" lIns="17780" tIns="17780" rIns="17780" bIns="17780" numCol="1" spcCol="1270" anchor="ctr" anchorCtr="0"/>
        <a:lstStyle/>
        <a:p>
          <a:pPr marL="0" lvl="0" indent="0" algn="ctr" defTabSz="622300">
            <a:lnSpc>
              <a:spcPct val="90000"/>
            </a:lnSpc>
            <a:spcBef>
              <a:spcPct val="0"/>
            </a:spcBef>
            <a:spcAft>
              <a:spcPct val="35000"/>
            </a:spcAft>
            <a:buNone/>
          </a:pPr>
          <a:r>
            <a:rPr lang="en-US" sz="1800" b="1" kern="1200" dirty="0">
              <a:solidFill>
                <a:prstClr val="white"/>
              </a:solidFill>
              <a:latin typeface="+mn-lt"/>
              <a:ea typeface="+mn-ea"/>
              <a:cs typeface="Helvetica" panose="020B0604020202020204" pitchFamily="34" charset="0"/>
            </a:rPr>
            <a:t>Security of Niagara</a:t>
          </a:r>
          <a:br>
            <a:rPr lang="en-US" sz="1800" b="1" kern="1200" dirty="0">
              <a:solidFill>
                <a:prstClr val="white"/>
              </a:solidFill>
              <a:latin typeface="+mn-lt"/>
              <a:ea typeface="+mn-ea"/>
              <a:cs typeface="Helvetica" panose="020B0604020202020204" pitchFamily="34" charset="0"/>
            </a:rPr>
          </a:br>
          <a:r>
            <a:rPr lang="en-US" sz="1800" b="1" kern="1200" dirty="0">
              <a:solidFill>
                <a:prstClr val="white"/>
              </a:solidFill>
              <a:latin typeface="+mn-lt"/>
              <a:ea typeface="+mn-ea"/>
              <a:cs typeface="Helvetica" panose="020B0604020202020204" pitchFamily="34" charset="0"/>
            </a:rPr>
            <a:t>depends on:  </a:t>
          </a:r>
        </a:p>
      </dgm:t>
    </dgm:pt>
    <dgm:pt modelId="{D50D21DB-48EC-483F-83FC-CBAFBE85BFC0}" type="parTrans" cxnId="{BEB4820E-553E-4482-B11A-FE7B0286DFDF}">
      <dgm:prSet/>
      <dgm:spPr/>
      <dgm:t>
        <a:bodyPr/>
        <a:lstStyle/>
        <a:p>
          <a:endParaRPr lang="en-US"/>
        </a:p>
      </dgm:t>
    </dgm:pt>
    <dgm:pt modelId="{19227160-0CFC-4C60-A626-93402279384E}" type="sibTrans" cxnId="{BEB4820E-553E-4482-B11A-FE7B0286DFDF}">
      <dgm:prSet/>
      <dgm:spPr/>
      <dgm:t>
        <a:bodyPr/>
        <a:lstStyle/>
        <a:p>
          <a:endParaRPr lang="en-US"/>
        </a:p>
      </dgm:t>
    </dgm:pt>
    <dgm:pt modelId="{F5A56445-F7B5-4153-8A22-9301F3A0EF73}">
      <dgm:prSet phldrT="[Text]" custT="1">
        <dgm:style>
          <a:lnRef idx="0">
            <a:schemeClr val="accent3"/>
          </a:lnRef>
          <a:fillRef idx="3">
            <a:schemeClr val="accent3"/>
          </a:fillRef>
          <a:effectRef idx="3">
            <a:schemeClr val="accent3"/>
          </a:effectRef>
          <a:fontRef idx="minor">
            <a:schemeClr val="lt1"/>
          </a:fontRef>
        </dgm:style>
      </dgm:prSet>
      <dgm:spPr>
        <a:solidFill>
          <a:schemeClr val="accent3">
            <a:lumMod val="75000"/>
          </a:schemeClr>
        </a:solidFill>
        <a:ln/>
      </dgm:spPr>
      <dgm:t>
        <a:bodyPr/>
        <a:lstStyle/>
        <a:p>
          <a:r>
            <a:rPr lang="en-US" sz="1400" b="1" dirty="0">
              <a:solidFill>
                <a:schemeClr val="bg1"/>
              </a:solidFill>
              <a:latin typeface="+mn-lt"/>
            </a:rPr>
            <a:t>Built-in capabilities</a:t>
          </a:r>
          <a:br>
            <a:rPr lang="en-US" sz="1400" dirty="0">
              <a:solidFill>
                <a:schemeClr val="bg1"/>
              </a:solidFill>
              <a:latin typeface="+mn-lt"/>
            </a:rPr>
          </a:br>
          <a:r>
            <a:rPr lang="en-US" sz="1200" i="1" dirty="0">
              <a:solidFill>
                <a:schemeClr val="bg1"/>
              </a:solidFill>
              <a:latin typeface="+mn-lt"/>
            </a:rPr>
            <a:t>(Tridium)</a:t>
          </a:r>
        </a:p>
      </dgm:t>
    </dgm:pt>
    <dgm:pt modelId="{2F9DA3DD-8FB8-48F4-A883-C6621133800B}" type="parTrans" cxnId="{D21358C1-79BB-42EC-AF8A-07857292D58D}">
      <dgm:prSet/>
      <dgm:spPr>
        <a:solidFill>
          <a:schemeClr val="accent2"/>
        </a:solidFill>
      </dgm:spPr>
      <dgm:t>
        <a:bodyPr/>
        <a:lstStyle/>
        <a:p>
          <a:endParaRPr lang="en-US"/>
        </a:p>
      </dgm:t>
    </dgm:pt>
    <dgm:pt modelId="{02F16FB6-7E2B-47AE-B5AC-7AE4CFD8D01C}" type="sibTrans" cxnId="{D21358C1-79BB-42EC-AF8A-07857292D58D}">
      <dgm:prSet/>
      <dgm:spPr>
        <a:solidFill>
          <a:schemeClr val="accent2"/>
        </a:solidFill>
      </dgm:spPr>
      <dgm:t>
        <a:bodyPr/>
        <a:lstStyle/>
        <a:p>
          <a:endParaRPr lang="en-US"/>
        </a:p>
      </dgm:t>
    </dgm:pt>
    <dgm:pt modelId="{C8B470FF-30F7-40AB-9014-EE0FD46FF68B}">
      <dgm:prSet phldrT="[Text]" custT="1">
        <dgm:style>
          <a:lnRef idx="0">
            <a:schemeClr val="accent3"/>
          </a:lnRef>
          <a:fillRef idx="3">
            <a:schemeClr val="accent3"/>
          </a:fillRef>
          <a:effectRef idx="3">
            <a:schemeClr val="accent3"/>
          </a:effectRef>
          <a:fontRef idx="minor">
            <a:schemeClr val="lt1"/>
          </a:fontRef>
        </dgm:style>
      </dgm:prSet>
      <dgm:spPr>
        <a:solidFill>
          <a:schemeClr val="accent3">
            <a:lumMod val="75000"/>
          </a:schemeClr>
        </a:solidFill>
        <a:ln/>
      </dgm:spPr>
      <dgm:t>
        <a:bodyPr spcFirstLastPara="0" vert="horz" wrap="square" lIns="17780" tIns="17780" rIns="17780" bIns="17780" numCol="1" spcCol="1270" anchor="ctr" anchorCtr="0"/>
        <a:lstStyle/>
        <a:p>
          <a:pPr marL="0" lvl="0" indent="0" algn="ctr" defTabSz="622300">
            <a:lnSpc>
              <a:spcPct val="90000"/>
            </a:lnSpc>
            <a:spcBef>
              <a:spcPct val="0"/>
            </a:spcBef>
            <a:spcAft>
              <a:spcPct val="35000"/>
            </a:spcAft>
            <a:buNone/>
          </a:pPr>
          <a:r>
            <a:rPr lang="en-US" sz="1400" b="1" kern="1200" dirty="0">
              <a:solidFill>
                <a:prstClr val="white"/>
              </a:solidFill>
              <a:latin typeface="+mn-lt"/>
              <a:ea typeface="+mn-ea"/>
              <a:cs typeface="+mn-cs"/>
            </a:rPr>
            <a:t>Configuration </a:t>
          </a:r>
          <a:br>
            <a:rPr lang="en-US" sz="1400" b="1" kern="1200" dirty="0">
              <a:solidFill>
                <a:prstClr val="white"/>
              </a:solidFill>
              <a:latin typeface="+mn-lt"/>
              <a:ea typeface="+mn-ea"/>
              <a:cs typeface="+mn-cs"/>
            </a:rPr>
          </a:br>
          <a:r>
            <a:rPr lang="en-US" sz="1400" b="1" kern="1200" dirty="0">
              <a:solidFill>
                <a:prstClr val="white"/>
              </a:solidFill>
              <a:latin typeface="+mn-lt"/>
              <a:ea typeface="+mn-ea"/>
              <a:cs typeface="+mn-cs"/>
            </a:rPr>
            <a:t>(Integrators and administrators)</a:t>
          </a:r>
        </a:p>
      </dgm:t>
    </dgm:pt>
    <dgm:pt modelId="{67F48414-CE99-454F-897E-6FE27F7F943D}" type="parTrans" cxnId="{64C5A8CF-DDE3-4887-9F22-585865E470D5}">
      <dgm:prSet/>
      <dgm:spPr/>
      <dgm:t>
        <a:bodyPr/>
        <a:lstStyle/>
        <a:p>
          <a:endParaRPr lang="en-US"/>
        </a:p>
      </dgm:t>
    </dgm:pt>
    <dgm:pt modelId="{0EA8B010-FC7F-44F8-8F49-90F6F9C470C4}" type="sibTrans" cxnId="{64C5A8CF-DDE3-4887-9F22-585865E470D5}">
      <dgm:prSet/>
      <dgm:spPr>
        <a:solidFill>
          <a:schemeClr val="accent2"/>
        </a:solidFill>
      </dgm:spPr>
      <dgm:t>
        <a:bodyPr/>
        <a:lstStyle/>
        <a:p>
          <a:endParaRPr lang="en-US"/>
        </a:p>
      </dgm:t>
    </dgm:pt>
    <dgm:pt modelId="{750EF7BE-0BA9-4D72-95C7-345899B1362C}">
      <dgm:prSet phldrT="[Text]" custT="1">
        <dgm:style>
          <a:lnRef idx="0">
            <a:schemeClr val="accent3"/>
          </a:lnRef>
          <a:fillRef idx="3">
            <a:schemeClr val="accent3"/>
          </a:fillRef>
          <a:effectRef idx="3">
            <a:schemeClr val="accent3"/>
          </a:effectRef>
          <a:fontRef idx="minor">
            <a:schemeClr val="lt1"/>
          </a:fontRef>
        </dgm:style>
      </dgm:prSet>
      <dgm:spPr>
        <a:solidFill>
          <a:schemeClr val="tx2"/>
        </a:solidFill>
        <a:ln/>
      </dgm:spPr>
      <dgm:t>
        <a:bodyPr spcFirstLastPara="0" vert="horz" wrap="square" lIns="17780" tIns="17780" rIns="17780" bIns="17780" numCol="1" spcCol="1270" anchor="ctr" anchorCtr="0"/>
        <a:lstStyle/>
        <a:p>
          <a:pPr marL="0" lvl="0" indent="0" algn="ctr" defTabSz="622300">
            <a:lnSpc>
              <a:spcPct val="90000"/>
            </a:lnSpc>
            <a:spcBef>
              <a:spcPct val="0"/>
            </a:spcBef>
            <a:spcAft>
              <a:spcPct val="35000"/>
            </a:spcAft>
            <a:buNone/>
          </a:pPr>
          <a:r>
            <a:rPr lang="en-US" sz="1800" b="1" kern="1200" dirty="0">
              <a:solidFill>
                <a:prstClr val="white"/>
              </a:solidFill>
              <a:latin typeface="+mn-lt"/>
              <a:ea typeface="+mn-ea"/>
              <a:cs typeface="Helvetica" panose="020B0604020202020204" pitchFamily="34" charset="0"/>
            </a:rPr>
            <a:t>Based on those factors, Tridium:</a:t>
          </a:r>
        </a:p>
      </dgm:t>
    </dgm:pt>
    <dgm:pt modelId="{C38C3BB5-F6B1-4D1F-94C9-FE234B2EC4D9}" type="parTrans" cxnId="{43936AC2-9BF3-4C29-AA51-D91363DFD11C}">
      <dgm:prSet/>
      <dgm:spPr/>
      <dgm:t>
        <a:bodyPr/>
        <a:lstStyle/>
        <a:p>
          <a:endParaRPr lang="en-US"/>
        </a:p>
      </dgm:t>
    </dgm:pt>
    <dgm:pt modelId="{4FC6DB39-43F2-4A33-A662-F9136807C271}" type="sibTrans" cxnId="{43936AC2-9BF3-4C29-AA51-D91363DFD11C}">
      <dgm:prSet/>
      <dgm:spPr/>
      <dgm:t>
        <a:bodyPr/>
        <a:lstStyle/>
        <a:p>
          <a:endParaRPr lang="en-US"/>
        </a:p>
      </dgm:t>
    </dgm:pt>
    <dgm:pt modelId="{BD698292-23E1-4C8C-A5D2-08F83DB5A6EF}">
      <dgm:prSet phldrT="[Text]" custT="1">
        <dgm:style>
          <a:lnRef idx="0">
            <a:schemeClr val="accent3"/>
          </a:lnRef>
          <a:fillRef idx="3">
            <a:schemeClr val="accent3"/>
          </a:fillRef>
          <a:effectRef idx="3">
            <a:schemeClr val="accent3"/>
          </a:effectRef>
          <a:fontRef idx="minor">
            <a:schemeClr val="lt1"/>
          </a:fontRef>
        </dgm:style>
      </dgm:prSet>
      <dgm:spPr>
        <a:solidFill>
          <a:schemeClr val="accent3">
            <a:lumMod val="75000"/>
          </a:schemeClr>
        </a:solidFill>
        <a:ln/>
      </dgm:spPr>
      <dgm:t>
        <a:bodyPr/>
        <a:lstStyle/>
        <a:p>
          <a:r>
            <a:rPr lang="en-US" sz="1400">
              <a:solidFill>
                <a:schemeClr val="bg1"/>
              </a:solidFill>
              <a:latin typeface="+mn-lt"/>
            </a:rPr>
            <a:t>Provides </a:t>
          </a:r>
          <a:r>
            <a:rPr lang="en-US" sz="1400" b="1">
              <a:solidFill>
                <a:schemeClr val="bg1"/>
              </a:solidFill>
              <a:latin typeface="+mn-lt"/>
            </a:rPr>
            <a:t>strong security</a:t>
          </a:r>
          <a:br>
            <a:rPr lang="en-US" sz="1400" b="1">
              <a:solidFill>
                <a:schemeClr val="bg1"/>
              </a:solidFill>
              <a:latin typeface="+mn-lt"/>
            </a:rPr>
          </a:br>
          <a:r>
            <a:rPr lang="en-US" sz="1400" b="1">
              <a:solidFill>
                <a:schemeClr val="bg1"/>
              </a:solidFill>
              <a:latin typeface="+mn-lt"/>
            </a:rPr>
            <a:t>capabilities</a:t>
          </a:r>
          <a:r>
            <a:rPr lang="en-US" sz="1400">
              <a:solidFill>
                <a:schemeClr val="bg1"/>
              </a:solidFill>
              <a:latin typeface="+mn-lt"/>
            </a:rPr>
            <a:t> in all products</a:t>
          </a:r>
        </a:p>
      </dgm:t>
    </dgm:pt>
    <dgm:pt modelId="{9099AEAE-D7F5-4575-B268-BEEE575B74B5}" type="parTrans" cxnId="{E6E15174-C010-4B63-AEA7-6FF0AF1C4F33}">
      <dgm:prSet/>
      <dgm:spPr>
        <a:solidFill>
          <a:schemeClr val="accent2"/>
        </a:solidFill>
      </dgm:spPr>
      <dgm:t>
        <a:bodyPr/>
        <a:lstStyle/>
        <a:p>
          <a:endParaRPr lang="en-US"/>
        </a:p>
      </dgm:t>
    </dgm:pt>
    <dgm:pt modelId="{A2EBAC1E-38A0-4683-84C4-BB3A45557FD7}" type="sibTrans" cxnId="{E6E15174-C010-4B63-AEA7-6FF0AF1C4F33}">
      <dgm:prSet/>
      <dgm:spPr>
        <a:solidFill>
          <a:schemeClr val="accent2"/>
        </a:solidFill>
      </dgm:spPr>
      <dgm:t>
        <a:bodyPr/>
        <a:lstStyle/>
        <a:p>
          <a:endParaRPr lang="en-US"/>
        </a:p>
      </dgm:t>
    </dgm:pt>
    <dgm:pt modelId="{3ABA1B9A-89BF-48A9-B8D2-3253A26E5ED2}">
      <dgm:prSet phldrT="[Text]" custT="1">
        <dgm:style>
          <a:lnRef idx="0">
            <a:schemeClr val="accent3"/>
          </a:lnRef>
          <a:fillRef idx="3">
            <a:schemeClr val="accent3"/>
          </a:fillRef>
          <a:effectRef idx="3">
            <a:schemeClr val="accent3"/>
          </a:effectRef>
          <a:fontRef idx="minor">
            <a:schemeClr val="lt1"/>
          </a:fontRef>
        </dgm:style>
      </dgm:prSet>
      <dgm:spPr>
        <a:solidFill>
          <a:schemeClr val="accent3">
            <a:lumMod val="75000"/>
          </a:schemeClr>
        </a:solidFill>
        <a:ln/>
      </dgm:spPr>
      <dgm:t>
        <a:bodyPr/>
        <a:lstStyle/>
        <a:p>
          <a:r>
            <a:rPr lang="en-US" sz="1400" dirty="0">
              <a:solidFill>
                <a:schemeClr val="bg1"/>
              </a:solidFill>
              <a:latin typeface="+mn-lt"/>
            </a:rPr>
            <a:t>Continually </a:t>
          </a:r>
          <a:r>
            <a:rPr lang="en-US" sz="1400" b="1" dirty="0">
              <a:solidFill>
                <a:schemeClr val="bg1"/>
              </a:solidFill>
              <a:latin typeface="+mn-lt"/>
            </a:rPr>
            <a:t>informs and educates </a:t>
          </a:r>
          <a:br>
            <a:rPr lang="en-US" sz="1400" b="1" dirty="0">
              <a:solidFill>
                <a:schemeClr val="bg1"/>
              </a:solidFill>
              <a:latin typeface="+mn-lt"/>
            </a:rPr>
          </a:br>
          <a:r>
            <a:rPr lang="en-US" sz="1400" dirty="0">
              <a:solidFill>
                <a:schemeClr val="bg1"/>
              </a:solidFill>
              <a:latin typeface="+mn-lt"/>
            </a:rPr>
            <a:t>business partners and customers</a:t>
          </a:r>
        </a:p>
      </dgm:t>
    </dgm:pt>
    <dgm:pt modelId="{82E14E70-E61F-40E4-A955-4CD5C67F1D4E}" type="parTrans" cxnId="{BC2E0521-E83C-4B59-92C9-19DB875E89FE}">
      <dgm:prSet/>
      <dgm:spPr/>
      <dgm:t>
        <a:bodyPr/>
        <a:lstStyle/>
        <a:p>
          <a:endParaRPr lang="en-US"/>
        </a:p>
      </dgm:t>
    </dgm:pt>
    <dgm:pt modelId="{1E0972BF-615C-48CC-888D-9CC1364EBD56}" type="sibTrans" cxnId="{BC2E0521-E83C-4B59-92C9-19DB875E89FE}">
      <dgm:prSet/>
      <dgm:spPr/>
      <dgm:t>
        <a:bodyPr/>
        <a:lstStyle/>
        <a:p>
          <a:endParaRPr lang="en-US"/>
        </a:p>
      </dgm:t>
    </dgm:pt>
    <dgm:pt modelId="{1D925A9A-96FF-44AA-BC91-4F350D823B9E}">
      <dgm:prSet custT="1">
        <dgm:style>
          <a:lnRef idx="0">
            <a:schemeClr val="accent3"/>
          </a:lnRef>
          <a:fillRef idx="3">
            <a:schemeClr val="accent3"/>
          </a:fillRef>
          <a:effectRef idx="3">
            <a:schemeClr val="accent3"/>
          </a:effectRef>
          <a:fontRef idx="minor">
            <a:schemeClr val="lt1"/>
          </a:fontRef>
        </dgm:style>
      </dgm:prSet>
      <dgm:spPr>
        <a:solidFill>
          <a:schemeClr val="accent3">
            <a:lumMod val="75000"/>
          </a:schemeClr>
        </a:solidFill>
        <a:ln/>
      </dgm:spPr>
      <dgm:t>
        <a:bodyPr/>
        <a:lstStyle/>
        <a:p>
          <a:r>
            <a:rPr lang="en-US" sz="1400" b="1" dirty="0">
              <a:solidFill>
                <a:schemeClr val="bg1"/>
              </a:solidFill>
              <a:latin typeface="+mn-lt"/>
            </a:rPr>
            <a:t>Security of surrounding network</a:t>
          </a:r>
          <a:br>
            <a:rPr lang="en-US" sz="1400" dirty="0">
              <a:solidFill>
                <a:schemeClr val="bg1"/>
              </a:solidFill>
              <a:latin typeface="+mn-lt"/>
            </a:rPr>
          </a:br>
          <a:r>
            <a:rPr lang="en-US" sz="1200" i="1" dirty="0">
              <a:solidFill>
                <a:schemeClr val="bg1"/>
              </a:solidFill>
              <a:latin typeface="+mn-lt"/>
            </a:rPr>
            <a:t>(IT departments)</a:t>
          </a:r>
          <a:endParaRPr lang="en-US" sz="1400" i="1" dirty="0">
            <a:solidFill>
              <a:schemeClr val="bg1"/>
            </a:solidFill>
            <a:latin typeface="+mn-lt"/>
          </a:endParaRPr>
        </a:p>
      </dgm:t>
    </dgm:pt>
    <dgm:pt modelId="{07358EAE-4F25-4A59-8D64-553EF2809A33}" type="parTrans" cxnId="{375DFD6E-AF88-40FA-B3CC-9EB483D2E787}">
      <dgm:prSet/>
      <dgm:spPr/>
      <dgm:t>
        <a:bodyPr/>
        <a:lstStyle/>
        <a:p>
          <a:endParaRPr lang="en-US"/>
        </a:p>
      </dgm:t>
    </dgm:pt>
    <dgm:pt modelId="{5333410F-79CC-412F-8E3E-70A6E516D639}" type="sibTrans" cxnId="{375DFD6E-AF88-40FA-B3CC-9EB483D2E787}">
      <dgm:prSet/>
      <dgm:spPr/>
      <dgm:t>
        <a:bodyPr/>
        <a:lstStyle/>
        <a:p>
          <a:endParaRPr lang="en-US"/>
        </a:p>
      </dgm:t>
    </dgm:pt>
    <dgm:pt modelId="{02530E16-8966-46DB-80CB-C1034634E1B1}">
      <dgm:prSet custT="1">
        <dgm:style>
          <a:lnRef idx="0">
            <a:schemeClr val="accent3"/>
          </a:lnRef>
          <a:fillRef idx="3">
            <a:schemeClr val="accent3"/>
          </a:fillRef>
          <a:effectRef idx="3">
            <a:schemeClr val="accent3"/>
          </a:effectRef>
          <a:fontRef idx="minor">
            <a:schemeClr val="lt1"/>
          </a:fontRef>
        </dgm:style>
      </dgm:prSet>
      <dgm:spPr>
        <a:solidFill>
          <a:schemeClr val="accent3">
            <a:lumMod val="75000"/>
          </a:schemeClr>
        </a:solidFill>
        <a:ln/>
      </dgm:spPr>
      <dgm:t>
        <a:bodyPr/>
        <a:lstStyle/>
        <a:p>
          <a:r>
            <a:rPr lang="en-US" sz="1400" dirty="0">
              <a:solidFill>
                <a:schemeClr val="bg1"/>
              </a:solidFill>
              <a:latin typeface="+mn-lt"/>
            </a:rPr>
            <a:t>Strives to </a:t>
          </a:r>
          <a:r>
            <a:rPr lang="en-US" sz="1400" b="1" dirty="0">
              <a:solidFill>
                <a:schemeClr val="bg1"/>
              </a:solidFill>
              <a:latin typeface="+mn-lt"/>
            </a:rPr>
            <a:t>make security</a:t>
          </a:r>
          <a:br>
            <a:rPr lang="en-US" sz="1400" b="1" dirty="0">
              <a:solidFill>
                <a:schemeClr val="bg1"/>
              </a:solidFill>
              <a:latin typeface="+mn-lt"/>
            </a:rPr>
          </a:br>
          <a:r>
            <a:rPr lang="en-US" sz="1400" b="1" dirty="0">
              <a:solidFill>
                <a:schemeClr val="bg1"/>
              </a:solidFill>
              <a:latin typeface="+mn-lt"/>
            </a:rPr>
            <a:t>easier </a:t>
          </a:r>
          <a:r>
            <a:rPr lang="en-US" sz="1400" dirty="0">
              <a:solidFill>
                <a:schemeClr val="bg1"/>
              </a:solidFill>
              <a:latin typeface="+mn-lt"/>
            </a:rPr>
            <a:t>for integrators</a:t>
          </a:r>
        </a:p>
      </dgm:t>
    </dgm:pt>
    <dgm:pt modelId="{9A50E8C1-12A1-435D-8B83-A7BEFBB3ECAE}" type="parTrans" cxnId="{BF24F61A-2A98-40DE-8A45-FA8B40FF43D3}">
      <dgm:prSet/>
      <dgm:spPr/>
      <dgm:t>
        <a:bodyPr/>
        <a:lstStyle/>
        <a:p>
          <a:endParaRPr lang="en-US"/>
        </a:p>
      </dgm:t>
    </dgm:pt>
    <dgm:pt modelId="{563139FC-6303-4EAB-BA68-2EE778547F21}" type="sibTrans" cxnId="{BF24F61A-2A98-40DE-8A45-FA8B40FF43D3}">
      <dgm:prSet/>
      <dgm:spPr>
        <a:solidFill>
          <a:schemeClr val="accent2"/>
        </a:solidFill>
      </dgm:spPr>
      <dgm:t>
        <a:bodyPr/>
        <a:lstStyle/>
        <a:p>
          <a:endParaRPr lang="en-US"/>
        </a:p>
      </dgm:t>
    </dgm:pt>
    <dgm:pt modelId="{A082BE30-A09A-429E-A98D-A2A0EEA4F4A1}" type="pres">
      <dgm:prSet presAssocID="{581B66DE-A168-4D41-8FB7-CF7A478BF827}" presName="Name0" presStyleCnt="0">
        <dgm:presLayoutVars>
          <dgm:dir/>
          <dgm:animLvl val="lvl"/>
          <dgm:resizeHandles val="exact"/>
        </dgm:presLayoutVars>
      </dgm:prSet>
      <dgm:spPr/>
    </dgm:pt>
    <dgm:pt modelId="{D381C31F-7A0C-49CC-8261-8174465B4501}" type="pres">
      <dgm:prSet presAssocID="{2F5C649E-EF61-488E-83B3-9EF5214105F8}" presName="vertFlow" presStyleCnt="0"/>
      <dgm:spPr/>
    </dgm:pt>
    <dgm:pt modelId="{4A9D1275-19AD-4B1C-AB8F-CD407958248D}" type="pres">
      <dgm:prSet presAssocID="{2F5C649E-EF61-488E-83B3-9EF5214105F8}" presName="header" presStyleLbl="node1" presStyleIdx="0" presStyleCnt="2"/>
      <dgm:spPr>
        <a:xfrm>
          <a:off x="14432" y="197"/>
          <a:ext cx="2846356" cy="711589"/>
        </a:xfrm>
        <a:prstGeom prst="rect">
          <a:avLst/>
        </a:prstGeom>
      </dgm:spPr>
    </dgm:pt>
    <dgm:pt modelId="{70048181-5C77-4104-A033-A76D9733B073}" type="pres">
      <dgm:prSet presAssocID="{2F9DA3DD-8FB8-48F4-A883-C6621133800B}" presName="parTrans" presStyleLbl="sibTrans2D1" presStyleIdx="0" presStyleCnt="6" custScaleX="246847" custScaleY="148411"/>
      <dgm:spPr/>
    </dgm:pt>
    <dgm:pt modelId="{719554A4-BE95-43C9-8C03-F314DA35E992}" type="pres">
      <dgm:prSet presAssocID="{F5A56445-F7B5-4153-8A22-9301F3A0EF73}" presName="child" presStyleLbl="alignAccFollowNode1" presStyleIdx="0" presStyleCnt="6">
        <dgm:presLayoutVars>
          <dgm:chMax val="0"/>
          <dgm:bulletEnabled val="1"/>
        </dgm:presLayoutVars>
      </dgm:prSet>
      <dgm:spPr/>
    </dgm:pt>
    <dgm:pt modelId="{C24B9BC9-3389-4311-A2FE-AB1BFDB8A292}" type="pres">
      <dgm:prSet presAssocID="{02F16FB6-7E2B-47AE-B5AC-7AE4CFD8D01C}" presName="sibTrans" presStyleLbl="sibTrans2D1" presStyleIdx="1" presStyleCnt="6" custScaleX="236634" custScaleY="148411"/>
      <dgm:spPr/>
    </dgm:pt>
    <dgm:pt modelId="{B845B6EA-FB4B-4AE8-9F50-311E7275E8D7}" type="pres">
      <dgm:prSet presAssocID="{C8B470FF-30F7-40AB-9014-EE0FD46FF68B}" presName="child" presStyleLbl="alignAccFollowNode1" presStyleIdx="1" presStyleCnt="6" custLinFactNeighborY="8522">
        <dgm:presLayoutVars>
          <dgm:chMax val="0"/>
          <dgm:bulletEnabled val="1"/>
        </dgm:presLayoutVars>
      </dgm:prSet>
      <dgm:spPr>
        <a:xfrm>
          <a:off x="14432" y="1935789"/>
          <a:ext cx="2846356" cy="711589"/>
        </a:xfrm>
        <a:prstGeom prst="roundRect">
          <a:avLst>
            <a:gd name="adj" fmla="val 10000"/>
          </a:avLst>
        </a:prstGeom>
      </dgm:spPr>
    </dgm:pt>
    <dgm:pt modelId="{A712D50F-E0F4-4321-A88D-B28098599010}" type="pres">
      <dgm:prSet presAssocID="{0EA8B010-FC7F-44F8-8F49-90F6F9C470C4}" presName="sibTrans" presStyleLbl="sibTrans2D1" presStyleIdx="2" presStyleCnt="6" custScaleX="280741" custScaleY="148411"/>
      <dgm:spPr/>
    </dgm:pt>
    <dgm:pt modelId="{19283F00-87FC-4080-815D-28ECAC04416F}" type="pres">
      <dgm:prSet presAssocID="{1D925A9A-96FF-44AA-BC91-4F350D823B9E}" presName="child" presStyleLbl="alignAccFollowNode1" presStyleIdx="2" presStyleCnt="6">
        <dgm:presLayoutVars>
          <dgm:chMax val="0"/>
          <dgm:bulletEnabled val="1"/>
        </dgm:presLayoutVars>
      </dgm:prSet>
      <dgm:spPr/>
    </dgm:pt>
    <dgm:pt modelId="{AE0ECD5E-7014-43A3-86AE-EC70128A8A26}" type="pres">
      <dgm:prSet presAssocID="{2F5C649E-EF61-488E-83B3-9EF5214105F8}" presName="hSp" presStyleCnt="0"/>
      <dgm:spPr/>
    </dgm:pt>
    <dgm:pt modelId="{D08BE932-630E-4F6C-B595-C69E022FC02F}" type="pres">
      <dgm:prSet presAssocID="{750EF7BE-0BA9-4D72-95C7-345899B1362C}" presName="vertFlow" presStyleCnt="0"/>
      <dgm:spPr/>
    </dgm:pt>
    <dgm:pt modelId="{122C48C4-14C4-4387-A9D2-74369CDE8F61}" type="pres">
      <dgm:prSet presAssocID="{750EF7BE-0BA9-4D72-95C7-345899B1362C}" presName="header" presStyleLbl="node1" presStyleIdx="1" presStyleCnt="2"/>
      <dgm:spPr>
        <a:xfrm>
          <a:off x="3259278" y="197"/>
          <a:ext cx="2846356" cy="711589"/>
        </a:xfrm>
        <a:prstGeom prst="rect">
          <a:avLst/>
        </a:prstGeom>
      </dgm:spPr>
    </dgm:pt>
    <dgm:pt modelId="{0521388D-2285-42D0-B25C-9DEE60184F72}" type="pres">
      <dgm:prSet presAssocID="{9099AEAE-D7F5-4575-B268-BEEE575B74B5}" presName="parTrans" presStyleLbl="sibTrans2D1" presStyleIdx="3" presStyleCnt="6" custScaleX="246847" custScaleY="140685"/>
      <dgm:spPr/>
    </dgm:pt>
    <dgm:pt modelId="{84B7DF72-ECFC-494A-BEE9-F5E1702147EF}" type="pres">
      <dgm:prSet presAssocID="{BD698292-23E1-4C8C-A5D2-08F83DB5A6EF}" presName="child" presStyleLbl="alignAccFollowNode1" presStyleIdx="3" presStyleCnt="6">
        <dgm:presLayoutVars>
          <dgm:chMax val="0"/>
          <dgm:bulletEnabled val="1"/>
        </dgm:presLayoutVars>
      </dgm:prSet>
      <dgm:spPr/>
    </dgm:pt>
    <dgm:pt modelId="{B311A26B-0791-47A4-9773-9BA2AFF915BE}" type="pres">
      <dgm:prSet presAssocID="{A2EBAC1E-38A0-4683-84C4-BB3A45557FD7}" presName="sibTrans" presStyleLbl="sibTrans2D1" presStyleIdx="4" presStyleCnt="6" custScaleX="294011" custScaleY="140685"/>
      <dgm:spPr/>
    </dgm:pt>
    <dgm:pt modelId="{9D0779DE-11A7-4081-AF8C-678BFCFB1024}" type="pres">
      <dgm:prSet presAssocID="{02530E16-8966-46DB-80CB-C1034634E1B1}" presName="child" presStyleLbl="alignAccFollowNode1" presStyleIdx="4" presStyleCnt="6">
        <dgm:presLayoutVars>
          <dgm:chMax val="0"/>
          <dgm:bulletEnabled val="1"/>
        </dgm:presLayoutVars>
      </dgm:prSet>
      <dgm:spPr/>
    </dgm:pt>
    <dgm:pt modelId="{73292D15-A47F-4947-AD39-B133AB7FB43C}" type="pres">
      <dgm:prSet presAssocID="{563139FC-6303-4EAB-BA68-2EE778547F21}" presName="sibTrans" presStyleLbl="sibTrans2D1" presStyleIdx="5" presStyleCnt="6" custScaleX="237013" custScaleY="140685"/>
      <dgm:spPr/>
    </dgm:pt>
    <dgm:pt modelId="{7AFBF9E3-EBF8-4FC5-A05F-D61EC6D1C4F7}" type="pres">
      <dgm:prSet presAssocID="{3ABA1B9A-89BF-48A9-B8D2-3253A26E5ED2}" presName="child" presStyleLbl="alignAccFollowNode1" presStyleIdx="5" presStyleCnt="6">
        <dgm:presLayoutVars>
          <dgm:chMax val="0"/>
          <dgm:bulletEnabled val="1"/>
        </dgm:presLayoutVars>
      </dgm:prSet>
      <dgm:spPr/>
    </dgm:pt>
  </dgm:ptLst>
  <dgm:cxnLst>
    <dgm:cxn modelId="{BEB4820E-553E-4482-B11A-FE7B0286DFDF}" srcId="{581B66DE-A168-4D41-8FB7-CF7A478BF827}" destId="{2F5C649E-EF61-488E-83B3-9EF5214105F8}" srcOrd="0" destOrd="0" parTransId="{D50D21DB-48EC-483F-83FC-CBAFBE85BFC0}" sibTransId="{19227160-0CFC-4C60-A626-93402279384E}"/>
    <dgm:cxn modelId="{BF24F61A-2A98-40DE-8A45-FA8B40FF43D3}" srcId="{750EF7BE-0BA9-4D72-95C7-345899B1362C}" destId="{02530E16-8966-46DB-80CB-C1034634E1B1}" srcOrd="1" destOrd="0" parTransId="{9A50E8C1-12A1-435D-8B83-A7BEFBB3ECAE}" sibTransId="{563139FC-6303-4EAB-BA68-2EE778547F21}"/>
    <dgm:cxn modelId="{7B5B9F1C-C7CC-4B43-9A1F-89D5C5EF3D9E}" type="presOf" srcId="{9099AEAE-D7F5-4575-B268-BEEE575B74B5}" destId="{0521388D-2285-42D0-B25C-9DEE60184F72}" srcOrd="0" destOrd="0" presId="urn:microsoft.com/office/officeart/2005/8/layout/lProcess1"/>
    <dgm:cxn modelId="{2983B21F-6429-47EA-A606-CCE60B413A63}" type="presOf" srcId="{02530E16-8966-46DB-80CB-C1034634E1B1}" destId="{9D0779DE-11A7-4081-AF8C-678BFCFB1024}" srcOrd="0" destOrd="0" presId="urn:microsoft.com/office/officeart/2005/8/layout/lProcess1"/>
    <dgm:cxn modelId="{BC2E0521-E83C-4B59-92C9-19DB875E89FE}" srcId="{750EF7BE-0BA9-4D72-95C7-345899B1362C}" destId="{3ABA1B9A-89BF-48A9-B8D2-3253A26E5ED2}" srcOrd="2" destOrd="0" parTransId="{82E14E70-E61F-40E4-A955-4CD5C67F1D4E}" sibTransId="{1E0972BF-615C-48CC-888D-9CC1364EBD56}"/>
    <dgm:cxn modelId="{ABC7DC39-2F67-447E-8253-14220199ED61}" type="presOf" srcId="{581B66DE-A168-4D41-8FB7-CF7A478BF827}" destId="{A082BE30-A09A-429E-A98D-A2A0EEA4F4A1}" srcOrd="0" destOrd="0" presId="urn:microsoft.com/office/officeart/2005/8/layout/lProcess1"/>
    <dgm:cxn modelId="{BE423E46-D59D-4C10-BEAA-7CF11A8293B2}" type="presOf" srcId="{02F16FB6-7E2B-47AE-B5AC-7AE4CFD8D01C}" destId="{C24B9BC9-3389-4311-A2FE-AB1BFDB8A292}" srcOrd="0" destOrd="0" presId="urn:microsoft.com/office/officeart/2005/8/layout/lProcess1"/>
    <dgm:cxn modelId="{E0C9744E-8F83-475C-9C46-0E7362C72AD2}" type="presOf" srcId="{563139FC-6303-4EAB-BA68-2EE778547F21}" destId="{73292D15-A47F-4947-AD39-B133AB7FB43C}" srcOrd="0" destOrd="0" presId="urn:microsoft.com/office/officeart/2005/8/layout/lProcess1"/>
    <dgm:cxn modelId="{375DFD6E-AF88-40FA-B3CC-9EB483D2E787}" srcId="{2F5C649E-EF61-488E-83B3-9EF5214105F8}" destId="{1D925A9A-96FF-44AA-BC91-4F350D823B9E}" srcOrd="2" destOrd="0" parTransId="{07358EAE-4F25-4A59-8D64-553EF2809A33}" sibTransId="{5333410F-79CC-412F-8E3E-70A6E516D639}"/>
    <dgm:cxn modelId="{E6E15174-C010-4B63-AEA7-6FF0AF1C4F33}" srcId="{750EF7BE-0BA9-4D72-95C7-345899B1362C}" destId="{BD698292-23E1-4C8C-A5D2-08F83DB5A6EF}" srcOrd="0" destOrd="0" parTransId="{9099AEAE-D7F5-4575-B268-BEEE575B74B5}" sibTransId="{A2EBAC1E-38A0-4683-84C4-BB3A45557FD7}"/>
    <dgm:cxn modelId="{D9209556-75CF-470C-AE7A-ECBA1176CD58}" type="presOf" srcId="{0EA8B010-FC7F-44F8-8F49-90F6F9C470C4}" destId="{A712D50F-E0F4-4321-A88D-B28098599010}" srcOrd="0" destOrd="0" presId="urn:microsoft.com/office/officeart/2005/8/layout/lProcess1"/>
    <dgm:cxn modelId="{C48C6258-6D8D-434A-9700-A0C67830F2C5}" type="presOf" srcId="{3ABA1B9A-89BF-48A9-B8D2-3253A26E5ED2}" destId="{7AFBF9E3-EBF8-4FC5-A05F-D61EC6D1C4F7}" srcOrd="0" destOrd="0" presId="urn:microsoft.com/office/officeart/2005/8/layout/lProcess1"/>
    <dgm:cxn modelId="{BA458F91-6EA2-48C5-B92B-B6B5D0B24ADB}" type="presOf" srcId="{A2EBAC1E-38A0-4683-84C4-BB3A45557FD7}" destId="{B311A26B-0791-47A4-9773-9BA2AFF915BE}" srcOrd="0" destOrd="0" presId="urn:microsoft.com/office/officeart/2005/8/layout/lProcess1"/>
    <dgm:cxn modelId="{948AE595-DD8B-4538-AFB4-3AB8F8BB706B}" type="presOf" srcId="{BD698292-23E1-4C8C-A5D2-08F83DB5A6EF}" destId="{84B7DF72-ECFC-494A-BEE9-F5E1702147EF}" srcOrd="0" destOrd="0" presId="urn:microsoft.com/office/officeart/2005/8/layout/lProcess1"/>
    <dgm:cxn modelId="{6F998D98-E6C9-4BA5-86F7-4EC54867A70F}" type="presOf" srcId="{2F9DA3DD-8FB8-48F4-A883-C6621133800B}" destId="{70048181-5C77-4104-A033-A76D9733B073}" srcOrd="0" destOrd="0" presId="urn:microsoft.com/office/officeart/2005/8/layout/lProcess1"/>
    <dgm:cxn modelId="{918931A1-259C-4EE3-AE63-0B8F5A67832F}" type="presOf" srcId="{750EF7BE-0BA9-4D72-95C7-345899B1362C}" destId="{122C48C4-14C4-4387-A9D2-74369CDE8F61}" srcOrd="0" destOrd="0" presId="urn:microsoft.com/office/officeart/2005/8/layout/lProcess1"/>
    <dgm:cxn modelId="{8FDB8FAB-D94A-40CA-A3EA-78EA14D64FF6}" type="presOf" srcId="{F5A56445-F7B5-4153-8A22-9301F3A0EF73}" destId="{719554A4-BE95-43C9-8C03-F314DA35E992}" srcOrd="0" destOrd="0" presId="urn:microsoft.com/office/officeart/2005/8/layout/lProcess1"/>
    <dgm:cxn modelId="{9BD290AD-EA4A-404E-985D-A9A1A6D7F344}" type="presOf" srcId="{2F5C649E-EF61-488E-83B3-9EF5214105F8}" destId="{4A9D1275-19AD-4B1C-AB8F-CD407958248D}" srcOrd="0" destOrd="0" presId="urn:microsoft.com/office/officeart/2005/8/layout/lProcess1"/>
    <dgm:cxn modelId="{4D13DBB8-4CFB-4A78-87FB-94BBE0B94E08}" type="presOf" srcId="{C8B470FF-30F7-40AB-9014-EE0FD46FF68B}" destId="{B845B6EA-FB4B-4AE8-9F50-311E7275E8D7}" srcOrd="0" destOrd="0" presId="urn:microsoft.com/office/officeart/2005/8/layout/lProcess1"/>
    <dgm:cxn modelId="{D21358C1-79BB-42EC-AF8A-07857292D58D}" srcId="{2F5C649E-EF61-488E-83B3-9EF5214105F8}" destId="{F5A56445-F7B5-4153-8A22-9301F3A0EF73}" srcOrd="0" destOrd="0" parTransId="{2F9DA3DD-8FB8-48F4-A883-C6621133800B}" sibTransId="{02F16FB6-7E2B-47AE-B5AC-7AE4CFD8D01C}"/>
    <dgm:cxn modelId="{43936AC2-9BF3-4C29-AA51-D91363DFD11C}" srcId="{581B66DE-A168-4D41-8FB7-CF7A478BF827}" destId="{750EF7BE-0BA9-4D72-95C7-345899B1362C}" srcOrd="1" destOrd="0" parTransId="{C38C3BB5-F6B1-4D1F-94C9-FE234B2EC4D9}" sibTransId="{4FC6DB39-43F2-4A33-A662-F9136807C271}"/>
    <dgm:cxn modelId="{64C5A8CF-DDE3-4887-9F22-585865E470D5}" srcId="{2F5C649E-EF61-488E-83B3-9EF5214105F8}" destId="{C8B470FF-30F7-40AB-9014-EE0FD46FF68B}" srcOrd="1" destOrd="0" parTransId="{67F48414-CE99-454F-897E-6FE27F7F943D}" sibTransId="{0EA8B010-FC7F-44F8-8F49-90F6F9C470C4}"/>
    <dgm:cxn modelId="{D50700E3-9176-45DB-9885-60F5D03FD985}" type="presOf" srcId="{1D925A9A-96FF-44AA-BC91-4F350D823B9E}" destId="{19283F00-87FC-4080-815D-28ECAC04416F}" srcOrd="0" destOrd="0" presId="urn:microsoft.com/office/officeart/2005/8/layout/lProcess1"/>
    <dgm:cxn modelId="{28EF60F6-FB37-443C-BE33-622F49D75265}" type="presParOf" srcId="{A082BE30-A09A-429E-A98D-A2A0EEA4F4A1}" destId="{D381C31F-7A0C-49CC-8261-8174465B4501}" srcOrd="0" destOrd="0" presId="urn:microsoft.com/office/officeart/2005/8/layout/lProcess1"/>
    <dgm:cxn modelId="{EAF858B5-72A5-4370-86BA-594D1BB6B2B9}" type="presParOf" srcId="{D381C31F-7A0C-49CC-8261-8174465B4501}" destId="{4A9D1275-19AD-4B1C-AB8F-CD407958248D}" srcOrd="0" destOrd="0" presId="urn:microsoft.com/office/officeart/2005/8/layout/lProcess1"/>
    <dgm:cxn modelId="{CD6E610B-74B3-4F82-9967-0D08D2F70915}" type="presParOf" srcId="{D381C31F-7A0C-49CC-8261-8174465B4501}" destId="{70048181-5C77-4104-A033-A76D9733B073}" srcOrd="1" destOrd="0" presId="urn:microsoft.com/office/officeart/2005/8/layout/lProcess1"/>
    <dgm:cxn modelId="{E21929B8-96FE-44F4-A133-0B897ABAB171}" type="presParOf" srcId="{D381C31F-7A0C-49CC-8261-8174465B4501}" destId="{719554A4-BE95-43C9-8C03-F314DA35E992}" srcOrd="2" destOrd="0" presId="urn:microsoft.com/office/officeart/2005/8/layout/lProcess1"/>
    <dgm:cxn modelId="{D9AEFD56-CEF5-4247-A111-BEC4496D767B}" type="presParOf" srcId="{D381C31F-7A0C-49CC-8261-8174465B4501}" destId="{C24B9BC9-3389-4311-A2FE-AB1BFDB8A292}" srcOrd="3" destOrd="0" presId="urn:microsoft.com/office/officeart/2005/8/layout/lProcess1"/>
    <dgm:cxn modelId="{4B0C5F4C-65B8-4020-ADCD-AAD92EC20304}" type="presParOf" srcId="{D381C31F-7A0C-49CC-8261-8174465B4501}" destId="{B845B6EA-FB4B-4AE8-9F50-311E7275E8D7}" srcOrd="4" destOrd="0" presId="urn:microsoft.com/office/officeart/2005/8/layout/lProcess1"/>
    <dgm:cxn modelId="{F5E7EA0B-9F02-4B61-8DD5-D72365921F02}" type="presParOf" srcId="{D381C31F-7A0C-49CC-8261-8174465B4501}" destId="{A712D50F-E0F4-4321-A88D-B28098599010}" srcOrd="5" destOrd="0" presId="urn:microsoft.com/office/officeart/2005/8/layout/lProcess1"/>
    <dgm:cxn modelId="{865E0F93-92A6-4D9B-9695-021CDE17C25F}" type="presParOf" srcId="{D381C31F-7A0C-49CC-8261-8174465B4501}" destId="{19283F00-87FC-4080-815D-28ECAC04416F}" srcOrd="6" destOrd="0" presId="urn:microsoft.com/office/officeart/2005/8/layout/lProcess1"/>
    <dgm:cxn modelId="{2752940E-E174-4EED-A750-0EA4D8AAA2A1}" type="presParOf" srcId="{A082BE30-A09A-429E-A98D-A2A0EEA4F4A1}" destId="{AE0ECD5E-7014-43A3-86AE-EC70128A8A26}" srcOrd="1" destOrd="0" presId="urn:microsoft.com/office/officeart/2005/8/layout/lProcess1"/>
    <dgm:cxn modelId="{D9A2EB82-FB76-4115-BA73-532BA68CA71D}" type="presParOf" srcId="{A082BE30-A09A-429E-A98D-A2A0EEA4F4A1}" destId="{D08BE932-630E-4F6C-B595-C69E022FC02F}" srcOrd="2" destOrd="0" presId="urn:microsoft.com/office/officeart/2005/8/layout/lProcess1"/>
    <dgm:cxn modelId="{A504737A-7BED-4C91-A55F-841D5DEE9080}" type="presParOf" srcId="{D08BE932-630E-4F6C-B595-C69E022FC02F}" destId="{122C48C4-14C4-4387-A9D2-74369CDE8F61}" srcOrd="0" destOrd="0" presId="urn:microsoft.com/office/officeart/2005/8/layout/lProcess1"/>
    <dgm:cxn modelId="{F098C90F-10A5-4AA8-B95C-994753DC2EE7}" type="presParOf" srcId="{D08BE932-630E-4F6C-B595-C69E022FC02F}" destId="{0521388D-2285-42D0-B25C-9DEE60184F72}" srcOrd="1" destOrd="0" presId="urn:microsoft.com/office/officeart/2005/8/layout/lProcess1"/>
    <dgm:cxn modelId="{5229DB19-7875-4BC3-B4E6-EE5D26ABA78B}" type="presParOf" srcId="{D08BE932-630E-4F6C-B595-C69E022FC02F}" destId="{84B7DF72-ECFC-494A-BEE9-F5E1702147EF}" srcOrd="2" destOrd="0" presId="urn:microsoft.com/office/officeart/2005/8/layout/lProcess1"/>
    <dgm:cxn modelId="{7D8ABECD-AB8E-4F9E-A86E-2840AD2414F6}" type="presParOf" srcId="{D08BE932-630E-4F6C-B595-C69E022FC02F}" destId="{B311A26B-0791-47A4-9773-9BA2AFF915BE}" srcOrd="3" destOrd="0" presId="urn:microsoft.com/office/officeart/2005/8/layout/lProcess1"/>
    <dgm:cxn modelId="{1B3B0DAB-E352-465A-AF64-9F5EEBBA4D38}" type="presParOf" srcId="{D08BE932-630E-4F6C-B595-C69E022FC02F}" destId="{9D0779DE-11A7-4081-AF8C-678BFCFB1024}" srcOrd="4" destOrd="0" presId="urn:microsoft.com/office/officeart/2005/8/layout/lProcess1"/>
    <dgm:cxn modelId="{27471824-C762-4C8D-A88F-0EF95B08D35E}" type="presParOf" srcId="{D08BE932-630E-4F6C-B595-C69E022FC02F}" destId="{73292D15-A47F-4947-AD39-B133AB7FB43C}" srcOrd="5" destOrd="0" presId="urn:microsoft.com/office/officeart/2005/8/layout/lProcess1"/>
    <dgm:cxn modelId="{D002BAC8-1AE6-4642-A7C5-CFEE911B581D}" type="presParOf" srcId="{D08BE932-630E-4F6C-B595-C69E022FC02F}" destId="{7AFBF9E3-EBF8-4FC5-A05F-D61EC6D1C4F7}" srcOrd="6" destOrd="0" presId="urn:microsoft.com/office/officeart/2005/8/layout/lProcess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D1275-19AD-4B1C-AB8F-CD407958248D}">
      <dsp:nvSpPr>
        <dsp:cNvPr id="0" name=""/>
        <dsp:cNvSpPr/>
      </dsp:nvSpPr>
      <dsp:spPr>
        <a:xfrm>
          <a:off x="1425" y="346189"/>
          <a:ext cx="2538674" cy="634668"/>
        </a:xfrm>
        <a:prstGeom prst="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800" b="1" kern="1200" dirty="0">
              <a:solidFill>
                <a:prstClr val="white"/>
              </a:solidFill>
              <a:latin typeface="+mn-lt"/>
              <a:ea typeface="+mn-ea"/>
              <a:cs typeface="Helvetica" panose="020B0604020202020204" pitchFamily="34" charset="0"/>
            </a:rPr>
            <a:t>Security of Niagara</a:t>
          </a:r>
          <a:br>
            <a:rPr lang="en-US" sz="1800" b="1" kern="1200" dirty="0">
              <a:solidFill>
                <a:prstClr val="white"/>
              </a:solidFill>
              <a:latin typeface="+mn-lt"/>
              <a:ea typeface="+mn-ea"/>
              <a:cs typeface="Helvetica" panose="020B0604020202020204" pitchFamily="34" charset="0"/>
            </a:rPr>
          </a:br>
          <a:r>
            <a:rPr lang="en-US" sz="1800" b="1" kern="1200" dirty="0">
              <a:solidFill>
                <a:prstClr val="white"/>
              </a:solidFill>
              <a:latin typeface="+mn-lt"/>
              <a:ea typeface="+mn-ea"/>
              <a:cs typeface="Helvetica" panose="020B0604020202020204" pitchFamily="34" charset="0"/>
            </a:rPr>
            <a:t>depends on:  </a:t>
          </a:r>
        </a:p>
      </dsp:txBody>
      <dsp:txXfrm>
        <a:off x="1425" y="346189"/>
        <a:ext cx="2538674" cy="634668"/>
      </dsp:txXfrm>
    </dsp:sp>
    <dsp:sp modelId="{70048181-5C77-4104-A033-A76D9733B073}">
      <dsp:nvSpPr>
        <dsp:cNvPr id="0" name=""/>
        <dsp:cNvSpPr/>
      </dsp:nvSpPr>
      <dsp:spPr>
        <a:xfrm rot="5400000">
          <a:off x="1133680" y="1009507"/>
          <a:ext cx="274165" cy="164835"/>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19554A4-BE95-43C9-8C03-F314DA35E992}">
      <dsp:nvSpPr>
        <dsp:cNvPr id="0" name=""/>
        <dsp:cNvSpPr/>
      </dsp:nvSpPr>
      <dsp:spPr>
        <a:xfrm>
          <a:off x="1425" y="1202991"/>
          <a:ext cx="2538674" cy="63466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mn-lt"/>
            </a:rPr>
            <a:t>Built-in capabilities</a:t>
          </a:r>
          <a:br>
            <a:rPr lang="en-US" sz="1400" kern="1200" dirty="0">
              <a:solidFill>
                <a:schemeClr val="bg1"/>
              </a:solidFill>
              <a:latin typeface="+mn-lt"/>
            </a:rPr>
          </a:br>
          <a:r>
            <a:rPr lang="en-US" sz="1200" i="1" kern="1200" dirty="0">
              <a:solidFill>
                <a:schemeClr val="bg1"/>
              </a:solidFill>
              <a:latin typeface="+mn-lt"/>
            </a:rPr>
            <a:t>(Tridium)</a:t>
          </a:r>
        </a:p>
      </dsp:txBody>
      <dsp:txXfrm>
        <a:off x="20014" y="1221580"/>
        <a:ext cx="2501496" cy="597490"/>
      </dsp:txXfrm>
    </dsp:sp>
    <dsp:sp modelId="{C24B9BC9-3389-4311-A2FE-AB1BFDB8A292}">
      <dsp:nvSpPr>
        <dsp:cNvPr id="0" name=""/>
        <dsp:cNvSpPr/>
      </dsp:nvSpPr>
      <dsp:spPr>
        <a:xfrm rot="5400000">
          <a:off x="1124260" y="1872687"/>
          <a:ext cx="293005" cy="164835"/>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845B6EA-FB4B-4AE8-9F50-311E7275E8D7}">
      <dsp:nvSpPr>
        <dsp:cNvPr id="0" name=""/>
        <dsp:cNvSpPr/>
      </dsp:nvSpPr>
      <dsp:spPr>
        <a:xfrm>
          <a:off x="1425" y="2072549"/>
          <a:ext cx="2538674" cy="63466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white"/>
              </a:solidFill>
              <a:latin typeface="+mn-lt"/>
              <a:ea typeface="+mn-ea"/>
              <a:cs typeface="+mn-cs"/>
            </a:rPr>
            <a:t>Configuration </a:t>
          </a:r>
          <a:br>
            <a:rPr lang="en-US" sz="1400" b="1" kern="1200" dirty="0">
              <a:solidFill>
                <a:prstClr val="white"/>
              </a:solidFill>
              <a:latin typeface="+mn-lt"/>
              <a:ea typeface="+mn-ea"/>
              <a:cs typeface="+mn-cs"/>
            </a:rPr>
          </a:br>
          <a:r>
            <a:rPr lang="en-US" sz="1400" b="1" kern="1200" dirty="0">
              <a:solidFill>
                <a:prstClr val="white"/>
              </a:solidFill>
              <a:latin typeface="+mn-lt"/>
              <a:ea typeface="+mn-ea"/>
              <a:cs typeface="+mn-cs"/>
            </a:rPr>
            <a:t>(Integrators and administrators)</a:t>
          </a:r>
        </a:p>
      </dsp:txBody>
      <dsp:txXfrm>
        <a:off x="20014" y="2091138"/>
        <a:ext cx="2501496" cy="597490"/>
      </dsp:txXfrm>
    </dsp:sp>
    <dsp:sp modelId="{A712D50F-E0F4-4321-A88D-B28098599010}">
      <dsp:nvSpPr>
        <dsp:cNvPr id="0" name=""/>
        <dsp:cNvSpPr/>
      </dsp:nvSpPr>
      <dsp:spPr>
        <a:xfrm rot="5400000">
          <a:off x="1132762" y="2729489"/>
          <a:ext cx="276001" cy="164835"/>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19283F00-87FC-4080-815D-28ECAC04416F}">
      <dsp:nvSpPr>
        <dsp:cNvPr id="0" name=""/>
        <dsp:cNvSpPr/>
      </dsp:nvSpPr>
      <dsp:spPr>
        <a:xfrm>
          <a:off x="1425" y="2916597"/>
          <a:ext cx="2538674" cy="63466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mn-lt"/>
            </a:rPr>
            <a:t>Security of surrounding network</a:t>
          </a:r>
          <a:br>
            <a:rPr lang="en-US" sz="1400" kern="1200" dirty="0">
              <a:solidFill>
                <a:schemeClr val="bg1"/>
              </a:solidFill>
              <a:latin typeface="+mn-lt"/>
            </a:rPr>
          </a:br>
          <a:r>
            <a:rPr lang="en-US" sz="1200" i="1" kern="1200" dirty="0">
              <a:solidFill>
                <a:schemeClr val="bg1"/>
              </a:solidFill>
              <a:latin typeface="+mn-lt"/>
            </a:rPr>
            <a:t>(IT departments)</a:t>
          </a:r>
          <a:endParaRPr lang="en-US" sz="1400" i="1" kern="1200" dirty="0">
            <a:solidFill>
              <a:schemeClr val="bg1"/>
            </a:solidFill>
            <a:latin typeface="+mn-lt"/>
          </a:endParaRPr>
        </a:p>
      </dsp:txBody>
      <dsp:txXfrm>
        <a:off x="20014" y="2935186"/>
        <a:ext cx="2501496" cy="597490"/>
      </dsp:txXfrm>
    </dsp:sp>
    <dsp:sp modelId="{122C48C4-14C4-4387-A9D2-74369CDE8F61}">
      <dsp:nvSpPr>
        <dsp:cNvPr id="0" name=""/>
        <dsp:cNvSpPr/>
      </dsp:nvSpPr>
      <dsp:spPr>
        <a:xfrm>
          <a:off x="2895514" y="346189"/>
          <a:ext cx="2538674" cy="634668"/>
        </a:xfrm>
        <a:prstGeom prst="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800" b="1" kern="1200" dirty="0">
              <a:solidFill>
                <a:prstClr val="white"/>
              </a:solidFill>
              <a:latin typeface="+mn-lt"/>
              <a:ea typeface="+mn-ea"/>
              <a:cs typeface="Helvetica" panose="020B0604020202020204" pitchFamily="34" charset="0"/>
            </a:rPr>
            <a:t>Based on those factors, Tridium:</a:t>
          </a:r>
        </a:p>
      </dsp:txBody>
      <dsp:txXfrm>
        <a:off x="2895514" y="346189"/>
        <a:ext cx="2538674" cy="634668"/>
      </dsp:txXfrm>
    </dsp:sp>
    <dsp:sp modelId="{0521388D-2285-42D0-B25C-9DEE60184F72}">
      <dsp:nvSpPr>
        <dsp:cNvPr id="0" name=""/>
        <dsp:cNvSpPr/>
      </dsp:nvSpPr>
      <dsp:spPr>
        <a:xfrm rot="5400000">
          <a:off x="4027769" y="1013797"/>
          <a:ext cx="274165" cy="156254"/>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84B7DF72-ECFC-494A-BEE9-F5E1702147EF}">
      <dsp:nvSpPr>
        <dsp:cNvPr id="0" name=""/>
        <dsp:cNvSpPr/>
      </dsp:nvSpPr>
      <dsp:spPr>
        <a:xfrm>
          <a:off x="2895514" y="1202991"/>
          <a:ext cx="2538674" cy="63466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mn-lt"/>
            </a:rPr>
            <a:t>Provides </a:t>
          </a:r>
          <a:r>
            <a:rPr lang="en-US" sz="1400" b="1" kern="1200">
              <a:solidFill>
                <a:schemeClr val="bg1"/>
              </a:solidFill>
              <a:latin typeface="+mn-lt"/>
            </a:rPr>
            <a:t>strong security</a:t>
          </a:r>
          <a:br>
            <a:rPr lang="en-US" sz="1400" b="1" kern="1200">
              <a:solidFill>
                <a:schemeClr val="bg1"/>
              </a:solidFill>
              <a:latin typeface="+mn-lt"/>
            </a:rPr>
          </a:br>
          <a:r>
            <a:rPr lang="en-US" sz="1400" b="1" kern="1200">
              <a:solidFill>
                <a:schemeClr val="bg1"/>
              </a:solidFill>
              <a:latin typeface="+mn-lt"/>
            </a:rPr>
            <a:t>capabilities</a:t>
          </a:r>
          <a:r>
            <a:rPr lang="en-US" sz="1400" kern="1200">
              <a:solidFill>
                <a:schemeClr val="bg1"/>
              </a:solidFill>
              <a:latin typeface="+mn-lt"/>
            </a:rPr>
            <a:t> in all products</a:t>
          </a:r>
        </a:p>
      </dsp:txBody>
      <dsp:txXfrm>
        <a:off x="2914103" y="1221580"/>
        <a:ext cx="2501496" cy="597490"/>
      </dsp:txXfrm>
    </dsp:sp>
    <dsp:sp modelId="{B311A26B-0791-47A4-9773-9BA2AFF915BE}">
      <dsp:nvSpPr>
        <dsp:cNvPr id="0" name=""/>
        <dsp:cNvSpPr/>
      </dsp:nvSpPr>
      <dsp:spPr>
        <a:xfrm rot="5400000">
          <a:off x="4001577" y="1870600"/>
          <a:ext cx="326549" cy="156254"/>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9D0779DE-11A7-4081-AF8C-678BFCFB1024}">
      <dsp:nvSpPr>
        <dsp:cNvPr id="0" name=""/>
        <dsp:cNvSpPr/>
      </dsp:nvSpPr>
      <dsp:spPr>
        <a:xfrm>
          <a:off x="2895514" y="2059794"/>
          <a:ext cx="2538674" cy="63466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rPr>
            <a:t>Strives to </a:t>
          </a:r>
          <a:r>
            <a:rPr lang="en-US" sz="1400" b="1" kern="1200" dirty="0">
              <a:solidFill>
                <a:schemeClr val="bg1"/>
              </a:solidFill>
              <a:latin typeface="+mn-lt"/>
            </a:rPr>
            <a:t>make security</a:t>
          </a:r>
          <a:br>
            <a:rPr lang="en-US" sz="1400" b="1" kern="1200" dirty="0">
              <a:solidFill>
                <a:schemeClr val="bg1"/>
              </a:solidFill>
              <a:latin typeface="+mn-lt"/>
            </a:rPr>
          </a:br>
          <a:r>
            <a:rPr lang="en-US" sz="1400" b="1" kern="1200" dirty="0">
              <a:solidFill>
                <a:schemeClr val="bg1"/>
              </a:solidFill>
              <a:latin typeface="+mn-lt"/>
            </a:rPr>
            <a:t>easier </a:t>
          </a:r>
          <a:r>
            <a:rPr lang="en-US" sz="1400" kern="1200" dirty="0">
              <a:solidFill>
                <a:schemeClr val="bg1"/>
              </a:solidFill>
              <a:latin typeface="+mn-lt"/>
            </a:rPr>
            <a:t>for integrators</a:t>
          </a:r>
        </a:p>
      </dsp:txBody>
      <dsp:txXfrm>
        <a:off x="2914103" y="2078383"/>
        <a:ext cx="2501496" cy="597490"/>
      </dsp:txXfrm>
    </dsp:sp>
    <dsp:sp modelId="{73292D15-A47F-4947-AD39-B133AB7FB43C}">
      <dsp:nvSpPr>
        <dsp:cNvPr id="0" name=""/>
        <dsp:cNvSpPr/>
      </dsp:nvSpPr>
      <dsp:spPr>
        <a:xfrm rot="5400000">
          <a:off x="4033230" y="2727402"/>
          <a:ext cx="263243" cy="156254"/>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AFBF9E3-EBF8-4FC5-A05F-D61EC6D1C4F7}">
      <dsp:nvSpPr>
        <dsp:cNvPr id="0" name=""/>
        <dsp:cNvSpPr/>
      </dsp:nvSpPr>
      <dsp:spPr>
        <a:xfrm>
          <a:off x="2895514" y="2916597"/>
          <a:ext cx="2538674" cy="63466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rPr>
            <a:t>Continually </a:t>
          </a:r>
          <a:r>
            <a:rPr lang="en-US" sz="1400" b="1" kern="1200" dirty="0">
              <a:solidFill>
                <a:schemeClr val="bg1"/>
              </a:solidFill>
              <a:latin typeface="+mn-lt"/>
            </a:rPr>
            <a:t>informs and educates </a:t>
          </a:r>
          <a:br>
            <a:rPr lang="en-US" sz="1400" b="1" kern="1200" dirty="0">
              <a:solidFill>
                <a:schemeClr val="bg1"/>
              </a:solidFill>
              <a:latin typeface="+mn-lt"/>
            </a:rPr>
          </a:br>
          <a:r>
            <a:rPr lang="en-US" sz="1400" kern="1200" dirty="0">
              <a:solidFill>
                <a:schemeClr val="bg1"/>
              </a:solidFill>
              <a:latin typeface="+mn-lt"/>
            </a:rPr>
            <a:t>business partners and customers</a:t>
          </a:r>
        </a:p>
      </dsp:txBody>
      <dsp:txXfrm>
        <a:off x="2914103" y="2935186"/>
        <a:ext cx="2501496" cy="59749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We want to thank CABA and its members for giving us this time to talk to you. We are very passionate about this subject and we have a great group of people here today to explain our approach. The CABA Intelligent Building Council has discussed smart buildings for many years and has been a driver in the industry for building intelligence. Today we are going to explain our holistic approach to taking building intelligence to the next level.</a:t>
            </a:r>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9</a:t>
            </a:fld>
            <a:endParaRPr lang="en-GB" altLang="en-US"/>
          </a:p>
        </p:txBody>
      </p:sp>
    </p:spTree>
    <p:extLst>
      <p:ext uri="{BB962C8B-B14F-4D97-AF65-F5344CB8AC3E}">
        <p14:creationId xmlns:p14="http://schemas.microsoft.com/office/powerpoint/2010/main" val="314177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My name is Chris Larry. I am Director of Exp’s Solutions Sector which helps our clients define their smart building needs. We have been a supporter of CABA since its inception. I have been involved with the Association of Energy Engineers and ASHRAE my whole career. I am of the board on the National Institute of Standards and Technology  Global Cities Team Challenge on Smart Buildings and Smart Cities. This group’s goal is to take smart technologies to improve humanity. I will discuss the overall planning and design of a holistic smart building. </a:t>
            </a:r>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10</a:t>
            </a:fld>
            <a:endParaRPr lang="en-GB" altLang="en-US"/>
          </a:p>
        </p:txBody>
      </p:sp>
    </p:spTree>
    <p:extLst>
      <p:ext uri="{BB962C8B-B14F-4D97-AF65-F5344CB8AC3E}">
        <p14:creationId xmlns:p14="http://schemas.microsoft.com/office/powerpoint/2010/main" val="68063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Today we are honored to have </a:t>
            </a:r>
            <a:r>
              <a:rPr lang="en-US" dirty="0">
                <a:solidFill>
                  <a:srgbClr val="FF0000"/>
                </a:solidFill>
              </a:rPr>
              <a:t>Stephen Holicky is the Director of Product Management at Tridium and is responsible for overall strategy, product planning, marketing, and financials for all products built on the Niagara Framework. He works closely with customers, engineering teams, and business stakeholders to define, manage and deliver a product roadmap and vision which impacts over 1 million instances worldwide</a:t>
            </a:r>
            <a:r>
              <a:rPr lang="en-US" dirty="0"/>
              <a:t>. Tridium has been on the forefront of building systems integration and conductivity since buildings first began being more intelligent. Stephen has many years of experience in design, construction and manufacturing of smart building systems. He will outline the proper application of products and how products should be applied for a holistic approach to intelligent buildings.</a:t>
            </a:r>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11</a:t>
            </a:fld>
            <a:endParaRPr lang="en-GB" altLang="en-US"/>
          </a:p>
        </p:txBody>
      </p:sp>
    </p:spTree>
    <p:extLst>
      <p:ext uri="{BB962C8B-B14F-4D97-AF65-F5344CB8AC3E}">
        <p14:creationId xmlns:p14="http://schemas.microsoft.com/office/powerpoint/2010/main" val="213392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As an added surprise we have Journey Williams, Vice President of Project Feasibility &amp; Technology Support for Tapa. Journey’s experience with applications of building intelligent systems is well known in the industry. Journey will discuss how our holistic approach can be applied.</a:t>
            </a:r>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12</a:t>
            </a:fld>
            <a:endParaRPr lang="en-GB" altLang="en-US"/>
          </a:p>
        </p:txBody>
      </p:sp>
    </p:spTree>
    <p:extLst>
      <p:ext uri="{BB962C8B-B14F-4D97-AF65-F5344CB8AC3E}">
        <p14:creationId xmlns:p14="http://schemas.microsoft.com/office/powerpoint/2010/main" val="269956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Why do we need Intelligent – Smart Buildings? Well, CABA definition is “An intelligent building gives building owners the flexibility to integrate individual building systems to deliver an enhanced working or living environment for occupants, and optimal equipment functionality and better management of resources for owners.”</a:t>
            </a:r>
          </a:p>
          <a:p>
            <a:endParaRPr lang="en-US" dirty="0"/>
          </a:p>
          <a:p>
            <a:r>
              <a:rPr lang="en-US" dirty="0"/>
              <a:t>In summary the benefits of smart buildings are better performance, interoperability, occupant satisfaction and return of investment. People want better technology, systems that think for themselves, Occupants want services to support their stay in buildings. Businesses see how they can reduce costs and increase revenue.</a:t>
            </a:r>
          </a:p>
          <a:p>
            <a:endParaRPr lang="en-US" dirty="0"/>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13</a:t>
            </a:fld>
            <a:endParaRPr lang="en-GB" altLang="en-US"/>
          </a:p>
        </p:txBody>
      </p:sp>
    </p:spTree>
    <p:extLst>
      <p:ext uri="{BB962C8B-B14F-4D97-AF65-F5344CB8AC3E}">
        <p14:creationId xmlns:p14="http://schemas.microsoft.com/office/powerpoint/2010/main" val="282278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So, what is our holistic approach. It is smart building creation approached from multiple directions in the building’s evolution. Smart buildings need to be well thought out, it starts with an idea and a vision and all parties (i.e. owner, design team, contractors) must be well educated on these systems and how they work. Before the design, this group needs to brainstorm ideas. We see a lot of short cutting in the industry – contractors pushing their ideas, vendors overselling their product benefits, designers not leading the development. Smart building development needs to be an evolution from idea, to understanding, to education, to planning, budget development and management, integration and commissioning. Then training the operations team and expanding those applications to meet the changing building needs. Using the CSI Division 25 specification and contract separation is key to a smart building. </a:t>
            </a:r>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14</a:t>
            </a:fld>
            <a:endParaRPr lang="en-GB" altLang="en-US"/>
          </a:p>
        </p:txBody>
      </p:sp>
    </p:spTree>
    <p:extLst>
      <p:ext uri="{BB962C8B-B14F-4D97-AF65-F5344CB8AC3E}">
        <p14:creationId xmlns:p14="http://schemas.microsoft.com/office/powerpoint/2010/main" val="382096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The foundation of an intelligent building is its communication infrastructure. How will the systems intercommunicate and interface. Security of this system must be addressed early in the design. </a:t>
            </a:r>
          </a:p>
          <a:p>
            <a:r>
              <a:rPr lang="en-US" dirty="0"/>
              <a:t>Using open systems is more than using an open protocol (like BACnet), the products, their delivery and their service delivery must be open also. You don’t want to be locked into a system. 50% of a smart building will be developed after construction. </a:t>
            </a:r>
          </a:p>
          <a:p>
            <a:r>
              <a:rPr lang="en-US" dirty="0"/>
              <a:t>Defining the Key Performance Indicators early will help outline your vision.</a:t>
            </a:r>
          </a:p>
          <a:p>
            <a:r>
              <a:rPr lang="en-US" dirty="0"/>
              <a:t>Regular meetings early in the teams including all the team members is important. You almost want the team to feel that some items are being repeated. Over communicate. We have had clients say “oh I get it” late in the process. Sometimes it takes time to understand.</a:t>
            </a:r>
          </a:p>
          <a:p>
            <a:r>
              <a:rPr lang="en-US" dirty="0"/>
              <a:t>A tenant master specification is a must for all core and shell Intelligent Buildings.</a:t>
            </a:r>
          </a:p>
          <a:p>
            <a:r>
              <a:rPr lang="en-US" dirty="0"/>
              <a:t>All Smart Building projects must be commissioned, and they should have an ongoing commissioning plan.</a:t>
            </a:r>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15</a:t>
            </a:fld>
            <a:endParaRPr lang="en-GB" altLang="en-US"/>
          </a:p>
        </p:txBody>
      </p:sp>
    </p:spTree>
    <p:extLst>
      <p:ext uri="{BB962C8B-B14F-4D97-AF65-F5344CB8AC3E}">
        <p14:creationId xmlns:p14="http://schemas.microsoft.com/office/powerpoint/2010/main" val="169822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The building system data and how the systems are interconnected are very important but where and how the data will be stored is something that should be decided early. Data analytics will be critical to meet the KPI and how that is applied needs to be defined. Is it on the edge or at the server? You also need to discuss what data is needed and what may be clutter. Think down the road on what might be important. Don’t just bring in every point.</a:t>
            </a:r>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16</a:t>
            </a:fld>
            <a:endParaRPr lang="en-GB" altLang="en-US"/>
          </a:p>
        </p:txBody>
      </p:sp>
    </p:spTree>
    <p:extLst>
      <p:ext uri="{BB962C8B-B14F-4D97-AF65-F5344CB8AC3E}">
        <p14:creationId xmlns:p14="http://schemas.microsoft.com/office/powerpoint/2010/main" val="715149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1563" y="531813"/>
            <a:ext cx="4938712" cy="2778125"/>
          </a:xfrm>
        </p:spPr>
      </p:sp>
      <p:sp>
        <p:nvSpPr>
          <p:cNvPr id="3" name="Notes Placeholder 2"/>
          <p:cNvSpPr>
            <a:spLocks noGrp="1"/>
          </p:cNvSpPr>
          <p:nvPr>
            <p:ph type="body" idx="1"/>
          </p:nvPr>
        </p:nvSpPr>
        <p:spPr/>
        <p:txBody>
          <a:bodyPr/>
          <a:lstStyle/>
          <a:p>
            <a:r>
              <a:rPr lang="en-US" dirty="0"/>
              <a:t>Looking at the design before it is developed. What are the systems? How will the building team and management interact with the building. KPIs and ROIs should be defined but understand the future building and its KPI will most likely change. The design needs to evolve and be flexible. Look to connect to the occupant and the visitor, that is often where the money is. Follow the ROI.</a:t>
            </a:r>
          </a:p>
          <a:p>
            <a:endParaRPr lang="en-US" dirty="0"/>
          </a:p>
          <a:p>
            <a:r>
              <a:rPr lang="en-US" dirty="0"/>
              <a:t>Stephen will now discuss how open products and devices can enhance these ideas. </a:t>
            </a:r>
          </a:p>
          <a:p>
            <a:endParaRPr lang="en-US" dirty="0"/>
          </a:p>
        </p:txBody>
      </p:sp>
      <p:sp>
        <p:nvSpPr>
          <p:cNvPr id="4" name="Footer Placeholder 3"/>
          <p:cNvSpPr>
            <a:spLocks noGrp="1"/>
          </p:cNvSpPr>
          <p:nvPr>
            <p:ph type="ftr" sz="quarter" idx="4"/>
          </p:nvPr>
        </p:nvSpPr>
        <p:spPr/>
        <p:txBody>
          <a:bodyPr/>
          <a:lstStyle/>
          <a:p>
            <a:pPr>
              <a:defRPr/>
            </a:pPr>
            <a:r>
              <a:rPr lang="en-US"/>
              <a:t>PROPRIETARY AND CONFIDENTIAL - DO NOT DISTRIBUTE</a:t>
            </a:r>
          </a:p>
        </p:txBody>
      </p:sp>
      <p:sp>
        <p:nvSpPr>
          <p:cNvPr id="5" name="Slide Number Placeholder 4"/>
          <p:cNvSpPr>
            <a:spLocks noGrp="1"/>
          </p:cNvSpPr>
          <p:nvPr>
            <p:ph type="sldNum" sz="quarter" idx="5"/>
          </p:nvPr>
        </p:nvSpPr>
        <p:spPr/>
        <p:txBody>
          <a:bodyPr/>
          <a:lstStyle/>
          <a:p>
            <a:pPr>
              <a:defRPr/>
            </a:pPr>
            <a:fld id="{E302D060-62E2-DB41-8C59-72DCD96938C5}" type="slidenum">
              <a:rPr lang="en-GB" altLang="en-US" smtClean="0"/>
              <a:pPr>
                <a:defRPr/>
              </a:pPr>
              <a:t>17</a:t>
            </a:fld>
            <a:endParaRPr lang="en-GB" altLang="en-US"/>
          </a:p>
        </p:txBody>
      </p:sp>
    </p:spTree>
    <p:extLst>
      <p:ext uri="{BB962C8B-B14F-4D97-AF65-F5344CB8AC3E}">
        <p14:creationId xmlns:p14="http://schemas.microsoft.com/office/powerpoint/2010/main" val="1498573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850"/>
          <a:stretch/>
        </p:blipFill>
        <p:spPr>
          <a:xfrm>
            <a:off x="872839" y="498889"/>
            <a:ext cx="4705001"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7538" y="1130585"/>
            <a:ext cx="10562167"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07306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923E8-6174-3598-C5CC-56675A578803}"/>
              </a:ext>
            </a:extLst>
          </p:cNvPr>
          <p:cNvSpPr/>
          <p:nvPr userDrawn="1"/>
        </p:nvSpPr>
        <p:spPr>
          <a:xfrm>
            <a:off x="0" y="5992091"/>
            <a:ext cx="12192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64"/>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4862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pic>
        <p:nvPicPr>
          <p:cNvPr id="4" name="Picture 3">
            <a:extLst>
              <a:ext uri="{FF2B5EF4-FFF2-40B4-BE49-F238E27FC236}">
                <a16:creationId xmlns:a16="http://schemas.microsoft.com/office/drawing/2014/main" id="{D357958E-635D-4DD7-AA83-9855C123409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0507"/>
          <a:stretch/>
        </p:blipFill>
        <p:spPr>
          <a:xfrm>
            <a:off x="872840" y="498889"/>
            <a:ext cx="4813586" cy="1357499"/>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age - Corporate Presentation">
    <p:spTree>
      <p:nvGrpSpPr>
        <p:cNvPr id="1" name=""/>
        <p:cNvGrpSpPr/>
        <p:nvPr/>
      </p:nvGrpSpPr>
      <p:grpSpPr>
        <a:xfrm>
          <a:off x="0" y="0"/>
          <a:ext cx="0" cy="0"/>
          <a:chOff x="0" y="0"/>
          <a:chExt cx="0" cy="0"/>
        </a:xfrm>
      </p:grpSpPr>
      <p:pic>
        <p:nvPicPr>
          <p:cNvPr id="2" name="Picture 2" descr="\\orl-storage1\mktg\MARKETING\Employee Folders\Buonomo, Chris\power point images\power point-1.jpg">
            <a:extLst>
              <a:ext uri="{FF2B5EF4-FFF2-40B4-BE49-F238E27FC236}">
                <a16:creationId xmlns:a16="http://schemas.microsoft.com/office/drawing/2014/main" id="{32637178-2D4A-451C-BF9B-6367738C36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9954" y="5894295"/>
            <a:ext cx="8534400" cy="671416"/>
          </a:xfrm>
          <a:prstGeom prst="rect">
            <a:avLst/>
          </a:prstGeom>
        </p:spPr>
        <p:txBody>
          <a:bodyPr lIns="163861" tIns="81930" rIns="163861" bIns="81930"/>
          <a:lstStyle>
            <a:lvl1pPr marL="0" indent="0" algn="r">
              <a:buNone/>
              <a:defRPr sz="2523" i="1" baseline="0">
                <a:solidFill>
                  <a:schemeClr val="bg1">
                    <a:lumMod val="50000"/>
                  </a:schemeClr>
                </a:solidFill>
              </a:defRPr>
            </a:lvl1pPr>
            <a:lvl2pPr marL="558600" indent="0" algn="ctr">
              <a:buNone/>
              <a:defRPr>
                <a:solidFill>
                  <a:schemeClr val="tx1">
                    <a:tint val="75000"/>
                  </a:schemeClr>
                </a:solidFill>
              </a:defRPr>
            </a:lvl2pPr>
            <a:lvl3pPr marL="1117201" indent="0" algn="ctr">
              <a:buNone/>
              <a:defRPr>
                <a:solidFill>
                  <a:schemeClr val="tx1">
                    <a:tint val="75000"/>
                  </a:schemeClr>
                </a:solidFill>
              </a:defRPr>
            </a:lvl3pPr>
            <a:lvl4pPr marL="1675801" indent="0" algn="ctr">
              <a:buNone/>
              <a:defRPr>
                <a:solidFill>
                  <a:schemeClr val="tx1">
                    <a:tint val="75000"/>
                  </a:schemeClr>
                </a:solidFill>
              </a:defRPr>
            </a:lvl4pPr>
            <a:lvl5pPr marL="2234402" indent="0" algn="ctr">
              <a:buNone/>
              <a:defRPr>
                <a:solidFill>
                  <a:schemeClr val="tx1">
                    <a:tint val="75000"/>
                  </a:schemeClr>
                </a:solidFill>
              </a:defRPr>
            </a:lvl5pPr>
            <a:lvl6pPr marL="2793002" indent="0" algn="ctr">
              <a:buNone/>
              <a:defRPr>
                <a:solidFill>
                  <a:schemeClr val="tx1">
                    <a:tint val="75000"/>
                  </a:schemeClr>
                </a:solidFill>
              </a:defRPr>
            </a:lvl6pPr>
            <a:lvl7pPr marL="3351602" indent="0" algn="ctr">
              <a:buNone/>
              <a:defRPr>
                <a:solidFill>
                  <a:schemeClr val="tx1">
                    <a:tint val="75000"/>
                  </a:schemeClr>
                </a:solidFill>
              </a:defRPr>
            </a:lvl7pPr>
            <a:lvl8pPr marL="3910203" indent="0" algn="ctr">
              <a:buNone/>
              <a:defRPr>
                <a:solidFill>
                  <a:schemeClr val="tx1">
                    <a:tint val="75000"/>
                  </a:schemeClr>
                </a:solidFill>
              </a:defRPr>
            </a:lvl8pPr>
            <a:lvl9pPr marL="4468803"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059501" y="4455465"/>
            <a:ext cx="8534400" cy="1430548"/>
          </a:xfrm>
          <a:prstGeom prst="rect">
            <a:avLst/>
          </a:prstGeom>
        </p:spPr>
        <p:txBody>
          <a:bodyPr lIns="163861" tIns="81930" rIns="163861" bIns="81930" anchor="b" anchorCtr="0"/>
          <a:lstStyle>
            <a:lvl1pPr algn="r">
              <a:defRPr b="1" baseline="0"/>
            </a:lvl1pPr>
          </a:lstStyle>
          <a:p>
            <a:r>
              <a:rPr lang="en-US"/>
              <a:t>Click to edit Master title style</a:t>
            </a:r>
            <a:endParaRPr lang="en-US" dirty="0"/>
          </a:p>
        </p:txBody>
      </p:sp>
    </p:spTree>
    <p:extLst>
      <p:ext uri="{BB962C8B-B14F-4D97-AF65-F5344CB8AC3E}">
        <p14:creationId xmlns:p14="http://schemas.microsoft.com/office/powerpoint/2010/main" val="2859129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hank you [1]">
    <p:spTree>
      <p:nvGrpSpPr>
        <p:cNvPr id="1" name=""/>
        <p:cNvGrpSpPr/>
        <p:nvPr/>
      </p:nvGrpSpPr>
      <p:grpSpPr>
        <a:xfrm>
          <a:off x="0" y="0"/>
          <a:ext cx="0" cy="0"/>
          <a:chOff x="0" y="0"/>
          <a:chExt cx="0" cy="0"/>
        </a:xfrm>
      </p:grpSpPr>
      <p:sp>
        <p:nvSpPr>
          <p:cNvPr id="2" name="Title 1"/>
          <p:cNvSpPr>
            <a:spLocks noGrp="1"/>
          </p:cNvSpPr>
          <p:nvPr>
            <p:ph type="ctrTitle"/>
          </p:nvPr>
        </p:nvSpPr>
        <p:spPr>
          <a:xfrm>
            <a:off x="374400" y="4385060"/>
            <a:ext cx="11443200" cy="683943"/>
          </a:xfrm>
        </p:spPr>
        <p:txBody>
          <a:bodyPr anchor="b">
            <a:noAutofit/>
          </a:bodyPr>
          <a:lstStyle>
            <a:lvl1pPr algn="l">
              <a:defRPr sz="3682" i="1">
                <a:solidFill>
                  <a:srgbClr val="BC141A"/>
                </a:solidFill>
              </a:defRPr>
            </a:lvl1pPr>
          </a:lstStyle>
          <a:p>
            <a:r>
              <a:rPr lang="en-US"/>
              <a:t>Click to edit Master title style</a:t>
            </a:r>
            <a:endParaRPr lang="en-US" dirty="0"/>
          </a:p>
        </p:txBody>
      </p:sp>
      <p:sp>
        <p:nvSpPr>
          <p:cNvPr id="9" name="Text Placeholder 3"/>
          <p:cNvSpPr>
            <a:spLocks noGrp="1"/>
          </p:cNvSpPr>
          <p:nvPr>
            <p:ph type="body" sz="quarter" idx="10"/>
          </p:nvPr>
        </p:nvSpPr>
        <p:spPr>
          <a:xfrm>
            <a:off x="374402" y="2288115"/>
            <a:ext cx="5598583" cy="1329560"/>
          </a:xfrm>
        </p:spPr>
        <p:txBody>
          <a:bodyPr>
            <a:noAutofit/>
          </a:bodyPr>
          <a:lstStyle>
            <a:lvl1pPr marL="0" indent="0">
              <a:buFontTx/>
              <a:buNone/>
              <a:defRPr sz="1432" b="1">
                <a:solidFill>
                  <a:srgbClr val="BC141A"/>
                </a:solidFill>
              </a:defRPr>
            </a:lvl1pPr>
            <a:lvl2pPr marL="0" indent="0">
              <a:lnSpc>
                <a:spcPct val="100000"/>
              </a:lnSpc>
              <a:spcBef>
                <a:spcPts val="0"/>
              </a:spcBef>
              <a:buFontTx/>
              <a:buNone/>
              <a:defRPr sz="1432"/>
            </a:lvl2pPr>
            <a:lvl3pPr marL="433952" indent="0">
              <a:buFontTx/>
              <a:buNone/>
              <a:defRPr/>
            </a:lvl3pPr>
            <a:lvl4pPr marL="613375" indent="0">
              <a:buFontTx/>
              <a:buNone/>
              <a:defRPr/>
            </a:lvl4pPr>
            <a:lvl5pPr marL="805315" indent="0">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6193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Page - Corporate Presentation">
    <p:spTree>
      <p:nvGrpSpPr>
        <p:cNvPr id="1" name=""/>
        <p:cNvGrpSpPr/>
        <p:nvPr/>
      </p:nvGrpSpPr>
      <p:grpSpPr>
        <a:xfrm>
          <a:off x="0" y="0"/>
          <a:ext cx="0" cy="0"/>
          <a:chOff x="0" y="0"/>
          <a:chExt cx="0" cy="0"/>
        </a:xfrm>
      </p:grpSpPr>
      <p:pic>
        <p:nvPicPr>
          <p:cNvPr id="2" name="Picture 2" descr="\\orl-storage1\mktg\MARKETING\Employee Folders\Buonomo, Chris\power point images\power point-1.jpg">
            <a:extLst>
              <a:ext uri="{FF2B5EF4-FFF2-40B4-BE49-F238E27FC236}">
                <a16:creationId xmlns:a16="http://schemas.microsoft.com/office/drawing/2014/main" id="{6DD64897-53FD-B2B9-12E5-CB8D26AEFD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9954" y="5894295"/>
            <a:ext cx="8534400" cy="671416"/>
          </a:xfrm>
          <a:prstGeom prst="rect">
            <a:avLst/>
          </a:prstGeom>
        </p:spPr>
        <p:txBody>
          <a:bodyPr lIns="163861" tIns="81930" rIns="163861" bIns="81930"/>
          <a:lstStyle>
            <a:lvl1pPr marL="0" indent="0" algn="r">
              <a:buNone/>
              <a:defRPr sz="2523" i="1" baseline="0">
                <a:solidFill>
                  <a:schemeClr val="bg1">
                    <a:lumMod val="50000"/>
                  </a:schemeClr>
                </a:solidFill>
              </a:defRPr>
            </a:lvl1pPr>
            <a:lvl2pPr marL="558600" indent="0" algn="ctr">
              <a:buNone/>
              <a:defRPr>
                <a:solidFill>
                  <a:schemeClr val="tx1">
                    <a:tint val="75000"/>
                  </a:schemeClr>
                </a:solidFill>
              </a:defRPr>
            </a:lvl2pPr>
            <a:lvl3pPr marL="1117201" indent="0" algn="ctr">
              <a:buNone/>
              <a:defRPr>
                <a:solidFill>
                  <a:schemeClr val="tx1">
                    <a:tint val="75000"/>
                  </a:schemeClr>
                </a:solidFill>
              </a:defRPr>
            </a:lvl3pPr>
            <a:lvl4pPr marL="1675801" indent="0" algn="ctr">
              <a:buNone/>
              <a:defRPr>
                <a:solidFill>
                  <a:schemeClr val="tx1">
                    <a:tint val="75000"/>
                  </a:schemeClr>
                </a:solidFill>
              </a:defRPr>
            </a:lvl4pPr>
            <a:lvl5pPr marL="2234402" indent="0" algn="ctr">
              <a:buNone/>
              <a:defRPr>
                <a:solidFill>
                  <a:schemeClr val="tx1">
                    <a:tint val="75000"/>
                  </a:schemeClr>
                </a:solidFill>
              </a:defRPr>
            </a:lvl5pPr>
            <a:lvl6pPr marL="2793002" indent="0" algn="ctr">
              <a:buNone/>
              <a:defRPr>
                <a:solidFill>
                  <a:schemeClr val="tx1">
                    <a:tint val="75000"/>
                  </a:schemeClr>
                </a:solidFill>
              </a:defRPr>
            </a:lvl6pPr>
            <a:lvl7pPr marL="3351602" indent="0" algn="ctr">
              <a:buNone/>
              <a:defRPr>
                <a:solidFill>
                  <a:schemeClr val="tx1">
                    <a:tint val="75000"/>
                  </a:schemeClr>
                </a:solidFill>
              </a:defRPr>
            </a:lvl7pPr>
            <a:lvl8pPr marL="3910203" indent="0" algn="ctr">
              <a:buNone/>
              <a:defRPr>
                <a:solidFill>
                  <a:schemeClr val="tx1">
                    <a:tint val="75000"/>
                  </a:schemeClr>
                </a:solidFill>
              </a:defRPr>
            </a:lvl8pPr>
            <a:lvl9pPr marL="4468803"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059501" y="4455465"/>
            <a:ext cx="8534400" cy="1430548"/>
          </a:xfrm>
          <a:prstGeom prst="rect">
            <a:avLst/>
          </a:prstGeom>
        </p:spPr>
        <p:txBody>
          <a:bodyPr lIns="163861" tIns="81930" rIns="163861" bIns="81930" anchor="b"/>
          <a:lstStyle>
            <a:lvl1pPr algn="r">
              <a:defRPr b="1" baseline="0"/>
            </a:lvl1pPr>
          </a:lstStyle>
          <a:p>
            <a:r>
              <a:rPr lang="en-US"/>
              <a:t>Click to edit Master title style</a:t>
            </a:r>
            <a:endParaRPr lang="en-US" dirty="0"/>
          </a:p>
        </p:txBody>
      </p:sp>
    </p:spTree>
    <p:extLst>
      <p:ext uri="{BB962C8B-B14F-4D97-AF65-F5344CB8AC3E}">
        <p14:creationId xmlns:p14="http://schemas.microsoft.com/office/powerpoint/2010/main" val="429745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923E8-6174-3598-C5CC-56675A578803}"/>
              </a:ext>
            </a:extLst>
          </p:cNvPr>
          <p:cNvSpPr/>
          <p:nvPr userDrawn="1"/>
        </p:nvSpPr>
        <p:spPr>
          <a:xfrm>
            <a:off x="0" y="5992091"/>
            <a:ext cx="12192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64"/>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3057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7538" y="1130585"/>
            <a:ext cx="10562167"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95700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Page - Corporate Presentation">
    <p:spTree>
      <p:nvGrpSpPr>
        <p:cNvPr id="1" name=""/>
        <p:cNvGrpSpPr/>
        <p:nvPr/>
      </p:nvGrpSpPr>
      <p:grpSpPr>
        <a:xfrm>
          <a:off x="0" y="0"/>
          <a:ext cx="0" cy="0"/>
          <a:chOff x="0" y="0"/>
          <a:chExt cx="0" cy="0"/>
        </a:xfrm>
      </p:grpSpPr>
      <p:pic>
        <p:nvPicPr>
          <p:cNvPr id="2" name="Picture 2" descr="\\orl-storage1\mktg\MARKETING\Employee Folders\Buonomo, Chris\power point images\power point-1.jpg">
            <a:extLst>
              <a:ext uri="{FF2B5EF4-FFF2-40B4-BE49-F238E27FC236}">
                <a16:creationId xmlns:a16="http://schemas.microsoft.com/office/drawing/2014/main" id="{32637178-2D4A-451C-BF9B-6367738C36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9954" y="5894295"/>
            <a:ext cx="8534400" cy="671416"/>
          </a:xfrm>
          <a:prstGeom prst="rect">
            <a:avLst/>
          </a:prstGeom>
        </p:spPr>
        <p:txBody>
          <a:bodyPr lIns="163861" tIns="81930" rIns="163861" bIns="81930"/>
          <a:lstStyle>
            <a:lvl1pPr marL="0" indent="0" algn="r">
              <a:buNone/>
              <a:defRPr sz="2523" i="1" baseline="0">
                <a:solidFill>
                  <a:schemeClr val="bg1">
                    <a:lumMod val="50000"/>
                  </a:schemeClr>
                </a:solidFill>
              </a:defRPr>
            </a:lvl1pPr>
            <a:lvl2pPr marL="558600" indent="0" algn="ctr">
              <a:buNone/>
              <a:defRPr>
                <a:solidFill>
                  <a:schemeClr val="tx1">
                    <a:tint val="75000"/>
                  </a:schemeClr>
                </a:solidFill>
              </a:defRPr>
            </a:lvl2pPr>
            <a:lvl3pPr marL="1117201" indent="0" algn="ctr">
              <a:buNone/>
              <a:defRPr>
                <a:solidFill>
                  <a:schemeClr val="tx1">
                    <a:tint val="75000"/>
                  </a:schemeClr>
                </a:solidFill>
              </a:defRPr>
            </a:lvl3pPr>
            <a:lvl4pPr marL="1675801" indent="0" algn="ctr">
              <a:buNone/>
              <a:defRPr>
                <a:solidFill>
                  <a:schemeClr val="tx1">
                    <a:tint val="75000"/>
                  </a:schemeClr>
                </a:solidFill>
              </a:defRPr>
            </a:lvl4pPr>
            <a:lvl5pPr marL="2234402" indent="0" algn="ctr">
              <a:buNone/>
              <a:defRPr>
                <a:solidFill>
                  <a:schemeClr val="tx1">
                    <a:tint val="75000"/>
                  </a:schemeClr>
                </a:solidFill>
              </a:defRPr>
            </a:lvl5pPr>
            <a:lvl6pPr marL="2793002" indent="0" algn="ctr">
              <a:buNone/>
              <a:defRPr>
                <a:solidFill>
                  <a:schemeClr val="tx1">
                    <a:tint val="75000"/>
                  </a:schemeClr>
                </a:solidFill>
              </a:defRPr>
            </a:lvl6pPr>
            <a:lvl7pPr marL="3351602" indent="0" algn="ctr">
              <a:buNone/>
              <a:defRPr>
                <a:solidFill>
                  <a:schemeClr val="tx1">
                    <a:tint val="75000"/>
                  </a:schemeClr>
                </a:solidFill>
              </a:defRPr>
            </a:lvl7pPr>
            <a:lvl8pPr marL="3910203" indent="0" algn="ctr">
              <a:buNone/>
              <a:defRPr>
                <a:solidFill>
                  <a:schemeClr val="tx1">
                    <a:tint val="75000"/>
                  </a:schemeClr>
                </a:solidFill>
              </a:defRPr>
            </a:lvl8pPr>
            <a:lvl9pPr marL="4468803"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059501" y="4455465"/>
            <a:ext cx="8534400" cy="1430548"/>
          </a:xfrm>
          <a:prstGeom prst="rect">
            <a:avLst/>
          </a:prstGeom>
        </p:spPr>
        <p:txBody>
          <a:bodyPr lIns="163861" tIns="81930" rIns="163861" bIns="81930" anchor="b" anchorCtr="0"/>
          <a:lstStyle>
            <a:lvl1pPr algn="r">
              <a:defRPr b="1" baseline="0"/>
            </a:lvl1pPr>
          </a:lstStyle>
          <a:p>
            <a:r>
              <a:rPr lang="en-US"/>
              <a:t>Click to edit Master title style</a:t>
            </a:r>
            <a:endParaRPr lang="en-US" dirty="0"/>
          </a:p>
        </p:txBody>
      </p:sp>
    </p:spTree>
    <p:extLst>
      <p:ext uri="{BB962C8B-B14F-4D97-AF65-F5344CB8AC3E}">
        <p14:creationId xmlns:p14="http://schemas.microsoft.com/office/powerpoint/2010/main" val="3549065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3.xml"/><Relationship Id="rId1" Type="http://schemas.openxmlformats.org/officeDocument/2006/relationships/slideLayout" Target="../slideLayouts/slideLayout25.xml"/><Relationship Id="rId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F12435D7-A441-4D20-90BC-C55C6D221C9B}"/>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6" name="Footer Placeholder 5">
            <a:extLst>
              <a:ext uri="{FF2B5EF4-FFF2-40B4-BE49-F238E27FC236}">
                <a16:creationId xmlns:a16="http://schemas.microsoft.com/office/drawing/2014/main" id="{1F0C379E-C901-4435-91B9-11E96F0DCF77}"/>
              </a:ext>
            </a:extLst>
          </p:cNvPr>
          <p:cNvSpPr txBox="1">
            <a:spLocks/>
          </p:cNvSpPr>
          <p:nvPr userDrawn="1"/>
        </p:nvSpPr>
        <p:spPr>
          <a:xfrm>
            <a:off x="1747560" y="6412993"/>
            <a:ext cx="436245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Continental Automated Buildings Association</a:t>
            </a:r>
          </a:p>
        </p:txBody>
      </p:sp>
      <p:sp>
        <p:nvSpPr>
          <p:cNvPr id="7" name="Footer Placeholder 5">
            <a:extLst>
              <a:ext uri="{FF2B5EF4-FFF2-40B4-BE49-F238E27FC236}">
                <a16:creationId xmlns:a16="http://schemas.microsoft.com/office/drawing/2014/main" id="{BF7F3BB7-785A-472F-A1CF-99123EAC823F}"/>
              </a:ext>
            </a:extLst>
          </p:cNvPr>
          <p:cNvSpPr txBox="1">
            <a:spLocks/>
          </p:cNvSpPr>
          <p:nvPr userDrawn="1"/>
        </p:nvSpPr>
        <p:spPr>
          <a:xfrm>
            <a:off x="6972300" y="6413501"/>
            <a:ext cx="24765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Intelligent Buildings Council</a:t>
            </a:r>
          </a:p>
        </p:txBody>
      </p:sp>
      <p:pic>
        <p:nvPicPr>
          <p:cNvPr id="1026" name="Picture 2">
            <a:extLst>
              <a:ext uri="{FF2B5EF4-FFF2-40B4-BE49-F238E27FC236}">
                <a16:creationId xmlns:a16="http://schemas.microsoft.com/office/drawing/2014/main" id="{4A74054E-1324-4A20-B250-C5551AC32888}"/>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11452212" y="6128085"/>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969"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 id="2147483970" r:id="rId18"/>
    <p:sldLayoutId id="2147483971" r:id="rId19"/>
    <p:sldLayoutId id="2147483972" r:id="rId20"/>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60">
            <a:extLst>
              <a:ext uri="{FF2B5EF4-FFF2-40B4-BE49-F238E27FC236}">
                <a16:creationId xmlns:a16="http://schemas.microsoft.com/office/drawing/2014/main" id="{E6D1C593-039D-FB3C-97DA-7B68C755F064}"/>
              </a:ext>
            </a:extLst>
          </p:cNvPr>
          <p:cNvSpPr>
            <a:spLocks noGrp="1" noChangeArrowheads="1"/>
          </p:cNvSpPr>
          <p:nvPr>
            <p:ph type="title"/>
          </p:nvPr>
        </p:nvSpPr>
        <p:spPr bwMode="auto">
          <a:xfrm>
            <a:off x="573991" y="390742"/>
            <a:ext cx="11194676" cy="45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pic>
        <p:nvPicPr>
          <p:cNvPr id="1027" name="Picture 72" descr="Jll_footer_113007">
            <a:extLst>
              <a:ext uri="{FF2B5EF4-FFF2-40B4-BE49-F238E27FC236}">
                <a16:creationId xmlns:a16="http://schemas.microsoft.com/office/drawing/2014/main" id="{CF049D17-94C2-A718-095A-F82BACB98C0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129555"/>
            <a:ext cx="12198226"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6">
            <a:extLst>
              <a:ext uri="{FF2B5EF4-FFF2-40B4-BE49-F238E27FC236}">
                <a16:creationId xmlns:a16="http://schemas.microsoft.com/office/drawing/2014/main" id="{BF5113F9-8294-4458-6AAA-99365C18B90C}"/>
              </a:ext>
            </a:extLst>
          </p:cNvPr>
          <p:cNvSpPr>
            <a:spLocks noGrp="1" noChangeArrowheads="1"/>
          </p:cNvSpPr>
          <p:nvPr>
            <p:ph type="body" idx="1"/>
          </p:nvPr>
        </p:nvSpPr>
        <p:spPr bwMode="auto">
          <a:xfrm>
            <a:off x="499285" y="1599767"/>
            <a:ext cx="10562166" cy="43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 name="Rectangle 2">
            <a:extLst>
              <a:ext uri="{FF2B5EF4-FFF2-40B4-BE49-F238E27FC236}">
                <a16:creationId xmlns:a16="http://schemas.microsoft.com/office/drawing/2014/main" id="{2C9F5ECD-6ED4-4EF1-5998-84DA8CB2F485}"/>
              </a:ext>
            </a:extLst>
          </p:cNvPr>
          <p:cNvSpPr/>
          <p:nvPr userDrawn="1"/>
        </p:nvSpPr>
        <p:spPr>
          <a:xfrm>
            <a:off x="438275" y="6181509"/>
            <a:ext cx="2449108" cy="67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86" b="0">
              <a:solidFill>
                <a:srgbClr val="FFFFFF"/>
              </a:solidFill>
            </a:endParaRPr>
          </a:p>
        </p:txBody>
      </p:sp>
      <p:pic>
        <p:nvPicPr>
          <p:cNvPr id="1030" name="Picture 12" descr="exp_Logo_rgb (2).jpg">
            <a:extLst>
              <a:ext uri="{FF2B5EF4-FFF2-40B4-BE49-F238E27FC236}">
                <a16:creationId xmlns:a16="http://schemas.microsoft.com/office/drawing/2014/main" id="{2C4DDBBD-6028-2ED6-3365-9F6F0C80333B}"/>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4353" y="6190168"/>
            <a:ext cx="1175373" cy="65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
            <a:extLst>
              <a:ext uri="{FF2B5EF4-FFF2-40B4-BE49-F238E27FC236}">
                <a16:creationId xmlns:a16="http://schemas.microsoft.com/office/drawing/2014/main" id="{03BEAF59-E4A7-3A2F-3AB1-6A7489D9CEE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224932" y="6245370"/>
            <a:ext cx="2683186" cy="44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a:extLst>
              <a:ext uri="{FF2B5EF4-FFF2-40B4-BE49-F238E27FC236}">
                <a16:creationId xmlns:a16="http://schemas.microsoft.com/office/drawing/2014/main" id="{59C1E8C1-BCC6-9EB1-9B17-A222AE5F300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706471" y="6199909"/>
            <a:ext cx="2150285" cy="59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77" r:id="rId1"/>
    <p:sldLayoutId id="2147485781" r:id="rId2"/>
    <p:sldLayoutId id="2147485776" r:id="rId3"/>
    <p:sldLayoutId id="2147485775" r:id="rId4"/>
  </p:sldLayoutIdLst>
  <p:transition>
    <p:fade/>
  </p:transition>
  <p:hf sldNum="0" hdr="0" dt="0"/>
  <p:txStyles>
    <p:titleStyle>
      <a:lvl1pPr algn="l" rtl="0" eaLnBrk="0" fontAlgn="base" hangingPunct="0">
        <a:spcBef>
          <a:spcPct val="0"/>
        </a:spcBef>
        <a:spcAft>
          <a:spcPct val="0"/>
        </a:spcAft>
        <a:defRPr sz="3700">
          <a:solidFill>
            <a:schemeClr val="tx1"/>
          </a:solidFill>
          <a:latin typeface="+mj-lt"/>
          <a:ea typeface="+mj-ea"/>
          <a:cs typeface="+mj-cs"/>
        </a:defRPr>
      </a:lvl1pPr>
      <a:lvl2pPr algn="l" rtl="0" eaLnBrk="0" fontAlgn="base" hangingPunct="0">
        <a:spcBef>
          <a:spcPct val="0"/>
        </a:spcBef>
        <a:spcAft>
          <a:spcPct val="0"/>
        </a:spcAft>
        <a:defRPr sz="3700">
          <a:solidFill>
            <a:schemeClr val="tx1"/>
          </a:solidFill>
          <a:latin typeface="Times New Roman" pitchFamily="18" charset="0"/>
        </a:defRPr>
      </a:lvl2pPr>
      <a:lvl3pPr algn="l" rtl="0" eaLnBrk="0" fontAlgn="base" hangingPunct="0">
        <a:spcBef>
          <a:spcPct val="0"/>
        </a:spcBef>
        <a:spcAft>
          <a:spcPct val="0"/>
        </a:spcAft>
        <a:defRPr sz="3700">
          <a:solidFill>
            <a:schemeClr val="tx1"/>
          </a:solidFill>
          <a:latin typeface="Times New Roman" pitchFamily="18" charset="0"/>
        </a:defRPr>
      </a:lvl3pPr>
      <a:lvl4pPr algn="l" rtl="0" eaLnBrk="0" fontAlgn="base" hangingPunct="0">
        <a:spcBef>
          <a:spcPct val="0"/>
        </a:spcBef>
        <a:spcAft>
          <a:spcPct val="0"/>
        </a:spcAft>
        <a:defRPr sz="3700">
          <a:solidFill>
            <a:schemeClr val="tx1"/>
          </a:solidFill>
          <a:latin typeface="Times New Roman" pitchFamily="18" charset="0"/>
        </a:defRPr>
      </a:lvl4pPr>
      <a:lvl5pPr algn="l" rtl="0" eaLnBrk="0" fontAlgn="base" hangingPunct="0">
        <a:spcBef>
          <a:spcPct val="0"/>
        </a:spcBef>
        <a:spcAft>
          <a:spcPct val="0"/>
        </a:spcAft>
        <a:defRPr sz="3700">
          <a:solidFill>
            <a:schemeClr val="tx1"/>
          </a:solidFill>
          <a:latin typeface="Times New Roman" pitchFamily="18" charset="0"/>
        </a:defRPr>
      </a:lvl5pPr>
      <a:lvl6pPr marL="670574" algn="l" rtl="0" fontAlgn="base">
        <a:spcBef>
          <a:spcPct val="0"/>
        </a:spcBef>
        <a:spcAft>
          <a:spcPct val="0"/>
        </a:spcAft>
        <a:defRPr sz="4200">
          <a:solidFill>
            <a:schemeClr val="tx1"/>
          </a:solidFill>
          <a:latin typeface="Times New Roman" pitchFamily="18" charset="0"/>
        </a:defRPr>
      </a:lvl6pPr>
      <a:lvl7pPr marL="1341150" algn="l" rtl="0" fontAlgn="base">
        <a:spcBef>
          <a:spcPct val="0"/>
        </a:spcBef>
        <a:spcAft>
          <a:spcPct val="0"/>
        </a:spcAft>
        <a:defRPr sz="4200">
          <a:solidFill>
            <a:schemeClr val="tx1"/>
          </a:solidFill>
          <a:latin typeface="Times New Roman" pitchFamily="18" charset="0"/>
        </a:defRPr>
      </a:lvl7pPr>
      <a:lvl8pPr marL="2011726" algn="l" rtl="0" fontAlgn="base">
        <a:spcBef>
          <a:spcPct val="0"/>
        </a:spcBef>
        <a:spcAft>
          <a:spcPct val="0"/>
        </a:spcAft>
        <a:defRPr sz="4200">
          <a:solidFill>
            <a:schemeClr val="tx1"/>
          </a:solidFill>
          <a:latin typeface="Times New Roman" pitchFamily="18" charset="0"/>
        </a:defRPr>
      </a:lvl8pPr>
      <a:lvl9pPr marL="2682301" algn="l" rtl="0" fontAlgn="base">
        <a:spcBef>
          <a:spcPct val="0"/>
        </a:spcBef>
        <a:spcAft>
          <a:spcPct val="0"/>
        </a:spcAft>
        <a:defRPr sz="4200">
          <a:solidFill>
            <a:schemeClr val="tx1"/>
          </a:solidFill>
          <a:latin typeface="Times New Roman" pitchFamily="18" charset="0"/>
        </a:defRPr>
      </a:lvl9pPr>
    </p:titleStyle>
    <p:body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p:bodyStyle>
    <p:otherStyle>
      <a:defPPr>
        <a:defRPr lang="en-US"/>
      </a:defPPr>
      <a:lvl1pPr marL="0" algn="l" defTabSz="1341150" rtl="0" eaLnBrk="1" latinLnBrk="0" hangingPunct="1">
        <a:defRPr sz="2700" kern="1200">
          <a:solidFill>
            <a:schemeClr val="tx1"/>
          </a:solidFill>
          <a:latin typeface="+mn-lt"/>
          <a:ea typeface="+mn-ea"/>
          <a:cs typeface="+mn-cs"/>
        </a:defRPr>
      </a:lvl1pPr>
      <a:lvl2pPr marL="670574" algn="l" defTabSz="1341150" rtl="0" eaLnBrk="1" latinLnBrk="0" hangingPunct="1">
        <a:defRPr sz="2700" kern="1200">
          <a:solidFill>
            <a:schemeClr val="tx1"/>
          </a:solidFill>
          <a:latin typeface="+mn-lt"/>
          <a:ea typeface="+mn-ea"/>
          <a:cs typeface="+mn-cs"/>
        </a:defRPr>
      </a:lvl2pPr>
      <a:lvl3pPr marL="1341150" algn="l" defTabSz="1341150" rtl="0" eaLnBrk="1" latinLnBrk="0" hangingPunct="1">
        <a:defRPr sz="2700" kern="1200">
          <a:solidFill>
            <a:schemeClr val="tx1"/>
          </a:solidFill>
          <a:latin typeface="+mn-lt"/>
          <a:ea typeface="+mn-ea"/>
          <a:cs typeface="+mn-cs"/>
        </a:defRPr>
      </a:lvl3pPr>
      <a:lvl4pPr marL="2011726" algn="l" defTabSz="1341150" rtl="0" eaLnBrk="1" latinLnBrk="0" hangingPunct="1">
        <a:defRPr sz="2700" kern="1200">
          <a:solidFill>
            <a:schemeClr val="tx1"/>
          </a:solidFill>
          <a:latin typeface="+mn-lt"/>
          <a:ea typeface="+mn-ea"/>
          <a:cs typeface="+mn-cs"/>
        </a:defRPr>
      </a:lvl4pPr>
      <a:lvl5pPr marL="2682301" algn="l" defTabSz="1341150" rtl="0" eaLnBrk="1" latinLnBrk="0" hangingPunct="1">
        <a:defRPr sz="2700" kern="1200">
          <a:solidFill>
            <a:schemeClr val="tx1"/>
          </a:solidFill>
          <a:latin typeface="+mn-lt"/>
          <a:ea typeface="+mn-ea"/>
          <a:cs typeface="+mn-cs"/>
        </a:defRPr>
      </a:lvl5pPr>
      <a:lvl6pPr marL="3352877" algn="l" defTabSz="1341150" rtl="0" eaLnBrk="1" latinLnBrk="0" hangingPunct="1">
        <a:defRPr sz="2700" kern="1200">
          <a:solidFill>
            <a:schemeClr val="tx1"/>
          </a:solidFill>
          <a:latin typeface="+mn-lt"/>
          <a:ea typeface="+mn-ea"/>
          <a:cs typeface="+mn-cs"/>
        </a:defRPr>
      </a:lvl6pPr>
      <a:lvl7pPr marL="4023451" algn="l" defTabSz="1341150" rtl="0" eaLnBrk="1" latinLnBrk="0" hangingPunct="1">
        <a:defRPr sz="2700" kern="1200">
          <a:solidFill>
            <a:schemeClr val="tx1"/>
          </a:solidFill>
          <a:latin typeface="+mn-lt"/>
          <a:ea typeface="+mn-ea"/>
          <a:cs typeface="+mn-cs"/>
        </a:defRPr>
      </a:lvl7pPr>
      <a:lvl8pPr marL="4694027" algn="l" defTabSz="1341150" rtl="0" eaLnBrk="1" latinLnBrk="0" hangingPunct="1">
        <a:defRPr sz="2700" kern="1200">
          <a:solidFill>
            <a:schemeClr val="tx1"/>
          </a:solidFill>
          <a:latin typeface="+mn-lt"/>
          <a:ea typeface="+mn-ea"/>
          <a:cs typeface="+mn-cs"/>
        </a:defRPr>
      </a:lvl8pPr>
      <a:lvl9pPr marL="5364602" algn="l" defTabSz="134115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orl-storage1\mktg\MARKETING\Employee Folders\Buonomo, Chris\power point images\power point-2.jpg">
            <a:extLst>
              <a:ext uri="{FF2B5EF4-FFF2-40B4-BE49-F238E27FC236}">
                <a16:creationId xmlns:a16="http://schemas.microsoft.com/office/drawing/2014/main" id="{6D74107F-C061-8930-AEF0-D43C2F8BA9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Group 23">
            <a:extLst>
              <a:ext uri="{FF2B5EF4-FFF2-40B4-BE49-F238E27FC236}">
                <a16:creationId xmlns:a16="http://schemas.microsoft.com/office/drawing/2014/main" id="{25982720-60DF-08CA-DEB9-F165A8D72583}"/>
              </a:ext>
            </a:extLst>
          </p:cNvPr>
          <p:cNvGrpSpPr>
            <a:grpSpLocks/>
          </p:cNvGrpSpPr>
          <p:nvPr userDrawn="1"/>
        </p:nvGrpSpPr>
        <p:grpSpPr bwMode="auto">
          <a:xfrm>
            <a:off x="-305049" y="495733"/>
            <a:ext cx="1321049" cy="852920"/>
            <a:chOff x="-228600" y="371764"/>
            <a:chExt cx="990600" cy="640080"/>
          </a:xfrm>
        </p:grpSpPr>
        <p:cxnSp>
          <p:nvCxnSpPr>
            <p:cNvPr id="10" name="Straight Connector 9">
              <a:extLst>
                <a:ext uri="{FF2B5EF4-FFF2-40B4-BE49-F238E27FC236}">
                  <a16:creationId xmlns:a16="http://schemas.microsoft.com/office/drawing/2014/main" id="{D83C2AE0-2D81-F19A-60A4-75AD9E841FAE}"/>
                </a:ext>
              </a:extLst>
            </p:cNvPr>
            <p:cNvCxnSpPr/>
            <p:nvPr/>
          </p:nvCxnSpPr>
          <p:spPr>
            <a:xfrm>
              <a:off x="457631" y="686118"/>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3F21CF2-2FDE-5651-6092-D23D3EBFE9B0}"/>
                </a:ext>
              </a:extLst>
            </p:cNvPr>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27" b="0">
                <a:solidFill>
                  <a:srgbClr val="FFFFFF"/>
                </a:solidFill>
              </a:endParaRPr>
            </a:p>
          </p:txBody>
        </p:sp>
      </p:grpSp>
      <p:sp>
        <p:nvSpPr>
          <p:cNvPr id="13" name="Oval 12">
            <a:extLst>
              <a:ext uri="{FF2B5EF4-FFF2-40B4-BE49-F238E27FC236}">
                <a16:creationId xmlns:a16="http://schemas.microsoft.com/office/drawing/2014/main" id="{F9F82859-381A-1427-7CFA-D1FC52ACAACB}"/>
              </a:ext>
            </a:extLst>
          </p:cNvPr>
          <p:cNvSpPr/>
          <p:nvPr userDrawn="1"/>
        </p:nvSpPr>
        <p:spPr>
          <a:xfrm>
            <a:off x="11644157" y="5867617"/>
            <a:ext cx="852893" cy="8529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11723" tIns="55861" rIns="111723" bIns="55861" anchor="ctr"/>
          <a:lstStyle/>
          <a:p>
            <a:pPr algn="ctr" eaLnBrk="1" fontAlgn="auto" hangingPunct="1">
              <a:spcBef>
                <a:spcPts val="0"/>
              </a:spcBef>
              <a:spcAft>
                <a:spcPts val="0"/>
              </a:spcAft>
              <a:defRPr/>
            </a:pPr>
            <a:endParaRPr lang="en-US" sz="1227" b="0">
              <a:solidFill>
                <a:srgbClr val="FFFFFF"/>
              </a:solidFill>
            </a:endParaRPr>
          </a:p>
        </p:txBody>
      </p:sp>
      <p:sp>
        <p:nvSpPr>
          <p:cNvPr id="14" name="Text Placeholder 21">
            <a:extLst>
              <a:ext uri="{FF2B5EF4-FFF2-40B4-BE49-F238E27FC236}">
                <a16:creationId xmlns:a16="http://schemas.microsoft.com/office/drawing/2014/main" id="{5CA0B36E-91AF-80A8-9026-73477DA55C66}"/>
              </a:ext>
            </a:extLst>
          </p:cNvPr>
          <p:cNvSpPr txBox="1">
            <a:spLocks/>
          </p:cNvSpPr>
          <p:nvPr userDrawn="1"/>
        </p:nvSpPr>
        <p:spPr>
          <a:xfrm>
            <a:off x="11681510" y="6106824"/>
            <a:ext cx="712196" cy="405895"/>
          </a:xfrm>
          <a:prstGeom prst="rect">
            <a:avLst/>
          </a:prstGeom>
        </p:spPr>
        <p:txBody>
          <a:bodyPr lIns="111723" tIns="55861" rIns="111723" bIns="55861"/>
          <a:lstStyle>
            <a:lvl1pPr marL="173038" indent="-173038" algn="l" defTabSz="914400" rtl="0" eaLnBrk="1" latinLnBrk="0" hangingPunct="1">
              <a:spcBef>
                <a:spcPct val="20000"/>
              </a:spcBef>
              <a:buClr>
                <a:srgbClr val="A6291C"/>
              </a:buClr>
              <a:buFont typeface="Arial" pitchFamily="34" charset="0"/>
              <a:buNone/>
              <a:defRPr sz="1200" b="1" kern="1200">
                <a:solidFill>
                  <a:schemeClr val="bg1"/>
                </a:solidFill>
                <a:latin typeface="Arial" pitchFamily="34" charset="0"/>
                <a:ea typeface="+mn-ea"/>
                <a:cs typeface="Arial" pitchFamily="34" charset="0"/>
              </a:defRPr>
            </a:lvl1pPr>
            <a:lvl2pPr marL="630238" indent="-173038" algn="l" defTabSz="914400" rtl="0" eaLnBrk="1" latinLnBrk="0" hangingPunct="1">
              <a:spcBef>
                <a:spcPct val="20000"/>
              </a:spcBef>
              <a:buClr>
                <a:srgbClr val="A6291C"/>
              </a:buClr>
              <a:buFont typeface="Arial" pitchFamily="34" charset="0"/>
              <a:buChar char="•"/>
              <a:defRPr sz="1600" kern="1200">
                <a:solidFill>
                  <a:schemeClr val="tx1"/>
                </a:solidFill>
                <a:latin typeface="Arial" pitchFamily="34" charset="0"/>
                <a:ea typeface="+mn-ea"/>
                <a:cs typeface="Arial" pitchFamily="34" charset="0"/>
              </a:defRPr>
            </a:lvl2pPr>
            <a:lvl3pPr marL="1087438" indent="-173038" algn="l" defTabSz="914400" rtl="0" eaLnBrk="1" latinLnBrk="0" hangingPunct="1">
              <a:spcBef>
                <a:spcPct val="20000"/>
              </a:spcBef>
              <a:buClr>
                <a:srgbClr val="A6291C"/>
              </a:buClr>
              <a:buFont typeface="Arial" pitchFamily="34" charset="0"/>
              <a:buChar char="•"/>
              <a:defRPr sz="1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A6291C"/>
              </a:buClr>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A6291C"/>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818">
                <a:solidFill>
                  <a:srgbClr val="FFFFFF"/>
                </a:solidFill>
              </a:rPr>
              <a:t>XX</a:t>
            </a:r>
            <a:endParaRPr lang="en-US" sz="818" dirty="0">
              <a:solidFill>
                <a:srgbClr val="FFFFFF"/>
              </a:solidFill>
            </a:endParaRPr>
          </a:p>
        </p:txBody>
      </p:sp>
      <p:sp>
        <p:nvSpPr>
          <p:cNvPr id="16" name="Subtitle 2">
            <a:extLst>
              <a:ext uri="{FF2B5EF4-FFF2-40B4-BE49-F238E27FC236}">
                <a16:creationId xmlns:a16="http://schemas.microsoft.com/office/drawing/2014/main" id="{A165E23E-B961-2BF7-892C-6B944BC935EE}"/>
              </a:ext>
            </a:extLst>
          </p:cNvPr>
          <p:cNvSpPr txBox="1">
            <a:spLocks/>
          </p:cNvSpPr>
          <p:nvPr userDrawn="1"/>
        </p:nvSpPr>
        <p:spPr>
          <a:xfrm>
            <a:off x="969932" y="1337830"/>
            <a:ext cx="9698068" cy="381000"/>
          </a:xfrm>
          <a:prstGeom prst="rect">
            <a:avLst/>
          </a:prstGeom>
        </p:spPr>
        <p:txBody>
          <a:bodyPr lIns="111723" tIns="55861" rIns="111723" bIns="55861"/>
          <a:lstStyle>
            <a:lvl1pPr marL="0" indent="0" algn="l" defTabSz="914400" rtl="0" eaLnBrk="1" latinLnBrk="0" hangingPunct="1">
              <a:spcBef>
                <a:spcPct val="20000"/>
              </a:spcBef>
              <a:buClr>
                <a:srgbClr val="A6291C"/>
              </a:buClr>
              <a:buFont typeface="Arial" pitchFamily="34" charset="0"/>
              <a:buNone/>
              <a:defRPr sz="2000" i="1" kern="1200" baseline="0">
                <a:solidFill>
                  <a:schemeClr val="bg1">
                    <a:lumMod val="50000"/>
                  </a:schemeClr>
                </a:solidFill>
                <a:latin typeface="Arial" pitchFamily="34" charset="0"/>
                <a:ea typeface="+mn-ea"/>
                <a:cs typeface="Arial" pitchFamily="34" charset="0"/>
              </a:defRPr>
            </a:lvl1pPr>
            <a:lvl2pPr marL="457200" indent="0" algn="ctr" defTabSz="914400" rtl="0" eaLnBrk="1" latinLnBrk="0" hangingPunct="1">
              <a:spcBef>
                <a:spcPct val="20000"/>
              </a:spcBef>
              <a:buClr>
                <a:srgbClr val="A6291C"/>
              </a:buClr>
              <a:buFont typeface="Arial" pitchFamily="34" charset="0"/>
              <a:buNone/>
              <a:defRPr sz="16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Clr>
                <a:srgbClr val="A6291C"/>
              </a:buClr>
              <a:buFont typeface="Arial" pitchFamily="34" charset="0"/>
              <a:buNone/>
              <a:defRPr sz="1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Clr>
                <a:srgbClr val="A6291C"/>
              </a:buClr>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Clr>
                <a:srgbClr val="A6291C"/>
              </a:buClr>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en-US" sz="1364" b="0">
                <a:solidFill>
                  <a:srgbClr val="FFFFFF">
                    <a:lumMod val="50000"/>
                  </a:srgbClr>
                </a:solidFill>
              </a:rPr>
              <a:t>Subhead, Subhead, Subhead, Subhead (20 pt.)</a:t>
            </a:r>
            <a:endParaRPr lang="en-US" sz="1364" b="0" dirty="0">
              <a:solidFill>
                <a:srgbClr val="FFFFFF">
                  <a:lumMod val="50000"/>
                </a:srgbClr>
              </a:solidFill>
            </a:endParaRPr>
          </a:p>
        </p:txBody>
      </p:sp>
      <p:sp>
        <p:nvSpPr>
          <p:cNvPr id="17" name="Title 7">
            <a:extLst>
              <a:ext uri="{FF2B5EF4-FFF2-40B4-BE49-F238E27FC236}">
                <a16:creationId xmlns:a16="http://schemas.microsoft.com/office/drawing/2014/main" id="{5DE4295E-D888-411D-245B-CFB18EA592CE}"/>
              </a:ext>
            </a:extLst>
          </p:cNvPr>
          <p:cNvSpPr txBox="1">
            <a:spLocks/>
          </p:cNvSpPr>
          <p:nvPr userDrawn="1"/>
        </p:nvSpPr>
        <p:spPr>
          <a:xfrm>
            <a:off x="969932" y="482745"/>
            <a:ext cx="9087970" cy="855085"/>
          </a:xfrm>
          <a:prstGeom prst="rect">
            <a:avLst/>
          </a:prstGeom>
        </p:spPr>
        <p:txBody>
          <a:bodyPr lIns="111723" tIns="55861" rIns="111723" bIns="55861" anchor="b"/>
          <a:lstStyle>
            <a:lvl1pPr algn="l" defTabSz="914400" rtl="0" eaLnBrk="1" latinLnBrk="0" hangingPunct="1">
              <a:spcBef>
                <a:spcPct val="0"/>
              </a:spcBef>
              <a:buNone/>
              <a:defRPr sz="3600" b="1" kern="1200" baseline="0">
                <a:solidFill>
                  <a:schemeClr val="tx1"/>
                </a:solidFill>
                <a:latin typeface="Arial" pitchFamily="34" charset="0"/>
                <a:ea typeface="+mj-ea"/>
                <a:cs typeface="Arial" pitchFamily="34" charset="0"/>
              </a:defRPr>
            </a:lvl1pPr>
          </a:lstStyle>
          <a:p>
            <a:pPr fontAlgn="auto">
              <a:spcAft>
                <a:spcPts val="0"/>
              </a:spcAft>
              <a:defRPr/>
            </a:pPr>
            <a:r>
              <a:rPr lang="en-US" sz="2454">
                <a:solidFill>
                  <a:prstClr val="black"/>
                </a:solidFill>
              </a:rPr>
              <a:t>Headline, Headline (36 pt.)</a:t>
            </a:r>
            <a:endParaRPr lang="en-US" sz="2454" dirty="0">
              <a:solidFill>
                <a:prstClr val="black"/>
              </a:solidFill>
            </a:endParaRPr>
          </a:p>
        </p:txBody>
      </p:sp>
      <p:pic>
        <p:nvPicPr>
          <p:cNvPr id="2056" name="Picture 17" descr="exp_Logo_rgb (2).jpg">
            <a:extLst>
              <a:ext uri="{FF2B5EF4-FFF2-40B4-BE49-F238E27FC236}">
                <a16:creationId xmlns:a16="http://schemas.microsoft.com/office/drawing/2014/main" id="{07C431CE-0090-244A-A4FF-8E8DC70ACF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098" y="5837310"/>
            <a:ext cx="1461745" cy="94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82" r:id="rId1"/>
  </p:sldLayoutIdLst>
  <p:hf hdr="0" ftr="0" dt="0"/>
  <p:txStyles>
    <p:titleStyle>
      <a:lvl1pPr algn="ctr" rtl="0" eaLnBrk="0" fontAlgn="base" hangingPunct="0">
        <a:spcBef>
          <a:spcPct val="0"/>
        </a:spcBef>
        <a:spcAft>
          <a:spcPct val="0"/>
        </a:spcAft>
        <a:defRPr sz="66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6600">
          <a:solidFill>
            <a:schemeClr val="tx1"/>
          </a:solidFill>
          <a:latin typeface="Arial" charset="0"/>
          <a:cs typeface="Arial" charset="0"/>
        </a:defRPr>
      </a:lvl2pPr>
      <a:lvl3pPr algn="ctr" rtl="0" eaLnBrk="0" fontAlgn="base" hangingPunct="0">
        <a:spcBef>
          <a:spcPct val="0"/>
        </a:spcBef>
        <a:spcAft>
          <a:spcPct val="0"/>
        </a:spcAft>
        <a:defRPr sz="6600">
          <a:solidFill>
            <a:schemeClr val="tx1"/>
          </a:solidFill>
          <a:latin typeface="Arial" charset="0"/>
          <a:cs typeface="Arial" charset="0"/>
        </a:defRPr>
      </a:lvl3pPr>
      <a:lvl4pPr algn="ctr" rtl="0" eaLnBrk="0" fontAlgn="base" hangingPunct="0">
        <a:spcBef>
          <a:spcPct val="0"/>
        </a:spcBef>
        <a:spcAft>
          <a:spcPct val="0"/>
        </a:spcAft>
        <a:defRPr sz="6600">
          <a:solidFill>
            <a:schemeClr val="tx1"/>
          </a:solidFill>
          <a:latin typeface="Arial" charset="0"/>
          <a:cs typeface="Arial" charset="0"/>
        </a:defRPr>
      </a:lvl4pPr>
      <a:lvl5pPr algn="ctr" rtl="0" eaLnBrk="0" fontAlgn="base" hangingPunct="0">
        <a:spcBef>
          <a:spcPct val="0"/>
        </a:spcBef>
        <a:spcAft>
          <a:spcPct val="0"/>
        </a:spcAft>
        <a:defRPr sz="6600">
          <a:solidFill>
            <a:schemeClr val="tx1"/>
          </a:solidFill>
          <a:latin typeface="Arial" charset="0"/>
          <a:cs typeface="Arial" charset="0"/>
        </a:defRPr>
      </a:lvl5pPr>
      <a:lvl6pPr marL="819302" algn="ctr" rtl="0" fontAlgn="base">
        <a:spcBef>
          <a:spcPct val="0"/>
        </a:spcBef>
        <a:spcAft>
          <a:spcPct val="0"/>
        </a:spcAft>
        <a:defRPr sz="6600">
          <a:solidFill>
            <a:schemeClr val="tx1"/>
          </a:solidFill>
          <a:latin typeface="Arial" charset="0"/>
          <a:cs typeface="Arial" charset="0"/>
        </a:defRPr>
      </a:lvl6pPr>
      <a:lvl7pPr marL="1638605" algn="ctr" rtl="0" fontAlgn="base">
        <a:spcBef>
          <a:spcPct val="0"/>
        </a:spcBef>
        <a:spcAft>
          <a:spcPct val="0"/>
        </a:spcAft>
        <a:defRPr sz="6600">
          <a:solidFill>
            <a:schemeClr val="tx1"/>
          </a:solidFill>
          <a:latin typeface="Arial" charset="0"/>
          <a:cs typeface="Arial" charset="0"/>
        </a:defRPr>
      </a:lvl7pPr>
      <a:lvl8pPr marL="2457907" algn="ctr" rtl="0" fontAlgn="base">
        <a:spcBef>
          <a:spcPct val="0"/>
        </a:spcBef>
        <a:spcAft>
          <a:spcPct val="0"/>
        </a:spcAft>
        <a:defRPr sz="6600">
          <a:solidFill>
            <a:schemeClr val="tx1"/>
          </a:solidFill>
          <a:latin typeface="Arial" charset="0"/>
          <a:cs typeface="Arial" charset="0"/>
        </a:defRPr>
      </a:lvl8pPr>
      <a:lvl9pPr marL="3277210" algn="ctr" rtl="0" fontAlgn="base">
        <a:spcBef>
          <a:spcPct val="0"/>
        </a:spcBef>
        <a:spcAft>
          <a:spcPct val="0"/>
        </a:spcAft>
        <a:defRPr sz="6600">
          <a:solidFill>
            <a:schemeClr val="tx1"/>
          </a:solidFill>
          <a:latin typeface="Arial" charset="0"/>
          <a:cs typeface="Arial" charset="0"/>
        </a:defRPr>
      </a:lvl9pPr>
    </p:titleStyle>
    <p:bodyStyle>
      <a:lvl1pPr marL="309563" indent="-309563" algn="l" rtl="0" eaLnBrk="0" fontAlgn="base" hangingPunct="0">
        <a:spcBef>
          <a:spcPct val="20000"/>
        </a:spcBef>
        <a:spcAft>
          <a:spcPct val="0"/>
        </a:spcAft>
        <a:buClr>
          <a:srgbClr val="A6291C"/>
        </a:buClr>
        <a:buFont typeface="Arial" panose="020B0604020202020204" pitchFamily="34" charset="0"/>
        <a:buChar char="•"/>
        <a:defRPr kern="1200">
          <a:solidFill>
            <a:schemeClr val="tx1"/>
          </a:solidFill>
          <a:latin typeface="Arial" pitchFamily="34" charset="0"/>
          <a:ea typeface="+mn-ea"/>
          <a:cs typeface="Arial" pitchFamily="34" charset="0"/>
        </a:defRPr>
      </a:lvl1pPr>
      <a:lvl2pPr marL="1128713" indent="-309563" algn="l" rtl="0" eaLnBrk="0" fontAlgn="base" hangingPunct="0">
        <a:spcBef>
          <a:spcPct val="20000"/>
        </a:spcBef>
        <a:spcAft>
          <a:spcPct val="0"/>
        </a:spcAft>
        <a:buClr>
          <a:srgbClr val="A6291C"/>
        </a:buClr>
        <a:buFont typeface="Arial" panose="020B0604020202020204" pitchFamily="34" charset="0"/>
        <a:buChar char="•"/>
        <a:defRPr sz="2900" kern="1200">
          <a:solidFill>
            <a:schemeClr val="tx1"/>
          </a:solidFill>
          <a:latin typeface="Arial" pitchFamily="34" charset="0"/>
          <a:ea typeface="+mn-ea"/>
          <a:cs typeface="Arial" pitchFamily="34" charset="0"/>
        </a:defRPr>
      </a:lvl2pPr>
      <a:lvl3pPr marL="1946275" indent="-309563" algn="l" rtl="0" eaLnBrk="0" fontAlgn="base" hangingPunct="0">
        <a:spcBef>
          <a:spcPct val="20000"/>
        </a:spcBef>
        <a:spcAft>
          <a:spcPct val="0"/>
        </a:spcAft>
        <a:buClr>
          <a:srgbClr val="A6291C"/>
        </a:buClr>
        <a:buFont typeface="Arial" panose="020B0604020202020204" pitchFamily="34" charset="0"/>
        <a:buChar char="•"/>
        <a:defRPr sz="2600" kern="1200">
          <a:solidFill>
            <a:schemeClr val="tx1"/>
          </a:solidFill>
          <a:latin typeface="Arial" pitchFamily="34" charset="0"/>
          <a:ea typeface="+mn-ea"/>
          <a:cs typeface="Arial" pitchFamily="34" charset="0"/>
        </a:defRPr>
      </a:lvl3pPr>
      <a:lvl4pPr marL="2867025" indent="-407988" algn="l" rtl="0" eaLnBrk="0" fontAlgn="base" hangingPunct="0">
        <a:spcBef>
          <a:spcPct val="20000"/>
        </a:spcBef>
        <a:spcAft>
          <a:spcPct val="0"/>
        </a:spcAft>
        <a:buClr>
          <a:srgbClr val="A6291C"/>
        </a:buClr>
        <a:buFont typeface="Arial" panose="020B0604020202020204" pitchFamily="34" charset="0"/>
        <a:buChar char="•"/>
        <a:defRPr sz="2900" kern="1200">
          <a:solidFill>
            <a:schemeClr val="tx1"/>
          </a:solidFill>
          <a:latin typeface="Arial" pitchFamily="34" charset="0"/>
          <a:ea typeface="+mn-ea"/>
          <a:cs typeface="Arial" pitchFamily="34" charset="0"/>
        </a:defRPr>
      </a:lvl4pPr>
      <a:lvl5pPr marL="3684588" indent="-407988" algn="l" rtl="0" eaLnBrk="0" fontAlgn="base" hangingPunct="0">
        <a:spcBef>
          <a:spcPct val="20000"/>
        </a:spcBef>
        <a:spcAft>
          <a:spcPct val="0"/>
        </a:spcAft>
        <a:buClr>
          <a:srgbClr val="A6291C"/>
        </a:buClr>
        <a:buFont typeface="Arial" panose="020B0604020202020204" pitchFamily="34" charset="0"/>
        <a:buChar char="•"/>
        <a:defRPr sz="2900" kern="1200">
          <a:solidFill>
            <a:schemeClr val="tx1"/>
          </a:solidFill>
          <a:latin typeface="Arial" pitchFamily="34" charset="0"/>
          <a:ea typeface="+mn-ea"/>
          <a:cs typeface="Arial" pitchFamily="34" charset="0"/>
        </a:defRPr>
      </a:lvl5pPr>
      <a:lvl6pPr marL="4506163"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5325466"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6144768"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6964070" indent="-409651" algn="l" defTabSz="1638605" rtl="0" eaLnBrk="1" latinLnBrk="0" hangingPunct="1">
        <a:spcBef>
          <a:spcPct val="20000"/>
        </a:spcBef>
        <a:buFont typeface="Arial" pitchFamily="34" charset="0"/>
        <a:buChar char="•"/>
        <a:defRPr sz="3700" kern="1200">
          <a:solidFill>
            <a:schemeClr val="tx1"/>
          </a:solidFill>
          <a:latin typeface="+mn-lt"/>
          <a:ea typeface="+mn-ea"/>
          <a:cs typeface="+mn-cs"/>
        </a:defRPr>
      </a:lvl9pPr>
    </p:bodyStyle>
    <p:otherStyle>
      <a:defPPr>
        <a:defRPr lang="en-US"/>
      </a:defPPr>
      <a:lvl1pPr marL="0" algn="l" defTabSz="1638605" rtl="0" eaLnBrk="1" latinLnBrk="0" hangingPunct="1">
        <a:defRPr sz="3200" kern="1200">
          <a:solidFill>
            <a:schemeClr val="tx1"/>
          </a:solidFill>
          <a:latin typeface="+mn-lt"/>
          <a:ea typeface="+mn-ea"/>
          <a:cs typeface="+mn-cs"/>
        </a:defRPr>
      </a:lvl1pPr>
      <a:lvl2pPr marL="819302" algn="l" defTabSz="1638605" rtl="0" eaLnBrk="1" latinLnBrk="0" hangingPunct="1">
        <a:defRPr sz="3200" kern="1200">
          <a:solidFill>
            <a:schemeClr val="tx1"/>
          </a:solidFill>
          <a:latin typeface="+mn-lt"/>
          <a:ea typeface="+mn-ea"/>
          <a:cs typeface="+mn-cs"/>
        </a:defRPr>
      </a:lvl2pPr>
      <a:lvl3pPr marL="1638605" algn="l" defTabSz="1638605" rtl="0" eaLnBrk="1" latinLnBrk="0" hangingPunct="1">
        <a:defRPr sz="3200" kern="1200">
          <a:solidFill>
            <a:schemeClr val="tx1"/>
          </a:solidFill>
          <a:latin typeface="+mn-lt"/>
          <a:ea typeface="+mn-ea"/>
          <a:cs typeface="+mn-cs"/>
        </a:defRPr>
      </a:lvl3pPr>
      <a:lvl4pPr marL="2457907" algn="l" defTabSz="1638605" rtl="0" eaLnBrk="1" latinLnBrk="0" hangingPunct="1">
        <a:defRPr sz="3200" kern="1200">
          <a:solidFill>
            <a:schemeClr val="tx1"/>
          </a:solidFill>
          <a:latin typeface="+mn-lt"/>
          <a:ea typeface="+mn-ea"/>
          <a:cs typeface="+mn-cs"/>
        </a:defRPr>
      </a:lvl4pPr>
      <a:lvl5pPr marL="3277210" algn="l" defTabSz="1638605" rtl="0" eaLnBrk="1" latinLnBrk="0" hangingPunct="1">
        <a:defRPr sz="3200" kern="1200">
          <a:solidFill>
            <a:schemeClr val="tx1"/>
          </a:solidFill>
          <a:latin typeface="+mn-lt"/>
          <a:ea typeface="+mn-ea"/>
          <a:cs typeface="+mn-cs"/>
        </a:defRPr>
      </a:lvl5pPr>
      <a:lvl6pPr marL="4096512" algn="l" defTabSz="1638605" rtl="0" eaLnBrk="1" latinLnBrk="0" hangingPunct="1">
        <a:defRPr sz="3200" kern="1200">
          <a:solidFill>
            <a:schemeClr val="tx1"/>
          </a:solidFill>
          <a:latin typeface="+mn-lt"/>
          <a:ea typeface="+mn-ea"/>
          <a:cs typeface="+mn-cs"/>
        </a:defRPr>
      </a:lvl6pPr>
      <a:lvl7pPr marL="4915814" algn="l" defTabSz="1638605" rtl="0" eaLnBrk="1" latinLnBrk="0" hangingPunct="1">
        <a:defRPr sz="3200" kern="1200">
          <a:solidFill>
            <a:schemeClr val="tx1"/>
          </a:solidFill>
          <a:latin typeface="+mn-lt"/>
          <a:ea typeface="+mn-ea"/>
          <a:cs typeface="+mn-cs"/>
        </a:defRPr>
      </a:lvl7pPr>
      <a:lvl8pPr marL="5735117" algn="l" defTabSz="1638605" rtl="0" eaLnBrk="1" latinLnBrk="0" hangingPunct="1">
        <a:defRPr sz="3200" kern="1200">
          <a:solidFill>
            <a:schemeClr val="tx1"/>
          </a:solidFill>
          <a:latin typeface="+mn-lt"/>
          <a:ea typeface="+mn-ea"/>
          <a:cs typeface="+mn-cs"/>
        </a:defRPr>
      </a:lvl8pPr>
      <a:lvl9pPr marL="6554419" algn="l" defTabSz="1638605"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0.emf"/><Relationship Id="rId21" Type="http://schemas.openxmlformats.org/officeDocument/2006/relationships/image" Target="../media/image78.png"/><Relationship Id="rId7" Type="http://schemas.openxmlformats.org/officeDocument/2006/relationships/image" Target="../media/image64.jp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59.emf"/><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23.xml"/><Relationship Id="rId6" Type="http://schemas.openxmlformats.org/officeDocument/2006/relationships/image" Target="../media/image63.jp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jpg"/><Relationship Id="rId15" Type="http://schemas.openxmlformats.org/officeDocument/2006/relationships/image" Target="../media/image72.png"/><Relationship Id="rId23" Type="http://schemas.openxmlformats.org/officeDocument/2006/relationships/image" Target="../media/image80.jpg"/><Relationship Id="rId28" Type="http://schemas.openxmlformats.org/officeDocument/2006/relationships/image" Target="../media/image85.png"/><Relationship Id="rId10" Type="http://schemas.openxmlformats.org/officeDocument/2006/relationships/image" Target="../media/image67.jp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jpg"/><Relationship Id="rId14" Type="http://schemas.openxmlformats.org/officeDocument/2006/relationships/image" Target="../media/image71.jp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52.png"/><Relationship Id="rId2" Type="http://schemas.openxmlformats.org/officeDocument/2006/relationships/image" Target="../media/image87.png"/><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jpeg"/><Relationship Id="rId18" Type="http://schemas.openxmlformats.org/officeDocument/2006/relationships/image" Target="../media/image112.png"/><Relationship Id="rId26" Type="http://schemas.openxmlformats.org/officeDocument/2006/relationships/image" Target="../media/image79.png"/><Relationship Id="rId3" Type="http://schemas.openxmlformats.org/officeDocument/2006/relationships/image" Target="../media/image97.png"/><Relationship Id="rId21" Type="http://schemas.openxmlformats.org/officeDocument/2006/relationships/image" Target="../media/image74.png"/><Relationship Id="rId7" Type="http://schemas.openxmlformats.org/officeDocument/2006/relationships/image" Target="../media/image101.png"/><Relationship Id="rId12" Type="http://schemas.openxmlformats.org/officeDocument/2006/relationships/image" Target="../media/image106.jpeg"/><Relationship Id="rId17" Type="http://schemas.openxmlformats.org/officeDocument/2006/relationships/image" Target="../media/image111.png"/><Relationship Id="rId25" Type="http://schemas.openxmlformats.org/officeDocument/2006/relationships/image" Target="../media/image78.png"/><Relationship Id="rId2" Type="http://schemas.openxmlformats.org/officeDocument/2006/relationships/image" Target="../media/image52.png"/><Relationship Id="rId16" Type="http://schemas.openxmlformats.org/officeDocument/2006/relationships/image" Target="../media/image110.png"/><Relationship Id="rId20" Type="http://schemas.openxmlformats.org/officeDocument/2006/relationships/image" Target="../media/image73.png"/><Relationship Id="rId1" Type="http://schemas.openxmlformats.org/officeDocument/2006/relationships/slideLayout" Target="../slideLayouts/slideLayout23.xml"/><Relationship Id="rId6" Type="http://schemas.openxmlformats.org/officeDocument/2006/relationships/image" Target="../media/image100.jpeg"/><Relationship Id="rId11" Type="http://schemas.openxmlformats.org/officeDocument/2006/relationships/image" Target="../media/image105.jpeg"/><Relationship Id="rId24" Type="http://schemas.openxmlformats.org/officeDocument/2006/relationships/image" Target="../media/image77.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76.png"/><Relationship Id="rId10" Type="http://schemas.openxmlformats.org/officeDocument/2006/relationships/image" Target="../media/image104.jpeg"/><Relationship Id="rId19" Type="http://schemas.openxmlformats.org/officeDocument/2006/relationships/image" Target="../media/image72.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jpeg"/><Relationship Id="rId22" Type="http://schemas.openxmlformats.org/officeDocument/2006/relationships/image" Target="../media/image75.png"/><Relationship Id="rId27" Type="http://schemas.openxmlformats.org/officeDocument/2006/relationships/image" Target="../media/image113.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2.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5.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6" Type="http://schemas.openxmlformats.org/officeDocument/2006/relationships/image" Target="../media/image140.png"/><Relationship Id="rId21" Type="http://schemas.openxmlformats.org/officeDocument/2006/relationships/image" Target="../media/image135.png"/><Relationship Id="rId34" Type="http://schemas.openxmlformats.org/officeDocument/2006/relationships/image" Target="../media/image148.png"/><Relationship Id="rId42" Type="http://schemas.openxmlformats.org/officeDocument/2006/relationships/image" Target="../media/image156.png"/><Relationship Id="rId47" Type="http://schemas.openxmlformats.org/officeDocument/2006/relationships/image" Target="../media/image161.jpeg"/><Relationship Id="rId50" Type="http://schemas.openxmlformats.org/officeDocument/2006/relationships/image" Target="../media/image164.png"/><Relationship Id="rId55" Type="http://schemas.openxmlformats.org/officeDocument/2006/relationships/image" Target="../media/image169.png"/><Relationship Id="rId63" Type="http://schemas.openxmlformats.org/officeDocument/2006/relationships/image" Target="../media/image177.jpeg"/><Relationship Id="rId7" Type="http://schemas.openxmlformats.org/officeDocument/2006/relationships/image" Target="../media/image121.png"/><Relationship Id="rId2" Type="http://schemas.openxmlformats.org/officeDocument/2006/relationships/image" Target="../media/image116.png"/><Relationship Id="rId16" Type="http://schemas.openxmlformats.org/officeDocument/2006/relationships/image" Target="../media/image130.png"/><Relationship Id="rId29" Type="http://schemas.openxmlformats.org/officeDocument/2006/relationships/image" Target="../media/image143.png"/><Relationship Id="rId11" Type="http://schemas.openxmlformats.org/officeDocument/2006/relationships/image" Target="../media/image125.png"/><Relationship Id="rId24" Type="http://schemas.openxmlformats.org/officeDocument/2006/relationships/image" Target="../media/image138.png"/><Relationship Id="rId32" Type="http://schemas.openxmlformats.org/officeDocument/2006/relationships/image" Target="../media/image146.png"/><Relationship Id="rId37" Type="http://schemas.openxmlformats.org/officeDocument/2006/relationships/image" Target="../media/image151.png"/><Relationship Id="rId40" Type="http://schemas.openxmlformats.org/officeDocument/2006/relationships/image" Target="../media/image154.png"/><Relationship Id="rId45" Type="http://schemas.openxmlformats.org/officeDocument/2006/relationships/image" Target="../media/image159.png"/><Relationship Id="rId53" Type="http://schemas.openxmlformats.org/officeDocument/2006/relationships/image" Target="../media/image167.png"/><Relationship Id="rId58" Type="http://schemas.openxmlformats.org/officeDocument/2006/relationships/image" Target="../media/image172.png"/><Relationship Id="rId66" Type="http://schemas.openxmlformats.org/officeDocument/2006/relationships/image" Target="../media/image180.png"/><Relationship Id="rId5" Type="http://schemas.openxmlformats.org/officeDocument/2006/relationships/image" Target="../media/image119.png"/><Relationship Id="rId61" Type="http://schemas.openxmlformats.org/officeDocument/2006/relationships/image" Target="../media/image175.png"/><Relationship Id="rId19" Type="http://schemas.openxmlformats.org/officeDocument/2006/relationships/image" Target="../media/image133.pn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141.png"/><Relationship Id="rId30" Type="http://schemas.openxmlformats.org/officeDocument/2006/relationships/image" Target="../media/image144.png"/><Relationship Id="rId35" Type="http://schemas.openxmlformats.org/officeDocument/2006/relationships/image" Target="../media/image149.png"/><Relationship Id="rId43" Type="http://schemas.openxmlformats.org/officeDocument/2006/relationships/image" Target="../media/image157.png"/><Relationship Id="rId48" Type="http://schemas.openxmlformats.org/officeDocument/2006/relationships/image" Target="../media/image162.png"/><Relationship Id="rId56" Type="http://schemas.openxmlformats.org/officeDocument/2006/relationships/image" Target="../media/image170.png"/><Relationship Id="rId64" Type="http://schemas.openxmlformats.org/officeDocument/2006/relationships/image" Target="../media/image178.png"/><Relationship Id="rId8" Type="http://schemas.openxmlformats.org/officeDocument/2006/relationships/image" Target="../media/image122.png"/><Relationship Id="rId51" Type="http://schemas.openxmlformats.org/officeDocument/2006/relationships/image" Target="../media/image165.png"/><Relationship Id="rId3" Type="http://schemas.openxmlformats.org/officeDocument/2006/relationships/image" Target="../media/image117.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33" Type="http://schemas.openxmlformats.org/officeDocument/2006/relationships/image" Target="../media/image147.png"/><Relationship Id="rId38" Type="http://schemas.openxmlformats.org/officeDocument/2006/relationships/image" Target="../media/image152.png"/><Relationship Id="rId46" Type="http://schemas.openxmlformats.org/officeDocument/2006/relationships/image" Target="../media/image160.png"/><Relationship Id="rId59" Type="http://schemas.openxmlformats.org/officeDocument/2006/relationships/image" Target="../media/image173.png"/><Relationship Id="rId67" Type="http://schemas.openxmlformats.org/officeDocument/2006/relationships/image" Target="../media/image52.png"/><Relationship Id="rId20" Type="http://schemas.openxmlformats.org/officeDocument/2006/relationships/image" Target="../media/image134.png"/><Relationship Id="rId41" Type="http://schemas.openxmlformats.org/officeDocument/2006/relationships/image" Target="../media/image155.png"/><Relationship Id="rId54" Type="http://schemas.openxmlformats.org/officeDocument/2006/relationships/image" Target="../media/image168.png"/><Relationship Id="rId62" Type="http://schemas.openxmlformats.org/officeDocument/2006/relationships/image" Target="../media/image176.jpeg"/><Relationship Id="rId1" Type="http://schemas.openxmlformats.org/officeDocument/2006/relationships/slideLayout" Target="../slideLayouts/slideLayout23.xml"/><Relationship Id="rId6" Type="http://schemas.openxmlformats.org/officeDocument/2006/relationships/image" Target="../media/image120.png"/><Relationship Id="rId15" Type="http://schemas.openxmlformats.org/officeDocument/2006/relationships/image" Target="../media/image129.png"/><Relationship Id="rId23" Type="http://schemas.openxmlformats.org/officeDocument/2006/relationships/image" Target="../media/image137.png"/><Relationship Id="rId28" Type="http://schemas.openxmlformats.org/officeDocument/2006/relationships/image" Target="../media/image142.png"/><Relationship Id="rId36" Type="http://schemas.openxmlformats.org/officeDocument/2006/relationships/image" Target="../media/image150.png"/><Relationship Id="rId49" Type="http://schemas.openxmlformats.org/officeDocument/2006/relationships/image" Target="../media/image163.png"/><Relationship Id="rId57" Type="http://schemas.openxmlformats.org/officeDocument/2006/relationships/image" Target="../media/image171.png"/><Relationship Id="rId10" Type="http://schemas.openxmlformats.org/officeDocument/2006/relationships/image" Target="../media/image124.png"/><Relationship Id="rId31" Type="http://schemas.openxmlformats.org/officeDocument/2006/relationships/image" Target="../media/image145.jpeg"/><Relationship Id="rId44" Type="http://schemas.openxmlformats.org/officeDocument/2006/relationships/image" Target="../media/image158.png"/><Relationship Id="rId52" Type="http://schemas.openxmlformats.org/officeDocument/2006/relationships/image" Target="../media/image166.png"/><Relationship Id="rId60" Type="http://schemas.openxmlformats.org/officeDocument/2006/relationships/image" Target="../media/image174.png"/><Relationship Id="rId65" Type="http://schemas.openxmlformats.org/officeDocument/2006/relationships/image" Target="../media/image179.jpeg"/><Relationship Id="rId4" Type="http://schemas.openxmlformats.org/officeDocument/2006/relationships/image" Target="../media/image118.png"/><Relationship Id="rId9" Type="http://schemas.openxmlformats.org/officeDocument/2006/relationships/image" Target="../media/image123.png"/><Relationship Id="rId13" Type="http://schemas.openxmlformats.org/officeDocument/2006/relationships/image" Target="../media/image127.png"/><Relationship Id="rId18" Type="http://schemas.openxmlformats.org/officeDocument/2006/relationships/image" Target="../media/image132.png"/><Relationship Id="rId39" Type="http://schemas.openxmlformats.org/officeDocument/2006/relationships/image" Target="../media/image15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81.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18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hyperlink" Target="http://www.caba.org/ibc" TargetMode="Externa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gif"/><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3" Type="http://schemas.openxmlformats.org/officeDocument/2006/relationships/image" Target="../media/image198.png"/><Relationship Id="rId18" Type="http://schemas.openxmlformats.org/officeDocument/2006/relationships/image" Target="../media/image203.svg"/><Relationship Id="rId26" Type="http://schemas.openxmlformats.org/officeDocument/2006/relationships/image" Target="../media/image211.svg"/><Relationship Id="rId39" Type="http://schemas.openxmlformats.org/officeDocument/2006/relationships/image" Target="../media/image224.png"/><Relationship Id="rId21" Type="http://schemas.openxmlformats.org/officeDocument/2006/relationships/image" Target="../media/image206.png"/><Relationship Id="rId34" Type="http://schemas.openxmlformats.org/officeDocument/2006/relationships/image" Target="../media/image219.svg"/><Relationship Id="rId7" Type="http://schemas.openxmlformats.org/officeDocument/2006/relationships/image" Target="../media/image192.png"/><Relationship Id="rId12" Type="http://schemas.openxmlformats.org/officeDocument/2006/relationships/image" Target="../media/image197.svg"/><Relationship Id="rId17" Type="http://schemas.openxmlformats.org/officeDocument/2006/relationships/image" Target="../media/image202.png"/><Relationship Id="rId25" Type="http://schemas.openxmlformats.org/officeDocument/2006/relationships/image" Target="../media/image210.png"/><Relationship Id="rId33" Type="http://schemas.openxmlformats.org/officeDocument/2006/relationships/image" Target="../media/image218.png"/><Relationship Id="rId38" Type="http://schemas.openxmlformats.org/officeDocument/2006/relationships/image" Target="../media/image223.svg"/><Relationship Id="rId2" Type="http://schemas.openxmlformats.org/officeDocument/2006/relationships/image" Target="../media/image187.png"/><Relationship Id="rId16" Type="http://schemas.openxmlformats.org/officeDocument/2006/relationships/image" Target="../media/image201.svg"/><Relationship Id="rId20" Type="http://schemas.openxmlformats.org/officeDocument/2006/relationships/image" Target="../media/image205.svg"/><Relationship Id="rId29" Type="http://schemas.openxmlformats.org/officeDocument/2006/relationships/image" Target="../media/image214.png"/><Relationship Id="rId1" Type="http://schemas.openxmlformats.org/officeDocument/2006/relationships/slideLayout" Target="../slideLayouts/slideLayout23.xml"/><Relationship Id="rId6" Type="http://schemas.openxmlformats.org/officeDocument/2006/relationships/image" Target="../media/image191.svg"/><Relationship Id="rId11" Type="http://schemas.openxmlformats.org/officeDocument/2006/relationships/image" Target="../media/image196.png"/><Relationship Id="rId24" Type="http://schemas.openxmlformats.org/officeDocument/2006/relationships/image" Target="../media/image209.svg"/><Relationship Id="rId32" Type="http://schemas.openxmlformats.org/officeDocument/2006/relationships/image" Target="../media/image217.svg"/><Relationship Id="rId37" Type="http://schemas.openxmlformats.org/officeDocument/2006/relationships/image" Target="../media/image222.png"/><Relationship Id="rId5" Type="http://schemas.openxmlformats.org/officeDocument/2006/relationships/image" Target="../media/image190.png"/><Relationship Id="rId15" Type="http://schemas.openxmlformats.org/officeDocument/2006/relationships/image" Target="../media/image200.png"/><Relationship Id="rId23" Type="http://schemas.openxmlformats.org/officeDocument/2006/relationships/image" Target="../media/image208.png"/><Relationship Id="rId28" Type="http://schemas.openxmlformats.org/officeDocument/2006/relationships/image" Target="../media/image213.svg"/><Relationship Id="rId36" Type="http://schemas.openxmlformats.org/officeDocument/2006/relationships/image" Target="../media/image221.svg"/><Relationship Id="rId10" Type="http://schemas.openxmlformats.org/officeDocument/2006/relationships/image" Target="../media/image195.svg"/><Relationship Id="rId19" Type="http://schemas.openxmlformats.org/officeDocument/2006/relationships/image" Target="../media/image204.png"/><Relationship Id="rId31" Type="http://schemas.openxmlformats.org/officeDocument/2006/relationships/image" Target="../media/image216.png"/><Relationship Id="rId4" Type="http://schemas.openxmlformats.org/officeDocument/2006/relationships/image" Target="../media/image189.svg"/><Relationship Id="rId9" Type="http://schemas.openxmlformats.org/officeDocument/2006/relationships/image" Target="../media/image194.png"/><Relationship Id="rId14" Type="http://schemas.openxmlformats.org/officeDocument/2006/relationships/image" Target="../media/image199.svg"/><Relationship Id="rId22" Type="http://schemas.openxmlformats.org/officeDocument/2006/relationships/image" Target="../media/image207.svg"/><Relationship Id="rId27" Type="http://schemas.openxmlformats.org/officeDocument/2006/relationships/image" Target="../media/image212.png"/><Relationship Id="rId30" Type="http://schemas.openxmlformats.org/officeDocument/2006/relationships/image" Target="../media/image215.svg"/><Relationship Id="rId35" Type="http://schemas.openxmlformats.org/officeDocument/2006/relationships/image" Target="../media/image220.png"/><Relationship Id="rId8" Type="http://schemas.openxmlformats.org/officeDocument/2006/relationships/image" Target="../media/image193.svg"/><Relationship Id="rId3" Type="http://schemas.openxmlformats.org/officeDocument/2006/relationships/image" Target="../media/image188.png"/></Relationships>
</file>

<file path=ppt/slides/_rels/slide3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jpg"/><Relationship Id="rId1" Type="http://schemas.openxmlformats.org/officeDocument/2006/relationships/slideLayout" Target="../slideLayouts/slideLayout23.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3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aba.org/councils/caba-intelligent-buildings-council/"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hyperlink" Target="mailto:Journey.williams@tapa.cc" TargetMode="Externa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5" Type="http://schemas.openxmlformats.org/officeDocument/2006/relationships/image" Target="../media/image241.jpeg"/><Relationship Id="rId4" Type="http://schemas.openxmlformats.org/officeDocument/2006/relationships/image" Target="../media/image240.png"/></Relationships>
</file>

<file path=ppt/slides/_rels/slide45.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1.png"/><Relationship Id="rId7"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hyperlink" Target="mailto:Klopotowska@caba.org" TargetMode="Externa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a:xfrm>
            <a:off x="838200" y="1998976"/>
            <a:ext cx="9490656" cy="1706338"/>
          </a:xfrm>
        </p:spPr>
        <p:txBody>
          <a:bodyPr>
            <a:normAutofit fontScale="90000"/>
          </a:bodyPr>
          <a:lstStyle/>
          <a:p>
            <a:pPr>
              <a:lnSpc>
                <a:spcPct val="100000"/>
              </a:lnSpc>
            </a:pPr>
            <a:r>
              <a:rPr lang="en-US" altLang="en-US" sz="3200" b="1" dirty="0">
                <a:solidFill>
                  <a:schemeClr val="tx1"/>
                </a:solidFill>
                <a:latin typeface="+mj-lt"/>
              </a:rPr>
              <a:t>Intelligent Buildings Council (IBC) Webinar</a:t>
            </a:r>
            <a:br>
              <a:rPr lang="en-US" altLang="en-US" sz="3200" b="1" dirty="0">
                <a:solidFill>
                  <a:schemeClr val="tx1"/>
                </a:solidFill>
                <a:latin typeface="+mj-lt"/>
              </a:rPr>
            </a:br>
            <a:r>
              <a:rPr lang="en-US" altLang="en-US" sz="3900" b="1" dirty="0">
                <a:solidFill>
                  <a:schemeClr val="tx1"/>
                </a:solidFill>
                <a:latin typeface="+mj-lt"/>
              </a:rPr>
              <a:t>Meeting will commence 12:05pm ET</a:t>
            </a:r>
            <a:br>
              <a:rPr lang="en-US" altLang="en-US" sz="3900" b="1" dirty="0">
                <a:solidFill>
                  <a:schemeClr val="tx1"/>
                </a:solidFill>
                <a:latin typeface="+mj-lt"/>
              </a:rPr>
            </a:br>
            <a:br>
              <a:rPr lang="en-US" altLang="en-US" sz="1700" b="1" dirty="0">
                <a:solidFill>
                  <a:schemeClr val="tx1"/>
                </a:solidFill>
                <a:latin typeface="+mj-lt"/>
              </a:rPr>
            </a:br>
            <a:r>
              <a:rPr lang="en-US" altLang="en-US" sz="2000" dirty="0">
                <a:solidFill>
                  <a:schemeClr val="tx1"/>
                </a:solidFill>
                <a:latin typeface="+mj-lt"/>
              </a:rPr>
              <a:t>Tuesday, February 28, 2023  |  </a:t>
            </a:r>
            <a:r>
              <a:rPr lang="en-US" sz="2000" dirty="0">
                <a:solidFill>
                  <a:schemeClr val="tx1"/>
                </a:solidFill>
                <a:latin typeface="+mj-lt"/>
              </a:rPr>
              <a:t>12 NOON – 1:30 PM (ET)</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38200" y="3705314"/>
            <a:ext cx="9048750" cy="1288350"/>
          </a:xfrm>
        </p:spPr>
        <p:txBody>
          <a:bodyPr>
            <a:noAutofit/>
          </a:bodyPr>
          <a:lstStyle/>
          <a:p>
            <a:r>
              <a:rPr lang="en-US" sz="1700" dirty="0"/>
              <a:t>IBC Chair:  Bob Allan (NAVCO, Inc.) </a:t>
            </a:r>
          </a:p>
          <a:p>
            <a:r>
              <a:rPr lang="en-US" sz="1700" dirty="0"/>
              <a:t>Vice-Chair:  Harsha Chandrashekar (Honeywell International Inc)</a:t>
            </a:r>
          </a:p>
          <a:p>
            <a:r>
              <a:rPr lang="en-US" sz="1700" dirty="0"/>
              <a:t>Vice-Chair:  Robert Lane (Robert H. Lane and Associates Inc.)</a:t>
            </a:r>
          </a:p>
          <a:p>
            <a:r>
              <a:rPr lang="en-US" sz="1700" dirty="0"/>
              <a:t>Vice-Chair:  </a:t>
            </a:r>
            <a:r>
              <a:rPr lang="en-US" altLang="en-US" sz="1700" dirty="0">
                <a:solidFill>
                  <a:schemeClr val="tx1"/>
                </a:solidFill>
                <a:ea typeface="SimSun" pitchFamily="2" charset="-122"/>
                <a:sym typeface="Arial" pitchFamily="34" charset="0"/>
              </a:rPr>
              <a:t>Chris Larry (</a:t>
            </a:r>
            <a:r>
              <a:rPr lang="en-US" altLang="en-US" sz="1700" dirty="0">
                <a:solidFill>
                  <a:schemeClr val="tx1"/>
                </a:solidFill>
                <a:ea typeface="SimSun" pitchFamily="2" charset="-122"/>
                <a:cs typeface="Arial" pitchFamily="34" charset="0"/>
              </a:rPr>
              <a:t>Exp US Services Inc.)</a:t>
            </a:r>
            <a:endParaRPr lang="en-US" sz="1700" dirty="0"/>
          </a:p>
        </p:txBody>
      </p:sp>
    </p:spTree>
    <p:extLst>
      <p:ext uri="{BB962C8B-B14F-4D97-AF65-F5344CB8AC3E}">
        <p14:creationId xmlns:p14="http://schemas.microsoft.com/office/powerpoint/2010/main" val="393508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itle 4">
            <a:extLst>
              <a:ext uri="{FF2B5EF4-FFF2-40B4-BE49-F238E27FC236}">
                <a16:creationId xmlns:a16="http://schemas.microsoft.com/office/drawing/2014/main" id="{9633D536-27A2-A9BA-571E-E211BFDECDAF}"/>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Jon Christopher Larry, PE, CxA, LEED AP, CEM</a:t>
            </a:r>
          </a:p>
        </p:txBody>
      </p:sp>
      <p:sp>
        <p:nvSpPr>
          <p:cNvPr id="67587" name="Text Placeholder 5">
            <a:extLst>
              <a:ext uri="{FF2B5EF4-FFF2-40B4-BE49-F238E27FC236}">
                <a16:creationId xmlns:a16="http://schemas.microsoft.com/office/drawing/2014/main" id="{C3E5F37F-E568-C917-8549-EA418F7166FF}"/>
              </a:ext>
            </a:extLst>
          </p:cNvPr>
          <p:cNvSpPr>
            <a:spLocks noGrp="1" noChangeArrowheads="1"/>
          </p:cNvSpPr>
          <p:nvPr>
            <p:ph type="body" sz="quarter" idx="4294967295"/>
          </p:nvPr>
        </p:nvSpPr>
        <p:spPr>
          <a:xfrm>
            <a:off x="3687691" y="1165731"/>
            <a:ext cx="7339662" cy="4638025"/>
          </a:xfrm>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spcBef>
                <a:spcPts val="900"/>
              </a:spcBef>
            </a:pPr>
            <a:r>
              <a:rPr lang="en-US" altLang="en-US" sz="2045" b="1" dirty="0"/>
              <a:t>Exp US Services Inc. </a:t>
            </a:r>
            <a:r>
              <a:rPr lang="en-US" altLang="en-US" sz="2045" dirty="0"/>
              <a:t>- </a:t>
            </a:r>
            <a:r>
              <a:rPr lang="en-US" altLang="en-US" sz="2045" b="0" dirty="0"/>
              <a:t>Director of Solutions</a:t>
            </a:r>
          </a:p>
          <a:p>
            <a:pPr>
              <a:spcBef>
                <a:spcPts val="900"/>
              </a:spcBef>
            </a:pPr>
            <a:r>
              <a:rPr lang="en-US" altLang="en-US" sz="2045" b="0" dirty="0"/>
              <a:t>35 years of comprehensive experience on energy-efficient high-performance smart and intelligent buildings. </a:t>
            </a:r>
          </a:p>
          <a:p>
            <a:pPr>
              <a:spcBef>
                <a:spcPts val="900"/>
              </a:spcBef>
            </a:pPr>
            <a:r>
              <a:rPr lang="en-US" altLang="en-US" sz="2045" b="1" dirty="0"/>
              <a:t>CABA </a:t>
            </a:r>
            <a:r>
              <a:rPr lang="en-US" altLang="en-US" sz="2045" b="0" dirty="0"/>
              <a:t>– Vice-Chair of CABA IBC, Chair of (BIQ) Building Intelligence Quotient and Zero Energy Consortium Committees.  </a:t>
            </a:r>
          </a:p>
          <a:p>
            <a:pPr>
              <a:spcBef>
                <a:spcPts val="900"/>
              </a:spcBef>
            </a:pPr>
            <a:r>
              <a:rPr lang="en-US" altLang="en-US" sz="2045" b="1" dirty="0"/>
              <a:t>AEE </a:t>
            </a:r>
            <a:r>
              <a:rPr lang="en-US" altLang="en-US" sz="2045" b="0" dirty="0"/>
              <a:t>– Past President and named “</a:t>
            </a:r>
            <a:r>
              <a:rPr lang="en-US" altLang="en-US" sz="2045" b="0" i="1" dirty="0"/>
              <a:t>Energy Engineer of the Year 2000</a:t>
            </a:r>
            <a:r>
              <a:rPr lang="en-US" altLang="en-US" sz="2045" b="0" dirty="0"/>
              <a:t>” by the Association of Energy Engineers (AEE) </a:t>
            </a:r>
          </a:p>
          <a:p>
            <a:pPr>
              <a:spcBef>
                <a:spcPts val="900"/>
              </a:spcBef>
            </a:pPr>
            <a:r>
              <a:rPr lang="en-US" altLang="en-US" sz="2045" b="1" dirty="0"/>
              <a:t>ASHRAE </a:t>
            </a:r>
            <a:r>
              <a:rPr lang="en-US" altLang="en-US" sz="2045" b="0" dirty="0"/>
              <a:t>- Chairman of  Technology, Energy and Governmental Activities, Chapter Technology Transfer Committees.</a:t>
            </a:r>
          </a:p>
          <a:p>
            <a:pPr>
              <a:spcBef>
                <a:spcPts val="900"/>
              </a:spcBef>
            </a:pPr>
            <a:r>
              <a:rPr lang="en-US" altLang="en-US" sz="2045" b="1" dirty="0"/>
              <a:t>NIST GCTC </a:t>
            </a:r>
            <a:r>
              <a:rPr lang="en-US" altLang="en-US" sz="2045" b="0" dirty="0"/>
              <a:t>SBSC - Chairperson for the National Institute of Standards and Technology (NIST) Global Cities Team Challenge (GCTC) on Smart Buildings and Smart Cities (SBSC).</a:t>
            </a:r>
          </a:p>
        </p:txBody>
      </p:sp>
      <p:pic>
        <p:nvPicPr>
          <p:cNvPr id="67589" name="Picture 6" descr="image002">
            <a:extLst>
              <a:ext uri="{FF2B5EF4-FFF2-40B4-BE49-F238E27FC236}">
                <a16:creationId xmlns:a16="http://schemas.microsoft.com/office/drawing/2014/main" id="{003F4DDA-09C3-2C31-4D18-9A11BA5B7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23" t="2231" r="20091" b="36357"/>
          <a:stretch>
            <a:fillRect/>
          </a:stretch>
        </p:blipFill>
        <p:spPr bwMode="auto">
          <a:xfrm>
            <a:off x="1511011" y="1874693"/>
            <a:ext cx="1887682" cy="2384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7590" name="TextBox 9">
            <a:extLst>
              <a:ext uri="{FF2B5EF4-FFF2-40B4-BE49-F238E27FC236}">
                <a16:creationId xmlns:a16="http://schemas.microsoft.com/office/drawing/2014/main" id="{93AC85BC-4216-1E6E-CF2F-BA07A1935132}"/>
              </a:ext>
            </a:extLst>
          </p:cNvPr>
          <p:cNvSpPr txBox="1">
            <a:spLocks noChangeArrowheads="1"/>
          </p:cNvSpPr>
          <p:nvPr/>
        </p:nvSpPr>
        <p:spPr bwMode="auto">
          <a:xfrm>
            <a:off x="1443903" y="1295617"/>
            <a:ext cx="1870364" cy="42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spcBef>
                <a:spcPct val="0"/>
              </a:spcBef>
              <a:buClrTx/>
              <a:buFontTx/>
              <a:buNone/>
            </a:pPr>
            <a:r>
              <a:rPr lang="en-US" altLang="en-US" sz="2131">
                <a:cs typeface="Arial" panose="020B0604020202020204" pitchFamily="34" charset="0"/>
              </a:rPr>
              <a:t>Experience</a:t>
            </a:r>
          </a:p>
        </p:txBody>
      </p:sp>
      <p:pic>
        <p:nvPicPr>
          <p:cNvPr id="2" name="Picture 3">
            <a:extLst>
              <a:ext uri="{FF2B5EF4-FFF2-40B4-BE49-F238E27FC236}">
                <a16:creationId xmlns:a16="http://schemas.microsoft.com/office/drawing/2014/main" id="{4E46566D-F57A-4A01-A754-8761B7D1A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58621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itle 4">
            <a:extLst>
              <a:ext uri="{FF2B5EF4-FFF2-40B4-BE49-F238E27FC236}">
                <a16:creationId xmlns:a16="http://schemas.microsoft.com/office/drawing/2014/main" id="{A5D15CDA-511C-A9CC-3141-890E07A62F87}"/>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Stephen Holicky</a:t>
            </a:r>
          </a:p>
        </p:txBody>
      </p:sp>
      <p:sp>
        <p:nvSpPr>
          <p:cNvPr id="68611" name="Text Placeholder 5">
            <a:extLst>
              <a:ext uri="{FF2B5EF4-FFF2-40B4-BE49-F238E27FC236}">
                <a16:creationId xmlns:a16="http://schemas.microsoft.com/office/drawing/2014/main" id="{72529292-A773-8F5E-3323-E1A5949A0EC7}"/>
              </a:ext>
            </a:extLst>
          </p:cNvPr>
          <p:cNvSpPr>
            <a:spLocks noGrp="1" noChangeArrowheads="1"/>
          </p:cNvSpPr>
          <p:nvPr>
            <p:ph type="body" sz="quarter" idx="4294967295"/>
          </p:nvPr>
        </p:nvSpPr>
        <p:spPr>
          <a:xfrm>
            <a:off x="3687691" y="1165731"/>
            <a:ext cx="7339662" cy="4638025"/>
          </a:xfrm>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spcBef>
                <a:spcPts val="1800"/>
              </a:spcBef>
            </a:pPr>
            <a:r>
              <a:rPr lang="en-US" altLang="en-US" sz="2045" dirty="0"/>
              <a:t>Director of Product Management </a:t>
            </a:r>
            <a:r>
              <a:rPr lang="en-US" altLang="en-US" sz="2045" b="0" dirty="0"/>
              <a:t>- Tridium, Inc.</a:t>
            </a:r>
          </a:p>
          <a:p>
            <a:pPr>
              <a:spcBef>
                <a:spcPts val="1800"/>
              </a:spcBef>
            </a:pPr>
            <a:r>
              <a:rPr lang="en-US" altLang="en-US" sz="2045" b="0" dirty="0"/>
              <a:t>15 years of experience in building control systems and advanced interface solutions for smart and intelligent buildings. </a:t>
            </a:r>
          </a:p>
          <a:p>
            <a:pPr>
              <a:spcBef>
                <a:spcPts val="1800"/>
              </a:spcBef>
            </a:pPr>
            <a:r>
              <a:rPr lang="en-US" altLang="en-US" sz="2045" b="0" dirty="0"/>
              <a:t>Design and Construction experience in advanced control systems</a:t>
            </a:r>
          </a:p>
          <a:p>
            <a:pPr>
              <a:spcBef>
                <a:spcPts val="1800"/>
              </a:spcBef>
            </a:pPr>
            <a:r>
              <a:rPr lang="en-US" altLang="en-US" sz="2045" b="0" dirty="0"/>
              <a:t>Responsible for overall strategy, product planning, marketing, and financials for all products built on the Niagara Framework. Works closely with customers, engineering teams, and business stakeholders to define, manage and deliver a product roadmap and vision which impacts over 1 million instances worldwide”. </a:t>
            </a:r>
          </a:p>
        </p:txBody>
      </p:sp>
      <p:sp>
        <p:nvSpPr>
          <p:cNvPr id="68613" name="TextBox 9">
            <a:extLst>
              <a:ext uri="{FF2B5EF4-FFF2-40B4-BE49-F238E27FC236}">
                <a16:creationId xmlns:a16="http://schemas.microsoft.com/office/drawing/2014/main" id="{7C343BB9-6DC3-7051-7681-8C1F0F0F018F}"/>
              </a:ext>
            </a:extLst>
          </p:cNvPr>
          <p:cNvSpPr txBox="1">
            <a:spLocks noChangeArrowheads="1"/>
          </p:cNvSpPr>
          <p:nvPr/>
        </p:nvSpPr>
        <p:spPr bwMode="auto">
          <a:xfrm>
            <a:off x="1443903" y="1295617"/>
            <a:ext cx="1870364" cy="42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spcBef>
                <a:spcPct val="0"/>
              </a:spcBef>
              <a:buClrTx/>
              <a:buFontTx/>
              <a:buNone/>
            </a:pPr>
            <a:r>
              <a:rPr lang="en-US" altLang="en-US" sz="2131">
                <a:cs typeface="Arial" panose="020B0604020202020204" pitchFamily="34" charset="0"/>
              </a:rPr>
              <a:t>Experience</a:t>
            </a:r>
          </a:p>
        </p:txBody>
      </p:sp>
      <p:pic>
        <p:nvPicPr>
          <p:cNvPr id="68614" name="Picture Placeholder 15">
            <a:extLst>
              <a:ext uri="{FF2B5EF4-FFF2-40B4-BE49-F238E27FC236}">
                <a16:creationId xmlns:a16="http://schemas.microsoft.com/office/drawing/2014/main" id="{E68891D6-00F6-9249-F3CF-3187E3E05B41}"/>
              </a:ext>
            </a:extLst>
          </p:cNvPr>
          <p:cNvPicPr>
            <a:picLocks noChangeAspect="1"/>
          </p:cNvPicPr>
          <p:nvPr/>
        </p:nvPicPr>
        <p:blipFill>
          <a:blip r:embed="rId3">
            <a:extLst>
              <a:ext uri="{28A0092B-C50C-407E-A947-70E740481C1C}">
                <a14:useLocalDpi xmlns:a14="http://schemas.microsoft.com/office/drawing/2010/main" val="0"/>
              </a:ext>
            </a:extLst>
          </a:blip>
          <a:srcRect l="13918" r="13918"/>
          <a:stretch>
            <a:fillRect/>
          </a:stretch>
        </p:blipFill>
        <p:spPr bwMode="auto">
          <a:xfrm>
            <a:off x="1562966" y="2035969"/>
            <a:ext cx="1870364" cy="2072770"/>
          </a:xfrm>
          <a:prstGeom prst="rect">
            <a:avLst/>
          </a:prstGeom>
          <a:noFill/>
          <a:ln w="38100">
            <a:solidFill>
              <a:srgbClr val="ED8B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60A4ED9E-475C-41D0-A22F-90F5C0B1D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58022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5A5F-A4D4-737B-2E0A-ED100833CA8B}"/>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Journey Williams </a:t>
            </a:r>
            <a:endParaRPr lang="en-US" dirty="0"/>
          </a:p>
        </p:txBody>
      </p:sp>
      <p:pic>
        <p:nvPicPr>
          <p:cNvPr id="69635" name="Picture 4">
            <a:extLst>
              <a:ext uri="{FF2B5EF4-FFF2-40B4-BE49-F238E27FC236}">
                <a16:creationId xmlns:a16="http://schemas.microsoft.com/office/drawing/2014/main" id="{45E16F2F-EB87-DA1E-68F9-39E66D196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44" t="11691" r="12183" b="17462"/>
          <a:stretch>
            <a:fillRect/>
          </a:stretch>
        </p:blipFill>
        <p:spPr bwMode="auto">
          <a:xfrm>
            <a:off x="1596520" y="2166938"/>
            <a:ext cx="1651722" cy="20413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36" name="TextBox 6">
            <a:extLst>
              <a:ext uri="{FF2B5EF4-FFF2-40B4-BE49-F238E27FC236}">
                <a16:creationId xmlns:a16="http://schemas.microsoft.com/office/drawing/2014/main" id="{22D96FC3-9E87-B272-C163-985C282FE273}"/>
              </a:ext>
            </a:extLst>
          </p:cNvPr>
          <p:cNvSpPr txBox="1">
            <a:spLocks noChangeArrowheads="1"/>
          </p:cNvSpPr>
          <p:nvPr/>
        </p:nvSpPr>
        <p:spPr bwMode="auto">
          <a:xfrm>
            <a:off x="1596520" y="1255569"/>
            <a:ext cx="5299364" cy="42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r>
              <a:rPr lang="en-US" altLang="en-US" sz="2131">
                <a:cs typeface="Arial" panose="020B0604020202020204" pitchFamily="34" charset="0"/>
              </a:rPr>
              <a:t>Experience</a:t>
            </a:r>
          </a:p>
        </p:txBody>
      </p:sp>
      <p:sp>
        <p:nvSpPr>
          <p:cNvPr id="8" name="Text Placeholder 5">
            <a:extLst>
              <a:ext uri="{FF2B5EF4-FFF2-40B4-BE49-F238E27FC236}">
                <a16:creationId xmlns:a16="http://schemas.microsoft.com/office/drawing/2014/main" id="{C8735485-A8E8-285C-B741-E7189A9D99A9}"/>
              </a:ext>
            </a:extLst>
          </p:cNvPr>
          <p:cNvSpPr txBox="1">
            <a:spLocks/>
          </p:cNvSpPr>
          <p:nvPr/>
        </p:nvSpPr>
        <p:spPr bwMode="auto">
          <a:xfrm>
            <a:off x="3687691" y="1165731"/>
            <a:ext cx="7339662" cy="4638025"/>
          </a:xfrm>
          <a:prstGeom prst="rect">
            <a:avLst/>
          </a:prstGeom>
          <a:noFill/>
          <a:ln>
            <a:noFill/>
          </a:ln>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342900" indent="-342900">
              <a:spcBef>
                <a:spcPts val="1800"/>
              </a:spcBef>
              <a:buFont typeface="Arial" panose="020B0604020202020204" pitchFamily="34" charset="0"/>
              <a:buChar char="•"/>
              <a:defRPr/>
            </a:pPr>
            <a:r>
              <a:rPr lang="en-US" altLang="en-US" sz="2045" kern="0" dirty="0"/>
              <a:t>Vice President  - Project Feasibility &amp; Technology Support </a:t>
            </a:r>
            <a:r>
              <a:rPr lang="en-US" altLang="en-US" sz="2045" b="0" kern="0" dirty="0"/>
              <a:t>- Tapa.</a:t>
            </a:r>
          </a:p>
          <a:p>
            <a:pPr marL="342900" indent="-342900">
              <a:spcBef>
                <a:spcPts val="1800"/>
              </a:spcBef>
              <a:buFont typeface="Arial" panose="020B0604020202020204" pitchFamily="34" charset="0"/>
              <a:buChar char="•"/>
              <a:defRPr/>
            </a:pPr>
            <a:r>
              <a:rPr lang="en-US" altLang="en-US" sz="2045" b="0" kern="0" dirty="0"/>
              <a:t>25 years of experience in building control systems and advanced interface solutions for smart and intelligent buildings. </a:t>
            </a:r>
          </a:p>
          <a:p>
            <a:pPr marL="342900" indent="-342900">
              <a:spcBef>
                <a:spcPts val="1800"/>
              </a:spcBef>
              <a:buFont typeface="Arial" panose="020B0604020202020204" pitchFamily="34" charset="0"/>
              <a:buChar char="•"/>
              <a:defRPr/>
            </a:pPr>
            <a:r>
              <a:rPr lang="en-US" altLang="en-US" sz="2045" b="0" kern="0" dirty="0"/>
              <a:t>Product expertise with Distech and other interface devices.</a:t>
            </a:r>
          </a:p>
          <a:p>
            <a:pPr marL="342900" indent="-342900">
              <a:spcBef>
                <a:spcPts val="1800"/>
              </a:spcBef>
              <a:buFont typeface="Arial" panose="020B0604020202020204" pitchFamily="34" charset="0"/>
              <a:buChar char="•"/>
              <a:defRPr/>
            </a:pPr>
            <a:r>
              <a:rPr lang="en-US" altLang="en-US" sz="2045" b="0" kern="0" dirty="0"/>
              <a:t>Smart Building Technologies, Vice President providing computerized, intelligent control systems. factory-certified in Tridium, American </a:t>
            </a:r>
            <a:r>
              <a:rPr lang="en-US" altLang="en-US" sz="2045" b="0" kern="0" dirty="0" err="1"/>
              <a:t>Automatrix</a:t>
            </a:r>
            <a:r>
              <a:rPr lang="en-US" altLang="en-US" sz="2045" b="0" kern="0" dirty="0"/>
              <a:t> and Distech Controls HVAC Control Platforms, and is expertly qualified in installing, maintaining, and upgrading all major brands of building, mechanical, automation, and control systems. </a:t>
            </a:r>
          </a:p>
        </p:txBody>
      </p:sp>
      <p:pic>
        <p:nvPicPr>
          <p:cNvPr id="3" name="Picture 3">
            <a:extLst>
              <a:ext uri="{FF2B5EF4-FFF2-40B4-BE49-F238E27FC236}">
                <a16:creationId xmlns:a16="http://schemas.microsoft.com/office/drawing/2014/main" id="{6B7BC5D0-E052-4A56-B8E8-1137C3F87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9323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5B1585-CBEC-1B61-4EEB-A6BB80E920DF}"/>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Why do we need Intelligent – Smart Buildings</a:t>
            </a:r>
            <a:endParaRPr lang="en-US" dirty="0"/>
          </a:p>
        </p:txBody>
      </p:sp>
      <p:sp>
        <p:nvSpPr>
          <p:cNvPr id="6" name="Text Placeholder 5">
            <a:extLst>
              <a:ext uri="{FF2B5EF4-FFF2-40B4-BE49-F238E27FC236}">
                <a16:creationId xmlns:a16="http://schemas.microsoft.com/office/drawing/2014/main" id="{2590D3DB-BBB0-0CB9-9E1E-A0439DD996F8}"/>
              </a:ext>
            </a:extLst>
          </p:cNvPr>
          <p:cNvSpPr txBox="1">
            <a:spLocks/>
          </p:cNvSpPr>
          <p:nvPr/>
        </p:nvSpPr>
        <p:spPr bwMode="auto">
          <a:xfrm>
            <a:off x="1831398" y="1165731"/>
            <a:ext cx="9195955" cy="4638025"/>
          </a:xfrm>
          <a:prstGeom prst="rect">
            <a:avLst/>
          </a:prstGeom>
          <a:noFill/>
          <a:ln>
            <a:noFill/>
          </a:ln>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342900" indent="-342900">
              <a:spcBef>
                <a:spcPts val="1200"/>
              </a:spcBef>
              <a:buFont typeface="Arial" panose="020B0604020202020204" pitchFamily="34" charset="0"/>
              <a:buChar char="•"/>
              <a:defRPr/>
            </a:pPr>
            <a:r>
              <a:rPr lang="en-US" altLang="en-US" sz="2045" b="0" kern="0" dirty="0"/>
              <a:t>Definition CABA:</a:t>
            </a:r>
          </a:p>
          <a:p>
            <a:pPr marL="342900" indent="-342900">
              <a:spcBef>
                <a:spcPts val="1200"/>
              </a:spcBef>
              <a:buFont typeface="Arial" panose="020B0604020202020204" pitchFamily="34" charset="0"/>
              <a:buChar char="•"/>
              <a:defRPr/>
            </a:pPr>
            <a:r>
              <a:rPr lang="en-US" altLang="en-US" sz="2045" b="0" kern="0" dirty="0"/>
              <a:t>An intelligent building gives building owners the flexibility to integrate individual building systems to deliver an enhanced working or living environment for occupants, and optimal equipment functionality and better management of resources for owners.</a:t>
            </a:r>
            <a:r>
              <a:rPr lang="en-US" altLang="en-US" sz="2045" b="0" kern="0" baseline="30000" dirty="0"/>
              <a:t>1</a:t>
            </a:r>
          </a:p>
          <a:p>
            <a:pPr marL="342900" indent="-342900">
              <a:spcBef>
                <a:spcPts val="1200"/>
              </a:spcBef>
              <a:buFont typeface="Arial" panose="020B0604020202020204" pitchFamily="34" charset="0"/>
              <a:buChar char="•"/>
              <a:defRPr/>
            </a:pPr>
            <a:r>
              <a:rPr lang="en-US" altLang="en-US" sz="2045" b="0" kern="0" dirty="0"/>
              <a:t>Needs or benefits:</a:t>
            </a:r>
          </a:p>
          <a:p>
            <a:pPr marL="683057" lvl="1" indent="-342900">
              <a:spcBef>
                <a:spcPts val="1200"/>
              </a:spcBef>
              <a:buFont typeface="Arial Narrow" panose="020B0606020202030204" pitchFamily="34" charset="0"/>
              <a:buChar char="−"/>
              <a:defRPr/>
            </a:pPr>
            <a:r>
              <a:rPr lang="en-US" altLang="en-US" sz="1841" b="0" kern="0" dirty="0"/>
              <a:t>Better performance</a:t>
            </a:r>
          </a:p>
          <a:p>
            <a:pPr marL="683057" lvl="1" indent="-342900">
              <a:spcBef>
                <a:spcPts val="1200"/>
              </a:spcBef>
              <a:buFont typeface="Arial Narrow" panose="020B0606020202030204" pitchFamily="34" charset="0"/>
              <a:buChar char="−"/>
              <a:defRPr/>
            </a:pPr>
            <a:r>
              <a:rPr lang="en-US" altLang="en-US" sz="1841" b="0" kern="0" dirty="0"/>
              <a:t>Interoperability</a:t>
            </a:r>
          </a:p>
          <a:p>
            <a:pPr marL="683057" lvl="1" indent="-342900">
              <a:spcBef>
                <a:spcPts val="1200"/>
              </a:spcBef>
              <a:buFont typeface="Arial Narrow" panose="020B0606020202030204" pitchFamily="34" charset="0"/>
              <a:buChar char="−"/>
              <a:defRPr/>
            </a:pPr>
            <a:r>
              <a:rPr lang="en-US" altLang="en-US" sz="1841" b="0" kern="0" dirty="0"/>
              <a:t>Occupant Satisfaction</a:t>
            </a:r>
          </a:p>
          <a:p>
            <a:pPr marL="683057" lvl="1" indent="-342900">
              <a:spcBef>
                <a:spcPts val="1200"/>
              </a:spcBef>
              <a:buFont typeface="Arial Narrow" panose="020B0606020202030204" pitchFamily="34" charset="0"/>
              <a:buChar char="−"/>
              <a:defRPr/>
            </a:pPr>
            <a:r>
              <a:rPr lang="en-US" altLang="en-US" sz="1841" b="0" kern="0" dirty="0"/>
              <a:t>Return of Investment</a:t>
            </a:r>
          </a:p>
          <a:p>
            <a:pPr>
              <a:defRPr/>
            </a:pPr>
            <a:endParaRPr lang="en-US" altLang="en-US" sz="2045" b="0" kern="0" baseline="30000" dirty="0"/>
          </a:p>
        </p:txBody>
      </p:sp>
      <p:pic>
        <p:nvPicPr>
          <p:cNvPr id="2" name="Picture 3">
            <a:extLst>
              <a:ext uri="{FF2B5EF4-FFF2-40B4-BE49-F238E27FC236}">
                <a16:creationId xmlns:a16="http://schemas.microsoft.com/office/drawing/2014/main" id="{D5A405FC-D4FB-4A41-8BD5-38A8CE789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36043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72CB-25A0-BD3C-5FE9-A9BCFC320D40}"/>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2727" b="1" kern="1200" dirty="0">
                <a:solidFill>
                  <a:srgbClr val="C00000"/>
                </a:solidFill>
                <a:effectLst>
                  <a:outerShdw blurRad="38100" dist="38100" dir="2700000" algn="tl">
                    <a:srgbClr val="000000">
                      <a:alpha val="43137"/>
                    </a:srgbClr>
                  </a:outerShdw>
                </a:effectLst>
                <a:latin typeface="Arial"/>
                <a:cs typeface="Arial" pitchFamily="34" charset="0"/>
              </a:rPr>
              <a:t> The holistic approach</a:t>
            </a:r>
            <a:endParaRPr lang="en-US" dirty="0">
              <a:solidFill>
                <a:srgbClr val="FF0000"/>
              </a:solidFill>
            </a:endParaRPr>
          </a:p>
        </p:txBody>
      </p:sp>
      <p:sp>
        <p:nvSpPr>
          <p:cNvPr id="5" name="Text Placeholder 5">
            <a:extLst>
              <a:ext uri="{FF2B5EF4-FFF2-40B4-BE49-F238E27FC236}">
                <a16:creationId xmlns:a16="http://schemas.microsoft.com/office/drawing/2014/main" id="{29D5028A-730B-066D-690B-50FCC79638BA}"/>
              </a:ext>
            </a:extLst>
          </p:cNvPr>
          <p:cNvSpPr txBox="1">
            <a:spLocks/>
          </p:cNvSpPr>
          <p:nvPr/>
        </p:nvSpPr>
        <p:spPr bwMode="auto">
          <a:xfrm>
            <a:off x="1264227" y="1319428"/>
            <a:ext cx="9651640" cy="4477833"/>
          </a:xfrm>
          <a:prstGeom prst="rect">
            <a:avLst/>
          </a:prstGeom>
          <a:noFill/>
          <a:ln>
            <a:noFill/>
          </a:ln>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342900" indent="-342900">
              <a:spcBef>
                <a:spcPts val="1200"/>
              </a:spcBef>
              <a:buFont typeface="Arial" panose="020B0604020202020204" pitchFamily="34" charset="0"/>
              <a:buChar char="•"/>
              <a:defRPr/>
            </a:pPr>
            <a:r>
              <a:rPr lang="en-US" altLang="en-US" sz="2045" b="0" kern="0" dirty="0"/>
              <a:t>Educate building owners, architects and Contractors.</a:t>
            </a:r>
          </a:p>
          <a:p>
            <a:pPr marL="342900" indent="-342900">
              <a:spcBef>
                <a:spcPts val="1200"/>
              </a:spcBef>
              <a:buFont typeface="Arial" panose="020B0604020202020204" pitchFamily="34" charset="0"/>
              <a:buChar char="•"/>
              <a:defRPr/>
            </a:pPr>
            <a:r>
              <a:rPr lang="en-US" altLang="en-US" sz="2045" b="0" kern="0" dirty="0"/>
              <a:t>Discuss the huge benefits to connected buildings.</a:t>
            </a:r>
          </a:p>
          <a:p>
            <a:pPr marL="342900" indent="-342900">
              <a:spcBef>
                <a:spcPts val="1200"/>
              </a:spcBef>
              <a:buFont typeface="Arial" panose="020B0604020202020204" pitchFamily="34" charset="0"/>
              <a:buChar char="•"/>
              <a:defRPr/>
            </a:pPr>
            <a:r>
              <a:rPr lang="en-US" altLang="en-US" sz="2045" b="0" kern="0" dirty="0"/>
              <a:t>Set and plan and foundation. Short cuts never maximize the opportunity, don’t let vendors direct the design.</a:t>
            </a:r>
          </a:p>
          <a:p>
            <a:pPr marL="342900" indent="-342900">
              <a:spcBef>
                <a:spcPts val="1200"/>
              </a:spcBef>
              <a:buFont typeface="Arial" panose="020B0604020202020204" pitchFamily="34" charset="0"/>
              <a:buChar char="•"/>
              <a:defRPr/>
            </a:pPr>
            <a:r>
              <a:rPr lang="en-US" altLang="en-US" sz="2045" b="0" kern="0" dirty="0"/>
              <a:t>Educate Contractors on integrated systems. There is a greater need for coordination and the change in bidding, budgeting and management.</a:t>
            </a:r>
          </a:p>
          <a:p>
            <a:pPr marL="342900" indent="-342900">
              <a:spcBef>
                <a:spcPts val="1200"/>
              </a:spcBef>
              <a:buFont typeface="Arial" panose="020B0604020202020204" pitchFamily="34" charset="0"/>
              <a:buChar char="•"/>
              <a:defRPr/>
            </a:pPr>
            <a:r>
              <a:rPr lang="en-US" altLang="en-US" sz="2045" b="0" kern="0" dirty="0"/>
              <a:t>Use Division 25 which addresses the Integrated Automation Systems (IAS). </a:t>
            </a:r>
          </a:p>
          <a:p>
            <a:pPr marL="342900" indent="-342900">
              <a:spcBef>
                <a:spcPts val="1200"/>
              </a:spcBef>
              <a:buFont typeface="Arial" panose="020B0604020202020204" pitchFamily="34" charset="0"/>
              <a:buChar char="•"/>
              <a:defRPr/>
            </a:pPr>
            <a:r>
              <a:rPr lang="en-US" altLang="en-US" sz="2045" b="0" kern="0" dirty="0"/>
              <a:t>Use a Master System Integrator to lead the IAS design and coordination.</a:t>
            </a:r>
          </a:p>
          <a:p>
            <a:pPr marL="342900" indent="-342900">
              <a:spcBef>
                <a:spcPts val="1200"/>
              </a:spcBef>
              <a:buFont typeface="Arial" panose="020B0604020202020204" pitchFamily="34" charset="0"/>
              <a:buChar char="•"/>
              <a:defRPr/>
            </a:pPr>
            <a:r>
              <a:rPr lang="en-US" altLang="en-US" sz="2045" b="0" kern="0" dirty="0"/>
              <a:t>The contractor should have a System Integration contractor responsible for the IAS scope of work. </a:t>
            </a:r>
          </a:p>
        </p:txBody>
      </p:sp>
      <p:pic>
        <p:nvPicPr>
          <p:cNvPr id="3" name="Picture 3">
            <a:extLst>
              <a:ext uri="{FF2B5EF4-FFF2-40B4-BE49-F238E27FC236}">
                <a16:creationId xmlns:a16="http://schemas.microsoft.com/office/drawing/2014/main" id="{58760C3A-0DED-49AB-B4AE-D7C576195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7787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6E5E48-B243-6540-0687-D049BA95265E}"/>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Holistic approach to integrated buildings </a:t>
            </a:r>
            <a:endParaRPr lang="en-US" dirty="0"/>
          </a:p>
        </p:txBody>
      </p:sp>
      <p:sp>
        <p:nvSpPr>
          <p:cNvPr id="6" name="Text Placeholder 5">
            <a:extLst>
              <a:ext uri="{FF2B5EF4-FFF2-40B4-BE49-F238E27FC236}">
                <a16:creationId xmlns:a16="http://schemas.microsoft.com/office/drawing/2014/main" id="{6E93F0E7-CA7F-5EC3-32CC-CFA138ACBC20}"/>
              </a:ext>
            </a:extLst>
          </p:cNvPr>
          <p:cNvSpPr txBox="1">
            <a:spLocks/>
          </p:cNvSpPr>
          <p:nvPr/>
        </p:nvSpPr>
        <p:spPr bwMode="auto">
          <a:xfrm>
            <a:off x="1524000" y="1165731"/>
            <a:ext cx="9503352" cy="4638025"/>
          </a:xfrm>
          <a:prstGeom prst="rect">
            <a:avLst/>
          </a:prstGeom>
          <a:noFill/>
          <a:ln>
            <a:noFill/>
          </a:ln>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342900" indent="-342900">
              <a:spcBef>
                <a:spcPts val="600"/>
              </a:spcBef>
              <a:buFont typeface="Arial" panose="020B0604020202020204" pitchFamily="34" charset="0"/>
              <a:buChar char="•"/>
              <a:defRPr/>
            </a:pPr>
            <a:r>
              <a:rPr lang="en-US" altLang="en-US" sz="2045" b="0" kern="0" dirty="0"/>
              <a:t>Start with a well-designed, security network framework where all OT systems communicate. </a:t>
            </a:r>
          </a:p>
          <a:p>
            <a:pPr marL="342900" indent="-342900">
              <a:spcBef>
                <a:spcPts val="600"/>
              </a:spcBef>
              <a:buFont typeface="Arial" panose="020B0604020202020204" pitchFamily="34" charset="0"/>
              <a:buChar char="•"/>
              <a:defRPr/>
            </a:pPr>
            <a:r>
              <a:rPr lang="en-US" altLang="en-US" sz="2045" b="0" kern="0" dirty="0"/>
              <a:t>Design around Open Systems:</a:t>
            </a:r>
          </a:p>
          <a:p>
            <a:pPr marL="683057" lvl="1" indent="-342900">
              <a:spcBef>
                <a:spcPts val="600"/>
              </a:spcBef>
              <a:buFont typeface="Arial Narrow" panose="020B0606020202030204" pitchFamily="34" charset="0"/>
              <a:buChar char="−"/>
              <a:defRPr/>
            </a:pPr>
            <a:r>
              <a:rPr lang="en-US" altLang="en-US" sz="1841" b="0" kern="0" dirty="0"/>
              <a:t>Open Protocol</a:t>
            </a:r>
          </a:p>
          <a:p>
            <a:pPr marL="683057" lvl="1" indent="-342900">
              <a:spcBef>
                <a:spcPts val="600"/>
              </a:spcBef>
              <a:buFont typeface="Arial Narrow" panose="020B0606020202030204" pitchFamily="34" charset="0"/>
              <a:buChar char="−"/>
              <a:defRPr/>
            </a:pPr>
            <a:r>
              <a:rPr lang="en-US" altLang="en-US" sz="1841" b="0" kern="0" dirty="0"/>
              <a:t>Open Products</a:t>
            </a:r>
          </a:p>
          <a:p>
            <a:pPr marL="683057" lvl="1" indent="-342900">
              <a:spcBef>
                <a:spcPts val="600"/>
              </a:spcBef>
              <a:buFont typeface="Arial Narrow" panose="020B0606020202030204" pitchFamily="34" charset="0"/>
              <a:buChar char="−"/>
              <a:defRPr/>
            </a:pPr>
            <a:r>
              <a:rPr lang="en-US" altLang="en-US" sz="1841" b="0" kern="0" dirty="0"/>
              <a:t>Open Delivery </a:t>
            </a:r>
          </a:p>
          <a:p>
            <a:pPr marL="683057" lvl="1" indent="-342900">
              <a:spcBef>
                <a:spcPts val="600"/>
              </a:spcBef>
              <a:buFont typeface="Arial Narrow" panose="020B0606020202030204" pitchFamily="34" charset="0"/>
              <a:buChar char="−"/>
              <a:defRPr/>
            </a:pPr>
            <a:r>
              <a:rPr lang="en-US" altLang="en-US" sz="1841" b="0" kern="0" dirty="0"/>
              <a:t>Open Services and Support</a:t>
            </a:r>
          </a:p>
          <a:p>
            <a:pPr marL="342900" indent="-342900">
              <a:spcBef>
                <a:spcPts val="600"/>
              </a:spcBef>
              <a:buFont typeface="Arial" panose="020B0604020202020204" pitchFamily="34" charset="0"/>
              <a:buChar char="•"/>
              <a:defRPr/>
            </a:pPr>
            <a:r>
              <a:rPr lang="en-US" altLang="en-US" sz="2045" b="0" kern="0" dirty="0"/>
              <a:t>Every project is different and to maximize result get building owners and users involved and focus on KPI.</a:t>
            </a:r>
          </a:p>
          <a:p>
            <a:pPr marL="342900" indent="-342900">
              <a:spcBef>
                <a:spcPts val="600"/>
              </a:spcBef>
              <a:buFont typeface="Arial" panose="020B0604020202020204" pitchFamily="34" charset="0"/>
              <a:buChar char="•"/>
              <a:defRPr/>
            </a:pPr>
            <a:r>
              <a:rPr lang="en-US" altLang="en-US" sz="2045" b="0" kern="0" dirty="0"/>
              <a:t>Build a core team of professionals experienced in IB/SB – over communicate.</a:t>
            </a:r>
          </a:p>
          <a:p>
            <a:pPr marL="342900" indent="-342900">
              <a:spcBef>
                <a:spcPts val="600"/>
              </a:spcBef>
              <a:buFont typeface="Arial" panose="020B0604020202020204" pitchFamily="34" charset="0"/>
              <a:buChar char="•"/>
              <a:defRPr/>
            </a:pPr>
            <a:r>
              <a:rPr lang="en-US" altLang="en-US" sz="2045" b="0" kern="0" dirty="0"/>
              <a:t>All IB/SB should have a tenant master specification for tenant fit outs to ensure an integrated solution</a:t>
            </a:r>
          </a:p>
          <a:p>
            <a:pPr marL="342900" indent="-342900">
              <a:spcBef>
                <a:spcPts val="600"/>
              </a:spcBef>
              <a:buFont typeface="Arial" panose="020B0604020202020204" pitchFamily="34" charset="0"/>
              <a:buChar char="•"/>
              <a:defRPr/>
            </a:pPr>
            <a:r>
              <a:rPr lang="en-US" altLang="en-US" sz="2045" b="0" kern="0" dirty="0"/>
              <a:t>Solution should include final commissioning and an ongoing commissioning process. </a:t>
            </a:r>
          </a:p>
        </p:txBody>
      </p:sp>
      <p:pic>
        <p:nvPicPr>
          <p:cNvPr id="2" name="Picture 3">
            <a:extLst>
              <a:ext uri="{FF2B5EF4-FFF2-40B4-BE49-F238E27FC236}">
                <a16:creationId xmlns:a16="http://schemas.microsoft.com/office/drawing/2014/main" id="{79911F38-6A41-48EA-A453-B26155305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976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E287CC-8916-9137-4EAD-820CD86FBB8C}"/>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share data and make buildings more intelligent</a:t>
            </a:r>
            <a:endParaRPr lang="en-US" dirty="0"/>
          </a:p>
        </p:txBody>
      </p:sp>
      <p:sp>
        <p:nvSpPr>
          <p:cNvPr id="6" name="Text Placeholder 5">
            <a:extLst>
              <a:ext uri="{FF2B5EF4-FFF2-40B4-BE49-F238E27FC236}">
                <a16:creationId xmlns:a16="http://schemas.microsoft.com/office/drawing/2014/main" id="{CDD22069-7CF0-1861-D6B1-5723BE8433E5}"/>
              </a:ext>
            </a:extLst>
          </p:cNvPr>
          <p:cNvSpPr txBox="1">
            <a:spLocks/>
          </p:cNvSpPr>
          <p:nvPr/>
        </p:nvSpPr>
        <p:spPr bwMode="auto">
          <a:xfrm>
            <a:off x="1344324" y="1165731"/>
            <a:ext cx="9683028" cy="4638025"/>
          </a:xfrm>
          <a:prstGeom prst="rect">
            <a:avLst/>
          </a:prstGeom>
          <a:noFill/>
          <a:ln>
            <a:noFill/>
          </a:ln>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342900" indent="-342900">
              <a:spcBef>
                <a:spcPts val="600"/>
              </a:spcBef>
              <a:buFont typeface="Arial" panose="020B0604020202020204" pitchFamily="34" charset="0"/>
              <a:buChar char="•"/>
              <a:defRPr/>
            </a:pPr>
            <a:r>
              <a:rPr lang="en-US" altLang="en-US" sz="2045" b="0" kern="0" dirty="0"/>
              <a:t>Data and conductivity will be extremely valuable but:</a:t>
            </a:r>
          </a:p>
          <a:p>
            <a:pPr marL="683057" lvl="1" indent="-342900">
              <a:spcBef>
                <a:spcPts val="600"/>
              </a:spcBef>
              <a:buFont typeface="Arial Narrow" panose="020B0606020202030204" pitchFamily="34" charset="0"/>
              <a:buChar char="−"/>
              <a:defRPr/>
            </a:pPr>
            <a:r>
              <a:rPr lang="en-US" altLang="en-US" sz="1841" b="0" kern="0" dirty="0"/>
              <a:t>Data storage will be key</a:t>
            </a:r>
          </a:p>
          <a:p>
            <a:pPr marL="1137514" lvl="2" indent="-457200">
              <a:spcBef>
                <a:spcPts val="600"/>
              </a:spcBef>
              <a:buFont typeface="Arial Narrow" panose="020B0606020202030204" pitchFamily="34" charset="0"/>
              <a:buChar char="−"/>
              <a:defRPr/>
            </a:pPr>
            <a:r>
              <a:rPr lang="en-US" altLang="en-US" sz="2727" b="0" kern="0" dirty="0"/>
              <a:t>Who, where and what</a:t>
            </a:r>
          </a:p>
          <a:p>
            <a:pPr marL="683057" lvl="1" indent="-342900">
              <a:spcBef>
                <a:spcPts val="600"/>
              </a:spcBef>
              <a:buFont typeface="Arial Narrow" panose="020B0606020202030204" pitchFamily="34" charset="0"/>
              <a:buChar char="−"/>
              <a:defRPr/>
            </a:pPr>
            <a:r>
              <a:rPr lang="en-US" altLang="en-US" sz="1841" b="0" kern="0" dirty="0"/>
              <a:t>Need a data analytics process so you don’t get overwhelmed</a:t>
            </a:r>
          </a:p>
          <a:p>
            <a:pPr marL="1137514" lvl="2" indent="-457200">
              <a:spcBef>
                <a:spcPts val="600"/>
              </a:spcBef>
              <a:buFont typeface="Arial Narrow" panose="020B0606020202030204" pitchFamily="34" charset="0"/>
              <a:buChar char="−"/>
              <a:defRPr/>
            </a:pPr>
            <a:r>
              <a:rPr lang="en-US" altLang="en-US" sz="2727" b="0" kern="0" dirty="0"/>
              <a:t>Data overload – deer in the headlights</a:t>
            </a:r>
          </a:p>
          <a:p>
            <a:pPr marL="683057" lvl="1" indent="-342900">
              <a:spcBef>
                <a:spcPts val="600"/>
              </a:spcBef>
              <a:buFont typeface="Arial Narrow" panose="020B0606020202030204" pitchFamily="34" charset="0"/>
              <a:buChar char="−"/>
              <a:defRPr/>
            </a:pPr>
            <a:r>
              <a:rPr lang="en-US" altLang="en-US" sz="1841" b="0" kern="0" dirty="0"/>
              <a:t>Determine the business case</a:t>
            </a:r>
          </a:p>
        </p:txBody>
      </p:sp>
      <p:pic>
        <p:nvPicPr>
          <p:cNvPr id="2" name="Picture 3">
            <a:extLst>
              <a:ext uri="{FF2B5EF4-FFF2-40B4-BE49-F238E27FC236}">
                <a16:creationId xmlns:a16="http://schemas.microsoft.com/office/drawing/2014/main" id="{F9619780-D165-4405-9044-37E6579C4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9342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C9E729-BBA1-FFF2-8300-D92CEEE0F5E0}"/>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Interconnectivity and Interoperability</a:t>
            </a:r>
            <a:endParaRPr lang="en-US" dirty="0"/>
          </a:p>
        </p:txBody>
      </p:sp>
      <p:sp>
        <p:nvSpPr>
          <p:cNvPr id="6" name="Text Placeholder 5">
            <a:extLst>
              <a:ext uri="{FF2B5EF4-FFF2-40B4-BE49-F238E27FC236}">
                <a16:creationId xmlns:a16="http://schemas.microsoft.com/office/drawing/2014/main" id="{34DFE332-B0F4-516E-D596-2B0EE547C890}"/>
              </a:ext>
            </a:extLst>
          </p:cNvPr>
          <p:cNvSpPr txBox="1">
            <a:spLocks/>
          </p:cNvSpPr>
          <p:nvPr/>
        </p:nvSpPr>
        <p:spPr bwMode="auto">
          <a:xfrm>
            <a:off x="1524000" y="1165731"/>
            <a:ext cx="9503352" cy="4638025"/>
          </a:xfrm>
          <a:prstGeom prst="rect">
            <a:avLst/>
          </a:prstGeom>
          <a:noFill/>
          <a:ln>
            <a:noFill/>
          </a:ln>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342900" indent="-342900">
              <a:spcBef>
                <a:spcPts val="600"/>
              </a:spcBef>
              <a:buFont typeface="Arial" panose="020B0604020202020204" pitchFamily="34" charset="0"/>
              <a:buChar char="•"/>
              <a:defRPr/>
            </a:pPr>
            <a:r>
              <a:rPr lang="en-US" altLang="en-US" sz="2045" b="0" kern="0" dirty="0"/>
              <a:t>What systems can and should be connected?</a:t>
            </a:r>
          </a:p>
          <a:p>
            <a:pPr marL="342900" indent="-342900">
              <a:spcBef>
                <a:spcPts val="600"/>
              </a:spcBef>
              <a:buFont typeface="Arial" panose="020B0604020202020204" pitchFamily="34" charset="0"/>
              <a:buChar char="•"/>
              <a:defRPr/>
            </a:pPr>
            <a:r>
              <a:rPr lang="en-US" altLang="en-US" sz="2045" b="0" kern="0" dirty="0"/>
              <a:t>What data and operations can be improved?</a:t>
            </a:r>
          </a:p>
          <a:p>
            <a:pPr marL="342900" indent="-342900">
              <a:spcBef>
                <a:spcPts val="600"/>
              </a:spcBef>
              <a:buFont typeface="Arial" panose="020B0604020202020204" pitchFamily="34" charset="0"/>
              <a:buChar char="•"/>
              <a:defRPr/>
            </a:pPr>
            <a:r>
              <a:rPr lang="en-US" altLang="en-US" sz="2045" b="0" kern="0" dirty="0"/>
              <a:t>How can a return on investment be supported through share data and operations improvements?</a:t>
            </a:r>
          </a:p>
          <a:p>
            <a:pPr marL="342900" indent="-342900">
              <a:spcBef>
                <a:spcPts val="600"/>
              </a:spcBef>
              <a:buFont typeface="Arial" panose="020B0604020202020204" pitchFamily="34" charset="0"/>
              <a:buChar char="•"/>
              <a:defRPr/>
            </a:pPr>
            <a:r>
              <a:rPr lang="en-US" altLang="en-US" sz="2045" b="0" kern="0" dirty="0"/>
              <a:t>Don’t be afraid to look beyond HVAC, Lighting, Metering:</a:t>
            </a:r>
          </a:p>
          <a:p>
            <a:pPr marL="342900" indent="-342900">
              <a:spcBef>
                <a:spcPts val="600"/>
              </a:spcBef>
              <a:buFont typeface="Arial" panose="020B0604020202020204" pitchFamily="34" charset="0"/>
              <a:buChar char="•"/>
              <a:defRPr/>
            </a:pPr>
            <a:r>
              <a:rPr lang="en-US" altLang="en-US" sz="2045" b="0" kern="0" dirty="0"/>
              <a:t>How can IB/SB be used to create more business or make that business more profitable. </a:t>
            </a:r>
          </a:p>
          <a:p>
            <a:pPr marL="342900" indent="-342900">
              <a:spcBef>
                <a:spcPts val="600"/>
              </a:spcBef>
              <a:buFont typeface="Arial" panose="020B0604020202020204" pitchFamily="34" charset="0"/>
              <a:buChar char="•"/>
              <a:defRPr/>
            </a:pPr>
            <a:r>
              <a:rPr lang="en-US" altLang="en-US" sz="2045" b="0" kern="0" dirty="0"/>
              <a:t>Stephen will now discuss how open products and devices can enhance these ideas. </a:t>
            </a:r>
          </a:p>
        </p:txBody>
      </p:sp>
      <p:pic>
        <p:nvPicPr>
          <p:cNvPr id="2" name="Picture 3">
            <a:extLst>
              <a:ext uri="{FF2B5EF4-FFF2-40B4-BE49-F238E27FC236}">
                <a16:creationId xmlns:a16="http://schemas.microsoft.com/office/drawing/2014/main" id="{3B50F8E9-D965-43B4-A134-A4162ECA5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314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226BA14-6F3D-489D-99A3-A6B767E693D8}"/>
              </a:ext>
            </a:extLst>
          </p:cNvPr>
          <p:cNvSpPr>
            <a:spLocks noGrp="1"/>
          </p:cNvSpPr>
          <p:nvPr>
            <p:ph type="subTitle" idx="1"/>
          </p:nvPr>
        </p:nvSpPr>
        <p:spPr>
          <a:xfrm>
            <a:off x="3457142" y="5894676"/>
            <a:ext cx="7418676" cy="671080"/>
          </a:xfrm>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defRPr/>
            </a:pPr>
            <a:r>
              <a:rPr lang="en-US" b="0" dirty="0">
                <a:solidFill>
                  <a:schemeClr val="bg1">
                    <a:lumMod val="50000"/>
                  </a:schemeClr>
                </a:solidFill>
                <a:latin typeface="+mj-lt"/>
              </a:rPr>
              <a:t>Products</a:t>
            </a:r>
          </a:p>
        </p:txBody>
      </p:sp>
      <p:sp>
        <p:nvSpPr>
          <p:cNvPr id="3" name="Title 1">
            <a:extLst>
              <a:ext uri="{FF2B5EF4-FFF2-40B4-BE49-F238E27FC236}">
                <a16:creationId xmlns:a16="http://schemas.microsoft.com/office/drawing/2014/main" id="{F22E119E-D856-E1E3-4E3A-4550079F6C83}"/>
              </a:ext>
            </a:extLst>
          </p:cNvPr>
          <p:cNvSpPr>
            <a:spLocks noGrp="1"/>
          </p:cNvSpPr>
          <p:nvPr>
            <p:ph type="title"/>
          </p:nvPr>
        </p:nvSpPr>
        <p:spPr>
          <a:xfrm>
            <a:off x="2606641" y="3575161"/>
            <a:ext cx="8627613" cy="1430915"/>
          </a:xfrm>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defRPr/>
            </a:pPr>
            <a:r>
              <a:rPr lang="en-US" altLang="en-US" sz="3273" dirty="0">
                <a:solidFill>
                  <a:srgbClr val="C00000"/>
                </a:solidFill>
                <a:effectLst>
                  <a:outerShdw blurRad="38100" dist="38100" dir="2700000" algn="tl">
                    <a:srgbClr val="000000">
                      <a:alpha val="43137"/>
                    </a:srgbClr>
                  </a:outerShdw>
                </a:effectLst>
                <a:latin typeface="Arial"/>
              </a:rPr>
              <a:t>Stephen Holicky – </a:t>
            </a:r>
            <a:br>
              <a:rPr lang="en-US" altLang="en-US" sz="3273" dirty="0">
                <a:solidFill>
                  <a:srgbClr val="C00000"/>
                </a:solidFill>
                <a:effectLst>
                  <a:outerShdw blurRad="38100" dist="38100" dir="2700000" algn="tl">
                    <a:srgbClr val="000000">
                      <a:alpha val="43137"/>
                    </a:srgbClr>
                  </a:outerShdw>
                </a:effectLst>
                <a:latin typeface="Arial"/>
              </a:rPr>
            </a:br>
            <a:r>
              <a:rPr lang="en-US" altLang="en-US" sz="3273" dirty="0">
                <a:solidFill>
                  <a:srgbClr val="C00000"/>
                </a:solidFill>
                <a:effectLst>
                  <a:outerShdw blurRad="38100" dist="38100" dir="2700000" algn="tl">
                    <a:srgbClr val="000000">
                      <a:alpha val="43137"/>
                    </a:srgbClr>
                  </a:outerShdw>
                </a:effectLst>
                <a:latin typeface="Arial"/>
              </a:rPr>
              <a:t>How Products make a Building Smart</a:t>
            </a:r>
            <a:endParaRPr lang="en-US" dirty="0"/>
          </a:p>
        </p:txBody>
      </p:sp>
    </p:spTree>
    <p:extLst>
      <p:ext uri="{BB962C8B-B14F-4D97-AF65-F5344CB8AC3E}">
        <p14:creationId xmlns:p14="http://schemas.microsoft.com/office/powerpoint/2010/main" val="330874714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0D2828-A4AD-7A7D-5520-B5AB945C5EB7}"/>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products that help IB solutions</a:t>
            </a:r>
            <a:endParaRPr lang="en-US" dirty="0"/>
          </a:p>
        </p:txBody>
      </p:sp>
      <p:pic>
        <p:nvPicPr>
          <p:cNvPr id="60" name="Picture 59">
            <a:extLst>
              <a:ext uri="{FF2B5EF4-FFF2-40B4-BE49-F238E27FC236}">
                <a16:creationId xmlns:a16="http://schemas.microsoft.com/office/drawing/2014/main" id="{1D12B431-5DAF-4D0F-98C7-73D73EAF0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2" y="1262639"/>
            <a:ext cx="4424905" cy="4332721"/>
          </a:xfrm>
          <a:prstGeom prst="rect">
            <a:avLst/>
          </a:prstGeom>
        </p:spPr>
      </p:pic>
      <p:sp>
        <p:nvSpPr>
          <p:cNvPr id="61" name="Title 1">
            <a:extLst>
              <a:ext uri="{FF2B5EF4-FFF2-40B4-BE49-F238E27FC236}">
                <a16:creationId xmlns:a16="http://schemas.microsoft.com/office/drawing/2014/main" id="{95C908EA-70F6-6212-6013-3E88D48395B4}"/>
              </a:ext>
            </a:extLst>
          </p:cNvPr>
          <p:cNvSpPr txBox="1">
            <a:spLocks/>
          </p:cNvSpPr>
          <p:nvPr/>
        </p:nvSpPr>
        <p:spPr bwMode="auto">
          <a:xfrm>
            <a:off x="5257800" y="1217203"/>
            <a:ext cx="3342127" cy="37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GB" sz="2300" b="0" kern="0" dirty="0">
                <a:solidFill>
                  <a:srgbClr val="1793CE"/>
                </a:solidFill>
                <a:latin typeface="Helvetica Light" pitchFamily="50" charset="0"/>
                <a:cs typeface="Helvetica" panose="020B0604020202020204" pitchFamily="34" charset="0"/>
              </a:rPr>
              <a:t>The Niagara Framework</a:t>
            </a:r>
          </a:p>
        </p:txBody>
      </p:sp>
      <p:sp>
        <p:nvSpPr>
          <p:cNvPr id="7" name="Rectangle 103">
            <a:extLst>
              <a:ext uri="{FF2B5EF4-FFF2-40B4-BE49-F238E27FC236}">
                <a16:creationId xmlns:a16="http://schemas.microsoft.com/office/drawing/2014/main" id="{7EB817DE-6F33-46F7-AF46-467789F2E340}"/>
              </a:ext>
            </a:extLst>
          </p:cNvPr>
          <p:cNvSpPr>
            <a:spLocks noChangeArrowheads="1"/>
          </p:cNvSpPr>
          <p:nvPr/>
        </p:nvSpPr>
        <p:spPr bwMode="auto">
          <a:xfrm>
            <a:off x="5257800" y="1714797"/>
            <a:ext cx="6409268"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a:solidFill>
                  <a:schemeClr val="accent2"/>
                </a:solidFill>
                <a:latin typeface="Helvetica" panose="020B0604020202020204" pitchFamily="34" charset="0"/>
                <a:ea typeface="Helvetica" panose="020B0604020202020204" pitchFamily="34" charset="0"/>
                <a:cs typeface="Helvetica" panose="020B0604020202020204" pitchFamily="34" charset="0"/>
              </a:defRPr>
            </a:lvl2pPr>
            <a:lvl3pPr marL="11430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4pPr>
            <a:lvl5pPr marL="2057400" indent="-228600">
              <a:spcBef>
                <a:spcPct val="20000"/>
              </a:spcBef>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400">
                <a:solidFill>
                  <a:schemeClr val="accent2"/>
                </a:solidFill>
                <a:latin typeface="Helvetica" panose="020B0604020202020204" pitchFamily="34" charset="0"/>
                <a:ea typeface="Helvetica" panose="020B0604020202020204" pitchFamily="34" charset="0"/>
                <a:cs typeface="Helvetica" panose="020B0604020202020204" pitchFamily="34" charset="0"/>
              </a:defRPr>
            </a:lvl9pPr>
          </a:lstStyle>
          <a:p>
            <a:pPr marL="355591" indent="-355591">
              <a:spcBef>
                <a:spcPct val="0"/>
              </a:spcBef>
              <a:spcAft>
                <a:spcPts val="600"/>
              </a:spcAft>
              <a:buClr>
                <a:srgbClr val="E20000"/>
              </a:buClr>
              <a:buSzPct val="150000"/>
              <a:defRPr/>
            </a:pPr>
            <a:r>
              <a:rPr lang="en-US" altLang="en-US" sz="1800" dirty="0">
                <a:solidFill>
                  <a:srgbClr val="1793CE"/>
                </a:solidFill>
                <a:latin typeface="Helvetica Light" pitchFamily="50" charset="0"/>
                <a:ea typeface="+mj-ea"/>
              </a:rPr>
              <a:t>World’s leading open integration platform that is behind many of the most successful BMS systems</a:t>
            </a:r>
          </a:p>
          <a:p>
            <a:pPr marL="355591" indent="-355591">
              <a:spcBef>
                <a:spcPct val="0"/>
              </a:spcBef>
              <a:spcAft>
                <a:spcPts val="600"/>
              </a:spcAft>
              <a:buClr>
                <a:srgbClr val="E20000"/>
              </a:buClr>
              <a:buSzPct val="150000"/>
              <a:defRPr/>
            </a:pPr>
            <a:r>
              <a:rPr lang="en-US" altLang="en-US" sz="1800" dirty="0">
                <a:solidFill>
                  <a:srgbClr val="1793CE"/>
                </a:solidFill>
                <a:latin typeface="Helvetica Light" pitchFamily="50" charset="0"/>
                <a:ea typeface="+mj-ea"/>
              </a:rPr>
              <a:t>Can run on a building or equipment controller or on a BMS supervisor workstation</a:t>
            </a:r>
          </a:p>
          <a:p>
            <a:pPr marL="721766" lvl="1" indent="-366175">
              <a:spcBef>
                <a:spcPct val="0"/>
              </a:spcBef>
              <a:spcAft>
                <a:spcPts val="600"/>
              </a:spcAft>
              <a:buClr>
                <a:srgbClr val="E20000"/>
              </a:buClr>
              <a:buSzPct val="150000"/>
              <a:defRPr/>
            </a:pPr>
            <a:r>
              <a:rPr lang="en-US" altLang="en-US" dirty="0">
                <a:solidFill>
                  <a:srgbClr val="1793CE"/>
                </a:solidFill>
                <a:latin typeface="Helvetica Light" pitchFamily="50" charset="0"/>
                <a:ea typeface="+mj-ea"/>
              </a:rPr>
              <a:t>Workbench tools to design control strategy and graphical interfaces</a:t>
            </a:r>
          </a:p>
          <a:p>
            <a:pPr marL="355591" indent="-355591">
              <a:spcBef>
                <a:spcPct val="0"/>
              </a:spcBef>
              <a:spcAft>
                <a:spcPts val="600"/>
              </a:spcAft>
              <a:buClr>
                <a:srgbClr val="E20000"/>
              </a:buClr>
              <a:buSzPct val="150000"/>
              <a:defRPr/>
            </a:pPr>
            <a:r>
              <a:rPr lang="en-US" altLang="en-US" sz="1800" dirty="0">
                <a:solidFill>
                  <a:srgbClr val="1793CE"/>
                </a:solidFill>
                <a:latin typeface="Helvetica Light" pitchFamily="50" charset="0"/>
                <a:ea typeface="+mj-ea"/>
              </a:rPr>
              <a:t>Retrofit over existing controls or new build</a:t>
            </a:r>
          </a:p>
          <a:p>
            <a:pPr marL="721766" lvl="1" indent="-366175">
              <a:spcBef>
                <a:spcPct val="0"/>
              </a:spcBef>
              <a:spcAft>
                <a:spcPts val="600"/>
              </a:spcAft>
              <a:buClr>
                <a:srgbClr val="E20000"/>
              </a:buClr>
              <a:buSzPct val="150000"/>
              <a:defRPr/>
            </a:pPr>
            <a:r>
              <a:rPr lang="en-US" altLang="en-US" dirty="0">
                <a:solidFill>
                  <a:srgbClr val="1793CE"/>
                </a:solidFill>
                <a:latin typeface="Helvetica Light" pitchFamily="50" charset="0"/>
                <a:ea typeface="+mj-ea"/>
              </a:rPr>
              <a:t>Edge to cloud</a:t>
            </a:r>
          </a:p>
          <a:p>
            <a:pPr marL="355591" indent="-355591">
              <a:spcBef>
                <a:spcPct val="0"/>
              </a:spcBef>
              <a:spcAft>
                <a:spcPts val="600"/>
              </a:spcAft>
              <a:buClr>
                <a:srgbClr val="E20000"/>
              </a:buClr>
              <a:buSzPct val="150000"/>
              <a:defRPr/>
            </a:pPr>
            <a:r>
              <a:rPr lang="en-US" altLang="en-US" sz="1800" dirty="0">
                <a:solidFill>
                  <a:srgbClr val="1793CE"/>
                </a:solidFill>
                <a:latin typeface="Helvetica Light" pitchFamily="50" charset="0"/>
                <a:ea typeface="+mj-ea"/>
              </a:rPr>
              <a:t>Over 200 different drivers allowing integration into third party systems and connection to equipment using standard protocols</a:t>
            </a:r>
          </a:p>
          <a:p>
            <a:pPr marL="721766" lvl="1" indent="-366175">
              <a:spcBef>
                <a:spcPct val="0"/>
              </a:spcBef>
              <a:spcAft>
                <a:spcPts val="600"/>
              </a:spcAft>
              <a:buClr>
                <a:srgbClr val="E20000"/>
              </a:buClr>
              <a:buSzPct val="150000"/>
              <a:defRPr/>
            </a:pPr>
            <a:r>
              <a:rPr lang="en-US" altLang="en-US" dirty="0">
                <a:solidFill>
                  <a:srgbClr val="1793CE"/>
                </a:solidFill>
                <a:latin typeface="Helvetica Light" pitchFamily="50" charset="0"/>
                <a:ea typeface="+mj-ea"/>
              </a:rPr>
              <a:t>Connects to HVAC, Security, Power, Lighting, </a:t>
            </a:r>
            <a:r>
              <a:rPr lang="en-US" altLang="en-US" dirty="0" err="1">
                <a:solidFill>
                  <a:srgbClr val="1793CE"/>
                </a:solidFill>
                <a:latin typeface="Helvetica Light" pitchFamily="50" charset="0"/>
                <a:ea typeface="+mj-ea"/>
              </a:rPr>
              <a:t>etc</a:t>
            </a:r>
            <a:r>
              <a:rPr lang="en-US" altLang="en-US" dirty="0">
                <a:solidFill>
                  <a:srgbClr val="1793CE"/>
                </a:solidFill>
                <a:latin typeface="Helvetica Light" pitchFamily="50" charset="0"/>
                <a:ea typeface="+mj-ea"/>
              </a:rPr>
              <a:t>….</a:t>
            </a:r>
          </a:p>
        </p:txBody>
      </p:sp>
      <p:pic>
        <p:nvPicPr>
          <p:cNvPr id="2" name="Picture 3">
            <a:extLst>
              <a:ext uri="{FF2B5EF4-FFF2-40B4-BE49-F238E27FC236}">
                <a16:creationId xmlns:a16="http://schemas.microsoft.com/office/drawing/2014/main" id="{8F0FD30C-35B8-4631-92EF-AB55401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51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500"/>
                                        <p:tgtEl>
                                          <p:spTgt spid="7">
                                            <p:txEl>
                                              <p:pRg st="5" end="5"/>
                                            </p:txEl>
                                          </p:spTgt>
                                        </p:tgtEl>
                                      </p:cBhvr>
                                    </p:animEffect>
                                  </p:childTnLst>
                                </p:cTn>
                              </p:par>
                              <p:par>
                                <p:cTn id="35" presetID="10" presetClass="entr" presetSubtype="0" fill="hold" nodeType="withEffect">
                                  <p:stCondLst>
                                    <p:cond delay="50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082053" y="1175660"/>
            <a:ext cx="2444537" cy="164869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6" name="Picture 5">
            <a:extLst>
              <a:ext uri="{FF2B5EF4-FFF2-40B4-BE49-F238E27FC236}">
                <a16:creationId xmlns:a16="http://schemas.microsoft.com/office/drawing/2014/main" id="{7C81BE09-C71E-4F07-8A84-0E2EECE05AFC}"/>
              </a:ext>
            </a:extLst>
          </p:cNvPr>
          <p:cNvPicPr>
            <a:picLocks noChangeAspect="1"/>
          </p:cNvPicPr>
          <p:nvPr/>
        </p:nvPicPr>
        <p:blipFill>
          <a:blip r:embed="rId3"/>
          <a:stretch>
            <a:fillRect/>
          </a:stretch>
        </p:blipFill>
        <p:spPr>
          <a:xfrm>
            <a:off x="8380893" y="4844298"/>
            <a:ext cx="3145697" cy="708777"/>
          </a:xfrm>
          <a:prstGeom prst="rect">
            <a:avLst/>
          </a:prstGeom>
        </p:spPr>
      </p:pic>
      <p:sp>
        <p:nvSpPr>
          <p:cNvPr id="10" name="Text Placeholder 4">
            <a:extLst>
              <a:ext uri="{FF2B5EF4-FFF2-40B4-BE49-F238E27FC236}">
                <a16:creationId xmlns:a16="http://schemas.microsoft.com/office/drawing/2014/main" id="{6D5EDE2A-40A4-4199-AAF2-68729E10C1E4}"/>
              </a:ext>
            </a:extLst>
          </p:cNvPr>
          <p:cNvSpPr txBox="1">
            <a:spLocks/>
          </p:cNvSpPr>
          <p:nvPr/>
        </p:nvSpPr>
        <p:spPr>
          <a:xfrm>
            <a:off x="264501" y="1642202"/>
            <a:ext cx="12032274" cy="4294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buFont typeface="+mj-lt"/>
              <a:buAutoNum type="arabicPeriod"/>
            </a:pPr>
            <a:r>
              <a:rPr lang="en-US" sz="1900" dirty="0"/>
              <a:t>Agenda</a:t>
            </a:r>
          </a:p>
          <a:p>
            <a:pPr marL="457200" indent="-457200">
              <a:lnSpc>
                <a:spcPct val="100000"/>
              </a:lnSpc>
              <a:spcBef>
                <a:spcPts val="0"/>
              </a:spcBef>
              <a:buFont typeface="+mj-lt"/>
              <a:buAutoNum type="arabicPeriod"/>
            </a:pPr>
            <a:r>
              <a:rPr lang="en-US" sz="1900" dirty="0"/>
              <a:t>Call to Order, Welcome, Introductions, About IBC</a:t>
            </a:r>
          </a:p>
          <a:p>
            <a:pPr marL="457200" indent="-457200">
              <a:lnSpc>
                <a:spcPct val="100000"/>
              </a:lnSpc>
              <a:spcBef>
                <a:spcPts val="0"/>
              </a:spcBef>
              <a:buFont typeface="+mj-lt"/>
              <a:buAutoNum type="arabicPeriod"/>
            </a:pPr>
            <a:r>
              <a:rPr lang="en-US" sz="1900" dirty="0"/>
              <a:t>Administrative </a:t>
            </a:r>
          </a:p>
          <a:p>
            <a:pPr marL="457200" indent="-457200">
              <a:lnSpc>
                <a:spcPct val="100000"/>
              </a:lnSpc>
              <a:spcBef>
                <a:spcPts val="0"/>
              </a:spcBef>
              <a:buFont typeface="+mj-lt"/>
              <a:buAutoNum type="arabicPeriod"/>
            </a:pPr>
            <a:r>
              <a:rPr lang="en-US" sz="1900" dirty="0"/>
              <a:t>Research Update</a:t>
            </a:r>
          </a:p>
          <a:p>
            <a:pPr marL="457200" indent="-457200">
              <a:lnSpc>
                <a:spcPct val="100000"/>
              </a:lnSpc>
              <a:spcBef>
                <a:spcPts val="0"/>
              </a:spcBef>
              <a:buFont typeface="+mj-lt"/>
              <a:buAutoNum type="arabicPeriod"/>
            </a:pPr>
            <a:r>
              <a:rPr lang="en-US" sz="1900" dirty="0"/>
              <a:t>CABA Podcast</a:t>
            </a:r>
          </a:p>
          <a:p>
            <a:pPr marL="457200" indent="-457200">
              <a:lnSpc>
                <a:spcPct val="100000"/>
              </a:lnSpc>
              <a:spcBef>
                <a:spcPts val="0"/>
              </a:spcBef>
              <a:buFont typeface="+mj-lt"/>
              <a:buAutoNum type="arabicPeriod"/>
            </a:pPr>
            <a:r>
              <a:rPr lang="en-US" sz="1900" dirty="0"/>
              <a:t>Keynote: “</a:t>
            </a:r>
            <a:r>
              <a:rPr lang="en-CA" sz="1900" dirty="0"/>
              <a:t>Holistic Intelligent Buildings: An open approach to looking at advancing building intelligence</a:t>
            </a:r>
            <a:r>
              <a:rPr lang="en-US" sz="1900" dirty="0"/>
              <a:t>” (30 min)</a:t>
            </a:r>
            <a:br>
              <a:rPr lang="en-US" sz="1900" dirty="0"/>
            </a:br>
            <a:r>
              <a:rPr lang="en-US" sz="1900" dirty="0"/>
              <a:t>   </a:t>
            </a:r>
            <a:r>
              <a:rPr lang="en-CA" sz="1900" dirty="0"/>
              <a:t>Chris Larry (exp US Services), Stephen Holicky (Tridium) &amp; Journey Williams (Tapa Solutions) </a:t>
            </a:r>
          </a:p>
          <a:p>
            <a:pPr marL="457200" indent="-457200">
              <a:lnSpc>
                <a:spcPct val="100000"/>
              </a:lnSpc>
              <a:spcBef>
                <a:spcPts val="0"/>
              </a:spcBef>
              <a:buFont typeface="+mj-lt"/>
              <a:buAutoNum type="arabicPeriod"/>
            </a:pPr>
            <a:r>
              <a:rPr lang="en-US" sz="1900" dirty="0"/>
              <a:t>White Paper Sub-Committee Update</a:t>
            </a:r>
          </a:p>
          <a:p>
            <a:pPr marL="457200" indent="-457200">
              <a:lnSpc>
                <a:spcPct val="100000"/>
              </a:lnSpc>
              <a:spcBef>
                <a:spcPts val="0"/>
              </a:spcBef>
              <a:buFont typeface="+mj-lt"/>
              <a:buAutoNum type="arabicPeriod"/>
            </a:pPr>
            <a:r>
              <a:rPr lang="en-US" sz="1900" dirty="0"/>
              <a:t>New Business </a:t>
            </a:r>
          </a:p>
          <a:p>
            <a:pPr marL="457200" indent="-457200">
              <a:lnSpc>
                <a:spcPct val="100000"/>
              </a:lnSpc>
              <a:spcBef>
                <a:spcPts val="0"/>
              </a:spcBef>
              <a:buFont typeface="+mj-lt"/>
              <a:buAutoNum type="arabicPeriod"/>
            </a:pPr>
            <a:r>
              <a:rPr lang="en-US" sz="1900" dirty="0"/>
              <a:t>Announcements</a:t>
            </a:r>
          </a:p>
          <a:p>
            <a:pPr marL="457200" indent="-457200">
              <a:lnSpc>
                <a:spcPct val="100000"/>
              </a:lnSpc>
              <a:spcBef>
                <a:spcPts val="0"/>
              </a:spcBef>
              <a:buFont typeface="+mj-lt"/>
              <a:buAutoNum type="arabicPeriod"/>
            </a:pPr>
            <a:r>
              <a:rPr lang="en-US" sz="1900" dirty="0"/>
              <a:t>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0D2828-A4AD-7A7D-5520-B5AB945C5EB7}"/>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products that help IB solutions</a:t>
            </a:r>
            <a:endParaRPr lang="en-US" dirty="0"/>
          </a:p>
        </p:txBody>
      </p:sp>
      <p:sp>
        <p:nvSpPr>
          <p:cNvPr id="2" name="Title 15">
            <a:extLst>
              <a:ext uri="{FF2B5EF4-FFF2-40B4-BE49-F238E27FC236}">
                <a16:creationId xmlns:a16="http://schemas.microsoft.com/office/drawing/2014/main" id="{0CBE8C62-C019-6012-4068-2B6D88052F8D}"/>
              </a:ext>
            </a:extLst>
          </p:cNvPr>
          <p:cNvSpPr txBox="1">
            <a:spLocks/>
          </p:cNvSpPr>
          <p:nvPr/>
        </p:nvSpPr>
        <p:spPr bwMode="auto">
          <a:xfrm>
            <a:off x="696624" y="1323340"/>
            <a:ext cx="6771023" cy="77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2300" b="0" kern="0" dirty="0">
                <a:latin typeface="+mn-lt"/>
              </a:rPr>
              <a:t>is a Standard, unifying platform</a:t>
            </a:r>
          </a:p>
        </p:txBody>
      </p:sp>
      <p:pic>
        <p:nvPicPr>
          <p:cNvPr id="5" name="Picture 4" descr="Logo, company name&#10;&#10;Description automatically generated">
            <a:extLst>
              <a:ext uri="{FF2B5EF4-FFF2-40B4-BE49-F238E27FC236}">
                <a16:creationId xmlns:a16="http://schemas.microsoft.com/office/drawing/2014/main" id="{8613046C-0913-ECA8-367D-F4CC0B9ED6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34724" y="1117674"/>
            <a:ext cx="1484982" cy="559908"/>
          </a:xfrm>
          <a:prstGeom prst="rect">
            <a:avLst/>
          </a:prstGeom>
        </p:spPr>
      </p:pic>
      <p:pic>
        <p:nvPicPr>
          <p:cNvPr id="7" name="Content Placeholder 10" descr="Chart, diagram, schematic&#10;&#10;Description automatically generated">
            <a:extLst>
              <a:ext uri="{FF2B5EF4-FFF2-40B4-BE49-F238E27FC236}">
                <a16:creationId xmlns:a16="http://schemas.microsoft.com/office/drawing/2014/main" id="{83AF9529-F2C7-9A14-B65D-3EC64C0D5D5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29400" y="2149986"/>
            <a:ext cx="5229242" cy="3144094"/>
          </a:xfrm>
          <a:prstGeom prst="rect">
            <a:avLst/>
          </a:prstGeom>
        </p:spPr>
      </p:pic>
      <p:sp>
        <p:nvSpPr>
          <p:cNvPr id="6" name="Content Placeholder 3">
            <a:extLst>
              <a:ext uri="{FF2B5EF4-FFF2-40B4-BE49-F238E27FC236}">
                <a16:creationId xmlns:a16="http://schemas.microsoft.com/office/drawing/2014/main" id="{01BFCF40-0A24-48CF-81DC-4BA84231FC98}"/>
              </a:ext>
            </a:extLst>
          </p:cNvPr>
          <p:cNvSpPr txBox="1">
            <a:spLocks/>
          </p:cNvSpPr>
          <p:nvPr/>
        </p:nvSpPr>
        <p:spPr>
          <a:xfrm>
            <a:off x="573991" y="1936403"/>
            <a:ext cx="5966509" cy="4014702"/>
          </a:xfrm>
          <a:prstGeom prst="rect">
            <a:avLst/>
          </a:prstGeom>
        </p:spPr>
        <p:txBody>
          <a:bodyPr/>
          <a:lst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a:lstStyle>
          <a:p>
            <a:r>
              <a:rPr lang="en-US" sz="2300" b="0" kern="0" dirty="0"/>
              <a:t>Niagara provides </a:t>
            </a:r>
            <a:r>
              <a:rPr lang="en-US" sz="2300" b="1" kern="0" dirty="0"/>
              <a:t>device connectivity and data normalization </a:t>
            </a:r>
            <a:r>
              <a:rPr lang="en-US" sz="2300" b="0" kern="0" dirty="0"/>
              <a:t>capabilities needed to acquire and unlock operational data from device-level and equipment-level silos. </a:t>
            </a:r>
          </a:p>
          <a:p>
            <a:r>
              <a:rPr lang="en-US" sz="2300" b="0" kern="0" dirty="0"/>
              <a:t>Niagara helps institutions address energy savings, resource planning, usage and threat management (“lockdown events”) in one secure software platform that sets the standard across entities as diverse and demanding as the U.S. State Department and DoD, Amazon, Google, Wawa, Kohl’s and Bank of America</a:t>
            </a:r>
          </a:p>
        </p:txBody>
      </p:sp>
      <p:pic>
        <p:nvPicPr>
          <p:cNvPr id="9" name="Picture 3">
            <a:extLst>
              <a:ext uri="{FF2B5EF4-FFF2-40B4-BE49-F238E27FC236}">
                <a16:creationId xmlns:a16="http://schemas.microsoft.com/office/drawing/2014/main" id="{AECE677E-A917-4583-982C-E4A0C4D8C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832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0D2828-A4AD-7A7D-5520-B5AB945C5EB7}"/>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products that help IB solutions</a:t>
            </a:r>
            <a:endParaRPr lang="en-US" dirty="0"/>
          </a:p>
        </p:txBody>
      </p:sp>
      <p:sp>
        <p:nvSpPr>
          <p:cNvPr id="6" name="Title 1">
            <a:extLst>
              <a:ext uri="{FF2B5EF4-FFF2-40B4-BE49-F238E27FC236}">
                <a16:creationId xmlns:a16="http://schemas.microsoft.com/office/drawing/2014/main" id="{2FD505FA-E060-0DC7-273F-5EE15B2CA844}"/>
              </a:ext>
            </a:extLst>
          </p:cNvPr>
          <p:cNvSpPr txBox="1">
            <a:spLocks/>
          </p:cNvSpPr>
          <p:nvPr/>
        </p:nvSpPr>
        <p:spPr bwMode="auto">
          <a:xfrm>
            <a:off x="774169" y="1179404"/>
            <a:ext cx="7481455" cy="77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2500" b="0" kern="0" dirty="0">
                <a:latin typeface="Helvetica" panose="020B0604020202020204" pitchFamily="34" charset="0"/>
                <a:cs typeface="Helvetica" panose="020B0604020202020204" pitchFamily="34" charset="0"/>
              </a:rPr>
              <a:t>What does “Open” really mean?</a:t>
            </a:r>
          </a:p>
        </p:txBody>
      </p:sp>
      <p:grpSp>
        <p:nvGrpSpPr>
          <p:cNvPr id="8" name="Group 7">
            <a:extLst>
              <a:ext uri="{FF2B5EF4-FFF2-40B4-BE49-F238E27FC236}">
                <a16:creationId xmlns:a16="http://schemas.microsoft.com/office/drawing/2014/main" id="{6E37263B-614F-04BE-27DA-72953F295E9F}"/>
              </a:ext>
            </a:extLst>
          </p:cNvPr>
          <p:cNvGrpSpPr>
            <a:grpSpLocks noChangeAspect="1"/>
          </p:cNvGrpSpPr>
          <p:nvPr/>
        </p:nvGrpSpPr>
        <p:grpSpPr>
          <a:xfrm>
            <a:off x="5941013" y="1965755"/>
            <a:ext cx="4405118" cy="1893785"/>
            <a:chOff x="6188015" y="1417638"/>
            <a:chExt cx="5210355" cy="2239961"/>
          </a:xfrm>
        </p:grpSpPr>
        <p:sp>
          <p:nvSpPr>
            <p:cNvPr id="9" name="Rectangle 8">
              <a:extLst>
                <a:ext uri="{FF2B5EF4-FFF2-40B4-BE49-F238E27FC236}">
                  <a16:creationId xmlns:a16="http://schemas.microsoft.com/office/drawing/2014/main" id="{391062E4-C3F7-1AB5-173D-F86D041899BF}"/>
                </a:ext>
              </a:extLst>
            </p:cNvPr>
            <p:cNvSpPr/>
            <p:nvPr/>
          </p:nvSpPr>
          <p:spPr>
            <a:xfrm>
              <a:off x="6188015" y="1417638"/>
              <a:ext cx="5210355" cy="22399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0" name="Text Box 20">
              <a:extLst>
                <a:ext uri="{FF2B5EF4-FFF2-40B4-BE49-F238E27FC236}">
                  <a16:creationId xmlns:a16="http://schemas.microsoft.com/office/drawing/2014/main" id="{9CC7795E-8ED0-5616-B741-8912A9D0F01B}"/>
                </a:ext>
              </a:extLst>
            </p:cNvPr>
            <p:cNvSpPr txBox="1">
              <a:spLocks noChangeArrowheads="1"/>
            </p:cNvSpPr>
            <p:nvPr/>
          </p:nvSpPr>
          <p:spPr bwMode="auto">
            <a:xfrm>
              <a:off x="6395455" y="1522365"/>
              <a:ext cx="2530272" cy="493299"/>
            </a:xfrm>
            <a:prstGeom prst="rect">
              <a:avLst/>
            </a:prstGeom>
            <a:noFill/>
            <a:ln w="12700" cap="sq">
              <a:noFill/>
              <a:miter lim="800000"/>
              <a:headEnd type="none" w="sm" len="sm"/>
              <a:tailEnd type="none" w="sm" len="sm"/>
            </a:ln>
          </p:spPr>
          <p:txBody>
            <a:bodyPr wrap="square" lIns="83705" tIns="41853" rIns="83705" bIns="41853">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spcBef>
                  <a:spcPct val="20000"/>
                </a:spcBef>
                <a:buClr>
                  <a:schemeClr val="accent1"/>
                </a:buClr>
                <a:buSzPct val="75000"/>
                <a:buFont typeface="Wingdings" pitchFamily="2" charset="2"/>
                <a:buNone/>
              </a:pPr>
              <a:r>
                <a:rPr lang="en-US" sz="1636" b="1" dirty="0">
                  <a:latin typeface="Arial" charset="0"/>
                </a:rPr>
                <a:t>Open Protocols</a:t>
              </a:r>
            </a:p>
          </p:txBody>
        </p:sp>
      </p:grpSp>
      <p:grpSp>
        <p:nvGrpSpPr>
          <p:cNvPr id="11" name="Group 10">
            <a:extLst>
              <a:ext uri="{FF2B5EF4-FFF2-40B4-BE49-F238E27FC236}">
                <a16:creationId xmlns:a16="http://schemas.microsoft.com/office/drawing/2014/main" id="{32A1BB20-8535-FB7C-2A51-EB238929209E}"/>
              </a:ext>
            </a:extLst>
          </p:cNvPr>
          <p:cNvGrpSpPr>
            <a:grpSpLocks noChangeAspect="1"/>
          </p:cNvGrpSpPr>
          <p:nvPr/>
        </p:nvGrpSpPr>
        <p:grpSpPr>
          <a:xfrm>
            <a:off x="5956253" y="4129032"/>
            <a:ext cx="4405118" cy="1893785"/>
            <a:chOff x="6188015" y="3770221"/>
            <a:chExt cx="5210355" cy="2239961"/>
          </a:xfrm>
        </p:grpSpPr>
        <p:sp>
          <p:nvSpPr>
            <p:cNvPr id="12" name="Rectangle 11">
              <a:extLst>
                <a:ext uri="{FF2B5EF4-FFF2-40B4-BE49-F238E27FC236}">
                  <a16:creationId xmlns:a16="http://schemas.microsoft.com/office/drawing/2014/main" id="{361C381A-AF50-E629-F581-C75FA80E5E5B}"/>
                </a:ext>
              </a:extLst>
            </p:cNvPr>
            <p:cNvSpPr/>
            <p:nvPr/>
          </p:nvSpPr>
          <p:spPr>
            <a:xfrm>
              <a:off x="6188015" y="3770221"/>
              <a:ext cx="5210355" cy="22399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3" name="Text Box 20">
              <a:extLst>
                <a:ext uri="{FF2B5EF4-FFF2-40B4-BE49-F238E27FC236}">
                  <a16:creationId xmlns:a16="http://schemas.microsoft.com/office/drawing/2014/main" id="{8DE91C96-3C66-836F-4493-C3E0F8B9EEF5}"/>
                </a:ext>
              </a:extLst>
            </p:cNvPr>
            <p:cNvSpPr txBox="1">
              <a:spLocks noChangeArrowheads="1"/>
            </p:cNvSpPr>
            <p:nvPr/>
          </p:nvSpPr>
          <p:spPr bwMode="auto">
            <a:xfrm>
              <a:off x="6471737" y="3881066"/>
              <a:ext cx="3063966" cy="493299"/>
            </a:xfrm>
            <a:prstGeom prst="rect">
              <a:avLst/>
            </a:prstGeom>
            <a:noFill/>
            <a:ln w="12700" cap="sq">
              <a:noFill/>
              <a:miter lim="800000"/>
              <a:headEnd type="none" w="sm" len="sm"/>
              <a:tailEnd type="none" w="sm" len="sm"/>
            </a:ln>
          </p:spPr>
          <p:txBody>
            <a:bodyPr wrap="square" lIns="83705" tIns="41853" rIns="83705" bIns="41853">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spcBef>
                  <a:spcPct val="20000"/>
                </a:spcBef>
                <a:buClr>
                  <a:schemeClr val="accent1"/>
                </a:buClr>
                <a:buSzPct val="75000"/>
                <a:buFont typeface="Wingdings" pitchFamily="2" charset="2"/>
                <a:buNone/>
              </a:pPr>
              <a:r>
                <a:rPr lang="en-US" sz="1636" b="1" dirty="0">
                  <a:latin typeface="Arial" charset="0"/>
                </a:rPr>
                <a:t>Open and Secure</a:t>
              </a:r>
            </a:p>
          </p:txBody>
        </p:sp>
      </p:grpSp>
      <p:grpSp>
        <p:nvGrpSpPr>
          <p:cNvPr id="14" name="Group 13">
            <a:extLst>
              <a:ext uri="{FF2B5EF4-FFF2-40B4-BE49-F238E27FC236}">
                <a16:creationId xmlns:a16="http://schemas.microsoft.com/office/drawing/2014/main" id="{8964AF8C-4C87-DC31-5A30-3109C0076A59}"/>
              </a:ext>
            </a:extLst>
          </p:cNvPr>
          <p:cNvGrpSpPr>
            <a:grpSpLocks noChangeAspect="1"/>
          </p:cNvGrpSpPr>
          <p:nvPr/>
        </p:nvGrpSpPr>
        <p:grpSpPr>
          <a:xfrm>
            <a:off x="1348180" y="4116969"/>
            <a:ext cx="4405118" cy="1893785"/>
            <a:chOff x="746738" y="1323855"/>
            <a:chExt cx="5210355" cy="2239961"/>
          </a:xfrm>
        </p:grpSpPr>
        <p:sp>
          <p:nvSpPr>
            <p:cNvPr id="15" name="Rectangle 14">
              <a:extLst>
                <a:ext uri="{FF2B5EF4-FFF2-40B4-BE49-F238E27FC236}">
                  <a16:creationId xmlns:a16="http://schemas.microsoft.com/office/drawing/2014/main" id="{2B9E2EC0-09E0-7C7F-610D-AFCFDBF042F6}"/>
                </a:ext>
              </a:extLst>
            </p:cNvPr>
            <p:cNvSpPr/>
            <p:nvPr/>
          </p:nvSpPr>
          <p:spPr>
            <a:xfrm>
              <a:off x="746738" y="1323855"/>
              <a:ext cx="5210355" cy="22399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6" name="Text Box 20">
              <a:extLst>
                <a:ext uri="{FF2B5EF4-FFF2-40B4-BE49-F238E27FC236}">
                  <a16:creationId xmlns:a16="http://schemas.microsoft.com/office/drawing/2014/main" id="{7314F49C-2CC6-952F-131A-0EF764FDD358}"/>
                </a:ext>
              </a:extLst>
            </p:cNvPr>
            <p:cNvSpPr txBox="1">
              <a:spLocks noChangeArrowheads="1"/>
            </p:cNvSpPr>
            <p:nvPr/>
          </p:nvSpPr>
          <p:spPr bwMode="auto">
            <a:xfrm>
              <a:off x="946307" y="1424812"/>
              <a:ext cx="4707760" cy="493299"/>
            </a:xfrm>
            <a:prstGeom prst="rect">
              <a:avLst/>
            </a:prstGeom>
            <a:noFill/>
            <a:ln w="12700" cap="sq">
              <a:noFill/>
              <a:miter lim="800000"/>
              <a:headEnd type="none" w="sm" len="sm"/>
              <a:tailEnd type="none" w="sm" len="sm"/>
            </a:ln>
          </p:spPr>
          <p:txBody>
            <a:bodyPr wrap="square" lIns="83705" tIns="41853" rIns="83705" bIns="41853">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spcBef>
                  <a:spcPct val="20000"/>
                </a:spcBef>
                <a:buClr>
                  <a:schemeClr val="accent1"/>
                </a:buClr>
                <a:buSzPct val="75000"/>
                <a:buFont typeface="Wingdings" pitchFamily="2" charset="2"/>
                <a:buNone/>
              </a:pPr>
              <a:r>
                <a:rPr lang="en-US" sz="1636" b="1" dirty="0">
                  <a:latin typeface="Arial" charset="0"/>
                </a:rPr>
                <a:t>Open Availability</a:t>
              </a:r>
            </a:p>
          </p:txBody>
        </p:sp>
        <p:grpSp>
          <p:nvGrpSpPr>
            <p:cNvPr id="17" name="Group 16">
              <a:extLst>
                <a:ext uri="{FF2B5EF4-FFF2-40B4-BE49-F238E27FC236}">
                  <a16:creationId xmlns:a16="http://schemas.microsoft.com/office/drawing/2014/main" id="{A66E152D-D2BC-BA40-813C-25D7A04DA307}"/>
                </a:ext>
              </a:extLst>
            </p:cNvPr>
            <p:cNvGrpSpPr/>
            <p:nvPr/>
          </p:nvGrpSpPr>
          <p:grpSpPr>
            <a:xfrm>
              <a:off x="989862" y="1898331"/>
              <a:ext cx="4799503" cy="1183767"/>
              <a:chOff x="182774" y="725212"/>
              <a:chExt cx="8678347" cy="3360637"/>
            </a:xfrm>
          </p:grpSpPr>
          <p:pic>
            <p:nvPicPr>
              <p:cNvPr id="19" name="Picture 18">
                <a:extLst>
                  <a:ext uri="{FF2B5EF4-FFF2-40B4-BE49-F238E27FC236}">
                    <a16:creationId xmlns:a16="http://schemas.microsoft.com/office/drawing/2014/main" id="{56E7B082-6BEC-28AF-0603-9F075F641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955" y="2094027"/>
                <a:ext cx="1368541" cy="734998"/>
              </a:xfrm>
              <a:prstGeom prst="rect">
                <a:avLst/>
              </a:prstGeom>
            </p:spPr>
          </p:pic>
          <p:pic>
            <p:nvPicPr>
              <p:cNvPr id="20" name="Picture 19">
                <a:extLst>
                  <a:ext uri="{FF2B5EF4-FFF2-40B4-BE49-F238E27FC236}">
                    <a16:creationId xmlns:a16="http://schemas.microsoft.com/office/drawing/2014/main" id="{AB79BC38-03D3-5555-50A4-BBF0DB458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70" y="1077347"/>
                <a:ext cx="1718130" cy="690953"/>
              </a:xfrm>
              <a:prstGeom prst="rect">
                <a:avLst/>
              </a:prstGeom>
            </p:spPr>
          </p:pic>
          <p:pic>
            <p:nvPicPr>
              <p:cNvPr id="21" name="Picture 20">
                <a:extLst>
                  <a:ext uri="{FF2B5EF4-FFF2-40B4-BE49-F238E27FC236}">
                    <a16:creationId xmlns:a16="http://schemas.microsoft.com/office/drawing/2014/main" id="{556DE118-7D07-551F-2D61-037BF640F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74" y="2117676"/>
                <a:ext cx="1949058" cy="727399"/>
              </a:xfrm>
              <a:prstGeom prst="rect">
                <a:avLst/>
              </a:prstGeom>
            </p:spPr>
          </p:pic>
          <p:pic>
            <p:nvPicPr>
              <p:cNvPr id="22" name="Picture 21">
                <a:extLst>
                  <a:ext uri="{FF2B5EF4-FFF2-40B4-BE49-F238E27FC236}">
                    <a16:creationId xmlns:a16="http://schemas.microsoft.com/office/drawing/2014/main" id="{94FDFF6E-D0D9-8DD1-1563-3487181C6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7724" y="3292032"/>
                <a:ext cx="1697320" cy="448349"/>
              </a:xfrm>
              <a:prstGeom prst="rect">
                <a:avLst/>
              </a:prstGeom>
            </p:spPr>
          </p:pic>
          <p:pic>
            <p:nvPicPr>
              <p:cNvPr id="23" name="Picture 22">
                <a:extLst>
                  <a:ext uri="{FF2B5EF4-FFF2-40B4-BE49-F238E27FC236}">
                    <a16:creationId xmlns:a16="http://schemas.microsoft.com/office/drawing/2014/main" id="{F3B2C5F3-9BBB-75A6-3A33-727D169C3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333" y="3308351"/>
                <a:ext cx="1770560" cy="421013"/>
              </a:xfrm>
              <a:prstGeom prst="rect">
                <a:avLst/>
              </a:prstGeom>
            </p:spPr>
          </p:pic>
          <p:pic>
            <p:nvPicPr>
              <p:cNvPr id="24" name="Picture 23">
                <a:extLst>
                  <a:ext uri="{FF2B5EF4-FFF2-40B4-BE49-F238E27FC236}">
                    <a16:creationId xmlns:a16="http://schemas.microsoft.com/office/drawing/2014/main" id="{84E799DA-7236-983A-197D-D462B358A0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4304" y="1122484"/>
                <a:ext cx="1733278" cy="602879"/>
              </a:xfrm>
              <a:prstGeom prst="rect">
                <a:avLst/>
              </a:prstGeom>
            </p:spPr>
          </p:pic>
          <p:pic>
            <p:nvPicPr>
              <p:cNvPr id="25" name="Picture 24">
                <a:extLst>
                  <a:ext uri="{FF2B5EF4-FFF2-40B4-BE49-F238E27FC236}">
                    <a16:creationId xmlns:a16="http://schemas.microsoft.com/office/drawing/2014/main" id="{7D363100-4BC5-50DF-A555-2221160FFA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8394" y="3064604"/>
                <a:ext cx="1809882" cy="639205"/>
              </a:xfrm>
              <a:prstGeom prst="rect">
                <a:avLst/>
              </a:prstGeom>
            </p:spPr>
          </p:pic>
          <p:pic>
            <p:nvPicPr>
              <p:cNvPr id="26" name="Picture 25">
                <a:extLst>
                  <a:ext uri="{FF2B5EF4-FFF2-40B4-BE49-F238E27FC236}">
                    <a16:creationId xmlns:a16="http://schemas.microsoft.com/office/drawing/2014/main" id="{B735EA74-83A0-72F3-4426-4D88510342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7535" y="2272401"/>
                <a:ext cx="1935526" cy="477430"/>
              </a:xfrm>
              <a:prstGeom prst="rect">
                <a:avLst/>
              </a:prstGeom>
            </p:spPr>
          </p:pic>
          <p:pic>
            <p:nvPicPr>
              <p:cNvPr id="27" name="Picture 26">
                <a:extLst>
                  <a:ext uri="{FF2B5EF4-FFF2-40B4-BE49-F238E27FC236}">
                    <a16:creationId xmlns:a16="http://schemas.microsoft.com/office/drawing/2014/main" id="{B9444E70-FE41-3E31-33D1-96B0376FF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5613" y="725212"/>
                <a:ext cx="1846670" cy="1117514"/>
              </a:xfrm>
              <a:prstGeom prst="rect">
                <a:avLst/>
              </a:prstGeom>
            </p:spPr>
          </p:pic>
          <p:pic>
            <p:nvPicPr>
              <p:cNvPr id="28" name="Picture 27">
                <a:extLst>
                  <a:ext uri="{FF2B5EF4-FFF2-40B4-BE49-F238E27FC236}">
                    <a16:creationId xmlns:a16="http://schemas.microsoft.com/office/drawing/2014/main" id="{C4339304-84E6-1A6A-0F07-2FAE1AB015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08230" y="2243259"/>
                <a:ext cx="1921457" cy="530988"/>
              </a:xfrm>
              <a:prstGeom prst="rect">
                <a:avLst/>
              </a:prstGeom>
            </p:spPr>
          </p:pic>
          <p:pic>
            <p:nvPicPr>
              <p:cNvPr id="29" name="Picture 28">
                <a:extLst>
                  <a:ext uri="{FF2B5EF4-FFF2-40B4-BE49-F238E27FC236}">
                    <a16:creationId xmlns:a16="http://schemas.microsoft.com/office/drawing/2014/main" id="{27201F09-F3ED-C559-1949-3F16699876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90202" y="868713"/>
                <a:ext cx="1870919" cy="859453"/>
              </a:xfrm>
              <a:prstGeom prst="rect">
                <a:avLst/>
              </a:prstGeom>
            </p:spPr>
          </p:pic>
          <p:pic>
            <p:nvPicPr>
              <p:cNvPr id="30" name="Picture 29">
                <a:extLst>
                  <a:ext uri="{FF2B5EF4-FFF2-40B4-BE49-F238E27FC236}">
                    <a16:creationId xmlns:a16="http://schemas.microsoft.com/office/drawing/2014/main" id="{7024D867-D036-9A07-C221-1184A52333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30070" y="2829136"/>
                <a:ext cx="1677777" cy="1256713"/>
              </a:xfrm>
              <a:prstGeom prst="rect">
                <a:avLst/>
              </a:prstGeom>
            </p:spPr>
          </p:pic>
        </p:grpSp>
        <p:sp>
          <p:nvSpPr>
            <p:cNvPr id="18" name="Text Box 20">
              <a:extLst>
                <a:ext uri="{FF2B5EF4-FFF2-40B4-BE49-F238E27FC236}">
                  <a16:creationId xmlns:a16="http://schemas.microsoft.com/office/drawing/2014/main" id="{47D2BD4C-C79E-63AA-928C-887E9A86E19B}"/>
                </a:ext>
              </a:extLst>
            </p:cNvPr>
            <p:cNvSpPr txBox="1">
              <a:spLocks noChangeArrowheads="1"/>
            </p:cNvSpPr>
            <p:nvPr/>
          </p:nvSpPr>
          <p:spPr bwMode="auto">
            <a:xfrm>
              <a:off x="847725" y="3059045"/>
              <a:ext cx="5012635" cy="339411"/>
            </a:xfrm>
            <a:prstGeom prst="rect">
              <a:avLst/>
            </a:prstGeom>
            <a:noFill/>
            <a:ln w="12700" cap="sq">
              <a:noFill/>
              <a:miter lim="800000"/>
              <a:headEnd type="none" w="sm" len="sm"/>
              <a:tailEnd type="none" w="sm" len="sm"/>
            </a:ln>
          </p:spPr>
          <p:txBody>
            <a:bodyPr wrap="square" lIns="83705" tIns="41853" rIns="83705" bIns="41853">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eaLnBrk="1" hangingPunct="1">
                <a:spcBef>
                  <a:spcPct val="20000"/>
                </a:spcBef>
                <a:buClr>
                  <a:schemeClr val="accent1"/>
                </a:buClr>
                <a:buSzPct val="75000"/>
                <a:buFont typeface="Wingdings" pitchFamily="2" charset="2"/>
                <a:buNone/>
              </a:pPr>
              <a:r>
                <a:rPr lang="en-US" sz="955" b="1" i="1" dirty="0">
                  <a:latin typeface="Arial" charset="0"/>
                </a:rPr>
                <a:t>…with thousands of partners and Community members</a:t>
              </a:r>
            </a:p>
          </p:txBody>
        </p:sp>
      </p:grpSp>
      <p:grpSp>
        <p:nvGrpSpPr>
          <p:cNvPr id="31" name="Group 30">
            <a:extLst>
              <a:ext uri="{FF2B5EF4-FFF2-40B4-BE49-F238E27FC236}">
                <a16:creationId xmlns:a16="http://schemas.microsoft.com/office/drawing/2014/main" id="{0D84AAFB-0D8A-84D3-CE7D-678C2DB78028}"/>
              </a:ext>
            </a:extLst>
          </p:cNvPr>
          <p:cNvGrpSpPr>
            <a:grpSpLocks noChangeAspect="1"/>
          </p:cNvGrpSpPr>
          <p:nvPr/>
        </p:nvGrpSpPr>
        <p:grpSpPr>
          <a:xfrm>
            <a:off x="1348180" y="1968364"/>
            <a:ext cx="4405118" cy="1893785"/>
            <a:chOff x="746737" y="3770221"/>
            <a:chExt cx="5210355" cy="2239961"/>
          </a:xfrm>
        </p:grpSpPr>
        <p:grpSp>
          <p:nvGrpSpPr>
            <p:cNvPr id="32" name="Group 31">
              <a:extLst>
                <a:ext uri="{FF2B5EF4-FFF2-40B4-BE49-F238E27FC236}">
                  <a16:creationId xmlns:a16="http://schemas.microsoft.com/office/drawing/2014/main" id="{61EB46F2-EF04-BEFE-38CC-EDE167888943}"/>
                </a:ext>
              </a:extLst>
            </p:cNvPr>
            <p:cNvGrpSpPr/>
            <p:nvPr/>
          </p:nvGrpSpPr>
          <p:grpSpPr>
            <a:xfrm>
              <a:off x="746737" y="3770221"/>
              <a:ext cx="5210355" cy="2239961"/>
              <a:chOff x="793629" y="3770221"/>
              <a:chExt cx="5210355" cy="2239961"/>
            </a:xfrm>
          </p:grpSpPr>
          <p:sp>
            <p:nvSpPr>
              <p:cNvPr id="35" name="Rectangle 34">
                <a:extLst>
                  <a:ext uri="{FF2B5EF4-FFF2-40B4-BE49-F238E27FC236}">
                    <a16:creationId xmlns:a16="http://schemas.microsoft.com/office/drawing/2014/main" id="{A480B3F2-0D41-4C8C-71E8-E50ED5C6ABE6}"/>
                  </a:ext>
                </a:extLst>
              </p:cNvPr>
              <p:cNvSpPr/>
              <p:nvPr/>
            </p:nvSpPr>
            <p:spPr>
              <a:xfrm>
                <a:off x="793629" y="3770221"/>
                <a:ext cx="5210355" cy="22399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6" name="Text Box 20">
                <a:extLst>
                  <a:ext uri="{FF2B5EF4-FFF2-40B4-BE49-F238E27FC236}">
                    <a16:creationId xmlns:a16="http://schemas.microsoft.com/office/drawing/2014/main" id="{5B4C8B46-191B-6FF7-629A-79FE8C9F4CD4}"/>
                  </a:ext>
                </a:extLst>
              </p:cNvPr>
              <p:cNvSpPr txBox="1">
                <a:spLocks noChangeArrowheads="1"/>
              </p:cNvSpPr>
              <p:nvPr/>
            </p:nvSpPr>
            <p:spPr bwMode="auto">
              <a:xfrm>
                <a:off x="1036753" y="3886406"/>
                <a:ext cx="4905978" cy="462521"/>
              </a:xfrm>
              <a:prstGeom prst="rect">
                <a:avLst/>
              </a:prstGeom>
              <a:noFill/>
              <a:ln w="12700" cap="sq">
                <a:noFill/>
                <a:miter lim="800000"/>
                <a:headEnd type="none" w="sm" len="sm"/>
                <a:tailEnd type="none" w="sm" len="sm"/>
              </a:ln>
            </p:spPr>
            <p:txBody>
              <a:bodyPr wrap="square" lIns="83705" tIns="41853" rIns="83705" bIns="41853">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spcBef>
                    <a:spcPct val="20000"/>
                  </a:spcBef>
                  <a:buClr>
                    <a:schemeClr val="accent1"/>
                  </a:buClr>
                  <a:buSzPct val="75000"/>
                  <a:buFont typeface="Wingdings" pitchFamily="2" charset="2"/>
                  <a:buNone/>
                </a:pPr>
                <a:r>
                  <a:rPr lang="en-US" sz="1500" b="1" dirty="0">
                    <a:latin typeface="Arial" charset="0"/>
                  </a:rPr>
                  <a:t>Open APIs, Tools and Connectivity</a:t>
                </a:r>
              </a:p>
            </p:txBody>
          </p:sp>
        </p:grpSp>
        <p:sp>
          <p:nvSpPr>
            <p:cNvPr id="33" name="TextBox 32">
              <a:extLst>
                <a:ext uri="{FF2B5EF4-FFF2-40B4-BE49-F238E27FC236}">
                  <a16:creationId xmlns:a16="http://schemas.microsoft.com/office/drawing/2014/main" id="{5DB7D6B7-F1A0-81F7-9ADA-5E3EA42D38BA}"/>
                </a:ext>
              </a:extLst>
            </p:cNvPr>
            <p:cNvSpPr txBox="1"/>
            <p:nvPr/>
          </p:nvSpPr>
          <p:spPr>
            <a:xfrm>
              <a:off x="1194390" y="4572965"/>
              <a:ext cx="4082528" cy="1200329"/>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227" b="1" dirty="0">
                  <a:latin typeface="Helvetica" panose="020B0604020202020204" pitchFamily="34" charset="0"/>
                  <a:cs typeface="Helvetica" panose="020B0604020202020204" pitchFamily="34" charset="0"/>
                </a:rPr>
                <a:t>Public APIs and SDK</a:t>
              </a:r>
            </a:p>
            <a:p>
              <a:r>
                <a:rPr lang="en-US" sz="1227" b="1" dirty="0">
                  <a:latin typeface="Helvetica" panose="020B0604020202020204" pitchFamily="34" charset="0"/>
                  <a:cs typeface="Helvetica" panose="020B0604020202020204" pitchFamily="34" charset="0"/>
                </a:rPr>
                <a:t>Hundreds of device drivers</a:t>
              </a:r>
            </a:p>
            <a:p>
              <a:r>
                <a:rPr lang="en-US" sz="1227" b="1" dirty="0">
                  <a:latin typeface="Helvetica" panose="020B0604020202020204" pitchFamily="34" charset="0"/>
                  <a:cs typeface="Helvetica" panose="020B0604020202020204" pitchFamily="34" charset="0"/>
                </a:rPr>
                <a:t>Database connections for </a:t>
              </a:r>
            </a:p>
            <a:p>
              <a:r>
                <a:rPr lang="en-US" sz="1227" b="1" dirty="0">
                  <a:latin typeface="Helvetica" panose="020B0604020202020204" pitchFamily="34" charset="0"/>
                  <a:cs typeface="Helvetica" panose="020B0604020202020204" pitchFamily="34" charset="0"/>
                </a:rPr>
                <a:t>MS SQL, DB2, Oracle and more</a:t>
              </a:r>
              <a:endParaRPr lang="en-US" sz="1227" dirty="0">
                <a:latin typeface="Helvetica" panose="020B0604020202020204" pitchFamily="34" charset="0"/>
                <a:cs typeface="Helvetica" panose="020B0604020202020204" pitchFamily="34" charset="0"/>
              </a:endParaRPr>
            </a:p>
          </p:txBody>
        </p:sp>
        <p:pic>
          <p:nvPicPr>
            <p:cNvPr id="34" name="Picture 33">
              <a:extLst>
                <a:ext uri="{FF2B5EF4-FFF2-40B4-BE49-F238E27FC236}">
                  <a16:creationId xmlns:a16="http://schemas.microsoft.com/office/drawing/2014/main" id="{3D60FFFB-CBE1-7571-E6EA-120703DAC070}"/>
                </a:ext>
              </a:extLst>
            </p:cNvPr>
            <p:cNvPicPr>
              <a:picLocks noChangeAspect="1"/>
            </p:cNvPicPr>
            <p:nvPr/>
          </p:nvPicPr>
          <p:blipFill rotWithShape="1">
            <a:blip r:embed="rId14">
              <a:duotone>
                <a:schemeClr val="accent6">
                  <a:shade val="45000"/>
                  <a:satMod val="135000"/>
                </a:schemeClr>
                <a:prstClr val="white"/>
              </a:duotone>
              <a:extLst>
                <a:ext uri="{28A0092B-C50C-407E-A947-70E740481C1C}">
                  <a14:useLocalDpi xmlns:a14="http://schemas.microsoft.com/office/drawing/2010/main" val="0"/>
                </a:ext>
              </a:extLst>
            </a:blip>
            <a:srcRect l="18084" t="6643" r="19354" b="8801"/>
            <a:stretch/>
          </p:blipFill>
          <p:spPr>
            <a:xfrm>
              <a:off x="4929045" y="4613032"/>
              <a:ext cx="987193" cy="885009"/>
            </a:xfrm>
            <a:prstGeom prst="rect">
              <a:avLst/>
            </a:prstGeom>
          </p:spPr>
        </p:pic>
      </p:grpSp>
      <p:grpSp>
        <p:nvGrpSpPr>
          <p:cNvPr id="37" name="Group 36">
            <a:extLst>
              <a:ext uri="{FF2B5EF4-FFF2-40B4-BE49-F238E27FC236}">
                <a16:creationId xmlns:a16="http://schemas.microsoft.com/office/drawing/2014/main" id="{47570730-B4DD-4BD5-F2D7-47F26E4D0ED1}"/>
              </a:ext>
            </a:extLst>
          </p:cNvPr>
          <p:cNvGrpSpPr>
            <a:grpSpLocks noChangeAspect="1"/>
          </p:cNvGrpSpPr>
          <p:nvPr/>
        </p:nvGrpSpPr>
        <p:grpSpPr>
          <a:xfrm>
            <a:off x="6486066" y="2564965"/>
            <a:ext cx="3053386" cy="1091496"/>
            <a:chOff x="6564357" y="2083753"/>
            <a:chExt cx="3611533" cy="1291017"/>
          </a:xfrm>
        </p:grpSpPr>
        <p:pic>
          <p:nvPicPr>
            <p:cNvPr id="38" name="Picture 37">
              <a:extLst>
                <a:ext uri="{FF2B5EF4-FFF2-40B4-BE49-F238E27FC236}">
                  <a16:creationId xmlns:a16="http://schemas.microsoft.com/office/drawing/2014/main" id="{C1D7F08F-C20C-CA0A-34A3-DE916CB0006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38955" y="2649399"/>
              <a:ext cx="947233" cy="271995"/>
            </a:xfrm>
            <a:prstGeom prst="rect">
              <a:avLst/>
            </a:prstGeom>
          </p:spPr>
        </p:pic>
        <p:pic>
          <p:nvPicPr>
            <p:cNvPr id="39" name="Picture 38">
              <a:extLst>
                <a:ext uri="{FF2B5EF4-FFF2-40B4-BE49-F238E27FC236}">
                  <a16:creationId xmlns:a16="http://schemas.microsoft.com/office/drawing/2014/main" id="{5191C67D-7749-D4D8-291D-9112B405A5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27821" y="2150330"/>
              <a:ext cx="1200016" cy="395763"/>
            </a:xfrm>
            <a:prstGeom prst="rect">
              <a:avLst/>
            </a:prstGeom>
          </p:spPr>
        </p:pic>
        <p:pic>
          <p:nvPicPr>
            <p:cNvPr id="40" name="Picture 39">
              <a:extLst>
                <a:ext uri="{FF2B5EF4-FFF2-40B4-BE49-F238E27FC236}">
                  <a16:creationId xmlns:a16="http://schemas.microsoft.com/office/drawing/2014/main" id="{205578FE-7C1C-124D-95C4-465951E928B0}"/>
                </a:ext>
              </a:extLst>
            </p:cNvPr>
            <p:cNvPicPr>
              <a:picLocks noChangeAspect="1"/>
            </p:cNvPicPr>
            <p:nvPr/>
          </p:nvPicPr>
          <p:blipFill rotWithShape="1">
            <a:blip r:embed="rId17">
              <a:extLst>
                <a:ext uri="{28A0092B-C50C-407E-A947-70E740481C1C}">
                  <a14:useLocalDpi xmlns:a14="http://schemas.microsoft.com/office/drawing/2010/main" val="0"/>
                </a:ext>
              </a:extLst>
            </a:blip>
            <a:srcRect l="11551" t="16799" r="10345" b="9049"/>
            <a:stretch/>
          </p:blipFill>
          <p:spPr>
            <a:xfrm>
              <a:off x="9037506" y="2083753"/>
              <a:ext cx="1138384" cy="461793"/>
            </a:xfrm>
            <a:prstGeom prst="rect">
              <a:avLst/>
            </a:prstGeom>
          </p:spPr>
        </p:pic>
        <p:pic>
          <p:nvPicPr>
            <p:cNvPr id="41" name="Picture 40">
              <a:extLst>
                <a:ext uri="{FF2B5EF4-FFF2-40B4-BE49-F238E27FC236}">
                  <a16:creationId xmlns:a16="http://schemas.microsoft.com/office/drawing/2014/main" id="{135E72E5-DF03-AAB5-0346-EDB45B818D7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64357" y="2237292"/>
              <a:ext cx="1064113" cy="225530"/>
            </a:xfrm>
            <a:prstGeom prst="rect">
              <a:avLst/>
            </a:prstGeom>
          </p:spPr>
        </p:pic>
        <p:pic>
          <p:nvPicPr>
            <p:cNvPr id="42" name="Picture 41">
              <a:extLst>
                <a:ext uri="{FF2B5EF4-FFF2-40B4-BE49-F238E27FC236}">
                  <a16:creationId xmlns:a16="http://schemas.microsoft.com/office/drawing/2014/main" id="{7B591F72-DA80-9C16-7F84-1A11A1DE4C8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79744" y="3093692"/>
              <a:ext cx="817622" cy="281078"/>
            </a:xfrm>
            <a:prstGeom prst="rect">
              <a:avLst/>
            </a:prstGeom>
          </p:spPr>
        </p:pic>
        <p:pic>
          <p:nvPicPr>
            <p:cNvPr id="43" name="Picture 42">
              <a:extLst>
                <a:ext uri="{FF2B5EF4-FFF2-40B4-BE49-F238E27FC236}">
                  <a16:creationId xmlns:a16="http://schemas.microsoft.com/office/drawing/2014/main" id="{70C36ED1-7552-1C5B-15B2-3896EDF00C5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59816" y="2583124"/>
              <a:ext cx="937550" cy="357566"/>
            </a:xfrm>
            <a:prstGeom prst="rect">
              <a:avLst/>
            </a:prstGeom>
          </p:spPr>
        </p:pic>
        <p:pic>
          <p:nvPicPr>
            <p:cNvPr id="44" name="Picture 11" descr="obix-logo">
              <a:extLst>
                <a:ext uri="{FF2B5EF4-FFF2-40B4-BE49-F238E27FC236}">
                  <a16:creationId xmlns:a16="http://schemas.microsoft.com/office/drawing/2014/main" id="{81B34F83-CCAF-D6C1-DA06-8DEB3829BF3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26595" y="2573348"/>
              <a:ext cx="947069" cy="396046"/>
            </a:xfrm>
            <a:prstGeom prst="rect">
              <a:avLst/>
            </a:prstGeom>
            <a:noFill/>
            <a:ln w="9525">
              <a:noFill/>
              <a:miter lim="800000"/>
              <a:headEnd/>
              <a:tailEnd/>
            </a:ln>
          </p:spPr>
        </p:pic>
        <p:pic>
          <p:nvPicPr>
            <p:cNvPr id="45" name="Picture 16" descr="KNX">
              <a:extLst>
                <a:ext uri="{FF2B5EF4-FFF2-40B4-BE49-F238E27FC236}">
                  <a16:creationId xmlns:a16="http://schemas.microsoft.com/office/drawing/2014/main" id="{DD8D1237-4057-27A5-85E4-530CDC348042}"/>
                </a:ext>
              </a:extLst>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6652079" y="3015866"/>
              <a:ext cx="831129" cy="348046"/>
            </a:xfrm>
            <a:prstGeom prst="rect">
              <a:avLst/>
            </a:prstGeom>
            <a:noFill/>
            <a:ln w="9525">
              <a:noFill/>
              <a:miter lim="800000"/>
              <a:headEnd/>
              <a:tailEnd/>
            </a:ln>
          </p:spPr>
        </p:pic>
        <p:pic>
          <p:nvPicPr>
            <p:cNvPr id="46" name="Picture 45">
              <a:extLst>
                <a:ext uri="{FF2B5EF4-FFF2-40B4-BE49-F238E27FC236}">
                  <a16:creationId xmlns:a16="http://schemas.microsoft.com/office/drawing/2014/main" id="{93EED6C3-7445-2670-20EC-A744C338B966}"/>
                </a:ext>
              </a:extLst>
            </p:cNvPr>
            <p:cNvPicPr>
              <a:picLocks noChangeAspect="1"/>
            </p:cNvPicPr>
            <p:nvPr/>
          </p:nvPicPr>
          <p:blipFill rotWithShape="1">
            <a:blip r:embed="rId23">
              <a:extLst>
                <a:ext uri="{28A0092B-C50C-407E-A947-70E740481C1C}">
                  <a14:useLocalDpi xmlns:a14="http://schemas.microsoft.com/office/drawing/2010/main" val="0"/>
                </a:ext>
              </a:extLst>
            </a:blip>
            <a:srcRect t="30376" b="32215"/>
            <a:stretch/>
          </p:blipFill>
          <p:spPr>
            <a:xfrm>
              <a:off x="7707483" y="3093692"/>
              <a:ext cx="1284732" cy="245214"/>
            </a:xfrm>
            <a:prstGeom prst="rect">
              <a:avLst/>
            </a:prstGeom>
          </p:spPr>
        </p:pic>
      </p:grpSp>
      <p:grpSp>
        <p:nvGrpSpPr>
          <p:cNvPr id="47" name="Group 46">
            <a:extLst>
              <a:ext uri="{FF2B5EF4-FFF2-40B4-BE49-F238E27FC236}">
                <a16:creationId xmlns:a16="http://schemas.microsoft.com/office/drawing/2014/main" id="{14B78989-520A-80CF-F25D-864E5C2F06E1}"/>
              </a:ext>
            </a:extLst>
          </p:cNvPr>
          <p:cNvGrpSpPr>
            <a:grpSpLocks noChangeAspect="1"/>
          </p:cNvGrpSpPr>
          <p:nvPr/>
        </p:nvGrpSpPr>
        <p:grpSpPr>
          <a:xfrm>
            <a:off x="6134305" y="4754443"/>
            <a:ext cx="4024574" cy="1207521"/>
            <a:chOff x="6672341" y="4209262"/>
            <a:chExt cx="4835759" cy="1962209"/>
          </a:xfrm>
        </p:grpSpPr>
        <p:pic>
          <p:nvPicPr>
            <p:cNvPr id="48" name="Picture 47">
              <a:extLst>
                <a:ext uri="{FF2B5EF4-FFF2-40B4-BE49-F238E27FC236}">
                  <a16:creationId xmlns:a16="http://schemas.microsoft.com/office/drawing/2014/main" id="{B1A7D131-81D9-5FCE-7930-54E821228076}"/>
                </a:ext>
              </a:extLst>
            </p:cNvPr>
            <p:cNvPicPr>
              <a:picLocks noChangeAspect="1"/>
            </p:cNvPicPr>
            <p:nvPr/>
          </p:nvPicPr>
          <p:blipFill rotWithShape="1">
            <a:blip r:embed="rId24">
              <a:extLst>
                <a:ext uri="{28A0092B-C50C-407E-A947-70E740481C1C}">
                  <a14:useLocalDpi xmlns:a14="http://schemas.microsoft.com/office/drawing/2010/main" val="0"/>
                </a:ext>
              </a:extLst>
            </a:blip>
            <a:srcRect r="26050" b="7189"/>
            <a:stretch/>
          </p:blipFill>
          <p:spPr>
            <a:xfrm>
              <a:off x="8990372" y="5456862"/>
              <a:ext cx="2517728" cy="531228"/>
            </a:xfrm>
            <a:prstGeom prst="rect">
              <a:avLst/>
            </a:prstGeom>
          </p:spPr>
        </p:pic>
        <p:pic>
          <p:nvPicPr>
            <p:cNvPr id="49" name="Picture 48">
              <a:extLst>
                <a:ext uri="{FF2B5EF4-FFF2-40B4-BE49-F238E27FC236}">
                  <a16:creationId xmlns:a16="http://schemas.microsoft.com/office/drawing/2014/main" id="{80A73575-99AA-579F-2B6D-7E03F17961E4}"/>
                </a:ext>
              </a:extLst>
            </p:cNvPr>
            <p:cNvPicPr>
              <a:picLocks noChangeAspect="1"/>
            </p:cNvPicPr>
            <p:nvPr/>
          </p:nvPicPr>
          <p:blipFill rotWithShape="1">
            <a:blip r:embed="rId25">
              <a:extLst>
                <a:ext uri="{28A0092B-C50C-407E-A947-70E740481C1C}">
                  <a14:useLocalDpi xmlns:a14="http://schemas.microsoft.com/office/drawing/2010/main" val="0"/>
                </a:ext>
              </a:extLst>
            </a:blip>
            <a:srcRect l="11423" r="11162"/>
            <a:stretch/>
          </p:blipFill>
          <p:spPr>
            <a:xfrm>
              <a:off x="10339724" y="4209262"/>
              <a:ext cx="997157" cy="856981"/>
            </a:xfrm>
            <a:prstGeom prst="rect">
              <a:avLst/>
            </a:prstGeom>
          </p:spPr>
        </p:pic>
        <p:pic>
          <p:nvPicPr>
            <p:cNvPr id="50" name="Picture 49">
              <a:extLst>
                <a:ext uri="{FF2B5EF4-FFF2-40B4-BE49-F238E27FC236}">
                  <a16:creationId xmlns:a16="http://schemas.microsoft.com/office/drawing/2014/main" id="{55B9B732-32EC-6166-EB0A-6F3166904D5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056329" y="4220048"/>
              <a:ext cx="1205413" cy="1009582"/>
            </a:xfrm>
            <a:prstGeom prst="rect">
              <a:avLst/>
            </a:prstGeom>
          </p:spPr>
        </p:pic>
        <p:pic>
          <p:nvPicPr>
            <p:cNvPr id="51" name="Picture 50">
              <a:extLst>
                <a:ext uri="{FF2B5EF4-FFF2-40B4-BE49-F238E27FC236}">
                  <a16:creationId xmlns:a16="http://schemas.microsoft.com/office/drawing/2014/main" id="{BBC78422-3F45-587A-3BC9-2E70694D7513}"/>
                </a:ext>
              </a:extLst>
            </p:cNvPr>
            <p:cNvPicPr>
              <a:picLocks noChangeAspect="1"/>
            </p:cNvPicPr>
            <p:nvPr/>
          </p:nvPicPr>
          <p:blipFill rotWithShape="1">
            <a:blip r:embed="rId27">
              <a:extLst>
                <a:ext uri="{28A0092B-C50C-407E-A947-70E740481C1C}">
                  <a14:useLocalDpi xmlns:a14="http://schemas.microsoft.com/office/drawing/2010/main" val="0"/>
                </a:ext>
              </a:extLst>
            </a:blip>
            <a:srcRect l="52215" t="-1915" r="-49" b="-2934"/>
            <a:stretch/>
          </p:blipFill>
          <p:spPr>
            <a:xfrm>
              <a:off x="7902391" y="4228966"/>
              <a:ext cx="864015" cy="946971"/>
            </a:xfrm>
            <a:prstGeom prst="rect">
              <a:avLst/>
            </a:prstGeom>
          </p:spPr>
        </p:pic>
        <p:pic>
          <p:nvPicPr>
            <p:cNvPr id="52" name="Picture 51">
              <a:extLst>
                <a:ext uri="{FF2B5EF4-FFF2-40B4-BE49-F238E27FC236}">
                  <a16:creationId xmlns:a16="http://schemas.microsoft.com/office/drawing/2014/main" id="{BF2FE295-CCAE-02CF-CE29-74FFD0A8058A}"/>
                </a:ext>
              </a:extLst>
            </p:cNvPr>
            <p:cNvPicPr>
              <a:picLocks noChangeAspect="1"/>
            </p:cNvPicPr>
            <p:nvPr/>
          </p:nvPicPr>
          <p:blipFill>
            <a:blip r:embed="rId28">
              <a:biLevel thresh="75000"/>
              <a:extLst>
                <a:ext uri="{28A0092B-C50C-407E-A947-70E740481C1C}">
                  <a14:useLocalDpi xmlns:a14="http://schemas.microsoft.com/office/drawing/2010/main" val="0"/>
                </a:ext>
              </a:extLst>
            </a:blip>
            <a:stretch>
              <a:fillRect/>
            </a:stretch>
          </p:blipFill>
          <p:spPr>
            <a:xfrm>
              <a:off x="6672341" y="4278500"/>
              <a:ext cx="888651" cy="888652"/>
            </a:xfrm>
            <a:prstGeom prst="rect">
              <a:avLst/>
            </a:prstGeom>
          </p:spPr>
        </p:pic>
        <p:grpSp>
          <p:nvGrpSpPr>
            <p:cNvPr id="53" name="Group 52">
              <a:extLst>
                <a:ext uri="{FF2B5EF4-FFF2-40B4-BE49-F238E27FC236}">
                  <a16:creationId xmlns:a16="http://schemas.microsoft.com/office/drawing/2014/main" id="{D03AE8C7-2BF1-7C5B-6A6C-FF0502E53A2C}"/>
                </a:ext>
              </a:extLst>
            </p:cNvPr>
            <p:cNvGrpSpPr/>
            <p:nvPr/>
          </p:nvGrpSpPr>
          <p:grpSpPr>
            <a:xfrm>
              <a:off x="6794779" y="5249887"/>
              <a:ext cx="2030019" cy="921584"/>
              <a:chOff x="7016708" y="1602981"/>
              <a:chExt cx="2205235" cy="973120"/>
            </a:xfrm>
          </p:grpSpPr>
          <p:pic>
            <p:nvPicPr>
              <p:cNvPr id="54" name="Picture 53">
                <a:extLst>
                  <a:ext uri="{FF2B5EF4-FFF2-40B4-BE49-F238E27FC236}">
                    <a16:creationId xmlns:a16="http://schemas.microsoft.com/office/drawing/2014/main" id="{F3A507D3-1806-590B-FD3F-0F13446AE76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016708" y="1602981"/>
                <a:ext cx="1016503" cy="973120"/>
              </a:xfrm>
              <a:prstGeom prst="rect">
                <a:avLst/>
              </a:prstGeom>
            </p:spPr>
          </p:pic>
          <p:sp>
            <p:nvSpPr>
              <p:cNvPr id="55" name="TextBox 54">
                <a:extLst>
                  <a:ext uri="{FF2B5EF4-FFF2-40B4-BE49-F238E27FC236}">
                    <a16:creationId xmlns:a16="http://schemas.microsoft.com/office/drawing/2014/main" id="{366B63F2-94B4-69D5-716A-A5F69A1E2C20}"/>
                  </a:ext>
                </a:extLst>
              </p:cNvPr>
              <p:cNvSpPr txBox="1"/>
              <p:nvPr/>
            </p:nvSpPr>
            <p:spPr>
              <a:xfrm>
                <a:off x="7884920" y="1638481"/>
                <a:ext cx="1337023" cy="937620"/>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2454" b="1" dirty="0">
                    <a:solidFill>
                      <a:schemeClr val="bg1"/>
                    </a:solidFill>
                    <a:highlight>
                      <a:srgbClr val="000000"/>
                    </a:highlight>
                    <a:latin typeface="Arial Narrow" panose="020B0606020202030204" pitchFamily="34" charset="0"/>
                  </a:rPr>
                  <a:t>RMF</a:t>
                </a:r>
                <a:endParaRPr lang="en-US" sz="2727" b="1" dirty="0">
                  <a:solidFill>
                    <a:schemeClr val="bg1"/>
                  </a:solidFill>
                  <a:highlight>
                    <a:srgbClr val="000000"/>
                  </a:highlight>
                  <a:latin typeface="Arial Narrow" panose="020B0606020202030204" pitchFamily="34" charset="0"/>
                </a:endParaRPr>
              </a:p>
            </p:txBody>
          </p:sp>
        </p:grpSp>
      </p:grpSp>
      <p:sp>
        <p:nvSpPr>
          <p:cNvPr id="56" name="Rectangle 55">
            <a:extLst>
              <a:ext uri="{FF2B5EF4-FFF2-40B4-BE49-F238E27FC236}">
                <a16:creationId xmlns:a16="http://schemas.microsoft.com/office/drawing/2014/main" id="{D628F9B0-1277-9AD2-9EF9-28E37C7107E8}"/>
              </a:ext>
            </a:extLst>
          </p:cNvPr>
          <p:cNvSpPr>
            <a:spLocks noChangeAspect="1"/>
          </p:cNvSpPr>
          <p:nvPr/>
        </p:nvSpPr>
        <p:spPr>
          <a:xfrm>
            <a:off x="1360879" y="1964983"/>
            <a:ext cx="4398069" cy="524291"/>
          </a:xfrm>
          <a:prstGeom prst="rect">
            <a:avLst/>
          </a:prstGeom>
          <a:solidFill>
            <a:srgbClr val="004E7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57" name="Rectangle 56">
            <a:extLst>
              <a:ext uri="{FF2B5EF4-FFF2-40B4-BE49-F238E27FC236}">
                <a16:creationId xmlns:a16="http://schemas.microsoft.com/office/drawing/2014/main" id="{8BB6506C-37E0-B38B-94BB-3D2FBAF71EBF}"/>
              </a:ext>
            </a:extLst>
          </p:cNvPr>
          <p:cNvSpPr>
            <a:spLocks noChangeAspect="1"/>
          </p:cNvSpPr>
          <p:nvPr/>
        </p:nvSpPr>
        <p:spPr>
          <a:xfrm>
            <a:off x="5946697" y="1958722"/>
            <a:ext cx="4398069" cy="524291"/>
          </a:xfrm>
          <a:prstGeom prst="rect">
            <a:avLst/>
          </a:prstGeom>
          <a:solidFill>
            <a:srgbClr val="004E7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58" name="Rectangle 57">
            <a:extLst>
              <a:ext uri="{FF2B5EF4-FFF2-40B4-BE49-F238E27FC236}">
                <a16:creationId xmlns:a16="http://schemas.microsoft.com/office/drawing/2014/main" id="{97B5BDFE-017E-765C-EC4F-95FF2C5D1368}"/>
              </a:ext>
            </a:extLst>
          </p:cNvPr>
          <p:cNvSpPr>
            <a:spLocks noChangeAspect="1"/>
          </p:cNvSpPr>
          <p:nvPr/>
        </p:nvSpPr>
        <p:spPr>
          <a:xfrm>
            <a:off x="1358789" y="4117369"/>
            <a:ext cx="4398069" cy="524291"/>
          </a:xfrm>
          <a:prstGeom prst="rect">
            <a:avLst/>
          </a:prstGeom>
          <a:solidFill>
            <a:srgbClr val="004E7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59" name="Rectangle 58">
            <a:extLst>
              <a:ext uri="{FF2B5EF4-FFF2-40B4-BE49-F238E27FC236}">
                <a16:creationId xmlns:a16="http://schemas.microsoft.com/office/drawing/2014/main" id="{12636595-6637-852F-F8E7-0CDAFB57CDF4}"/>
              </a:ext>
            </a:extLst>
          </p:cNvPr>
          <p:cNvSpPr>
            <a:spLocks noChangeAspect="1"/>
          </p:cNvSpPr>
          <p:nvPr/>
        </p:nvSpPr>
        <p:spPr>
          <a:xfrm>
            <a:off x="5971950" y="4136344"/>
            <a:ext cx="4398069" cy="524291"/>
          </a:xfrm>
          <a:prstGeom prst="rect">
            <a:avLst/>
          </a:prstGeom>
          <a:solidFill>
            <a:srgbClr val="004E7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pic>
        <p:nvPicPr>
          <p:cNvPr id="2" name="Picture 3">
            <a:extLst>
              <a:ext uri="{FF2B5EF4-FFF2-40B4-BE49-F238E27FC236}">
                <a16:creationId xmlns:a16="http://schemas.microsoft.com/office/drawing/2014/main" id="{D09FB84A-4473-4902-84EB-67D1420B7A5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012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0D2828-A4AD-7A7D-5520-B5AB945C5EB7}"/>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products that help IB solutions</a:t>
            </a:r>
            <a:endParaRPr lang="en-US" dirty="0"/>
          </a:p>
        </p:txBody>
      </p:sp>
      <p:sp>
        <p:nvSpPr>
          <p:cNvPr id="6" name="Title 8">
            <a:extLst>
              <a:ext uri="{FF2B5EF4-FFF2-40B4-BE49-F238E27FC236}">
                <a16:creationId xmlns:a16="http://schemas.microsoft.com/office/drawing/2014/main" id="{3346BD39-5417-4D09-82C0-FA3EA9E97C86}"/>
              </a:ext>
            </a:extLst>
          </p:cNvPr>
          <p:cNvSpPr txBox="1">
            <a:spLocks/>
          </p:cNvSpPr>
          <p:nvPr/>
        </p:nvSpPr>
        <p:spPr bwMode="auto">
          <a:xfrm>
            <a:off x="1558325" y="1410206"/>
            <a:ext cx="8188465" cy="36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2454" b="0" kern="0" dirty="0">
                <a:latin typeface="+mn-lt"/>
              </a:rPr>
              <a:t>Delivering What You Want in a Data Integration Platform</a:t>
            </a:r>
          </a:p>
        </p:txBody>
      </p:sp>
      <p:pic>
        <p:nvPicPr>
          <p:cNvPr id="8" name="Content Placeholder 10">
            <a:extLst>
              <a:ext uri="{FF2B5EF4-FFF2-40B4-BE49-F238E27FC236}">
                <a16:creationId xmlns:a16="http://schemas.microsoft.com/office/drawing/2014/main" id="{1B42748C-C591-2E26-0D8F-20BCE4E3016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49542" y="2214458"/>
            <a:ext cx="859293" cy="905281"/>
          </a:xfrm>
          <a:prstGeom prst="rect">
            <a:avLst/>
          </a:prstGeom>
        </p:spPr>
      </p:pic>
      <p:pic>
        <p:nvPicPr>
          <p:cNvPr id="9" name="Content Placeholder 14" descr="Icon&#10;&#10;Description automatically generated">
            <a:extLst>
              <a:ext uri="{FF2B5EF4-FFF2-40B4-BE49-F238E27FC236}">
                <a16:creationId xmlns:a16="http://schemas.microsoft.com/office/drawing/2014/main" id="{3FD00B3B-F37F-59C7-B0FD-F9009F8B680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26858" y="2214458"/>
            <a:ext cx="955955" cy="905281"/>
          </a:xfrm>
          <a:prstGeom prst="rect">
            <a:avLst/>
          </a:prstGeom>
        </p:spPr>
      </p:pic>
      <p:pic>
        <p:nvPicPr>
          <p:cNvPr id="10" name="Content Placeholder 12" descr="Logo&#10;&#10;Description automatically generated">
            <a:extLst>
              <a:ext uri="{FF2B5EF4-FFF2-40B4-BE49-F238E27FC236}">
                <a16:creationId xmlns:a16="http://schemas.microsoft.com/office/drawing/2014/main" id="{93CFD40E-0E4C-1636-B4AC-AACB8D6C47B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73482" y="2189370"/>
            <a:ext cx="735790" cy="829997"/>
          </a:xfrm>
          <a:prstGeom prst="rect">
            <a:avLst/>
          </a:prstGeom>
        </p:spPr>
      </p:pic>
      <p:pic>
        <p:nvPicPr>
          <p:cNvPr id="11" name="Content Placeholder 16" descr="Icon&#10;&#10;Description automatically generated">
            <a:extLst>
              <a:ext uri="{FF2B5EF4-FFF2-40B4-BE49-F238E27FC236}">
                <a16:creationId xmlns:a16="http://schemas.microsoft.com/office/drawing/2014/main" id="{14D2B03A-13B1-8939-10BB-DCBFA5FB9B8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57536" y="2187909"/>
            <a:ext cx="513926" cy="829997"/>
          </a:xfrm>
          <a:prstGeom prst="rect">
            <a:avLst/>
          </a:prstGeom>
        </p:spPr>
      </p:pic>
      <p:pic>
        <p:nvPicPr>
          <p:cNvPr id="12" name="Picture 11" descr="Icon&#10;&#10;Description automatically generated">
            <a:extLst>
              <a:ext uri="{FF2B5EF4-FFF2-40B4-BE49-F238E27FC236}">
                <a16:creationId xmlns:a16="http://schemas.microsoft.com/office/drawing/2014/main" id="{7160FD6D-50D9-FDCF-B0F1-166F6039BBA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23441" y="2189370"/>
            <a:ext cx="961487" cy="876615"/>
          </a:xfrm>
          <a:prstGeom prst="rect">
            <a:avLst/>
          </a:prstGeom>
        </p:spPr>
      </p:pic>
      <p:pic>
        <p:nvPicPr>
          <p:cNvPr id="13" name="Picture 12" descr="Icon&#10;&#10;Description automatically generated">
            <a:extLst>
              <a:ext uri="{FF2B5EF4-FFF2-40B4-BE49-F238E27FC236}">
                <a16:creationId xmlns:a16="http://schemas.microsoft.com/office/drawing/2014/main" id="{E4C522BB-E68E-175A-D561-181D1226421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483709" y="2284152"/>
            <a:ext cx="795469" cy="636459"/>
          </a:xfrm>
          <a:prstGeom prst="rect">
            <a:avLst/>
          </a:prstGeom>
        </p:spPr>
      </p:pic>
      <p:sp>
        <p:nvSpPr>
          <p:cNvPr id="14" name="TextBox 13">
            <a:extLst>
              <a:ext uri="{FF2B5EF4-FFF2-40B4-BE49-F238E27FC236}">
                <a16:creationId xmlns:a16="http://schemas.microsoft.com/office/drawing/2014/main" id="{403A3A5A-6A67-86E8-079B-68887FB0DDA0}"/>
              </a:ext>
            </a:extLst>
          </p:cNvPr>
          <p:cNvSpPr txBox="1"/>
          <p:nvPr/>
        </p:nvSpPr>
        <p:spPr>
          <a:xfrm>
            <a:off x="3433908" y="3141867"/>
            <a:ext cx="949633" cy="260199"/>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091" b="0" i="0" u="none" strike="noStrike" kern="1200" cap="none" spc="0" normalizeH="0" baseline="0" noProof="0" dirty="0">
                <a:ln>
                  <a:noFill/>
                </a:ln>
                <a:solidFill>
                  <a:srgbClr val="3C3C3E"/>
                </a:solidFill>
                <a:effectLst/>
                <a:uLnTx/>
                <a:uFillTx/>
                <a:latin typeface="+mn-lt"/>
                <a:ea typeface="+mn-ea"/>
                <a:cs typeface="+mn-cs"/>
              </a:rPr>
              <a:t>Cyber Defense</a:t>
            </a:r>
          </a:p>
        </p:txBody>
      </p:sp>
      <p:sp>
        <p:nvSpPr>
          <p:cNvPr id="15" name="TextBox 14">
            <a:extLst>
              <a:ext uri="{FF2B5EF4-FFF2-40B4-BE49-F238E27FC236}">
                <a16:creationId xmlns:a16="http://schemas.microsoft.com/office/drawing/2014/main" id="{5646AE76-BC89-222F-11C0-23EB48EA0A03}"/>
              </a:ext>
            </a:extLst>
          </p:cNvPr>
          <p:cNvSpPr txBox="1"/>
          <p:nvPr/>
        </p:nvSpPr>
        <p:spPr>
          <a:xfrm>
            <a:off x="1896285" y="3141868"/>
            <a:ext cx="1125384" cy="42806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0" marR="0" lvl="0" indent="0" algn="ctr" defTabSz="311719" rtl="0" eaLnBrk="1" fontAlgn="auto" latinLnBrk="0" hangingPunct="1">
              <a:lnSpc>
                <a:spcPct val="100000"/>
              </a:lnSpc>
              <a:spcBef>
                <a:spcPts val="0"/>
              </a:spcBef>
              <a:spcAft>
                <a:spcPts val="0"/>
              </a:spcAft>
              <a:buClrTx/>
              <a:buSzTx/>
              <a:buFontTx/>
              <a:buNone/>
              <a:tabLst/>
              <a:defRPr/>
            </a:pPr>
            <a:r>
              <a:rPr lang="en-US" sz="1091" dirty="0">
                <a:solidFill>
                  <a:srgbClr val="3C3C3E"/>
                </a:solidFill>
                <a:latin typeface="+mn-lt"/>
              </a:rPr>
              <a:t>Fast Provision; Time Savings</a:t>
            </a:r>
            <a:endParaRPr kumimoji="0" lang="en-US" sz="1091" b="0" i="0" u="none" strike="noStrike" kern="1200" cap="none" spc="0" normalizeH="0" baseline="0" noProof="0" dirty="0">
              <a:ln>
                <a:noFill/>
              </a:ln>
              <a:solidFill>
                <a:srgbClr val="3C3C3E"/>
              </a:solidFill>
              <a:effectLst/>
              <a:uLnTx/>
              <a:uFillTx/>
              <a:latin typeface="+mn-lt"/>
              <a:ea typeface="+mn-ea"/>
              <a:cs typeface="+mn-cs"/>
            </a:endParaRPr>
          </a:p>
        </p:txBody>
      </p:sp>
      <p:sp>
        <p:nvSpPr>
          <p:cNvPr id="16" name="TextBox 15">
            <a:extLst>
              <a:ext uri="{FF2B5EF4-FFF2-40B4-BE49-F238E27FC236}">
                <a16:creationId xmlns:a16="http://schemas.microsoft.com/office/drawing/2014/main" id="{E9FDB358-4D18-A33C-E2F2-62A589F20F5E}"/>
              </a:ext>
            </a:extLst>
          </p:cNvPr>
          <p:cNvSpPr txBox="1"/>
          <p:nvPr/>
        </p:nvSpPr>
        <p:spPr>
          <a:xfrm>
            <a:off x="4795781" y="3167799"/>
            <a:ext cx="1125384" cy="42806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0" marR="0" lvl="0" indent="0" algn="ctr" defTabSz="311719" rtl="0" eaLnBrk="1" fontAlgn="auto" latinLnBrk="0" hangingPunct="1">
              <a:lnSpc>
                <a:spcPct val="100000"/>
              </a:lnSpc>
              <a:spcBef>
                <a:spcPts val="0"/>
              </a:spcBef>
              <a:spcAft>
                <a:spcPts val="0"/>
              </a:spcAft>
              <a:buClrTx/>
              <a:buSzTx/>
              <a:buFontTx/>
              <a:buNone/>
              <a:tabLst/>
              <a:defRPr/>
            </a:pPr>
            <a:r>
              <a:rPr lang="en-US" sz="1091" dirty="0">
                <a:solidFill>
                  <a:srgbClr val="3C3C3E"/>
                </a:solidFill>
                <a:latin typeface="+mn-lt"/>
              </a:rPr>
              <a:t>Impactful UI</a:t>
            </a:r>
            <a:r>
              <a:rPr kumimoji="0" lang="en-US" sz="1091" b="0" i="0" u="none" strike="noStrike" kern="1200" cap="none" spc="0" normalizeH="0" baseline="0" noProof="0" dirty="0">
                <a:ln>
                  <a:noFill/>
                </a:ln>
                <a:solidFill>
                  <a:srgbClr val="3C3C3E"/>
                </a:solidFill>
                <a:effectLst/>
                <a:uLnTx/>
                <a:uFillTx/>
                <a:latin typeface="+mn-lt"/>
                <a:ea typeface="+mn-ea"/>
                <a:cs typeface="+mn-cs"/>
              </a:rPr>
              <a:t>, Visualization</a:t>
            </a:r>
          </a:p>
        </p:txBody>
      </p:sp>
      <p:sp>
        <p:nvSpPr>
          <p:cNvPr id="17" name="TextBox 16">
            <a:extLst>
              <a:ext uri="{FF2B5EF4-FFF2-40B4-BE49-F238E27FC236}">
                <a16:creationId xmlns:a16="http://schemas.microsoft.com/office/drawing/2014/main" id="{EEA2F2CE-B581-32DF-9C37-D2F09EC2DC38}"/>
              </a:ext>
            </a:extLst>
          </p:cNvPr>
          <p:cNvSpPr txBox="1"/>
          <p:nvPr/>
        </p:nvSpPr>
        <p:spPr>
          <a:xfrm>
            <a:off x="6063227" y="3170930"/>
            <a:ext cx="1156298" cy="42806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091" b="0" i="0" u="none" strike="noStrike" kern="1200" cap="none" spc="0" normalizeH="0" baseline="0" noProof="0" dirty="0">
                <a:ln>
                  <a:noFill/>
                </a:ln>
                <a:solidFill>
                  <a:srgbClr val="3C3C3E"/>
                </a:solidFill>
                <a:effectLst/>
                <a:uLnTx/>
                <a:uFillTx/>
                <a:latin typeface="+mn-lt"/>
                <a:ea typeface="+mn-ea"/>
                <a:cs typeface="+mn-cs"/>
              </a:rPr>
              <a:t>Connectivity Options</a:t>
            </a:r>
          </a:p>
        </p:txBody>
      </p:sp>
      <p:sp>
        <p:nvSpPr>
          <p:cNvPr id="18" name="TextBox 17">
            <a:extLst>
              <a:ext uri="{FF2B5EF4-FFF2-40B4-BE49-F238E27FC236}">
                <a16:creationId xmlns:a16="http://schemas.microsoft.com/office/drawing/2014/main" id="{F7546940-540B-A6BF-24F4-57BA48ACD785}"/>
              </a:ext>
            </a:extLst>
          </p:cNvPr>
          <p:cNvSpPr txBox="1"/>
          <p:nvPr/>
        </p:nvSpPr>
        <p:spPr>
          <a:xfrm>
            <a:off x="7293058" y="3167799"/>
            <a:ext cx="1156299" cy="42806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091" b="0" i="0" u="none" strike="noStrike" kern="1200" cap="none" spc="0" normalizeH="0" baseline="0" noProof="0" dirty="0">
                <a:ln>
                  <a:noFill/>
                </a:ln>
                <a:solidFill>
                  <a:srgbClr val="3C3C3E"/>
                </a:solidFill>
                <a:effectLst/>
                <a:uLnTx/>
                <a:uFillTx/>
                <a:latin typeface="+mn-lt"/>
                <a:ea typeface="+mn-ea"/>
                <a:cs typeface="+mn-cs"/>
              </a:rPr>
              <a:t>Certifications</a:t>
            </a:r>
          </a:p>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091" b="0" i="0" u="none" strike="noStrike" kern="1200" cap="none" spc="0" normalizeH="0" baseline="0" noProof="0" dirty="0">
                <a:ln>
                  <a:noFill/>
                </a:ln>
                <a:solidFill>
                  <a:srgbClr val="3C3C3E"/>
                </a:solidFill>
                <a:effectLst/>
                <a:uLnTx/>
                <a:uFillTx/>
                <a:latin typeface="+mn-lt"/>
                <a:ea typeface="+mn-ea"/>
                <a:cs typeface="+mn-cs"/>
              </a:rPr>
              <a:t> &amp; Compliance</a:t>
            </a:r>
          </a:p>
        </p:txBody>
      </p:sp>
      <p:sp>
        <p:nvSpPr>
          <p:cNvPr id="19" name="TextBox 18">
            <a:extLst>
              <a:ext uri="{FF2B5EF4-FFF2-40B4-BE49-F238E27FC236}">
                <a16:creationId xmlns:a16="http://schemas.microsoft.com/office/drawing/2014/main" id="{177BC325-FD03-9350-5B66-9FFD1432FAA0}"/>
              </a:ext>
            </a:extLst>
          </p:cNvPr>
          <p:cNvSpPr txBox="1"/>
          <p:nvPr/>
        </p:nvSpPr>
        <p:spPr>
          <a:xfrm>
            <a:off x="8355197" y="3203723"/>
            <a:ext cx="1053634" cy="260199"/>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091" b="0" i="0" u="none" strike="noStrike" kern="1200" cap="none" spc="0" normalizeH="0" baseline="0" noProof="0" dirty="0">
                <a:ln>
                  <a:noFill/>
                </a:ln>
                <a:solidFill>
                  <a:srgbClr val="3C3C3E"/>
                </a:solidFill>
                <a:effectLst/>
                <a:uLnTx/>
                <a:uFillTx/>
                <a:latin typeface="+mn-lt"/>
                <a:ea typeface="+mn-ea"/>
                <a:cs typeface="+mn-cs"/>
              </a:rPr>
              <a:t>Edge Control</a:t>
            </a:r>
          </a:p>
        </p:txBody>
      </p:sp>
      <p:sp>
        <p:nvSpPr>
          <p:cNvPr id="20" name="Rectangle 19">
            <a:extLst>
              <a:ext uri="{FF2B5EF4-FFF2-40B4-BE49-F238E27FC236}">
                <a16:creationId xmlns:a16="http://schemas.microsoft.com/office/drawing/2014/main" id="{8418665D-6F24-78C5-DF89-771D3C55BCF3}"/>
              </a:ext>
            </a:extLst>
          </p:cNvPr>
          <p:cNvSpPr/>
          <p:nvPr/>
        </p:nvSpPr>
        <p:spPr>
          <a:xfrm>
            <a:off x="2663615" y="5247947"/>
            <a:ext cx="1462769" cy="3996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1091">
                <a:solidFill>
                  <a:schemeClr val="tx1"/>
                </a:solidFill>
              </a:rPr>
              <a:t>Enhanced Occupant Experience</a:t>
            </a:r>
          </a:p>
        </p:txBody>
      </p:sp>
      <p:pic>
        <p:nvPicPr>
          <p:cNvPr id="21" name="Picture 20" descr="Icon&#10;&#10;Description automatically generated">
            <a:extLst>
              <a:ext uri="{FF2B5EF4-FFF2-40B4-BE49-F238E27FC236}">
                <a16:creationId xmlns:a16="http://schemas.microsoft.com/office/drawing/2014/main" id="{DFEAF794-1EB0-76A8-A774-325DE63351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9694" y="4358265"/>
            <a:ext cx="850608" cy="850608"/>
          </a:xfrm>
          <a:prstGeom prst="rect">
            <a:avLst/>
          </a:prstGeom>
        </p:spPr>
      </p:pic>
      <p:sp>
        <p:nvSpPr>
          <p:cNvPr id="22" name="Title 16">
            <a:extLst>
              <a:ext uri="{FF2B5EF4-FFF2-40B4-BE49-F238E27FC236}">
                <a16:creationId xmlns:a16="http://schemas.microsoft.com/office/drawing/2014/main" id="{6CD06B42-F457-A1FC-708A-D2F024044421}"/>
              </a:ext>
            </a:extLst>
          </p:cNvPr>
          <p:cNvSpPr txBox="1">
            <a:spLocks/>
          </p:cNvSpPr>
          <p:nvPr/>
        </p:nvSpPr>
        <p:spPr>
          <a:xfrm>
            <a:off x="2604835" y="3873364"/>
            <a:ext cx="7809385" cy="282561"/>
          </a:xfrm>
          <a:prstGeom prst="rect">
            <a:avLst/>
          </a:prstGeom>
        </p:spPr>
        <p:txBody>
          <a:bodyPr vert="horz" lIns="62345" tIns="31173" rIns="62345" bIns="31173" rtlCol="0" anchor="ctr">
            <a:no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636" dirty="0">
                <a:solidFill>
                  <a:srgbClr val="1F88CA"/>
                </a:solidFill>
                <a:latin typeface="+mn-lt"/>
                <a:cs typeface="Helvetica" panose="020B0604020202020204" pitchFamily="34" charset="0"/>
              </a:rPr>
              <a:t>Leveraging these six Niagara value propositions, you can achieve outcomes like….</a:t>
            </a:r>
          </a:p>
        </p:txBody>
      </p:sp>
      <p:sp>
        <p:nvSpPr>
          <p:cNvPr id="23" name="Rectangle 22">
            <a:extLst>
              <a:ext uri="{FF2B5EF4-FFF2-40B4-BE49-F238E27FC236}">
                <a16:creationId xmlns:a16="http://schemas.microsoft.com/office/drawing/2014/main" id="{B5416081-9464-0813-60A3-6A623248E469}"/>
              </a:ext>
            </a:extLst>
          </p:cNvPr>
          <p:cNvSpPr/>
          <p:nvPr/>
        </p:nvSpPr>
        <p:spPr>
          <a:xfrm>
            <a:off x="4075900" y="5279838"/>
            <a:ext cx="1380288" cy="292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1091" dirty="0">
                <a:solidFill>
                  <a:schemeClr val="tx1"/>
                </a:solidFill>
              </a:rPr>
              <a:t>Progress Toward a Sustainable Carbon-Free Future</a:t>
            </a:r>
          </a:p>
        </p:txBody>
      </p:sp>
      <p:pic>
        <p:nvPicPr>
          <p:cNvPr id="24" name="Picture 23" descr="Logo&#10;&#10;Description automatically generated">
            <a:extLst>
              <a:ext uri="{FF2B5EF4-FFF2-40B4-BE49-F238E27FC236}">
                <a16:creationId xmlns:a16="http://schemas.microsoft.com/office/drawing/2014/main" id="{46D470FA-D613-C6FD-74E9-8CAECF1077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4832" y="4358265"/>
            <a:ext cx="798065" cy="800075"/>
          </a:xfrm>
          <a:prstGeom prst="rect">
            <a:avLst/>
          </a:prstGeom>
        </p:spPr>
      </p:pic>
      <p:pic>
        <p:nvPicPr>
          <p:cNvPr id="25" name="Content Placeholder 15" descr="Icon&#10;&#10;Description automatically generated">
            <a:extLst>
              <a:ext uri="{FF2B5EF4-FFF2-40B4-BE49-F238E27FC236}">
                <a16:creationId xmlns:a16="http://schemas.microsoft.com/office/drawing/2014/main" id="{8211A561-5EE5-03AC-33B8-AFBA322D83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0420" y="4315130"/>
            <a:ext cx="906764" cy="784229"/>
          </a:xfrm>
          <a:prstGeom prst="rect">
            <a:avLst/>
          </a:prstGeom>
        </p:spPr>
      </p:pic>
      <p:pic>
        <p:nvPicPr>
          <p:cNvPr id="26" name="Content Placeholder 17" descr="Icon&#10;&#10;Description automatically generated">
            <a:extLst>
              <a:ext uri="{FF2B5EF4-FFF2-40B4-BE49-F238E27FC236}">
                <a16:creationId xmlns:a16="http://schemas.microsoft.com/office/drawing/2014/main" id="{2B1F3815-D067-B952-BB3F-DF11E54626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1693" y="4230920"/>
            <a:ext cx="772164" cy="868439"/>
          </a:xfrm>
          <a:prstGeom prst="rect">
            <a:avLst/>
          </a:prstGeom>
        </p:spPr>
      </p:pic>
      <p:sp>
        <p:nvSpPr>
          <p:cNvPr id="27" name="Rectangle 26">
            <a:extLst>
              <a:ext uri="{FF2B5EF4-FFF2-40B4-BE49-F238E27FC236}">
                <a16:creationId xmlns:a16="http://schemas.microsoft.com/office/drawing/2014/main" id="{1258C894-A78C-9531-C5EC-F1A9E8BB7D12}"/>
              </a:ext>
            </a:extLst>
          </p:cNvPr>
          <p:cNvSpPr/>
          <p:nvPr/>
        </p:nvSpPr>
        <p:spPr>
          <a:xfrm>
            <a:off x="6867392" y="5301519"/>
            <a:ext cx="1380288" cy="292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1091" dirty="0">
                <a:solidFill>
                  <a:schemeClr val="tx1"/>
                </a:solidFill>
              </a:rPr>
              <a:t>Preparedness AI</a:t>
            </a:r>
          </a:p>
        </p:txBody>
      </p:sp>
      <p:sp>
        <p:nvSpPr>
          <p:cNvPr id="28" name="Rectangle 27">
            <a:extLst>
              <a:ext uri="{FF2B5EF4-FFF2-40B4-BE49-F238E27FC236}">
                <a16:creationId xmlns:a16="http://schemas.microsoft.com/office/drawing/2014/main" id="{EFCCC38A-B777-99A1-A46C-149922C05C19}"/>
              </a:ext>
            </a:extLst>
          </p:cNvPr>
          <p:cNvSpPr/>
          <p:nvPr/>
        </p:nvSpPr>
        <p:spPr>
          <a:xfrm>
            <a:off x="5497501" y="5195759"/>
            <a:ext cx="1399203" cy="595932"/>
          </a:xfrm>
          <a:prstGeom prst="rect">
            <a:avLst/>
          </a:prstGeom>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1091" dirty="0"/>
              <a:t>Analytics Supporting</a:t>
            </a:r>
          </a:p>
          <a:p>
            <a:pPr algn="ctr"/>
            <a:r>
              <a:rPr lang="en-US" sz="1091" dirty="0"/>
              <a:t>Enterprise Data</a:t>
            </a:r>
          </a:p>
          <a:p>
            <a:pPr algn="ctr"/>
            <a:r>
              <a:rPr lang="en-US" sz="1091" dirty="0"/>
              <a:t>Strategy </a:t>
            </a:r>
          </a:p>
        </p:txBody>
      </p:sp>
      <p:sp>
        <p:nvSpPr>
          <p:cNvPr id="29" name="Title 16">
            <a:extLst>
              <a:ext uri="{FF2B5EF4-FFF2-40B4-BE49-F238E27FC236}">
                <a16:creationId xmlns:a16="http://schemas.microsoft.com/office/drawing/2014/main" id="{14A63BB5-40BA-8F55-FAD3-CD0D905FEC19}"/>
              </a:ext>
            </a:extLst>
          </p:cNvPr>
          <p:cNvSpPr txBox="1">
            <a:spLocks/>
          </p:cNvSpPr>
          <p:nvPr/>
        </p:nvSpPr>
        <p:spPr>
          <a:xfrm>
            <a:off x="8397219" y="4617022"/>
            <a:ext cx="1239193" cy="282561"/>
          </a:xfrm>
          <a:prstGeom prst="rect">
            <a:avLst/>
          </a:prstGeom>
        </p:spPr>
        <p:txBody>
          <a:bodyPr vert="horz" lIns="62345" tIns="31173" rIns="62345" bIns="31173" rtlCol="0" anchor="ctr">
            <a:no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364">
                <a:solidFill>
                  <a:srgbClr val="1F88CA"/>
                </a:solidFill>
                <a:latin typeface="Helvetica" panose="020B0604020202020204" pitchFamily="34" charset="0"/>
                <a:cs typeface="Helvetica" panose="020B0604020202020204" pitchFamily="34" charset="0"/>
              </a:rPr>
              <a:t>And more….</a:t>
            </a:r>
          </a:p>
        </p:txBody>
      </p:sp>
      <p:pic>
        <p:nvPicPr>
          <p:cNvPr id="2" name="Picture 3">
            <a:extLst>
              <a:ext uri="{FF2B5EF4-FFF2-40B4-BE49-F238E27FC236}">
                <a16:creationId xmlns:a16="http://schemas.microsoft.com/office/drawing/2014/main" id="{AE6F481B-69AD-40B3-AD39-539FFCF3C6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3739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0D2828-A4AD-7A7D-5520-B5AB945C5EB7}"/>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products that help IB solutions</a:t>
            </a:r>
            <a:endParaRPr lang="en-US" dirty="0"/>
          </a:p>
        </p:txBody>
      </p:sp>
      <p:pic>
        <p:nvPicPr>
          <p:cNvPr id="76803" name="Picture 3">
            <a:extLst>
              <a:ext uri="{FF2B5EF4-FFF2-40B4-BE49-F238E27FC236}">
                <a16:creationId xmlns:a16="http://schemas.microsoft.com/office/drawing/2014/main" id="{A3339059-FD1A-0CA7-926D-F8D87B682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1">
            <a:extLst>
              <a:ext uri="{FF2B5EF4-FFF2-40B4-BE49-F238E27FC236}">
                <a16:creationId xmlns:a16="http://schemas.microsoft.com/office/drawing/2014/main" id="{771F93C5-124E-496C-BDC8-A79B76723C96}"/>
              </a:ext>
            </a:extLst>
          </p:cNvPr>
          <p:cNvSpPr txBox="1">
            <a:spLocks/>
          </p:cNvSpPr>
          <p:nvPr/>
        </p:nvSpPr>
        <p:spPr bwMode="auto">
          <a:xfrm>
            <a:off x="312821" y="1207813"/>
            <a:ext cx="7481455" cy="77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2300" b="0" kern="0" dirty="0">
                <a:solidFill>
                  <a:schemeClr val="tx1">
                    <a:lumMod val="65000"/>
                    <a:lumOff val="35000"/>
                  </a:schemeClr>
                </a:solidFill>
                <a:latin typeface="Helvetica" panose="020B0604020202020204" pitchFamily="34" charset="0"/>
                <a:cs typeface="Helvetica" panose="020B0604020202020204" pitchFamily="34" charset="0"/>
              </a:rPr>
              <a:t>It’s all about that JACE + Portability</a:t>
            </a:r>
          </a:p>
        </p:txBody>
      </p:sp>
      <p:grpSp>
        <p:nvGrpSpPr>
          <p:cNvPr id="40" name="Group 39">
            <a:extLst>
              <a:ext uri="{FF2B5EF4-FFF2-40B4-BE49-F238E27FC236}">
                <a16:creationId xmlns:a16="http://schemas.microsoft.com/office/drawing/2014/main" id="{9188C0E2-FCE8-49E7-A563-42F07CDC6BEB}"/>
              </a:ext>
            </a:extLst>
          </p:cNvPr>
          <p:cNvGrpSpPr/>
          <p:nvPr/>
        </p:nvGrpSpPr>
        <p:grpSpPr>
          <a:xfrm>
            <a:off x="8351519" y="5052820"/>
            <a:ext cx="3665791" cy="462791"/>
            <a:chOff x="6733460" y="5082552"/>
            <a:chExt cx="5376494" cy="678760"/>
          </a:xfrm>
        </p:grpSpPr>
        <p:sp>
          <p:nvSpPr>
            <p:cNvPr id="41" name="Rectangle 40">
              <a:extLst>
                <a:ext uri="{FF2B5EF4-FFF2-40B4-BE49-F238E27FC236}">
                  <a16:creationId xmlns:a16="http://schemas.microsoft.com/office/drawing/2014/main" id="{DDABE97E-E2E7-4B4D-9F1A-12CA0BD99206}"/>
                </a:ext>
              </a:extLst>
            </p:cNvPr>
            <p:cNvSpPr/>
            <p:nvPr/>
          </p:nvSpPr>
          <p:spPr>
            <a:xfrm>
              <a:off x="6733460" y="5082552"/>
              <a:ext cx="5376494" cy="6787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nvGrpSpPr>
            <p:cNvPr id="42" name="Group 41">
              <a:extLst>
                <a:ext uri="{FF2B5EF4-FFF2-40B4-BE49-F238E27FC236}">
                  <a16:creationId xmlns:a16="http://schemas.microsoft.com/office/drawing/2014/main" id="{818975BE-AB2A-4CD3-961E-5E66F1188258}"/>
                </a:ext>
              </a:extLst>
            </p:cNvPr>
            <p:cNvGrpSpPr/>
            <p:nvPr/>
          </p:nvGrpSpPr>
          <p:grpSpPr>
            <a:xfrm>
              <a:off x="7005716" y="5179870"/>
              <a:ext cx="4922621" cy="581117"/>
              <a:chOff x="6320156" y="5112777"/>
              <a:chExt cx="4922621" cy="581117"/>
            </a:xfrm>
          </p:grpSpPr>
          <p:pic>
            <p:nvPicPr>
              <p:cNvPr id="43" name="Picture 42">
                <a:extLst>
                  <a:ext uri="{FF2B5EF4-FFF2-40B4-BE49-F238E27FC236}">
                    <a16:creationId xmlns:a16="http://schemas.microsoft.com/office/drawing/2014/main" id="{822A4141-C3D6-448B-83CF-6C88BFBA4337}"/>
                  </a:ext>
                </a:extLst>
              </p:cNvPr>
              <p:cNvPicPr>
                <a:picLocks noChangeAspect="1"/>
              </p:cNvPicPr>
              <p:nvPr/>
            </p:nvPicPr>
            <p:blipFill>
              <a:blip r:embed="rId3">
                <a:grayscl/>
              </a:blip>
              <a:stretch>
                <a:fillRect/>
              </a:stretch>
            </p:blipFill>
            <p:spPr>
              <a:xfrm>
                <a:off x="6320156" y="5112777"/>
                <a:ext cx="581117" cy="581117"/>
              </a:xfrm>
              <a:prstGeom prst="rect">
                <a:avLst/>
              </a:prstGeom>
            </p:spPr>
          </p:pic>
          <p:pic>
            <p:nvPicPr>
              <p:cNvPr id="44" name="Picture 43">
                <a:extLst>
                  <a:ext uri="{FF2B5EF4-FFF2-40B4-BE49-F238E27FC236}">
                    <a16:creationId xmlns:a16="http://schemas.microsoft.com/office/drawing/2014/main" id="{5A7064A5-B7B4-4137-9879-133CB8E7107B}"/>
                  </a:ext>
                </a:extLst>
              </p:cNvPr>
              <p:cNvPicPr>
                <a:picLocks noChangeAspect="1"/>
              </p:cNvPicPr>
              <p:nvPr/>
            </p:nvPicPr>
            <p:blipFill>
              <a:blip r:embed="rId4">
                <a:grayscl/>
              </a:blip>
              <a:stretch>
                <a:fillRect/>
              </a:stretch>
            </p:blipFill>
            <p:spPr>
              <a:xfrm>
                <a:off x="7053581" y="5143490"/>
                <a:ext cx="483291" cy="483291"/>
              </a:xfrm>
              <a:prstGeom prst="rect">
                <a:avLst/>
              </a:prstGeom>
            </p:spPr>
          </p:pic>
          <p:pic>
            <p:nvPicPr>
              <p:cNvPr id="45" name="Picture 44">
                <a:extLst>
                  <a:ext uri="{FF2B5EF4-FFF2-40B4-BE49-F238E27FC236}">
                    <a16:creationId xmlns:a16="http://schemas.microsoft.com/office/drawing/2014/main" id="{56D9C029-1F29-471C-B7D2-C9064AAC3DFD}"/>
                  </a:ext>
                </a:extLst>
              </p:cNvPr>
              <p:cNvPicPr>
                <a:picLocks noChangeAspect="1"/>
              </p:cNvPicPr>
              <p:nvPr/>
            </p:nvPicPr>
            <p:blipFill>
              <a:blip r:embed="rId5">
                <a:grayscl/>
              </a:blip>
              <a:stretch>
                <a:fillRect/>
              </a:stretch>
            </p:blipFill>
            <p:spPr>
              <a:xfrm>
                <a:off x="7712050" y="5143490"/>
                <a:ext cx="483291" cy="483291"/>
              </a:xfrm>
              <a:prstGeom prst="rect">
                <a:avLst/>
              </a:prstGeom>
            </p:spPr>
          </p:pic>
          <p:pic>
            <p:nvPicPr>
              <p:cNvPr id="46" name="Picture 3" descr="Connect Stat.jpg">
                <a:extLst>
                  <a:ext uri="{FF2B5EF4-FFF2-40B4-BE49-F238E27FC236}">
                    <a16:creationId xmlns:a16="http://schemas.microsoft.com/office/drawing/2014/main" id="{550FFBFD-80B2-4E89-9A87-4533748770D6}"/>
                  </a:ext>
                </a:extLst>
              </p:cNvPr>
              <p:cNvPicPr>
                <a:picLocks noChangeAspect="1" noChangeArrowheads="1"/>
              </p:cNvPicPr>
              <p:nvPr/>
            </p:nvPicPr>
            <p:blipFill>
              <a:blip r:embed="rId6" cstate="email"/>
              <a:srcRect/>
              <a:stretch>
                <a:fillRect/>
              </a:stretch>
            </p:blipFill>
            <p:spPr bwMode="auto">
              <a:xfrm>
                <a:off x="8335762" y="5122509"/>
                <a:ext cx="715492" cy="494865"/>
              </a:xfrm>
              <a:prstGeom prst="rect">
                <a:avLst/>
              </a:prstGeom>
              <a:noFill/>
              <a:ln w="9525">
                <a:noFill/>
                <a:miter lim="800000"/>
                <a:headEnd/>
                <a:tailEnd/>
              </a:ln>
            </p:spPr>
          </p:pic>
          <p:pic>
            <p:nvPicPr>
              <p:cNvPr id="47" name="Picture 46">
                <a:extLst>
                  <a:ext uri="{FF2B5EF4-FFF2-40B4-BE49-F238E27FC236}">
                    <a16:creationId xmlns:a16="http://schemas.microsoft.com/office/drawing/2014/main" id="{D9C3B30E-D8FB-4B96-9FD2-56C18C22DAB6}"/>
                  </a:ext>
                </a:extLst>
              </p:cNvPr>
              <p:cNvPicPr>
                <a:picLocks noChangeAspect="1"/>
              </p:cNvPicPr>
              <p:nvPr/>
            </p:nvPicPr>
            <p:blipFill>
              <a:blip r:embed="rId7"/>
              <a:stretch>
                <a:fillRect/>
              </a:stretch>
            </p:blipFill>
            <p:spPr>
              <a:xfrm>
                <a:off x="9173328" y="5151289"/>
                <a:ext cx="466085" cy="466085"/>
              </a:xfrm>
              <a:prstGeom prst="rect">
                <a:avLst/>
              </a:prstGeom>
            </p:spPr>
          </p:pic>
          <p:pic>
            <p:nvPicPr>
              <p:cNvPr id="48" name="Picture 80" descr="cctv-pan-tilt-1">
                <a:extLst>
                  <a:ext uri="{FF2B5EF4-FFF2-40B4-BE49-F238E27FC236}">
                    <a16:creationId xmlns:a16="http://schemas.microsoft.com/office/drawing/2014/main" id="{9537744B-8227-45B6-BA29-E47819753D91}"/>
                  </a:ext>
                </a:extLst>
              </p:cNvPr>
              <p:cNvPicPr>
                <a:picLocks noChangeAspect="1" noChangeArrowheads="1"/>
              </p:cNvPicPr>
              <p:nvPr/>
            </p:nvPicPr>
            <p:blipFill>
              <a:blip r:embed="rId8" cstate="email"/>
              <a:srcRect/>
              <a:stretch>
                <a:fillRect/>
              </a:stretch>
            </p:blipFill>
            <p:spPr bwMode="auto">
              <a:xfrm>
                <a:off x="9726466" y="5113102"/>
                <a:ext cx="488657" cy="513679"/>
              </a:xfrm>
              <a:prstGeom prst="rect">
                <a:avLst/>
              </a:prstGeom>
              <a:noFill/>
              <a:ln w="9525">
                <a:noFill/>
                <a:miter lim="800000"/>
                <a:headEnd/>
                <a:tailEnd/>
              </a:ln>
            </p:spPr>
          </p:pic>
          <p:pic>
            <p:nvPicPr>
              <p:cNvPr id="49" name="Picture 48">
                <a:extLst>
                  <a:ext uri="{FF2B5EF4-FFF2-40B4-BE49-F238E27FC236}">
                    <a16:creationId xmlns:a16="http://schemas.microsoft.com/office/drawing/2014/main" id="{74553B0A-655F-41C9-B38A-D04F57B81FDF}"/>
                  </a:ext>
                </a:extLst>
              </p:cNvPr>
              <p:cNvPicPr>
                <a:picLocks noChangeAspect="1"/>
              </p:cNvPicPr>
              <p:nvPr/>
            </p:nvPicPr>
            <p:blipFill rotWithShape="1">
              <a:blip r:embed="rId9">
                <a:biLevel thresh="75000"/>
              </a:blip>
              <a:srcRect r="51083" b="9924"/>
              <a:stretch/>
            </p:blipFill>
            <p:spPr>
              <a:xfrm>
                <a:off x="10353979" y="5112777"/>
                <a:ext cx="888798" cy="504597"/>
              </a:xfrm>
              <a:prstGeom prst="rect">
                <a:avLst/>
              </a:prstGeom>
              <a:blipFill>
                <a:blip r:embed="rId10">
                  <a:biLevel thresh="75000"/>
                </a:blip>
                <a:tile tx="0" ty="0" sx="100000" sy="100000" flip="none" algn="tl"/>
              </a:blipFill>
            </p:spPr>
          </p:pic>
        </p:grpSp>
      </p:grpSp>
      <p:grpSp>
        <p:nvGrpSpPr>
          <p:cNvPr id="50" name="Group 49">
            <a:extLst>
              <a:ext uri="{FF2B5EF4-FFF2-40B4-BE49-F238E27FC236}">
                <a16:creationId xmlns:a16="http://schemas.microsoft.com/office/drawing/2014/main" id="{6B56FD23-CC5C-452F-B295-C10B70276B87}"/>
              </a:ext>
            </a:extLst>
          </p:cNvPr>
          <p:cNvGrpSpPr/>
          <p:nvPr/>
        </p:nvGrpSpPr>
        <p:grpSpPr>
          <a:xfrm>
            <a:off x="8351519" y="3393452"/>
            <a:ext cx="3665791" cy="710311"/>
            <a:chOff x="6551843" y="2541578"/>
            <a:chExt cx="5376494" cy="1041790"/>
          </a:xfrm>
        </p:grpSpPr>
        <p:pic>
          <p:nvPicPr>
            <p:cNvPr id="51" name="Picture 50" descr="enocean.jpg">
              <a:extLst>
                <a:ext uri="{FF2B5EF4-FFF2-40B4-BE49-F238E27FC236}">
                  <a16:creationId xmlns:a16="http://schemas.microsoft.com/office/drawing/2014/main" id="{855296AD-1D77-442B-8B8C-EA254C65B65B}"/>
                </a:ext>
              </a:extLst>
            </p:cNvPr>
            <p:cNvPicPr>
              <a:picLocks noChangeAspect="1"/>
            </p:cNvPicPr>
            <p:nvPr/>
          </p:nvPicPr>
          <p:blipFill>
            <a:blip r:embed="rId11" cstate="print"/>
            <a:stretch>
              <a:fillRect/>
            </a:stretch>
          </p:blipFill>
          <p:spPr>
            <a:xfrm>
              <a:off x="7927771" y="3080420"/>
              <a:ext cx="1036845" cy="456707"/>
            </a:xfrm>
            <a:prstGeom prst="rect">
              <a:avLst/>
            </a:prstGeom>
          </p:spPr>
        </p:pic>
        <p:pic>
          <p:nvPicPr>
            <p:cNvPr id="52" name="Picture 51" descr="4GLTE.jpg">
              <a:extLst>
                <a:ext uri="{FF2B5EF4-FFF2-40B4-BE49-F238E27FC236}">
                  <a16:creationId xmlns:a16="http://schemas.microsoft.com/office/drawing/2014/main" id="{86EE257E-5B0F-4FAF-A0B4-7DC51336E271}"/>
                </a:ext>
              </a:extLst>
            </p:cNvPr>
            <p:cNvPicPr>
              <a:picLocks noChangeAspect="1"/>
            </p:cNvPicPr>
            <p:nvPr/>
          </p:nvPicPr>
          <p:blipFill>
            <a:blip r:embed="rId12" cstate="print"/>
            <a:stretch>
              <a:fillRect/>
            </a:stretch>
          </p:blipFill>
          <p:spPr>
            <a:xfrm>
              <a:off x="10066433" y="3133401"/>
              <a:ext cx="548221" cy="350744"/>
            </a:xfrm>
            <a:prstGeom prst="rect">
              <a:avLst/>
            </a:prstGeom>
          </p:spPr>
        </p:pic>
        <p:pic>
          <p:nvPicPr>
            <p:cNvPr id="53" name="Picture 52" descr="3G-logo.jpg">
              <a:extLst>
                <a:ext uri="{FF2B5EF4-FFF2-40B4-BE49-F238E27FC236}">
                  <a16:creationId xmlns:a16="http://schemas.microsoft.com/office/drawing/2014/main" id="{ADAE10BC-E6FB-4848-BE5C-99B9BF4F35A6}"/>
                </a:ext>
              </a:extLst>
            </p:cNvPr>
            <p:cNvPicPr>
              <a:picLocks noChangeAspect="1"/>
            </p:cNvPicPr>
            <p:nvPr/>
          </p:nvPicPr>
          <p:blipFill>
            <a:blip r:embed="rId13" cstate="print"/>
            <a:stretch>
              <a:fillRect/>
            </a:stretch>
          </p:blipFill>
          <p:spPr>
            <a:xfrm>
              <a:off x="9167596" y="3167338"/>
              <a:ext cx="509675" cy="282870"/>
            </a:xfrm>
            <a:prstGeom prst="rect">
              <a:avLst/>
            </a:prstGeom>
          </p:spPr>
        </p:pic>
        <p:pic>
          <p:nvPicPr>
            <p:cNvPr id="54" name="Picture 53" descr="Zigbee.jpg">
              <a:extLst>
                <a:ext uri="{FF2B5EF4-FFF2-40B4-BE49-F238E27FC236}">
                  <a16:creationId xmlns:a16="http://schemas.microsoft.com/office/drawing/2014/main" id="{605E3C56-36FE-4302-812C-DB155D85C707}"/>
                </a:ext>
              </a:extLst>
            </p:cNvPr>
            <p:cNvPicPr>
              <a:picLocks noChangeAspect="1"/>
            </p:cNvPicPr>
            <p:nvPr/>
          </p:nvPicPr>
          <p:blipFill>
            <a:blip r:embed="rId14" cstate="print"/>
            <a:stretch>
              <a:fillRect/>
            </a:stretch>
          </p:blipFill>
          <p:spPr>
            <a:xfrm>
              <a:off x="10959939" y="3065962"/>
              <a:ext cx="582746" cy="485622"/>
            </a:xfrm>
            <a:prstGeom prst="rect">
              <a:avLst/>
            </a:prstGeom>
          </p:spPr>
        </p:pic>
        <p:pic>
          <p:nvPicPr>
            <p:cNvPr id="55" name="Picture 54" descr="z-wave-logo (1).png">
              <a:extLst>
                <a:ext uri="{FF2B5EF4-FFF2-40B4-BE49-F238E27FC236}">
                  <a16:creationId xmlns:a16="http://schemas.microsoft.com/office/drawing/2014/main" id="{E95A721E-0697-480D-BF14-2BC028A5A9DB}"/>
                </a:ext>
              </a:extLst>
            </p:cNvPr>
            <p:cNvPicPr>
              <a:picLocks noChangeAspect="1"/>
            </p:cNvPicPr>
            <p:nvPr/>
          </p:nvPicPr>
          <p:blipFill>
            <a:blip r:embed="rId15" cstate="print"/>
            <a:stretch>
              <a:fillRect/>
            </a:stretch>
          </p:blipFill>
          <p:spPr>
            <a:xfrm>
              <a:off x="7034915" y="3139363"/>
              <a:ext cx="522610" cy="338821"/>
            </a:xfrm>
            <a:prstGeom prst="rect">
              <a:avLst/>
            </a:prstGeom>
          </p:spPr>
        </p:pic>
        <p:pic>
          <p:nvPicPr>
            <p:cNvPr id="56" name="Picture 55">
              <a:extLst>
                <a:ext uri="{FF2B5EF4-FFF2-40B4-BE49-F238E27FC236}">
                  <a16:creationId xmlns:a16="http://schemas.microsoft.com/office/drawing/2014/main" id="{846B74D6-0406-4010-B600-7622EEDFEEB4}"/>
                </a:ext>
              </a:extLst>
            </p:cNvPr>
            <p:cNvPicPr>
              <a:picLocks noChangeAspect="1"/>
            </p:cNvPicPr>
            <p:nvPr/>
          </p:nvPicPr>
          <p:blipFill rotWithShape="1">
            <a:blip r:embed="rId16"/>
            <a:srcRect t="7256" r="3322" b="21164"/>
            <a:stretch/>
          </p:blipFill>
          <p:spPr>
            <a:xfrm>
              <a:off x="10444453" y="2541578"/>
              <a:ext cx="753420" cy="592051"/>
            </a:xfrm>
            <a:prstGeom prst="rect">
              <a:avLst/>
            </a:prstGeom>
          </p:spPr>
        </p:pic>
        <p:pic>
          <p:nvPicPr>
            <p:cNvPr id="57" name="Picture 56">
              <a:extLst>
                <a:ext uri="{FF2B5EF4-FFF2-40B4-BE49-F238E27FC236}">
                  <a16:creationId xmlns:a16="http://schemas.microsoft.com/office/drawing/2014/main" id="{D4B9A1EC-E841-48F6-94D8-C105BB4700A5}"/>
                </a:ext>
              </a:extLst>
            </p:cNvPr>
            <p:cNvPicPr>
              <a:picLocks noChangeAspect="1"/>
            </p:cNvPicPr>
            <p:nvPr/>
          </p:nvPicPr>
          <p:blipFill>
            <a:blip r:embed="rId17">
              <a:grayscl/>
            </a:blip>
            <a:stretch>
              <a:fillRect/>
            </a:stretch>
          </p:blipFill>
          <p:spPr>
            <a:xfrm>
              <a:off x="6999932" y="2541578"/>
              <a:ext cx="1174472" cy="578750"/>
            </a:xfrm>
            <a:prstGeom prst="rect">
              <a:avLst/>
            </a:prstGeom>
          </p:spPr>
        </p:pic>
        <p:pic>
          <p:nvPicPr>
            <p:cNvPr id="58" name="Picture 57">
              <a:extLst>
                <a:ext uri="{FF2B5EF4-FFF2-40B4-BE49-F238E27FC236}">
                  <a16:creationId xmlns:a16="http://schemas.microsoft.com/office/drawing/2014/main" id="{81BBB205-4871-4228-BD33-36ED813B18F1}"/>
                </a:ext>
              </a:extLst>
            </p:cNvPr>
            <p:cNvPicPr>
              <a:picLocks noChangeAspect="1"/>
            </p:cNvPicPr>
            <p:nvPr/>
          </p:nvPicPr>
          <p:blipFill rotWithShape="1">
            <a:blip r:embed="rId18">
              <a:grayscl/>
            </a:blip>
            <a:srcRect t="29719" b="37207"/>
            <a:stretch/>
          </p:blipFill>
          <p:spPr>
            <a:xfrm>
              <a:off x="8508404" y="2620070"/>
              <a:ext cx="1591237" cy="500258"/>
            </a:xfrm>
            <a:prstGeom prst="rect">
              <a:avLst/>
            </a:prstGeom>
          </p:spPr>
        </p:pic>
        <p:sp>
          <p:nvSpPr>
            <p:cNvPr id="59" name="Rectangle 58">
              <a:extLst>
                <a:ext uri="{FF2B5EF4-FFF2-40B4-BE49-F238E27FC236}">
                  <a16:creationId xmlns:a16="http://schemas.microsoft.com/office/drawing/2014/main" id="{551E3AC0-DC32-4064-8002-5BFA9FF36FEB}"/>
                </a:ext>
              </a:extLst>
            </p:cNvPr>
            <p:cNvSpPr/>
            <p:nvPr/>
          </p:nvSpPr>
          <p:spPr>
            <a:xfrm>
              <a:off x="6551843" y="2576946"/>
              <a:ext cx="5376494" cy="10064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grpSp>
        <p:nvGrpSpPr>
          <p:cNvPr id="64" name="Group 63">
            <a:extLst>
              <a:ext uri="{FF2B5EF4-FFF2-40B4-BE49-F238E27FC236}">
                <a16:creationId xmlns:a16="http://schemas.microsoft.com/office/drawing/2014/main" id="{19691221-A235-46FD-9552-D21F56FFBEC0}"/>
              </a:ext>
            </a:extLst>
          </p:cNvPr>
          <p:cNvGrpSpPr/>
          <p:nvPr/>
        </p:nvGrpSpPr>
        <p:grpSpPr>
          <a:xfrm>
            <a:off x="8351519" y="4218866"/>
            <a:ext cx="3665791" cy="723210"/>
            <a:chOff x="6551843" y="3904588"/>
            <a:chExt cx="5376494" cy="1060708"/>
          </a:xfrm>
        </p:grpSpPr>
        <p:pic>
          <p:nvPicPr>
            <p:cNvPr id="65" name="Picture 64">
              <a:extLst>
                <a:ext uri="{FF2B5EF4-FFF2-40B4-BE49-F238E27FC236}">
                  <a16:creationId xmlns:a16="http://schemas.microsoft.com/office/drawing/2014/main" id="{2EF0B6E1-EFF0-47C3-93AB-20E7B73282CF}"/>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834301" y="4544538"/>
              <a:ext cx="1046849" cy="288554"/>
            </a:xfrm>
            <a:prstGeom prst="rect">
              <a:avLst/>
            </a:prstGeom>
          </p:spPr>
        </p:pic>
        <p:grpSp>
          <p:nvGrpSpPr>
            <p:cNvPr id="66" name="Group 65">
              <a:extLst>
                <a:ext uri="{FF2B5EF4-FFF2-40B4-BE49-F238E27FC236}">
                  <a16:creationId xmlns:a16="http://schemas.microsoft.com/office/drawing/2014/main" id="{38DDA648-4BF1-4478-BAD4-71ED1A94CBBD}"/>
                </a:ext>
              </a:extLst>
            </p:cNvPr>
            <p:cNvGrpSpPr/>
            <p:nvPr/>
          </p:nvGrpSpPr>
          <p:grpSpPr>
            <a:xfrm>
              <a:off x="6551843" y="3904588"/>
              <a:ext cx="5376494" cy="1060708"/>
              <a:chOff x="6551843" y="3904588"/>
              <a:chExt cx="5376494" cy="1060708"/>
            </a:xfrm>
          </p:grpSpPr>
          <p:pic>
            <p:nvPicPr>
              <p:cNvPr id="67" name="Picture 66">
                <a:extLst>
                  <a:ext uri="{FF2B5EF4-FFF2-40B4-BE49-F238E27FC236}">
                    <a16:creationId xmlns:a16="http://schemas.microsoft.com/office/drawing/2014/main" id="{8EDF4776-1146-44C0-B0CF-8DB15AB9843A}"/>
                  </a:ext>
                </a:extLst>
              </p:cNvPr>
              <p:cNvPicPr>
                <a:picLocks noChangeAspect="1"/>
              </p:cNvPicPr>
              <p:nvPr/>
            </p:nvPicPr>
            <p:blipFill>
              <a:blip r:embed="rId20"/>
              <a:stretch>
                <a:fillRect/>
              </a:stretch>
            </p:blipFill>
            <p:spPr>
              <a:xfrm>
                <a:off x="8037678" y="4015085"/>
                <a:ext cx="1326216" cy="419857"/>
              </a:xfrm>
              <a:prstGeom prst="rect">
                <a:avLst/>
              </a:prstGeom>
            </p:spPr>
          </p:pic>
          <p:pic>
            <p:nvPicPr>
              <p:cNvPr id="68" name="Picture 67">
                <a:extLst>
                  <a:ext uri="{FF2B5EF4-FFF2-40B4-BE49-F238E27FC236}">
                    <a16:creationId xmlns:a16="http://schemas.microsoft.com/office/drawing/2014/main" id="{867F20AC-3C6B-44B2-9504-BBEA18A9F993}"/>
                  </a:ext>
                </a:extLst>
              </p:cNvPr>
              <p:cNvPicPr>
                <a:picLocks noChangeAspect="1"/>
              </p:cNvPicPr>
              <p:nvPr/>
            </p:nvPicPr>
            <p:blipFill rotWithShape="1">
              <a:blip r:embed="rId21"/>
              <a:srcRect l="11551" t="16799" r="10345" b="9049"/>
              <a:stretch/>
            </p:blipFill>
            <p:spPr>
              <a:xfrm>
                <a:off x="9485095" y="3944455"/>
                <a:ext cx="1258102" cy="489907"/>
              </a:xfrm>
              <a:prstGeom prst="rect">
                <a:avLst/>
              </a:prstGeom>
            </p:spPr>
          </p:pic>
          <p:pic>
            <p:nvPicPr>
              <p:cNvPr id="69" name="Picture 68">
                <a:extLst>
                  <a:ext uri="{FF2B5EF4-FFF2-40B4-BE49-F238E27FC236}">
                    <a16:creationId xmlns:a16="http://schemas.microsoft.com/office/drawing/2014/main" id="{A3C48F1E-9310-447F-B9DA-9DBCE4BB35E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751858" y="4107341"/>
                <a:ext cx="1176020" cy="239260"/>
              </a:xfrm>
              <a:prstGeom prst="rect">
                <a:avLst/>
              </a:prstGeom>
            </p:spPr>
          </p:pic>
          <p:pic>
            <p:nvPicPr>
              <p:cNvPr id="70" name="Picture 69">
                <a:extLst>
                  <a:ext uri="{FF2B5EF4-FFF2-40B4-BE49-F238E27FC236}">
                    <a16:creationId xmlns:a16="http://schemas.microsoft.com/office/drawing/2014/main" id="{EB569923-A737-406F-9857-A91C9843AFB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844615" y="4055224"/>
                <a:ext cx="903607" cy="298190"/>
              </a:xfrm>
              <a:prstGeom prst="rect">
                <a:avLst/>
              </a:prstGeom>
            </p:spPr>
          </p:pic>
          <p:pic>
            <p:nvPicPr>
              <p:cNvPr id="71" name="Picture 70">
                <a:extLst>
                  <a:ext uri="{FF2B5EF4-FFF2-40B4-BE49-F238E27FC236}">
                    <a16:creationId xmlns:a16="http://schemas.microsoft.com/office/drawing/2014/main" id="{DCB8CF8C-E67C-42EE-A5D2-E80A2956027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20268" y="4474228"/>
                <a:ext cx="1036147" cy="379335"/>
              </a:xfrm>
              <a:prstGeom prst="rect">
                <a:avLst/>
              </a:prstGeom>
            </p:spPr>
          </p:pic>
          <p:pic>
            <p:nvPicPr>
              <p:cNvPr id="72" name="Picture 11" descr="obix-logo">
                <a:extLst>
                  <a:ext uri="{FF2B5EF4-FFF2-40B4-BE49-F238E27FC236}">
                    <a16:creationId xmlns:a16="http://schemas.microsoft.com/office/drawing/2014/main" id="{77687A50-D92E-4DD0-97EA-9C844A26FD78}"/>
                  </a:ext>
                </a:extLst>
              </p:cNvPr>
              <p:cNvPicPr>
                <a:picLocks noChangeAspect="1" noChangeArrowheads="1"/>
              </p:cNvPicPr>
              <p:nvPr/>
            </p:nvPicPr>
            <p:blipFill>
              <a:blip r:embed="rId25" cstate="print"/>
              <a:srcRect/>
              <a:stretch>
                <a:fillRect/>
              </a:stretch>
            </p:blipFill>
            <p:spPr bwMode="auto">
              <a:xfrm>
                <a:off x="8257356" y="4463857"/>
                <a:ext cx="1046667" cy="420157"/>
              </a:xfrm>
              <a:prstGeom prst="rect">
                <a:avLst/>
              </a:prstGeom>
              <a:noFill/>
              <a:ln w="9525">
                <a:noFill/>
                <a:miter lim="800000"/>
                <a:headEnd/>
                <a:tailEnd/>
              </a:ln>
            </p:spPr>
          </p:pic>
          <p:pic>
            <p:nvPicPr>
              <p:cNvPr id="73" name="Picture 16" descr="KNX">
                <a:extLst>
                  <a:ext uri="{FF2B5EF4-FFF2-40B4-BE49-F238E27FC236}">
                    <a16:creationId xmlns:a16="http://schemas.microsoft.com/office/drawing/2014/main" id="{BDB7C270-9FE4-4D62-B100-21AB7E5C4E9A}"/>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0862812" y="4463857"/>
                <a:ext cx="918534" cy="369235"/>
              </a:xfrm>
              <a:prstGeom prst="rect">
                <a:avLst/>
              </a:prstGeom>
              <a:noFill/>
              <a:ln w="9525">
                <a:noFill/>
                <a:miter lim="800000"/>
                <a:headEnd/>
                <a:tailEnd/>
              </a:ln>
            </p:spPr>
          </p:pic>
          <p:sp>
            <p:nvSpPr>
              <p:cNvPr id="74" name="Rectangle 73">
                <a:extLst>
                  <a:ext uri="{FF2B5EF4-FFF2-40B4-BE49-F238E27FC236}">
                    <a16:creationId xmlns:a16="http://schemas.microsoft.com/office/drawing/2014/main" id="{26928C22-5657-4D44-BA1A-D8028395E16A}"/>
                  </a:ext>
                </a:extLst>
              </p:cNvPr>
              <p:cNvSpPr/>
              <p:nvPr/>
            </p:nvSpPr>
            <p:spPr>
              <a:xfrm>
                <a:off x="6551843" y="3904588"/>
                <a:ext cx="5376494" cy="106070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grpSp>
      <p:pic>
        <p:nvPicPr>
          <p:cNvPr id="75" name="Picture 74">
            <a:extLst>
              <a:ext uri="{FF2B5EF4-FFF2-40B4-BE49-F238E27FC236}">
                <a16:creationId xmlns:a16="http://schemas.microsoft.com/office/drawing/2014/main" id="{D4E0C478-1F38-4F5F-A77A-5308155E821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905643" y="1656830"/>
            <a:ext cx="2499399" cy="1662101"/>
          </a:xfrm>
          <a:prstGeom prst="rect">
            <a:avLst/>
          </a:prstGeom>
        </p:spPr>
      </p:pic>
      <p:sp>
        <p:nvSpPr>
          <p:cNvPr id="60" name="Content Placeholder 2">
            <a:extLst>
              <a:ext uri="{FF2B5EF4-FFF2-40B4-BE49-F238E27FC236}">
                <a16:creationId xmlns:a16="http://schemas.microsoft.com/office/drawing/2014/main" id="{48B36B6C-39CA-41BF-BD4B-36FE49E0C9C2}"/>
              </a:ext>
            </a:extLst>
          </p:cNvPr>
          <p:cNvSpPr txBox="1">
            <a:spLocks/>
          </p:cNvSpPr>
          <p:nvPr/>
        </p:nvSpPr>
        <p:spPr>
          <a:xfrm>
            <a:off x="312821" y="1656830"/>
            <a:ext cx="7967852" cy="2537555"/>
          </a:xfrm>
          <a:prstGeom prst="rect">
            <a:avLst/>
          </a:prstGeom>
        </p:spPr>
        <p:txBody>
          <a:bodyPr lIns="91440" tIns="45720" rIns="91440" bIns="45720" anchor="t"/>
          <a:lst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a:lstStyle>
          <a:p>
            <a:r>
              <a:rPr lang="en-US" sz="1700" b="0" kern="0" dirty="0">
                <a:cs typeface="Helvetica" panose="020B0604020202020204" pitchFamily="34" charset="0"/>
              </a:rPr>
              <a:t>Devices communicate with multiple data types, using differing protocols, across a variety of network types</a:t>
            </a:r>
          </a:p>
          <a:p>
            <a:r>
              <a:rPr lang="en-US" sz="1700" b="0" kern="0" dirty="0">
                <a:cs typeface="Helvetica" panose="020B0604020202020204" pitchFamily="34" charset="0"/>
              </a:rPr>
              <a:t>Ensures Distributed Control of Building Systems</a:t>
            </a:r>
          </a:p>
          <a:p>
            <a:r>
              <a:rPr lang="en-US" sz="1700" b="0" kern="0" dirty="0">
                <a:cs typeface="Helvetica" panose="020B0604020202020204" pitchFamily="34" charset="0"/>
              </a:rPr>
              <a:t>The JACE connects to wired (and wireless) networks to aggregate and normalize the data</a:t>
            </a:r>
          </a:p>
          <a:p>
            <a:r>
              <a:rPr lang="en-US" sz="1700" b="0" kern="0" dirty="0">
                <a:cs typeface="Helvetica"/>
              </a:rPr>
              <a:t>Control commands are sent back to the equipment.  Data communicated ‘northbound’ is encrypted and secured</a:t>
            </a:r>
            <a:endParaRPr lang="en-US" sz="1700" b="0" kern="0" dirty="0"/>
          </a:p>
        </p:txBody>
      </p:sp>
      <p:sp>
        <p:nvSpPr>
          <p:cNvPr id="61" name="Content Placeholder 2">
            <a:extLst>
              <a:ext uri="{FF2B5EF4-FFF2-40B4-BE49-F238E27FC236}">
                <a16:creationId xmlns:a16="http://schemas.microsoft.com/office/drawing/2014/main" id="{1C079485-06D4-4E4E-AC91-48EE65545B63}"/>
              </a:ext>
            </a:extLst>
          </p:cNvPr>
          <p:cNvSpPr txBox="1">
            <a:spLocks/>
          </p:cNvSpPr>
          <p:nvPr/>
        </p:nvSpPr>
        <p:spPr>
          <a:xfrm>
            <a:off x="308267" y="3975969"/>
            <a:ext cx="8055796" cy="2006739"/>
          </a:xfrm>
          <a:prstGeom prst="rect">
            <a:avLst/>
          </a:prstGeom>
        </p:spPr>
        <p:txBody>
          <a:bodyPr>
            <a:noAutofit/>
          </a:bodyPr>
          <a:lst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a:lstStyle>
          <a:p>
            <a:pPr marL="0" indent="0">
              <a:buNone/>
            </a:pPr>
            <a:r>
              <a:rPr lang="en-GB" sz="1700" b="0" kern="0" dirty="0"/>
              <a:t>When the JACE isn’t necessarily the ideal fit for all scenarios where Niagara can be of benefit;</a:t>
            </a:r>
          </a:p>
          <a:p>
            <a:pPr marL="571500" lvl="1" indent="-342900">
              <a:buFont typeface="Arial" panose="020B0604020202020204" pitchFamily="34" charset="0"/>
              <a:buChar char="•"/>
            </a:pPr>
            <a:r>
              <a:rPr lang="en-GB" sz="1700" b="0" kern="0" dirty="0">
                <a:solidFill>
                  <a:schemeClr val="tx2"/>
                </a:solidFill>
              </a:rPr>
              <a:t>Portability</a:t>
            </a:r>
            <a:r>
              <a:rPr lang="en-GB" sz="1700" b="0" kern="0" dirty="0"/>
              <a:t> is the process of </a:t>
            </a:r>
            <a:r>
              <a:rPr lang="en-GB" sz="1700" b="0" kern="0" dirty="0">
                <a:solidFill>
                  <a:schemeClr val="tx2"/>
                </a:solidFill>
              </a:rPr>
              <a:t>‘porting’ </a:t>
            </a:r>
            <a:r>
              <a:rPr lang="en-GB" sz="1700" b="0" kern="0" dirty="0"/>
              <a:t>Niagara onto hardware designed for different functions</a:t>
            </a:r>
          </a:p>
          <a:p>
            <a:pPr marL="571500" lvl="1" indent="-342900">
              <a:buFont typeface="Arial" panose="020B0604020202020204" pitchFamily="34" charset="0"/>
              <a:buChar char="•"/>
            </a:pPr>
            <a:r>
              <a:rPr lang="en-GB" sz="1700" b="0" kern="0" dirty="0"/>
              <a:t>Allows seamless interaction across multiple platforms</a:t>
            </a:r>
          </a:p>
          <a:p>
            <a:pPr marL="571500" lvl="1" indent="-342900">
              <a:buFont typeface="Arial" panose="020B0604020202020204" pitchFamily="34" charset="0"/>
              <a:buChar char="•"/>
            </a:pPr>
            <a:r>
              <a:rPr lang="en-GB" sz="1700" b="0" kern="0" dirty="0"/>
              <a:t>Provides benefits of a single toolset and interface for the design and implementation of the Niagara system</a:t>
            </a:r>
          </a:p>
        </p:txBody>
      </p:sp>
    </p:spTree>
    <p:extLst>
      <p:ext uri="{BB962C8B-B14F-4D97-AF65-F5344CB8AC3E}">
        <p14:creationId xmlns:p14="http://schemas.microsoft.com/office/powerpoint/2010/main" val="1658788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
                                            <p:txEl>
                                              <p:pRg st="0" end="0"/>
                                            </p:txEl>
                                          </p:spTgt>
                                        </p:tgtEl>
                                        <p:attrNameLst>
                                          <p:attrName>style.visibility</p:attrName>
                                        </p:attrNameLst>
                                      </p:cBhvr>
                                      <p:to>
                                        <p:strVal val="visible"/>
                                      </p:to>
                                    </p:set>
                                    <p:animEffect transition="in" filter="fade">
                                      <p:cBhvr>
                                        <p:cTn id="14" dur="500"/>
                                        <p:tgtEl>
                                          <p:spTgt spid="6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
                                            <p:txEl>
                                              <p:pRg st="1" end="1"/>
                                            </p:txEl>
                                          </p:spTgt>
                                        </p:tgtEl>
                                        <p:attrNameLst>
                                          <p:attrName>style.visibility</p:attrName>
                                        </p:attrNameLst>
                                      </p:cBhvr>
                                      <p:to>
                                        <p:strVal val="visible"/>
                                      </p:to>
                                    </p:set>
                                    <p:animEffect transition="in" filter="fade">
                                      <p:cBhvr>
                                        <p:cTn id="19" dur="500"/>
                                        <p:tgtEl>
                                          <p:spTgt spid="61">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1">
                                            <p:txEl>
                                              <p:pRg st="2" end="2"/>
                                            </p:txEl>
                                          </p:spTgt>
                                        </p:tgtEl>
                                        <p:attrNameLst>
                                          <p:attrName>style.visibility</p:attrName>
                                        </p:attrNameLst>
                                      </p:cBhvr>
                                      <p:to>
                                        <p:strVal val="visible"/>
                                      </p:to>
                                    </p:set>
                                    <p:animEffect transition="in" filter="fade">
                                      <p:cBhvr>
                                        <p:cTn id="23" dur="500"/>
                                        <p:tgtEl>
                                          <p:spTgt spid="61">
                                            <p:txEl>
                                              <p:pRg st="2" end="2"/>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1">
                                            <p:txEl>
                                              <p:pRg st="3" end="3"/>
                                            </p:txEl>
                                          </p:spTgt>
                                        </p:tgtEl>
                                        <p:attrNameLst>
                                          <p:attrName>style.visibility</p:attrName>
                                        </p:attrNameLst>
                                      </p:cBhvr>
                                      <p:to>
                                        <p:strVal val="visible"/>
                                      </p:to>
                                    </p:set>
                                    <p:animEffect transition="in" filter="fade">
                                      <p:cBhvr>
                                        <p:cTn id="27" dur="500"/>
                                        <p:tgtEl>
                                          <p:spTgt spid="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2E1E8D-CACF-1A67-0725-F100D2D35C9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concerns these products may have</a:t>
            </a:r>
            <a:endParaRPr lang="en-US" dirty="0"/>
          </a:p>
        </p:txBody>
      </p:sp>
      <p:sp>
        <p:nvSpPr>
          <p:cNvPr id="2" name="Title 1">
            <a:extLst>
              <a:ext uri="{FF2B5EF4-FFF2-40B4-BE49-F238E27FC236}">
                <a16:creationId xmlns:a16="http://schemas.microsoft.com/office/drawing/2014/main" id="{35F37CFD-B99B-A1EC-7917-0075D06B79BE}"/>
              </a:ext>
            </a:extLst>
          </p:cNvPr>
          <p:cNvSpPr txBox="1">
            <a:spLocks/>
          </p:cNvSpPr>
          <p:nvPr/>
        </p:nvSpPr>
        <p:spPr>
          <a:xfrm>
            <a:off x="1344324" y="1220931"/>
            <a:ext cx="2089218" cy="357719"/>
          </a:xfrm>
          <a:prstGeom prst="rect">
            <a:avLst/>
          </a:prstGeom>
        </p:spPr>
        <p:txBody>
          <a:bodyPr vert="horz" lIns="46759" tIns="23380" rIns="46759" bIns="23380" rtlCol="0" anchor="ctr">
            <a:normAutofit fontScale="92500"/>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GB" sz="2045" b="0" dirty="0">
                <a:solidFill>
                  <a:srgbClr val="1793CE"/>
                </a:solidFill>
                <a:latin typeface="+mn-lt"/>
                <a:cs typeface="Helvetica" panose="020B0604020202020204" pitchFamily="34" charset="0"/>
              </a:rPr>
              <a:t>What does it look like?</a:t>
            </a:r>
          </a:p>
        </p:txBody>
      </p:sp>
      <p:pic>
        <p:nvPicPr>
          <p:cNvPr id="4" name="Picture 4" descr="Diagram&#10;&#10;Description automatically generated">
            <a:extLst>
              <a:ext uri="{FF2B5EF4-FFF2-40B4-BE49-F238E27FC236}">
                <a16:creationId xmlns:a16="http://schemas.microsoft.com/office/drawing/2014/main" id="{E3211461-9044-8ED2-29F3-94648C84FC5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53860" y="1578650"/>
            <a:ext cx="7397640" cy="4485705"/>
          </a:xfrm>
          <a:prstGeom prst="rect">
            <a:avLst/>
          </a:prstGeom>
        </p:spPr>
      </p:pic>
      <p:cxnSp>
        <p:nvCxnSpPr>
          <p:cNvPr id="6" name="Straight Connector 5">
            <a:extLst>
              <a:ext uri="{FF2B5EF4-FFF2-40B4-BE49-F238E27FC236}">
                <a16:creationId xmlns:a16="http://schemas.microsoft.com/office/drawing/2014/main" id="{26033DFF-228A-B363-4D6E-4E1C32A3EFFA}"/>
              </a:ext>
            </a:extLst>
          </p:cNvPr>
          <p:cNvCxnSpPr>
            <a:cxnSpLocks/>
          </p:cNvCxnSpPr>
          <p:nvPr/>
        </p:nvCxnSpPr>
        <p:spPr>
          <a:xfrm flipH="1">
            <a:off x="7595039" y="2997858"/>
            <a:ext cx="876251" cy="0"/>
          </a:xfrm>
          <a:prstGeom prst="line">
            <a:avLst/>
          </a:prstGeom>
          <a:ln w="19050">
            <a:solidFill>
              <a:schemeClr val="bg1">
                <a:lumMod val="65000"/>
              </a:schemeClr>
            </a:solidFill>
          </a:ln>
          <a:effectLst/>
        </p:spPr>
        <p:style>
          <a:lnRef idx="3">
            <a:schemeClr val="accent5"/>
          </a:lnRef>
          <a:fillRef idx="0">
            <a:schemeClr val="accent5"/>
          </a:fillRef>
          <a:effectRef idx="2">
            <a:schemeClr val="accent5"/>
          </a:effectRef>
          <a:fontRef idx="minor">
            <a:schemeClr val="tx1"/>
          </a:fontRef>
        </p:style>
      </p:cxnSp>
      <p:sp>
        <p:nvSpPr>
          <p:cNvPr id="7" name="Rounded Rectangle 3">
            <a:extLst>
              <a:ext uri="{FF2B5EF4-FFF2-40B4-BE49-F238E27FC236}">
                <a16:creationId xmlns:a16="http://schemas.microsoft.com/office/drawing/2014/main" id="{90C07531-B517-59AA-A866-7BA5A8FABBAB}"/>
              </a:ext>
            </a:extLst>
          </p:cNvPr>
          <p:cNvSpPr/>
          <p:nvPr/>
        </p:nvSpPr>
        <p:spPr>
          <a:xfrm>
            <a:off x="8471290" y="2577113"/>
            <a:ext cx="953060" cy="654698"/>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1227" dirty="0"/>
              <a:t>Third party systems integration</a:t>
            </a:r>
          </a:p>
        </p:txBody>
      </p:sp>
      <p:pic>
        <p:nvPicPr>
          <p:cNvPr id="5" name="Picture 3">
            <a:extLst>
              <a:ext uri="{FF2B5EF4-FFF2-40B4-BE49-F238E27FC236}">
                <a16:creationId xmlns:a16="http://schemas.microsoft.com/office/drawing/2014/main" id="{DDE876F6-EB22-4EF9-8B25-DA4BFC6F4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657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2E1E8D-CACF-1A67-0725-F100D2D35C9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concerns these products may have</a:t>
            </a:r>
            <a:endParaRPr lang="en-US" dirty="0"/>
          </a:p>
        </p:txBody>
      </p:sp>
      <p:graphicFrame>
        <p:nvGraphicFramePr>
          <p:cNvPr id="6" name="Diagram 5">
            <a:extLst>
              <a:ext uri="{FF2B5EF4-FFF2-40B4-BE49-F238E27FC236}">
                <a16:creationId xmlns:a16="http://schemas.microsoft.com/office/drawing/2014/main" id="{A224CB89-04D8-4331-A644-11D8146F1F7F}"/>
              </a:ext>
            </a:extLst>
          </p:cNvPr>
          <p:cNvGraphicFramePr/>
          <p:nvPr/>
        </p:nvGraphicFramePr>
        <p:xfrm>
          <a:off x="1344324" y="1700614"/>
          <a:ext cx="5435615" cy="3897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03B07A1F-3251-4A22-A0C2-10A8BEDB6D67}"/>
              </a:ext>
            </a:extLst>
          </p:cNvPr>
          <p:cNvSpPr/>
          <p:nvPr/>
        </p:nvSpPr>
        <p:spPr>
          <a:xfrm>
            <a:off x="7243243" y="1381802"/>
            <a:ext cx="3784109" cy="3117273"/>
          </a:xfrm>
          <a:prstGeom prst="rect">
            <a:avLst/>
          </a:prstGeom>
        </p:spPr>
        <p:txBody>
          <a:bodyPr wrap="square">
            <a:no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194820" indent="-194820">
              <a:buFont typeface="Arial" panose="020B0604020202020204" pitchFamily="34" charset="0"/>
              <a:buChar char="•"/>
            </a:pPr>
            <a:r>
              <a:rPr lang="en-GB" sz="1364" b="1" dirty="0">
                <a:solidFill>
                  <a:schemeClr val="bg2">
                    <a:lumMod val="50000"/>
                  </a:schemeClr>
                </a:solidFill>
                <a:latin typeface="+mn-lt"/>
                <a:cs typeface="Helvetica" panose="020B0604020202020204" pitchFamily="34" charset="0"/>
              </a:rPr>
              <a:t>Robust Security Model built directly into the Framework</a:t>
            </a:r>
          </a:p>
          <a:p>
            <a:pPr marL="194820"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Customizable authentication schemes</a:t>
            </a:r>
          </a:p>
          <a:p>
            <a:pPr marL="194820"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Authentication of users with </a:t>
            </a:r>
            <a:r>
              <a:rPr lang="en-GB" sz="1364" b="1" dirty="0">
                <a:solidFill>
                  <a:schemeClr val="bg2">
                    <a:lumMod val="50000"/>
                  </a:schemeClr>
                </a:solidFill>
                <a:latin typeface="+mn-lt"/>
                <a:cs typeface="Helvetica" panose="020B0604020202020204" pitchFamily="34" charset="0"/>
              </a:rPr>
              <a:t>strong credentials by default </a:t>
            </a:r>
          </a:p>
          <a:p>
            <a:pPr marL="610435" lvl="1"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For both data in motion and sensitive data </a:t>
            </a:r>
          </a:p>
          <a:p>
            <a:pPr marL="194820"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Role-Based Access Control (RBAC) for easy permissions configuration</a:t>
            </a:r>
          </a:p>
          <a:p>
            <a:pPr marL="610435" lvl="1"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Manage user roles and permissions with tags</a:t>
            </a:r>
          </a:p>
          <a:p>
            <a:pPr marL="194820"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Configurable Authentication based on connection type</a:t>
            </a:r>
          </a:p>
          <a:p>
            <a:pPr marL="194820"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Enterprise identity and access management systems (</a:t>
            </a:r>
            <a:r>
              <a:rPr lang="en-GB" sz="1364" b="1" dirty="0">
                <a:solidFill>
                  <a:schemeClr val="bg2">
                    <a:lumMod val="50000"/>
                  </a:schemeClr>
                </a:solidFill>
                <a:latin typeface="+mn-lt"/>
                <a:cs typeface="Helvetica" panose="020B0604020202020204" pitchFamily="34" charset="0"/>
              </a:rPr>
              <a:t>LDAP, Kerberos, SAML</a:t>
            </a:r>
            <a:r>
              <a:rPr lang="en-GB" sz="1364" dirty="0">
                <a:solidFill>
                  <a:schemeClr val="bg2">
                    <a:lumMod val="50000"/>
                  </a:schemeClr>
                </a:solidFill>
                <a:latin typeface="+mn-lt"/>
                <a:cs typeface="Helvetica" panose="020B0604020202020204" pitchFamily="34" charset="0"/>
              </a:rPr>
              <a:t>) integration</a:t>
            </a:r>
          </a:p>
          <a:p>
            <a:pPr marL="194820"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Digital signatures to ensure application integrity </a:t>
            </a:r>
          </a:p>
          <a:p>
            <a:pPr marL="194820" indent="-194820">
              <a:buFont typeface="Arial" panose="020B0604020202020204" pitchFamily="34" charset="0"/>
              <a:buChar char="•"/>
            </a:pPr>
            <a:r>
              <a:rPr lang="en-GB" sz="1364" b="1" dirty="0">
                <a:solidFill>
                  <a:schemeClr val="bg2">
                    <a:lumMod val="50000"/>
                  </a:schemeClr>
                </a:solidFill>
                <a:latin typeface="+mn-lt"/>
                <a:cs typeface="Helvetica" panose="020B0604020202020204" pitchFamily="34" charset="0"/>
              </a:rPr>
              <a:t>NIST-validated FIPS 140-2 Level 1 option </a:t>
            </a:r>
          </a:p>
          <a:p>
            <a:pPr marL="194820" indent="-194820">
              <a:buFont typeface="Arial" panose="020B0604020202020204" pitchFamily="34" charset="0"/>
              <a:buChar char="•"/>
            </a:pPr>
            <a:r>
              <a:rPr lang="en-GB" sz="1364" dirty="0">
                <a:solidFill>
                  <a:schemeClr val="bg2">
                    <a:lumMod val="50000"/>
                  </a:schemeClr>
                </a:solidFill>
                <a:latin typeface="+mn-lt"/>
                <a:cs typeface="Helvetica" panose="020B0604020202020204" pitchFamily="34" charset="0"/>
              </a:rPr>
              <a:t>All user actions and security-related events recorded in Niagara’s audit log for traceability</a:t>
            </a:r>
          </a:p>
          <a:p>
            <a:pPr marL="194820" indent="-194820">
              <a:buFont typeface="Arial" panose="020B0604020202020204" pitchFamily="34" charset="0"/>
              <a:buChar char="•"/>
            </a:pPr>
            <a:r>
              <a:rPr lang="en-GB" sz="1364" b="1" dirty="0">
                <a:solidFill>
                  <a:schemeClr val="bg2">
                    <a:lumMod val="50000"/>
                  </a:schemeClr>
                </a:solidFill>
                <a:latin typeface="+mn-lt"/>
                <a:cs typeface="Helvetica" panose="020B0604020202020204" pitchFamily="34" charset="0"/>
              </a:rPr>
              <a:t>Dedicated</a:t>
            </a:r>
            <a:r>
              <a:rPr lang="en-GB" sz="1364" dirty="0">
                <a:solidFill>
                  <a:schemeClr val="bg2">
                    <a:lumMod val="50000"/>
                  </a:schemeClr>
                </a:solidFill>
                <a:latin typeface="+mn-lt"/>
                <a:cs typeface="Helvetica" panose="020B0604020202020204" pitchFamily="34" charset="0"/>
              </a:rPr>
              <a:t> cybersecurity team focused on continuous security improvements</a:t>
            </a:r>
          </a:p>
        </p:txBody>
      </p:sp>
      <p:sp>
        <p:nvSpPr>
          <p:cNvPr id="8" name="Title 1">
            <a:extLst>
              <a:ext uri="{FF2B5EF4-FFF2-40B4-BE49-F238E27FC236}">
                <a16:creationId xmlns:a16="http://schemas.microsoft.com/office/drawing/2014/main" id="{71A6D342-30C8-4B16-8F71-A64842EDFC3E}"/>
              </a:ext>
            </a:extLst>
          </p:cNvPr>
          <p:cNvSpPr txBox="1">
            <a:spLocks/>
          </p:cNvSpPr>
          <p:nvPr/>
        </p:nvSpPr>
        <p:spPr bwMode="auto">
          <a:xfrm>
            <a:off x="1482535" y="1090392"/>
            <a:ext cx="7705148" cy="831273"/>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sz="2454" b="0" kern="0" dirty="0">
                <a:solidFill>
                  <a:srgbClr val="0088CE"/>
                </a:solidFill>
                <a:latin typeface="+mn-lt"/>
                <a:ea typeface="+mj-ea"/>
                <a:cs typeface="+mj-cs"/>
              </a:rPr>
              <a:t>Cyber Security</a:t>
            </a:r>
          </a:p>
        </p:txBody>
      </p:sp>
      <p:pic>
        <p:nvPicPr>
          <p:cNvPr id="2" name="Picture 3">
            <a:extLst>
              <a:ext uri="{FF2B5EF4-FFF2-40B4-BE49-F238E27FC236}">
                <a16:creationId xmlns:a16="http://schemas.microsoft.com/office/drawing/2014/main" id="{89BDA0D4-64C3-4EDE-A98A-83560E1614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667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4A9D1275-19AD-4B1C-AB8F-CD407958248D}"/>
                                            </p:graphicEl>
                                          </p:spTgt>
                                        </p:tgtEl>
                                        <p:attrNameLst>
                                          <p:attrName>style.visibility</p:attrName>
                                        </p:attrNameLst>
                                      </p:cBhvr>
                                      <p:to>
                                        <p:strVal val="visible"/>
                                      </p:to>
                                    </p:set>
                                    <p:animEffect transition="in" filter="fade">
                                      <p:cBhvr>
                                        <p:cTn id="7" dur="500"/>
                                        <p:tgtEl>
                                          <p:spTgt spid="6">
                                            <p:graphicEl>
                                              <a:dgm id="{4A9D1275-19AD-4B1C-AB8F-CD407958248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dgm id="{70048181-5C77-4104-A033-A76D9733B073}"/>
                                            </p:graphicEl>
                                          </p:spTgt>
                                        </p:tgtEl>
                                        <p:attrNameLst>
                                          <p:attrName>style.visibility</p:attrName>
                                        </p:attrNameLst>
                                      </p:cBhvr>
                                      <p:to>
                                        <p:strVal val="visible"/>
                                      </p:to>
                                    </p:set>
                                    <p:animEffect transition="in" filter="fade">
                                      <p:cBhvr>
                                        <p:cTn id="11" dur="500"/>
                                        <p:tgtEl>
                                          <p:spTgt spid="6">
                                            <p:graphicEl>
                                              <a:dgm id="{70048181-5C77-4104-A033-A76D9733B073}"/>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dgm id="{719554A4-BE95-43C9-8C03-F314DA35E992}"/>
                                            </p:graphicEl>
                                          </p:spTgt>
                                        </p:tgtEl>
                                        <p:attrNameLst>
                                          <p:attrName>style.visibility</p:attrName>
                                        </p:attrNameLst>
                                      </p:cBhvr>
                                      <p:to>
                                        <p:strVal val="visible"/>
                                      </p:to>
                                    </p:set>
                                    <p:animEffect transition="in" filter="fade">
                                      <p:cBhvr>
                                        <p:cTn id="15" dur="500"/>
                                        <p:tgtEl>
                                          <p:spTgt spid="6">
                                            <p:graphicEl>
                                              <a:dgm id="{719554A4-BE95-43C9-8C03-F314DA35E992}"/>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graphicEl>
                                              <a:dgm id="{C24B9BC9-3389-4311-A2FE-AB1BFDB8A292}"/>
                                            </p:graphicEl>
                                          </p:spTgt>
                                        </p:tgtEl>
                                        <p:attrNameLst>
                                          <p:attrName>style.visibility</p:attrName>
                                        </p:attrNameLst>
                                      </p:cBhvr>
                                      <p:to>
                                        <p:strVal val="visible"/>
                                      </p:to>
                                    </p:set>
                                    <p:animEffect transition="in" filter="fade">
                                      <p:cBhvr>
                                        <p:cTn id="19" dur="500"/>
                                        <p:tgtEl>
                                          <p:spTgt spid="6">
                                            <p:graphicEl>
                                              <a:dgm id="{C24B9BC9-3389-4311-A2FE-AB1BFDB8A292}"/>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graphicEl>
                                              <a:dgm id="{B845B6EA-FB4B-4AE8-9F50-311E7275E8D7}"/>
                                            </p:graphicEl>
                                          </p:spTgt>
                                        </p:tgtEl>
                                        <p:attrNameLst>
                                          <p:attrName>style.visibility</p:attrName>
                                        </p:attrNameLst>
                                      </p:cBhvr>
                                      <p:to>
                                        <p:strVal val="visible"/>
                                      </p:to>
                                    </p:set>
                                    <p:animEffect transition="in" filter="fade">
                                      <p:cBhvr>
                                        <p:cTn id="23" dur="500"/>
                                        <p:tgtEl>
                                          <p:spTgt spid="6">
                                            <p:graphicEl>
                                              <a:dgm id="{B845B6EA-FB4B-4AE8-9F50-311E7275E8D7}"/>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graphicEl>
                                              <a:dgm id="{A712D50F-E0F4-4321-A88D-B28098599010}"/>
                                            </p:graphicEl>
                                          </p:spTgt>
                                        </p:tgtEl>
                                        <p:attrNameLst>
                                          <p:attrName>style.visibility</p:attrName>
                                        </p:attrNameLst>
                                      </p:cBhvr>
                                      <p:to>
                                        <p:strVal val="visible"/>
                                      </p:to>
                                    </p:set>
                                    <p:animEffect transition="in" filter="fade">
                                      <p:cBhvr>
                                        <p:cTn id="27" dur="500"/>
                                        <p:tgtEl>
                                          <p:spTgt spid="6">
                                            <p:graphicEl>
                                              <a:dgm id="{A712D50F-E0F4-4321-A88D-B28098599010}"/>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graphicEl>
                                              <a:dgm id="{19283F00-87FC-4080-815D-28ECAC04416F}"/>
                                            </p:graphicEl>
                                          </p:spTgt>
                                        </p:tgtEl>
                                        <p:attrNameLst>
                                          <p:attrName>style.visibility</p:attrName>
                                        </p:attrNameLst>
                                      </p:cBhvr>
                                      <p:to>
                                        <p:strVal val="visible"/>
                                      </p:to>
                                    </p:set>
                                    <p:animEffect transition="in" filter="fade">
                                      <p:cBhvr>
                                        <p:cTn id="31" dur="500"/>
                                        <p:tgtEl>
                                          <p:spTgt spid="6">
                                            <p:graphicEl>
                                              <a:dgm id="{19283F00-87FC-4080-815D-28ECAC04416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122C48C4-14C4-4387-A9D2-74369CDE8F61}"/>
                                            </p:graphicEl>
                                          </p:spTgt>
                                        </p:tgtEl>
                                        <p:attrNameLst>
                                          <p:attrName>style.visibility</p:attrName>
                                        </p:attrNameLst>
                                      </p:cBhvr>
                                      <p:to>
                                        <p:strVal val="visible"/>
                                      </p:to>
                                    </p:set>
                                    <p:animEffect transition="in" filter="fade">
                                      <p:cBhvr>
                                        <p:cTn id="36" dur="500"/>
                                        <p:tgtEl>
                                          <p:spTgt spid="6">
                                            <p:graphicEl>
                                              <a:dgm id="{122C48C4-14C4-4387-A9D2-74369CDE8F61}"/>
                                            </p:graphic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
                                            <p:graphicEl>
                                              <a:dgm id="{0521388D-2285-42D0-B25C-9DEE60184F72}"/>
                                            </p:graphicEl>
                                          </p:spTgt>
                                        </p:tgtEl>
                                        <p:attrNameLst>
                                          <p:attrName>style.visibility</p:attrName>
                                        </p:attrNameLst>
                                      </p:cBhvr>
                                      <p:to>
                                        <p:strVal val="visible"/>
                                      </p:to>
                                    </p:set>
                                    <p:animEffect transition="in" filter="fade">
                                      <p:cBhvr>
                                        <p:cTn id="40" dur="500"/>
                                        <p:tgtEl>
                                          <p:spTgt spid="6">
                                            <p:graphicEl>
                                              <a:dgm id="{0521388D-2285-42D0-B25C-9DEE60184F72}"/>
                                            </p:graphicEl>
                                          </p:spTgt>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6">
                                            <p:graphicEl>
                                              <a:dgm id="{84B7DF72-ECFC-494A-BEE9-F5E1702147EF}"/>
                                            </p:graphicEl>
                                          </p:spTgt>
                                        </p:tgtEl>
                                        <p:attrNameLst>
                                          <p:attrName>style.visibility</p:attrName>
                                        </p:attrNameLst>
                                      </p:cBhvr>
                                      <p:to>
                                        <p:strVal val="visible"/>
                                      </p:to>
                                    </p:set>
                                    <p:animEffect transition="in" filter="fade">
                                      <p:cBhvr>
                                        <p:cTn id="44" dur="500"/>
                                        <p:tgtEl>
                                          <p:spTgt spid="6">
                                            <p:graphicEl>
                                              <a:dgm id="{84B7DF72-ECFC-494A-BEE9-F5E1702147EF}"/>
                                            </p:graphicEl>
                                          </p:spTgt>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6">
                                            <p:graphicEl>
                                              <a:dgm id="{B311A26B-0791-47A4-9773-9BA2AFF915BE}"/>
                                            </p:graphicEl>
                                          </p:spTgt>
                                        </p:tgtEl>
                                        <p:attrNameLst>
                                          <p:attrName>style.visibility</p:attrName>
                                        </p:attrNameLst>
                                      </p:cBhvr>
                                      <p:to>
                                        <p:strVal val="visible"/>
                                      </p:to>
                                    </p:set>
                                    <p:animEffect transition="in" filter="fade">
                                      <p:cBhvr>
                                        <p:cTn id="48" dur="500"/>
                                        <p:tgtEl>
                                          <p:spTgt spid="6">
                                            <p:graphicEl>
                                              <a:dgm id="{B311A26B-0791-47A4-9773-9BA2AFF915BE}"/>
                                            </p:graphicEl>
                                          </p:spTgt>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6">
                                            <p:graphicEl>
                                              <a:dgm id="{9D0779DE-11A7-4081-AF8C-678BFCFB1024}"/>
                                            </p:graphicEl>
                                          </p:spTgt>
                                        </p:tgtEl>
                                        <p:attrNameLst>
                                          <p:attrName>style.visibility</p:attrName>
                                        </p:attrNameLst>
                                      </p:cBhvr>
                                      <p:to>
                                        <p:strVal val="visible"/>
                                      </p:to>
                                    </p:set>
                                    <p:animEffect transition="in" filter="fade">
                                      <p:cBhvr>
                                        <p:cTn id="52" dur="500"/>
                                        <p:tgtEl>
                                          <p:spTgt spid="6">
                                            <p:graphicEl>
                                              <a:dgm id="{9D0779DE-11A7-4081-AF8C-678BFCFB1024}"/>
                                            </p:graphicEl>
                                          </p:spTgt>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6">
                                            <p:graphicEl>
                                              <a:dgm id="{73292D15-A47F-4947-AD39-B133AB7FB43C}"/>
                                            </p:graphicEl>
                                          </p:spTgt>
                                        </p:tgtEl>
                                        <p:attrNameLst>
                                          <p:attrName>style.visibility</p:attrName>
                                        </p:attrNameLst>
                                      </p:cBhvr>
                                      <p:to>
                                        <p:strVal val="visible"/>
                                      </p:to>
                                    </p:set>
                                    <p:animEffect transition="in" filter="fade">
                                      <p:cBhvr>
                                        <p:cTn id="56" dur="500"/>
                                        <p:tgtEl>
                                          <p:spTgt spid="6">
                                            <p:graphicEl>
                                              <a:dgm id="{73292D15-A47F-4947-AD39-B133AB7FB43C}"/>
                                            </p:graphicEl>
                                          </p:spTgt>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6">
                                            <p:graphicEl>
                                              <a:dgm id="{7AFBF9E3-EBF8-4FC5-A05F-D61EC6D1C4F7}"/>
                                            </p:graphicEl>
                                          </p:spTgt>
                                        </p:tgtEl>
                                        <p:attrNameLst>
                                          <p:attrName>style.visibility</p:attrName>
                                        </p:attrNameLst>
                                      </p:cBhvr>
                                      <p:to>
                                        <p:strVal val="visible"/>
                                      </p:to>
                                    </p:set>
                                    <p:animEffect transition="in" filter="fade">
                                      <p:cBhvr>
                                        <p:cTn id="60" dur="500"/>
                                        <p:tgtEl>
                                          <p:spTgt spid="6">
                                            <p:graphicEl>
                                              <a:dgm id="{7AFBF9E3-EBF8-4FC5-A05F-D61EC6D1C4F7}"/>
                                            </p:graphicEl>
                                          </p:spTgt>
                                        </p:tgtEl>
                                      </p:cBhvr>
                                    </p:animEffect>
                                  </p:childTnLst>
                                </p:cTn>
                              </p:par>
                            </p:childTnLst>
                          </p:cTn>
                        </p:par>
                        <p:par>
                          <p:cTn id="61" fill="hold">
                            <p:stCondLst>
                              <p:cond delay="3500"/>
                            </p:stCondLst>
                            <p:childTnLst>
                              <p:par>
                                <p:cTn id="62" presetID="42" presetClass="entr" presetSubtype="0" fill="hold" grpId="0" nodeType="after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fade">
                                      <p:cBhvr>
                                        <p:cTn id="64" dur="1000"/>
                                        <p:tgtEl>
                                          <p:spTgt spid="7">
                                            <p:txEl>
                                              <p:pRg st="0" end="0"/>
                                            </p:txEl>
                                          </p:spTgt>
                                        </p:tgtEl>
                                      </p:cBhvr>
                                    </p:animEffect>
                                    <p:anim calcmode="lin" valueType="num">
                                      <p:cBhvr>
                                        <p:cTn id="6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67" fill="hold">
                            <p:stCondLst>
                              <p:cond delay="4500"/>
                            </p:stCondLst>
                            <p:childTnLst>
                              <p:par>
                                <p:cTn id="68" presetID="42" presetClass="entr" presetSubtype="0" fill="hold" grpId="0" nodeType="afterEffect">
                                  <p:stCondLst>
                                    <p:cond delay="0"/>
                                  </p:stCondLst>
                                  <p:childTnLst>
                                    <p:set>
                                      <p:cBhvr>
                                        <p:cTn id="69" dur="1" fill="hold">
                                          <p:stCondLst>
                                            <p:cond delay="0"/>
                                          </p:stCondLst>
                                        </p:cTn>
                                        <p:tgtEl>
                                          <p:spTgt spid="7">
                                            <p:txEl>
                                              <p:pRg st="1" end="1"/>
                                            </p:txEl>
                                          </p:spTgt>
                                        </p:tgtEl>
                                        <p:attrNameLst>
                                          <p:attrName>style.visibility</p:attrName>
                                        </p:attrNameLst>
                                      </p:cBhvr>
                                      <p:to>
                                        <p:strVal val="visible"/>
                                      </p:to>
                                    </p:set>
                                    <p:animEffect transition="in" filter="fade">
                                      <p:cBhvr>
                                        <p:cTn id="70" dur="1000"/>
                                        <p:tgtEl>
                                          <p:spTgt spid="7">
                                            <p:txEl>
                                              <p:pRg st="1" end="1"/>
                                            </p:txEl>
                                          </p:spTgt>
                                        </p:tgtEl>
                                      </p:cBhvr>
                                    </p:animEffect>
                                    <p:anim calcmode="lin" valueType="num">
                                      <p:cBhvr>
                                        <p:cTn id="7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73" fill="hold">
                            <p:stCondLst>
                              <p:cond delay="5500"/>
                            </p:stCondLst>
                            <p:childTnLst>
                              <p:par>
                                <p:cTn id="74" presetID="42" presetClass="entr" presetSubtype="0" fill="hold" grpId="0" nodeType="afterEffect">
                                  <p:stCondLst>
                                    <p:cond delay="0"/>
                                  </p:stCondLst>
                                  <p:childTnLst>
                                    <p:set>
                                      <p:cBhvr>
                                        <p:cTn id="75" dur="1" fill="hold">
                                          <p:stCondLst>
                                            <p:cond delay="0"/>
                                          </p:stCondLst>
                                        </p:cTn>
                                        <p:tgtEl>
                                          <p:spTgt spid="7">
                                            <p:txEl>
                                              <p:pRg st="2" end="2"/>
                                            </p:txEl>
                                          </p:spTgt>
                                        </p:tgtEl>
                                        <p:attrNameLst>
                                          <p:attrName>style.visibility</p:attrName>
                                        </p:attrNameLst>
                                      </p:cBhvr>
                                      <p:to>
                                        <p:strVal val="visible"/>
                                      </p:to>
                                    </p:set>
                                    <p:animEffect transition="in" filter="fade">
                                      <p:cBhvr>
                                        <p:cTn id="76" dur="1000"/>
                                        <p:tgtEl>
                                          <p:spTgt spid="7">
                                            <p:txEl>
                                              <p:pRg st="2" end="2"/>
                                            </p:txEl>
                                          </p:spTgt>
                                        </p:tgtEl>
                                      </p:cBhvr>
                                    </p:animEffect>
                                    <p:anim calcmode="lin" valueType="num">
                                      <p:cBhvr>
                                        <p:cTn id="7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8" dur="1000" fill="hold"/>
                                        <p:tgtEl>
                                          <p:spTgt spid="7">
                                            <p:txEl>
                                              <p:pRg st="2" end="2"/>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7">
                                            <p:txEl>
                                              <p:pRg st="3" end="3"/>
                                            </p:txEl>
                                          </p:spTgt>
                                        </p:tgtEl>
                                        <p:attrNameLst>
                                          <p:attrName>style.visibility</p:attrName>
                                        </p:attrNameLst>
                                      </p:cBhvr>
                                      <p:to>
                                        <p:strVal val="visible"/>
                                      </p:to>
                                    </p:set>
                                    <p:animEffect transition="in" filter="fade">
                                      <p:cBhvr>
                                        <p:cTn id="81" dur="1000"/>
                                        <p:tgtEl>
                                          <p:spTgt spid="7">
                                            <p:txEl>
                                              <p:pRg st="3" end="3"/>
                                            </p:txEl>
                                          </p:spTgt>
                                        </p:tgtEl>
                                      </p:cBhvr>
                                    </p:animEffect>
                                    <p:anim calcmode="lin" valueType="num">
                                      <p:cBhvr>
                                        <p:cTn id="8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8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
                                            <p:txEl>
                                              <p:pRg st="4" end="4"/>
                                            </p:txEl>
                                          </p:spTgt>
                                        </p:tgtEl>
                                        <p:attrNameLst>
                                          <p:attrName>style.visibility</p:attrName>
                                        </p:attrNameLst>
                                      </p:cBhvr>
                                      <p:to>
                                        <p:strVal val="visible"/>
                                      </p:to>
                                    </p:set>
                                    <p:animEffect transition="in" filter="fade">
                                      <p:cBhvr>
                                        <p:cTn id="88" dur="1000"/>
                                        <p:tgtEl>
                                          <p:spTgt spid="7">
                                            <p:txEl>
                                              <p:pRg st="4" end="4"/>
                                            </p:txEl>
                                          </p:spTgt>
                                        </p:tgtEl>
                                      </p:cBhvr>
                                    </p:animEffect>
                                    <p:anim calcmode="lin" valueType="num">
                                      <p:cBhvr>
                                        <p:cTn id="8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0" dur="1000" fill="hold"/>
                                        <p:tgtEl>
                                          <p:spTgt spid="7">
                                            <p:txEl>
                                              <p:pRg st="4" end="4"/>
                                            </p:txEl>
                                          </p:spTgt>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7">
                                            <p:txEl>
                                              <p:pRg st="5" end="5"/>
                                            </p:txEl>
                                          </p:spTgt>
                                        </p:tgtEl>
                                        <p:attrNameLst>
                                          <p:attrName>style.visibility</p:attrName>
                                        </p:attrNameLst>
                                      </p:cBhvr>
                                      <p:to>
                                        <p:strVal val="visible"/>
                                      </p:to>
                                    </p:set>
                                    <p:animEffect transition="in" filter="fade">
                                      <p:cBhvr>
                                        <p:cTn id="93" dur="1000"/>
                                        <p:tgtEl>
                                          <p:spTgt spid="7">
                                            <p:txEl>
                                              <p:pRg st="5" end="5"/>
                                            </p:txEl>
                                          </p:spTgt>
                                        </p:tgtEl>
                                      </p:cBhvr>
                                    </p:animEffect>
                                    <p:anim calcmode="lin" valueType="num">
                                      <p:cBhvr>
                                        <p:cTn id="9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9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7">
                                            <p:txEl>
                                              <p:pRg st="6" end="6"/>
                                            </p:txEl>
                                          </p:spTgt>
                                        </p:tgtEl>
                                        <p:attrNameLst>
                                          <p:attrName>style.visibility</p:attrName>
                                        </p:attrNameLst>
                                      </p:cBhvr>
                                      <p:to>
                                        <p:strVal val="visible"/>
                                      </p:to>
                                    </p:set>
                                    <p:animEffect transition="in" filter="fade">
                                      <p:cBhvr>
                                        <p:cTn id="100" dur="1000"/>
                                        <p:tgtEl>
                                          <p:spTgt spid="7">
                                            <p:txEl>
                                              <p:pRg st="6" end="6"/>
                                            </p:txEl>
                                          </p:spTgt>
                                        </p:tgtEl>
                                      </p:cBhvr>
                                    </p:animEffect>
                                    <p:anim calcmode="lin" valueType="num">
                                      <p:cBhvr>
                                        <p:cTn id="10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02"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42" presetClass="entr" presetSubtype="0" fill="hold" grpId="0" nodeType="afterEffect">
                                  <p:stCondLst>
                                    <p:cond delay="0"/>
                                  </p:stCondLst>
                                  <p:childTnLst>
                                    <p:set>
                                      <p:cBhvr>
                                        <p:cTn id="105" dur="1" fill="hold">
                                          <p:stCondLst>
                                            <p:cond delay="0"/>
                                          </p:stCondLst>
                                        </p:cTn>
                                        <p:tgtEl>
                                          <p:spTgt spid="7">
                                            <p:txEl>
                                              <p:pRg st="7" end="7"/>
                                            </p:txEl>
                                          </p:spTgt>
                                        </p:tgtEl>
                                        <p:attrNameLst>
                                          <p:attrName>style.visibility</p:attrName>
                                        </p:attrNameLst>
                                      </p:cBhvr>
                                      <p:to>
                                        <p:strVal val="visible"/>
                                      </p:to>
                                    </p:set>
                                    <p:animEffect transition="in" filter="fade">
                                      <p:cBhvr>
                                        <p:cTn id="106" dur="1000"/>
                                        <p:tgtEl>
                                          <p:spTgt spid="7">
                                            <p:txEl>
                                              <p:pRg st="7" end="7"/>
                                            </p:txEl>
                                          </p:spTgt>
                                        </p:tgtEl>
                                      </p:cBhvr>
                                    </p:animEffect>
                                    <p:anim calcmode="lin" valueType="num">
                                      <p:cBhvr>
                                        <p:cTn id="10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10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par>
                          <p:cTn id="109" fill="hold">
                            <p:stCondLst>
                              <p:cond delay="2000"/>
                            </p:stCondLst>
                            <p:childTnLst>
                              <p:par>
                                <p:cTn id="110" presetID="42" presetClass="entr" presetSubtype="0" fill="hold" grpId="0" nodeType="afterEffect">
                                  <p:stCondLst>
                                    <p:cond delay="0"/>
                                  </p:stCondLst>
                                  <p:childTnLst>
                                    <p:set>
                                      <p:cBhvr>
                                        <p:cTn id="111" dur="1" fill="hold">
                                          <p:stCondLst>
                                            <p:cond delay="0"/>
                                          </p:stCondLst>
                                        </p:cTn>
                                        <p:tgtEl>
                                          <p:spTgt spid="7">
                                            <p:txEl>
                                              <p:pRg st="8" end="8"/>
                                            </p:txEl>
                                          </p:spTgt>
                                        </p:tgtEl>
                                        <p:attrNameLst>
                                          <p:attrName>style.visibility</p:attrName>
                                        </p:attrNameLst>
                                      </p:cBhvr>
                                      <p:to>
                                        <p:strVal val="visible"/>
                                      </p:to>
                                    </p:set>
                                    <p:animEffect transition="in" filter="fade">
                                      <p:cBhvr>
                                        <p:cTn id="112" dur="1000"/>
                                        <p:tgtEl>
                                          <p:spTgt spid="7">
                                            <p:txEl>
                                              <p:pRg st="8" end="8"/>
                                            </p:txEl>
                                          </p:spTgt>
                                        </p:tgtEl>
                                      </p:cBhvr>
                                    </p:animEffect>
                                    <p:anim calcmode="lin" valueType="num">
                                      <p:cBhvr>
                                        <p:cTn id="113"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114"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par>
                          <p:cTn id="115" fill="hold">
                            <p:stCondLst>
                              <p:cond delay="3000"/>
                            </p:stCondLst>
                            <p:childTnLst>
                              <p:par>
                                <p:cTn id="116" presetID="42" presetClass="entr" presetSubtype="0" fill="hold" grpId="0" nodeType="afterEffect">
                                  <p:stCondLst>
                                    <p:cond delay="0"/>
                                  </p:stCondLst>
                                  <p:childTnLst>
                                    <p:set>
                                      <p:cBhvr>
                                        <p:cTn id="117" dur="1" fill="hold">
                                          <p:stCondLst>
                                            <p:cond delay="0"/>
                                          </p:stCondLst>
                                        </p:cTn>
                                        <p:tgtEl>
                                          <p:spTgt spid="7">
                                            <p:txEl>
                                              <p:pRg st="9" end="9"/>
                                            </p:txEl>
                                          </p:spTgt>
                                        </p:tgtEl>
                                        <p:attrNameLst>
                                          <p:attrName>style.visibility</p:attrName>
                                        </p:attrNameLst>
                                      </p:cBhvr>
                                      <p:to>
                                        <p:strVal val="visible"/>
                                      </p:to>
                                    </p:set>
                                    <p:animEffect transition="in" filter="fade">
                                      <p:cBhvr>
                                        <p:cTn id="118" dur="1000"/>
                                        <p:tgtEl>
                                          <p:spTgt spid="7">
                                            <p:txEl>
                                              <p:pRg st="9" end="9"/>
                                            </p:txEl>
                                          </p:spTgt>
                                        </p:tgtEl>
                                      </p:cBhvr>
                                    </p:animEffect>
                                    <p:anim calcmode="lin" valueType="num">
                                      <p:cBhvr>
                                        <p:cTn id="119"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120"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7">
                                            <p:txEl>
                                              <p:pRg st="10" end="10"/>
                                            </p:txEl>
                                          </p:spTgt>
                                        </p:tgtEl>
                                        <p:attrNameLst>
                                          <p:attrName>style.visibility</p:attrName>
                                        </p:attrNameLst>
                                      </p:cBhvr>
                                      <p:to>
                                        <p:strVal val="visible"/>
                                      </p:to>
                                    </p:set>
                                    <p:animEffect transition="in" filter="fade">
                                      <p:cBhvr>
                                        <p:cTn id="125" dur="1000"/>
                                        <p:tgtEl>
                                          <p:spTgt spid="7">
                                            <p:txEl>
                                              <p:pRg st="10" end="10"/>
                                            </p:txEl>
                                          </p:spTgt>
                                        </p:tgtEl>
                                      </p:cBhvr>
                                    </p:animEffect>
                                    <p:anim calcmode="lin" valueType="num">
                                      <p:cBhvr>
                                        <p:cTn id="126"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127"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par>
                          <p:cTn id="128" fill="hold">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7">
                                            <p:txEl>
                                              <p:pRg st="11" end="11"/>
                                            </p:txEl>
                                          </p:spTgt>
                                        </p:tgtEl>
                                        <p:attrNameLst>
                                          <p:attrName>style.visibility</p:attrName>
                                        </p:attrNameLst>
                                      </p:cBhvr>
                                      <p:to>
                                        <p:strVal val="visible"/>
                                      </p:to>
                                    </p:set>
                                    <p:animEffect transition="in" filter="fade">
                                      <p:cBhvr>
                                        <p:cTn id="131" dur="1000"/>
                                        <p:tgtEl>
                                          <p:spTgt spid="7">
                                            <p:txEl>
                                              <p:pRg st="11" end="11"/>
                                            </p:txEl>
                                          </p:spTgt>
                                        </p:tgtEl>
                                      </p:cBhvr>
                                    </p:animEffect>
                                    <p:anim calcmode="lin" valueType="num">
                                      <p:cBhvr>
                                        <p:cTn id="132"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133" dur="1000" fill="hold"/>
                                        <p:tgtEl>
                                          <p:spTgt spid="7">
                                            <p:txEl>
                                              <p:pRg st="11" end="11"/>
                                            </p:txEl>
                                          </p:spTgt>
                                        </p:tgtEl>
                                        <p:attrNameLst>
                                          <p:attrName>ppt_y</p:attrName>
                                        </p:attrNameLst>
                                      </p:cBhvr>
                                      <p:tavLst>
                                        <p:tav tm="0">
                                          <p:val>
                                            <p:strVal val="#ppt_y+.1"/>
                                          </p:val>
                                        </p:tav>
                                        <p:tav tm="100000">
                                          <p:val>
                                            <p:strVal val="#ppt_y"/>
                                          </p:val>
                                        </p:tav>
                                      </p:tavLst>
                                    </p:anim>
                                  </p:childTnLst>
                                </p:cTn>
                              </p:par>
                            </p:childTnLst>
                          </p:cTn>
                        </p:par>
                        <p:par>
                          <p:cTn id="134" fill="hold">
                            <p:stCondLst>
                              <p:cond delay="2000"/>
                            </p:stCondLst>
                            <p:childTnLst>
                              <p:par>
                                <p:cTn id="135" presetID="10" presetClass="entr" presetSubtype="0" fill="hold" grpId="0" nodeType="afterEffect">
                                  <p:stCondLst>
                                    <p:cond delay="0"/>
                                  </p:stCondLst>
                                  <p:childTnLst>
                                    <p:set>
                                      <p:cBhvr>
                                        <p:cTn id="136" dur="1" fill="hold">
                                          <p:stCondLst>
                                            <p:cond delay="0"/>
                                          </p:stCondLst>
                                        </p:cTn>
                                        <p:tgtEl>
                                          <p:spTgt spid="8"/>
                                        </p:tgtEl>
                                        <p:attrNameLst>
                                          <p:attrName>style.visibility</p:attrName>
                                        </p:attrNameLst>
                                      </p:cBhvr>
                                      <p:to>
                                        <p:strVal val="visible"/>
                                      </p:to>
                                    </p:set>
                                    <p:animEffect transition="in" filter="fade">
                                      <p:cBhvr>
                                        <p:cTn id="1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7" grpId="0" uiExpand="1" build="p"/>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2E1E8D-CACF-1A67-0725-F100D2D35C9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concerns these products may have</a:t>
            </a:r>
            <a:endParaRPr lang="en-US" dirty="0"/>
          </a:p>
        </p:txBody>
      </p:sp>
      <p:sp>
        <p:nvSpPr>
          <p:cNvPr id="11" name="Title 1">
            <a:extLst>
              <a:ext uri="{FF2B5EF4-FFF2-40B4-BE49-F238E27FC236}">
                <a16:creationId xmlns:a16="http://schemas.microsoft.com/office/drawing/2014/main" id="{0A04C10F-A702-49A3-A72A-440809804E65}"/>
              </a:ext>
            </a:extLst>
          </p:cNvPr>
          <p:cNvSpPr txBox="1">
            <a:spLocks/>
          </p:cNvSpPr>
          <p:nvPr/>
        </p:nvSpPr>
        <p:spPr bwMode="auto">
          <a:xfrm>
            <a:off x="1486951" y="1325346"/>
            <a:ext cx="7504546" cy="77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2454" b="0" kern="0" dirty="0">
                <a:solidFill>
                  <a:srgbClr val="0088CE"/>
                </a:solidFill>
                <a:latin typeface="+mn-lt"/>
              </a:rPr>
              <a:t>Our “Secure by Default” principle</a:t>
            </a:r>
          </a:p>
        </p:txBody>
      </p:sp>
      <p:sp>
        <p:nvSpPr>
          <p:cNvPr id="12" name="Rectangle 11">
            <a:extLst>
              <a:ext uri="{FF2B5EF4-FFF2-40B4-BE49-F238E27FC236}">
                <a16:creationId xmlns:a16="http://schemas.microsoft.com/office/drawing/2014/main" id="{140CD669-F48B-48BC-8CCC-869B96C7CE55}"/>
              </a:ext>
            </a:extLst>
          </p:cNvPr>
          <p:cNvSpPr/>
          <p:nvPr/>
        </p:nvSpPr>
        <p:spPr>
          <a:xfrm>
            <a:off x="3749064" y="1877098"/>
            <a:ext cx="6472635" cy="3105745"/>
          </a:xfrm>
          <a:prstGeom prst="rect">
            <a:avLst/>
          </a:prstGeom>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233783" indent="-154774">
              <a:buFont typeface="+mj-lt"/>
              <a:buAutoNum type="arabicPeriod"/>
              <a:defRPr/>
            </a:pPr>
            <a:r>
              <a:rPr lang="en-US" sz="1364" dirty="0">
                <a:solidFill>
                  <a:srgbClr val="EA2C2A"/>
                </a:solidFill>
                <a:latin typeface="+mn-lt"/>
                <a:ea typeface="Helvetica"/>
                <a:cs typeface="Helvetica"/>
              </a:rPr>
              <a:t>Make security easier:</a:t>
            </a:r>
            <a:r>
              <a:rPr lang="en-US" sz="1364" dirty="0">
                <a:solidFill>
                  <a:srgbClr val="EA2C2A"/>
                </a:solidFill>
                <a:latin typeface="+mn-lt"/>
                <a:ea typeface="Helvetica"/>
                <a:cs typeface="Helvetica"/>
                <a:sym typeface="Symbol"/>
              </a:rPr>
              <a:t> </a:t>
            </a:r>
            <a:r>
              <a:rPr lang="en-US" sz="1364" dirty="0">
                <a:solidFill>
                  <a:srgbClr val="EA2C2A"/>
                </a:solidFill>
                <a:latin typeface="+mn-lt"/>
                <a:ea typeface="Helvetica"/>
                <a:cs typeface="Helvetica"/>
              </a:rPr>
              <a:t>default to the most secure configurations </a:t>
            </a:r>
          </a:p>
          <a:p>
            <a:pPr marL="429686" lvl="1" indent="-193738">
              <a:buFont typeface="Arial" pitchFamily="34" charset="0"/>
              <a:buChar char="•"/>
              <a:defRPr/>
            </a:pPr>
            <a:r>
              <a:rPr lang="en-US" sz="1364" dirty="0">
                <a:latin typeface="+mn-lt"/>
                <a:ea typeface="Helvetica"/>
                <a:cs typeface="Helvetica"/>
              </a:rPr>
              <a:t>All transmissions encrypted</a:t>
            </a:r>
          </a:p>
          <a:p>
            <a:pPr marL="429686" lvl="1" indent="-193738">
              <a:buFont typeface="Arial" pitchFamily="34" charset="0"/>
              <a:buChar char="•"/>
              <a:defRPr/>
            </a:pPr>
            <a:r>
              <a:rPr lang="en-US" sz="1364" dirty="0">
                <a:latin typeface="+mn-lt"/>
                <a:ea typeface="Helvetica"/>
                <a:cs typeface="Helvetica"/>
              </a:rPr>
              <a:t>Users forced to have strong password strengths</a:t>
            </a:r>
          </a:p>
          <a:p>
            <a:pPr marL="429686" lvl="1" indent="-193738">
              <a:buFont typeface="Arial" pitchFamily="34" charset="0"/>
              <a:buChar char="•"/>
              <a:defRPr/>
            </a:pPr>
            <a:r>
              <a:rPr lang="en-US" sz="1364" dirty="0">
                <a:latin typeface="+mn-lt"/>
                <a:ea typeface="Helvetica"/>
                <a:cs typeface="Helvetica"/>
              </a:rPr>
              <a:t>Users set up with the strongest authentication mechanism</a:t>
            </a:r>
          </a:p>
          <a:p>
            <a:pPr marL="429686" lvl="1" indent="-193738">
              <a:spcAft>
                <a:spcPts val="818"/>
              </a:spcAft>
              <a:buFont typeface="Arial" pitchFamily="34" charset="0"/>
              <a:buChar char="•"/>
              <a:defRPr/>
            </a:pPr>
            <a:r>
              <a:rPr lang="en-US" sz="1364" dirty="0">
                <a:latin typeface="+mn-lt"/>
                <a:ea typeface="Helvetica"/>
                <a:cs typeface="Helvetica"/>
              </a:rPr>
              <a:t>User lockouts upon consecutive bad log-ins  </a:t>
            </a:r>
          </a:p>
          <a:p>
            <a:pPr marL="233783" indent="-154774">
              <a:buFont typeface="+mj-lt"/>
              <a:buAutoNum type="arabicPeriod"/>
              <a:defRPr/>
            </a:pPr>
            <a:r>
              <a:rPr lang="en-US" sz="1364" dirty="0">
                <a:solidFill>
                  <a:srgbClr val="EA2C2A"/>
                </a:solidFill>
                <a:latin typeface="+mn-lt"/>
                <a:ea typeface="Helvetica"/>
                <a:cs typeface="Helvetica"/>
              </a:rPr>
              <a:t>Force administrators to do the right thing </a:t>
            </a:r>
          </a:p>
          <a:p>
            <a:pPr marL="429686" lvl="1" indent="-193738">
              <a:spcAft>
                <a:spcPts val="818"/>
              </a:spcAft>
              <a:buFont typeface="Arial" pitchFamily="34" charset="0"/>
              <a:buChar char="•"/>
              <a:defRPr/>
            </a:pPr>
            <a:r>
              <a:rPr lang="en-US" sz="1364" dirty="0">
                <a:latin typeface="+mn-lt"/>
                <a:ea typeface="Helvetica"/>
                <a:cs typeface="Helvetica"/>
              </a:rPr>
              <a:t>Factory default password must be changed after commissioning</a:t>
            </a:r>
          </a:p>
          <a:p>
            <a:pPr marL="233783" indent="-154774">
              <a:buFont typeface="+mj-lt"/>
              <a:buAutoNum type="arabicPeriod"/>
              <a:defRPr/>
            </a:pPr>
            <a:r>
              <a:rPr lang="en-US" sz="1364" dirty="0">
                <a:solidFill>
                  <a:srgbClr val="EA2C2A"/>
                </a:solidFill>
                <a:latin typeface="+mn-lt"/>
                <a:ea typeface="Helvetica"/>
                <a:cs typeface="Helvetica"/>
              </a:rPr>
              <a:t>Do the right thing, regardless of configuration</a:t>
            </a:r>
          </a:p>
          <a:p>
            <a:pPr marL="429686" lvl="1" indent="-193738">
              <a:buFont typeface="Arial" pitchFamily="34" charset="0"/>
              <a:buChar char="•"/>
              <a:defRPr/>
            </a:pPr>
            <a:r>
              <a:rPr lang="en-US" sz="1364" dirty="0">
                <a:latin typeface="+mn-lt"/>
                <a:ea typeface="Helvetica"/>
                <a:cs typeface="Helvetica"/>
              </a:rPr>
              <a:t>Encrypt sensitive information at rest</a:t>
            </a:r>
          </a:p>
          <a:p>
            <a:pPr marL="429686" lvl="1" indent="-193738">
              <a:buFont typeface="Arial" pitchFamily="34" charset="0"/>
              <a:buChar char="•"/>
              <a:defRPr/>
            </a:pPr>
            <a:r>
              <a:rPr lang="en-US" sz="1364" dirty="0">
                <a:latin typeface="+mn-lt"/>
                <a:ea typeface="Helvetica"/>
                <a:cs typeface="Helvetica"/>
              </a:rPr>
              <a:t>Digitally Signed Code: validated at run-time </a:t>
            </a:r>
          </a:p>
          <a:p>
            <a:pPr marL="429686" lvl="1" indent="-193738">
              <a:spcAft>
                <a:spcPts val="818"/>
              </a:spcAft>
              <a:buFont typeface="Arial" pitchFamily="34" charset="0"/>
              <a:buChar char="•"/>
              <a:defRPr/>
            </a:pPr>
            <a:r>
              <a:rPr lang="en-US" sz="1364" dirty="0">
                <a:latin typeface="+mn-lt"/>
                <a:ea typeface="Helvetica"/>
                <a:cs typeface="Helvetica"/>
              </a:rPr>
              <a:t>JACE-8000/Portability Secure Boot: trusted software validated at boot-time </a:t>
            </a:r>
          </a:p>
          <a:p>
            <a:pPr marL="233783" indent="-154774">
              <a:buFont typeface="+mj-lt"/>
              <a:buAutoNum type="arabicPeriod"/>
              <a:defRPr/>
            </a:pPr>
            <a:r>
              <a:rPr lang="en-US" sz="1364" dirty="0">
                <a:solidFill>
                  <a:srgbClr val="EA2C2A"/>
                </a:solidFill>
                <a:latin typeface="+mn-lt"/>
                <a:ea typeface="Helvetica"/>
                <a:cs typeface="Helvetica"/>
              </a:rPr>
              <a:t>Provide stronger configuration options based on best practices </a:t>
            </a:r>
          </a:p>
          <a:p>
            <a:pPr marL="429686" lvl="1" indent="-193738">
              <a:buFont typeface="Arial" pitchFamily="34" charset="0"/>
              <a:buChar char="•"/>
              <a:defRPr/>
            </a:pPr>
            <a:r>
              <a:rPr lang="en-US" sz="1364" dirty="0">
                <a:latin typeface="+mn-lt"/>
                <a:ea typeface="Helvetica"/>
                <a:cs typeface="Helvetica"/>
              </a:rPr>
              <a:t>Articles, documentation, </a:t>
            </a:r>
            <a:r>
              <a:rPr lang="en-US" sz="1364" dirty="0" err="1">
                <a:latin typeface="+mn-lt"/>
                <a:ea typeface="Helvetica"/>
                <a:cs typeface="Helvetica"/>
              </a:rPr>
              <a:t>TridiumTalks</a:t>
            </a:r>
            <a:r>
              <a:rPr lang="en-US" sz="1364" dirty="0">
                <a:latin typeface="+mn-lt"/>
                <a:ea typeface="Helvetica"/>
                <a:cs typeface="Helvetica"/>
              </a:rPr>
              <a:t> provide detailed guidance </a:t>
            </a:r>
          </a:p>
        </p:txBody>
      </p:sp>
      <p:grpSp>
        <p:nvGrpSpPr>
          <p:cNvPr id="13" name="Group 12">
            <a:extLst>
              <a:ext uri="{FF2B5EF4-FFF2-40B4-BE49-F238E27FC236}">
                <a16:creationId xmlns:a16="http://schemas.microsoft.com/office/drawing/2014/main" id="{39F2FB9E-62D3-405D-B340-E54293690807}"/>
              </a:ext>
            </a:extLst>
          </p:cNvPr>
          <p:cNvGrpSpPr/>
          <p:nvPr/>
        </p:nvGrpSpPr>
        <p:grpSpPr>
          <a:xfrm>
            <a:off x="1569213" y="5266150"/>
            <a:ext cx="9395729" cy="706694"/>
            <a:chOff x="465112" y="1318434"/>
            <a:chExt cx="7479770" cy="748162"/>
          </a:xfrm>
        </p:grpSpPr>
        <p:sp>
          <p:nvSpPr>
            <p:cNvPr id="14" name="Rectangle 6">
              <a:extLst>
                <a:ext uri="{FF2B5EF4-FFF2-40B4-BE49-F238E27FC236}">
                  <a16:creationId xmlns:a16="http://schemas.microsoft.com/office/drawing/2014/main" id="{E678D9F9-FC3B-46ED-9B5B-2B948D845A4C}"/>
                </a:ext>
              </a:extLst>
            </p:cNvPr>
            <p:cNvSpPr/>
            <p:nvPr/>
          </p:nvSpPr>
          <p:spPr>
            <a:xfrm>
              <a:off x="493546" y="1318434"/>
              <a:ext cx="7451336" cy="748162"/>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rgbClr val="EA2C2A">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1636">
                <a:latin typeface="Helvetica" panose="020B0604020202020204" pitchFamily="34" charset="0"/>
                <a:cs typeface="Helvetica" panose="020B0604020202020204" pitchFamily="34" charset="0"/>
              </a:endParaRPr>
            </a:p>
          </p:txBody>
        </p:sp>
        <p:sp>
          <p:nvSpPr>
            <p:cNvPr id="15" name="Title 1">
              <a:extLst>
                <a:ext uri="{FF2B5EF4-FFF2-40B4-BE49-F238E27FC236}">
                  <a16:creationId xmlns:a16="http://schemas.microsoft.com/office/drawing/2014/main" id="{C2E1884B-B3AA-4D30-A94C-8697EFDB9A64}"/>
                </a:ext>
              </a:extLst>
            </p:cNvPr>
            <p:cNvSpPr txBox="1">
              <a:spLocks/>
            </p:cNvSpPr>
            <p:nvPr/>
          </p:nvSpPr>
          <p:spPr>
            <a:xfrm>
              <a:off x="465112" y="1406049"/>
              <a:ext cx="6872851" cy="568013"/>
            </a:xfrm>
            <a:prstGeom prst="rect">
              <a:avLst/>
            </a:prstGeom>
          </p:spPr>
          <p:txBody>
            <a:bodyPr vert="horz" lIns="62345" tIns="31173" rIns="62345" bIns="31173" rtlCol="0" anchor="ctr">
              <a:no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defTabSz="623422"/>
              <a:r>
                <a:rPr lang="en-US" sz="2182" b="1" dirty="0">
                  <a:latin typeface="+mn-lt"/>
                  <a:ea typeface="MS PGothic"/>
                  <a:cs typeface="Helvetica"/>
                </a:rPr>
                <a:t>We provide strong security capabilities – but it is important for</a:t>
              </a:r>
              <a:br>
                <a:rPr lang="en-US" sz="2182" b="1" dirty="0">
                  <a:latin typeface="+mn-lt"/>
                  <a:cs typeface="Helvetica" pitchFamily="34" charset="0"/>
                </a:rPr>
              </a:br>
              <a:r>
                <a:rPr lang="en-US" sz="2182" b="1" dirty="0">
                  <a:latin typeface="+mn-lt"/>
                  <a:ea typeface="MS PGothic"/>
                  <a:cs typeface="Helvetica"/>
                </a:rPr>
                <a:t>our partners and customers to configure and manage Niagara correctly!</a:t>
              </a:r>
              <a:r>
                <a:rPr lang="en-US" sz="2182" dirty="0">
                  <a:latin typeface="+mn-lt"/>
                  <a:ea typeface="MS PGothic"/>
                  <a:cs typeface="Helvetica"/>
                </a:rPr>
                <a:t> </a:t>
              </a:r>
              <a:endParaRPr lang="en-US" sz="2182" b="1">
                <a:latin typeface="+mn-lt"/>
                <a:cs typeface="Helvetica" pitchFamily="34" charset="0"/>
              </a:endParaRPr>
            </a:p>
          </p:txBody>
        </p:sp>
      </p:grpSp>
      <p:pic>
        <p:nvPicPr>
          <p:cNvPr id="16" name="Picture 15">
            <a:extLst>
              <a:ext uri="{FF2B5EF4-FFF2-40B4-BE49-F238E27FC236}">
                <a16:creationId xmlns:a16="http://schemas.microsoft.com/office/drawing/2014/main" id="{2B7F884E-C076-4B08-A77E-1431CFD39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213" y="2161985"/>
            <a:ext cx="1717898" cy="1971610"/>
          </a:xfrm>
          <a:prstGeom prst="rect">
            <a:avLst/>
          </a:prstGeom>
          <a:ln>
            <a:noFill/>
          </a:ln>
          <a:effectLst>
            <a:outerShdw blurRad="292100" dist="139700" dir="2700000" algn="tl" rotWithShape="0">
              <a:srgbClr val="333333">
                <a:alpha val="65000"/>
              </a:srgbClr>
            </a:outerShdw>
          </a:effectLst>
        </p:spPr>
      </p:pic>
      <p:pic>
        <p:nvPicPr>
          <p:cNvPr id="2" name="Picture 3">
            <a:extLst>
              <a:ext uri="{FF2B5EF4-FFF2-40B4-BE49-F238E27FC236}">
                <a16:creationId xmlns:a16="http://schemas.microsoft.com/office/drawing/2014/main" id="{D23A3A66-EFBA-4AD3-8859-193269D3F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7897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2E1E8D-CACF-1A67-0725-F100D2D35C9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concerns these products may have</a:t>
            </a:r>
            <a:endParaRPr lang="en-US" dirty="0"/>
          </a:p>
        </p:txBody>
      </p:sp>
      <p:sp>
        <p:nvSpPr>
          <p:cNvPr id="5" name="Title 1">
            <a:extLst>
              <a:ext uri="{FF2B5EF4-FFF2-40B4-BE49-F238E27FC236}">
                <a16:creationId xmlns:a16="http://schemas.microsoft.com/office/drawing/2014/main" id="{8B4CFD38-F07E-BF95-1F6A-6A201391101D}"/>
              </a:ext>
            </a:extLst>
          </p:cNvPr>
          <p:cNvSpPr txBox="1">
            <a:spLocks/>
          </p:cNvSpPr>
          <p:nvPr/>
        </p:nvSpPr>
        <p:spPr bwMode="auto">
          <a:xfrm>
            <a:off x="701654" y="1056854"/>
            <a:ext cx="7504546" cy="5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2454" b="0" kern="0" dirty="0">
                <a:solidFill>
                  <a:srgbClr val="0088CE"/>
                </a:solidFill>
                <a:latin typeface="+mn-lt"/>
              </a:rPr>
              <a:t>How can I get the Niagara Framework Installed in my Facility?</a:t>
            </a:r>
          </a:p>
        </p:txBody>
      </p:sp>
      <p:grpSp>
        <p:nvGrpSpPr>
          <p:cNvPr id="2" name="Group 1">
            <a:extLst>
              <a:ext uri="{FF2B5EF4-FFF2-40B4-BE49-F238E27FC236}">
                <a16:creationId xmlns:a16="http://schemas.microsoft.com/office/drawing/2014/main" id="{1005D2B0-6E6E-AF10-5254-7532ACAB9C2F}"/>
              </a:ext>
            </a:extLst>
          </p:cNvPr>
          <p:cNvGrpSpPr/>
          <p:nvPr/>
        </p:nvGrpSpPr>
        <p:grpSpPr>
          <a:xfrm>
            <a:off x="2010307" y="1500563"/>
            <a:ext cx="8263994" cy="4657646"/>
            <a:chOff x="1859453" y="1294643"/>
            <a:chExt cx="7831381" cy="5123303"/>
          </a:xfrm>
        </p:grpSpPr>
        <p:grpSp>
          <p:nvGrpSpPr>
            <p:cNvPr id="4" name="Group 7">
              <a:extLst>
                <a:ext uri="{FF2B5EF4-FFF2-40B4-BE49-F238E27FC236}">
                  <a16:creationId xmlns:a16="http://schemas.microsoft.com/office/drawing/2014/main" id="{EA3724D6-CA07-E6C6-B139-B8A7A6766446}"/>
                </a:ext>
              </a:extLst>
            </p:cNvPr>
            <p:cNvGrpSpPr>
              <a:grpSpLocks/>
            </p:cNvGrpSpPr>
            <p:nvPr/>
          </p:nvGrpSpPr>
          <p:grpSpPr bwMode="auto">
            <a:xfrm>
              <a:off x="1859453" y="1416178"/>
              <a:ext cx="6221867" cy="5001768"/>
              <a:chOff x="2704193" y="0"/>
              <a:chExt cx="4877707" cy="6696075"/>
            </a:xfrm>
          </p:grpSpPr>
          <p:pic>
            <p:nvPicPr>
              <p:cNvPr id="16" name="Picture 1" descr="3e Technologies International">
                <a:extLst>
                  <a:ext uri="{FF2B5EF4-FFF2-40B4-BE49-F238E27FC236}">
                    <a16:creationId xmlns:a16="http://schemas.microsoft.com/office/drawing/2014/main" id="{B95B9FC4-B7C7-4F01-EAC1-A7531C2D8F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7200" y="71424"/>
                <a:ext cx="606425" cy="4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tridium.com/galleries/partners_logos/ACELogo.png">
                <a:extLst>
                  <a:ext uri="{FF2B5EF4-FFF2-40B4-BE49-F238E27FC236}">
                    <a16:creationId xmlns:a16="http://schemas.microsoft.com/office/drawing/2014/main" id="{849C45C1-F747-78DE-53CE-FD55825832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8300" y="0"/>
                <a:ext cx="974725" cy="46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http://www.tridium.com/galleries/partners_logos/AIC-3-EPS.gif">
                <a:extLst>
                  <a:ext uri="{FF2B5EF4-FFF2-40B4-BE49-F238E27FC236}">
                    <a16:creationId xmlns:a16="http://schemas.microsoft.com/office/drawing/2014/main" id="{C8EB2F8D-B0CE-FABB-5456-0DE2B9EE21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6700" y="537972"/>
                <a:ext cx="949325" cy="4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www.tridium.com/galleries/partners_logos/Alerton_Logo.gif">
                <a:extLst>
                  <a:ext uri="{FF2B5EF4-FFF2-40B4-BE49-F238E27FC236}">
                    <a16:creationId xmlns:a16="http://schemas.microsoft.com/office/drawing/2014/main" id="{6E14BD6F-34C9-F43F-F4F7-979975563C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15100" y="241300"/>
                <a:ext cx="9525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MR Systems">
                <a:extLst>
                  <a:ext uri="{FF2B5EF4-FFF2-40B4-BE49-F238E27FC236}">
                    <a16:creationId xmlns:a16="http://schemas.microsoft.com/office/drawing/2014/main" id="{16B29C9A-0824-BEDA-045D-789320182A7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78300" y="481787"/>
                <a:ext cx="835025" cy="5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SI Controls">
                <a:extLst>
                  <a:ext uri="{FF2B5EF4-FFF2-40B4-BE49-F238E27FC236}">
                    <a16:creationId xmlns:a16="http://schemas.microsoft.com/office/drawing/2014/main" id="{65733446-BAD8-8702-AE74-DC330C6180D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61000" y="116130"/>
                <a:ext cx="749299" cy="8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http://www.tridium.com/galleries/partners_logos/BLX_LOGO.gif">
                <a:extLst>
                  <a:ext uri="{FF2B5EF4-FFF2-40B4-BE49-F238E27FC236}">
                    <a16:creationId xmlns:a16="http://schemas.microsoft.com/office/drawing/2014/main" id="{9747BAAE-DD27-6471-DD02-DC884BD8423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04000" y="633222"/>
                <a:ext cx="774700" cy="37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http://www.tridium.com/galleries/partners_logos/Clima_Flex_Logo.gif">
                <a:extLst>
                  <a:ext uri="{FF2B5EF4-FFF2-40B4-BE49-F238E27FC236}">
                    <a16:creationId xmlns:a16="http://schemas.microsoft.com/office/drawing/2014/main" id="{434D3BB1-AC5C-29D5-9385-95ABC90943E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94000" y="1117600"/>
                <a:ext cx="952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http://www.tridium.com/galleries/partners_logos/CONNEXX.png">
                <a:extLst>
                  <a:ext uri="{FF2B5EF4-FFF2-40B4-BE49-F238E27FC236}">
                    <a16:creationId xmlns:a16="http://schemas.microsoft.com/office/drawing/2014/main" id="{4F1B8EB1-F6D8-7104-8108-CDCC3F45C0E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924300" y="1117600"/>
                <a:ext cx="1190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onserveit">
                <a:extLst>
                  <a:ext uri="{FF2B5EF4-FFF2-40B4-BE49-F238E27FC236}">
                    <a16:creationId xmlns:a16="http://schemas.microsoft.com/office/drawing/2014/main" id="{EA861CBD-9745-E01F-0EFA-C052ABAFF16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83200" y="1070966"/>
                <a:ext cx="962025" cy="2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http://www.tridium.com/galleries/partners_logos/ce_pref_stacked.eps.gif">
                <a:extLst>
                  <a:ext uri="{FF2B5EF4-FFF2-40B4-BE49-F238E27FC236}">
                    <a16:creationId xmlns:a16="http://schemas.microsoft.com/office/drawing/2014/main" id="{A2307126-024D-A86C-F480-9E31B7F42CC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502400" y="1119209"/>
                <a:ext cx="958850" cy="23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descr="Contemporary Controls">
                <a:extLst>
                  <a:ext uri="{FF2B5EF4-FFF2-40B4-BE49-F238E27FC236}">
                    <a16:creationId xmlns:a16="http://schemas.microsoft.com/office/drawing/2014/main" id="{4E07291F-244C-DD3E-54AA-B11CF51F454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832100" y="1570024"/>
                <a:ext cx="898525" cy="2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http://www.tridium.com/galleries/partners_logos/CNS-Logo.gif">
                <a:extLst>
                  <a:ext uri="{FF2B5EF4-FFF2-40B4-BE49-F238E27FC236}">
                    <a16:creationId xmlns:a16="http://schemas.microsoft.com/office/drawing/2014/main" id="{E5FD5190-0611-0D5D-307D-F6E3794DAA01}"/>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860800" y="1573699"/>
                <a:ext cx="1187450" cy="18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7" descr="http://www.tridium.com/galleries/partners_logos/Logo-ControlWARE.gif">
                <a:extLst>
                  <a:ext uri="{FF2B5EF4-FFF2-40B4-BE49-F238E27FC236}">
                    <a16:creationId xmlns:a16="http://schemas.microsoft.com/office/drawing/2014/main" id="{DFDF566E-B475-CD7A-9996-9DBF26A3DE4D}"/>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435600" y="1455674"/>
                <a:ext cx="812800" cy="34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descr="http://www.tridium.com/galleries/partners_logos/Logo-CSI3.png">
                <a:extLst>
                  <a:ext uri="{FF2B5EF4-FFF2-40B4-BE49-F238E27FC236}">
                    <a16:creationId xmlns:a16="http://schemas.microsoft.com/office/drawing/2014/main" id="{5012419D-A6B6-94F6-4870-D9D5CE46F1D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502400" y="1435608"/>
                <a:ext cx="987425" cy="4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descr="http://www.tridium.com/galleries/partners_logos/Logo_CYVSA_transparente.gif">
                <a:extLst>
                  <a:ext uri="{FF2B5EF4-FFF2-40B4-BE49-F238E27FC236}">
                    <a16:creationId xmlns:a16="http://schemas.microsoft.com/office/drawing/2014/main" id="{3CF8127F-EFB4-3108-9F27-0AFED63EDCC6}"/>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806700" y="1955800"/>
                <a:ext cx="952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0" descr="http://www.tridium.com/galleries/partners_logos/DECK-logo.gif">
                <a:extLst>
                  <a:ext uri="{FF2B5EF4-FFF2-40B4-BE49-F238E27FC236}">
                    <a16:creationId xmlns:a16="http://schemas.microsoft.com/office/drawing/2014/main" id="{EF37C289-81FD-EB8B-D647-9C6AA5753EC0}"/>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835400" y="1854200"/>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2" descr="http://www.tridium.com/galleries/partners_logos/logo_distech_slogan_75pix.gif">
                <a:extLst>
                  <a:ext uri="{FF2B5EF4-FFF2-40B4-BE49-F238E27FC236}">
                    <a16:creationId xmlns:a16="http://schemas.microsoft.com/office/drawing/2014/main" id="{2B7571B8-050C-7C64-B9C9-0869193606BC}"/>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5349876" y="1905000"/>
                <a:ext cx="9525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3" descr="http://www.tridium.com/galleries/partners_logos/E-Mon-Logo.gif">
                <a:extLst>
                  <a:ext uri="{FF2B5EF4-FFF2-40B4-BE49-F238E27FC236}">
                    <a16:creationId xmlns:a16="http://schemas.microsoft.com/office/drawing/2014/main" id="{0C6CF4A5-9073-DCD3-B709-94C875F498B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6489700" y="1905000"/>
                <a:ext cx="9525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4" descr="http://www.tridium.com/galleries/partners_logos/EasyIO-Logo.gif">
                <a:extLst>
                  <a:ext uri="{FF2B5EF4-FFF2-40B4-BE49-F238E27FC236}">
                    <a16:creationId xmlns:a16="http://schemas.microsoft.com/office/drawing/2014/main" id="{D851F169-BA76-7654-C1D6-B00B034390CE}"/>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2819400" y="2426005"/>
                <a:ext cx="885825" cy="33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http://www.tridium.com/galleries/partners_logos/EnerCase.png">
                <a:extLst>
                  <a:ext uri="{FF2B5EF4-FFF2-40B4-BE49-F238E27FC236}">
                    <a16:creationId xmlns:a16="http://schemas.microsoft.com/office/drawing/2014/main" id="{F57B1D0E-2E9C-67CC-C867-E265CCEBC704}"/>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835400" y="2273300"/>
                <a:ext cx="1171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6" descr="Energy Curtailment Specialists">
                <a:extLst>
                  <a:ext uri="{FF2B5EF4-FFF2-40B4-BE49-F238E27FC236}">
                    <a16:creationId xmlns:a16="http://schemas.microsoft.com/office/drawing/2014/main" id="{0BF13FB7-FDEE-485B-4445-60D1035E4A7C}"/>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219700" y="2298700"/>
                <a:ext cx="11906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7" descr="http://www.tridium.com/galleries/partners_logos/EnerNOClogo_Basic.gif">
                <a:extLst>
                  <a:ext uri="{FF2B5EF4-FFF2-40B4-BE49-F238E27FC236}">
                    <a16:creationId xmlns:a16="http://schemas.microsoft.com/office/drawing/2014/main" id="{9012A1D9-60F7-65D2-CA5E-9D7953C72218}"/>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6489699" y="2387600"/>
                <a:ext cx="962025" cy="1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8" descr="http://www.tridium.com/galleries/partners_logos/EUG-su.gif">
                <a:extLst>
                  <a:ext uri="{FF2B5EF4-FFF2-40B4-BE49-F238E27FC236}">
                    <a16:creationId xmlns:a16="http://schemas.microsoft.com/office/drawing/2014/main" id="{41FC26A3-A48D-2244-E913-B58938B413AA}"/>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2743200" y="2962148"/>
                <a:ext cx="1101725" cy="35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9" descr="http://www.tridium.com/galleries/partners_logos/FacilityOne-Logo.gif">
                <a:extLst>
                  <a:ext uri="{FF2B5EF4-FFF2-40B4-BE49-F238E27FC236}">
                    <a16:creationId xmlns:a16="http://schemas.microsoft.com/office/drawing/2014/main" id="{41BE7034-E662-B993-97A7-112F59ACBBB0}"/>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3962400" y="2746044"/>
                <a:ext cx="1089025" cy="57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0" descr="http://www.tridium.com/galleries/partners_logos/ficnew_b_w.gif">
                <a:extLst>
                  <a:ext uri="{FF2B5EF4-FFF2-40B4-BE49-F238E27FC236}">
                    <a16:creationId xmlns:a16="http://schemas.microsoft.com/office/drawing/2014/main" id="{A56109FB-5D63-3E54-CE58-B7E7636C2A9E}"/>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5283200" y="2844800"/>
                <a:ext cx="11906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1" descr="http://www.tridium.com/galleries/partners_logos/Geist-logo.png">
                <a:extLst>
                  <a:ext uri="{FF2B5EF4-FFF2-40B4-BE49-F238E27FC236}">
                    <a16:creationId xmlns:a16="http://schemas.microsoft.com/office/drawing/2014/main" id="{D2AF8A85-C4DB-8AFD-7CB1-5803ADFEBAF5}"/>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6692900" y="2676042"/>
                <a:ext cx="720725" cy="5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2" descr="Gilbarco Veeder-Root">
                <a:extLst>
                  <a:ext uri="{FF2B5EF4-FFF2-40B4-BE49-F238E27FC236}">
                    <a16:creationId xmlns:a16="http://schemas.microsoft.com/office/drawing/2014/main" id="{5F5F952A-5EE2-8BD6-66DB-36D586CA50B2}"/>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2704193" y="3441700"/>
                <a:ext cx="107723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6" descr="http://www.tridium.com/galleries/partners_logos/ComfortPoint-_logo.gif">
                <a:extLst>
                  <a:ext uri="{FF2B5EF4-FFF2-40B4-BE49-F238E27FC236}">
                    <a16:creationId xmlns:a16="http://schemas.microsoft.com/office/drawing/2014/main" id="{B4E66570-B0E9-0BDE-59E4-EC42019F7388}"/>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5295900" y="3344122"/>
                <a:ext cx="889000" cy="36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7" descr="http://www.tridium.com/galleries/partners_logos/HoneywellWebs_sm.jpg">
                <a:extLst>
                  <a:ext uri="{FF2B5EF4-FFF2-40B4-BE49-F238E27FC236}">
                    <a16:creationId xmlns:a16="http://schemas.microsoft.com/office/drawing/2014/main" id="{CC3B0C17-7D7B-7310-9AB9-929C388D820C}"/>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3835400" y="3403600"/>
                <a:ext cx="13271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8" descr="http://www.tridium.com/galleries/partners_logos/Logo_Infocon.gif">
                <a:extLst>
                  <a:ext uri="{FF2B5EF4-FFF2-40B4-BE49-F238E27FC236}">
                    <a16:creationId xmlns:a16="http://schemas.microsoft.com/office/drawing/2014/main" id="{7AEBC1A4-0488-D03B-35AE-4B98BEDC1DE3}"/>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6502400" y="3318764"/>
                <a:ext cx="1000125" cy="28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9" descr="http://www.tridium.com/galleries/partners_logos/CCS_Logo.gif">
                <a:extLst>
                  <a:ext uri="{FF2B5EF4-FFF2-40B4-BE49-F238E27FC236}">
                    <a16:creationId xmlns:a16="http://schemas.microsoft.com/office/drawing/2014/main" id="{1129B59C-83C2-2CF8-F2FD-86747D8E7933}"/>
                  </a:ext>
                </a:extLst>
              </p:cNvPr>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2806700" y="3914987"/>
                <a:ext cx="939800" cy="36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1" descr="http://www.tridium.com/galleries/partners_logos/JCI.gif">
                <a:extLst>
                  <a:ext uri="{FF2B5EF4-FFF2-40B4-BE49-F238E27FC236}">
                    <a16:creationId xmlns:a16="http://schemas.microsoft.com/office/drawing/2014/main" id="{B7100B00-56A8-AE42-B6CC-F9C192399966}"/>
                  </a:ext>
                </a:extLst>
              </p:cNvPr>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3848100" y="3746500"/>
                <a:ext cx="1190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2" descr="Kele">
                <a:extLst>
                  <a:ext uri="{FF2B5EF4-FFF2-40B4-BE49-F238E27FC236}">
                    <a16:creationId xmlns:a16="http://schemas.microsoft.com/office/drawing/2014/main" id="{2FA5285D-F8EA-92FA-C35C-889292669EA5}"/>
                  </a:ext>
                </a:extLst>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5156200" y="3784600"/>
                <a:ext cx="11906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3" descr="http://www.tridium.com/galleries/partners_logos/LG_Electronics.gif">
                <a:extLst>
                  <a:ext uri="{FF2B5EF4-FFF2-40B4-BE49-F238E27FC236}">
                    <a16:creationId xmlns:a16="http://schemas.microsoft.com/office/drawing/2014/main" id="{CFB4440D-C2A3-1154-7941-0CCC13446415}"/>
                  </a:ext>
                </a:extLst>
              </p:cNvPr>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6527800" y="3733800"/>
                <a:ext cx="8509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4" descr="http://www.tridium.com/galleries/partners_logos/LynxSpring-Logo-Vector.gif">
                <a:extLst>
                  <a:ext uri="{FF2B5EF4-FFF2-40B4-BE49-F238E27FC236}">
                    <a16:creationId xmlns:a16="http://schemas.microsoft.com/office/drawing/2014/main" id="{8A672DD6-A169-29C4-68F6-7E3514BB9CD2}"/>
                  </a:ext>
                </a:extLst>
              </p:cNvPr>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2984500" y="4365118"/>
                <a:ext cx="609600"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7" descr="http://www.tridium.com/galleries/partners_logos/NovarLogo.gif">
                <a:extLst>
                  <a:ext uri="{FF2B5EF4-FFF2-40B4-BE49-F238E27FC236}">
                    <a16:creationId xmlns:a16="http://schemas.microsoft.com/office/drawing/2014/main" id="{D7309340-3266-B997-97F7-CFF0971DE927}"/>
                  </a:ext>
                </a:extLst>
              </p:cNvPr>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3810000" y="4368800"/>
                <a:ext cx="11906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8" descr="http://www.tridium.com/galleries/partners_logos/QA-Graphics.png">
                <a:extLst>
                  <a:ext uri="{FF2B5EF4-FFF2-40B4-BE49-F238E27FC236}">
                    <a16:creationId xmlns:a16="http://schemas.microsoft.com/office/drawing/2014/main" id="{40EB1152-75EF-B31B-CBE0-3D72760967E9}"/>
                  </a:ext>
                </a:extLst>
              </p:cNvPr>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5105400" y="4330700"/>
                <a:ext cx="11906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9" descr="http://www.tridium.com/galleries/partners_logos/PCS-LOGO.gif">
                <a:extLst>
                  <a:ext uri="{FF2B5EF4-FFF2-40B4-BE49-F238E27FC236}">
                    <a16:creationId xmlns:a16="http://schemas.microsoft.com/office/drawing/2014/main" id="{76C42113-224F-818A-D936-9AD0521B710B}"/>
                  </a:ext>
                </a:extLst>
              </p:cNvPr>
              <p:cNvPicPr>
                <a:picLocks noChangeAspect="1" noChangeArrowheads="1"/>
              </p:cNvPicPr>
              <p:nvPr/>
            </p:nvPicPr>
            <p:blipFill>
              <a:blip r:embed="rId40">
                <a:extLst>
                  <a:ext uri="{28A0092B-C50C-407E-A947-70E740481C1C}">
                    <a14:useLocalDpi xmlns:a14="http://schemas.microsoft.com/office/drawing/2010/main"/>
                  </a:ext>
                </a:extLst>
              </a:blip>
              <a:srcRect/>
              <a:stretch>
                <a:fillRect/>
              </a:stretch>
            </p:blipFill>
            <p:spPr bwMode="auto">
              <a:xfrm>
                <a:off x="6515100" y="4330700"/>
                <a:ext cx="952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0" descr="http://www.tridium.com/galleries/partners_logos/Logo-Panduit.gif">
                <a:extLst>
                  <a:ext uri="{FF2B5EF4-FFF2-40B4-BE49-F238E27FC236}">
                    <a16:creationId xmlns:a16="http://schemas.microsoft.com/office/drawing/2014/main" id="{898E05DA-F161-1655-4534-4BFC5D8C0425}"/>
                  </a:ext>
                </a:extLst>
              </p:cNvPr>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2755900" y="5040884"/>
                <a:ext cx="1012825" cy="28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1" descr="http://www.tridium.com/galleries/partners_logos/PT-Logo.gif">
                <a:extLst>
                  <a:ext uri="{FF2B5EF4-FFF2-40B4-BE49-F238E27FC236}">
                    <a16:creationId xmlns:a16="http://schemas.microsoft.com/office/drawing/2014/main" id="{B3772793-D1A6-AE8D-F3E4-8F754F790879}"/>
                  </a:ext>
                </a:extLst>
              </p:cNvPr>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3911600" y="4970678"/>
                <a:ext cx="1114425" cy="25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3" descr="http://www.tridium.com/galleries/partners_logos/Phoenix_Logo.gif">
                <a:extLst>
                  <a:ext uri="{FF2B5EF4-FFF2-40B4-BE49-F238E27FC236}">
                    <a16:creationId xmlns:a16="http://schemas.microsoft.com/office/drawing/2014/main" id="{48D9D567-5893-B17E-B617-23EC404A91B2}"/>
                  </a:ext>
                </a:extLst>
              </p:cNvPr>
              <p:cNvPicPr>
                <a:picLocks noChangeAspect="1" noChangeArrowheads="1"/>
              </p:cNvPicPr>
              <p:nvPr/>
            </p:nvPicPr>
            <p:blipFill>
              <a:blip r:embed="rId43">
                <a:extLst>
                  <a:ext uri="{28A0092B-C50C-407E-A947-70E740481C1C}">
                    <a14:useLocalDpi xmlns:a14="http://schemas.microsoft.com/office/drawing/2010/main"/>
                  </a:ext>
                </a:extLst>
              </a:blip>
              <a:srcRect/>
              <a:stretch>
                <a:fillRect/>
              </a:stretch>
            </p:blipFill>
            <p:spPr bwMode="auto">
              <a:xfrm>
                <a:off x="5105400" y="5016500"/>
                <a:ext cx="11906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4" descr="http://www.tridium.com/galleries/partners_logos/Logo_Schneider_Electric.gif">
                <a:extLst>
                  <a:ext uri="{FF2B5EF4-FFF2-40B4-BE49-F238E27FC236}">
                    <a16:creationId xmlns:a16="http://schemas.microsoft.com/office/drawing/2014/main" id="{581AEBCF-5F0B-23F3-D231-2C0A3802946B}"/>
                  </a:ext>
                </a:extLst>
              </p:cNvPr>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6388100" y="4902200"/>
                <a:ext cx="1190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5" descr="http://www.tridium.com/galleries/partners_logos/Siemens.gif">
                <a:extLst>
                  <a:ext uri="{FF2B5EF4-FFF2-40B4-BE49-F238E27FC236}">
                    <a16:creationId xmlns:a16="http://schemas.microsoft.com/office/drawing/2014/main" id="{7B7E5ED7-3F68-459B-8B8D-0D6F70E18FD8}"/>
                  </a:ext>
                </a:extLst>
              </p:cNvPr>
              <p:cNvPicPr>
                <a:picLocks noChangeAspect="1" noChangeArrowheads="1"/>
              </p:cNvPicPr>
              <p:nvPr/>
            </p:nvPicPr>
            <p:blipFill>
              <a:blip r:embed="rId45">
                <a:extLst>
                  <a:ext uri="{28A0092B-C50C-407E-A947-70E740481C1C}">
                    <a14:useLocalDpi xmlns:a14="http://schemas.microsoft.com/office/drawing/2010/main"/>
                  </a:ext>
                </a:extLst>
              </a:blip>
              <a:srcRect/>
              <a:stretch>
                <a:fillRect/>
              </a:stretch>
            </p:blipFill>
            <p:spPr bwMode="auto">
              <a:xfrm>
                <a:off x="2717800" y="5422900"/>
                <a:ext cx="952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6" descr="http://www.tridium.com/galleries/partners_logos/smartcom_logo.png">
                <a:extLst>
                  <a:ext uri="{FF2B5EF4-FFF2-40B4-BE49-F238E27FC236}">
                    <a16:creationId xmlns:a16="http://schemas.microsoft.com/office/drawing/2014/main" id="{FAFA9A57-1411-832D-A05F-D80B7D6C9FE2}"/>
                  </a:ext>
                </a:extLst>
              </p:cNvPr>
              <p:cNvPicPr>
                <a:picLocks noChangeAspect="1" noChangeArrowheads="1"/>
              </p:cNvPicPr>
              <p:nvPr/>
            </p:nvPicPr>
            <p:blipFill>
              <a:blip r:embed="rId46">
                <a:extLst>
                  <a:ext uri="{28A0092B-C50C-407E-A947-70E740481C1C}">
                    <a14:useLocalDpi xmlns:a14="http://schemas.microsoft.com/office/drawing/2010/main"/>
                  </a:ext>
                </a:extLst>
              </a:blip>
              <a:srcRect/>
              <a:stretch>
                <a:fillRect/>
              </a:stretch>
            </p:blipFill>
            <p:spPr bwMode="auto">
              <a:xfrm>
                <a:off x="3911600" y="5306974"/>
                <a:ext cx="1050925" cy="36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7" descr="http://www.tridium.com/galleries/partners_logos/SquareD.jpg">
                <a:extLst>
                  <a:ext uri="{FF2B5EF4-FFF2-40B4-BE49-F238E27FC236}">
                    <a16:creationId xmlns:a16="http://schemas.microsoft.com/office/drawing/2014/main" id="{892A1EA2-FE2B-6D39-74B7-F228C60A0ED1}"/>
                  </a:ext>
                </a:extLst>
              </p:cNvPr>
              <p:cNvPicPr>
                <a:picLocks noChangeAspect="1" noChangeArrowheads="1"/>
              </p:cNvPicPr>
              <p:nvPr/>
            </p:nvPicPr>
            <p:blipFill>
              <a:blip r:embed="rId47">
                <a:extLst>
                  <a:ext uri="{28A0092B-C50C-407E-A947-70E740481C1C}">
                    <a14:useLocalDpi xmlns:a14="http://schemas.microsoft.com/office/drawing/2010/main"/>
                  </a:ext>
                </a:extLst>
              </a:blip>
              <a:srcRect/>
              <a:stretch>
                <a:fillRect/>
              </a:stretch>
            </p:blipFill>
            <p:spPr bwMode="auto">
              <a:xfrm>
                <a:off x="5130800" y="5410200"/>
                <a:ext cx="952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58" descr="Solidyne">
                <a:extLst>
                  <a:ext uri="{FF2B5EF4-FFF2-40B4-BE49-F238E27FC236}">
                    <a16:creationId xmlns:a16="http://schemas.microsoft.com/office/drawing/2014/main" id="{036D1757-0507-3D4D-480C-220E9C250960}"/>
                  </a:ext>
                </a:extLst>
              </p:cNvPr>
              <p:cNvPicPr>
                <a:picLocks noChangeAspect="1" noChangeArrowheads="1"/>
              </p:cNvPicPr>
              <p:nvPr/>
            </p:nvPicPr>
            <p:blipFill>
              <a:blip r:embed="rId48">
                <a:extLst>
                  <a:ext uri="{28A0092B-C50C-407E-A947-70E740481C1C}">
                    <a14:useLocalDpi xmlns:a14="http://schemas.microsoft.com/office/drawing/2010/main"/>
                  </a:ext>
                </a:extLst>
              </a:blip>
              <a:srcRect/>
              <a:stretch>
                <a:fillRect/>
              </a:stretch>
            </p:blipFill>
            <p:spPr bwMode="auto">
              <a:xfrm>
                <a:off x="6375400" y="5359400"/>
                <a:ext cx="11906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9" descr="http://www.tridium.com/galleries/partners_logos/SysMik_Logo_CMYK.gif">
                <a:extLst>
                  <a:ext uri="{FF2B5EF4-FFF2-40B4-BE49-F238E27FC236}">
                    <a16:creationId xmlns:a16="http://schemas.microsoft.com/office/drawing/2014/main" id="{E955820E-C009-FAB4-745B-C032B11CAA0E}"/>
                  </a:ext>
                </a:extLst>
              </p:cNvPr>
              <p:cNvPicPr>
                <a:picLocks noChangeAspect="1" noChangeArrowheads="1"/>
              </p:cNvPicPr>
              <p:nvPr/>
            </p:nvPicPr>
            <p:blipFill>
              <a:blip r:embed="rId49">
                <a:extLst>
                  <a:ext uri="{28A0092B-C50C-407E-A947-70E740481C1C}">
                    <a14:useLocalDpi xmlns:a14="http://schemas.microsoft.com/office/drawing/2010/main"/>
                  </a:ext>
                </a:extLst>
              </a:blip>
              <a:srcRect/>
              <a:stretch>
                <a:fillRect/>
              </a:stretch>
            </p:blipFill>
            <p:spPr bwMode="auto">
              <a:xfrm>
                <a:off x="2705100" y="5809894"/>
                <a:ext cx="1012825" cy="25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4" name="Picture 60" descr="http://www.tridium.com/galleries/partners_logos/Tangible-logo.gif">
                <a:extLst>
                  <a:ext uri="{FF2B5EF4-FFF2-40B4-BE49-F238E27FC236}">
                    <a16:creationId xmlns:a16="http://schemas.microsoft.com/office/drawing/2014/main" id="{1D9B64D3-BA92-0A76-9386-25D26769AB1E}"/>
                  </a:ext>
                </a:extLst>
              </p:cNvPr>
              <p:cNvPicPr>
                <a:picLocks noChangeAspect="1" noChangeArrowheads="1"/>
              </p:cNvPicPr>
              <p:nvPr/>
            </p:nvPicPr>
            <p:blipFill>
              <a:blip r:embed="rId50">
                <a:extLst>
                  <a:ext uri="{28A0092B-C50C-407E-A947-70E740481C1C}">
                    <a14:useLocalDpi xmlns:a14="http://schemas.microsoft.com/office/drawing/2010/main"/>
                  </a:ext>
                </a:extLst>
              </a:blip>
              <a:srcRect/>
              <a:stretch>
                <a:fillRect/>
              </a:stretch>
            </p:blipFill>
            <p:spPr bwMode="auto">
              <a:xfrm>
                <a:off x="3835400" y="5778500"/>
                <a:ext cx="11906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5" name="Picture 61" descr="http://www.tridium.com/galleries/partners_logos/TWT-Logo.gif">
                <a:extLst>
                  <a:ext uri="{FF2B5EF4-FFF2-40B4-BE49-F238E27FC236}">
                    <a16:creationId xmlns:a16="http://schemas.microsoft.com/office/drawing/2014/main" id="{A69A81BB-BB60-BB7F-2CAF-24D0894E4FF3}"/>
                  </a:ext>
                </a:extLst>
              </p:cNvPr>
              <p:cNvPicPr>
                <a:picLocks noChangeAspect="1" noChangeArrowheads="1"/>
              </p:cNvPicPr>
              <p:nvPr/>
            </p:nvPicPr>
            <p:blipFill>
              <a:blip r:embed="rId51">
                <a:extLst>
                  <a:ext uri="{28A0092B-C50C-407E-A947-70E740481C1C}">
                    <a14:useLocalDpi xmlns:a14="http://schemas.microsoft.com/office/drawing/2010/main"/>
                  </a:ext>
                </a:extLst>
              </a:blip>
              <a:srcRect/>
              <a:stretch>
                <a:fillRect/>
              </a:stretch>
            </p:blipFill>
            <p:spPr bwMode="auto">
              <a:xfrm>
                <a:off x="5562600" y="6057900"/>
                <a:ext cx="11906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62" descr="Trend Controls">
                <a:extLst>
                  <a:ext uri="{FF2B5EF4-FFF2-40B4-BE49-F238E27FC236}">
                    <a16:creationId xmlns:a16="http://schemas.microsoft.com/office/drawing/2014/main" id="{7A65BF82-E7BC-6A79-0278-3FB0603C600C}"/>
                  </a:ext>
                </a:extLst>
              </p:cNvPr>
              <p:cNvPicPr>
                <a:picLocks noChangeAspect="1" noChangeArrowheads="1"/>
              </p:cNvPicPr>
              <p:nvPr/>
            </p:nvPicPr>
            <p:blipFill>
              <a:blip r:embed="rId52">
                <a:extLst>
                  <a:ext uri="{28A0092B-C50C-407E-A947-70E740481C1C}">
                    <a14:useLocalDpi xmlns:a14="http://schemas.microsoft.com/office/drawing/2010/main"/>
                  </a:ext>
                </a:extLst>
              </a:blip>
              <a:srcRect/>
              <a:stretch>
                <a:fillRect/>
              </a:stretch>
            </p:blipFill>
            <p:spPr bwMode="auto">
              <a:xfrm>
                <a:off x="5295900" y="5765800"/>
                <a:ext cx="11906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3" descr="http://www.tridium.com/galleries/tridium_logos/Vykon_Logo.gif">
                <a:extLst>
                  <a:ext uri="{FF2B5EF4-FFF2-40B4-BE49-F238E27FC236}">
                    <a16:creationId xmlns:a16="http://schemas.microsoft.com/office/drawing/2014/main" id="{7390FD75-7C89-F6D7-3EDA-5D1B2324E099}"/>
                  </a:ext>
                </a:extLst>
              </p:cNvPr>
              <p:cNvPicPr>
                <a:picLocks noChangeAspect="1" noChangeArrowheads="1"/>
              </p:cNvPicPr>
              <p:nvPr/>
            </p:nvPicPr>
            <p:blipFill>
              <a:blip r:embed="rId53">
                <a:extLst>
                  <a:ext uri="{28A0092B-C50C-407E-A947-70E740481C1C}">
                    <a14:useLocalDpi xmlns:a14="http://schemas.microsoft.com/office/drawing/2010/main"/>
                  </a:ext>
                </a:extLst>
              </a:blip>
              <a:srcRect/>
              <a:stretch>
                <a:fillRect/>
              </a:stretch>
            </p:blipFill>
            <p:spPr bwMode="auto">
              <a:xfrm>
                <a:off x="6629400" y="5765800"/>
                <a:ext cx="952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4" descr="http://www.tridium.com/galleries/partners_logos/WattStopperLogo.gif">
                <a:extLst>
                  <a:ext uri="{FF2B5EF4-FFF2-40B4-BE49-F238E27FC236}">
                    <a16:creationId xmlns:a16="http://schemas.microsoft.com/office/drawing/2014/main" id="{7AD64330-69C4-4227-7189-2D51746468FF}"/>
                  </a:ext>
                </a:extLst>
              </p:cNvPr>
              <p:cNvPicPr>
                <a:picLocks noChangeAspect="1" noChangeArrowheads="1"/>
              </p:cNvPicPr>
              <p:nvPr/>
            </p:nvPicPr>
            <p:blipFill>
              <a:blip r:embed="rId54">
                <a:extLst>
                  <a:ext uri="{28A0092B-C50C-407E-A947-70E740481C1C}">
                    <a14:useLocalDpi xmlns:a14="http://schemas.microsoft.com/office/drawing/2010/main"/>
                  </a:ext>
                </a:extLst>
              </a:blip>
              <a:srcRect/>
              <a:stretch>
                <a:fillRect/>
              </a:stretch>
            </p:blipFill>
            <p:spPr bwMode="auto">
              <a:xfrm>
                <a:off x="2768600" y="6313830"/>
                <a:ext cx="1114425" cy="21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5" descr="http://www.tridium.com/galleries/partners_logos/webeasy_logo.gif">
                <a:extLst>
                  <a:ext uri="{FF2B5EF4-FFF2-40B4-BE49-F238E27FC236}">
                    <a16:creationId xmlns:a16="http://schemas.microsoft.com/office/drawing/2014/main" id="{27A673CD-4202-CD97-58B5-C2D56820C079}"/>
                  </a:ext>
                </a:extLst>
              </p:cNvPr>
              <p:cNvPicPr>
                <a:picLocks noChangeAspect="1" noChangeArrowheads="1"/>
              </p:cNvPicPr>
              <p:nvPr/>
            </p:nvPicPr>
            <p:blipFill>
              <a:blip r:embed="rId55">
                <a:extLst>
                  <a:ext uri="{28A0092B-C50C-407E-A947-70E740481C1C}">
                    <a14:useLocalDpi xmlns:a14="http://schemas.microsoft.com/office/drawing/2010/main"/>
                  </a:ext>
                </a:extLst>
              </a:blip>
              <a:srcRect/>
              <a:stretch>
                <a:fillRect/>
              </a:stretch>
            </p:blipFill>
            <p:spPr bwMode="auto">
              <a:xfrm>
                <a:off x="4025900" y="6248400"/>
                <a:ext cx="1190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66" descr="http://www.tridium.com/galleries/partners_logos/WNC_Logo-2.gif">
                <a:extLst>
                  <a:ext uri="{FF2B5EF4-FFF2-40B4-BE49-F238E27FC236}">
                    <a16:creationId xmlns:a16="http://schemas.microsoft.com/office/drawing/2014/main" id="{353DF6E9-2C9B-C018-29FB-912CCFF6B74A}"/>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6959601" y="6003723"/>
                <a:ext cx="596899" cy="67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a:extLst>
                <a:ext uri="{FF2B5EF4-FFF2-40B4-BE49-F238E27FC236}">
                  <a16:creationId xmlns:a16="http://schemas.microsoft.com/office/drawing/2014/main" id="{F28631C6-515F-ABA2-0249-79ED92A7F18F}"/>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7963872" y="3887251"/>
              <a:ext cx="1451872" cy="353354"/>
            </a:xfrm>
            <a:prstGeom prst="rect">
              <a:avLst/>
            </a:prstGeom>
          </p:spPr>
        </p:pic>
        <p:pic>
          <p:nvPicPr>
            <p:cNvPr id="7" name="Picture 6">
              <a:extLst>
                <a:ext uri="{FF2B5EF4-FFF2-40B4-BE49-F238E27FC236}">
                  <a16:creationId xmlns:a16="http://schemas.microsoft.com/office/drawing/2014/main" id="{235651B4-3B20-6DF7-38FB-2BE960C3D756}"/>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8000455" y="3450175"/>
              <a:ext cx="1328114" cy="418494"/>
            </a:xfrm>
            <a:prstGeom prst="rect">
              <a:avLst/>
            </a:prstGeom>
          </p:spPr>
        </p:pic>
        <p:pic>
          <p:nvPicPr>
            <p:cNvPr id="8" name="Picture 7">
              <a:extLst>
                <a:ext uri="{FF2B5EF4-FFF2-40B4-BE49-F238E27FC236}">
                  <a16:creationId xmlns:a16="http://schemas.microsoft.com/office/drawing/2014/main" id="{29B9C74C-E084-855D-038B-153FD5F00CB8}"/>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7963872" y="1745179"/>
              <a:ext cx="1505406" cy="451622"/>
            </a:xfrm>
            <a:prstGeom prst="rect">
              <a:avLst/>
            </a:prstGeom>
          </p:spPr>
        </p:pic>
        <p:pic>
          <p:nvPicPr>
            <p:cNvPr id="9" name="Picture 8">
              <a:extLst>
                <a:ext uri="{FF2B5EF4-FFF2-40B4-BE49-F238E27FC236}">
                  <a16:creationId xmlns:a16="http://schemas.microsoft.com/office/drawing/2014/main" id="{EE1253C8-10F2-3D42-B84F-8373B3C3DC4F}"/>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8302732" y="2851858"/>
              <a:ext cx="585179" cy="585179"/>
            </a:xfrm>
            <a:prstGeom prst="rect">
              <a:avLst/>
            </a:prstGeom>
          </p:spPr>
        </p:pic>
        <p:pic>
          <p:nvPicPr>
            <p:cNvPr id="10" name="Picture 9">
              <a:extLst>
                <a:ext uri="{FF2B5EF4-FFF2-40B4-BE49-F238E27FC236}">
                  <a16:creationId xmlns:a16="http://schemas.microsoft.com/office/drawing/2014/main" id="{A0A32EFF-34DB-33E9-13CC-C022CBDAFC38}"/>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7963873" y="1294643"/>
              <a:ext cx="1328114" cy="664057"/>
            </a:xfrm>
            <a:prstGeom prst="rect">
              <a:avLst/>
            </a:prstGeom>
          </p:spPr>
        </p:pic>
        <p:pic>
          <p:nvPicPr>
            <p:cNvPr id="11" name="Picture 6" descr="https://blog.phoenixcontact.com/marketing-sea/wp-content/uploads/sites/14/2010/09/Phoenix-Contact-logo.jpg">
              <a:extLst>
                <a:ext uri="{FF2B5EF4-FFF2-40B4-BE49-F238E27FC236}">
                  <a16:creationId xmlns:a16="http://schemas.microsoft.com/office/drawing/2014/main" id="{ECAAA5F3-5448-66A0-9B8F-A4A0EE43D470}"/>
                </a:ext>
              </a:extLst>
            </p:cNvPr>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8234100" y="5934199"/>
              <a:ext cx="1313855" cy="3304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onesight.solutions/wp-content/uploads/2016/03/onesight.jpg">
              <a:extLst>
                <a:ext uri="{FF2B5EF4-FFF2-40B4-BE49-F238E27FC236}">
                  <a16:creationId xmlns:a16="http://schemas.microsoft.com/office/drawing/2014/main" id="{382545B9-88EB-E1AF-EEBA-C1A40565132D}"/>
                </a:ext>
              </a:extLst>
            </p:cNvPr>
            <p:cNvPicPr>
              <a:picLocks noChangeAspect="1" noChangeArrowheads="1"/>
            </p:cNvPicPr>
            <p:nvPr/>
          </p:nvPicPr>
          <p:blipFill rotWithShape="1">
            <a:blip r:embed="rId63" cstate="print">
              <a:extLst>
                <a:ext uri="{28A0092B-C50C-407E-A947-70E740481C1C}">
                  <a14:useLocalDpi xmlns:a14="http://schemas.microsoft.com/office/drawing/2010/main" val="0"/>
                </a:ext>
              </a:extLst>
            </a:blip>
            <a:srcRect l="14394" t="18417" r="13214" b="27270"/>
            <a:stretch/>
          </p:blipFill>
          <p:spPr bwMode="auto">
            <a:xfrm>
              <a:off x="8215103" y="4604126"/>
              <a:ext cx="1113467" cy="8353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www.leicom-itec.ch/files/media/cdn.php?params=%7B%22id%22%3A%22MDB-1ba1053f-5e81-47fa-82b1-f57a184d9dfe-MDB%22%2C%22type%22%3A%22stream%22%2C%22date%22%3A%221510906849%22%7D&amp;isma.png">
              <a:extLst>
                <a:ext uri="{FF2B5EF4-FFF2-40B4-BE49-F238E27FC236}">
                  <a16:creationId xmlns:a16="http://schemas.microsoft.com/office/drawing/2014/main" id="{E5478466-6A1A-2477-44DF-E54E9FEAADC7}"/>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8081562" y="4330915"/>
              <a:ext cx="1184443" cy="2729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s://www.leicom-itec.ch/files/media/cdn.php?params=%7B%22id%22%3A%22MDB-388c7543-9080-4a75-bd51-f040ad6e789a-MDB%22%2C%22type%22%3A%22stream%22%2C%22date%22%3A%221510906925%22%7D&amp;logo-ontrol.jpg">
              <a:extLst>
                <a:ext uri="{FF2B5EF4-FFF2-40B4-BE49-F238E27FC236}">
                  <a16:creationId xmlns:a16="http://schemas.microsoft.com/office/drawing/2014/main" id="{DBB2B76E-BA37-FAD0-8355-B20768245155}"/>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7980072" y="5449612"/>
              <a:ext cx="1710762" cy="3942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https://www.awarwick.co.uk/wpimages/wp6c69ee67_06.png">
              <a:extLst>
                <a:ext uri="{FF2B5EF4-FFF2-40B4-BE49-F238E27FC236}">
                  <a16:creationId xmlns:a16="http://schemas.microsoft.com/office/drawing/2014/main" id="{38C2715C-D512-11DF-3E9B-EC707F204DD4}"/>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006459" y="2251500"/>
              <a:ext cx="1092124" cy="578183"/>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3">
            <a:extLst>
              <a:ext uri="{FF2B5EF4-FFF2-40B4-BE49-F238E27FC236}">
                <a16:creationId xmlns:a16="http://schemas.microsoft.com/office/drawing/2014/main" id="{A723D141-5388-408F-B995-316EC5A7683A}"/>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31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2E1E8D-CACF-1A67-0725-F100D2D35C9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concerns these products may have</a:t>
            </a:r>
            <a:endParaRPr lang="en-US" dirty="0"/>
          </a:p>
        </p:txBody>
      </p:sp>
      <p:sp>
        <p:nvSpPr>
          <p:cNvPr id="2" name="Title 1">
            <a:extLst>
              <a:ext uri="{FF2B5EF4-FFF2-40B4-BE49-F238E27FC236}">
                <a16:creationId xmlns:a16="http://schemas.microsoft.com/office/drawing/2014/main" id="{8629AAC2-9119-B070-0D01-E47E4BA53881}"/>
              </a:ext>
            </a:extLst>
          </p:cNvPr>
          <p:cNvSpPr txBox="1">
            <a:spLocks/>
          </p:cNvSpPr>
          <p:nvPr/>
        </p:nvSpPr>
        <p:spPr bwMode="auto">
          <a:xfrm>
            <a:off x="1416684" y="1260413"/>
            <a:ext cx="7481455" cy="77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2454" b="0" kern="0" dirty="0">
                <a:solidFill>
                  <a:srgbClr val="0088CE"/>
                </a:solidFill>
                <a:latin typeface="+mn-lt"/>
              </a:rPr>
              <a:t>New ESG Pressures</a:t>
            </a:r>
          </a:p>
        </p:txBody>
      </p:sp>
      <p:sp>
        <p:nvSpPr>
          <p:cNvPr id="4" name="Content Placeholder 2">
            <a:extLst>
              <a:ext uri="{FF2B5EF4-FFF2-40B4-BE49-F238E27FC236}">
                <a16:creationId xmlns:a16="http://schemas.microsoft.com/office/drawing/2014/main" id="{2ABBB4DD-0B4C-D5C8-D125-972B78575505}"/>
              </a:ext>
            </a:extLst>
          </p:cNvPr>
          <p:cNvSpPr txBox="1">
            <a:spLocks/>
          </p:cNvSpPr>
          <p:nvPr/>
        </p:nvSpPr>
        <p:spPr>
          <a:xfrm>
            <a:off x="1416685" y="2001566"/>
            <a:ext cx="3740727" cy="3085884"/>
          </a:xfrm>
          <a:prstGeom prst="rect">
            <a:avLst/>
          </a:prstGeom>
        </p:spPr>
        <p:txBody>
          <a:bodyPr>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233789" indent="-233789">
              <a:buFont typeface="Arial" panose="020B0604020202020204" pitchFamily="34" charset="0"/>
              <a:buChar char="•"/>
            </a:pPr>
            <a:endParaRPr lang="en-US" sz="2131" b="0" kern="0" dirty="0"/>
          </a:p>
        </p:txBody>
      </p:sp>
      <p:sp>
        <p:nvSpPr>
          <p:cNvPr id="6" name="TextBox 5">
            <a:extLst>
              <a:ext uri="{FF2B5EF4-FFF2-40B4-BE49-F238E27FC236}">
                <a16:creationId xmlns:a16="http://schemas.microsoft.com/office/drawing/2014/main" id="{5065F66F-4638-4F2A-B35C-A0D995B7B5CC}"/>
              </a:ext>
            </a:extLst>
          </p:cNvPr>
          <p:cNvSpPr txBox="1"/>
          <p:nvPr/>
        </p:nvSpPr>
        <p:spPr>
          <a:xfrm>
            <a:off x="1453900" y="4636359"/>
            <a:ext cx="7407023" cy="973728"/>
          </a:xfrm>
          <a:prstGeom prst="rect">
            <a:avLst/>
          </a:prstGeom>
          <a:solidFill>
            <a:srgbClr val="0088CE">
              <a:alpha val="10000"/>
            </a:srgbClr>
          </a:solid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909" i="1" dirty="0"/>
              <a:t>A Niagara-Powered Building Automation Strategy enables transformation into a data-driven organization, supporting continuous optimization of operations and easier ESG reporting.</a:t>
            </a:r>
          </a:p>
        </p:txBody>
      </p:sp>
      <p:pic>
        <p:nvPicPr>
          <p:cNvPr id="7" name="Picture 6" descr="A picture containing text&#10;&#10;Description automatically generated">
            <a:extLst>
              <a:ext uri="{FF2B5EF4-FFF2-40B4-BE49-F238E27FC236}">
                <a16:creationId xmlns:a16="http://schemas.microsoft.com/office/drawing/2014/main" id="{52D508CE-E649-A1BD-824B-8F4F8BF6EE37}"/>
              </a:ext>
            </a:extLst>
          </p:cNvPr>
          <p:cNvPicPr>
            <a:picLocks noChangeAspect="1"/>
          </p:cNvPicPr>
          <p:nvPr/>
        </p:nvPicPr>
        <p:blipFill rotWithShape="1">
          <a:blip r:embed="rId2"/>
          <a:srcRect t="37894" r="9401"/>
          <a:stretch/>
        </p:blipFill>
        <p:spPr>
          <a:xfrm>
            <a:off x="6304393" y="1491980"/>
            <a:ext cx="4852040" cy="1459321"/>
          </a:xfrm>
          <a:prstGeom prst="rect">
            <a:avLst/>
          </a:prstGeom>
        </p:spPr>
      </p:pic>
      <p:sp>
        <p:nvSpPr>
          <p:cNvPr id="8" name="TextBox 7">
            <a:extLst>
              <a:ext uri="{FF2B5EF4-FFF2-40B4-BE49-F238E27FC236}">
                <a16:creationId xmlns:a16="http://schemas.microsoft.com/office/drawing/2014/main" id="{6E6D6AED-022A-8FF2-27BC-8B9AB0974C6B}"/>
              </a:ext>
            </a:extLst>
          </p:cNvPr>
          <p:cNvSpPr txBox="1"/>
          <p:nvPr/>
        </p:nvSpPr>
        <p:spPr>
          <a:xfrm>
            <a:off x="1416685" y="2027870"/>
            <a:ext cx="5430527" cy="2719625"/>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194824" indent="-194824">
              <a:lnSpc>
                <a:spcPct val="110000"/>
              </a:lnSpc>
              <a:buFont typeface="Arial" panose="020B0604020202020204" pitchFamily="34" charset="0"/>
              <a:buChar char="•"/>
            </a:pPr>
            <a:r>
              <a:rPr lang="en-US" sz="1636" dirty="0"/>
              <a:t>High expectations for data services and data extensibility</a:t>
            </a:r>
          </a:p>
          <a:p>
            <a:pPr marL="194824" indent="-194824">
              <a:lnSpc>
                <a:spcPct val="110000"/>
              </a:lnSpc>
              <a:buFont typeface="Arial" panose="020B0604020202020204" pitchFamily="34" charset="0"/>
              <a:buChar char="•"/>
            </a:pPr>
            <a:r>
              <a:rPr lang="en-US" sz="1636" dirty="0"/>
              <a:t>Post-COVID HVAC changes:     more air changes &amp; filtration</a:t>
            </a:r>
          </a:p>
          <a:p>
            <a:pPr marL="194824" indent="-194824">
              <a:lnSpc>
                <a:spcPct val="110000"/>
              </a:lnSpc>
              <a:buFont typeface="Arial" panose="020B0604020202020204" pitchFamily="34" charset="0"/>
              <a:buChar char="•"/>
            </a:pPr>
            <a:r>
              <a:rPr lang="en-US" sz="1636" dirty="0"/>
              <a:t>New energy production and energy-saving assets being added (solar panels, occupancy-awareness devices, air quality sensors)</a:t>
            </a:r>
          </a:p>
          <a:p>
            <a:pPr marL="194824" indent="-194824">
              <a:lnSpc>
                <a:spcPct val="110000"/>
              </a:lnSpc>
              <a:buFont typeface="Arial" panose="020B0604020202020204" pitchFamily="34" charset="0"/>
              <a:buChar char="•"/>
            </a:pPr>
            <a:r>
              <a:rPr lang="en-US" sz="1636" dirty="0"/>
              <a:t>Regional differences in procurement and infrastructure management</a:t>
            </a:r>
          </a:p>
          <a:p>
            <a:pPr marL="194824" indent="-194824">
              <a:lnSpc>
                <a:spcPct val="110000"/>
              </a:lnSpc>
              <a:buFont typeface="Arial" panose="020B0604020202020204" pitchFamily="34" charset="0"/>
              <a:buChar char="•"/>
            </a:pPr>
            <a:r>
              <a:rPr lang="en-US" sz="1636" dirty="0"/>
              <a:t>Questions regarding data ownership being asked</a:t>
            </a:r>
          </a:p>
          <a:p>
            <a:endParaRPr lang="en-US" sz="2131" dirty="0"/>
          </a:p>
        </p:txBody>
      </p:sp>
      <p:pic>
        <p:nvPicPr>
          <p:cNvPr id="5" name="Picture 3">
            <a:extLst>
              <a:ext uri="{FF2B5EF4-FFF2-40B4-BE49-F238E27FC236}">
                <a16:creationId xmlns:a16="http://schemas.microsoft.com/office/drawing/2014/main" id="{E04D127F-32F2-4BFC-AA12-CB35A705B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584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2E1E8D-CACF-1A67-0725-F100D2D35C9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concerns these products may have</a:t>
            </a:r>
            <a:endParaRPr lang="en-US" dirty="0"/>
          </a:p>
        </p:txBody>
      </p:sp>
      <p:sp>
        <p:nvSpPr>
          <p:cNvPr id="2" name="Rectangle 1">
            <a:extLst>
              <a:ext uri="{FF2B5EF4-FFF2-40B4-BE49-F238E27FC236}">
                <a16:creationId xmlns:a16="http://schemas.microsoft.com/office/drawing/2014/main" id="{1EFC504F-2177-4059-6A9D-1D4083AF0760}"/>
              </a:ext>
            </a:extLst>
          </p:cNvPr>
          <p:cNvSpPr/>
          <p:nvPr/>
        </p:nvSpPr>
        <p:spPr>
          <a:xfrm>
            <a:off x="2025241" y="1956387"/>
            <a:ext cx="4017818" cy="1827068"/>
          </a:xfrm>
          <a:prstGeom prst="rect">
            <a:avLst/>
          </a:prstGeom>
          <a:solidFill>
            <a:srgbClr val="B3C7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dirty="0"/>
          </a:p>
        </p:txBody>
      </p:sp>
      <p:sp>
        <p:nvSpPr>
          <p:cNvPr id="4" name="Rectangle 3">
            <a:extLst>
              <a:ext uri="{FF2B5EF4-FFF2-40B4-BE49-F238E27FC236}">
                <a16:creationId xmlns:a16="http://schemas.microsoft.com/office/drawing/2014/main" id="{D5B76621-0608-9A09-7A70-FADD6EA18012}"/>
              </a:ext>
            </a:extLst>
          </p:cNvPr>
          <p:cNvSpPr/>
          <p:nvPr/>
        </p:nvSpPr>
        <p:spPr>
          <a:xfrm>
            <a:off x="2025241" y="3809432"/>
            <a:ext cx="4017818" cy="1827068"/>
          </a:xfrm>
          <a:prstGeom prst="rect">
            <a:avLst/>
          </a:prstGeom>
          <a:solidFill>
            <a:srgbClr val="0088C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6" name="Title 1">
            <a:extLst>
              <a:ext uri="{FF2B5EF4-FFF2-40B4-BE49-F238E27FC236}">
                <a16:creationId xmlns:a16="http://schemas.microsoft.com/office/drawing/2014/main" id="{06EAB3C4-63E2-F9F1-666D-6047D5A532E5}"/>
              </a:ext>
            </a:extLst>
          </p:cNvPr>
          <p:cNvSpPr txBox="1">
            <a:spLocks/>
          </p:cNvSpPr>
          <p:nvPr/>
        </p:nvSpPr>
        <p:spPr bwMode="auto">
          <a:xfrm>
            <a:off x="1348688" y="1276080"/>
            <a:ext cx="7540186" cy="38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lnSpc>
                <a:spcPct val="90000"/>
              </a:lnSpc>
            </a:pPr>
            <a:r>
              <a:rPr lang="en-US" sz="2045" b="0" dirty="0">
                <a:solidFill>
                  <a:srgbClr val="1793CE"/>
                </a:solidFill>
                <a:latin typeface="+mn-lt"/>
                <a:cs typeface="Helvetica" panose="020B0604020202020204" pitchFamily="34" charset="0"/>
              </a:rPr>
              <a:t>How Open-Protocol Niagara-Based BAS Supports ESG Strategy</a:t>
            </a:r>
          </a:p>
        </p:txBody>
      </p:sp>
      <p:sp>
        <p:nvSpPr>
          <p:cNvPr id="7" name="Rectangle 6">
            <a:extLst>
              <a:ext uri="{FF2B5EF4-FFF2-40B4-BE49-F238E27FC236}">
                <a16:creationId xmlns:a16="http://schemas.microsoft.com/office/drawing/2014/main" id="{28F41568-F5FC-9F08-F462-4F5637F45827}"/>
              </a:ext>
            </a:extLst>
          </p:cNvPr>
          <p:cNvSpPr/>
          <p:nvPr/>
        </p:nvSpPr>
        <p:spPr>
          <a:xfrm>
            <a:off x="6096000" y="3809432"/>
            <a:ext cx="4017818" cy="1827068"/>
          </a:xfrm>
          <a:prstGeom prst="rect">
            <a:avLst/>
          </a:prstGeom>
          <a:solidFill>
            <a:srgbClr val="58595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8" name="Rectangle 7">
            <a:extLst>
              <a:ext uri="{FF2B5EF4-FFF2-40B4-BE49-F238E27FC236}">
                <a16:creationId xmlns:a16="http://schemas.microsoft.com/office/drawing/2014/main" id="{A44EC36A-8048-593B-4860-28986BB9B425}"/>
              </a:ext>
            </a:extLst>
          </p:cNvPr>
          <p:cNvSpPr/>
          <p:nvPr/>
        </p:nvSpPr>
        <p:spPr>
          <a:xfrm>
            <a:off x="6095014" y="1956387"/>
            <a:ext cx="4017818" cy="1827068"/>
          </a:xfrm>
          <a:prstGeom prst="rect">
            <a:avLst/>
          </a:prstGeom>
          <a:solidFill>
            <a:srgbClr val="EB8C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pic>
        <p:nvPicPr>
          <p:cNvPr id="9" name="Picture 8" descr="Icon&#10;&#10;Description automatically generated">
            <a:extLst>
              <a:ext uri="{FF2B5EF4-FFF2-40B4-BE49-F238E27FC236}">
                <a16:creationId xmlns:a16="http://schemas.microsoft.com/office/drawing/2014/main" id="{448622FF-A125-C634-5A31-4A440709ABE9}"/>
              </a:ext>
            </a:extLst>
          </p:cNvPr>
          <p:cNvPicPr>
            <a:picLocks noChangeAspect="1"/>
          </p:cNvPicPr>
          <p:nvPr/>
        </p:nvPicPr>
        <p:blipFill>
          <a:blip r:embed="rId2"/>
          <a:stretch>
            <a:fillRect/>
          </a:stretch>
        </p:blipFill>
        <p:spPr>
          <a:xfrm>
            <a:off x="3232820" y="2409479"/>
            <a:ext cx="5837996" cy="2689309"/>
          </a:xfrm>
          <a:prstGeom prst="rect">
            <a:avLst/>
          </a:prstGeom>
        </p:spPr>
      </p:pic>
      <p:sp>
        <p:nvSpPr>
          <p:cNvPr id="10" name="TextBox 9">
            <a:extLst>
              <a:ext uri="{FF2B5EF4-FFF2-40B4-BE49-F238E27FC236}">
                <a16:creationId xmlns:a16="http://schemas.microsoft.com/office/drawing/2014/main" id="{3749F2E9-B079-5EA9-E3F3-2E0211383651}"/>
              </a:ext>
            </a:extLst>
          </p:cNvPr>
          <p:cNvSpPr txBox="1"/>
          <p:nvPr/>
        </p:nvSpPr>
        <p:spPr>
          <a:xfrm>
            <a:off x="2010291" y="2209657"/>
            <a:ext cx="3237650" cy="386131"/>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909" dirty="0"/>
              <a:t>OPERATIONS OPTIMIZATION</a:t>
            </a:r>
          </a:p>
        </p:txBody>
      </p:sp>
      <p:sp>
        <p:nvSpPr>
          <p:cNvPr id="11" name="TextBox 10">
            <a:extLst>
              <a:ext uri="{FF2B5EF4-FFF2-40B4-BE49-F238E27FC236}">
                <a16:creationId xmlns:a16="http://schemas.microsoft.com/office/drawing/2014/main" id="{807EB922-8806-0A82-9301-C8FDDCFDDBC8}"/>
              </a:ext>
            </a:extLst>
          </p:cNvPr>
          <p:cNvSpPr txBox="1"/>
          <p:nvPr/>
        </p:nvSpPr>
        <p:spPr>
          <a:xfrm>
            <a:off x="7354532" y="2240500"/>
            <a:ext cx="2551468" cy="386131"/>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909" dirty="0"/>
              <a:t>ESG REPORTING</a:t>
            </a:r>
          </a:p>
        </p:txBody>
      </p:sp>
      <p:sp>
        <p:nvSpPr>
          <p:cNvPr id="12" name="TextBox 11">
            <a:extLst>
              <a:ext uri="{FF2B5EF4-FFF2-40B4-BE49-F238E27FC236}">
                <a16:creationId xmlns:a16="http://schemas.microsoft.com/office/drawing/2014/main" id="{D28D397A-F5F7-4BC3-9830-80A2FF564A82}"/>
              </a:ext>
            </a:extLst>
          </p:cNvPr>
          <p:cNvSpPr txBox="1"/>
          <p:nvPr/>
        </p:nvSpPr>
        <p:spPr>
          <a:xfrm>
            <a:off x="1977074" y="4098226"/>
            <a:ext cx="3128654" cy="386131"/>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909" spc="-68" dirty="0"/>
              <a:t>STANDARDS/COMPLIANCE</a:t>
            </a:r>
          </a:p>
        </p:txBody>
      </p:sp>
      <p:sp>
        <p:nvSpPr>
          <p:cNvPr id="13" name="TextBox 12">
            <a:extLst>
              <a:ext uri="{FF2B5EF4-FFF2-40B4-BE49-F238E27FC236}">
                <a16:creationId xmlns:a16="http://schemas.microsoft.com/office/drawing/2014/main" id="{1283B512-2B3D-D7E0-BAD3-9CB829AAAE0A}"/>
              </a:ext>
            </a:extLst>
          </p:cNvPr>
          <p:cNvSpPr txBox="1"/>
          <p:nvPr/>
        </p:nvSpPr>
        <p:spPr>
          <a:xfrm>
            <a:off x="7524875" y="4118135"/>
            <a:ext cx="2547027" cy="386131"/>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1909" dirty="0">
                <a:solidFill>
                  <a:schemeClr val="bg1"/>
                </a:solidFill>
              </a:rPr>
              <a:t>DIGITALIZATION</a:t>
            </a:r>
          </a:p>
        </p:txBody>
      </p:sp>
      <p:sp>
        <p:nvSpPr>
          <p:cNvPr id="14" name="TextBox 13">
            <a:extLst>
              <a:ext uri="{FF2B5EF4-FFF2-40B4-BE49-F238E27FC236}">
                <a16:creationId xmlns:a16="http://schemas.microsoft.com/office/drawing/2014/main" id="{62548E99-259B-10E4-6908-AFCFB99F33F1}"/>
              </a:ext>
            </a:extLst>
          </p:cNvPr>
          <p:cNvSpPr txBox="1"/>
          <p:nvPr/>
        </p:nvSpPr>
        <p:spPr>
          <a:xfrm>
            <a:off x="6371601" y="3051825"/>
            <a:ext cx="753266"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955" b="1" dirty="0"/>
              <a:t>BUSINESS</a:t>
            </a:r>
          </a:p>
        </p:txBody>
      </p:sp>
      <p:sp>
        <p:nvSpPr>
          <p:cNvPr id="15" name="TextBox 14">
            <a:extLst>
              <a:ext uri="{FF2B5EF4-FFF2-40B4-BE49-F238E27FC236}">
                <a16:creationId xmlns:a16="http://schemas.microsoft.com/office/drawing/2014/main" id="{BD270A71-7AAC-C306-44AA-D46F6BB3B311}"/>
              </a:ext>
            </a:extLst>
          </p:cNvPr>
          <p:cNvSpPr txBox="1"/>
          <p:nvPr/>
        </p:nvSpPr>
        <p:spPr>
          <a:xfrm>
            <a:off x="5259454" y="3049334"/>
            <a:ext cx="784787"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955" b="1" dirty="0"/>
              <a:t>FACILITIES</a:t>
            </a:r>
          </a:p>
        </p:txBody>
      </p:sp>
      <p:sp>
        <p:nvSpPr>
          <p:cNvPr id="16" name="TextBox 15">
            <a:extLst>
              <a:ext uri="{FF2B5EF4-FFF2-40B4-BE49-F238E27FC236}">
                <a16:creationId xmlns:a16="http://schemas.microsoft.com/office/drawing/2014/main" id="{844BD1D8-486A-770B-801D-8CF8BD05DC41}"/>
              </a:ext>
            </a:extLst>
          </p:cNvPr>
          <p:cNvSpPr txBox="1"/>
          <p:nvPr/>
        </p:nvSpPr>
        <p:spPr>
          <a:xfrm>
            <a:off x="6597679" y="4121160"/>
            <a:ext cx="392596"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955" b="1" dirty="0">
                <a:solidFill>
                  <a:schemeClr val="bg1"/>
                </a:solidFill>
              </a:rPr>
              <a:t>IT</a:t>
            </a:r>
          </a:p>
        </p:txBody>
      </p:sp>
      <p:sp>
        <p:nvSpPr>
          <p:cNvPr id="17" name="TextBox 16">
            <a:extLst>
              <a:ext uri="{FF2B5EF4-FFF2-40B4-BE49-F238E27FC236}">
                <a16:creationId xmlns:a16="http://schemas.microsoft.com/office/drawing/2014/main" id="{2273198F-13AD-72C3-8742-69941BC77DE2}"/>
              </a:ext>
            </a:extLst>
          </p:cNvPr>
          <p:cNvSpPr txBox="1"/>
          <p:nvPr/>
        </p:nvSpPr>
        <p:spPr>
          <a:xfrm>
            <a:off x="5315461" y="4106428"/>
            <a:ext cx="843156" cy="533223"/>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955" b="1" spc="-68" dirty="0"/>
              <a:t>FACILITIES</a:t>
            </a:r>
            <a:r>
              <a:rPr lang="en-US" sz="955" b="1" dirty="0"/>
              <a:t>, IT/CYBER &amp; BUSINESS</a:t>
            </a:r>
          </a:p>
        </p:txBody>
      </p:sp>
      <p:sp>
        <p:nvSpPr>
          <p:cNvPr id="18" name="TextBox 17">
            <a:extLst>
              <a:ext uri="{FF2B5EF4-FFF2-40B4-BE49-F238E27FC236}">
                <a16:creationId xmlns:a16="http://schemas.microsoft.com/office/drawing/2014/main" id="{CDA6C157-D7AC-352F-3FC5-FF072E01D4AE}"/>
              </a:ext>
            </a:extLst>
          </p:cNvPr>
          <p:cNvSpPr txBox="1"/>
          <p:nvPr/>
        </p:nvSpPr>
        <p:spPr>
          <a:xfrm>
            <a:off x="3254852" y="3318344"/>
            <a:ext cx="1486960" cy="344069"/>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r>
              <a:rPr lang="en-US" sz="1636" dirty="0"/>
              <a:t> </a:t>
            </a:r>
            <a:r>
              <a:rPr lang="en-US" sz="955" dirty="0"/>
              <a:t>Energy Cost Savings</a:t>
            </a:r>
          </a:p>
        </p:txBody>
      </p:sp>
      <p:sp>
        <p:nvSpPr>
          <p:cNvPr id="19" name="Oval 18">
            <a:extLst>
              <a:ext uri="{FF2B5EF4-FFF2-40B4-BE49-F238E27FC236}">
                <a16:creationId xmlns:a16="http://schemas.microsoft.com/office/drawing/2014/main" id="{3E9D1D91-13DE-4722-574F-EB03889F12A5}"/>
              </a:ext>
            </a:extLst>
          </p:cNvPr>
          <p:cNvSpPr/>
          <p:nvPr/>
        </p:nvSpPr>
        <p:spPr>
          <a:xfrm>
            <a:off x="5757045" y="2359366"/>
            <a:ext cx="129886" cy="138424"/>
          </a:xfrm>
          <a:prstGeom prst="ellipse">
            <a:avLst/>
          </a:prstGeom>
          <a:solidFill>
            <a:srgbClr val="008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0" name="Oval 19">
            <a:extLst>
              <a:ext uri="{FF2B5EF4-FFF2-40B4-BE49-F238E27FC236}">
                <a16:creationId xmlns:a16="http://schemas.microsoft.com/office/drawing/2014/main" id="{C83B61D4-AD86-99CD-4419-A478D1A3EB38}"/>
              </a:ext>
            </a:extLst>
          </p:cNvPr>
          <p:cNvSpPr/>
          <p:nvPr/>
        </p:nvSpPr>
        <p:spPr>
          <a:xfrm>
            <a:off x="4761367" y="3471730"/>
            <a:ext cx="129886" cy="138424"/>
          </a:xfrm>
          <a:prstGeom prst="ellipse">
            <a:avLst/>
          </a:prstGeom>
          <a:solidFill>
            <a:srgbClr val="008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1" name="TextBox 20">
            <a:extLst>
              <a:ext uri="{FF2B5EF4-FFF2-40B4-BE49-F238E27FC236}">
                <a16:creationId xmlns:a16="http://schemas.microsoft.com/office/drawing/2014/main" id="{7F199506-5930-563B-0BB9-9E1CCE899E3B}"/>
              </a:ext>
            </a:extLst>
          </p:cNvPr>
          <p:cNvSpPr txBox="1"/>
          <p:nvPr/>
        </p:nvSpPr>
        <p:spPr>
          <a:xfrm>
            <a:off x="3241301" y="2951361"/>
            <a:ext cx="1557201" cy="344069"/>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r>
              <a:rPr lang="en-US" sz="1636" dirty="0"/>
              <a:t> </a:t>
            </a:r>
            <a:r>
              <a:rPr lang="en-US" sz="955" dirty="0"/>
              <a:t>O&amp;M Staff More Productive</a:t>
            </a:r>
          </a:p>
        </p:txBody>
      </p:sp>
      <p:sp>
        <p:nvSpPr>
          <p:cNvPr id="22" name="Oval 21">
            <a:extLst>
              <a:ext uri="{FF2B5EF4-FFF2-40B4-BE49-F238E27FC236}">
                <a16:creationId xmlns:a16="http://schemas.microsoft.com/office/drawing/2014/main" id="{3B2E1654-F114-8632-98E2-C9685FD16136}"/>
              </a:ext>
            </a:extLst>
          </p:cNvPr>
          <p:cNvSpPr/>
          <p:nvPr/>
        </p:nvSpPr>
        <p:spPr>
          <a:xfrm>
            <a:off x="4884986" y="3091742"/>
            <a:ext cx="129886" cy="138424"/>
          </a:xfrm>
          <a:prstGeom prst="ellipse">
            <a:avLst/>
          </a:prstGeom>
          <a:solidFill>
            <a:srgbClr val="008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3" name="Oval 22">
            <a:extLst>
              <a:ext uri="{FF2B5EF4-FFF2-40B4-BE49-F238E27FC236}">
                <a16:creationId xmlns:a16="http://schemas.microsoft.com/office/drawing/2014/main" id="{D4AD8F2E-7C86-8CAC-8B3C-AEB71CB5F6E5}"/>
              </a:ext>
            </a:extLst>
          </p:cNvPr>
          <p:cNvSpPr/>
          <p:nvPr/>
        </p:nvSpPr>
        <p:spPr>
          <a:xfrm>
            <a:off x="7224647" y="2903806"/>
            <a:ext cx="129886" cy="138424"/>
          </a:xfrm>
          <a:prstGeom prst="ellipse">
            <a:avLst/>
          </a:prstGeom>
          <a:solidFill>
            <a:srgbClr val="B3C7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4" name="TextBox 23">
            <a:extLst>
              <a:ext uri="{FF2B5EF4-FFF2-40B4-BE49-F238E27FC236}">
                <a16:creationId xmlns:a16="http://schemas.microsoft.com/office/drawing/2014/main" id="{5F7E40A4-72DE-3585-FFA0-5CBE1D19E86D}"/>
              </a:ext>
            </a:extLst>
          </p:cNvPr>
          <p:cNvSpPr txBox="1"/>
          <p:nvPr/>
        </p:nvSpPr>
        <p:spPr>
          <a:xfrm>
            <a:off x="4993634" y="2054048"/>
            <a:ext cx="824308" cy="386260"/>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r>
              <a:rPr lang="en-US" sz="955" dirty="0"/>
              <a:t>Maintenance</a:t>
            </a:r>
          </a:p>
          <a:p>
            <a:pPr algn="r"/>
            <a:r>
              <a:rPr lang="en-US" sz="955" dirty="0"/>
              <a:t>Insights</a:t>
            </a:r>
          </a:p>
        </p:txBody>
      </p:sp>
      <p:sp>
        <p:nvSpPr>
          <p:cNvPr id="25" name="Oval 24">
            <a:extLst>
              <a:ext uri="{FF2B5EF4-FFF2-40B4-BE49-F238E27FC236}">
                <a16:creationId xmlns:a16="http://schemas.microsoft.com/office/drawing/2014/main" id="{58C6479E-6272-FA02-116F-0C5FD50691E5}"/>
              </a:ext>
            </a:extLst>
          </p:cNvPr>
          <p:cNvSpPr/>
          <p:nvPr/>
        </p:nvSpPr>
        <p:spPr>
          <a:xfrm>
            <a:off x="6504910" y="2385722"/>
            <a:ext cx="129886" cy="138424"/>
          </a:xfrm>
          <a:prstGeom prst="ellipse">
            <a:avLst/>
          </a:prstGeom>
          <a:solidFill>
            <a:srgbClr val="B3C7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6" name="Oval 25">
            <a:extLst>
              <a:ext uri="{FF2B5EF4-FFF2-40B4-BE49-F238E27FC236}">
                <a16:creationId xmlns:a16="http://schemas.microsoft.com/office/drawing/2014/main" id="{E599F655-A83F-E935-5D20-3D6A0B4DA9A5}"/>
              </a:ext>
            </a:extLst>
          </p:cNvPr>
          <p:cNvSpPr/>
          <p:nvPr/>
        </p:nvSpPr>
        <p:spPr>
          <a:xfrm>
            <a:off x="7360877" y="3243811"/>
            <a:ext cx="129886" cy="138424"/>
          </a:xfrm>
          <a:prstGeom prst="ellipse">
            <a:avLst/>
          </a:prstGeom>
          <a:solidFill>
            <a:srgbClr val="B3C7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7" name="TextBox 26">
            <a:extLst>
              <a:ext uri="{FF2B5EF4-FFF2-40B4-BE49-F238E27FC236}">
                <a16:creationId xmlns:a16="http://schemas.microsoft.com/office/drawing/2014/main" id="{5CE4DB07-DAB9-7217-97B4-2B4B38D3D2F7}"/>
              </a:ext>
            </a:extLst>
          </p:cNvPr>
          <p:cNvSpPr txBox="1"/>
          <p:nvPr/>
        </p:nvSpPr>
        <p:spPr>
          <a:xfrm>
            <a:off x="6319346" y="2012680"/>
            <a:ext cx="1026070" cy="386260"/>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t>Carbon</a:t>
            </a:r>
          </a:p>
          <a:p>
            <a:pPr algn="ctr"/>
            <a:r>
              <a:rPr lang="en-US" sz="955" dirty="0"/>
              <a:t>Reduction</a:t>
            </a:r>
          </a:p>
        </p:txBody>
      </p:sp>
      <p:sp>
        <p:nvSpPr>
          <p:cNvPr id="28" name="TextBox 27">
            <a:extLst>
              <a:ext uri="{FF2B5EF4-FFF2-40B4-BE49-F238E27FC236}">
                <a16:creationId xmlns:a16="http://schemas.microsoft.com/office/drawing/2014/main" id="{304317E1-904F-7B5D-C198-CD71F16077D2}"/>
              </a:ext>
            </a:extLst>
          </p:cNvPr>
          <p:cNvSpPr txBox="1"/>
          <p:nvPr/>
        </p:nvSpPr>
        <p:spPr>
          <a:xfrm>
            <a:off x="7401633" y="2798882"/>
            <a:ext cx="1404581"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t>Occupant Safety &amp; Health</a:t>
            </a:r>
          </a:p>
        </p:txBody>
      </p:sp>
      <p:sp>
        <p:nvSpPr>
          <p:cNvPr id="29" name="TextBox 28">
            <a:extLst>
              <a:ext uri="{FF2B5EF4-FFF2-40B4-BE49-F238E27FC236}">
                <a16:creationId xmlns:a16="http://schemas.microsoft.com/office/drawing/2014/main" id="{C679D7B9-B5F9-875A-E2BF-AA15152428B0}"/>
              </a:ext>
            </a:extLst>
          </p:cNvPr>
          <p:cNvSpPr txBox="1"/>
          <p:nvPr/>
        </p:nvSpPr>
        <p:spPr>
          <a:xfrm>
            <a:off x="7446190" y="3185436"/>
            <a:ext cx="1952239"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t>Quantitative Sustainability Goals</a:t>
            </a:r>
          </a:p>
        </p:txBody>
      </p:sp>
      <p:sp>
        <p:nvSpPr>
          <p:cNvPr id="30" name="Oval 29">
            <a:extLst>
              <a:ext uri="{FF2B5EF4-FFF2-40B4-BE49-F238E27FC236}">
                <a16:creationId xmlns:a16="http://schemas.microsoft.com/office/drawing/2014/main" id="{9EA728DE-2A6D-E3A5-647C-0590FD765954}"/>
              </a:ext>
            </a:extLst>
          </p:cNvPr>
          <p:cNvSpPr/>
          <p:nvPr/>
        </p:nvSpPr>
        <p:spPr>
          <a:xfrm>
            <a:off x="7159703" y="4474876"/>
            <a:ext cx="129886" cy="138424"/>
          </a:xfrm>
          <a:prstGeom prst="ellipse">
            <a:avLst/>
          </a:prstGeom>
          <a:solidFill>
            <a:srgbClr val="EB8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1" name="TextBox 30">
            <a:extLst>
              <a:ext uri="{FF2B5EF4-FFF2-40B4-BE49-F238E27FC236}">
                <a16:creationId xmlns:a16="http://schemas.microsoft.com/office/drawing/2014/main" id="{2DBCEA91-24F5-D6CA-39E0-5BBF1882C694}"/>
              </a:ext>
            </a:extLst>
          </p:cNvPr>
          <p:cNvSpPr txBox="1"/>
          <p:nvPr/>
        </p:nvSpPr>
        <p:spPr>
          <a:xfrm>
            <a:off x="7300990" y="4483485"/>
            <a:ext cx="1729058"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solidFill>
                  <a:schemeClr val="bg1"/>
                </a:solidFill>
              </a:rPr>
              <a:t>Greater Operational Intelligence</a:t>
            </a:r>
          </a:p>
        </p:txBody>
      </p:sp>
      <p:sp>
        <p:nvSpPr>
          <p:cNvPr id="32" name="Oval 31">
            <a:extLst>
              <a:ext uri="{FF2B5EF4-FFF2-40B4-BE49-F238E27FC236}">
                <a16:creationId xmlns:a16="http://schemas.microsoft.com/office/drawing/2014/main" id="{A9FF7479-604A-185E-5F64-6E26111FEE8E}"/>
              </a:ext>
            </a:extLst>
          </p:cNvPr>
          <p:cNvSpPr/>
          <p:nvPr/>
        </p:nvSpPr>
        <p:spPr>
          <a:xfrm>
            <a:off x="7464786" y="3610017"/>
            <a:ext cx="129886" cy="138424"/>
          </a:xfrm>
          <a:prstGeom prst="ellipse">
            <a:avLst/>
          </a:prstGeom>
          <a:solidFill>
            <a:srgbClr val="B3C7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3" name="TextBox 32">
            <a:extLst>
              <a:ext uri="{FF2B5EF4-FFF2-40B4-BE49-F238E27FC236}">
                <a16:creationId xmlns:a16="http://schemas.microsoft.com/office/drawing/2014/main" id="{FDDE5D63-9647-5340-8AE5-7558635CD2AD}"/>
              </a:ext>
            </a:extLst>
          </p:cNvPr>
          <p:cNvSpPr txBox="1"/>
          <p:nvPr/>
        </p:nvSpPr>
        <p:spPr>
          <a:xfrm>
            <a:off x="7594673" y="3573607"/>
            <a:ext cx="1535779"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t>Measurement &amp; Verification</a:t>
            </a:r>
          </a:p>
        </p:txBody>
      </p:sp>
      <p:sp>
        <p:nvSpPr>
          <p:cNvPr id="34" name="Oval 33">
            <a:extLst>
              <a:ext uri="{FF2B5EF4-FFF2-40B4-BE49-F238E27FC236}">
                <a16:creationId xmlns:a16="http://schemas.microsoft.com/office/drawing/2014/main" id="{4EB9C0BF-4978-227A-8E80-6C2226B669CB}"/>
              </a:ext>
            </a:extLst>
          </p:cNvPr>
          <p:cNvSpPr/>
          <p:nvPr/>
        </p:nvSpPr>
        <p:spPr>
          <a:xfrm>
            <a:off x="6514491" y="4955138"/>
            <a:ext cx="129886" cy="138424"/>
          </a:xfrm>
          <a:prstGeom prst="ellipse">
            <a:avLst/>
          </a:prstGeom>
          <a:solidFill>
            <a:srgbClr val="EB8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5" name="TextBox 34">
            <a:extLst>
              <a:ext uri="{FF2B5EF4-FFF2-40B4-BE49-F238E27FC236}">
                <a16:creationId xmlns:a16="http://schemas.microsoft.com/office/drawing/2014/main" id="{A358C871-F681-7D39-F83E-F1C2217F07AC}"/>
              </a:ext>
            </a:extLst>
          </p:cNvPr>
          <p:cNvSpPr txBox="1"/>
          <p:nvPr/>
        </p:nvSpPr>
        <p:spPr>
          <a:xfrm>
            <a:off x="6723935" y="5000942"/>
            <a:ext cx="2164360"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solidFill>
                  <a:schemeClr val="bg1"/>
                </a:solidFill>
              </a:rPr>
              <a:t>Machine-Learning/ AI Recommendations</a:t>
            </a:r>
          </a:p>
        </p:txBody>
      </p:sp>
      <p:sp>
        <p:nvSpPr>
          <p:cNvPr id="36" name="Oval 35">
            <a:extLst>
              <a:ext uri="{FF2B5EF4-FFF2-40B4-BE49-F238E27FC236}">
                <a16:creationId xmlns:a16="http://schemas.microsoft.com/office/drawing/2014/main" id="{066A3998-AFE0-0D7A-1BD2-6DD9EA0C238D}"/>
              </a:ext>
            </a:extLst>
          </p:cNvPr>
          <p:cNvSpPr/>
          <p:nvPr/>
        </p:nvSpPr>
        <p:spPr>
          <a:xfrm>
            <a:off x="6134336" y="5031304"/>
            <a:ext cx="129886" cy="138424"/>
          </a:xfrm>
          <a:prstGeom prst="ellipse">
            <a:avLst/>
          </a:prstGeom>
          <a:solidFill>
            <a:srgbClr val="EB8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7" name="TextBox 36">
            <a:extLst>
              <a:ext uri="{FF2B5EF4-FFF2-40B4-BE49-F238E27FC236}">
                <a16:creationId xmlns:a16="http://schemas.microsoft.com/office/drawing/2014/main" id="{4E0D5AF7-F56B-3FD0-3021-CEC63B0EDF95}"/>
              </a:ext>
            </a:extLst>
          </p:cNvPr>
          <p:cNvSpPr txBox="1"/>
          <p:nvPr/>
        </p:nvSpPr>
        <p:spPr>
          <a:xfrm>
            <a:off x="6151819" y="5171586"/>
            <a:ext cx="1007884"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solidFill>
                  <a:schemeClr val="bg1"/>
                </a:solidFill>
              </a:rPr>
              <a:t>Digital Twin</a:t>
            </a:r>
          </a:p>
        </p:txBody>
      </p:sp>
      <p:sp>
        <p:nvSpPr>
          <p:cNvPr id="38" name="Oval 37">
            <a:extLst>
              <a:ext uri="{FF2B5EF4-FFF2-40B4-BE49-F238E27FC236}">
                <a16:creationId xmlns:a16="http://schemas.microsoft.com/office/drawing/2014/main" id="{ADCFDD44-F577-9D6B-5F01-976E7A22E51D}"/>
              </a:ext>
            </a:extLst>
          </p:cNvPr>
          <p:cNvSpPr/>
          <p:nvPr/>
        </p:nvSpPr>
        <p:spPr>
          <a:xfrm>
            <a:off x="5659909" y="4946485"/>
            <a:ext cx="129886" cy="138424"/>
          </a:xfrm>
          <a:prstGeom prst="ellipse">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9" name="TextBox 38">
            <a:extLst>
              <a:ext uri="{FF2B5EF4-FFF2-40B4-BE49-F238E27FC236}">
                <a16:creationId xmlns:a16="http://schemas.microsoft.com/office/drawing/2014/main" id="{F7C4804D-EFFF-DCC2-CDD8-BDF69614158F}"/>
              </a:ext>
            </a:extLst>
          </p:cNvPr>
          <p:cNvSpPr txBox="1"/>
          <p:nvPr/>
        </p:nvSpPr>
        <p:spPr>
          <a:xfrm>
            <a:off x="4812333" y="5134808"/>
            <a:ext cx="1273564" cy="386260"/>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t>NIST, &amp; other cyber</a:t>
            </a:r>
          </a:p>
          <a:p>
            <a:pPr algn="ctr"/>
            <a:r>
              <a:rPr lang="en-US" sz="955" dirty="0"/>
              <a:t>defense standards</a:t>
            </a:r>
          </a:p>
        </p:txBody>
      </p:sp>
      <p:sp>
        <p:nvSpPr>
          <p:cNvPr id="40" name="Oval 39">
            <a:extLst>
              <a:ext uri="{FF2B5EF4-FFF2-40B4-BE49-F238E27FC236}">
                <a16:creationId xmlns:a16="http://schemas.microsoft.com/office/drawing/2014/main" id="{8D352021-0D84-3742-5ECA-4D8AA5E6C2EE}"/>
              </a:ext>
            </a:extLst>
          </p:cNvPr>
          <p:cNvSpPr/>
          <p:nvPr/>
        </p:nvSpPr>
        <p:spPr>
          <a:xfrm>
            <a:off x="4756825" y="3904301"/>
            <a:ext cx="129886" cy="138424"/>
          </a:xfrm>
          <a:prstGeom prst="ellipse">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41" name="TextBox 40">
            <a:extLst>
              <a:ext uri="{FF2B5EF4-FFF2-40B4-BE49-F238E27FC236}">
                <a16:creationId xmlns:a16="http://schemas.microsoft.com/office/drawing/2014/main" id="{9F48BF16-C905-209F-0D50-F4B3FA826FE8}"/>
              </a:ext>
            </a:extLst>
          </p:cNvPr>
          <p:cNvSpPr txBox="1"/>
          <p:nvPr/>
        </p:nvSpPr>
        <p:spPr>
          <a:xfrm>
            <a:off x="2705411" y="3847298"/>
            <a:ext cx="2043456"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r>
              <a:rPr lang="en-US" sz="955" dirty="0"/>
              <a:t>ASHRAE, USGBC LEED, WELL, etc.</a:t>
            </a:r>
          </a:p>
        </p:txBody>
      </p:sp>
      <p:sp>
        <p:nvSpPr>
          <p:cNvPr id="42" name="Oval 41">
            <a:extLst>
              <a:ext uri="{FF2B5EF4-FFF2-40B4-BE49-F238E27FC236}">
                <a16:creationId xmlns:a16="http://schemas.microsoft.com/office/drawing/2014/main" id="{1945D7D0-DEB9-860B-5121-2602F2FA70BC}"/>
              </a:ext>
            </a:extLst>
          </p:cNvPr>
          <p:cNvSpPr/>
          <p:nvPr/>
        </p:nvSpPr>
        <p:spPr>
          <a:xfrm>
            <a:off x="5036814" y="4486976"/>
            <a:ext cx="129886" cy="138424"/>
          </a:xfrm>
          <a:prstGeom prst="ellipse">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43" name="TextBox 42">
            <a:extLst>
              <a:ext uri="{FF2B5EF4-FFF2-40B4-BE49-F238E27FC236}">
                <a16:creationId xmlns:a16="http://schemas.microsoft.com/office/drawing/2014/main" id="{B948F68E-98D6-C87F-B285-8238A04DFABA}"/>
              </a:ext>
            </a:extLst>
          </p:cNvPr>
          <p:cNvSpPr txBox="1"/>
          <p:nvPr/>
        </p:nvSpPr>
        <p:spPr>
          <a:xfrm>
            <a:off x="4027488" y="4579093"/>
            <a:ext cx="1172786"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t>UL, ISO, ANSI etc. </a:t>
            </a:r>
          </a:p>
        </p:txBody>
      </p:sp>
      <p:sp>
        <p:nvSpPr>
          <p:cNvPr id="44" name="Oval 43">
            <a:extLst>
              <a:ext uri="{FF2B5EF4-FFF2-40B4-BE49-F238E27FC236}">
                <a16:creationId xmlns:a16="http://schemas.microsoft.com/office/drawing/2014/main" id="{FD23E7F0-9D1D-FEFA-21B0-5F0E1E5C376C}"/>
              </a:ext>
            </a:extLst>
          </p:cNvPr>
          <p:cNvSpPr/>
          <p:nvPr/>
        </p:nvSpPr>
        <p:spPr>
          <a:xfrm>
            <a:off x="6926224" y="4709260"/>
            <a:ext cx="129886" cy="138424"/>
          </a:xfrm>
          <a:prstGeom prst="ellipse">
            <a:avLst/>
          </a:prstGeom>
          <a:solidFill>
            <a:srgbClr val="EB8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45" name="TextBox 44">
            <a:extLst>
              <a:ext uri="{FF2B5EF4-FFF2-40B4-BE49-F238E27FC236}">
                <a16:creationId xmlns:a16="http://schemas.microsoft.com/office/drawing/2014/main" id="{1BCB45A0-B340-EC6D-CC60-69183A14D981}"/>
              </a:ext>
            </a:extLst>
          </p:cNvPr>
          <p:cNvSpPr txBox="1"/>
          <p:nvPr/>
        </p:nvSpPr>
        <p:spPr>
          <a:xfrm>
            <a:off x="7052450" y="4739262"/>
            <a:ext cx="2156586"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955" dirty="0">
                <a:solidFill>
                  <a:schemeClr val="bg1"/>
                </a:solidFill>
              </a:rPr>
              <a:t>Improved Analytics</a:t>
            </a:r>
          </a:p>
        </p:txBody>
      </p:sp>
      <p:sp>
        <p:nvSpPr>
          <p:cNvPr id="46" name="Oval 45">
            <a:extLst>
              <a:ext uri="{FF2B5EF4-FFF2-40B4-BE49-F238E27FC236}">
                <a16:creationId xmlns:a16="http://schemas.microsoft.com/office/drawing/2014/main" id="{FF24D830-3BFB-9D9A-8D6A-C1AE18F55619}"/>
              </a:ext>
            </a:extLst>
          </p:cNvPr>
          <p:cNvSpPr/>
          <p:nvPr/>
        </p:nvSpPr>
        <p:spPr>
          <a:xfrm>
            <a:off x="5285445" y="4745125"/>
            <a:ext cx="129886" cy="138424"/>
          </a:xfrm>
          <a:prstGeom prst="ellipse">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47" name="TextBox 46">
            <a:extLst>
              <a:ext uri="{FF2B5EF4-FFF2-40B4-BE49-F238E27FC236}">
                <a16:creationId xmlns:a16="http://schemas.microsoft.com/office/drawing/2014/main" id="{9BB690A9-7F88-D6B6-AAE6-450F6413FB4B}"/>
              </a:ext>
            </a:extLst>
          </p:cNvPr>
          <p:cNvSpPr txBox="1"/>
          <p:nvPr/>
        </p:nvSpPr>
        <p:spPr>
          <a:xfrm>
            <a:off x="3217518" y="4851340"/>
            <a:ext cx="2304171"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t>5G, </a:t>
            </a:r>
            <a:r>
              <a:rPr lang="en-US" sz="955" dirty="0" err="1"/>
              <a:t>WiFi</a:t>
            </a:r>
            <a:r>
              <a:rPr lang="en-US" sz="955" dirty="0"/>
              <a:t>, &amp; other connectivity standards</a:t>
            </a:r>
          </a:p>
        </p:txBody>
      </p:sp>
      <p:pic>
        <p:nvPicPr>
          <p:cNvPr id="48" name="Picture 47">
            <a:extLst>
              <a:ext uri="{FF2B5EF4-FFF2-40B4-BE49-F238E27FC236}">
                <a16:creationId xmlns:a16="http://schemas.microsoft.com/office/drawing/2014/main" id="{318D0C10-8D30-9791-FE35-69942F0C4FA0}"/>
              </a:ext>
            </a:extLst>
          </p:cNvPr>
          <p:cNvPicPr>
            <a:picLocks noChangeAspect="1"/>
          </p:cNvPicPr>
          <p:nvPr/>
        </p:nvPicPr>
        <p:blipFill>
          <a:blip r:embed="rId3"/>
          <a:stretch>
            <a:fillRect/>
          </a:stretch>
        </p:blipFill>
        <p:spPr>
          <a:xfrm>
            <a:off x="5678876" y="3266132"/>
            <a:ext cx="947984" cy="947559"/>
          </a:xfrm>
          <a:prstGeom prst="rect">
            <a:avLst/>
          </a:prstGeom>
        </p:spPr>
      </p:pic>
      <p:pic>
        <p:nvPicPr>
          <p:cNvPr id="49" name="Picture 48" descr="Logo&#10;&#10;Description automatically generated">
            <a:extLst>
              <a:ext uri="{FF2B5EF4-FFF2-40B4-BE49-F238E27FC236}">
                <a16:creationId xmlns:a16="http://schemas.microsoft.com/office/drawing/2014/main" id="{A8EF6A2C-E869-D8FA-C036-664D2CD9452D}"/>
              </a:ext>
            </a:extLst>
          </p:cNvPr>
          <p:cNvPicPr>
            <a:picLocks noChangeAspect="1"/>
          </p:cNvPicPr>
          <p:nvPr/>
        </p:nvPicPr>
        <p:blipFill rotWithShape="1">
          <a:blip r:embed="rId4"/>
          <a:srcRect l="-9115" t="-9267" r="9115" b="-12216"/>
          <a:stretch/>
        </p:blipFill>
        <p:spPr>
          <a:xfrm>
            <a:off x="5746738" y="3559433"/>
            <a:ext cx="816439" cy="356741"/>
          </a:xfrm>
          <a:prstGeom prst="rect">
            <a:avLst/>
          </a:prstGeom>
        </p:spPr>
      </p:pic>
      <p:sp>
        <p:nvSpPr>
          <p:cNvPr id="50" name="TextBox 49">
            <a:extLst>
              <a:ext uri="{FF2B5EF4-FFF2-40B4-BE49-F238E27FC236}">
                <a16:creationId xmlns:a16="http://schemas.microsoft.com/office/drawing/2014/main" id="{54704040-266A-E516-7A78-B22E73DFAB75}"/>
              </a:ext>
            </a:extLst>
          </p:cNvPr>
          <p:cNvSpPr txBox="1"/>
          <p:nvPr/>
        </p:nvSpPr>
        <p:spPr>
          <a:xfrm>
            <a:off x="5851225" y="3803490"/>
            <a:ext cx="817434" cy="344069"/>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1636" dirty="0">
                <a:solidFill>
                  <a:schemeClr val="bg1"/>
                </a:solidFill>
                <a:latin typeface="Helvetica" panose="020B0604020202020204" pitchFamily="34" charset="0"/>
                <a:cs typeface="Helvetica" panose="020B0604020202020204" pitchFamily="34" charset="0"/>
              </a:rPr>
              <a:t>BAS</a:t>
            </a:r>
          </a:p>
        </p:txBody>
      </p:sp>
      <p:sp>
        <p:nvSpPr>
          <p:cNvPr id="51" name="Oval 50">
            <a:extLst>
              <a:ext uri="{FF2B5EF4-FFF2-40B4-BE49-F238E27FC236}">
                <a16:creationId xmlns:a16="http://schemas.microsoft.com/office/drawing/2014/main" id="{E952BCD5-8B9F-37B7-BD8E-FDCC4F115FF9}"/>
              </a:ext>
            </a:extLst>
          </p:cNvPr>
          <p:cNvSpPr/>
          <p:nvPr/>
        </p:nvSpPr>
        <p:spPr>
          <a:xfrm>
            <a:off x="7413405" y="4009135"/>
            <a:ext cx="129886" cy="138424"/>
          </a:xfrm>
          <a:prstGeom prst="ellipse">
            <a:avLst/>
          </a:prstGeom>
          <a:solidFill>
            <a:srgbClr val="EB8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52" name="TextBox 51">
            <a:extLst>
              <a:ext uri="{FF2B5EF4-FFF2-40B4-BE49-F238E27FC236}">
                <a16:creationId xmlns:a16="http://schemas.microsoft.com/office/drawing/2014/main" id="{EDD74D2E-6C70-E577-B923-AED16A724380}"/>
              </a:ext>
            </a:extLst>
          </p:cNvPr>
          <p:cNvSpPr txBox="1"/>
          <p:nvPr/>
        </p:nvSpPr>
        <p:spPr>
          <a:xfrm>
            <a:off x="7598668" y="3963811"/>
            <a:ext cx="1114728" cy="239296"/>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955" dirty="0">
                <a:solidFill>
                  <a:schemeClr val="bg1"/>
                </a:solidFill>
              </a:rPr>
              <a:t>Data Normalization </a:t>
            </a:r>
          </a:p>
        </p:txBody>
      </p:sp>
      <p:sp>
        <p:nvSpPr>
          <p:cNvPr id="53" name="Oval 52">
            <a:extLst>
              <a:ext uri="{FF2B5EF4-FFF2-40B4-BE49-F238E27FC236}">
                <a16:creationId xmlns:a16="http://schemas.microsoft.com/office/drawing/2014/main" id="{C1B319C5-6603-C992-F485-9B9BFE7AB00F}"/>
              </a:ext>
            </a:extLst>
          </p:cNvPr>
          <p:cNvSpPr/>
          <p:nvPr/>
        </p:nvSpPr>
        <p:spPr>
          <a:xfrm>
            <a:off x="5053838" y="2830610"/>
            <a:ext cx="129886" cy="138424"/>
          </a:xfrm>
          <a:prstGeom prst="ellipse">
            <a:avLst/>
          </a:prstGeom>
          <a:solidFill>
            <a:srgbClr val="008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54" name="TextBox 53">
            <a:extLst>
              <a:ext uri="{FF2B5EF4-FFF2-40B4-BE49-F238E27FC236}">
                <a16:creationId xmlns:a16="http://schemas.microsoft.com/office/drawing/2014/main" id="{6E7C625A-C7F7-F55B-90D8-BA4AC46F6525}"/>
              </a:ext>
            </a:extLst>
          </p:cNvPr>
          <p:cNvSpPr txBox="1"/>
          <p:nvPr/>
        </p:nvSpPr>
        <p:spPr>
          <a:xfrm>
            <a:off x="3376586" y="2636589"/>
            <a:ext cx="1557201" cy="344069"/>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r>
              <a:rPr lang="en-US" sz="1636" dirty="0"/>
              <a:t> </a:t>
            </a:r>
            <a:r>
              <a:rPr lang="en-US" sz="955" dirty="0"/>
              <a:t>Easy Extensibility to IoT</a:t>
            </a:r>
          </a:p>
        </p:txBody>
      </p:sp>
      <p:pic>
        <p:nvPicPr>
          <p:cNvPr id="5" name="Picture 3">
            <a:extLst>
              <a:ext uri="{FF2B5EF4-FFF2-40B4-BE49-F238E27FC236}">
                <a16:creationId xmlns:a16="http://schemas.microsoft.com/office/drawing/2014/main" id="{07387A76-338D-48E5-8F72-A201A98E1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9793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altLang="en-US" sz="2800" dirty="0"/>
              <a:t>Bob Allan</a:t>
            </a:r>
            <a:r>
              <a:rPr lang="en-US" sz="2800" dirty="0"/>
              <a:t> (NAVCO, Inc.)</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480396" y="5040406"/>
            <a:ext cx="11356470" cy="10365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 </a:t>
            </a:r>
            <a:r>
              <a:rPr lang="en-US" altLang="en-US" sz="1300" dirty="0">
                <a:hlinkClick r:id="rId2"/>
              </a:rPr>
              <a:t>www.caba.org/ibc</a:t>
            </a:r>
            <a:r>
              <a:rPr lang="en-US" altLang="en-US" sz="1300" dirty="0"/>
              <a:t> </a:t>
            </a:r>
          </a:p>
        </p:txBody>
      </p:sp>
      <p:grpSp>
        <p:nvGrpSpPr>
          <p:cNvPr id="5" name="Group 4">
            <a:extLst>
              <a:ext uri="{FF2B5EF4-FFF2-40B4-BE49-F238E27FC236}">
                <a16:creationId xmlns:a16="http://schemas.microsoft.com/office/drawing/2014/main" id="{F506FF1D-C7B6-4673-BB69-0C7D22AF2438}"/>
              </a:ext>
            </a:extLst>
          </p:cNvPr>
          <p:cNvGrpSpPr/>
          <p:nvPr/>
        </p:nvGrpSpPr>
        <p:grpSpPr>
          <a:xfrm>
            <a:off x="553096" y="1141663"/>
            <a:ext cx="9921615" cy="3752001"/>
            <a:chOff x="553096" y="1144728"/>
            <a:chExt cx="9921615" cy="3752001"/>
          </a:xfrm>
        </p:grpSpPr>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553096" y="2797285"/>
              <a:ext cx="2266101" cy="1393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Vice President of Sales</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East Region</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NAVCO, Inc.</a:t>
              </a:r>
            </a:p>
          </p:txBody>
        </p:sp>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520" y="1163855"/>
              <a:ext cx="1599430" cy="16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12720" r="18510" b="16382"/>
            <a:stretch/>
          </p:blipFill>
          <p:spPr bwMode="auto">
            <a:xfrm>
              <a:off x="625629" y="1195325"/>
              <a:ext cx="1599430" cy="1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5722246" y="2779798"/>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20" y="4161003"/>
              <a:ext cx="1214711" cy="5573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90" y="1200793"/>
              <a:ext cx="1613199" cy="16131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3132185" y="2813251"/>
              <a:ext cx="2446049" cy="132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7"/>
            <a:srcRect l="8992" t="36439" r="10686" b="38325"/>
            <a:stretch/>
          </p:blipFill>
          <p:spPr>
            <a:xfrm>
              <a:off x="3090080" y="4202359"/>
              <a:ext cx="2148770" cy="521564"/>
            </a:xfrm>
            <a:prstGeom prst="rect">
              <a:avLst/>
            </a:prstGeom>
          </p:spPr>
        </p:pic>
        <p:pic>
          <p:nvPicPr>
            <p:cNvPr id="2" name="Picture 1">
              <a:extLst>
                <a:ext uri="{FF2B5EF4-FFF2-40B4-BE49-F238E27FC236}">
                  <a16:creationId xmlns:a16="http://schemas.microsoft.com/office/drawing/2014/main" id="{B934E16E-BECC-4A57-8DBD-7B9E3C27B31F}"/>
                </a:ext>
              </a:extLst>
            </p:cNvPr>
            <p:cNvPicPr>
              <a:picLocks noChangeAspect="1"/>
            </p:cNvPicPr>
            <p:nvPr/>
          </p:nvPicPr>
          <p:blipFill>
            <a:blip r:embed="rId8"/>
            <a:stretch>
              <a:fillRect/>
            </a:stretch>
          </p:blipFill>
          <p:spPr>
            <a:xfrm>
              <a:off x="625630" y="4308820"/>
              <a:ext cx="1822296" cy="369963"/>
            </a:xfrm>
            <a:prstGeom prst="rect">
              <a:avLst/>
            </a:prstGeom>
          </p:spPr>
        </p:pic>
        <p:sp>
          <p:nvSpPr>
            <p:cNvPr id="3" name="Rectangle 5">
              <a:extLst>
                <a:ext uri="{FF2B5EF4-FFF2-40B4-BE49-F238E27FC236}">
                  <a16:creationId xmlns:a16="http://schemas.microsoft.com/office/drawing/2014/main" id="{F6BAC5C6-1DD2-48EF-8DEB-72595E31DFE8}"/>
                </a:ext>
              </a:extLst>
            </p:cNvPr>
            <p:cNvSpPr>
              <a:spLocks noChangeArrowheads="1"/>
            </p:cNvSpPr>
            <p:nvPr/>
          </p:nvSpPr>
          <p:spPr bwMode="auto">
            <a:xfrm>
              <a:off x="8326076" y="2744309"/>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Chris Larry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Director of Energy Engineering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Exp US Services Inc.</a:t>
              </a:r>
              <a:endParaRPr lang="en-CA" altLang="en-US" sz="1500" dirty="0">
                <a:solidFill>
                  <a:schemeClr val="tx1"/>
                </a:solidFill>
                <a:ea typeface="SimSun" pitchFamily="2" charset="-122"/>
                <a:cs typeface="Arial" pitchFamily="34" charset="0"/>
              </a:endParaRPr>
            </a:p>
          </p:txBody>
        </p:sp>
        <p:pic>
          <p:nvPicPr>
            <p:cNvPr id="1034" name="Picture 10" descr="J. Christopher Larry">
              <a:extLst>
                <a:ext uri="{FF2B5EF4-FFF2-40B4-BE49-F238E27FC236}">
                  <a16:creationId xmlns:a16="http://schemas.microsoft.com/office/drawing/2014/main" id="{FBC34BE5-F826-4F2A-8193-2E55BA2013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30" r="26005" b="51412"/>
            <a:stretch/>
          </p:blipFill>
          <p:spPr bwMode="auto">
            <a:xfrm>
              <a:off x="8409581" y="1144728"/>
              <a:ext cx="1599431" cy="16269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ineering, Architecture, Design and Consulting | EXP">
              <a:extLst>
                <a:ext uri="{FF2B5EF4-FFF2-40B4-BE49-F238E27FC236}">
                  <a16:creationId xmlns:a16="http://schemas.microsoft.com/office/drawing/2014/main" id="{A1275E03-2E3F-41B2-8846-6E0BB2E1FD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152" b="23261"/>
            <a:stretch/>
          </p:blipFill>
          <p:spPr bwMode="auto">
            <a:xfrm>
              <a:off x="8409581" y="4161003"/>
              <a:ext cx="1399032" cy="7357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0BDB54C-5167-FB76-AEF5-6F0AF56F9148}"/>
              </a:ext>
            </a:extLst>
          </p:cNvPr>
          <p:cNvSpPr>
            <a:spLocks noGrp="1"/>
          </p:cNvSpPr>
          <p:nvPr>
            <p:ph type="subTitle" idx="1"/>
          </p:nvPr>
        </p:nvSpPr>
        <p:spPr>
          <a:xfrm>
            <a:off x="3457142" y="5894676"/>
            <a:ext cx="7418676" cy="671080"/>
          </a:xfrm>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defRPr/>
            </a:pPr>
            <a:r>
              <a:rPr lang="en-US" b="0" dirty="0">
                <a:solidFill>
                  <a:schemeClr val="bg1">
                    <a:lumMod val="50000"/>
                  </a:schemeClr>
                </a:solidFill>
                <a:latin typeface="Arial" panose="020B0604020202020204" pitchFamily="34" charset="0"/>
                <a:cs typeface="Arial" panose="020B0604020202020204" pitchFamily="34" charset="0"/>
              </a:rPr>
              <a:t>Integrations</a:t>
            </a:r>
          </a:p>
        </p:txBody>
      </p:sp>
      <p:sp>
        <p:nvSpPr>
          <p:cNvPr id="3" name="Title 1">
            <a:extLst>
              <a:ext uri="{FF2B5EF4-FFF2-40B4-BE49-F238E27FC236}">
                <a16:creationId xmlns:a16="http://schemas.microsoft.com/office/drawing/2014/main" id="{AA708AC6-5485-E621-E74A-4187A63411FF}"/>
              </a:ext>
            </a:extLst>
          </p:cNvPr>
          <p:cNvSpPr>
            <a:spLocks noGrp="1"/>
          </p:cNvSpPr>
          <p:nvPr>
            <p:ph type="title"/>
          </p:nvPr>
        </p:nvSpPr>
        <p:spPr>
          <a:xfrm>
            <a:off x="1940719" y="3137839"/>
            <a:ext cx="8627613" cy="1430915"/>
          </a:xfrm>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r">
              <a:defRPr/>
            </a:pPr>
            <a:r>
              <a:rPr lang="en-US" altLang="en-US" sz="3273" kern="1200" dirty="0">
                <a:solidFill>
                  <a:srgbClr val="C00000"/>
                </a:solidFill>
                <a:effectLst>
                  <a:outerShdw blurRad="38100" dist="38100" dir="2700000" algn="tl">
                    <a:srgbClr val="000000">
                      <a:alpha val="43137"/>
                    </a:srgbClr>
                  </a:outerShdw>
                </a:effectLst>
                <a:latin typeface="Arial"/>
                <a:cs typeface="Arial" pitchFamily="34" charset="0"/>
              </a:rPr>
              <a:t>Journey Williams – </a:t>
            </a:r>
            <a:br>
              <a:rPr lang="en-US" altLang="en-US" sz="3273" kern="1200" dirty="0">
                <a:solidFill>
                  <a:srgbClr val="C00000"/>
                </a:solidFill>
                <a:effectLst>
                  <a:outerShdw blurRad="38100" dist="38100" dir="2700000" algn="tl">
                    <a:srgbClr val="000000">
                      <a:alpha val="43137"/>
                    </a:srgbClr>
                  </a:outerShdw>
                </a:effectLst>
                <a:latin typeface="Arial"/>
                <a:cs typeface="Arial" pitchFamily="34" charset="0"/>
              </a:rPr>
            </a:br>
            <a:r>
              <a:rPr lang="en-US" altLang="en-US" sz="3273" kern="1200" dirty="0">
                <a:solidFill>
                  <a:srgbClr val="C00000"/>
                </a:solidFill>
                <a:effectLst>
                  <a:outerShdw blurRad="38100" dist="38100" dir="2700000" algn="tl">
                    <a:srgbClr val="000000">
                      <a:alpha val="43137"/>
                    </a:srgbClr>
                  </a:outerShdw>
                </a:effectLst>
                <a:latin typeface="Arial"/>
                <a:cs typeface="Arial" pitchFamily="34" charset="0"/>
              </a:rPr>
              <a:t>How to apply products in a smart way </a:t>
            </a:r>
            <a:endParaRPr lang="en-US" dirty="0"/>
          </a:p>
        </p:txBody>
      </p:sp>
      <p:pic>
        <p:nvPicPr>
          <p:cNvPr id="5" name="Picture 4" descr="A picture containing text, tableware, dishware, clipart&#10;&#10;Description automatically generated">
            <a:extLst>
              <a:ext uri="{FF2B5EF4-FFF2-40B4-BE49-F238E27FC236}">
                <a16:creationId xmlns:a16="http://schemas.microsoft.com/office/drawing/2014/main" id="{B472E730-8E30-BE16-8396-A34FD1840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625" y="5056908"/>
            <a:ext cx="2536636" cy="1003080"/>
          </a:xfrm>
          <a:prstGeom prst="rect">
            <a:avLst/>
          </a:prstGeom>
        </p:spPr>
      </p:pic>
    </p:spTree>
    <p:extLst>
      <p:ext uri="{BB962C8B-B14F-4D97-AF65-F5344CB8AC3E}">
        <p14:creationId xmlns:p14="http://schemas.microsoft.com/office/powerpoint/2010/main" val="78276312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41B470-72A0-BD7B-105B-5E6EFB21F6B1}"/>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an approach for building owners</a:t>
            </a: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b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br>
            <a:endParaRPr lang="en-US" dirty="0"/>
          </a:p>
        </p:txBody>
      </p:sp>
      <p:pic>
        <p:nvPicPr>
          <p:cNvPr id="2" name="Picture 3">
            <a:extLst>
              <a:ext uri="{FF2B5EF4-FFF2-40B4-BE49-F238E27FC236}">
                <a16:creationId xmlns:a16="http://schemas.microsoft.com/office/drawing/2014/main" id="{2F33966F-3FF8-4DCE-ACAA-04182B6A7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5">
            <a:extLst>
              <a:ext uri="{FF2B5EF4-FFF2-40B4-BE49-F238E27FC236}">
                <a16:creationId xmlns:a16="http://schemas.microsoft.com/office/drawing/2014/main" id="{936A62A4-3F00-4308-AB75-9D941853C0EC}"/>
              </a:ext>
            </a:extLst>
          </p:cNvPr>
          <p:cNvSpPr txBox="1">
            <a:spLocks/>
          </p:cNvSpPr>
          <p:nvPr/>
        </p:nvSpPr>
        <p:spPr bwMode="auto">
          <a:xfrm>
            <a:off x="1003830" y="1014196"/>
            <a:ext cx="10764837" cy="5467350"/>
          </a:xfrm>
          <a:prstGeom prst="rect">
            <a:avLst/>
          </a:prstGeom>
          <a:noFill/>
          <a:ln>
            <a:noFill/>
          </a:ln>
        </p:spPr>
        <p:txBody>
          <a:bodyPr lIns="146304" tIns="73152" rIns="146304" bIns="73152"/>
          <a:lst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a:lstStyle>
          <a:p>
            <a:pPr>
              <a:defRPr/>
            </a:pPr>
            <a:r>
              <a:rPr lang="en-US" altLang="en-US" sz="2500" b="0" kern="0" dirty="0"/>
              <a:t>The importance of getting all stakeholders involved</a:t>
            </a:r>
          </a:p>
          <a:p>
            <a:pPr>
              <a:defRPr/>
            </a:pPr>
            <a:r>
              <a:rPr lang="en-US" altLang="en-US" sz="2500" b="0" kern="0" dirty="0"/>
              <a:t>Get people to be excited about going to the office</a:t>
            </a:r>
          </a:p>
          <a:p>
            <a:pPr>
              <a:defRPr/>
            </a:pPr>
            <a:r>
              <a:rPr lang="en-US" altLang="en-US" sz="2500" b="0" kern="0" dirty="0"/>
              <a:t>Give them input and ownership</a:t>
            </a:r>
          </a:p>
          <a:p>
            <a:pPr lvl="1">
              <a:defRPr/>
            </a:pPr>
            <a:r>
              <a:rPr lang="en-US" altLang="en-US" sz="2500" b="0" kern="0" dirty="0"/>
              <a:t>This will drive sustainability goals</a:t>
            </a:r>
          </a:p>
          <a:p>
            <a:pPr lvl="1">
              <a:defRPr/>
            </a:pPr>
            <a:r>
              <a:rPr lang="en-US" altLang="en-US" sz="2500" b="0" kern="0" dirty="0"/>
              <a:t>Give understanding when things aren’t perfect</a:t>
            </a:r>
          </a:p>
          <a:p>
            <a:pPr lvl="1">
              <a:defRPr/>
            </a:pPr>
            <a:r>
              <a:rPr lang="en-US" altLang="en-US" sz="2500" b="0" kern="0" dirty="0"/>
              <a:t>Create a true collaborative comfortable workplace</a:t>
            </a:r>
          </a:p>
          <a:p>
            <a:pPr>
              <a:defRPr/>
            </a:pPr>
            <a:r>
              <a:rPr lang="en-US" altLang="en-US" sz="2500" b="0" kern="0" dirty="0"/>
              <a:t>This even applies to mixed-tenant buildings as it will draw and attract the highest quality tenants willing to pay more for a better environment</a:t>
            </a:r>
          </a:p>
          <a:p>
            <a:pPr>
              <a:defRPr/>
            </a:pPr>
            <a:r>
              <a:rPr lang="en-US" altLang="en-US" sz="2500" b="0" kern="0" dirty="0"/>
              <a:t>understanding security requirements is key to getting buy in from everyone's IT group</a:t>
            </a:r>
          </a:p>
        </p:txBody>
      </p:sp>
    </p:spTree>
    <p:extLst>
      <p:ext uri="{BB962C8B-B14F-4D97-AF65-F5344CB8AC3E}">
        <p14:creationId xmlns:p14="http://schemas.microsoft.com/office/powerpoint/2010/main" val="245617782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0411-760A-54D0-61D8-2F004C09DB3E}"/>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a:t>Stakeholders</a:t>
            </a:r>
          </a:p>
        </p:txBody>
      </p:sp>
      <p:pic>
        <p:nvPicPr>
          <p:cNvPr id="3" name="Picture 2">
            <a:extLst>
              <a:ext uri="{FF2B5EF4-FFF2-40B4-BE49-F238E27FC236}">
                <a16:creationId xmlns:a16="http://schemas.microsoft.com/office/drawing/2014/main" id="{3EF7F68E-B065-4E76-2EFA-EC399069E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238" y="994958"/>
            <a:ext cx="10278032" cy="5090703"/>
          </a:xfrm>
          <a:prstGeom prst="rect">
            <a:avLst/>
          </a:prstGeom>
        </p:spPr>
      </p:pic>
    </p:spTree>
    <p:extLst>
      <p:ext uri="{BB962C8B-B14F-4D97-AF65-F5344CB8AC3E}">
        <p14:creationId xmlns:p14="http://schemas.microsoft.com/office/powerpoint/2010/main" val="10471650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C843-32CA-FC60-2E7E-EE24675A159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a:t>Way Finding and Occupancy </a:t>
            </a:r>
          </a:p>
        </p:txBody>
      </p:sp>
      <p:grpSp>
        <p:nvGrpSpPr>
          <p:cNvPr id="3" name="Group 2">
            <a:extLst>
              <a:ext uri="{FF2B5EF4-FFF2-40B4-BE49-F238E27FC236}">
                <a16:creationId xmlns:a16="http://schemas.microsoft.com/office/drawing/2014/main" id="{0CC38CBA-4D4C-B886-9E71-834DA8457144}"/>
              </a:ext>
            </a:extLst>
          </p:cNvPr>
          <p:cNvGrpSpPr/>
          <p:nvPr/>
        </p:nvGrpSpPr>
        <p:grpSpPr>
          <a:xfrm>
            <a:off x="799656" y="1051791"/>
            <a:ext cx="6856647" cy="5005045"/>
            <a:chOff x="-93550" y="39597"/>
            <a:chExt cx="8742517" cy="6826118"/>
          </a:xfrm>
        </p:grpSpPr>
        <p:grpSp>
          <p:nvGrpSpPr>
            <p:cNvPr id="4" name="Group 3">
              <a:extLst>
                <a:ext uri="{FF2B5EF4-FFF2-40B4-BE49-F238E27FC236}">
                  <a16:creationId xmlns:a16="http://schemas.microsoft.com/office/drawing/2014/main" id="{053999BC-92C2-6F53-8D9B-87E5C8C18BC2}"/>
                </a:ext>
              </a:extLst>
            </p:cNvPr>
            <p:cNvGrpSpPr/>
            <p:nvPr/>
          </p:nvGrpSpPr>
          <p:grpSpPr>
            <a:xfrm>
              <a:off x="302821" y="60981"/>
              <a:ext cx="8087501" cy="6804734"/>
              <a:chOff x="982608" y="0"/>
              <a:chExt cx="8087501" cy="6804734"/>
            </a:xfrm>
          </p:grpSpPr>
          <p:pic>
            <p:nvPicPr>
              <p:cNvPr id="76" name="Picture 75">
                <a:extLst>
                  <a:ext uri="{FF2B5EF4-FFF2-40B4-BE49-F238E27FC236}">
                    <a16:creationId xmlns:a16="http://schemas.microsoft.com/office/drawing/2014/main" id="{FBA2552A-34D2-BF5F-FE53-5C3BE0DA1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08" y="0"/>
                <a:ext cx="8087501" cy="6636618"/>
              </a:xfrm>
              <a:prstGeom prst="rect">
                <a:avLst/>
              </a:prstGeom>
            </p:spPr>
          </p:pic>
          <p:sp>
            <p:nvSpPr>
              <p:cNvPr id="77" name="Rectangle 76">
                <a:extLst>
                  <a:ext uri="{FF2B5EF4-FFF2-40B4-BE49-F238E27FC236}">
                    <a16:creationId xmlns:a16="http://schemas.microsoft.com/office/drawing/2014/main" id="{DCE61F80-FE96-4FA6-C0B4-0C7E51FE7098}"/>
                  </a:ext>
                </a:extLst>
              </p:cNvPr>
              <p:cNvSpPr/>
              <p:nvPr/>
            </p:nvSpPr>
            <p:spPr>
              <a:xfrm rot="2092478">
                <a:off x="2323428" y="5182902"/>
                <a:ext cx="1271847" cy="336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78" name="Rectangle 77">
                <a:extLst>
                  <a:ext uri="{FF2B5EF4-FFF2-40B4-BE49-F238E27FC236}">
                    <a16:creationId xmlns:a16="http://schemas.microsoft.com/office/drawing/2014/main" id="{AC030070-A7CD-C22B-1163-14FB3F48C543}"/>
                  </a:ext>
                </a:extLst>
              </p:cNvPr>
              <p:cNvSpPr/>
              <p:nvPr/>
            </p:nvSpPr>
            <p:spPr>
              <a:xfrm>
                <a:off x="1117253" y="5351018"/>
                <a:ext cx="2665038" cy="128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dirty="0"/>
              </a:p>
            </p:txBody>
          </p:sp>
          <p:sp>
            <p:nvSpPr>
              <p:cNvPr id="79" name="Rectangle 78">
                <a:extLst>
                  <a:ext uri="{FF2B5EF4-FFF2-40B4-BE49-F238E27FC236}">
                    <a16:creationId xmlns:a16="http://schemas.microsoft.com/office/drawing/2014/main" id="{23BFE38F-E834-B955-5B15-2236AF051CF1}"/>
                  </a:ext>
                </a:extLst>
              </p:cNvPr>
              <p:cNvSpPr/>
              <p:nvPr/>
            </p:nvSpPr>
            <p:spPr>
              <a:xfrm>
                <a:off x="3577194" y="6468501"/>
                <a:ext cx="2384346" cy="336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5" name="Graphic 4" descr="Check In with solid fill">
              <a:extLst>
                <a:ext uri="{FF2B5EF4-FFF2-40B4-BE49-F238E27FC236}">
                  <a16:creationId xmlns:a16="http://schemas.microsoft.com/office/drawing/2014/main" id="{1D9D2BF3-0206-F9CE-2D49-9FB9925F77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068" y="4101089"/>
              <a:ext cx="914400" cy="914400"/>
            </a:xfrm>
            <a:prstGeom prst="rect">
              <a:avLst/>
            </a:prstGeom>
          </p:spPr>
        </p:pic>
        <p:grpSp>
          <p:nvGrpSpPr>
            <p:cNvPr id="6" name="Group 5">
              <a:extLst>
                <a:ext uri="{FF2B5EF4-FFF2-40B4-BE49-F238E27FC236}">
                  <a16:creationId xmlns:a16="http://schemas.microsoft.com/office/drawing/2014/main" id="{80AA8B0C-95A6-880A-61CC-48D2DF964C11}"/>
                </a:ext>
              </a:extLst>
            </p:cNvPr>
            <p:cNvGrpSpPr/>
            <p:nvPr/>
          </p:nvGrpSpPr>
          <p:grpSpPr>
            <a:xfrm>
              <a:off x="7425856" y="4263479"/>
              <a:ext cx="1223111" cy="1163862"/>
              <a:chOff x="13099712" y="2398237"/>
              <a:chExt cx="1223111" cy="1163862"/>
            </a:xfrm>
          </p:grpSpPr>
          <p:grpSp>
            <p:nvGrpSpPr>
              <p:cNvPr id="72" name="Group 71">
                <a:extLst>
                  <a:ext uri="{FF2B5EF4-FFF2-40B4-BE49-F238E27FC236}">
                    <a16:creationId xmlns:a16="http://schemas.microsoft.com/office/drawing/2014/main" id="{236340C9-B9C2-9261-F8D6-C94FE5915D2F}"/>
                  </a:ext>
                </a:extLst>
              </p:cNvPr>
              <p:cNvGrpSpPr/>
              <p:nvPr/>
            </p:nvGrpSpPr>
            <p:grpSpPr>
              <a:xfrm>
                <a:off x="13099712" y="2398237"/>
                <a:ext cx="1223111" cy="1163862"/>
                <a:chOff x="11284984" y="2398237"/>
                <a:chExt cx="3037840" cy="3037840"/>
              </a:xfrm>
            </p:grpSpPr>
            <p:pic>
              <p:nvPicPr>
                <p:cNvPr id="74" name="Graphic 73" descr="Marker with solid fill">
                  <a:extLst>
                    <a:ext uri="{FF2B5EF4-FFF2-40B4-BE49-F238E27FC236}">
                      <a16:creationId xmlns:a16="http://schemas.microsoft.com/office/drawing/2014/main" id="{DA4218F5-94E1-259E-6129-6A6DC14B6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84984" y="2398237"/>
                  <a:ext cx="3037840" cy="3037840"/>
                </a:xfrm>
                <a:prstGeom prst="rect">
                  <a:avLst/>
                </a:prstGeom>
              </p:spPr>
            </p:pic>
            <p:sp>
              <p:nvSpPr>
                <p:cNvPr id="75" name="Oval 74">
                  <a:extLst>
                    <a:ext uri="{FF2B5EF4-FFF2-40B4-BE49-F238E27FC236}">
                      <a16:creationId xmlns:a16="http://schemas.microsoft.com/office/drawing/2014/main" id="{3F340C00-D18B-8FC9-248D-3EB405ACC5CD}"/>
                    </a:ext>
                  </a:extLst>
                </p:cNvPr>
                <p:cNvSpPr/>
                <p:nvPr/>
              </p:nvSpPr>
              <p:spPr>
                <a:xfrm>
                  <a:off x="12268345" y="2952877"/>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73" name="Graphic 72" descr="Scanner with solid fill">
                <a:extLst>
                  <a:ext uri="{FF2B5EF4-FFF2-40B4-BE49-F238E27FC236}">
                    <a16:creationId xmlns:a16="http://schemas.microsoft.com/office/drawing/2014/main" id="{CB2E80A4-67F3-A2E9-1829-13B816FBA0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495638" y="2610732"/>
                <a:ext cx="370322" cy="370322"/>
              </a:xfrm>
              <a:prstGeom prst="rect">
                <a:avLst/>
              </a:prstGeom>
            </p:spPr>
          </p:pic>
        </p:grpSp>
        <p:grpSp>
          <p:nvGrpSpPr>
            <p:cNvPr id="7" name="Group 6">
              <a:extLst>
                <a:ext uri="{FF2B5EF4-FFF2-40B4-BE49-F238E27FC236}">
                  <a16:creationId xmlns:a16="http://schemas.microsoft.com/office/drawing/2014/main" id="{52B8D457-1D7C-ED8F-AEEA-63B33624444C}"/>
                </a:ext>
              </a:extLst>
            </p:cNvPr>
            <p:cNvGrpSpPr/>
            <p:nvPr/>
          </p:nvGrpSpPr>
          <p:grpSpPr>
            <a:xfrm>
              <a:off x="4933329" y="1584049"/>
              <a:ext cx="1223111" cy="1163862"/>
              <a:chOff x="9589282" y="1544977"/>
              <a:chExt cx="1223111" cy="1163862"/>
            </a:xfrm>
          </p:grpSpPr>
          <p:grpSp>
            <p:nvGrpSpPr>
              <p:cNvPr id="68" name="Group 67">
                <a:extLst>
                  <a:ext uri="{FF2B5EF4-FFF2-40B4-BE49-F238E27FC236}">
                    <a16:creationId xmlns:a16="http://schemas.microsoft.com/office/drawing/2014/main" id="{2CCD348C-6732-F430-3E18-6E1A1F7A2E92}"/>
                  </a:ext>
                </a:extLst>
              </p:cNvPr>
              <p:cNvGrpSpPr/>
              <p:nvPr/>
            </p:nvGrpSpPr>
            <p:grpSpPr>
              <a:xfrm>
                <a:off x="9589282" y="1544977"/>
                <a:ext cx="1223111" cy="1163862"/>
                <a:chOff x="8923913" y="-168116"/>
                <a:chExt cx="3037840" cy="3037840"/>
              </a:xfrm>
            </p:grpSpPr>
            <p:pic>
              <p:nvPicPr>
                <p:cNvPr id="70" name="Graphic 69" descr="Marker with solid fill">
                  <a:extLst>
                    <a:ext uri="{FF2B5EF4-FFF2-40B4-BE49-F238E27FC236}">
                      <a16:creationId xmlns:a16="http://schemas.microsoft.com/office/drawing/2014/main" id="{1B950AD0-ACA7-71A3-6AED-BD5B2862E9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23913" y="-168116"/>
                  <a:ext cx="3037840" cy="3037840"/>
                </a:xfrm>
                <a:prstGeom prst="rect">
                  <a:avLst/>
                </a:prstGeom>
              </p:spPr>
            </p:pic>
            <p:sp>
              <p:nvSpPr>
                <p:cNvPr id="71" name="Oval 70">
                  <a:extLst>
                    <a:ext uri="{FF2B5EF4-FFF2-40B4-BE49-F238E27FC236}">
                      <a16:creationId xmlns:a16="http://schemas.microsoft.com/office/drawing/2014/main" id="{ACBFE6D5-5375-38FE-859E-EA4F26F20461}"/>
                    </a:ext>
                  </a:extLst>
                </p:cNvPr>
                <p:cNvSpPr/>
                <p:nvPr/>
              </p:nvSpPr>
              <p:spPr>
                <a:xfrm>
                  <a:off x="9907274" y="386524"/>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69" name="Graphic 68" descr="Robot outline">
                <a:extLst>
                  <a:ext uri="{FF2B5EF4-FFF2-40B4-BE49-F238E27FC236}">
                    <a16:creationId xmlns:a16="http://schemas.microsoft.com/office/drawing/2014/main" id="{F0EBD337-094E-3E98-E324-DB48EA6527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5208" y="1686026"/>
                <a:ext cx="483141" cy="483141"/>
              </a:xfrm>
              <a:prstGeom prst="rect">
                <a:avLst/>
              </a:prstGeom>
            </p:spPr>
          </p:pic>
        </p:grpSp>
        <p:grpSp>
          <p:nvGrpSpPr>
            <p:cNvPr id="8" name="Group 7">
              <a:extLst>
                <a:ext uri="{FF2B5EF4-FFF2-40B4-BE49-F238E27FC236}">
                  <a16:creationId xmlns:a16="http://schemas.microsoft.com/office/drawing/2014/main" id="{27391EF0-AC8A-41F3-5A56-4D1678603D07}"/>
                </a:ext>
              </a:extLst>
            </p:cNvPr>
            <p:cNvGrpSpPr/>
            <p:nvPr/>
          </p:nvGrpSpPr>
          <p:grpSpPr>
            <a:xfrm>
              <a:off x="6740929" y="642165"/>
              <a:ext cx="1223111" cy="1163862"/>
              <a:chOff x="8684162" y="2633504"/>
              <a:chExt cx="1223111" cy="1163862"/>
            </a:xfrm>
          </p:grpSpPr>
          <p:grpSp>
            <p:nvGrpSpPr>
              <p:cNvPr id="64" name="Group 63">
                <a:extLst>
                  <a:ext uri="{FF2B5EF4-FFF2-40B4-BE49-F238E27FC236}">
                    <a16:creationId xmlns:a16="http://schemas.microsoft.com/office/drawing/2014/main" id="{52AB5524-04AE-F6D0-F4B6-088CD60DD095}"/>
                  </a:ext>
                </a:extLst>
              </p:cNvPr>
              <p:cNvGrpSpPr/>
              <p:nvPr/>
            </p:nvGrpSpPr>
            <p:grpSpPr>
              <a:xfrm>
                <a:off x="8684162" y="2633504"/>
                <a:ext cx="1223111" cy="1163862"/>
                <a:chOff x="6869434" y="2638584"/>
                <a:chExt cx="3037840" cy="3037840"/>
              </a:xfrm>
            </p:grpSpPr>
            <p:pic>
              <p:nvPicPr>
                <p:cNvPr id="66" name="Graphic 65" descr="Marker with solid fill">
                  <a:extLst>
                    <a:ext uri="{FF2B5EF4-FFF2-40B4-BE49-F238E27FC236}">
                      <a16:creationId xmlns:a16="http://schemas.microsoft.com/office/drawing/2014/main" id="{925F84CC-4F78-445F-8D6D-6931579C56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69434" y="2638584"/>
                  <a:ext cx="3037840" cy="3037840"/>
                </a:xfrm>
                <a:prstGeom prst="rect">
                  <a:avLst/>
                </a:prstGeom>
              </p:spPr>
            </p:pic>
            <p:sp>
              <p:nvSpPr>
                <p:cNvPr id="67" name="Oval 66">
                  <a:extLst>
                    <a:ext uri="{FF2B5EF4-FFF2-40B4-BE49-F238E27FC236}">
                      <a16:creationId xmlns:a16="http://schemas.microsoft.com/office/drawing/2014/main" id="{B35FC888-B512-DF01-FB05-66E6DB246DB3}"/>
                    </a:ext>
                  </a:extLst>
                </p:cNvPr>
                <p:cNvSpPr/>
                <p:nvPr/>
              </p:nvSpPr>
              <p:spPr>
                <a:xfrm>
                  <a:off x="7852795" y="3193224"/>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65" name="Graphic 64" descr="Programmer male outline">
                <a:extLst>
                  <a:ext uri="{FF2B5EF4-FFF2-40B4-BE49-F238E27FC236}">
                    <a16:creationId xmlns:a16="http://schemas.microsoft.com/office/drawing/2014/main" id="{62576390-672C-6581-7CE9-75E373D6F5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11669" y="2867798"/>
                <a:ext cx="368096" cy="368096"/>
              </a:xfrm>
              <a:prstGeom prst="rect">
                <a:avLst/>
              </a:prstGeom>
            </p:spPr>
          </p:pic>
        </p:grpSp>
        <p:grpSp>
          <p:nvGrpSpPr>
            <p:cNvPr id="9" name="Group 8">
              <a:extLst>
                <a:ext uri="{FF2B5EF4-FFF2-40B4-BE49-F238E27FC236}">
                  <a16:creationId xmlns:a16="http://schemas.microsoft.com/office/drawing/2014/main" id="{A3B5260D-9477-FA88-BCAB-EE7FEAAC5F2A}"/>
                </a:ext>
              </a:extLst>
            </p:cNvPr>
            <p:cNvGrpSpPr/>
            <p:nvPr/>
          </p:nvGrpSpPr>
          <p:grpSpPr>
            <a:xfrm>
              <a:off x="5017734" y="39597"/>
              <a:ext cx="1223111" cy="1163862"/>
              <a:chOff x="8657819" y="-168116"/>
              <a:chExt cx="1223111" cy="1163862"/>
            </a:xfrm>
          </p:grpSpPr>
          <p:grpSp>
            <p:nvGrpSpPr>
              <p:cNvPr id="60" name="Group 59">
                <a:extLst>
                  <a:ext uri="{FF2B5EF4-FFF2-40B4-BE49-F238E27FC236}">
                    <a16:creationId xmlns:a16="http://schemas.microsoft.com/office/drawing/2014/main" id="{ACA6E9DE-A2B8-E662-53EF-19438323924B}"/>
                  </a:ext>
                </a:extLst>
              </p:cNvPr>
              <p:cNvGrpSpPr/>
              <p:nvPr/>
            </p:nvGrpSpPr>
            <p:grpSpPr>
              <a:xfrm>
                <a:off x="8657819" y="-168116"/>
                <a:ext cx="1223111" cy="1163862"/>
                <a:chOff x="6843091" y="-168116"/>
                <a:chExt cx="3037840" cy="3037840"/>
              </a:xfrm>
            </p:grpSpPr>
            <p:pic>
              <p:nvPicPr>
                <p:cNvPr id="62" name="Graphic 61" descr="Marker with solid fill">
                  <a:extLst>
                    <a:ext uri="{FF2B5EF4-FFF2-40B4-BE49-F238E27FC236}">
                      <a16:creationId xmlns:a16="http://schemas.microsoft.com/office/drawing/2014/main" id="{3467A4AD-4E63-0ACC-06C5-FF387A8B20B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43091" y="-168116"/>
                  <a:ext cx="3037840" cy="3037840"/>
                </a:xfrm>
                <a:prstGeom prst="rect">
                  <a:avLst/>
                </a:prstGeom>
              </p:spPr>
            </p:pic>
            <p:sp>
              <p:nvSpPr>
                <p:cNvPr id="63" name="Oval 62">
                  <a:extLst>
                    <a:ext uri="{FF2B5EF4-FFF2-40B4-BE49-F238E27FC236}">
                      <a16:creationId xmlns:a16="http://schemas.microsoft.com/office/drawing/2014/main" id="{1E32D404-5B79-7254-2C51-E0AA1DF089C0}"/>
                    </a:ext>
                  </a:extLst>
                </p:cNvPr>
                <p:cNvSpPr/>
                <p:nvPr/>
              </p:nvSpPr>
              <p:spPr>
                <a:xfrm>
                  <a:off x="7826452" y="386524"/>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61" name="Graphic 60" descr="Programmer female with solid fill">
                <a:extLst>
                  <a:ext uri="{FF2B5EF4-FFF2-40B4-BE49-F238E27FC236}">
                    <a16:creationId xmlns:a16="http://schemas.microsoft.com/office/drawing/2014/main" id="{F3A8ECFE-5562-9D5C-AED3-B15317A177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75488" y="26043"/>
                <a:ext cx="387772" cy="387772"/>
              </a:xfrm>
              <a:prstGeom prst="rect">
                <a:avLst/>
              </a:prstGeom>
            </p:spPr>
          </p:pic>
        </p:grpSp>
        <p:grpSp>
          <p:nvGrpSpPr>
            <p:cNvPr id="10" name="Group 9">
              <a:extLst>
                <a:ext uri="{FF2B5EF4-FFF2-40B4-BE49-F238E27FC236}">
                  <a16:creationId xmlns:a16="http://schemas.microsoft.com/office/drawing/2014/main" id="{867671F0-25BC-41B9-158B-6EEC7A49735C}"/>
                </a:ext>
              </a:extLst>
            </p:cNvPr>
            <p:cNvGrpSpPr/>
            <p:nvPr/>
          </p:nvGrpSpPr>
          <p:grpSpPr>
            <a:xfrm>
              <a:off x="729907" y="2962538"/>
              <a:ext cx="1223111" cy="1163862"/>
              <a:chOff x="10020299" y="4688691"/>
              <a:chExt cx="1223111" cy="1163862"/>
            </a:xfrm>
          </p:grpSpPr>
          <p:grpSp>
            <p:nvGrpSpPr>
              <p:cNvPr id="56" name="Group 55">
                <a:extLst>
                  <a:ext uri="{FF2B5EF4-FFF2-40B4-BE49-F238E27FC236}">
                    <a16:creationId xmlns:a16="http://schemas.microsoft.com/office/drawing/2014/main" id="{4A74D5F8-8426-F901-A9CA-D8129FE57F3A}"/>
                  </a:ext>
                </a:extLst>
              </p:cNvPr>
              <p:cNvGrpSpPr/>
              <p:nvPr/>
            </p:nvGrpSpPr>
            <p:grpSpPr>
              <a:xfrm>
                <a:off x="10020299" y="4688691"/>
                <a:ext cx="1223111" cy="1163862"/>
                <a:chOff x="8205571" y="4688691"/>
                <a:chExt cx="3037840" cy="3037840"/>
              </a:xfrm>
            </p:grpSpPr>
            <p:pic>
              <p:nvPicPr>
                <p:cNvPr id="58" name="Graphic 57" descr="Marker with solid fill">
                  <a:extLst>
                    <a:ext uri="{FF2B5EF4-FFF2-40B4-BE49-F238E27FC236}">
                      <a16:creationId xmlns:a16="http://schemas.microsoft.com/office/drawing/2014/main" id="{261805D1-F632-50F9-5C2B-E928E73CD61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05571" y="4688691"/>
                  <a:ext cx="3037840" cy="3037840"/>
                </a:xfrm>
                <a:prstGeom prst="rect">
                  <a:avLst/>
                </a:prstGeom>
              </p:spPr>
            </p:pic>
            <p:sp>
              <p:nvSpPr>
                <p:cNvPr id="59" name="Oval 58">
                  <a:extLst>
                    <a:ext uri="{FF2B5EF4-FFF2-40B4-BE49-F238E27FC236}">
                      <a16:creationId xmlns:a16="http://schemas.microsoft.com/office/drawing/2014/main" id="{BF7D92F9-99DA-DF0F-294A-343E8A2A8590}"/>
                    </a:ext>
                  </a:extLst>
                </p:cNvPr>
                <p:cNvSpPr/>
                <p:nvPr/>
              </p:nvSpPr>
              <p:spPr>
                <a:xfrm>
                  <a:off x="9188932" y="5281374"/>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dirty="0"/>
                </a:p>
              </p:txBody>
            </p:sp>
          </p:grpSp>
          <p:pic>
            <p:nvPicPr>
              <p:cNvPr id="57" name="Graphic 56" descr="Camera with solid fill">
                <a:extLst>
                  <a:ext uri="{FF2B5EF4-FFF2-40B4-BE49-F238E27FC236}">
                    <a16:creationId xmlns:a16="http://schemas.microsoft.com/office/drawing/2014/main" id="{C5D7484D-8470-6F94-4C25-0FB8D935679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442509" y="4915761"/>
                <a:ext cx="378689" cy="378689"/>
              </a:xfrm>
              <a:prstGeom prst="rect">
                <a:avLst/>
              </a:prstGeom>
            </p:spPr>
          </p:pic>
        </p:grpSp>
        <p:grpSp>
          <p:nvGrpSpPr>
            <p:cNvPr id="11" name="Group 10">
              <a:extLst>
                <a:ext uri="{FF2B5EF4-FFF2-40B4-BE49-F238E27FC236}">
                  <a16:creationId xmlns:a16="http://schemas.microsoft.com/office/drawing/2014/main" id="{E16DD3A1-9EDB-7555-DFCC-F6C7EB0899C2}"/>
                </a:ext>
              </a:extLst>
            </p:cNvPr>
            <p:cNvGrpSpPr/>
            <p:nvPr/>
          </p:nvGrpSpPr>
          <p:grpSpPr>
            <a:xfrm>
              <a:off x="1769985" y="174683"/>
              <a:ext cx="1223111" cy="1163862"/>
              <a:chOff x="11147751" y="2496344"/>
              <a:chExt cx="1223111" cy="1163862"/>
            </a:xfrm>
          </p:grpSpPr>
          <p:grpSp>
            <p:nvGrpSpPr>
              <p:cNvPr id="52" name="Group 51">
                <a:extLst>
                  <a:ext uri="{FF2B5EF4-FFF2-40B4-BE49-F238E27FC236}">
                    <a16:creationId xmlns:a16="http://schemas.microsoft.com/office/drawing/2014/main" id="{B0499361-C23D-1015-BA59-B440C21862D7}"/>
                  </a:ext>
                </a:extLst>
              </p:cNvPr>
              <p:cNvGrpSpPr/>
              <p:nvPr/>
            </p:nvGrpSpPr>
            <p:grpSpPr>
              <a:xfrm>
                <a:off x="11147751" y="2496344"/>
                <a:ext cx="1223111" cy="1163862"/>
                <a:chOff x="9333023" y="2496344"/>
                <a:chExt cx="3037840" cy="3037840"/>
              </a:xfrm>
            </p:grpSpPr>
            <p:pic>
              <p:nvPicPr>
                <p:cNvPr id="54" name="Graphic 53" descr="Marker with solid fill">
                  <a:extLst>
                    <a:ext uri="{FF2B5EF4-FFF2-40B4-BE49-F238E27FC236}">
                      <a16:creationId xmlns:a16="http://schemas.microsoft.com/office/drawing/2014/main" id="{63D2C69D-FF49-E829-8B03-D6DECDC7D98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333023" y="2496344"/>
                  <a:ext cx="3037840" cy="3037840"/>
                </a:xfrm>
                <a:prstGeom prst="rect">
                  <a:avLst/>
                </a:prstGeom>
              </p:spPr>
            </p:pic>
            <p:sp>
              <p:nvSpPr>
                <p:cNvPr id="55" name="Oval 54">
                  <a:extLst>
                    <a:ext uri="{FF2B5EF4-FFF2-40B4-BE49-F238E27FC236}">
                      <a16:creationId xmlns:a16="http://schemas.microsoft.com/office/drawing/2014/main" id="{AEC29E87-AA29-73E5-F5B0-92FBBC459AAE}"/>
                    </a:ext>
                  </a:extLst>
                </p:cNvPr>
                <p:cNvSpPr/>
                <p:nvPr/>
              </p:nvSpPr>
              <p:spPr>
                <a:xfrm>
                  <a:off x="10316384" y="3050984"/>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53" name="Graphic 52" descr="Online meeting with solid fill">
                <a:extLst>
                  <a:ext uri="{FF2B5EF4-FFF2-40B4-BE49-F238E27FC236}">
                    <a16:creationId xmlns:a16="http://schemas.microsoft.com/office/drawing/2014/main" id="{296F086A-DF0F-20C2-A6D1-F4EE3D9FD5B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543677" y="2708839"/>
                <a:ext cx="453084" cy="453084"/>
              </a:xfrm>
              <a:prstGeom prst="rect">
                <a:avLst/>
              </a:prstGeom>
            </p:spPr>
          </p:pic>
        </p:grpSp>
        <p:grpSp>
          <p:nvGrpSpPr>
            <p:cNvPr id="12" name="Group 11">
              <a:extLst>
                <a:ext uri="{FF2B5EF4-FFF2-40B4-BE49-F238E27FC236}">
                  <a16:creationId xmlns:a16="http://schemas.microsoft.com/office/drawing/2014/main" id="{FA3B7190-F483-CE9A-3BCC-AF149B1D4D39}"/>
                </a:ext>
              </a:extLst>
            </p:cNvPr>
            <p:cNvGrpSpPr/>
            <p:nvPr/>
          </p:nvGrpSpPr>
          <p:grpSpPr>
            <a:xfrm>
              <a:off x="-93550" y="1044377"/>
              <a:ext cx="1223111" cy="1163862"/>
              <a:chOff x="10200837" y="487363"/>
              <a:chExt cx="1223111" cy="1163862"/>
            </a:xfrm>
          </p:grpSpPr>
          <p:grpSp>
            <p:nvGrpSpPr>
              <p:cNvPr id="48" name="Group 47">
                <a:extLst>
                  <a:ext uri="{FF2B5EF4-FFF2-40B4-BE49-F238E27FC236}">
                    <a16:creationId xmlns:a16="http://schemas.microsoft.com/office/drawing/2014/main" id="{441A4036-7413-6AE7-B582-6CB6EC7AAC1F}"/>
                  </a:ext>
                </a:extLst>
              </p:cNvPr>
              <p:cNvGrpSpPr/>
              <p:nvPr/>
            </p:nvGrpSpPr>
            <p:grpSpPr>
              <a:xfrm>
                <a:off x="10200837" y="487363"/>
                <a:ext cx="1223111" cy="1163862"/>
                <a:chOff x="10978392" y="-207296"/>
                <a:chExt cx="3037840" cy="3037840"/>
              </a:xfrm>
            </p:grpSpPr>
            <p:pic>
              <p:nvPicPr>
                <p:cNvPr id="50" name="Graphic 49" descr="Marker with solid fill">
                  <a:extLst>
                    <a:ext uri="{FF2B5EF4-FFF2-40B4-BE49-F238E27FC236}">
                      <a16:creationId xmlns:a16="http://schemas.microsoft.com/office/drawing/2014/main" id="{3BFE801F-B27C-B105-787D-2F34B0AED01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978392" y="-207296"/>
                  <a:ext cx="3037840" cy="3037840"/>
                </a:xfrm>
                <a:prstGeom prst="rect">
                  <a:avLst/>
                </a:prstGeom>
              </p:spPr>
            </p:pic>
            <p:sp>
              <p:nvSpPr>
                <p:cNvPr id="51" name="Oval 50">
                  <a:extLst>
                    <a:ext uri="{FF2B5EF4-FFF2-40B4-BE49-F238E27FC236}">
                      <a16:creationId xmlns:a16="http://schemas.microsoft.com/office/drawing/2014/main" id="{EB380263-EB1C-7909-61E0-D1D8E05C5000}"/>
                    </a:ext>
                  </a:extLst>
                </p:cNvPr>
                <p:cNvSpPr/>
                <p:nvPr/>
              </p:nvSpPr>
              <p:spPr>
                <a:xfrm>
                  <a:off x="11961753" y="347344"/>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49" name="Graphic 48" descr="Mop and bucket with solid fill">
                <a:extLst>
                  <a:ext uri="{FF2B5EF4-FFF2-40B4-BE49-F238E27FC236}">
                    <a16:creationId xmlns:a16="http://schemas.microsoft.com/office/drawing/2014/main" id="{A7EAD72E-1473-49CB-FE12-532E4261CFB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605878" y="728568"/>
                <a:ext cx="372777" cy="372777"/>
              </a:xfrm>
              <a:prstGeom prst="rect">
                <a:avLst/>
              </a:prstGeom>
            </p:spPr>
          </p:pic>
        </p:grpSp>
        <p:grpSp>
          <p:nvGrpSpPr>
            <p:cNvPr id="13" name="Group 12">
              <a:extLst>
                <a:ext uri="{FF2B5EF4-FFF2-40B4-BE49-F238E27FC236}">
                  <a16:creationId xmlns:a16="http://schemas.microsoft.com/office/drawing/2014/main" id="{51117576-7A3A-4568-A5D8-ABA56B8CBA44}"/>
                </a:ext>
              </a:extLst>
            </p:cNvPr>
            <p:cNvGrpSpPr/>
            <p:nvPr/>
          </p:nvGrpSpPr>
          <p:grpSpPr>
            <a:xfrm>
              <a:off x="6387906" y="3378952"/>
              <a:ext cx="1223111" cy="1163862"/>
              <a:chOff x="9566203" y="1607586"/>
              <a:chExt cx="1223111" cy="1163862"/>
            </a:xfrm>
          </p:grpSpPr>
          <p:grpSp>
            <p:nvGrpSpPr>
              <p:cNvPr id="44" name="Group 43">
                <a:extLst>
                  <a:ext uri="{FF2B5EF4-FFF2-40B4-BE49-F238E27FC236}">
                    <a16:creationId xmlns:a16="http://schemas.microsoft.com/office/drawing/2014/main" id="{1084654B-A791-D719-FB4B-2107002DD839}"/>
                  </a:ext>
                </a:extLst>
              </p:cNvPr>
              <p:cNvGrpSpPr/>
              <p:nvPr/>
            </p:nvGrpSpPr>
            <p:grpSpPr>
              <a:xfrm>
                <a:off x="9566203" y="1607586"/>
                <a:ext cx="1223111" cy="1163862"/>
                <a:chOff x="10978392" y="-207296"/>
                <a:chExt cx="3037840" cy="3037840"/>
              </a:xfrm>
            </p:grpSpPr>
            <p:pic>
              <p:nvPicPr>
                <p:cNvPr id="46" name="Graphic 45" descr="Marker with solid fill">
                  <a:extLst>
                    <a:ext uri="{FF2B5EF4-FFF2-40B4-BE49-F238E27FC236}">
                      <a16:creationId xmlns:a16="http://schemas.microsoft.com/office/drawing/2014/main" id="{A13EC2C4-3503-7200-6236-BD0A9F72D71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978392" y="-207296"/>
                  <a:ext cx="3037840" cy="3037840"/>
                </a:xfrm>
                <a:prstGeom prst="rect">
                  <a:avLst/>
                </a:prstGeom>
              </p:spPr>
            </p:pic>
            <p:sp>
              <p:nvSpPr>
                <p:cNvPr id="47" name="Oval 46">
                  <a:extLst>
                    <a:ext uri="{FF2B5EF4-FFF2-40B4-BE49-F238E27FC236}">
                      <a16:creationId xmlns:a16="http://schemas.microsoft.com/office/drawing/2014/main" id="{4A2E9856-B9B6-CDEC-BE78-C2E2D67901C5}"/>
                    </a:ext>
                  </a:extLst>
                </p:cNvPr>
                <p:cNvSpPr/>
                <p:nvPr/>
              </p:nvSpPr>
              <p:spPr>
                <a:xfrm>
                  <a:off x="11961753" y="347344"/>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pic>
            <p:nvPicPr>
              <p:cNvPr id="45" name="Graphic 44" descr="Toilet Paper outline">
                <a:extLst>
                  <a:ext uri="{FF2B5EF4-FFF2-40B4-BE49-F238E27FC236}">
                    <a16:creationId xmlns:a16="http://schemas.microsoft.com/office/drawing/2014/main" id="{DBB8E792-8D09-DA10-830B-053E7A5BDCA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962129" y="1780533"/>
                <a:ext cx="451243" cy="451243"/>
              </a:xfrm>
              <a:prstGeom prst="rect">
                <a:avLst/>
              </a:prstGeom>
            </p:spPr>
          </p:pic>
        </p:grpSp>
        <p:grpSp>
          <p:nvGrpSpPr>
            <p:cNvPr id="14" name="Group 13">
              <a:extLst>
                <a:ext uri="{FF2B5EF4-FFF2-40B4-BE49-F238E27FC236}">
                  <a16:creationId xmlns:a16="http://schemas.microsoft.com/office/drawing/2014/main" id="{EDBE833F-1E31-2A2D-9054-C3A85B35B9F0}"/>
                </a:ext>
              </a:extLst>
            </p:cNvPr>
            <p:cNvGrpSpPr/>
            <p:nvPr/>
          </p:nvGrpSpPr>
          <p:grpSpPr>
            <a:xfrm>
              <a:off x="3603216" y="3281496"/>
              <a:ext cx="1223111" cy="1163862"/>
              <a:chOff x="3737969" y="3220515"/>
              <a:chExt cx="1223111" cy="1163862"/>
            </a:xfrm>
          </p:grpSpPr>
          <p:pic>
            <p:nvPicPr>
              <p:cNvPr id="41" name="Graphic 40" descr="Marker with solid fill">
                <a:extLst>
                  <a:ext uri="{FF2B5EF4-FFF2-40B4-BE49-F238E27FC236}">
                    <a16:creationId xmlns:a16="http://schemas.microsoft.com/office/drawing/2014/main" id="{44DDE449-3A7E-42DE-0C07-48ADF1416D2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737969" y="3220515"/>
                <a:ext cx="1223111" cy="1163862"/>
              </a:xfrm>
              <a:prstGeom prst="rect">
                <a:avLst/>
              </a:prstGeom>
            </p:spPr>
          </p:pic>
          <p:sp>
            <p:nvSpPr>
              <p:cNvPr id="42" name="Oval 41">
                <a:extLst>
                  <a:ext uri="{FF2B5EF4-FFF2-40B4-BE49-F238E27FC236}">
                    <a16:creationId xmlns:a16="http://schemas.microsoft.com/office/drawing/2014/main" id="{327999ED-DC44-DE40-ECA5-668CFA3A580C}"/>
                  </a:ext>
                </a:extLst>
              </p:cNvPr>
              <p:cNvSpPr/>
              <p:nvPr/>
            </p:nvSpPr>
            <p:spPr>
              <a:xfrm>
                <a:off x="4133895" y="3433010"/>
                <a:ext cx="431259" cy="4116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pic>
            <p:nvPicPr>
              <p:cNvPr id="43" name="Graphic 42" descr="Dental Tools with solid fill">
                <a:extLst>
                  <a:ext uri="{FF2B5EF4-FFF2-40B4-BE49-F238E27FC236}">
                    <a16:creationId xmlns:a16="http://schemas.microsoft.com/office/drawing/2014/main" id="{52CC0CA5-AC43-60CF-649D-D4BCEAD3D45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206369" y="3483488"/>
                <a:ext cx="286309" cy="286309"/>
              </a:xfrm>
              <a:prstGeom prst="rect">
                <a:avLst/>
              </a:prstGeom>
            </p:spPr>
          </p:pic>
        </p:grpSp>
        <p:sp>
          <p:nvSpPr>
            <p:cNvPr id="15" name="Oval 14">
              <a:extLst>
                <a:ext uri="{FF2B5EF4-FFF2-40B4-BE49-F238E27FC236}">
                  <a16:creationId xmlns:a16="http://schemas.microsoft.com/office/drawing/2014/main" id="{65CB2D31-F2B4-C046-5182-8FEB82FC084C}"/>
                </a:ext>
              </a:extLst>
            </p:cNvPr>
            <p:cNvSpPr/>
            <p:nvPr/>
          </p:nvSpPr>
          <p:spPr>
            <a:xfrm>
              <a:off x="3692289" y="427642"/>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6" name="Oval 15">
              <a:extLst>
                <a:ext uri="{FF2B5EF4-FFF2-40B4-BE49-F238E27FC236}">
                  <a16:creationId xmlns:a16="http://schemas.microsoft.com/office/drawing/2014/main" id="{0FACBFB9-28D7-B275-80BF-5855A5E25CC0}"/>
                </a:ext>
              </a:extLst>
            </p:cNvPr>
            <p:cNvSpPr/>
            <p:nvPr/>
          </p:nvSpPr>
          <p:spPr>
            <a:xfrm>
              <a:off x="3707408" y="1152179"/>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7" name="Oval 16">
              <a:extLst>
                <a:ext uri="{FF2B5EF4-FFF2-40B4-BE49-F238E27FC236}">
                  <a16:creationId xmlns:a16="http://schemas.microsoft.com/office/drawing/2014/main" id="{D414DBCE-C5AA-EA37-0EFB-02196A1B4D29}"/>
                </a:ext>
              </a:extLst>
            </p:cNvPr>
            <p:cNvSpPr/>
            <p:nvPr/>
          </p:nvSpPr>
          <p:spPr>
            <a:xfrm>
              <a:off x="3714129" y="158126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8" name="Oval 17">
              <a:extLst>
                <a:ext uri="{FF2B5EF4-FFF2-40B4-BE49-F238E27FC236}">
                  <a16:creationId xmlns:a16="http://schemas.microsoft.com/office/drawing/2014/main" id="{06CEE2CB-58FB-9808-EC6F-F8508A6348D7}"/>
                </a:ext>
              </a:extLst>
            </p:cNvPr>
            <p:cNvSpPr/>
            <p:nvPr/>
          </p:nvSpPr>
          <p:spPr>
            <a:xfrm>
              <a:off x="2725032" y="2294097"/>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9" name="Oval 18">
              <a:extLst>
                <a:ext uri="{FF2B5EF4-FFF2-40B4-BE49-F238E27FC236}">
                  <a16:creationId xmlns:a16="http://schemas.microsoft.com/office/drawing/2014/main" id="{E9351D15-22CE-0629-4100-99AF147F2064}"/>
                </a:ext>
              </a:extLst>
            </p:cNvPr>
            <p:cNvSpPr/>
            <p:nvPr/>
          </p:nvSpPr>
          <p:spPr>
            <a:xfrm>
              <a:off x="2209888" y="222917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0" name="Oval 19">
              <a:extLst>
                <a:ext uri="{FF2B5EF4-FFF2-40B4-BE49-F238E27FC236}">
                  <a16:creationId xmlns:a16="http://schemas.microsoft.com/office/drawing/2014/main" id="{468EA84B-E771-BA6A-1136-5DE469C242B5}"/>
                </a:ext>
              </a:extLst>
            </p:cNvPr>
            <p:cNvSpPr/>
            <p:nvPr/>
          </p:nvSpPr>
          <p:spPr>
            <a:xfrm>
              <a:off x="1793898" y="2247822"/>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1" name="Oval 20">
              <a:extLst>
                <a:ext uri="{FF2B5EF4-FFF2-40B4-BE49-F238E27FC236}">
                  <a16:creationId xmlns:a16="http://schemas.microsoft.com/office/drawing/2014/main" id="{7FC826DC-BE90-3B1B-9684-BA5BA4862686}"/>
                </a:ext>
              </a:extLst>
            </p:cNvPr>
            <p:cNvSpPr/>
            <p:nvPr/>
          </p:nvSpPr>
          <p:spPr>
            <a:xfrm>
              <a:off x="1972096" y="2624144"/>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2" name="Oval 21">
              <a:extLst>
                <a:ext uri="{FF2B5EF4-FFF2-40B4-BE49-F238E27FC236}">
                  <a16:creationId xmlns:a16="http://schemas.microsoft.com/office/drawing/2014/main" id="{D0E905DA-FEDB-88DF-3267-6A6C39157E98}"/>
                </a:ext>
              </a:extLst>
            </p:cNvPr>
            <p:cNvSpPr/>
            <p:nvPr/>
          </p:nvSpPr>
          <p:spPr>
            <a:xfrm>
              <a:off x="3181321" y="2294098"/>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3" name="Oval 22">
              <a:extLst>
                <a:ext uri="{FF2B5EF4-FFF2-40B4-BE49-F238E27FC236}">
                  <a16:creationId xmlns:a16="http://schemas.microsoft.com/office/drawing/2014/main" id="{7CEFB446-75DE-53B3-146D-0247060AAB6C}"/>
                </a:ext>
              </a:extLst>
            </p:cNvPr>
            <p:cNvSpPr/>
            <p:nvPr/>
          </p:nvSpPr>
          <p:spPr>
            <a:xfrm>
              <a:off x="3717336" y="2301092"/>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4" name="Oval 23">
              <a:extLst>
                <a:ext uri="{FF2B5EF4-FFF2-40B4-BE49-F238E27FC236}">
                  <a16:creationId xmlns:a16="http://schemas.microsoft.com/office/drawing/2014/main" id="{27BF9997-C5B7-1634-0296-04442E02A065}"/>
                </a:ext>
              </a:extLst>
            </p:cNvPr>
            <p:cNvSpPr/>
            <p:nvPr/>
          </p:nvSpPr>
          <p:spPr>
            <a:xfrm>
              <a:off x="3716133" y="1977137"/>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5" name="Oval 24">
              <a:extLst>
                <a:ext uri="{FF2B5EF4-FFF2-40B4-BE49-F238E27FC236}">
                  <a16:creationId xmlns:a16="http://schemas.microsoft.com/office/drawing/2014/main" id="{7DF4B52E-2499-40CA-EA87-55F67A723BBB}"/>
                </a:ext>
              </a:extLst>
            </p:cNvPr>
            <p:cNvSpPr/>
            <p:nvPr/>
          </p:nvSpPr>
          <p:spPr>
            <a:xfrm>
              <a:off x="2279464" y="2795396"/>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6" name="Oval 25">
              <a:extLst>
                <a:ext uri="{FF2B5EF4-FFF2-40B4-BE49-F238E27FC236}">
                  <a16:creationId xmlns:a16="http://schemas.microsoft.com/office/drawing/2014/main" id="{F3613F54-FAC8-E29F-FF7A-D1CFEDE57458}"/>
                </a:ext>
              </a:extLst>
            </p:cNvPr>
            <p:cNvSpPr/>
            <p:nvPr/>
          </p:nvSpPr>
          <p:spPr>
            <a:xfrm>
              <a:off x="2595009" y="3007369"/>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7" name="Oval 26">
              <a:extLst>
                <a:ext uri="{FF2B5EF4-FFF2-40B4-BE49-F238E27FC236}">
                  <a16:creationId xmlns:a16="http://schemas.microsoft.com/office/drawing/2014/main" id="{B0E45A2C-3B10-E8D7-D89B-5E8FD3DFF99F}"/>
                </a:ext>
              </a:extLst>
            </p:cNvPr>
            <p:cNvSpPr/>
            <p:nvPr/>
          </p:nvSpPr>
          <p:spPr>
            <a:xfrm>
              <a:off x="2747409" y="3532636"/>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28" name="Oval 27">
              <a:extLst>
                <a:ext uri="{FF2B5EF4-FFF2-40B4-BE49-F238E27FC236}">
                  <a16:creationId xmlns:a16="http://schemas.microsoft.com/office/drawing/2014/main" id="{E82A40C2-C936-FECF-ECE9-6D9943F816A1}"/>
                </a:ext>
              </a:extLst>
            </p:cNvPr>
            <p:cNvSpPr/>
            <p:nvPr/>
          </p:nvSpPr>
          <p:spPr>
            <a:xfrm>
              <a:off x="2845067" y="3239671"/>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nvGrpSpPr>
            <p:cNvPr id="29" name="Group 28">
              <a:extLst>
                <a:ext uri="{FF2B5EF4-FFF2-40B4-BE49-F238E27FC236}">
                  <a16:creationId xmlns:a16="http://schemas.microsoft.com/office/drawing/2014/main" id="{5351B5FD-816F-A04D-1860-5FBD604D4A88}"/>
                </a:ext>
              </a:extLst>
            </p:cNvPr>
            <p:cNvGrpSpPr/>
            <p:nvPr/>
          </p:nvGrpSpPr>
          <p:grpSpPr>
            <a:xfrm>
              <a:off x="628019" y="6135990"/>
              <a:ext cx="1265134" cy="143833"/>
              <a:chOff x="495351" y="4682855"/>
              <a:chExt cx="1265134" cy="143833"/>
            </a:xfrm>
          </p:grpSpPr>
          <p:sp>
            <p:nvSpPr>
              <p:cNvPr id="35" name="Oval 34">
                <a:extLst>
                  <a:ext uri="{FF2B5EF4-FFF2-40B4-BE49-F238E27FC236}">
                    <a16:creationId xmlns:a16="http://schemas.microsoft.com/office/drawing/2014/main" id="{8BE14033-E979-894F-D441-43701DFE736E}"/>
                  </a:ext>
                </a:extLst>
              </p:cNvPr>
              <p:cNvSpPr/>
              <p:nvPr/>
            </p:nvSpPr>
            <p:spPr>
              <a:xfrm>
                <a:off x="495351" y="468285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6" name="Oval 35">
                <a:extLst>
                  <a:ext uri="{FF2B5EF4-FFF2-40B4-BE49-F238E27FC236}">
                    <a16:creationId xmlns:a16="http://schemas.microsoft.com/office/drawing/2014/main" id="{47F0B86C-6A64-28E3-9E32-7A83F188B92C}"/>
                  </a:ext>
                </a:extLst>
              </p:cNvPr>
              <p:cNvSpPr/>
              <p:nvPr/>
            </p:nvSpPr>
            <p:spPr>
              <a:xfrm>
                <a:off x="720922" y="468285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7" name="Oval 36">
                <a:extLst>
                  <a:ext uri="{FF2B5EF4-FFF2-40B4-BE49-F238E27FC236}">
                    <a16:creationId xmlns:a16="http://schemas.microsoft.com/office/drawing/2014/main" id="{C2116E49-5488-429D-1296-9CD93F1D07BD}"/>
                  </a:ext>
                </a:extLst>
              </p:cNvPr>
              <p:cNvSpPr/>
              <p:nvPr/>
            </p:nvSpPr>
            <p:spPr>
              <a:xfrm>
                <a:off x="946493" y="468285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8" name="Oval 37">
                <a:extLst>
                  <a:ext uri="{FF2B5EF4-FFF2-40B4-BE49-F238E27FC236}">
                    <a16:creationId xmlns:a16="http://schemas.microsoft.com/office/drawing/2014/main" id="{49AC38B4-409D-8FFF-CCFD-8234C6B6C317}"/>
                  </a:ext>
                </a:extLst>
              </p:cNvPr>
              <p:cNvSpPr/>
              <p:nvPr/>
            </p:nvSpPr>
            <p:spPr>
              <a:xfrm>
                <a:off x="1172064" y="468285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39" name="Oval 38">
                <a:extLst>
                  <a:ext uri="{FF2B5EF4-FFF2-40B4-BE49-F238E27FC236}">
                    <a16:creationId xmlns:a16="http://schemas.microsoft.com/office/drawing/2014/main" id="{CA5248E1-169F-C324-2301-F425E8AF3C20}"/>
                  </a:ext>
                </a:extLst>
              </p:cNvPr>
              <p:cNvSpPr/>
              <p:nvPr/>
            </p:nvSpPr>
            <p:spPr>
              <a:xfrm>
                <a:off x="1397635" y="468285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40" name="Oval 39">
                <a:extLst>
                  <a:ext uri="{FF2B5EF4-FFF2-40B4-BE49-F238E27FC236}">
                    <a16:creationId xmlns:a16="http://schemas.microsoft.com/office/drawing/2014/main" id="{698A45B4-1652-775E-B55E-EBB83988A606}"/>
                  </a:ext>
                </a:extLst>
              </p:cNvPr>
              <p:cNvSpPr/>
              <p:nvPr/>
            </p:nvSpPr>
            <p:spPr>
              <a:xfrm>
                <a:off x="1623204" y="4682855"/>
                <a:ext cx="137281" cy="14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sp>
          <p:nvSpPr>
            <p:cNvPr id="30" name="TextBox 29">
              <a:extLst>
                <a:ext uri="{FF2B5EF4-FFF2-40B4-BE49-F238E27FC236}">
                  <a16:creationId xmlns:a16="http://schemas.microsoft.com/office/drawing/2014/main" id="{C9D5FA89-9673-CFB9-5B52-8E1F22A2C6A9}"/>
                </a:ext>
              </a:extLst>
            </p:cNvPr>
            <p:cNvSpPr txBox="1"/>
            <p:nvPr/>
          </p:nvSpPr>
          <p:spPr>
            <a:xfrm>
              <a:off x="2043708" y="6008996"/>
              <a:ext cx="1805174" cy="369332"/>
            </a:xfrm>
            <a:prstGeom prst="rect">
              <a:avLst/>
            </a:prstGeom>
            <a:noFill/>
          </p:spPr>
          <p:txBody>
            <a:bodyPr wrap="non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2131" dirty="0"/>
                <a:t>Way Finding Path</a:t>
              </a:r>
            </a:p>
          </p:txBody>
        </p:sp>
        <p:grpSp>
          <p:nvGrpSpPr>
            <p:cNvPr id="31" name="Group 30">
              <a:extLst>
                <a:ext uri="{FF2B5EF4-FFF2-40B4-BE49-F238E27FC236}">
                  <a16:creationId xmlns:a16="http://schemas.microsoft.com/office/drawing/2014/main" id="{70C9E90B-825F-4A68-42CF-3F709B55B5BE}"/>
                </a:ext>
              </a:extLst>
            </p:cNvPr>
            <p:cNvGrpSpPr/>
            <p:nvPr/>
          </p:nvGrpSpPr>
          <p:grpSpPr>
            <a:xfrm>
              <a:off x="549712" y="4918885"/>
              <a:ext cx="1219277" cy="1058221"/>
              <a:chOff x="5638800" y="848360"/>
              <a:chExt cx="3037840" cy="3037840"/>
            </a:xfrm>
          </p:grpSpPr>
          <p:pic>
            <p:nvPicPr>
              <p:cNvPr id="33" name="Graphic 32" descr="Marker with solid fill">
                <a:extLst>
                  <a:ext uri="{FF2B5EF4-FFF2-40B4-BE49-F238E27FC236}">
                    <a16:creationId xmlns:a16="http://schemas.microsoft.com/office/drawing/2014/main" id="{ED726F0E-C438-61F7-A7E7-44666648041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8800" y="848360"/>
                <a:ext cx="3037840" cy="3037840"/>
              </a:xfrm>
              <a:prstGeom prst="rect">
                <a:avLst/>
              </a:prstGeom>
            </p:spPr>
          </p:pic>
          <p:sp>
            <p:nvSpPr>
              <p:cNvPr id="34" name="Oval 33">
                <a:extLst>
                  <a:ext uri="{FF2B5EF4-FFF2-40B4-BE49-F238E27FC236}">
                    <a16:creationId xmlns:a16="http://schemas.microsoft.com/office/drawing/2014/main" id="{81BC1718-AEC4-5DD9-EB1E-7D353983992B}"/>
                  </a:ext>
                </a:extLst>
              </p:cNvPr>
              <p:cNvSpPr/>
              <p:nvPr/>
            </p:nvSpPr>
            <p:spPr>
              <a:xfrm>
                <a:off x="6622161" y="1403000"/>
                <a:ext cx="1071118" cy="1074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grpSp>
        <p:sp>
          <p:nvSpPr>
            <p:cNvPr id="32" name="TextBox 31">
              <a:extLst>
                <a:ext uri="{FF2B5EF4-FFF2-40B4-BE49-F238E27FC236}">
                  <a16:creationId xmlns:a16="http://schemas.microsoft.com/office/drawing/2014/main" id="{BD7846E6-564A-DE50-04F9-E7EE35B8BFE9}"/>
                </a:ext>
              </a:extLst>
            </p:cNvPr>
            <p:cNvSpPr txBox="1"/>
            <p:nvPr/>
          </p:nvSpPr>
          <p:spPr>
            <a:xfrm>
              <a:off x="1446404" y="5374172"/>
              <a:ext cx="1339213" cy="369332"/>
            </a:xfrm>
            <a:prstGeom prst="rect">
              <a:avLst/>
            </a:prstGeom>
            <a:noFill/>
          </p:spPr>
          <p:txBody>
            <a:bodyPr wrap="non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sz="2131" dirty="0"/>
                <a:t>Asset Finder</a:t>
              </a:r>
            </a:p>
          </p:txBody>
        </p:sp>
      </p:grpSp>
      <p:pic>
        <p:nvPicPr>
          <p:cNvPr id="85" name="Picture 84">
            <a:extLst>
              <a:ext uri="{FF2B5EF4-FFF2-40B4-BE49-F238E27FC236}">
                <a16:creationId xmlns:a16="http://schemas.microsoft.com/office/drawing/2014/main" id="{453A052A-AD8B-429B-8E7A-D5C17709A7E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956956" y="2249461"/>
            <a:ext cx="3604575" cy="2104178"/>
          </a:xfrm>
          <a:prstGeom prst="rect">
            <a:avLst/>
          </a:prstGeom>
        </p:spPr>
      </p:pic>
      <p:sp>
        <p:nvSpPr>
          <p:cNvPr id="87" name="TextBox 86">
            <a:extLst>
              <a:ext uri="{FF2B5EF4-FFF2-40B4-BE49-F238E27FC236}">
                <a16:creationId xmlns:a16="http://schemas.microsoft.com/office/drawing/2014/main" id="{A1A68338-F698-CB5F-3E92-8F619037CF55}"/>
              </a:ext>
            </a:extLst>
          </p:cNvPr>
          <p:cNvSpPr txBox="1"/>
          <p:nvPr/>
        </p:nvSpPr>
        <p:spPr>
          <a:xfrm>
            <a:off x="8904796" y="4436925"/>
            <a:ext cx="1837957" cy="748154"/>
          </a:xfrm>
          <a:prstGeom prst="rect">
            <a:avLst/>
          </a:prstGeom>
          <a:noFill/>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2131" dirty="0"/>
              <a:t>Occupancy Sensing </a:t>
            </a:r>
          </a:p>
        </p:txBody>
      </p:sp>
    </p:spTree>
    <p:extLst>
      <p:ext uri="{BB962C8B-B14F-4D97-AF65-F5344CB8AC3E}">
        <p14:creationId xmlns:p14="http://schemas.microsoft.com/office/powerpoint/2010/main" val="56360750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8845-A72B-865D-DE35-D0492E79FF8C}"/>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a:t>Smart Conference Room</a:t>
            </a:r>
          </a:p>
        </p:txBody>
      </p:sp>
      <p:pic>
        <p:nvPicPr>
          <p:cNvPr id="5" name="Picture 4">
            <a:extLst>
              <a:ext uri="{FF2B5EF4-FFF2-40B4-BE49-F238E27FC236}">
                <a16:creationId xmlns:a16="http://schemas.microsoft.com/office/drawing/2014/main" id="{03023BF1-415A-675F-98B1-6A3CB9D8E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590" y="1473409"/>
            <a:ext cx="10558793" cy="3746860"/>
          </a:xfrm>
          <a:prstGeom prst="rect">
            <a:avLst/>
          </a:prstGeom>
        </p:spPr>
      </p:pic>
    </p:spTree>
    <p:extLst>
      <p:ext uri="{BB962C8B-B14F-4D97-AF65-F5344CB8AC3E}">
        <p14:creationId xmlns:p14="http://schemas.microsoft.com/office/powerpoint/2010/main" val="15959205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4BB4-713D-0AFE-B05C-AA71BD6F0AB9}"/>
              </a:ext>
            </a:extLst>
          </p:cNvPr>
          <p:cNvSpPr>
            <a:spLocks noGrp="1"/>
          </p:cNvSpPr>
          <p:nvPr>
            <p:ph type="title"/>
          </p:nvPr>
        </p:nvSpPr>
        <p:spPr>
          <a:xfrm>
            <a:off x="597117" y="251042"/>
            <a:ext cx="4247414" cy="457849"/>
          </a:xfrm>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a:t>Case Study: Tapa IAQ</a:t>
            </a:r>
          </a:p>
        </p:txBody>
      </p:sp>
      <p:sp>
        <p:nvSpPr>
          <p:cNvPr id="3" name="TextBox 2">
            <a:extLst>
              <a:ext uri="{FF2B5EF4-FFF2-40B4-BE49-F238E27FC236}">
                <a16:creationId xmlns:a16="http://schemas.microsoft.com/office/drawing/2014/main" id="{F94A2AC4-125C-6915-BF42-74DB0CE7D0E5}"/>
              </a:ext>
            </a:extLst>
          </p:cNvPr>
          <p:cNvSpPr txBox="1"/>
          <p:nvPr/>
        </p:nvSpPr>
        <p:spPr>
          <a:xfrm>
            <a:off x="7262068" y="5379049"/>
            <a:ext cx="2076970" cy="202491"/>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716" b="1" dirty="0"/>
              <a:t>©</a:t>
            </a:r>
            <a:r>
              <a:rPr lang="en-US" sz="682" b="1" dirty="0"/>
              <a:t> </a:t>
            </a:r>
            <a:r>
              <a:rPr lang="en-US" sz="682" dirty="0"/>
              <a:t>Tapa Inc, Proprietary &amp; Confidential 2022 </a:t>
            </a:r>
          </a:p>
        </p:txBody>
      </p:sp>
      <p:pic>
        <p:nvPicPr>
          <p:cNvPr id="4" name="Picture 3">
            <a:extLst>
              <a:ext uri="{FF2B5EF4-FFF2-40B4-BE49-F238E27FC236}">
                <a16:creationId xmlns:a16="http://schemas.microsoft.com/office/drawing/2014/main" id="{4FAC9AAA-5F18-FBD1-5324-F960D1174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890" y="978556"/>
            <a:ext cx="4247414" cy="5135021"/>
          </a:xfrm>
          <a:prstGeom prst="rect">
            <a:avLst/>
          </a:prstGeom>
        </p:spPr>
      </p:pic>
      <p:pic>
        <p:nvPicPr>
          <p:cNvPr id="5" name="Picture 4">
            <a:extLst>
              <a:ext uri="{FF2B5EF4-FFF2-40B4-BE49-F238E27FC236}">
                <a16:creationId xmlns:a16="http://schemas.microsoft.com/office/drawing/2014/main" id="{602303B2-8CBF-3FB7-216A-F1BC9E960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858" y="94862"/>
            <a:ext cx="4999304" cy="6018715"/>
          </a:xfrm>
          <a:prstGeom prst="rect">
            <a:avLst/>
          </a:prstGeom>
        </p:spPr>
      </p:pic>
    </p:spTree>
    <p:extLst>
      <p:ext uri="{BB962C8B-B14F-4D97-AF65-F5344CB8AC3E}">
        <p14:creationId xmlns:p14="http://schemas.microsoft.com/office/powerpoint/2010/main" val="32045063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4386-24E7-E94F-F250-124DAC770A84}"/>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a:t>Added Benefit: Energy Efficiency</a:t>
            </a:r>
          </a:p>
        </p:txBody>
      </p:sp>
      <p:pic>
        <p:nvPicPr>
          <p:cNvPr id="4" name="Picture 3" descr="A picture containing sky, outdoor, building, trailer&#10;&#10;Description automatically generated">
            <a:extLst>
              <a:ext uri="{FF2B5EF4-FFF2-40B4-BE49-F238E27FC236}">
                <a16:creationId xmlns:a16="http://schemas.microsoft.com/office/drawing/2014/main" id="{AC2F9359-76AA-5F4B-B8D9-403B5258B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17" y="1095800"/>
            <a:ext cx="4384836" cy="2650890"/>
          </a:xfrm>
          <a:prstGeom prst="rect">
            <a:avLst/>
          </a:prstGeom>
        </p:spPr>
      </p:pic>
      <p:sp>
        <p:nvSpPr>
          <p:cNvPr id="5" name="TextBox 4">
            <a:extLst>
              <a:ext uri="{FF2B5EF4-FFF2-40B4-BE49-F238E27FC236}">
                <a16:creationId xmlns:a16="http://schemas.microsoft.com/office/drawing/2014/main" id="{FF496B20-3A7B-C5BF-83A7-D71C9FD307F1}"/>
              </a:ext>
            </a:extLst>
          </p:cNvPr>
          <p:cNvSpPr txBox="1"/>
          <p:nvPr/>
        </p:nvSpPr>
        <p:spPr>
          <a:xfrm>
            <a:off x="1122684" y="3904880"/>
            <a:ext cx="4384836" cy="1976951"/>
          </a:xfrm>
          <a:prstGeom prst="rect">
            <a:avLst/>
          </a:prstGeom>
          <a:noFill/>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116895" indent="-116895">
              <a:spcAft>
                <a:spcPts val="409"/>
              </a:spcAft>
              <a:buFont typeface="Wingdings" panose="05000000000000000000" pitchFamily="2" charset="2"/>
              <a:buChar char="ü"/>
            </a:pPr>
            <a:r>
              <a:rPr lang="en-US" sz="1364" b="0" dirty="0">
                <a:latin typeface="Calibri" panose="020F0502020204030204" pitchFamily="34" charset="0"/>
                <a:ea typeface="Calibri" panose="020F0502020204030204" pitchFamily="34" charset="0"/>
                <a:cs typeface="Calibri" panose="020F0502020204030204" pitchFamily="34" charset="0"/>
              </a:rPr>
              <a:t>Energy efficiency and IAQ are compatible</a:t>
            </a:r>
          </a:p>
          <a:p>
            <a:pPr marL="116895" indent="-116895">
              <a:spcAft>
                <a:spcPts val="409"/>
              </a:spcAft>
              <a:buFont typeface="Wingdings" panose="05000000000000000000" pitchFamily="2" charset="2"/>
              <a:buChar char="ü"/>
            </a:pPr>
            <a:r>
              <a:rPr lang="en-US" sz="1364" b="0" dirty="0">
                <a:latin typeface="Calibri" panose="020F0502020204030204" pitchFamily="34" charset="0"/>
                <a:ea typeface="Calibri" panose="020F0502020204030204" pitchFamily="34" charset="0"/>
                <a:cs typeface="Calibri" panose="020F0502020204030204" pitchFamily="34" charset="0"/>
              </a:rPr>
              <a:t>Energy savings of 10% to 20% possible and pays for IAQ monitoring system</a:t>
            </a:r>
          </a:p>
          <a:p>
            <a:pPr marL="116895" indent="-116895">
              <a:spcAft>
                <a:spcPts val="409"/>
              </a:spcAft>
              <a:buFont typeface="Wingdings" panose="05000000000000000000" pitchFamily="2" charset="2"/>
              <a:buChar char="ü"/>
            </a:pPr>
            <a:r>
              <a:rPr lang="en-US" sz="1364" b="0" dirty="0">
                <a:latin typeface="Calibri" panose="020F0502020204030204" pitchFamily="34" charset="0"/>
                <a:ea typeface="Calibri" panose="020F0502020204030204" pitchFamily="34" charset="0"/>
                <a:cs typeface="Calibri" panose="020F0502020204030204" pitchFamily="34" charset="0"/>
              </a:rPr>
              <a:t>ASHRAE recommends permanent IAQ Monitoring for demand-based ventilation</a:t>
            </a:r>
          </a:p>
          <a:p>
            <a:pPr marL="116895" indent="-116895">
              <a:spcAft>
                <a:spcPts val="409"/>
              </a:spcAft>
              <a:buFont typeface="Wingdings" panose="05000000000000000000" pitchFamily="2" charset="2"/>
              <a:buChar char="ü"/>
            </a:pPr>
            <a:r>
              <a:rPr lang="en-US" sz="1364" b="0" dirty="0">
                <a:latin typeface="Calibri" panose="020F0502020204030204" pitchFamily="34" charset="0"/>
                <a:ea typeface="Calibri" panose="020F0502020204030204" pitchFamily="34" charset="0"/>
                <a:cs typeface="Calibri" panose="020F0502020204030204" pitchFamily="34" charset="0"/>
              </a:rPr>
              <a:t>IAQ monitoring can help earn and keep certifications such as LEED</a:t>
            </a:r>
          </a:p>
          <a:p>
            <a:pPr marL="116895" indent="-116895">
              <a:spcAft>
                <a:spcPts val="409"/>
              </a:spcAft>
              <a:buFont typeface="Wingdings" panose="05000000000000000000" pitchFamily="2" charset="2"/>
              <a:buChar char="ü"/>
            </a:pPr>
            <a:r>
              <a:rPr lang="en-US" sz="1364" b="0" dirty="0">
                <a:latin typeface="Calibri" panose="020F0502020204030204" pitchFamily="34" charset="0"/>
                <a:ea typeface="Calibri" panose="020F0502020204030204" pitchFamily="34" charset="0"/>
                <a:cs typeface="Calibri" panose="020F0502020204030204" pitchFamily="34" charset="0"/>
              </a:rPr>
              <a:t>IAQ trending information drives adjustments</a:t>
            </a:r>
          </a:p>
        </p:txBody>
      </p:sp>
      <p:graphicFrame>
        <p:nvGraphicFramePr>
          <p:cNvPr id="6" name="Table 5">
            <a:extLst>
              <a:ext uri="{FF2B5EF4-FFF2-40B4-BE49-F238E27FC236}">
                <a16:creationId xmlns:a16="http://schemas.microsoft.com/office/drawing/2014/main" id="{321B3027-F3EB-5A3B-A430-32A3704C1B8D}"/>
              </a:ext>
            </a:extLst>
          </p:cNvPr>
          <p:cNvGraphicFramePr>
            <a:graphicFrameLocks noGrp="1"/>
          </p:cNvGraphicFramePr>
          <p:nvPr/>
        </p:nvGraphicFramePr>
        <p:xfrm>
          <a:off x="6165685" y="987023"/>
          <a:ext cx="4515803" cy="4869440"/>
        </p:xfrm>
        <a:graphic>
          <a:graphicData uri="http://schemas.openxmlformats.org/drawingml/2006/table">
            <a:tbl>
              <a:tblPr/>
              <a:tblGrid>
                <a:gridCol w="4515803">
                  <a:extLst>
                    <a:ext uri="{9D8B030D-6E8A-4147-A177-3AD203B41FA5}">
                      <a16:colId xmlns:a16="http://schemas.microsoft.com/office/drawing/2014/main" val="3625226409"/>
                    </a:ext>
                  </a:extLst>
                </a:gridCol>
              </a:tblGrid>
              <a:tr h="4869440">
                <a:tc>
                  <a:txBody>
                    <a:bodyPr/>
                    <a:lstStyle/>
                    <a:p>
                      <a:pPr algn="l">
                        <a:lnSpc>
                          <a:spcPct val="150000"/>
                        </a:lnSpc>
                      </a:pPr>
                      <a:r>
                        <a:rPr lang="en-US" sz="1600" dirty="0">
                          <a:solidFill>
                            <a:srgbClr val="000000"/>
                          </a:solidFill>
                          <a:effectLst/>
                          <a:latin typeface="calibri" panose="020F0502020204030204" pitchFamily="34" charset="0"/>
                        </a:rPr>
                        <a:t>Tapa's Indoor Air Quality (IAQ) monitoring solution determined that a sequencing issue was causing an outside air fan to run longer than it should have, and it was filling the air handling rooms with warm moist air. With adjustments made, IAQ monitoring not only helped save energy costs but also prevented a potential mold build-up.</a:t>
                      </a:r>
                    </a:p>
                    <a:p>
                      <a:pPr algn="l">
                        <a:lnSpc>
                          <a:spcPct val="150000"/>
                        </a:lnSpc>
                      </a:pPr>
                      <a:br>
                        <a:rPr lang="en-US" sz="1600" dirty="0">
                          <a:solidFill>
                            <a:srgbClr val="202020"/>
                          </a:solidFill>
                          <a:effectLst/>
                          <a:latin typeface="Arial" panose="020B0604020202020204" pitchFamily="34" charset="0"/>
                        </a:rPr>
                      </a:br>
                      <a:r>
                        <a:rPr lang="en-US" sz="1600" dirty="0">
                          <a:solidFill>
                            <a:srgbClr val="000000"/>
                          </a:solidFill>
                          <a:effectLst/>
                          <a:latin typeface="calibri" panose="020F0502020204030204" pitchFamily="34" charset="0"/>
                        </a:rPr>
                        <a:t>Additionally, Tapa's IAQ monitoring solution determined that carbon dioxide (CO</a:t>
                      </a:r>
                      <a:r>
                        <a:rPr lang="en-US" sz="1600" baseline="-25000" dirty="0">
                          <a:solidFill>
                            <a:srgbClr val="000000"/>
                          </a:solidFill>
                          <a:effectLst/>
                          <a:latin typeface="calibri" panose="020F0502020204030204" pitchFamily="34" charset="0"/>
                        </a:rPr>
                        <a:t>2</a:t>
                      </a:r>
                      <a:r>
                        <a:rPr lang="en-US" sz="1600" dirty="0">
                          <a:solidFill>
                            <a:srgbClr val="000000"/>
                          </a:solidFill>
                          <a:effectLst/>
                          <a:latin typeface="calibri" panose="020F0502020204030204" pitchFamily="34" charset="0"/>
                        </a:rPr>
                        <a:t>) levels never approached the threshold of 600 ppm. Therefore, the building was able to reduce the amount of fresh air and save additional energy costs.</a:t>
                      </a:r>
                      <a:endParaRPr lang="en-US" sz="1600" dirty="0">
                        <a:solidFill>
                          <a:srgbClr val="202020"/>
                        </a:solidFill>
                        <a:effectLst/>
                        <a:latin typeface="Arial" panose="020B0604020202020204" pitchFamily="34" charset="0"/>
                      </a:endParaRPr>
                    </a:p>
                  </a:txBody>
                  <a:tcPr marL="93518" marR="93518" marT="0" marB="46759">
                    <a:lnL>
                      <a:noFill/>
                    </a:lnL>
                    <a:lnR>
                      <a:noFill/>
                    </a:lnR>
                    <a:lnT>
                      <a:noFill/>
                    </a:lnT>
                    <a:lnB>
                      <a:noFill/>
                    </a:lnB>
                  </a:tcPr>
                </a:tc>
                <a:extLst>
                  <a:ext uri="{0D108BD9-81ED-4DB2-BD59-A6C34878D82A}">
                    <a16:rowId xmlns:a16="http://schemas.microsoft.com/office/drawing/2014/main" val="423387575"/>
                  </a:ext>
                </a:extLst>
              </a:tr>
            </a:tbl>
          </a:graphicData>
        </a:graphic>
      </p:graphicFrame>
    </p:spTree>
    <p:extLst>
      <p:ext uri="{BB962C8B-B14F-4D97-AF65-F5344CB8AC3E}">
        <p14:creationId xmlns:p14="http://schemas.microsoft.com/office/powerpoint/2010/main" val="284323879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E28D7-1E53-E0A4-64EB-1CCBA39EAD03}"/>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a:t>Tapa Solutions</a:t>
            </a:r>
          </a:p>
        </p:txBody>
      </p:sp>
      <p:pic>
        <p:nvPicPr>
          <p:cNvPr id="45" name="Picture 44">
            <a:extLst>
              <a:ext uri="{FF2B5EF4-FFF2-40B4-BE49-F238E27FC236}">
                <a16:creationId xmlns:a16="http://schemas.microsoft.com/office/drawing/2014/main" id="{EAD8082E-8800-1BAD-6675-EA6E67C9E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755" y="1083002"/>
            <a:ext cx="8640148" cy="4968658"/>
          </a:xfrm>
          <a:prstGeom prst="rect">
            <a:avLst/>
          </a:prstGeom>
        </p:spPr>
      </p:pic>
    </p:spTree>
    <p:extLst>
      <p:ext uri="{BB962C8B-B14F-4D97-AF65-F5344CB8AC3E}">
        <p14:creationId xmlns:p14="http://schemas.microsoft.com/office/powerpoint/2010/main" val="36305489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7EC8-68DE-C53A-39AD-ACDE3B2FA2BD}"/>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a:t>District Center 555</a:t>
            </a:r>
          </a:p>
        </p:txBody>
      </p:sp>
      <p:pic>
        <p:nvPicPr>
          <p:cNvPr id="3" name="Picture 2">
            <a:extLst>
              <a:ext uri="{FF2B5EF4-FFF2-40B4-BE49-F238E27FC236}">
                <a16:creationId xmlns:a16="http://schemas.microsoft.com/office/drawing/2014/main" id="{0271BBD8-F71B-814E-EC51-3466CEAA59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71" r="10129"/>
          <a:stretch/>
        </p:blipFill>
        <p:spPr bwMode="auto">
          <a:xfrm>
            <a:off x="1234742" y="1942305"/>
            <a:ext cx="2237720" cy="2237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rawing, table&#10;&#10;Description automatically generated">
            <a:extLst>
              <a:ext uri="{FF2B5EF4-FFF2-40B4-BE49-F238E27FC236}">
                <a16:creationId xmlns:a16="http://schemas.microsoft.com/office/drawing/2014/main" id="{3E38BC6B-A734-EA13-5E51-FB788D001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439" y="2100311"/>
            <a:ext cx="1624955" cy="718003"/>
          </a:xfrm>
          <a:prstGeom prst="rect">
            <a:avLst/>
          </a:prstGeom>
        </p:spPr>
      </p:pic>
      <p:pic>
        <p:nvPicPr>
          <p:cNvPr id="5" name="Picture 4">
            <a:extLst>
              <a:ext uri="{FF2B5EF4-FFF2-40B4-BE49-F238E27FC236}">
                <a16:creationId xmlns:a16="http://schemas.microsoft.com/office/drawing/2014/main" id="{04A8BAEA-D304-11CC-1015-06E62021F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762" y="4436064"/>
            <a:ext cx="1840126" cy="1020933"/>
          </a:xfrm>
          <a:prstGeom prst="rect">
            <a:avLst/>
          </a:prstGeom>
        </p:spPr>
      </p:pic>
      <p:sp>
        <p:nvSpPr>
          <p:cNvPr id="6" name="Rectangle 5">
            <a:extLst>
              <a:ext uri="{FF2B5EF4-FFF2-40B4-BE49-F238E27FC236}">
                <a16:creationId xmlns:a16="http://schemas.microsoft.com/office/drawing/2014/main" id="{8DC558C0-D866-7F47-09A7-B09019FC77F2}"/>
              </a:ext>
            </a:extLst>
          </p:cNvPr>
          <p:cNvSpPr/>
          <p:nvPr/>
        </p:nvSpPr>
        <p:spPr>
          <a:xfrm>
            <a:off x="7264749" y="3891404"/>
            <a:ext cx="3246614" cy="2482722"/>
          </a:xfrm>
          <a:prstGeom prst="rect">
            <a:avLst/>
          </a:prstGeom>
        </p:spPr>
        <p:txBody>
          <a:bodyPr vert="horz" lIns="62345" tIns="31173" rIns="62345" bIns="31173" rtlCol="0">
            <a:norm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R="0" lvl="0" algn="ctr" fontAlgn="auto">
              <a:lnSpc>
                <a:spcPct val="90000"/>
              </a:lnSpc>
              <a:spcBef>
                <a:spcPts val="0"/>
              </a:spcBef>
              <a:spcAft>
                <a:spcPts val="409"/>
              </a:spcAft>
              <a:buClrTx/>
              <a:buSzTx/>
              <a:tabLst/>
              <a:defRPr/>
            </a:pPr>
            <a:r>
              <a:rPr kumimoji="0" lang="en-US" sz="1909" b="0" i="0" u="none" strike="noStrike" cap="none" spc="0" normalizeH="0" baseline="0" noProof="0" dirty="0">
                <a:ln>
                  <a:noFill/>
                </a:ln>
                <a:effectLst/>
                <a:uLnTx/>
                <a:uFillTx/>
              </a:rPr>
              <a:t>A Better Buildings showcase project, District Center is a first of its kind commercial office </a:t>
            </a:r>
            <a:r>
              <a:rPr lang="en-US" sz="1909" dirty="0"/>
              <a:t>“</a:t>
            </a:r>
            <a:r>
              <a:rPr lang="en-US" sz="1909" b="1" dirty="0"/>
              <a:t>Smart Building</a:t>
            </a:r>
            <a:r>
              <a:rPr lang="en-US" sz="1909" dirty="0"/>
              <a:t>” </a:t>
            </a:r>
            <a:r>
              <a:rPr kumimoji="0" lang="en-US" sz="1909" b="0" i="0" u="none" strike="noStrike" cap="none" spc="0" normalizeH="0" baseline="0" noProof="0" dirty="0">
                <a:ln>
                  <a:noFill/>
                </a:ln>
                <a:effectLst/>
                <a:uLnTx/>
                <a:uFillTx/>
              </a:rPr>
              <a:t>with capability for smart tenant solutions, such as apps for personal control of lighting, HVAC, access control, and more.</a:t>
            </a:r>
          </a:p>
        </p:txBody>
      </p:sp>
      <p:pic>
        <p:nvPicPr>
          <p:cNvPr id="7" name="Picture 6" descr="A close up of a sign&#10;&#10;Description automatically generated">
            <a:extLst>
              <a:ext uri="{FF2B5EF4-FFF2-40B4-BE49-F238E27FC236}">
                <a16:creationId xmlns:a16="http://schemas.microsoft.com/office/drawing/2014/main" id="{F52220E5-9ECB-D75E-73E0-3D6A7DF5E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291" y="4441871"/>
            <a:ext cx="977159" cy="1200206"/>
          </a:xfrm>
          <a:prstGeom prst="rect">
            <a:avLst/>
          </a:prstGeom>
        </p:spPr>
      </p:pic>
      <p:sp>
        <p:nvSpPr>
          <p:cNvPr id="8" name="Rectangle 7">
            <a:extLst>
              <a:ext uri="{FF2B5EF4-FFF2-40B4-BE49-F238E27FC236}">
                <a16:creationId xmlns:a16="http://schemas.microsoft.com/office/drawing/2014/main" id="{6602D27D-F993-7ABE-AC70-A2EEC3DD90FB}"/>
              </a:ext>
            </a:extLst>
          </p:cNvPr>
          <p:cNvSpPr/>
          <p:nvPr/>
        </p:nvSpPr>
        <p:spPr>
          <a:xfrm>
            <a:off x="3732116" y="4355195"/>
            <a:ext cx="35566" cy="128523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pic>
        <p:nvPicPr>
          <p:cNvPr id="9" name="Picture 8" descr="A close up of a sign&#10;&#10;Description automatically generated">
            <a:extLst>
              <a:ext uri="{FF2B5EF4-FFF2-40B4-BE49-F238E27FC236}">
                <a16:creationId xmlns:a16="http://schemas.microsoft.com/office/drawing/2014/main" id="{625EF3BB-A30C-33A9-962A-E1F97F245D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770" y="4673264"/>
            <a:ext cx="1474329" cy="547664"/>
          </a:xfrm>
          <a:prstGeom prst="rect">
            <a:avLst/>
          </a:prstGeom>
        </p:spPr>
      </p:pic>
      <p:pic>
        <p:nvPicPr>
          <p:cNvPr id="10" name="Picture 9" descr="Image result for metlife logo">
            <a:extLst>
              <a:ext uri="{FF2B5EF4-FFF2-40B4-BE49-F238E27FC236}">
                <a16:creationId xmlns:a16="http://schemas.microsoft.com/office/drawing/2014/main" id="{8B617EF3-1262-31DD-38AD-FCDE3FBC15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5945" y="3023039"/>
            <a:ext cx="1836680" cy="12222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7504447-D08E-88E6-258E-322AF2F03901}"/>
              </a:ext>
            </a:extLst>
          </p:cNvPr>
          <p:cNvSpPr/>
          <p:nvPr/>
        </p:nvSpPr>
        <p:spPr>
          <a:xfrm rot="16200000">
            <a:off x="3558791" y="1731051"/>
            <a:ext cx="31172" cy="528116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12" name="Rectangle 11">
            <a:extLst>
              <a:ext uri="{FF2B5EF4-FFF2-40B4-BE49-F238E27FC236}">
                <a16:creationId xmlns:a16="http://schemas.microsoft.com/office/drawing/2014/main" id="{47BFCF7C-1179-DFD8-BA2C-CC2F79C41057}"/>
              </a:ext>
            </a:extLst>
          </p:cNvPr>
          <p:cNvSpPr/>
          <p:nvPr/>
        </p:nvSpPr>
        <p:spPr>
          <a:xfrm rot="16200000" flipH="1">
            <a:off x="5027261" y="1938175"/>
            <a:ext cx="31172" cy="217245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pic>
        <p:nvPicPr>
          <p:cNvPr id="34" name="Picture 33">
            <a:extLst>
              <a:ext uri="{FF2B5EF4-FFF2-40B4-BE49-F238E27FC236}">
                <a16:creationId xmlns:a16="http://schemas.microsoft.com/office/drawing/2014/main" id="{8F118AE3-07EF-1607-4FCC-7DFBD6C4E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5706" y="977465"/>
            <a:ext cx="5098526" cy="2522215"/>
          </a:xfrm>
          <a:prstGeom prst="rect">
            <a:avLst/>
          </a:prstGeom>
        </p:spPr>
      </p:pic>
    </p:spTree>
    <p:extLst>
      <p:ext uri="{BB962C8B-B14F-4D97-AF65-F5344CB8AC3E}">
        <p14:creationId xmlns:p14="http://schemas.microsoft.com/office/powerpoint/2010/main" val="26955117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FC5A-8E76-6088-FFFF-8C2328347766}"/>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r>
              <a:rPr lang="en-US" dirty="0" err="1"/>
              <a:t>Sherlynd</a:t>
            </a:r>
            <a:r>
              <a:rPr lang="en-US" dirty="0"/>
              <a:t> Baptist Church</a:t>
            </a:r>
          </a:p>
        </p:txBody>
      </p:sp>
      <p:pic>
        <p:nvPicPr>
          <p:cNvPr id="3" name="Picture 2" descr="Graphical user interface, website&#10;&#10;Description automatically generated">
            <a:extLst>
              <a:ext uri="{FF2B5EF4-FFF2-40B4-BE49-F238E27FC236}">
                <a16:creationId xmlns:a16="http://schemas.microsoft.com/office/drawing/2014/main" id="{16281133-56CD-DDAF-3F2B-014F044C3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086" y="1209688"/>
            <a:ext cx="6111768" cy="3740728"/>
          </a:xfrm>
          <a:prstGeom prst="rect">
            <a:avLst/>
          </a:prstGeom>
        </p:spPr>
      </p:pic>
      <p:sp>
        <p:nvSpPr>
          <p:cNvPr id="4" name="Rectangle 3">
            <a:extLst>
              <a:ext uri="{FF2B5EF4-FFF2-40B4-BE49-F238E27FC236}">
                <a16:creationId xmlns:a16="http://schemas.microsoft.com/office/drawing/2014/main" id="{3F8B9852-6F57-ED4D-D4BA-3F237C3F4A5B}"/>
              </a:ext>
            </a:extLst>
          </p:cNvPr>
          <p:cNvSpPr/>
          <p:nvPr/>
        </p:nvSpPr>
        <p:spPr>
          <a:xfrm>
            <a:off x="7258575" y="1506944"/>
            <a:ext cx="2489751" cy="157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endParaRPr lang="en-US" sz="2131"/>
          </a:p>
        </p:txBody>
      </p:sp>
      <p:sp>
        <p:nvSpPr>
          <p:cNvPr id="5" name="TextBox 4">
            <a:extLst>
              <a:ext uri="{FF2B5EF4-FFF2-40B4-BE49-F238E27FC236}">
                <a16:creationId xmlns:a16="http://schemas.microsoft.com/office/drawing/2014/main" id="{84B2DB74-CEFE-2FA8-CABF-76B069F9C829}"/>
              </a:ext>
            </a:extLst>
          </p:cNvPr>
          <p:cNvSpPr txBox="1"/>
          <p:nvPr/>
        </p:nvSpPr>
        <p:spPr>
          <a:xfrm>
            <a:off x="8529911" y="4132133"/>
            <a:ext cx="1725258" cy="931665"/>
          </a:xfrm>
          <a:prstGeom prst="rect">
            <a:avLst/>
          </a:prstGeom>
          <a:noFill/>
        </p:spPr>
        <p:txBody>
          <a:bodyPr wrap="square" rtlCol="0">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US" sz="1909" dirty="0" err="1"/>
              <a:t>Sherlynd</a:t>
            </a:r>
            <a:r>
              <a:rPr lang="en-US" sz="1909" dirty="0"/>
              <a:t> Baptist Church</a:t>
            </a:r>
            <a:endParaRPr lang="en-US" sz="3682" dirty="0"/>
          </a:p>
          <a:p>
            <a:pPr algn="ctr"/>
            <a:r>
              <a:rPr lang="en-US" sz="1636" dirty="0"/>
              <a:t>Lyndhurst VA</a:t>
            </a:r>
          </a:p>
        </p:txBody>
      </p:sp>
      <p:pic>
        <p:nvPicPr>
          <p:cNvPr id="6" name="Picture 12" descr="SherLynd Baptist Church – Harman Construction">
            <a:extLst>
              <a:ext uri="{FF2B5EF4-FFF2-40B4-BE49-F238E27FC236}">
                <a16:creationId xmlns:a16="http://schemas.microsoft.com/office/drawing/2014/main" id="{0191A62F-99FF-D746-6EEC-3B4BB8DA8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854" y="1755789"/>
            <a:ext cx="3947732" cy="216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32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9312479" cy="1266235"/>
          </a:xfrm>
        </p:spPr>
        <p:txBody>
          <a:bodyPr/>
          <a:lstStyle/>
          <a:p>
            <a:r>
              <a:rPr lang="en-US" b="1" dirty="0"/>
              <a:t>3.  Administrative </a:t>
            </a:r>
            <a:br>
              <a:rPr lang="en-US" dirty="0"/>
            </a:br>
            <a:r>
              <a:rPr lang="en-US" altLang="en-US" sz="2800" dirty="0"/>
              <a:t>Bob Allan</a:t>
            </a:r>
            <a:r>
              <a:rPr lang="en-US" sz="2800" dirty="0"/>
              <a:t> (NAVCO, Inc.)</a:t>
            </a:r>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5695950" y="2330451"/>
            <a:ext cx="5751513" cy="2355849"/>
          </a:xfrm>
        </p:spPr>
        <p:txBody>
          <a:bodyPr>
            <a:normAutofit/>
          </a:bodyPr>
          <a:lstStyle/>
          <a:p>
            <a:pPr marL="0" indent="0">
              <a:buNone/>
            </a:pPr>
            <a:r>
              <a:rPr lang="en-US" dirty="0"/>
              <a:t>Motion to approve past IBC Minutes November 10, 2022</a:t>
            </a:r>
          </a:p>
          <a:p>
            <a:pPr marL="0" indent="0">
              <a:buNone/>
            </a:pP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7" name="Picture 6">
            <a:extLst>
              <a:ext uri="{FF2B5EF4-FFF2-40B4-BE49-F238E27FC236}">
                <a16:creationId xmlns:a16="http://schemas.microsoft.com/office/drawing/2014/main" id="{926718CD-9DAD-4A35-871D-880B7A9D458D}"/>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324669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59DBA7-94C2-2F4F-D8D3-3F935CF4DBC2}"/>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Review specific applications</a:t>
            </a:r>
            <a:endParaRPr lang="en-US" dirty="0"/>
          </a:p>
        </p:txBody>
      </p:sp>
      <p:pic>
        <p:nvPicPr>
          <p:cNvPr id="2" name="Picture 3">
            <a:extLst>
              <a:ext uri="{FF2B5EF4-FFF2-40B4-BE49-F238E27FC236}">
                <a16:creationId xmlns:a16="http://schemas.microsoft.com/office/drawing/2014/main" id="{A7D7403A-8126-4D01-863E-5348D7472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5">
            <a:extLst>
              <a:ext uri="{FF2B5EF4-FFF2-40B4-BE49-F238E27FC236}">
                <a16:creationId xmlns:a16="http://schemas.microsoft.com/office/drawing/2014/main" id="{9D8FB198-08D0-495C-ABF4-46204980FC7F}"/>
              </a:ext>
            </a:extLst>
          </p:cNvPr>
          <p:cNvSpPr txBox="1">
            <a:spLocks/>
          </p:cNvSpPr>
          <p:nvPr/>
        </p:nvSpPr>
        <p:spPr bwMode="auto">
          <a:xfrm>
            <a:off x="1242985" y="1136321"/>
            <a:ext cx="7151716" cy="4565756"/>
          </a:xfrm>
          <a:prstGeom prst="rect">
            <a:avLst/>
          </a:prstGeom>
          <a:noFill/>
          <a:ln>
            <a:noFill/>
          </a:ln>
        </p:spPr>
        <p:txBody>
          <a:bodyPr lIns="146304" tIns="73152" rIns="146304" bIns="73152"/>
          <a:lst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a:lstStyle>
          <a:p>
            <a:pPr>
              <a:defRPr/>
            </a:pPr>
            <a:r>
              <a:rPr lang="en-US" altLang="en-US" sz="2300" b="0" kern="0" dirty="0"/>
              <a:t>District Center-</a:t>
            </a:r>
          </a:p>
          <a:p>
            <a:pPr lvl="1">
              <a:defRPr/>
            </a:pPr>
            <a:r>
              <a:rPr lang="en-US" altLang="en-US" sz="2300" b="0" kern="0" dirty="0"/>
              <a:t>Whole single pain of glass but what is in it for the tenants</a:t>
            </a:r>
          </a:p>
          <a:p>
            <a:pPr>
              <a:defRPr/>
            </a:pPr>
            <a:r>
              <a:rPr lang="en-US" altLang="en-US" sz="2300" b="0" kern="0" dirty="0"/>
              <a:t>101 Constitution</a:t>
            </a:r>
          </a:p>
          <a:p>
            <a:pPr lvl="1">
              <a:defRPr/>
            </a:pPr>
            <a:r>
              <a:rPr lang="en-US" altLang="en-US" sz="2300" b="0" kern="0" dirty="0"/>
              <a:t>Air quality install</a:t>
            </a:r>
          </a:p>
          <a:p>
            <a:pPr lvl="1">
              <a:defRPr/>
            </a:pPr>
            <a:r>
              <a:rPr lang="en-US" altLang="en-US" sz="2300" b="0" kern="0" dirty="0"/>
              <a:t>Found energy savings</a:t>
            </a:r>
          </a:p>
          <a:p>
            <a:pPr>
              <a:defRPr/>
            </a:pPr>
            <a:r>
              <a:rPr lang="en-US" altLang="en-US" sz="2300" b="0" kern="0" dirty="0"/>
              <a:t>Church</a:t>
            </a:r>
          </a:p>
          <a:p>
            <a:pPr lvl="1">
              <a:defRPr/>
            </a:pPr>
            <a:r>
              <a:rPr lang="en-US" altLang="en-US" sz="2300" b="0" kern="0" dirty="0"/>
              <a:t>Allows for more complex control at a fraction of the cost</a:t>
            </a:r>
          </a:p>
        </p:txBody>
      </p:sp>
    </p:spTree>
    <p:extLst>
      <p:ext uri="{BB962C8B-B14F-4D97-AF65-F5344CB8AC3E}">
        <p14:creationId xmlns:p14="http://schemas.microsoft.com/office/powerpoint/2010/main" val="272285289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38198E-0E0A-1A31-746C-DF7D68ED1582}"/>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Discuss conductivity and interoperability.</a:t>
            </a:r>
            <a:endParaRPr lang="en-US" dirty="0"/>
          </a:p>
        </p:txBody>
      </p:sp>
      <p:pic>
        <p:nvPicPr>
          <p:cNvPr id="2" name="Picture 3">
            <a:extLst>
              <a:ext uri="{FF2B5EF4-FFF2-40B4-BE49-F238E27FC236}">
                <a16:creationId xmlns:a16="http://schemas.microsoft.com/office/drawing/2014/main" id="{7062AC51-5597-4E12-851C-A9B8C88F0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24" y="988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5">
            <a:extLst>
              <a:ext uri="{FF2B5EF4-FFF2-40B4-BE49-F238E27FC236}">
                <a16:creationId xmlns:a16="http://schemas.microsoft.com/office/drawing/2014/main" id="{1CB28EA9-36D9-48DF-963C-6F9EEA082A96}"/>
              </a:ext>
            </a:extLst>
          </p:cNvPr>
          <p:cNvSpPr txBox="1">
            <a:spLocks/>
          </p:cNvSpPr>
          <p:nvPr/>
        </p:nvSpPr>
        <p:spPr bwMode="auto">
          <a:xfrm>
            <a:off x="333694" y="1136320"/>
            <a:ext cx="11434974" cy="4421855"/>
          </a:xfrm>
          <a:prstGeom prst="rect">
            <a:avLst/>
          </a:prstGeom>
          <a:noFill/>
          <a:ln>
            <a:noFill/>
          </a:ln>
        </p:spPr>
        <p:txBody>
          <a:bodyPr lIns="146304" tIns="73152" rIns="146304" bIns="73152"/>
          <a:lstStyle>
            <a:lvl1pPr marL="285750" indent="-285750" algn="l" rtl="0" eaLnBrk="0" fontAlgn="base" hangingPunct="0">
              <a:spcBef>
                <a:spcPct val="50000"/>
              </a:spcBef>
              <a:spcAft>
                <a:spcPct val="0"/>
              </a:spcAft>
              <a:buClr>
                <a:schemeClr val="tx1"/>
              </a:buClr>
              <a:buFont typeface="Times New Roman" panose="02020603050405020304" pitchFamily="18" charset="0"/>
              <a:buChar char="•"/>
              <a:defRPr sz="3200">
                <a:solidFill>
                  <a:schemeClr val="tx1"/>
                </a:solidFill>
                <a:latin typeface="+mn-lt"/>
                <a:ea typeface="+mn-ea"/>
                <a:cs typeface="+mn-cs"/>
              </a:defRPr>
            </a:lvl1pPr>
            <a:lvl2pPr marL="514350" indent="-225425" algn="l" rtl="0" eaLnBrk="0" fontAlgn="base" hangingPunct="0">
              <a:spcBef>
                <a:spcPct val="30000"/>
              </a:spcBef>
              <a:spcAft>
                <a:spcPct val="0"/>
              </a:spcAft>
              <a:buClr>
                <a:schemeClr val="tx1"/>
              </a:buClr>
              <a:buFont typeface="Times New Roman" panose="02020603050405020304" pitchFamily="18" charset="0"/>
              <a:buChar char="-"/>
              <a:defRPr sz="2900">
                <a:solidFill>
                  <a:schemeClr val="tx1"/>
                </a:solidFill>
                <a:latin typeface="+mn-lt"/>
              </a:defRPr>
            </a:lvl2pPr>
            <a:lvl3pPr marL="741363" indent="-225425"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969963" indent="-225425" algn="l" rtl="0" eaLnBrk="0" fontAlgn="base" hangingPunct="0">
              <a:spcBef>
                <a:spcPct val="30000"/>
              </a:spcBef>
              <a:spcAft>
                <a:spcPct val="0"/>
              </a:spcAft>
              <a:buClr>
                <a:schemeClr val="tx1"/>
              </a:buClr>
              <a:buFont typeface="Times New Roman" panose="02020603050405020304" pitchFamily="18" charset="0"/>
              <a:buChar char="-"/>
              <a:defRPr sz="2200">
                <a:solidFill>
                  <a:schemeClr val="tx1"/>
                </a:solidFill>
                <a:latin typeface="+mn-lt"/>
              </a:defRPr>
            </a:lvl4pPr>
            <a:lvl5pPr marL="1169988" indent="-196850" algn="l" rtl="0" eaLnBrk="0" fontAlgn="base" hangingPunct="0">
              <a:spcBef>
                <a:spcPct val="30000"/>
              </a:spcBef>
              <a:spcAft>
                <a:spcPct val="0"/>
              </a:spcAft>
              <a:buClr>
                <a:schemeClr val="tx1"/>
              </a:buClr>
              <a:buFont typeface="Times New Roman" panose="02020603050405020304" pitchFamily="18" charset="0"/>
              <a:buChar char="-"/>
              <a:defRPr sz="2100">
                <a:solidFill>
                  <a:schemeClr val="tx1"/>
                </a:solidFill>
                <a:latin typeface="+mn-lt"/>
              </a:defRPr>
            </a:lvl5pPr>
            <a:lvl6pPr marL="1841754"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6pPr>
            <a:lvl7pPr marL="251233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7pPr>
            <a:lvl8pPr marL="3182906"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8pPr>
            <a:lvl9pPr marL="3853480" indent="-197914" algn="l" rtl="0" fontAlgn="base">
              <a:spcBef>
                <a:spcPct val="30000"/>
              </a:spcBef>
              <a:spcAft>
                <a:spcPct val="0"/>
              </a:spcAft>
              <a:buClr>
                <a:schemeClr val="tx1"/>
              </a:buClr>
              <a:buFont typeface="Times New Roman" pitchFamily="18" charset="0"/>
              <a:buChar char="-"/>
              <a:defRPr sz="2100">
                <a:solidFill>
                  <a:schemeClr val="tx1"/>
                </a:solidFill>
                <a:latin typeface="+mn-lt"/>
              </a:defRPr>
            </a:lvl9pPr>
          </a:lstStyle>
          <a:p>
            <a:pPr>
              <a:defRPr/>
            </a:pPr>
            <a:r>
              <a:rPr lang="en-US" altLang="en-US" sz="2000" b="0" kern="0" dirty="0"/>
              <a:t>It is vital to partner with a team you trust and to engage the controls team ahead of the finalized design.  </a:t>
            </a:r>
          </a:p>
          <a:p>
            <a:pPr lvl="1">
              <a:defRPr/>
            </a:pPr>
            <a:r>
              <a:rPr lang="en-US" altLang="en-US" sz="2000" b="0" kern="0" dirty="0"/>
              <a:t>You need to be able to trust them on technology and price </a:t>
            </a:r>
          </a:p>
          <a:p>
            <a:pPr lvl="1">
              <a:defRPr/>
            </a:pPr>
            <a:r>
              <a:rPr lang="en-US" altLang="en-US" sz="2000" b="0" kern="0" dirty="0"/>
              <a:t>They can usually save a significant cost by recommending systems that work better together or are more efficient at a lower cost.</a:t>
            </a:r>
          </a:p>
          <a:p>
            <a:pPr lvl="1">
              <a:defRPr/>
            </a:pPr>
            <a:r>
              <a:rPr lang="en-US" altLang="en-US" sz="2000" b="0" kern="0" dirty="0"/>
              <a:t>Think about life cycle costs when considering value engineering.</a:t>
            </a:r>
          </a:p>
          <a:p>
            <a:pPr lvl="1">
              <a:defRPr/>
            </a:pPr>
            <a:r>
              <a:rPr lang="en-US" altLang="en-US" sz="2000" b="0" kern="0" dirty="0"/>
              <a:t>not combining the lighting and HVAC may save you $20-$100K upfront, but how long would it take to make that up when DOE proved that you save at least 6% by connecting the two systems.</a:t>
            </a:r>
          </a:p>
          <a:p>
            <a:pPr lvl="1">
              <a:defRPr/>
            </a:pPr>
            <a:r>
              <a:rPr lang="en-US" altLang="en-US" sz="2000" b="0" kern="0" dirty="0"/>
              <a:t>Make sure the program is actually implemented and the system tuned over time</a:t>
            </a:r>
          </a:p>
          <a:p>
            <a:pPr lvl="1">
              <a:defRPr/>
            </a:pPr>
            <a:r>
              <a:rPr lang="en-US" altLang="en-US" sz="2000" b="0" kern="0" dirty="0"/>
              <a:t>MASTER SPECS ARE A MUST</a:t>
            </a:r>
          </a:p>
          <a:p>
            <a:pPr lvl="2">
              <a:defRPr/>
            </a:pPr>
            <a:r>
              <a:rPr lang="en-US" altLang="en-US" sz="2000" b="0" kern="0" dirty="0"/>
              <a:t>I have seen countless projects that were designed and implemented well on day one only to be undermined every time there it Tenant Improvement  work </a:t>
            </a:r>
          </a:p>
        </p:txBody>
      </p:sp>
    </p:spTree>
    <p:extLst>
      <p:ext uri="{BB962C8B-B14F-4D97-AF65-F5344CB8AC3E}">
        <p14:creationId xmlns:p14="http://schemas.microsoft.com/office/powerpoint/2010/main" val="42931306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928B673-26C2-FC9C-B1AB-E6317F79D922}"/>
              </a:ext>
            </a:extLst>
          </p:cNvPr>
          <p:cNvSpPr>
            <a:spLocks noGrp="1" noChangeArrowheads="1"/>
          </p:cNvSpPr>
          <p:nvPr>
            <p:ph type="ctrTitle"/>
          </p:nvPr>
        </p:nvSpPr>
        <p:spPr>
          <a:xfrm>
            <a:off x="5676035" y="3273136"/>
            <a:ext cx="5272304" cy="684068"/>
          </a:xfrm>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lgn="ctr"/>
            <a:r>
              <a:rPr lang="en-GB" altLang="en-US"/>
              <a:t>Questions &amp; Thank you!</a:t>
            </a:r>
          </a:p>
        </p:txBody>
      </p:sp>
      <p:sp>
        <p:nvSpPr>
          <p:cNvPr id="83971" name="Text Placeholder 2">
            <a:extLst>
              <a:ext uri="{FF2B5EF4-FFF2-40B4-BE49-F238E27FC236}">
                <a16:creationId xmlns:a16="http://schemas.microsoft.com/office/drawing/2014/main" id="{5F7D536E-1D40-A6EA-9E1A-5BE78FCE7486}"/>
              </a:ext>
            </a:extLst>
          </p:cNvPr>
          <p:cNvSpPr>
            <a:spLocks noGrp="1" noChangeArrowheads="1"/>
          </p:cNvSpPr>
          <p:nvPr>
            <p:ph type="body" sz="quarter" idx="10"/>
          </p:nvPr>
        </p:nvSpPr>
        <p:spPr>
          <a:xfrm>
            <a:off x="1587861" y="1023938"/>
            <a:ext cx="4866409" cy="3913909"/>
          </a:xfrm>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lvl="1">
              <a:spcBef>
                <a:spcPct val="0"/>
              </a:spcBef>
            </a:pPr>
            <a:r>
              <a:rPr lang="en-GB" altLang="en-US" sz="1909" b="1">
                <a:solidFill>
                  <a:srgbClr val="C00000"/>
                </a:solidFill>
              </a:rPr>
              <a:t>J. Christopher Larry</a:t>
            </a:r>
            <a:br>
              <a:rPr lang="en-GB" altLang="en-US" sz="1909">
                <a:solidFill>
                  <a:srgbClr val="C00000"/>
                </a:solidFill>
              </a:rPr>
            </a:br>
            <a:r>
              <a:rPr lang="en-GB" altLang="en-US" sz="1909"/>
              <a:t>exp US Services, Inc.</a:t>
            </a:r>
          </a:p>
          <a:p>
            <a:pPr lvl="1">
              <a:spcBef>
                <a:spcPct val="0"/>
              </a:spcBef>
            </a:pPr>
            <a:r>
              <a:rPr lang="en-GB" altLang="en-US" sz="1909"/>
              <a:t>Director of Energy Engineering </a:t>
            </a:r>
          </a:p>
          <a:p>
            <a:pPr lvl="1">
              <a:spcBef>
                <a:spcPct val="0"/>
              </a:spcBef>
            </a:pPr>
            <a:r>
              <a:rPr lang="en-GB" altLang="en-US" sz="1909"/>
              <a:t>(724) 355-7636</a:t>
            </a:r>
          </a:p>
          <a:p>
            <a:pPr lvl="1">
              <a:spcBef>
                <a:spcPct val="0"/>
              </a:spcBef>
            </a:pPr>
            <a:r>
              <a:rPr lang="en-GB" altLang="en-US" sz="1909"/>
              <a:t>Christopher.larry@exp.com</a:t>
            </a:r>
          </a:p>
          <a:p>
            <a:pPr lvl="1">
              <a:spcBef>
                <a:spcPct val="0"/>
              </a:spcBef>
            </a:pPr>
            <a:endParaRPr lang="en-GB" altLang="en-US" sz="1909"/>
          </a:p>
          <a:p>
            <a:pPr lvl="1">
              <a:spcBef>
                <a:spcPct val="0"/>
              </a:spcBef>
            </a:pPr>
            <a:r>
              <a:rPr lang="en-US" altLang="en-US" sz="1909" b="1">
                <a:solidFill>
                  <a:srgbClr val="C00000"/>
                </a:solidFill>
              </a:rPr>
              <a:t>Journey Williams</a:t>
            </a:r>
          </a:p>
          <a:p>
            <a:pPr lvl="1">
              <a:spcBef>
                <a:spcPct val="0"/>
              </a:spcBef>
            </a:pPr>
            <a:r>
              <a:rPr lang="en-US" altLang="en-US" sz="1909"/>
              <a:t>Tapa</a:t>
            </a:r>
          </a:p>
          <a:p>
            <a:pPr lvl="1">
              <a:spcBef>
                <a:spcPct val="0"/>
              </a:spcBef>
            </a:pPr>
            <a:r>
              <a:rPr lang="en-US" altLang="en-US" sz="1909"/>
              <a:t>President</a:t>
            </a:r>
          </a:p>
          <a:p>
            <a:pPr lvl="1">
              <a:spcBef>
                <a:spcPct val="0"/>
              </a:spcBef>
            </a:pPr>
            <a:r>
              <a:rPr lang="en-US" altLang="en-US" sz="1909"/>
              <a:t>(703) 717-1484</a:t>
            </a:r>
          </a:p>
          <a:p>
            <a:pPr lvl="1">
              <a:spcBef>
                <a:spcPct val="0"/>
              </a:spcBef>
            </a:pPr>
            <a:r>
              <a:rPr lang="en-US" altLang="en-US" sz="1909">
                <a:hlinkClick r:id="rId2"/>
              </a:rPr>
              <a:t>Journey.williams@tapa.cc</a:t>
            </a:r>
            <a:endParaRPr lang="en-US" altLang="en-US" sz="1909"/>
          </a:p>
          <a:p>
            <a:pPr lvl="1">
              <a:spcBef>
                <a:spcPct val="0"/>
              </a:spcBef>
            </a:pPr>
            <a:endParaRPr lang="en-US" altLang="en-US" sz="1909"/>
          </a:p>
          <a:p>
            <a:pPr lvl="1">
              <a:spcBef>
                <a:spcPct val="0"/>
              </a:spcBef>
            </a:pPr>
            <a:r>
              <a:rPr lang="en-US" altLang="en-US" sz="1909" b="1">
                <a:solidFill>
                  <a:schemeClr val="tx2"/>
                </a:solidFill>
              </a:rPr>
              <a:t>Stephen Holicky</a:t>
            </a:r>
          </a:p>
          <a:p>
            <a:pPr lvl="1">
              <a:spcBef>
                <a:spcPct val="0"/>
              </a:spcBef>
            </a:pPr>
            <a:r>
              <a:rPr lang="en-US" altLang="en-US" sz="1909"/>
              <a:t>Tridium, Inc.</a:t>
            </a:r>
          </a:p>
          <a:p>
            <a:pPr lvl="1">
              <a:spcBef>
                <a:spcPct val="0"/>
              </a:spcBef>
            </a:pPr>
            <a:r>
              <a:rPr lang="en-US" altLang="en-US" sz="1909"/>
              <a:t>Director of Product Management</a:t>
            </a:r>
          </a:p>
          <a:p>
            <a:pPr lvl="1">
              <a:spcBef>
                <a:spcPct val="0"/>
              </a:spcBef>
            </a:pPr>
            <a:r>
              <a:rPr lang="en-US" altLang="en-US" sz="1909"/>
              <a:t>804.456.7053</a:t>
            </a:r>
          </a:p>
          <a:p>
            <a:pPr lvl="1">
              <a:spcBef>
                <a:spcPct val="0"/>
              </a:spcBef>
            </a:pPr>
            <a:r>
              <a:rPr lang="en-US" altLang="en-US" sz="1909"/>
              <a:t>stephen.holicky@tridium.com</a:t>
            </a:r>
          </a:p>
          <a:p>
            <a:pPr lvl="1">
              <a:spcBef>
                <a:spcPct val="0"/>
              </a:spcBef>
            </a:pPr>
            <a:endParaRPr lang="en-US" altLang="en-US"/>
          </a:p>
          <a:p>
            <a:pPr lvl="1">
              <a:spcBef>
                <a:spcPct val="0"/>
              </a:spcBef>
            </a:pPr>
            <a:endParaRPr lang="en-GB" altLang="en-US"/>
          </a:p>
          <a:p>
            <a:endParaRPr lang="en-GB" altLang="en-US"/>
          </a:p>
          <a:p>
            <a:br>
              <a:rPr lang="en-GB" altLang="en-US"/>
            </a:br>
            <a:endParaRPr lang="en-GB" altLang="en-US"/>
          </a:p>
          <a:p>
            <a:pPr lvl="1">
              <a:spcBef>
                <a:spcPct val="0"/>
              </a:spcBef>
            </a:pPr>
            <a:endParaRPr lang="en-GB" altLang="en-US"/>
          </a:p>
        </p:txBody>
      </p:sp>
      <p:sp>
        <p:nvSpPr>
          <p:cNvPr id="83972" name="Rectangle 3">
            <a:extLst>
              <a:ext uri="{FF2B5EF4-FFF2-40B4-BE49-F238E27FC236}">
                <a16:creationId xmlns:a16="http://schemas.microsoft.com/office/drawing/2014/main" id="{4C2EAA34-5CD4-996C-FF88-8549F444DBB5}"/>
              </a:ext>
            </a:extLst>
          </p:cNvPr>
          <p:cNvSpPr>
            <a:spLocks noChangeArrowheads="1"/>
          </p:cNvSpPr>
          <p:nvPr/>
        </p:nvSpPr>
        <p:spPr bwMode="auto">
          <a:xfrm>
            <a:off x="-1570542" y="697057"/>
            <a:ext cx="5299364" cy="97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eaLnBrk="1" hangingPunct="1">
              <a:spcBef>
                <a:spcPct val="0"/>
              </a:spcBef>
              <a:buClrTx/>
              <a:buFontTx/>
              <a:buNone/>
            </a:pPr>
            <a:br>
              <a:rPr lang="en-GB" altLang="en-US" sz="2864">
                <a:solidFill>
                  <a:srgbClr val="C00000"/>
                </a:solidFill>
                <a:cs typeface="Arial" panose="020B0604020202020204" pitchFamily="34" charset="0"/>
              </a:rPr>
            </a:br>
            <a:endParaRPr lang="en-US" altLang="en-US" sz="2864">
              <a:cs typeface="Arial" panose="020B0604020202020204" pitchFamily="34" charset="0"/>
            </a:endParaRPr>
          </a:p>
        </p:txBody>
      </p:sp>
    </p:spTree>
    <p:extLst>
      <p:ext uri="{BB962C8B-B14F-4D97-AF65-F5344CB8AC3E}">
        <p14:creationId xmlns:p14="http://schemas.microsoft.com/office/powerpoint/2010/main" val="89555330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1"/>
          </p:nvPr>
        </p:nvSpPr>
        <p:spPr>
          <a:xfrm>
            <a:off x="876300" y="2937268"/>
            <a:ext cx="4562475" cy="2316964"/>
          </a:xfrm>
        </p:spPr>
        <p:txBody>
          <a:bodyPr>
            <a:normAutofit/>
          </a:bodyPr>
          <a:lstStyle/>
          <a:p>
            <a:r>
              <a:rPr lang="en-US" sz="3600" dirty="0"/>
              <a:t>THANK YOU! </a:t>
            </a:r>
          </a:p>
          <a:p>
            <a:endParaRPr lang="en-US" sz="3600" dirty="0"/>
          </a:p>
          <a:p>
            <a:r>
              <a:rPr lang="en-US" sz="3600" dirty="0"/>
              <a:t>Questions?</a:t>
            </a:r>
          </a:p>
        </p:txBody>
      </p:sp>
    </p:spTree>
    <p:extLst>
      <p:ext uri="{BB962C8B-B14F-4D97-AF65-F5344CB8AC3E}">
        <p14:creationId xmlns:p14="http://schemas.microsoft.com/office/powerpoint/2010/main" val="2429168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7.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96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44</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36126" y="3669551"/>
            <a:ext cx="1876937" cy="1685413"/>
          </a:xfrm>
          <a:prstGeom prst="rect">
            <a:avLst/>
          </a:prstGeom>
        </p:spPr>
      </p:pic>
      <p:pic>
        <p:nvPicPr>
          <p:cNvPr id="2050" name="Picture 2">
            <a:extLst>
              <a:ext uri="{FF2B5EF4-FFF2-40B4-BE49-F238E27FC236}">
                <a16:creationId xmlns:a16="http://schemas.microsoft.com/office/drawing/2014/main" id="{E4459FD2-587E-4BD4-98E7-32057E9CC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3669551"/>
            <a:ext cx="16573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0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8.  New Business</a:t>
            </a:r>
            <a:br>
              <a:rPr lang="en-US"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45</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6811964" y="3404394"/>
            <a:ext cx="4208462" cy="512762"/>
          </a:xfrm>
        </p:spPr>
        <p:txBody>
          <a:bodyPr/>
          <a:lstStyle/>
          <a:p>
            <a:pPr marL="0" indent="0">
              <a:buNone/>
            </a:pPr>
            <a:r>
              <a:rPr lang="en-US" dirty="0"/>
              <a:t>New IBC business? </a:t>
            </a:r>
          </a:p>
          <a:p>
            <a:endParaRPr lang="en-CA" dirty="0"/>
          </a:p>
        </p:txBody>
      </p:sp>
      <p:pic>
        <p:nvPicPr>
          <p:cNvPr id="9" name="Picture 2" descr="Image result for new business">
            <a:extLst>
              <a:ext uri="{FF2B5EF4-FFF2-40B4-BE49-F238E27FC236}">
                <a16:creationId xmlns:a16="http://schemas.microsoft.com/office/drawing/2014/main" id="{26627D9F-9F91-45E5-B42D-2396C0852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803400"/>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24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9.  Announcements</a:t>
            </a:r>
            <a:br>
              <a:rPr lang="en-US" b="1" dirty="0"/>
            </a:br>
            <a:r>
              <a:rPr lang="sv-SE" sz="2800" dirty="0"/>
              <a:t>Harsha Chandrashekar (Honeywell International,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8199" y="1510268"/>
            <a:ext cx="6770687" cy="528637"/>
          </a:xfrm>
        </p:spPr>
        <p:txBody>
          <a:bodyPr>
            <a:normAutofit/>
          </a:bodyPr>
          <a:lstStyle/>
          <a:p>
            <a:pPr marL="0" indent="0">
              <a:buNone/>
            </a:pPr>
            <a:r>
              <a:rPr lang="en-US" dirty="0"/>
              <a:t>9.1 Past Events Overview </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46</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pic>
        <p:nvPicPr>
          <p:cNvPr id="1028" name="Picture 4" descr="Calendar Icon | OS X Yosemite Preview Iconset | johanchalibert">
            <a:extLst>
              <a:ext uri="{FF2B5EF4-FFF2-40B4-BE49-F238E27FC236}">
                <a16:creationId xmlns:a16="http://schemas.microsoft.com/office/drawing/2014/main" id="{DE054D08-13E2-4B13-897E-D1576C909B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3" t="6630" r="6886" b="5526"/>
          <a:stretch/>
        </p:blipFill>
        <p:spPr bwMode="auto">
          <a:xfrm>
            <a:off x="9795898" y="1183481"/>
            <a:ext cx="2233612" cy="227171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6">
            <a:extLst>
              <a:ext uri="{FF2B5EF4-FFF2-40B4-BE49-F238E27FC236}">
                <a16:creationId xmlns:a16="http://schemas.microsoft.com/office/drawing/2014/main" id="{929BA148-C239-4ADB-AADD-FF3BCE80B9F7}"/>
              </a:ext>
            </a:extLst>
          </p:cNvPr>
          <p:cNvSpPr txBox="1">
            <a:spLocks/>
          </p:cNvSpPr>
          <p:nvPr/>
        </p:nvSpPr>
        <p:spPr>
          <a:xfrm>
            <a:off x="314890" y="23193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5" name="TextBox 4">
            <a:extLst>
              <a:ext uri="{FF2B5EF4-FFF2-40B4-BE49-F238E27FC236}">
                <a16:creationId xmlns:a16="http://schemas.microsoft.com/office/drawing/2014/main" id="{CFC2E158-8C27-4941-811A-C1A53BDF0D0C}"/>
              </a:ext>
            </a:extLst>
          </p:cNvPr>
          <p:cNvSpPr txBox="1"/>
          <p:nvPr/>
        </p:nvSpPr>
        <p:spPr>
          <a:xfrm>
            <a:off x="833388" y="2166939"/>
            <a:ext cx="8929738" cy="3577156"/>
          </a:xfrm>
          <a:prstGeom prst="rect">
            <a:avLst/>
          </a:prstGeom>
          <a:noFill/>
        </p:spPr>
        <p:txBody>
          <a:bodyPr wrap="square" numCol="2" rtlCol="0">
            <a:noAutofit/>
          </a:bodyPr>
          <a:lstStyle/>
          <a:p>
            <a:pPr lvl="0"/>
            <a:r>
              <a:rPr lang="en-CA" sz="2000" b="1" dirty="0">
                <a:solidFill>
                  <a:srgbClr val="464646"/>
                </a:solidFill>
              </a:rPr>
              <a:t>The Buildings Show</a:t>
            </a:r>
            <a:br>
              <a:rPr lang="en-CA" sz="2000" b="1" dirty="0">
                <a:solidFill>
                  <a:srgbClr val="464646"/>
                </a:solidFill>
              </a:rPr>
            </a:br>
            <a:r>
              <a:rPr lang="en-CA" sz="2000" b="1" dirty="0">
                <a:solidFill>
                  <a:srgbClr val="464646"/>
                </a:solidFill>
              </a:rPr>
              <a:t>Nov 30-Dec 2</a:t>
            </a:r>
          </a:p>
          <a:p>
            <a:pPr lvl="0"/>
            <a:r>
              <a:rPr lang="en-CA" sz="2000" b="1" dirty="0">
                <a:solidFill>
                  <a:srgbClr val="464646"/>
                </a:solidFill>
              </a:rPr>
              <a:t>Toronto, ON</a:t>
            </a:r>
          </a:p>
          <a:p>
            <a:pPr lvl="0"/>
            <a:endParaRPr lang="en-CA" sz="2000" b="1" dirty="0">
              <a:solidFill>
                <a:srgbClr val="464646"/>
              </a:solidFill>
            </a:endParaRPr>
          </a:p>
          <a:p>
            <a:pPr lvl="0"/>
            <a:r>
              <a:rPr lang="en-CA" sz="2000" b="1" dirty="0">
                <a:solidFill>
                  <a:srgbClr val="464646"/>
                </a:solidFill>
              </a:rPr>
              <a:t>BICSI</a:t>
            </a:r>
          </a:p>
          <a:p>
            <a:pPr lvl="0"/>
            <a:r>
              <a:rPr lang="en-CA" sz="2000" b="1" dirty="0">
                <a:solidFill>
                  <a:srgbClr val="464646"/>
                </a:solidFill>
              </a:rPr>
              <a:t>February 5-9</a:t>
            </a:r>
          </a:p>
          <a:p>
            <a:pPr lvl="0"/>
            <a:r>
              <a:rPr lang="en-CA" sz="2000" b="1" dirty="0">
                <a:solidFill>
                  <a:srgbClr val="464646"/>
                </a:solidFill>
              </a:rPr>
              <a:t>Tampa, FL</a:t>
            </a:r>
            <a:br>
              <a:rPr lang="en-CA" sz="2000" b="1" dirty="0">
                <a:solidFill>
                  <a:srgbClr val="464646"/>
                </a:solidFill>
              </a:rPr>
            </a:br>
            <a:endParaRPr lang="en-CA" sz="2000" b="1" dirty="0">
              <a:solidFill>
                <a:srgbClr val="464646"/>
              </a:solidFill>
            </a:endParaRPr>
          </a:p>
          <a:p>
            <a:pPr lvl="0"/>
            <a:r>
              <a:rPr lang="en-CA" sz="2000" b="1" dirty="0">
                <a:solidFill>
                  <a:srgbClr val="464646"/>
                </a:solidFill>
              </a:rPr>
              <a:t>AHR Expo</a:t>
            </a:r>
          </a:p>
          <a:p>
            <a:pPr lvl="0"/>
            <a:r>
              <a:rPr lang="en-CA" sz="2000" b="1" dirty="0">
                <a:solidFill>
                  <a:srgbClr val="464646"/>
                </a:solidFill>
              </a:rPr>
              <a:t>February 6-8</a:t>
            </a:r>
          </a:p>
          <a:p>
            <a:pPr lvl="0"/>
            <a:r>
              <a:rPr lang="en-CA" sz="2000" b="1" dirty="0">
                <a:solidFill>
                  <a:srgbClr val="464646"/>
                </a:solidFill>
              </a:rPr>
              <a:t>Atlanta, GA</a:t>
            </a:r>
          </a:p>
          <a:p>
            <a:pPr lvl="0"/>
            <a:r>
              <a:rPr lang="en-CA" sz="2000" b="1" dirty="0" err="1">
                <a:solidFill>
                  <a:srgbClr val="464646"/>
                </a:solidFill>
              </a:rPr>
              <a:t>Distributech</a:t>
            </a:r>
            <a:r>
              <a:rPr lang="en-CA" sz="2000" b="1" dirty="0">
                <a:solidFill>
                  <a:srgbClr val="464646"/>
                </a:solidFill>
              </a:rPr>
              <a:t> International</a:t>
            </a:r>
          </a:p>
          <a:p>
            <a:pPr lvl="0"/>
            <a:r>
              <a:rPr lang="en-CA" sz="2000" b="1" dirty="0">
                <a:solidFill>
                  <a:srgbClr val="464646"/>
                </a:solidFill>
              </a:rPr>
              <a:t>February 7-9</a:t>
            </a:r>
            <a:br>
              <a:rPr lang="en-CA" sz="2000" b="1" dirty="0">
                <a:solidFill>
                  <a:srgbClr val="464646"/>
                </a:solidFill>
              </a:rPr>
            </a:br>
            <a:r>
              <a:rPr lang="en-CA" sz="2000" b="1" dirty="0">
                <a:solidFill>
                  <a:srgbClr val="464646"/>
                </a:solidFill>
              </a:rPr>
              <a:t>San Diego, CA</a:t>
            </a:r>
          </a:p>
          <a:p>
            <a:pPr lvl="0"/>
            <a:endParaRPr lang="en-CA" sz="2000" b="1" dirty="0">
              <a:solidFill>
                <a:srgbClr val="464646"/>
              </a:solidFill>
            </a:endParaRPr>
          </a:p>
          <a:p>
            <a:pPr lvl="0"/>
            <a:r>
              <a:rPr lang="en-CA" sz="2000" b="1" dirty="0" err="1">
                <a:solidFill>
                  <a:srgbClr val="464646"/>
                </a:solidFill>
              </a:rPr>
              <a:t>Buildex</a:t>
            </a:r>
            <a:r>
              <a:rPr lang="en-CA" sz="2000" b="1" dirty="0">
                <a:solidFill>
                  <a:srgbClr val="464646"/>
                </a:solidFill>
              </a:rPr>
              <a:t> Vancouver</a:t>
            </a:r>
          </a:p>
          <a:p>
            <a:pPr lvl="0"/>
            <a:r>
              <a:rPr lang="en-CA" sz="2000" b="1" dirty="0">
                <a:solidFill>
                  <a:srgbClr val="464646"/>
                </a:solidFill>
              </a:rPr>
              <a:t>February 15-16</a:t>
            </a:r>
          </a:p>
          <a:p>
            <a:pPr lvl="0"/>
            <a:r>
              <a:rPr lang="en-CA" sz="2000" b="1" dirty="0">
                <a:solidFill>
                  <a:srgbClr val="464646"/>
                </a:solidFill>
              </a:rPr>
              <a:t>Vancouver, BC</a:t>
            </a:r>
          </a:p>
        </p:txBody>
      </p:sp>
    </p:spTree>
    <p:extLst>
      <p:ext uri="{BB962C8B-B14F-4D97-AF65-F5344CB8AC3E}">
        <p14:creationId xmlns:p14="http://schemas.microsoft.com/office/powerpoint/2010/main" val="2083658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9.  Announcements</a:t>
            </a:r>
            <a:br>
              <a:rPr lang="en-US" b="1" dirty="0"/>
            </a:br>
            <a:r>
              <a:rPr lang="sv-SE" sz="2800" dirty="0"/>
              <a:t>Harsha Chandrashekar (Honeywell International,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8199" y="1222901"/>
            <a:ext cx="6770687" cy="528637"/>
          </a:xfrm>
        </p:spPr>
        <p:txBody>
          <a:bodyPr>
            <a:normAutofit/>
          </a:bodyPr>
          <a:lstStyle/>
          <a:p>
            <a:pPr marL="0" indent="0">
              <a:buNone/>
            </a:pPr>
            <a:r>
              <a:rPr lang="en-US" dirty="0"/>
              <a:t>9.2 Upcoming Events</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47</a:t>
            </a:fld>
            <a:endParaRPr lang="en-US"/>
          </a:p>
        </p:txBody>
      </p:sp>
      <p:pic>
        <p:nvPicPr>
          <p:cNvPr id="5" name="Picture 4" descr="Event Management Proposal ! How to write Event Proposal !">
            <a:extLst>
              <a:ext uri="{FF2B5EF4-FFF2-40B4-BE49-F238E27FC236}">
                <a16:creationId xmlns:a16="http://schemas.microsoft.com/office/drawing/2014/main" id="{A7CE0624-DE4C-4238-8618-DC619B9FF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031" y="1487219"/>
            <a:ext cx="3550966" cy="1479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68AD39-1ABD-44F1-B43D-A33ADE8D5FBC}"/>
              </a:ext>
            </a:extLst>
          </p:cNvPr>
          <p:cNvSpPr txBox="1"/>
          <p:nvPr/>
        </p:nvSpPr>
        <p:spPr>
          <a:xfrm>
            <a:off x="947687" y="1691745"/>
            <a:ext cx="11135109" cy="4569355"/>
          </a:xfrm>
          <a:prstGeom prst="rect">
            <a:avLst/>
          </a:prstGeom>
          <a:noFill/>
        </p:spPr>
        <p:txBody>
          <a:bodyPr wrap="square" numCol="2" rtlCol="0">
            <a:noAutofit/>
          </a:bodyPr>
          <a:lstStyle/>
          <a:p>
            <a:pPr lvl="0"/>
            <a:r>
              <a:rPr lang="en-CA" sz="2000" b="1" dirty="0">
                <a:solidFill>
                  <a:srgbClr val="464646"/>
                </a:solidFill>
              </a:rPr>
              <a:t>ISH </a:t>
            </a:r>
          </a:p>
          <a:p>
            <a:pPr lvl="0"/>
            <a:r>
              <a:rPr lang="en-CA" sz="2000" b="1" dirty="0">
                <a:solidFill>
                  <a:srgbClr val="464646"/>
                </a:solidFill>
              </a:rPr>
              <a:t>March 13-17 | Germany</a:t>
            </a:r>
          </a:p>
          <a:p>
            <a:pPr lvl="0"/>
            <a:endParaRPr lang="en-CA" sz="2000" b="1" dirty="0">
              <a:solidFill>
                <a:srgbClr val="464646"/>
              </a:solidFill>
            </a:endParaRPr>
          </a:p>
          <a:p>
            <a:pPr lvl="0"/>
            <a:r>
              <a:rPr lang="en-CA" sz="2000" b="1" dirty="0">
                <a:solidFill>
                  <a:srgbClr val="464646"/>
                </a:solidFill>
              </a:rPr>
              <a:t>IFMA World Workplace</a:t>
            </a:r>
          </a:p>
          <a:p>
            <a:pPr lvl="0"/>
            <a:r>
              <a:rPr lang="en-CA" sz="2000" b="1" dirty="0">
                <a:solidFill>
                  <a:srgbClr val="464646"/>
                </a:solidFill>
              </a:rPr>
              <a:t>March 22-23 | Netherlands</a:t>
            </a:r>
          </a:p>
          <a:p>
            <a:pPr lvl="0"/>
            <a:endParaRPr lang="en-CA" sz="2000" b="1" dirty="0">
              <a:solidFill>
                <a:srgbClr val="464646"/>
              </a:solidFill>
            </a:endParaRPr>
          </a:p>
          <a:p>
            <a:pPr lvl="0"/>
            <a:r>
              <a:rPr lang="en-CA" sz="2000" b="1" dirty="0">
                <a:solidFill>
                  <a:srgbClr val="464646"/>
                </a:solidFill>
              </a:rPr>
              <a:t>IFMA Facility Fusion</a:t>
            </a:r>
          </a:p>
          <a:p>
            <a:pPr lvl="0"/>
            <a:r>
              <a:rPr lang="en-CA" sz="2000" b="1" dirty="0">
                <a:solidFill>
                  <a:srgbClr val="464646"/>
                </a:solidFill>
              </a:rPr>
              <a:t>April 11-13 | San Francisco, CA</a:t>
            </a:r>
          </a:p>
          <a:p>
            <a:pPr lvl="0"/>
            <a:r>
              <a:rPr lang="en-CA" sz="2000" b="1" dirty="0">
                <a:solidFill>
                  <a:srgbClr val="464646"/>
                </a:solidFill>
              </a:rPr>
              <a:t>	</a:t>
            </a:r>
          </a:p>
          <a:p>
            <a:pPr lvl="0"/>
            <a:r>
              <a:rPr lang="en-CA" sz="2000" b="1" dirty="0" err="1">
                <a:solidFill>
                  <a:srgbClr val="464646"/>
                </a:solidFill>
              </a:rPr>
              <a:t>Lightfair</a:t>
            </a:r>
            <a:endParaRPr lang="en-CA" sz="2000" b="1" dirty="0">
              <a:solidFill>
                <a:srgbClr val="464646"/>
              </a:solidFill>
            </a:endParaRPr>
          </a:p>
          <a:p>
            <a:pPr lvl="0"/>
            <a:r>
              <a:rPr lang="en-CA" sz="2000" b="1" dirty="0">
                <a:solidFill>
                  <a:srgbClr val="464646"/>
                </a:solidFill>
              </a:rPr>
              <a:t>May 21-25 | New York, NY</a:t>
            </a:r>
          </a:p>
          <a:p>
            <a:pPr lvl="0"/>
            <a:endParaRPr lang="en-CA" sz="2000" b="1" dirty="0">
              <a:solidFill>
                <a:srgbClr val="464646"/>
              </a:solidFill>
            </a:endParaRPr>
          </a:p>
          <a:p>
            <a:pPr lvl="0"/>
            <a:r>
              <a:rPr lang="en-CA" sz="2000" b="1" dirty="0" err="1">
                <a:solidFill>
                  <a:srgbClr val="464646"/>
                </a:solidFill>
              </a:rPr>
              <a:t>Realcomm</a:t>
            </a:r>
            <a:r>
              <a:rPr lang="en-CA" sz="2000" b="1" dirty="0">
                <a:solidFill>
                  <a:srgbClr val="464646"/>
                </a:solidFill>
              </a:rPr>
              <a:t> </a:t>
            </a:r>
            <a:r>
              <a:rPr lang="en-CA" sz="2000" b="1" dirty="0" err="1">
                <a:solidFill>
                  <a:srgbClr val="464646"/>
                </a:solidFill>
              </a:rPr>
              <a:t>Ibcon</a:t>
            </a:r>
            <a:endParaRPr lang="en-CA" sz="2000" b="1" dirty="0">
              <a:solidFill>
                <a:srgbClr val="464646"/>
              </a:solidFill>
            </a:endParaRPr>
          </a:p>
          <a:p>
            <a:pPr lvl="0"/>
            <a:r>
              <a:rPr lang="en-CA" sz="2000" b="1" dirty="0">
                <a:solidFill>
                  <a:srgbClr val="464646"/>
                </a:solidFill>
              </a:rPr>
              <a:t>June 14-15 | Las Vegas, NV</a:t>
            </a:r>
          </a:p>
          <a:p>
            <a:pPr lvl="0"/>
            <a:endParaRPr lang="en-CA" sz="2000" b="1" dirty="0">
              <a:solidFill>
                <a:srgbClr val="464646"/>
              </a:solidFill>
            </a:endParaRPr>
          </a:p>
          <a:p>
            <a:pPr lvl="0"/>
            <a:endParaRPr lang="en-CA" sz="2000" b="1" dirty="0">
              <a:solidFill>
                <a:srgbClr val="464646"/>
              </a:solidFill>
            </a:endParaRPr>
          </a:p>
          <a:p>
            <a:pPr lvl="0"/>
            <a:endParaRPr lang="en-CA" sz="2000" b="1" dirty="0">
              <a:solidFill>
                <a:srgbClr val="464646"/>
              </a:solidFill>
            </a:endParaRPr>
          </a:p>
          <a:p>
            <a:pPr lvl="0"/>
            <a:endParaRPr lang="en-CA" sz="2000" b="1" dirty="0">
              <a:solidFill>
                <a:srgbClr val="464646"/>
              </a:solidFill>
            </a:endParaRPr>
          </a:p>
          <a:p>
            <a:pPr lvl="0"/>
            <a:endParaRPr lang="en-CA" sz="2000" b="1" dirty="0">
              <a:solidFill>
                <a:srgbClr val="464646"/>
              </a:solidFill>
            </a:endParaRPr>
          </a:p>
          <a:p>
            <a:pPr lvl="0"/>
            <a:endParaRPr lang="en-CA" sz="2000" b="1" dirty="0">
              <a:solidFill>
                <a:srgbClr val="464646"/>
              </a:solidFill>
            </a:endParaRPr>
          </a:p>
          <a:p>
            <a:pPr lvl="0"/>
            <a:r>
              <a:rPr lang="en-CA" sz="2000" b="1" dirty="0">
                <a:solidFill>
                  <a:srgbClr val="464646"/>
                </a:solidFill>
              </a:rPr>
              <a:t>Shanghai Intelligent Building Technology</a:t>
            </a:r>
          </a:p>
          <a:p>
            <a:pPr lvl="0"/>
            <a:r>
              <a:rPr lang="en-CA" sz="2000" b="1" dirty="0">
                <a:solidFill>
                  <a:srgbClr val="464646"/>
                </a:solidFill>
              </a:rPr>
              <a:t>August 29-31 | Shanghai, China</a:t>
            </a:r>
          </a:p>
          <a:p>
            <a:pPr lvl="0"/>
            <a:r>
              <a:rPr lang="en-CA" sz="2000" b="1" dirty="0">
                <a:solidFill>
                  <a:srgbClr val="464646"/>
                </a:solidFill>
              </a:rPr>
              <a:t>	</a:t>
            </a:r>
          </a:p>
          <a:p>
            <a:pPr lvl="0"/>
            <a:r>
              <a:rPr lang="en-CA" sz="2000" b="1" dirty="0">
                <a:solidFill>
                  <a:srgbClr val="464646"/>
                </a:solidFill>
              </a:rPr>
              <a:t>BICSI</a:t>
            </a:r>
          </a:p>
          <a:p>
            <a:pPr lvl="0"/>
            <a:r>
              <a:rPr lang="en-CA" sz="2000" b="1" dirty="0">
                <a:solidFill>
                  <a:srgbClr val="464646"/>
                </a:solidFill>
              </a:rPr>
              <a:t>September 10-14 | Las Vegas, NV</a:t>
            </a:r>
          </a:p>
          <a:p>
            <a:pPr lvl="0"/>
            <a:r>
              <a:rPr lang="en-CA" sz="2000" b="1" dirty="0">
                <a:solidFill>
                  <a:srgbClr val="464646"/>
                </a:solidFill>
              </a:rPr>
              <a:t>	</a:t>
            </a:r>
          </a:p>
          <a:p>
            <a:pPr lvl="0"/>
            <a:r>
              <a:rPr lang="en-CA" sz="2000" b="1" dirty="0">
                <a:solidFill>
                  <a:srgbClr val="464646"/>
                </a:solidFill>
              </a:rPr>
              <a:t>Greenbuild</a:t>
            </a:r>
          </a:p>
          <a:p>
            <a:pPr lvl="0"/>
            <a:r>
              <a:rPr lang="en-CA" sz="2000" b="1" dirty="0">
                <a:solidFill>
                  <a:srgbClr val="464646"/>
                </a:solidFill>
              </a:rPr>
              <a:t>September 26-29 | Washington DC</a:t>
            </a:r>
          </a:p>
        </p:txBody>
      </p:sp>
    </p:spTree>
    <p:extLst>
      <p:ext uri="{BB962C8B-B14F-4D97-AF65-F5344CB8AC3E}">
        <p14:creationId xmlns:p14="http://schemas.microsoft.com/office/powerpoint/2010/main" val="644561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272696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9332006" cy="447675"/>
          </a:xfrm>
        </p:spPr>
        <p:txBody>
          <a:bodyPr/>
          <a:lstStyle/>
          <a:p>
            <a:r>
              <a:rPr lang="en-US" b="1" dirty="0"/>
              <a:t>10.  Adjournment</a:t>
            </a:r>
            <a:br>
              <a:rPr lang="en-US" dirty="0"/>
            </a:br>
            <a:r>
              <a:rPr lang="en-US" altLang="en-US" sz="2800" dirty="0"/>
              <a:t>Bob Allan</a:t>
            </a:r>
            <a:r>
              <a:rPr lang="en-US" sz="2800" dirty="0"/>
              <a:t> (NAVCO, Inc.)</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48</a:t>
            </a:fld>
            <a:endParaRPr lang="en-US" dirty="0"/>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406508"/>
            <a:ext cx="3429000" cy="8778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D6A055-FAD9-4078-9E2C-C6A0AF3B2E80}"/>
              </a:ext>
            </a:extLst>
          </p:cNvPr>
          <p:cNvSpPr/>
          <p:nvPr/>
        </p:nvSpPr>
        <p:spPr>
          <a:xfrm>
            <a:off x="2062158" y="19313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IBC Meeting: </a:t>
            </a:r>
            <a:r>
              <a:rPr lang="en-US" sz="2600" b="1" dirty="0">
                <a:solidFill>
                  <a:schemeClr val="tx2"/>
                </a:solidFill>
              </a:rPr>
              <a:t>Tuesday, May 30, 2023</a:t>
            </a:r>
          </a:p>
        </p:txBody>
      </p:sp>
    </p:spTree>
    <p:extLst>
      <p:ext uri="{BB962C8B-B14F-4D97-AF65-F5344CB8AC3E}">
        <p14:creationId xmlns:p14="http://schemas.microsoft.com/office/powerpoint/2010/main" val="293244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sv-SE" sz="2800" dirty="0"/>
              <a:t>Harsha Chandrashekar (Honeywell International, Inc.)</a:t>
            </a:r>
            <a:endParaRPr lang="en-US" sz="2800" dirty="0"/>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2148681" y="1209813"/>
            <a:ext cx="7894637" cy="945573"/>
          </a:xfrm>
        </p:spPr>
        <p:txBody>
          <a:bodyPr>
            <a:normAutofit lnSpcReduction="10000"/>
          </a:bodyPr>
          <a:lstStyle/>
          <a:p>
            <a:pPr marL="0" indent="0" algn="ctr">
              <a:buNone/>
            </a:pPr>
            <a:r>
              <a:rPr lang="en-US" dirty="0"/>
              <a:t>4.1  2022 IBC Landmark Research </a:t>
            </a:r>
          </a:p>
          <a:p>
            <a:pPr marL="0" indent="0" algn="ctr">
              <a:buNone/>
            </a:pPr>
            <a:r>
              <a:rPr lang="en-US" dirty="0"/>
              <a:t>Healthy Buildings and Indoor Environmental Quality</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5</a:t>
            </a:fld>
            <a:endParaRPr lang="en-US"/>
          </a:p>
        </p:txBody>
      </p:sp>
      <p:pic>
        <p:nvPicPr>
          <p:cNvPr id="7" name="Picture 6">
            <a:extLst>
              <a:ext uri="{FF2B5EF4-FFF2-40B4-BE49-F238E27FC236}">
                <a16:creationId xmlns:a16="http://schemas.microsoft.com/office/drawing/2014/main" id="{15468E62-02B8-4B7C-BB62-4553E1094B76}"/>
              </a:ext>
            </a:extLst>
          </p:cNvPr>
          <p:cNvPicPr>
            <a:picLocks noChangeAspect="1"/>
          </p:cNvPicPr>
          <p:nvPr/>
        </p:nvPicPr>
        <p:blipFill>
          <a:blip r:embed="rId2"/>
          <a:stretch>
            <a:fillRect/>
          </a:stretch>
        </p:blipFill>
        <p:spPr>
          <a:xfrm>
            <a:off x="396542" y="2639161"/>
            <a:ext cx="4957714" cy="2324571"/>
          </a:xfrm>
          <a:prstGeom prst="rect">
            <a:avLst/>
          </a:prstGeom>
        </p:spPr>
      </p:pic>
      <p:grpSp>
        <p:nvGrpSpPr>
          <p:cNvPr id="23" name="Group 22">
            <a:extLst>
              <a:ext uri="{FF2B5EF4-FFF2-40B4-BE49-F238E27FC236}">
                <a16:creationId xmlns:a16="http://schemas.microsoft.com/office/drawing/2014/main" id="{C0DFDB5C-AB43-488D-B159-E9079C1F402D}"/>
              </a:ext>
            </a:extLst>
          </p:cNvPr>
          <p:cNvGrpSpPr>
            <a:grpSpLocks noChangeAspect="1"/>
          </p:cNvGrpSpPr>
          <p:nvPr/>
        </p:nvGrpSpPr>
        <p:grpSpPr>
          <a:xfrm>
            <a:off x="5655173" y="3022724"/>
            <a:ext cx="6307050" cy="1661083"/>
            <a:chOff x="1429378" y="1709696"/>
            <a:chExt cx="12871530" cy="3389968"/>
          </a:xfrm>
        </p:grpSpPr>
        <p:pic>
          <p:nvPicPr>
            <p:cNvPr id="24" name="Picture 2" descr="Broan-NuTone LLC Vacuum System Exhaust Vent CI330 | Warshauer Electric  Supply">
              <a:extLst>
                <a:ext uri="{FF2B5EF4-FFF2-40B4-BE49-F238E27FC236}">
                  <a16:creationId xmlns:a16="http://schemas.microsoft.com/office/drawing/2014/main" id="{06F5D742-D9F3-4A11-870B-44421F3DA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901" y="1718640"/>
              <a:ext cx="1464868" cy="7324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iemens-Logo | EIT RawMaterials">
              <a:extLst>
                <a:ext uri="{FF2B5EF4-FFF2-40B4-BE49-F238E27FC236}">
                  <a16:creationId xmlns:a16="http://schemas.microsoft.com/office/drawing/2014/main" id="{6472F510-345D-4037-826E-F8E456EDC2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9" t="20396" r="7238" b="6165"/>
            <a:stretch/>
          </p:blipFill>
          <p:spPr bwMode="auto">
            <a:xfrm>
              <a:off x="6632950" y="4290993"/>
              <a:ext cx="1930879" cy="714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5610F2D-B4AE-4661-926B-B8E54306E362}"/>
                </a:ext>
              </a:extLst>
            </p:cNvPr>
            <p:cNvPicPr>
              <a:picLocks noChangeAspect="1"/>
            </p:cNvPicPr>
            <p:nvPr/>
          </p:nvPicPr>
          <p:blipFill>
            <a:blip r:embed="rId5"/>
            <a:stretch>
              <a:fillRect/>
            </a:stretch>
          </p:blipFill>
          <p:spPr>
            <a:xfrm>
              <a:off x="9623263" y="1709696"/>
              <a:ext cx="1608354" cy="662597"/>
            </a:xfrm>
            <a:prstGeom prst="rect">
              <a:avLst/>
            </a:prstGeom>
          </p:spPr>
        </p:pic>
        <p:pic>
          <p:nvPicPr>
            <p:cNvPr id="27" name="Picture 2" descr="Dwyer Instruments Products | Instrumart">
              <a:extLst>
                <a:ext uri="{FF2B5EF4-FFF2-40B4-BE49-F238E27FC236}">
                  <a16:creationId xmlns:a16="http://schemas.microsoft.com/office/drawing/2014/main" id="{26EFC3D9-A0E8-480B-9E38-1A9628B2A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135" y="3162347"/>
              <a:ext cx="1884929" cy="6947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6652EE32-C700-41D6-A679-E211DC773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6217" y="4462839"/>
              <a:ext cx="1838235" cy="5428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horehill Recapitalizes Functional Devices - Functional Devices, Inc.">
              <a:extLst>
                <a:ext uri="{FF2B5EF4-FFF2-40B4-BE49-F238E27FC236}">
                  <a16:creationId xmlns:a16="http://schemas.microsoft.com/office/drawing/2014/main" id="{0FD66079-A13D-4A63-BEF3-E0A244D396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184" y="3011774"/>
              <a:ext cx="1780302" cy="8903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Belimo - Belimo Americas #4 on Vimeo">
              <a:extLst>
                <a:ext uri="{FF2B5EF4-FFF2-40B4-BE49-F238E27FC236}">
                  <a16:creationId xmlns:a16="http://schemas.microsoft.com/office/drawing/2014/main" id="{3D65C170-2808-4060-9BBF-EB52E62929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0756" y="1709696"/>
              <a:ext cx="1617596" cy="6412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9976815-7232-49D0-91F1-0FFA7397EA29}"/>
                </a:ext>
              </a:extLst>
            </p:cNvPr>
            <p:cNvPicPr>
              <a:picLocks noChangeAspect="1"/>
            </p:cNvPicPr>
            <p:nvPr/>
          </p:nvPicPr>
          <p:blipFill>
            <a:blip r:embed="rId10"/>
            <a:stretch>
              <a:fillRect/>
            </a:stretch>
          </p:blipFill>
          <p:spPr>
            <a:xfrm>
              <a:off x="12351201" y="2823316"/>
              <a:ext cx="1949707" cy="89036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E082F296-CF18-4AC3-B9F2-C89F71BE5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4703" y="3113981"/>
              <a:ext cx="2124032" cy="595064"/>
            </a:xfrm>
            <a:prstGeom prst="rect">
              <a:avLst/>
            </a:prstGeom>
          </p:spPr>
        </p:pic>
        <p:pic>
          <p:nvPicPr>
            <p:cNvPr id="33" name="Picture 2" descr="CyberPower UPS Systems, Battery Backup, PDUs, USB Surge Protectors">
              <a:extLst>
                <a:ext uri="{FF2B5EF4-FFF2-40B4-BE49-F238E27FC236}">
                  <a16:creationId xmlns:a16="http://schemas.microsoft.com/office/drawing/2014/main" id="{F6D9794E-1ECD-4077-8EDA-8C597A41B5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2318" y="1868052"/>
              <a:ext cx="2536396" cy="46557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0140D374-CE7B-435E-B63A-5D2DC119A6D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82" t="28107" r="2310" b="27878"/>
            <a:stretch/>
          </p:blipFill>
          <p:spPr bwMode="auto">
            <a:xfrm>
              <a:off x="9417952" y="4291629"/>
              <a:ext cx="2366668" cy="6052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oneywell customer service: phone number, hours &amp; reviews">
              <a:extLst>
                <a:ext uri="{FF2B5EF4-FFF2-40B4-BE49-F238E27FC236}">
                  <a16:creationId xmlns:a16="http://schemas.microsoft.com/office/drawing/2014/main" id="{016F0C58-B8A7-42A0-A6E3-4F8EC663C50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8244" b="33627"/>
            <a:stretch/>
          </p:blipFill>
          <p:spPr bwMode="auto">
            <a:xfrm>
              <a:off x="9417952" y="3105066"/>
              <a:ext cx="2019491" cy="4331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BF417E10-0F8C-449E-9369-7FED6DA33511}"/>
                </a:ext>
              </a:extLst>
            </p:cNvPr>
            <p:cNvPicPr>
              <a:picLocks noChangeAspect="1"/>
            </p:cNvPicPr>
            <p:nvPr/>
          </p:nvPicPr>
          <p:blipFill>
            <a:blip r:embed="rId15"/>
            <a:stretch>
              <a:fillRect/>
            </a:stretch>
          </p:blipFill>
          <p:spPr>
            <a:xfrm>
              <a:off x="12389769" y="4043560"/>
              <a:ext cx="1471684" cy="1056104"/>
            </a:xfrm>
            <a:prstGeom prst="rect">
              <a:avLst/>
            </a:prstGeom>
          </p:spPr>
        </p:pic>
        <p:pic>
          <p:nvPicPr>
            <p:cNvPr id="37" name="Picture 2" descr="Distech Controls — Performance Automation Solutions, Inc.">
              <a:extLst>
                <a:ext uri="{FF2B5EF4-FFF2-40B4-BE49-F238E27FC236}">
                  <a16:creationId xmlns:a16="http://schemas.microsoft.com/office/drawing/2014/main" id="{6A1D7B96-982F-4046-B4ED-D5875A34734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7336"/>
            <a:stretch/>
          </p:blipFill>
          <p:spPr bwMode="auto">
            <a:xfrm>
              <a:off x="12105571" y="1718640"/>
              <a:ext cx="1942387" cy="9154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utonomous UV-C Disinfection | Biosafety Technology | R-Zero">
              <a:extLst>
                <a:ext uri="{FF2B5EF4-FFF2-40B4-BE49-F238E27FC236}">
                  <a16:creationId xmlns:a16="http://schemas.microsoft.com/office/drawing/2014/main" id="{48903956-58B0-4FA5-AC97-7D8B6E9E4D1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0963" t="42821" r="10963" b="42534"/>
            <a:stretch/>
          </p:blipFill>
          <p:spPr bwMode="auto">
            <a:xfrm>
              <a:off x="1429378" y="4571612"/>
              <a:ext cx="2068686" cy="3253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855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08201"/>
            <a:ext cx="10512425" cy="530541"/>
          </a:xfrm>
        </p:spPr>
        <p:txBody>
          <a:bodyPr>
            <a:normAutofit/>
          </a:bodyPr>
          <a:lstStyle/>
          <a:p>
            <a:pPr marL="0" indent="0" algn="ctr">
              <a:buNone/>
            </a:pPr>
            <a:r>
              <a:rPr lang="en-CA" dirty="0"/>
              <a:t>4.2  </a:t>
            </a:r>
            <a:r>
              <a:rPr lang="en-US" dirty="0"/>
              <a:t>Annual BACS Market Sizing North America</a:t>
            </a:r>
            <a:endParaRPr lang="en-CA" dirty="0"/>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6</a:t>
            </a:fld>
            <a:endParaRPr lang="en-US"/>
          </a:p>
        </p:txBody>
      </p:sp>
      <p:pic>
        <p:nvPicPr>
          <p:cNvPr id="7" name="Picture 6">
            <a:extLst>
              <a:ext uri="{FF2B5EF4-FFF2-40B4-BE49-F238E27FC236}">
                <a16:creationId xmlns:a16="http://schemas.microsoft.com/office/drawing/2014/main" id="{0EEB6480-4F51-4686-931F-BCC5EEA1E35D}"/>
              </a:ext>
            </a:extLst>
          </p:cNvPr>
          <p:cNvPicPr>
            <a:picLocks noChangeAspect="1"/>
          </p:cNvPicPr>
          <p:nvPr/>
        </p:nvPicPr>
        <p:blipFill>
          <a:blip r:embed="rId2"/>
          <a:stretch>
            <a:fillRect/>
          </a:stretch>
        </p:blipFill>
        <p:spPr>
          <a:xfrm>
            <a:off x="218255" y="2350284"/>
            <a:ext cx="5877745" cy="2638793"/>
          </a:xfrm>
          <a:prstGeom prst="rect">
            <a:avLst/>
          </a:prstGeom>
        </p:spPr>
      </p:pic>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sz="2800" dirty="0"/>
              <a:t>Greg Walker (CABA)</a:t>
            </a:r>
          </a:p>
        </p:txBody>
      </p:sp>
      <p:grpSp>
        <p:nvGrpSpPr>
          <p:cNvPr id="8" name="Group 7">
            <a:extLst>
              <a:ext uri="{FF2B5EF4-FFF2-40B4-BE49-F238E27FC236}">
                <a16:creationId xmlns:a16="http://schemas.microsoft.com/office/drawing/2014/main" id="{F438350F-1641-4B77-9B57-55FFED062487}"/>
              </a:ext>
            </a:extLst>
          </p:cNvPr>
          <p:cNvGrpSpPr/>
          <p:nvPr/>
        </p:nvGrpSpPr>
        <p:grpSpPr>
          <a:xfrm>
            <a:off x="6543091" y="2384326"/>
            <a:ext cx="5295830" cy="2638794"/>
            <a:chOff x="400296" y="521592"/>
            <a:chExt cx="6336799" cy="3049440"/>
          </a:xfrm>
        </p:grpSpPr>
        <p:pic>
          <p:nvPicPr>
            <p:cNvPr id="9" name="Picture 4" descr="Temperature Controller Ref. Honeywell R3h710rf0005">
              <a:extLst>
                <a:ext uri="{FF2B5EF4-FFF2-40B4-BE49-F238E27FC236}">
                  <a16:creationId xmlns:a16="http://schemas.microsoft.com/office/drawing/2014/main" id="{D11346AF-E78E-4AE3-AABF-8F7D496AA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59" b="32799"/>
            <a:stretch/>
          </p:blipFill>
          <p:spPr bwMode="auto">
            <a:xfrm>
              <a:off x="4654763" y="1734153"/>
              <a:ext cx="2082332" cy="468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chneider Electric Canada | Global Specialist in Energy Management and  Automation">
              <a:extLst>
                <a:ext uri="{FF2B5EF4-FFF2-40B4-BE49-F238E27FC236}">
                  <a16:creationId xmlns:a16="http://schemas.microsoft.com/office/drawing/2014/main" id="{37D7F50C-D750-4534-BF64-4CB246FDD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653" b="28422"/>
            <a:stretch/>
          </p:blipFill>
          <p:spPr bwMode="auto">
            <a:xfrm>
              <a:off x="2499310" y="2753360"/>
              <a:ext cx="1997967" cy="817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1F70CDE-6B12-4426-813B-F1A2ACA80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914" y="602552"/>
              <a:ext cx="1382762" cy="5546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ome | Automated Logic">
              <a:extLst>
                <a:ext uri="{FF2B5EF4-FFF2-40B4-BE49-F238E27FC236}">
                  <a16:creationId xmlns:a16="http://schemas.microsoft.com/office/drawing/2014/main" id="{9FD46619-36BC-49AD-9714-82831C594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22" y="625077"/>
              <a:ext cx="1560701" cy="509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limo - Belimo Americas #4 on Vimeo">
              <a:extLst>
                <a:ext uri="{FF2B5EF4-FFF2-40B4-BE49-F238E27FC236}">
                  <a16:creationId xmlns:a16="http://schemas.microsoft.com/office/drawing/2014/main" id="{0F513A17-C87E-442E-AE35-A789BD6CD0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667" y="521592"/>
              <a:ext cx="1546524" cy="6131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iemens-Logo | EIT RawMaterials">
              <a:extLst>
                <a:ext uri="{FF2B5EF4-FFF2-40B4-BE49-F238E27FC236}">
                  <a16:creationId xmlns:a16="http://schemas.microsoft.com/office/drawing/2014/main" id="{2504ED78-72DF-49A8-B1FA-D62238191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0722" y="2688042"/>
              <a:ext cx="1931752" cy="8176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38113EE-3FF0-4301-9314-CA43339B268C}"/>
                </a:ext>
              </a:extLst>
            </p:cNvPr>
            <p:cNvPicPr>
              <a:picLocks noChangeAspect="1"/>
            </p:cNvPicPr>
            <p:nvPr/>
          </p:nvPicPr>
          <p:blipFill>
            <a:blip r:embed="rId9"/>
            <a:stretch>
              <a:fillRect/>
            </a:stretch>
          </p:blipFill>
          <p:spPr>
            <a:xfrm>
              <a:off x="617381" y="1664597"/>
              <a:ext cx="1352381" cy="557143"/>
            </a:xfrm>
            <a:prstGeom prst="rect">
              <a:avLst/>
            </a:prstGeom>
          </p:spPr>
        </p:pic>
        <p:pic>
          <p:nvPicPr>
            <p:cNvPr id="18" name="Picture 2" descr="Distech Controls — Performance Automation Solutions, Inc.">
              <a:extLst>
                <a:ext uri="{FF2B5EF4-FFF2-40B4-BE49-F238E27FC236}">
                  <a16:creationId xmlns:a16="http://schemas.microsoft.com/office/drawing/2014/main" id="{2392E44B-9FDE-4A83-B275-AF2BD8FB132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5758"/>
            <a:stretch/>
          </p:blipFill>
          <p:spPr bwMode="auto">
            <a:xfrm>
              <a:off x="2715206" y="1627273"/>
              <a:ext cx="1566177" cy="7507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Johnson Controls Logo PNG Image for Free">
              <a:extLst>
                <a:ext uri="{FF2B5EF4-FFF2-40B4-BE49-F238E27FC236}">
                  <a16:creationId xmlns:a16="http://schemas.microsoft.com/office/drawing/2014/main" id="{432378B7-986C-4BEF-A731-897B468A47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296" y="2597331"/>
              <a:ext cx="1786549" cy="8176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155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7</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5. CABA Podcasts</a:t>
            </a:r>
            <a:br>
              <a:rPr lang="en-US" b="1" dirty="0"/>
            </a:br>
            <a:r>
              <a:rPr lang="en-US" sz="2800" dirty="0"/>
              <a:t>Marta Klopotowska (CABA)</a:t>
            </a:r>
          </a:p>
        </p:txBody>
      </p:sp>
      <p:pic>
        <p:nvPicPr>
          <p:cNvPr id="30" name="Picture 29">
            <a:extLst>
              <a:ext uri="{FF2B5EF4-FFF2-40B4-BE49-F238E27FC236}">
                <a16:creationId xmlns:a16="http://schemas.microsoft.com/office/drawing/2014/main" id="{286D3054-5B0F-42C2-928E-6049B226BABE}"/>
              </a:ext>
            </a:extLst>
          </p:cNvPr>
          <p:cNvPicPr>
            <a:picLocks noChangeAspect="1"/>
          </p:cNvPicPr>
          <p:nvPr/>
        </p:nvPicPr>
        <p:blipFill>
          <a:blip r:embed="rId2"/>
          <a:stretch>
            <a:fillRect/>
          </a:stretch>
        </p:blipFill>
        <p:spPr>
          <a:xfrm>
            <a:off x="1284286" y="1675203"/>
            <a:ext cx="2641448" cy="2641448"/>
          </a:xfrm>
          <a:prstGeom prst="rect">
            <a:avLst/>
          </a:prstGeom>
        </p:spPr>
      </p:pic>
      <p:pic>
        <p:nvPicPr>
          <p:cNvPr id="32" name="Picture 2" descr="Spotify logo dark mode Royalty Free Vector Image">
            <a:extLst>
              <a:ext uri="{FF2B5EF4-FFF2-40B4-BE49-F238E27FC236}">
                <a16:creationId xmlns:a16="http://schemas.microsoft.com/office/drawing/2014/main" id="{B22171F1-4ECB-4A70-9CD8-87A22F1E8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8524875" y="2586239"/>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pple Podcast logo – Medford Knife &amp; Tool USA">
            <a:extLst>
              <a:ext uri="{FF2B5EF4-FFF2-40B4-BE49-F238E27FC236}">
                <a16:creationId xmlns:a16="http://schemas.microsoft.com/office/drawing/2014/main" id="{7775C7B0-5794-4CDE-BBA0-514BAF696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4985467" y="2387782"/>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400DFB1-2DAF-4260-B8BB-A3DBD5B7BB6E}"/>
              </a:ext>
            </a:extLst>
          </p:cNvPr>
          <p:cNvSpPr txBox="1"/>
          <p:nvPr/>
        </p:nvSpPr>
        <p:spPr>
          <a:xfrm>
            <a:off x="4645052" y="1402838"/>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5B6834D-986A-40DB-BB44-CA58A4D1ED09}"/>
              </a:ext>
            </a:extLst>
          </p:cNvPr>
          <p:cNvSpPr txBox="1"/>
          <p:nvPr/>
        </p:nvSpPr>
        <p:spPr>
          <a:xfrm>
            <a:off x="4645052" y="3754880"/>
            <a:ext cx="6702246" cy="923330"/>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CABA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Marta Klopotowska (</a:t>
            </a:r>
            <a:r>
              <a:rPr lang="en-CA" b="0" i="0" dirty="0">
                <a:solidFill>
                  <a:schemeClr val="tx2"/>
                </a:solidFill>
                <a:effectLst/>
                <a:latin typeface="Arial" panose="020B0604020202020204" pitchFamily="34" charset="0"/>
                <a:cs typeface="Arial" panose="020B0604020202020204" pitchFamily="34" charset="0"/>
                <a:hlinkClick r:id="rId5"/>
              </a:rPr>
              <a:t>Klopotowska@caba.org</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B8E8E1-4A2D-4783-AFCA-5F22F296D0E1}"/>
              </a:ext>
            </a:extLst>
          </p:cNvPr>
          <p:cNvSpPr txBox="1"/>
          <p:nvPr/>
        </p:nvSpPr>
        <p:spPr>
          <a:xfrm>
            <a:off x="1162331" y="5182797"/>
            <a:ext cx="10125946" cy="677108"/>
          </a:xfrm>
          <a:prstGeom prst="rect">
            <a:avLst/>
          </a:prstGeom>
          <a:noFill/>
        </p:spPr>
        <p:txBody>
          <a:bodyPr wrap="square">
            <a:spAutoFit/>
          </a:bodyPr>
          <a:lstStyle/>
          <a:p>
            <a:pPr algn="ctr"/>
            <a:r>
              <a:rPr lang="en-CA" sz="1900" dirty="0">
                <a:solidFill>
                  <a:srgbClr val="FF0000"/>
                </a:solidFill>
                <a:latin typeface="Arial" panose="020B0604020202020204" pitchFamily="34" charset="0"/>
                <a:cs typeface="Arial" panose="020B0604020202020204" pitchFamily="34" charset="0"/>
              </a:rPr>
              <a:t>February 2023 Intelligent Buildings and Connected Homes Recording: </a:t>
            </a:r>
          </a:p>
          <a:p>
            <a:pPr algn="ctr"/>
            <a:r>
              <a:rPr lang="en-CA" sz="1900" dirty="0">
                <a:solidFill>
                  <a:srgbClr val="FF0000"/>
                </a:solidFill>
                <a:latin typeface="Arial" panose="020B0604020202020204" pitchFamily="34" charset="0"/>
                <a:cs typeface="Arial" panose="020B0604020202020204" pitchFamily="34" charset="0"/>
              </a:rPr>
              <a:t>Part 1 | Post-Pandemic Building Issues, Cybersecurity, &amp; Intelligent Amenities - Overview</a:t>
            </a:r>
          </a:p>
        </p:txBody>
      </p:sp>
    </p:spTree>
    <p:extLst>
      <p:ext uri="{BB962C8B-B14F-4D97-AF65-F5344CB8AC3E}">
        <p14:creationId xmlns:p14="http://schemas.microsoft.com/office/powerpoint/2010/main" val="298977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1CEB081-CD23-4709-BA68-D3043B6010C2}"/>
              </a:ext>
            </a:extLst>
          </p:cNvPr>
          <p:cNvSpPr>
            <a:spLocks noGrp="1"/>
          </p:cNvSpPr>
          <p:nvPr>
            <p:ph type="body" sz="quarter" idx="12"/>
          </p:nvPr>
        </p:nvSpPr>
        <p:spPr>
          <a:xfrm>
            <a:off x="2193925" y="1270666"/>
            <a:ext cx="7804150" cy="1357730"/>
          </a:xfrm>
        </p:spPr>
        <p:txBody>
          <a:bodyPr>
            <a:normAutofit/>
          </a:bodyPr>
          <a:lstStyle/>
          <a:p>
            <a:pPr marL="0" indent="0" algn="ctr">
              <a:buNone/>
            </a:pPr>
            <a:r>
              <a:rPr lang="en-CA" dirty="0"/>
              <a:t>Holistic Intelligent Buildings: An open approach to looking at advancing building intelligence</a:t>
            </a:r>
          </a:p>
        </p:txBody>
      </p:sp>
      <p:sp>
        <p:nvSpPr>
          <p:cNvPr id="15" name="Slide Number Placeholder 1">
            <a:extLst>
              <a:ext uri="{FF2B5EF4-FFF2-40B4-BE49-F238E27FC236}">
                <a16:creationId xmlns:a16="http://schemas.microsoft.com/office/drawing/2014/main" id="{B212BD0D-B987-4648-9162-07B9DD67B99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8</a:t>
            </a:fld>
            <a:endParaRPr lang="en-US"/>
          </a:p>
        </p:txBody>
      </p:sp>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6.  Keynote</a:t>
            </a:r>
            <a:br>
              <a:rPr lang="en-US" dirty="0"/>
            </a:br>
            <a:r>
              <a:rPr lang="en-US" sz="2800" dirty="0"/>
              <a:t>Chris Larry (exp US Services)</a:t>
            </a:r>
          </a:p>
        </p:txBody>
      </p:sp>
      <p:pic>
        <p:nvPicPr>
          <p:cNvPr id="3" name="Picture 2">
            <a:extLst>
              <a:ext uri="{FF2B5EF4-FFF2-40B4-BE49-F238E27FC236}">
                <a16:creationId xmlns:a16="http://schemas.microsoft.com/office/drawing/2014/main" id="{DF55D54D-2FAD-4035-9909-654CDBE4C669}"/>
              </a:ext>
            </a:extLst>
          </p:cNvPr>
          <p:cNvPicPr>
            <a:picLocks noChangeAspect="1"/>
          </p:cNvPicPr>
          <p:nvPr/>
        </p:nvPicPr>
        <p:blipFill rotWithShape="1">
          <a:blip r:embed="rId2"/>
          <a:srcRect b="41639"/>
          <a:stretch/>
        </p:blipFill>
        <p:spPr>
          <a:xfrm>
            <a:off x="1211066" y="2215715"/>
            <a:ext cx="2810267" cy="1962585"/>
          </a:xfrm>
          <a:prstGeom prst="rect">
            <a:avLst/>
          </a:prstGeom>
        </p:spPr>
      </p:pic>
      <p:pic>
        <p:nvPicPr>
          <p:cNvPr id="8" name="Picture 7">
            <a:extLst>
              <a:ext uri="{FF2B5EF4-FFF2-40B4-BE49-F238E27FC236}">
                <a16:creationId xmlns:a16="http://schemas.microsoft.com/office/drawing/2014/main" id="{3DE75E00-19D5-40AB-95C5-AD3F8EEADCB7}"/>
              </a:ext>
            </a:extLst>
          </p:cNvPr>
          <p:cNvPicPr>
            <a:picLocks noChangeAspect="1"/>
          </p:cNvPicPr>
          <p:nvPr/>
        </p:nvPicPr>
        <p:blipFill rotWithShape="1">
          <a:blip r:embed="rId3"/>
          <a:srcRect l="4684" t="5157" r="4120" b="4321"/>
          <a:stretch/>
        </p:blipFill>
        <p:spPr>
          <a:xfrm>
            <a:off x="4660900" y="2413000"/>
            <a:ext cx="6159500" cy="2794000"/>
          </a:xfrm>
          <a:prstGeom prst="rect">
            <a:avLst/>
          </a:prstGeom>
        </p:spPr>
      </p:pic>
      <p:pic>
        <p:nvPicPr>
          <p:cNvPr id="9" name="Picture 8">
            <a:extLst>
              <a:ext uri="{FF2B5EF4-FFF2-40B4-BE49-F238E27FC236}">
                <a16:creationId xmlns:a16="http://schemas.microsoft.com/office/drawing/2014/main" id="{0A59F1B1-54CD-4B47-8A09-63EE7FD0CCA3}"/>
              </a:ext>
            </a:extLst>
          </p:cNvPr>
          <p:cNvPicPr>
            <a:picLocks noChangeAspect="1"/>
          </p:cNvPicPr>
          <p:nvPr/>
        </p:nvPicPr>
        <p:blipFill rotWithShape="1">
          <a:blip r:embed="rId2"/>
          <a:srcRect t="58212" r="9954"/>
          <a:stretch/>
        </p:blipFill>
        <p:spPr>
          <a:xfrm>
            <a:off x="1215981" y="4289461"/>
            <a:ext cx="2530519" cy="1405247"/>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itle 4">
            <a:extLst>
              <a:ext uri="{FF2B5EF4-FFF2-40B4-BE49-F238E27FC236}">
                <a16:creationId xmlns:a16="http://schemas.microsoft.com/office/drawing/2014/main" id="{BD8344C0-01AE-8ADD-3B2A-12F6E09A0A13}"/>
              </a:ext>
            </a:extLst>
          </p:cNvPr>
          <p:cNvSpPr>
            <a:spLocks noGrp="1"/>
          </p:cNvSpPr>
          <p:nvPr>
            <p:ph type="title"/>
          </p:nvPr>
        </p:nvSpPr>
        <p:spPr/>
        <p:txBody>
          <a:bodyPr/>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a:defRPr/>
            </a:pPr>
            <a:r>
              <a:rPr lang="en-US" altLang="en-US" sz="3273" b="1" kern="1200" dirty="0">
                <a:solidFill>
                  <a:srgbClr val="C00000"/>
                </a:solidFill>
                <a:effectLst>
                  <a:outerShdw blurRad="38100" dist="38100" dir="2700000" algn="tl">
                    <a:srgbClr val="000000">
                      <a:alpha val="43137"/>
                    </a:srgbClr>
                  </a:outerShdw>
                </a:effectLst>
                <a:latin typeface="Arial"/>
                <a:cs typeface="Arial" pitchFamily="34" charset="0"/>
              </a:rPr>
              <a:t>Holistic Intelligent Buildings: An open approach to looking at advancing building intelligence</a:t>
            </a:r>
          </a:p>
        </p:txBody>
      </p:sp>
      <p:sp>
        <p:nvSpPr>
          <p:cNvPr id="9" name="Text Placeholder 5">
            <a:extLst>
              <a:ext uri="{FF2B5EF4-FFF2-40B4-BE49-F238E27FC236}">
                <a16:creationId xmlns:a16="http://schemas.microsoft.com/office/drawing/2014/main" id="{E5D8EF0D-E175-1502-B6DA-38ADAAC3053F}"/>
              </a:ext>
            </a:extLst>
          </p:cNvPr>
          <p:cNvSpPr txBox="1">
            <a:spLocks/>
          </p:cNvSpPr>
          <p:nvPr/>
        </p:nvSpPr>
        <p:spPr bwMode="auto">
          <a:xfrm>
            <a:off x="1264228" y="1926648"/>
            <a:ext cx="9245744" cy="3399776"/>
          </a:xfrm>
          <a:prstGeom prst="rect">
            <a:avLst/>
          </a:prstGeom>
          <a:noFill/>
          <a:ln>
            <a:noFill/>
          </a:ln>
        </p:spPr>
        <p:txBody>
          <a:bodyPr lIns="99753" tIns="49876" rIns="99753" bIns="49876"/>
          <a:lstStyle>
            <a:defPPr>
              <a:defRPr lang="en-GB"/>
            </a:defPPr>
            <a:lvl1pPr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1pPr>
            <a:lvl2pPr marL="34015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2pPr>
            <a:lvl3pPr marL="680314"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3pPr>
            <a:lvl4pPr marL="1020470"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4pPr>
            <a:lvl5pPr marL="1360627" algn="l" rtl="0" eaLnBrk="0" fontAlgn="base" hangingPunct="0">
              <a:spcBef>
                <a:spcPct val="0"/>
              </a:spcBef>
              <a:spcAft>
                <a:spcPct val="0"/>
              </a:spcAft>
              <a:defRPr sz="3125" b="1" kern="1200">
                <a:solidFill>
                  <a:schemeClr val="tx1"/>
                </a:solidFill>
                <a:latin typeface="Arial Narrow" panose="020B0604020202020204" pitchFamily="34" charset="0"/>
                <a:ea typeface="MS PGothic" panose="020B0600070205080204" pitchFamily="34" charset="-128"/>
                <a:cs typeface="+mn-cs"/>
              </a:defRPr>
            </a:lvl5pPr>
            <a:lvl6pPr marL="170078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6pPr>
            <a:lvl7pPr marL="2040941"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7pPr>
            <a:lvl8pPr marL="2381098"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8pPr>
            <a:lvl9pPr marL="2721254" algn="l" defTabSz="680314" rtl="0" eaLnBrk="1" latinLnBrk="0" hangingPunct="1">
              <a:defRPr sz="3125" b="1" kern="1200">
                <a:solidFill>
                  <a:schemeClr val="tx1"/>
                </a:solidFill>
                <a:latin typeface="Arial Narrow" panose="020B0604020202020204" pitchFamily="34" charset="0"/>
                <a:ea typeface="MS PGothic" panose="020B0600070205080204" pitchFamily="34" charset="-128"/>
                <a:cs typeface="+mn-cs"/>
              </a:defRPr>
            </a:lvl9pPr>
          </a:lstStyle>
          <a:p>
            <a:pPr marL="0" indent="0">
              <a:buFont typeface="Times New Roman" pitchFamily="18" charset="0"/>
              <a:buNone/>
              <a:defRPr/>
            </a:pPr>
            <a:r>
              <a:rPr lang="en-US" sz="2131" u="sng" dirty="0"/>
              <a:t>CABA Intelligent Buildings Council (IBC) Webinar</a:t>
            </a:r>
            <a:endParaRPr lang="en-US" sz="2131" dirty="0"/>
          </a:p>
          <a:p>
            <a:pPr marL="0" indent="0">
              <a:buFont typeface="Times New Roman" pitchFamily="18" charset="0"/>
              <a:buNone/>
              <a:defRPr/>
            </a:pPr>
            <a:r>
              <a:rPr lang="en-US" sz="2131" dirty="0"/>
              <a:t>Tuesday, February 28 | 12 Noon – 1:30 PM (EST)</a:t>
            </a:r>
          </a:p>
          <a:p>
            <a:pPr marL="0" indent="0">
              <a:buFont typeface="Times New Roman" pitchFamily="18" charset="0"/>
              <a:buNone/>
              <a:defRPr/>
            </a:pPr>
            <a:r>
              <a:rPr lang="en-US" altLang="en-US" sz="1977" b="0" kern="0" dirty="0"/>
              <a:t>Multiple experts all focused on system conductivity and improved building performance through intelligent buildings. Address the need for intelligent buildings. Define an approach for building owners to address this need. Discuss products and the concerns these products and their interfaces may alter the solution. Specific applications and fixes used to enable conductivity.</a:t>
            </a:r>
          </a:p>
          <a:p>
            <a:pPr marL="0" indent="0">
              <a:buFont typeface="Times New Roman" pitchFamily="18" charset="0"/>
              <a:buNone/>
              <a:defRPr/>
            </a:pPr>
            <a:r>
              <a:rPr lang="en-US" altLang="en-US" sz="1977" b="0" kern="0" dirty="0"/>
              <a:t>Provide a holistic approach to integrated buildings to share data and make buildings more intelligent.</a:t>
            </a:r>
            <a:endParaRPr lang="en-US" altLang="en-US" sz="2045" b="0" kern="0" dirty="0"/>
          </a:p>
        </p:txBody>
      </p:sp>
      <p:pic>
        <p:nvPicPr>
          <p:cNvPr id="2" name="Picture 3">
            <a:extLst>
              <a:ext uri="{FF2B5EF4-FFF2-40B4-BE49-F238E27FC236}">
                <a16:creationId xmlns:a16="http://schemas.microsoft.com/office/drawing/2014/main" id="{18B7C918-A413-49B3-8C8B-8A861D668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4" y="1623203"/>
            <a:ext cx="10656000" cy="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621600"/>
      </p:ext>
    </p:extLst>
  </p:cSld>
  <p:clrMapOvr>
    <a:masterClrMapping/>
  </p:clrMapOvr>
  <p:transition spd="med">
    <p:fade/>
  </p:transition>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2_JLL Black">
  <a:themeElements>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fontScheme name="1_JLL Black">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ange Color Field">
  <a:themeElements>
    <a:clrScheme name="EXP">
      <a:dk1>
        <a:sysClr val="windowText" lastClr="000000"/>
      </a:dk1>
      <a:lt1>
        <a:srgbClr val="FFFFFF"/>
      </a:lt1>
      <a:dk2>
        <a:srgbClr val="000000"/>
      </a:dk2>
      <a:lt2>
        <a:srgbClr val="FFFFFF"/>
      </a:lt2>
      <a:accent1>
        <a:srgbClr val="9A2025"/>
      </a:accent1>
      <a:accent2>
        <a:srgbClr val="D38B2D"/>
      </a:accent2>
      <a:accent3>
        <a:srgbClr val="75959D"/>
      </a:accent3>
      <a:accent4>
        <a:srgbClr val="7E7B56"/>
      </a:accent4>
      <a:accent5>
        <a:srgbClr val="BBB674"/>
      </a:accent5>
      <a:accent6>
        <a:srgbClr val="ABC02A"/>
      </a:accent6>
      <a:hlink>
        <a:srgbClr val="FFFFFE"/>
      </a:hlink>
      <a:folHlink>
        <a:srgbClr val="FFFFFF"/>
      </a:folHlink>
    </a:clrScheme>
    <a:fontScheme name="ex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5E6DC5-C4BB-4E24-8BD2-D1483242CDF4}">
  <ds:schemaRefs>
    <ds:schemaRef ds:uri="http://schemas.microsoft.com/sharepoint/v3/contenttype/forms"/>
  </ds:schemaRefs>
</ds:datastoreItem>
</file>

<file path=customXml/itemProps2.xml><?xml version="1.0" encoding="utf-8"?>
<ds:datastoreItem xmlns:ds="http://schemas.openxmlformats.org/officeDocument/2006/customXml" ds:itemID="{4BF7D3CD-6491-42BB-AFF7-985BE358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5840</TotalTime>
  <Words>4158</Words>
  <Application>Microsoft Office PowerPoint</Application>
  <PresentationFormat>Widescreen</PresentationFormat>
  <Paragraphs>435</Paragraphs>
  <Slides>48</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48</vt:i4>
      </vt:variant>
    </vt:vector>
  </HeadingPairs>
  <TitlesOfParts>
    <vt:vector size="61" baseType="lpstr">
      <vt:lpstr>Arial</vt:lpstr>
      <vt:lpstr>Arial Narrow</vt:lpstr>
      <vt:lpstr>calibri</vt:lpstr>
      <vt:lpstr>calibri</vt:lpstr>
      <vt:lpstr>Helvetica</vt:lpstr>
      <vt:lpstr>Helvetica Light</vt:lpstr>
      <vt:lpstr>Montserrat</vt:lpstr>
      <vt:lpstr>Montserrat Light</vt:lpstr>
      <vt:lpstr>Times New Roman</vt:lpstr>
      <vt:lpstr>Wingdings</vt:lpstr>
      <vt:lpstr>CABA Presentation 1</vt:lpstr>
      <vt:lpstr>2_JLL Black</vt:lpstr>
      <vt:lpstr>Orange Color Field</vt:lpstr>
      <vt:lpstr>Intelligent Buildings Council (IBC) Webinar Meeting will commence 12:05pm ET  Tuesday, February 28, 2023  |  12 NOON – 1:30 PM (ET) </vt:lpstr>
      <vt:lpstr>1.  Agenda Greg Walker (CABA) </vt:lpstr>
      <vt:lpstr>2.  Call to Order, Welcome, Introductions, About the IBC Bob Allan (NAVCO, Inc.) </vt:lpstr>
      <vt:lpstr>3.  Administrative  Bob Allan (NAVCO, Inc.)</vt:lpstr>
      <vt:lpstr>4.  Research Update Harsha Chandrashekar (Honeywell International, Inc.)</vt:lpstr>
      <vt:lpstr>4.  Research Update Greg Walker (CABA)</vt:lpstr>
      <vt:lpstr>5. CABA Podcasts Marta Klopotowska (CABA)</vt:lpstr>
      <vt:lpstr>PowerPoint Presentation</vt:lpstr>
      <vt:lpstr>Holistic Intelligent Buildings: An open approach to looking at advancing building intelligence</vt:lpstr>
      <vt:lpstr>Jon Christopher Larry, PE, CxA, LEED AP, CEM</vt:lpstr>
      <vt:lpstr>Stephen Holicky</vt:lpstr>
      <vt:lpstr>Journey Williams </vt:lpstr>
      <vt:lpstr>Why do we need Intelligent – Smart Buildings</vt:lpstr>
      <vt:lpstr> The holistic approach</vt:lpstr>
      <vt:lpstr>Holistic approach to integrated buildings </vt:lpstr>
      <vt:lpstr>share data and make buildings more intelligent</vt:lpstr>
      <vt:lpstr>Interconnectivity and Interoperability</vt:lpstr>
      <vt:lpstr>Stephen Holicky –  How Products make a Building Smart</vt:lpstr>
      <vt:lpstr>Discuss products that help IB solutions</vt:lpstr>
      <vt:lpstr>Discuss products that help IB solutions</vt:lpstr>
      <vt:lpstr>Discuss products that help IB solutions</vt:lpstr>
      <vt:lpstr>Discuss products that help IB solutions</vt:lpstr>
      <vt:lpstr>Discuss products that help IB solutions</vt:lpstr>
      <vt:lpstr>Discuss concerns these products may have</vt:lpstr>
      <vt:lpstr>Discuss concerns these products may have</vt:lpstr>
      <vt:lpstr>Discuss concerns these products may have</vt:lpstr>
      <vt:lpstr>Discuss concerns these products may have</vt:lpstr>
      <vt:lpstr>Discuss concerns these products may have</vt:lpstr>
      <vt:lpstr>Discuss concerns these products may have</vt:lpstr>
      <vt:lpstr>Journey Williams –  How to apply products in a smart way </vt:lpstr>
      <vt:lpstr>Discuss an approach for building owners                  </vt:lpstr>
      <vt:lpstr>Stakeholders</vt:lpstr>
      <vt:lpstr>Way Finding and Occupancy </vt:lpstr>
      <vt:lpstr>Smart Conference Room</vt:lpstr>
      <vt:lpstr>Case Study: Tapa IAQ</vt:lpstr>
      <vt:lpstr>Added Benefit: Energy Efficiency</vt:lpstr>
      <vt:lpstr>Tapa Solutions</vt:lpstr>
      <vt:lpstr>District Center 555</vt:lpstr>
      <vt:lpstr>Sherlynd Baptist Church</vt:lpstr>
      <vt:lpstr>Review specific applications</vt:lpstr>
      <vt:lpstr>Discuss conductivity and interoperability.</vt:lpstr>
      <vt:lpstr>Questions &amp; Thank you!</vt:lpstr>
      <vt:lpstr>PowerPoint Presentation</vt:lpstr>
      <vt:lpstr>7.  White Paper Sub-Committee Update  Ken Wacks (Ken Wacks Associates)</vt:lpstr>
      <vt:lpstr>8.  New Business Bob Allan (NAVCO, Inc.)</vt:lpstr>
      <vt:lpstr>9.  Announcements Harsha Chandrashekar (Honeywell International, Inc.)</vt:lpstr>
      <vt:lpstr>9.  Announcements Harsha Chandrashekar (Honeywell International, Inc.)</vt:lpstr>
      <vt:lpstr>10.  Adjournment Bob Allan (NAVCO,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cp:lastModifiedBy>
  <cp:revision>70</cp:revision>
  <dcterms:created xsi:type="dcterms:W3CDTF">2018-08-09T13:04:51Z</dcterms:created>
  <dcterms:modified xsi:type="dcterms:W3CDTF">2023-02-28T13:38:59Z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