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715" r:id="rId5"/>
  </p:sldMasterIdLst>
  <p:notesMasterIdLst>
    <p:notesMasterId r:id="rId37"/>
  </p:notesMasterIdLst>
  <p:sldIdLst>
    <p:sldId id="922" r:id="rId6"/>
    <p:sldId id="257" r:id="rId7"/>
    <p:sldId id="258" r:id="rId8"/>
    <p:sldId id="953" r:id="rId9"/>
    <p:sldId id="259" r:id="rId10"/>
    <p:sldId id="879" r:id="rId11"/>
    <p:sldId id="759" r:id="rId12"/>
    <p:sldId id="952" r:id="rId13"/>
    <p:sldId id="461" r:id="rId14"/>
    <p:sldId id="954" r:id="rId15"/>
    <p:sldId id="955" r:id="rId16"/>
    <p:sldId id="956" r:id="rId17"/>
    <p:sldId id="957" r:id="rId18"/>
    <p:sldId id="958" r:id="rId19"/>
    <p:sldId id="959" r:id="rId20"/>
    <p:sldId id="960" r:id="rId21"/>
    <p:sldId id="961" r:id="rId22"/>
    <p:sldId id="962" r:id="rId23"/>
    <p:sldId id="963" r:id="rId24"/>
    <p:sldId id="964" r:id="rId25"/>
    <p:sldId id="965" r:id="rId26"/>
    <p:sldId id="966" r:id="rId27"/>
    <p:sldId id="967" r:id="rId28"/>
    <p:sldId id="937" r:id="rId29"/>
    <p:sldId id="896" r:id="rId30"/>
    <p:sldId id="951" r:id="rId31"/>
    <p:sldId id="443" r:id="rId32"/>
    <p:sldId id="895" r:id="rId33"/>
    <p:sldId id="900" r:id="rId34"/>
    <p:sldId id="901" r:id="rId35"/>
    <p:sldId id="75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D316D4-03FD-4717-AF64-9D0B15480139}" v="333" dt="2022-11-10T14:39:38.9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31"/>
  </p:normalViewPr>
  <p:slideViewPr>
    <p:cSldViewPr snapToGrid="0" snapToObjects="1">
      <p:cViewPr>
        <p:scale>
          <a:sx n="75" d="100"/>
          <a:sy n="75" d="100"/>
        </p:scale>
        <p:origin x="1914" y="9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userId="eac6eb22-5f14-46b4-a4ea-a86e6e8c4acc" providerId="ADAL" clId="{BEBF8FBA-775B-4EDD-BA0B-EC9CBA91A509}"/>
    <pc:docChg chg="undo custSel addSld delSld modSld sldOrd addMainMaster delMainMaster modMainMaster">
      <pc:chgData name="Marta" userId="eac6eb22-5f14-46b4-a4ea-a86e6e8c4acc" providerId="ADAL" clId="{BEBF8FBA-775B-4EDD-BA0B-EC9CBA91A509}" dt="2022-02-14T14:11:16.002" v="541" actId="22"/>
      <pc:docMkLst>
        <pc:docMk/>
      </pc:docMkLst>
      <pc:sldChg chg="addSp delSp modSp del mod">
        <pc:chgData name="Marta" userId="eac6eb22-5f14-46b4-a4ea-a86e6e8c4acc" providerId="ADAL" clId="{BEBF8FBA-775B-4EDD-BA0B-EC9CBA91A509}" dt="2022-02-10T16:12:38.097" v="521" actId="47"/>
        <pc:sldMkLst>
          <pc:docMk/>
          <pc:sldMk cId="573922979" sldId="256"/>
        </pc:sldMkLst>
        <pc:spChg chg="mod">
          <ac:chgData name="Marta" userId="eac6eb22-5f14-46b4-a4ea-a86e6e8c4acc" providerId="ADAL" clId="{BEBF8FBA-775B-4EDD-BA0B-EC9CBA91A509}" dt="2022-02-10T16:07:34.787" v="432" actId="6549"/>
          <ac:spMkLst>
            <pc:docMk/>
            <pc:sldMk cId="573922979" sldId="256"/>
            <ac:spMk id="3" creationId="{00000000-0000-0000-0000-000000000000}"/>
          </ac:spMkLst>
        </pc:spChg>
        <pc:spChg chg="mod">
          <ac:chgData name="Marta" userId="eac6eb22-5f14-46b4-a4ea-a86e6e8c4acc" providerId="ADAL" clId="{BEBF8FBA-775B-4EDD-BA0B-EC9CBA91A509}" dt="2022-02-10T16:08:35.042" v="481" actId="14100"/>
          <ac:spMkLst>
            <pc:docMk/>
            <pc:sldMk cId="573922979" sldId="256"/>
            <ac:spMk id="4" creationId="{00000000-0000-0000-0000-000000000000}"/>
          </ac:spMkLst>
        </pc:spChg>
        <pc:spChg chg="add del mod">
          <ac:chgData name="Marta" userId="eac6eb22-5f14-46b4-a4ea-a86e6e8c4acc" providerId="ADAL" clId="{BEBF8FBA-775B-4EDD-BA0B-EC9CBA91A509}" dt="2022-02-09T12:41:28.029" v="45" actId="478"/>
          <ac:spMkLst>
            <pc:docMk/>
            <pc:sldMk cId="573922979" sldId="256"/>
            <ac:spMk id="5" creationId="{295D98BD-FBEC-4E56-BDFF-9C5D8FF322E9}"/>
          </ac:spMkLst>
        </pc:spChg>
      </pc:sldChg>
      <pc:sldChg chg="modSp mod">
        <pc:chgData name="Marta" userId="eac6eb22-5f14-46b4-a4ea-a86e6e8c4acc" providerId="ADAL" clId="{BEBF8FBA-775B-4EDD-BA0B-EC9CBA91A509}" dt="2022-02-09T12:44:22.697" v="176" actId="20577"/>
        <pc:sldMkLst>
          <pc:docMk/>
          <pc:sldMk cId="2325718728" sldId="257"/>
        </pc:sldMkLst>
        <pc:spChg chg="mod">
          <ac:chgData name="Marta" userId="eac6eb22-5f14-46b4-a4ea-a86e6e8c4acc" providerId="ADAL" clId="{BEBF8FBA-775B-4EDD-BA0B-EC9CBA91A509}" dt="2022-02-09T12:44:22.697" v="176" actId="20577"/>
          <ac:spMkLst>
            <pc:docMk/>
            <pc:sldMk cId="2325718728" sldId="257"/>
            <ac:spMk id="10" creationId="{6D5EDE2A-40A4-4199-AAF2-68729E10C1E4}"/>
          </ac:spMkLst>
        </pc:spChg>
      </pc:sldChg>
      <pc:sldChg chg="delSp modSp mod">
        <pc:chgData name="Marta" userId="eac6eb22-5f14-46b4-a4ea-a86e6e8c4acc" providerId="ADAL" clId="{BEBF8FBA-775B-4EDD-BA0B-EC9CBA91A509}" dt="2022-02-09T12:45:55.938" v="203" actId="113"/>
        <pc:sldMkLst>
          <pc:docMk/>
          <pc:sldMk cId="3528939462" sldId="258"/>
        </pc:sldMkLst>
        <pc:spChg chg="mod">
          <ac:chgData name="Marta" userId="eac6eb22-5f14-46b4-a4ea-a86e6e8c4acc" providerId="ADAL" clId="{BEBF8FBA-775B-4EDD-BA0B-EC9CBA91A509}" dt="2022-02-09T12:45:55.938" v="203" actId="113"/>
          <ac:spMkLst>
            <pc:docMk/>
            <pc:sldMk cId="3528939462" sldId="258"/>
            <ac:spMk id="4" creationId="{00000000-0000-0000-0000-000000000000}"/>
          </ac:spMkLst>
        </pc:spChg>
        <pc:spChg chg="del">
          <ac:chgData name="Marta" userId="eac6eb22-5f14-46b4-a4ea-a86e6e8c4acc" providerId="ADAL" clId="{BEBF8FBA-775B-4EDD-BA0B-EC9CBA91A509}" dt="2022-02-09T12:44:41.344" v="177" actId="478"/>
          <ac:spMkLst>
            <pc:docMk/>
            <pc:sldMk cId="3528939462" sldId="258"/>
            <ac:spMk id="30" creationId="{F16E3029-CEC8-4057-96C8-385F23297589}"/>
          </ac:spMkLst>
        </pc:spChg>
        <pc:spChg chg="mod">
          <ac:chgData name="Marta" userId="eac6eb22-5f14-46b4-a4ea-a86e6e8c4acc" providerId="ADAL" clId="{BEBF8FBA-775B-4EDD-BA0B-EC9CBA91A509}" dt="2022-02-09T12:44:56.862" v="178" actId="1076"/>
          <ac:spMkLst>
            <pc:docMk/>
            <pc:sldMk cId="3528939462" sldId="258"/>
            <ac:spMk id="31" creationId="{0FFFDE97-0F33-4DAA-A8FB-638701428683}"/>
          </ac:spMkLst>
        </pc:spChg>
        <pc:spChg chg="mod">
          <ac:chgData name="Marta" userId="eac6eb22-5f14-46b4-a4ea-a86e6e8c4acc" providerId="ADAL" clId="{BEBF8FBA-775B-4EDD-BA0B-EC9CBA91A509}" dt="2022-02-09T12:44:56.862" v="178" actId="1076"/>
          <ac:spMkLst>
            <pc:docMk/>
            <pc:sldMk cId="3528939462" sldId="258"/>
            <ac:spMk id="37" creationId="{C86F1097-EA2C-443A-BCFA-1FDC47FB3B35}"/>
          </ac:spMkLst>
        </pc:spChg>
        <pc:spChg chg="mod">
          <ac:chgData name="Marta" userId="eac6eb22-5f14-46b4-a4ea-a86e6e8c4acc" providerId="ADAL" clId="{BEBF8FBA-775B-4EDD-BA0B-EC9CBA91A509}" dt="2022-02-09T12:44:56.862" v="178" actId="1076"/>
          <ac:spMkLst>
            <pc:docMk/>
            <pc:sldMk cId="3528939462" sldId="258"/>
            <ac:spMk id="42" creationId="{BC18B817-EC74-4D59-9375-5B8440D38BE8}"/>
          </ac:spMkLst>
        </pc:spChg>
        <pc:picChg chg="del">
          <ac:chgData name="Marta" userId="eac6eb22-5f14-46b4-a4ea-a86e6e8c4acc" providerId="ADAL" clId="{BEBF8FBA-775B-4EDD-BA0B-EC9CBA91A509}" dt="2022-02-09T12:44:41.344" v="177" actId="478"/>
          <ac:picMkLst>
            <pc:docMk/>
            <pc:sldMk cId="3528939462" sldId="258"/>
            <ac:picMk id="5" creationId="{71F36230-A1C9-4BC0-8D92-571F154E1283}"/>
          </ac:picMkLst>
        </pc:picChg>
        <pc:picChg chg="del">
          <ac:chgData name="Marta" userId="eac6eb22-5f14-46b4-a4ea-a86e6e8c4acc" providerId="ADAL" clId="{BEBF8FBA-775B-4EDD-BA0B-EC9CBA91A509}" dt="2022-02-09T12:44:41.344" v="177" actId="478"/>
          <ac:picMkLst>
            <pc:docMk/>
            <pc:sldMk cId="3528939462" sldId="258"/>
            <ac:picMk id="7" creationId="{06695DEA-0A8B-481B-B021-DE2B0E5ACF07}"/>
          </ac:picMkLst>
        </pc:picChg>
        <pc:picChg chg="mod">
          <ac:chgData name="Marta" userId="eac6eb22-5f14-46b4-a4ea-a86e6e8c4acc" providerId="ADAL" clId="{BEBF8FBA-775B-4EDD-BA0B-EC9CBA91A509}" dt="2022-02-09T12:44:56.862" v="178" actId="1076"/>
          <ac:picMkLst>
            <pc:docMk/>
            <pc:sldMk cId="3528939462" sldId="258"/>
            <ac:picMk id="35" creationId="{22CB4335-C959-482C-8398-30BC363FB760}"/>
          </ac:picMkLst>
        </pc:picChg>
        <pc:picChg chg="mod">
          <ac:chgData name="Marta" userId="eac6eb22-5f14-46b4-a4ea-a86e6e8c4acc" providerId="ADAL" clId="{BEBF8FBA-775B-4EDD-BA0B-EC9CBA91A509}" dt="2022-02-09T12:44:56.862" v="178" actId="1076"/>
          <ac:picMkLst>
            <pc:docMk/>
            <pc:sldMk cId="3528939462" sldId="258"/>
            <ac:picMk id="36" creationId="{940EAE47-5ED3-4190-AE81-60E67EA43EE0}"/>
          </ac:picMkLst>
        </pc:picChg>
        <pc:picChg chg="mod">
          <ac:chgData name="Marta" userId="eac6eb22-5f14-46b4-a4ea-a86e6e8c4acc" providerId="ADAL" clId="{BEBF8FBA-775B-4EDD-BA0B-EC9CBA91A509}" dt="2022-02-09T12:44:56.862" v="178" actId="1076"/>
          <ac:picMkLst>
            <pc:docMk/>
            <pc:sldMk cId="3528939462" sldId="258"/>
            <ac:picMk id="38" creationId="{02E81091-DF62-411D-AA21-8DB191B5C0E7}"/>
          </ac:picMkLst>
        </pc:picChg>
        <pc:picChg chg="mod">
          <ac:chgData name="Marta" userId="eac6eb22-5f14-46b4-a4ea-a86e6e8c4acc" providerId="ADAL" clId="{BEBF8FBA-775B-4EDD-BA0B-EC9CBA91A509}" dt="2022-02-09T12:44:56.862" v="178" actId="1076"/>
          <ac:picMkLst>
            <pc:docMk/>
            <pc:sldMk cId="3528939462" sldId="258"/>
            <ac:picMk id="40" creationId="{917B7615-CBAC-4B21-8CAF-E917F2B9D40C}"/>
          </ac:picMkLst>
        </pc:picChg>
        <pc:picChg chg="mod">
          <ac:chgData name="Marta" userId="eac6eb22-5f14-46b4-a4ea-a86e6e8c4acc" providerId="ADAL" clId="{BEBF8FBA-775B-4EDD-BA0B-EC9CBA91A509}" dt="2022-02-09T12:44:56.862" v="178" actId="1076"/>
          <ac:picMkLst>
            <pc:docMk/>
            <pc:sldMk cId="3528939462" sldId="258"/>
            <ac:picMk id="41" creationId="{ACA6A063-31BC-4A91-9C62-478ABE9B4F5F}"/>
          </ac:picMkLst>
        </pc:picChg>
        <pc:picChg chg="mod">
          <ac:chgData name="Marta" userId="eac6eb22-5f14-46b4-a4ea-a86e6e8c4acc" providerId="ADAL" clId="{BEBF8FBA-775B-4EDD-BA0B-EC9CBA91A509}" dt="2022-02-09T12:44:56.862" v="178" actId="1076"/>
          <ac:picMkLst>
            <pc:docMk/>
            <pc:sldMk cId="3528939462" sldId="258"/>
            <ac:picMk id="43" creationId="{DC581594-6A58-4E61-837A-FED11E50D6CE}"/>
          </ac:picMkLst>
        </pc:picChg>
      </pc:sldChg>
      <pc:sldChg chg="modSp mod">
        <pc:chgData name="Marta" userId="eac6eb22-5f14-46b4-a4ea-a86e6e8c4acc" providerId="ADAL" clId="{BEBF8FBA-775B-4EDD-BA0B-EC9CBA91A509}" dt="2022-02-09T12:46:38.135" v="220" actId="20577"/>
        <pc:sldMkLst>
          <pc:docMk/>
          <pc:sldMk cId="3246698477" sldId="259"/>
        </pc:sldMkLst>
        <pc:spChg chg="mod">
          <ac:chgData name="Marta" userId="eac6eb22-5f14-46b4-a4ea-a86e6e8c4acc" providerId="ADAL" clId="{BEBF8FBA-775B-4EDD-BA0B-EC9CBA91A509}" dt="2022-02-09T12:45:50.139" v="202" actId="113"/>
          <ac:spMkLst>
            <pc:docMk/>
            <pc:sldMk cId="3246698477" sldId="259"/>
            <ac:spMk id="3" creationId="{00000000-0000-0000-0000-000000000000}"/>
          </ac:spMkLst>
        </pc:spChg>
        <pc:spChg chg="mod">
          <ac:chgData name="Marta" userId="eac6eb22-5f14-46b4-a4ea-a86e6e8c4acc" providerId="ADAL" clId="{BEBF8FBA-775B-4EDD-BA0B-EC9CBA91A509}" dt="2022-02-09T12:46:38.135" v="220" actId="20577"/>
          <ac:spMkLst>
            <pc:docMk/>
            <pc:sldMk cId="3246698477" sldId="259"/>
            <ac:spMk id="6" creationId="{A0EE4CC9-0880-42C6-9DE7-6F418E1E107B}"/>
          </ac:spMkLst>
        </pc:spChg>
      </pc:sldChg>
      <pc:sldChg chg="del">
        <pc:chgData name="Marta" userId="eac6eb22-5f14-46b4-a4ea-a86e6e8c4acc" providerId="ADAL" clId="{BEBF8FBA-775B-4EDD-BA0B-EC9CBA91A509}" dt="2022-02-09T12:51:53.677" v="232" actId="47"/>
        <pc:sldMkLst>
          <pc:docMk/>
          <pc:sldMk cId="0" sldId="260"/>
        </pc:sldMkLst>
      </pc:sldChg>
      <pc:sldChg chg="del">
        <pc:chgData name="Marta" userId="eac6eb22-5f14-46b4-a4ea-a86e6e8c4acc" providerId="ADAL" clId="{BEBF8FBA-775B-4EDD-BA0B-EC9CBA91A509}" dt="2022-02-09T12:51:54.143" v="233" actId="47"/>
        <pc:sldMkLst>
          <pc:docMk/>
          <pc:sldMk cId="0" sldId="261"/>
        </pc:sldMkLst>
      </pc:sldChg>
      <pc:sldChg chg="del">
        <pc:chgData name="Marta" userId="eac6eb22-5f14-46b4-a4ea-a86e6e8c4acc" providerId="ADAL" clId="{BEBF8FBA-775B-4EDD-BA0B-EC9CBA91A509}" dt="2022-02-09T12:51:54.471" v="234" actId="47"/>
        <pc:sldMkLst>
          <pc:docMk/>
          <pc:sldMk cId="0" sldId="262"/>
        </pc:sldMkLst>
      </pc:sldChg>
      <pc:sldChg chg="del">
        <pc:chgData name="Marta" userId="eac6eb22-5f14-46b4-a4ea-a86e6e8c4acc" providerId="ADAL" clId="{BEBF8FBA-775B-4EDD-BA0B-EC9CBA91A509}" dt="2022-02-09T12:51:54.855" v="235" actId="47"/>
        <pc:sldMkLst>
          <pc:docMk/>
          <pc:sldMk cId="0" sldId="263"/>
        </pc:sldMkLst>
      </pc:sldChg>
      <pc:sldChg chg="del">
        <pc:chgData name="Marta" userId="eac6eb22-5f14-46b4-a4ea-a86e6e8c4acc" providerId="ADAL" clId="{BEBF8FBA-775B-4EDD-BA0B-EC9CBA91A509}" dt="2022-02-09T12:51:55.160" v="236" actId="47"/>
        <pc:sldMkLst>
          <pc:docMk/>
          <pc:sldMk cId="0" sldId="264"/>
        </pc:sldMkLst>
      </pc:sldChg>
      <pc:sldChg chg="del">
        <pc:chgData name="Marta" userId="eac6eb22-5f14-46b4-a4ea-a86e6e8c4acc" providerId="ADAL" clId="{BEBF8FBA-775B-4EDD-BA0B-EC9CBA91A509}" dt="2022-02-09T12:51:55.555" v="237" actId="47"/>
        <pc:sldMkLst>
          <pc:docMk/>
          <pc:sldMk cId="0" sldId="265"/>
        </pc:sldMkLst>
      </pc:sldChg>
      <pc:sldChg chg="del">
        <pc:chgData name="Marta" userId="eac6eb22-5f14-46b4-a4ea-a86e6e8c4acc" providerId="ADAL" clId="{BEBF8FBA-775B-4EDD-BA0B-EC9CBA91A509}" dt="2022-02-09T12:51:55.977" v="238" actId="47"/>
        <pc:sldMkLst>
          <pc:docMk/>
          <pc:sldMk cId="0" sldId="266"/>
        </pc:sldMkLst>
      </pc:sldChg>
      <pc:sldChg chg="add del">
        <pc:chgData name="Marta" userId="eac6eb22-5f14-46b4-a4ea-a86e6e8c4acc" providerId="ADAL" clId="{BEBF8FBA-775B-4EDD-BA0B-EC9CBA91A509}" dt="2022-02-10T12:50:33.088" v="394"/>
        <pc:sldMkLst>
          <pc:docMk/>
          <pc:sldMk cId="388307398" sldId="266"/>
        </pc:sldMkLst>
      </pc:sldChg>
      <pc:sldChg chg="del">
        <pc:chgData name="Marta" userId="eac6eb22-5f14-46b4-a4ea-a86e6e8c4acc" providerId="ADAL" clId="{BEBF8FBA-775B-4EDD-BA0B-EC9CBA91A509}" dt="2022-02-09T12:51:56.366" v="239" actId="47"/>
        <pc:sldMkLst>
          <pc:docMk/>
          <pc:sldMk cId="0" sldId="267"/>
        </pc:sldMkLst>
      </pc:sldChg>
      <pc:sldChg chg="add del">
        <pc:chgData name="Marta" userId="eac6eb22-5f14-46b4-a4ea-a86e6e8c4acc" providerId="ADAL" clId="{BEBF8FBA-775B-4EDD-BA0B-EC9CBA91A509}" dt="2022-02-10T12:50:33.088" v="394"/>
        <pc:sldMkLst>
          <pc:docMk/>
          <pc:sldMk cId="930551178" sldId="267"/>
        </pc:sldMkLst>
      </pc:sldChg>
      <pc:sldChg chg="del">
        <pc:chgData name="Marta" userId="eac6eb22-5f14-46b4-a4ea-a86e6e8c4acc" providerId="ADAL" clId="{BEBF8FBA-775B-4EDD-BA0B-EC9CBA91A509}" dt="2022-02-09T12:51:56.713" v="240" actId="47"/>
        <pc:sldMkLst>
          <pc:docMk/>
          <pc:sldMk cId="0" sldId="268"/>
        </pc:sldMkLst>
      </pc:sldChg>
      <pc:sldChg chg="del">
        <pc:chgData name="Marta" userId="eac6eb22-5f14-46b4-a4ea-a86e6e8c4acc" providerId="ADAL" clId="{BEBF8FBA-775B-4EDD-BA0B-EC9CBA91A509}" dt="2022-02-09T12:51:57.035" v="241" actId="47"/>
        <pc:sldMkLst>
          <pc:docMk/>
          <pc:sldMk cId="0" sldId="269"/>
        </pc:sldMkLst>
      </pc:sldChg>
      <pc:sldChg chg="del">
        <pc:chgData name="Marta" userId="eac6eb22-5f14-46b4-a4ea-a86e6e8c4acc" providerId="ADAL" clId="{BEBF8FBA-775B-4EDD-BA0B-EC9CBA91A509}" dt="2022-02-09T12:51:57.379" v="242" actId="47"/>
        <pc:sldMkLst>
          <pc:docMk/>
          <pc:sldMk cId="0" sldId="270"/>
        </pc:sldMkLst>
      </pc:sldChg>
      <pc:sldChg chg="del">
        <pc:chgData name="Marta" userId="eac6eb22-5f14-46b4-a4ea-a86e6e8c4acc" providerId="ADAL" clId="{BEBF8FBA-775B-4EDD-BA0B-EC9CBA91A509}" dt="2022-02-09T12:51:57.709" v="243" actId="47"/>
        <pc:sldMkLst>
          <pc:docMk/>
          <pc:sldMk cId="0" sldId="271"/>
        </pc:sldMkLst>
      </pc:sldChg>
      <pc:sldChg chg="del">
        <pc:chgData name="Marta" userId="eac6eb22-5f14-46b4-a4ea-a86e6e8c4acc" providerId="ADAL" clId="{BEBF8FBA-775B-4EDD-BA0B-EC9CBA91A509}" dt="2022-02-09T12:51:58.079" v="244" actId="47"/>
        <pc:sldMkLst>
          <pc:docMk/>
          <pc:sldMk cId="0" sldId="272"/>
        </pc:sldMkLst>
      </pc:sldChg>
      <pc:sldChg chg="del">
        <pc:chgData name="Marta" userId="eac6eb22-5f14-46b4-a4ea-a86e6e8c4acc" providerId="ADAL" clId="{BEBF8FBA-775B-4EDD-BA0B-EC9CBA91A509}" dt="2022-02-09T12:51:58.705" v="245" actId="47"/>
        <pc:sldMkLst>
          <pc:docMk/>
          <pc:sldMk cId="0" sldId="273"/>
        </pc:sldMkLst>
      </pc:sldChg>
      <pc:sldChg chg="del">
        <pc:chgData name="Marta" userId="eac6eb22-5f14-46b4-a4ea-a86e6e8c4acc" providerId="ADAL" clId="{BEBF8FBA-775B-4EDD-BA0B-EC9CBA91A509}" dt="2022-02-09T12:51:59.155" v="246" actId="47"/>
        <pc:sldMkLst>
          <pc:docMk/>
          <pc:sldMk cId="0" sldId="274"/>
        </pc:sldMkLst>
      </pc:sldChg>
      <pc:sldChg chg="del">
        <pc:chgData name="Marta" userId="eac6eb22-5f14-46b4-a4ea-a86e6e8c4acc" providerId="ADAL" clId="{BEBF8FBA-775B-4EDD-BA0B-EC9CBA91A509}" dt="2022-02-09T12:52:00.283" v="247" actId="47"/>
        <pc:sldMkLst>
          <pc:docMk/>
          <pc:sldMk cId="0" sldId="275"/>
        </pc:sldMkLst>
      </pc:sldChg>
      <pc:sldChg chg="del">
        <pc:chgData name="Marta" userId="eac6eb22-5f14-46b4-a4ea-a86e6e8c4acc" providerId="ADAL" clId="{BEBF8FBA-775B-4EDD-BA0B-EC9CBA91A509}" dt="2022-02-09T12:52:00.917" v="248" actId="47"/>
        <pc:sldMkLst>
          <pc:docMk/>
          <pc:sldMk cId="0" sldId="276"/>
        </pc:sldMkLst>
      </pc:sldChg>
      <pc:sldChg chg="del">
        <pc:chgData name="Marta" userId="eac6eb22-5f14-46b4-a4ea-a86e6e8c4acc" providerId="ADAL" clId="{BEBF8FBA-775B-4EDD-BA0B-EC9CBA91A509}" dt="2022-02-09T12:52:01.340" v="249" actId="47"/>
        <pc:sldMkLst>
          <pc:docMk/>
          <pc:sldMk cId="0" sldId="277"/>
        </pc:sldMkLst>
      </pc:sldChg>
      <pc:sldChg chg="del">
        <pc:chgData name="Marta" userId="eac6eb22-5f14-46b4-a4ea-a86e6e8c4acc" providerId="ADAL" clId="{BEBF8FBA-775B-4EDD-BA0B-EC9CBA91A509}" dt="2022-02-09T12:52:01.761" v="250" actId="47"/>
        <pc:sldMkLst>
          <pc:docMk/>
          <pc:sldMk cId="0" sldId="278"/>
        </pc:sldMkLst>
      </pc:sldChg>
      <pc:sldChg chg="del">
        <pc:chgData name="Marta" userId="eac6eb22-5f14-46b4-a4ea-a86e6e8c4acc" providerId="ADAL" clId="{BEBF8FBA-775B-4EDD-BA0B-EC9CBA91A509}" dt="2022-02-09T12:52:02.466" v="251" actId="47"/>
        <pc:sldMkLst>
          <pc:docMk/>
          <pc:sldMk cId="0" sldId="279"/>
        </pc:sldMkLst>
      </pc:sldChg>
      <pc:sldChg chg="del">
        <pc:chgData name="Marta" userId="eac6eb22-5f14-46b4-a4ea-a86e6e8c4acc" providerId="ADAL" clId="{BEBF8FBA-775B-4EDD-BA0B-EC9CBA91A509}" dt="2022-02-09T12:52:03.086" v="252" actId="47"/>
        <pc:sldMkLst>
          <pc:docMk/>
          <pc:sldMk cId="0" sldId="280"/>
        </pc:sldMkLst>
      </pc:sldChg>
      <pc:sldChg chg="addSp delSp modSp mod">
        <pc:chgData name="Marta" userId="eac6eb22-5f14-46b4-a4ea-a86e6e8c4acc" providerId="ADAL" clId="{BEBF8FBA-775B-4EDD-BA0B-EC9CBA91A509}" dt="2022-02-09T12:49:39.045" v="227" actId="27636"/>
        <pc:sldMkLst>
          <pc:docMk/>
          <pc:sldMk cId="2693195115" sldId="461"/>
        </pc:sldMkLst>
        <pc:spChg chg="mod">
          <ac:chgData name="Marta" userId="eac6eb22-5f14-46b4-a4ea-a86e6e8c4acc" providerId="ADAL" clId="{BEBF8FBA-775B-4EDD-BA0B-EC9CBA91A509}" dt="2022-02-09T12:49:39.045" v="227" actId="27636"/>
          <ac:spMkLst>
            <pc:docMk/>
            <pc:sldMk cId="2693195115" sldId="461"/>
            <ac:spMk id="14" creationId="{81CEB081-CD23-4709-BA68-D3043B6010C2}"/>
          </ac:spMkLst>
        </pc:spChg>
        <pc:grpChg chg="del">
          <ac:chgData name="Marta" userId="eac6eb22-5f14-46b4-a4ea-a86e6e8c4acc" providerId="ADAL" clId="{BEBF8FBA-775B-4EDD-BA0B-EC9CBA91A509}" dt="2022-02-09T12:49:08.420" v="222" actId="478"/>
          <ac:grpSpMkLst>
            <pc:docMk/>
            <pc:sldMk cId="2693195115" sldId="461"/>
            <ac:grpSpMk id="2" creationId="{C79CE5A5-5DF8-401C-A93E-78CC4FBBC76C}"/>
          </ac:grpSpMkLst>
        </pc:grpChg>
        <pc:picChg chg="add mod">
          <ac:chgData name="Marta" userId="eac6eb22-5f14-46b4-a4ea-a86e6e8c4acc" providerId="ADAL" clId="{BEBF8FBA-775B-4EDD-BA0B-EC9CBA91A509}" dt="2022-02-09T12:49:18.515" v="225" actId="1076"/>
          <ac:picMkLst>
            <pc:docMk/>
            <pc:sldMk cId="2693195115" sldId="461"/>
            <ac:picMk id="12" creationId="{37E4BE3F-0478-417C-B635-345DA7AAA6A9}"/>
          </ac:picMkLst>
        </pc:picChg>
      </pc:sldChg>
      <pc:sldChg chg="modSp mod">
        <pc:chgData name="Marta" userId="eac6eb22-5f14-46b4-a4ea-a86e6e8c4acc" providerId="ADAL" clId="{BEBF8FBA-775B-4EDD-BA0B-EC9CBA91A509}" dt="2022-02-09T13:06:29.881" v="276" actId="20577"/>
        <pc:sldMkLst>
          <pc:docMk/>
          <pc:sldMk cId="2932444859" sldId="756"/>
        </pc:sldMkLst>
        <pc:spChg chg="mod">
          <ac:chgData name="Marta" userId="eac6eb22-5f14-46b4-a4ea-a86e6e8c4acc" providerId="ADAL" clId="{BEBF8FBA-775B-4EDD-BA0B-EC9CBA91A509}" dt="2022-02-09T13:06:16.774" v="260"/>
          <ac:spMkLst>
            <pc:docMk/>
            <pc:sldMk cId="2932444859" sldId="756"/>
            <ac:spMk id="4" creationId="{00000000-0000-0000-0000-000000000000}"/>
          </ac:spMkLst>
        </pc:spChg>
        <pc:spChg chg="mod">
          <ac:chgData name="Marta" userId="eac6eb22-5f14-46b4-a4ea-a86e6e8c4acc" providerId="ADAL" clId="{BEBF8FBA-775B-4EDD-BA0B-EC9CBA91A509}" dt="2022-02-09T13:06:29.881" v="276" actId="20577"/>
          <ac:spMkLst>
            <pc:docMk/>
            <pc:sldMk cId="2932444859" sldId="756"/>
            <ac:spMk id="8" creationId="{994CAA25-984D-4484-838B-9B092E7155F2}"/>
          </ac:spMkLst>
        </pc:spChg>
      </pc:sldChg>
      <pc:sldChg chg="addSp delSp modSp del mod">
        <pc:chgData name="Marta" userId="eac6eb22-5f14-46b4-a4ea-a86e6e8c4acc" providerId="ADAL" clId="{BEBF8FBA-775B-4EDD-BA0B-EC9CBA91A509}" dt="2022-02-14T14:10:34.268" v="539" actId="47"/>
        <pc:sldMkLst>
          <pc:docMk/>
          <pc:sldMk cId="2545719771" sldId="758"/>
        </pc:sldMkLst>
        <pc:grpChg chg="del">
          <ac:chgData name="Marta" userId="eac6eb22-5f14-46b4-a4ea-a86e6e8c4acc" providerId="ADAL" clId="{BEBF8FBA-775B-4EDD-BA0B-EC9CBA91A509}" dt="2022-02-09T12:52:07.560" v="253" actId="478"/>
          <ac:grpSpMkLst>
            <pc:docMk/>
            <pc:sldMk cId="2545719771" sldId="758"/>
            <ac:grpSpMk id="32" creationId="{6EEE6A49-3D1F-442A-B275-11987EB26FB2}"/>
          </ac:grpSpMkLst>
        </pc:grpChg>
        <pc:picChg chg="add mod">
          <ac:chgData name="Marta" userId="eac6eb22-5f14-46b4-a4ea-a86e6e8c4acc" providerId="ADAL" clId="{BEBF8FBA-775B-4EDD-BA0B-EC9CBA91A509}" dt="2022-02-09T12:52:20.480" v="257" actId="1076"/>
          <ac:picMkLst>
            <pc:docMk/>
            <pc:sldMk cId="2545719771" sldId="758"/>
            <ac:picMk id="3" creationId="{EC8A598D-CE1B-47F5-B062-F8FDFD71D6EF}"/>
          </ac:picMkLst>
        </pc:picChg>
        <pc:picChg chg="mod">
          <ac:chgData name="Marta" userId="eac6eb22-5f14-46b4-a4ea-a86e6e8c4acc" providerId="ADAL" clId="{BEBF8FBA-775B-4EDD-BA0B-EC9CBA91A509}" dt="2022-02-09T12:52:17.191" v="256" actId="1076"/>
          <ac:picMkLst>
            <pc:docMk/>
            <pc:sldMk cId="2545719771" sldId="758"/>
            <ac:picMk id="6" creationId="{AB630979-6823-4703-A346-192B8C3220AF}"/>
          </ac:picMkLst>
        </pc:picChg>
      </pc:sldChg>
      <pc:sldChg chg="modSp mod">
        <pc:chgData name="Marta" userId="eac6eb22-5f14-46b4-a4ea-a86e6e8c4acc" providerId="ADAL" clId="{BEBF8FBA-775B-4EDD-BA0B-EC9CBA91A509}" dt="2022-02-09T12:48:14.610" v="221"/>
        <pc:sldMkLst>
          <pc:docMk/>
          <pc:sldMk cId="3888553813" sldId="879"/>
        </pc:sldMkLst>
        <pc:spChg chg="mod">
          <ac:chgData name="Marta" userId="eac6eb22-5f14-46b4-a4ea-a86e6e8c4acc" providerId="ADAL" clId="{BEBF8FBA-775B-4EDD-BA0B-EC9CBA91A509}" dt="2022-02-09T12:48:14.610" v="221"/>
          <ac:spMkLst>
            <pc:docMk/>
            <pc:sldMk cId="3888553813" sldId="879"/>
            <ac:spMk id="2" creationId="{91383D11-DEC4-4BFF-88BB-8FB2206CEB37}"/>
          </ac:spMkLst>
        </pc:spChg>
      </pc:sldChg>
      <pc:sldChg chg="modSp mod">
        <pc:chgData name="Marta" userId="eac6eb22-5f14-46b4-a4ea-a86e6e8c4acc" providerId="ADAL" clId="{BEBF8FBA-775B-4EDD-BA0B-EC9CBA91A509}" dt="2022-02-09T13:06:05.025" v="259"/>
        <pc:sldMkLst>
          <pc:docMk/>
          <pc:sldMk cId="2237924450" sldId="895"/>
        </pc:sldMkLst>
        <pc:spChg chg="mod">
          <ac:chgData name="Marta" userId="eac6eb22-5f14-46b4-a4ea-a86e6e8c4acc" providerId="ADAL" clId="{BEBF8FBA-775B-4EDD-BA0B-EC9CBA91A509}" dt="2022-02-09T13:06:05.025" v="259"/>
          <ac:spMkLst>
            <pc:docMk/>
            <pc:sldMk cId="2237924450" sldId="895"/>
            <ac:spMk id="6" creationId="{00000000-0000-0000-0000-000000000000}"/>
          </ac:spMkLst>
        </pc:spChg>
      </pc:sldChg>
      <pc:sldChg chg="del">
        <pc:chgData name="Marta" userId="eac6eb22-5f14-46b4-a4ea-a86e6e8c4acc" providerId="ADAL" clId="{BEBF8FBA-775B-4EDD-BA0B-EC9CBA91A509}" dt="2022-02-09T12:53:18.892" v="258" actId="47"/>
        <pc:sldMkLst>
          <pc:docMk/>
          <pc:sldMk cId="666012649" sldId="897"/>
        </pc:sldMkLst>
      </pc:sldChg>
      <pc:sldChg chg="addSp delSp modSp mod">
        <pc:chgData name="Marta" userId="eac6eb22-5f14-46b4-a4ea-a86e6e8c4acc" providerId="ADAL" clId="{BEBF8FBA-775B-4EDD-BA0B-EC9CBA91A509}" dt="2022-02-09T13:11:20.829" v="384" actId="1076"/>
        <pc:sldMkLst>
          <pc:docMk/>
          <pc:sldMk cId="2083658885" sldId="900"/>
        </pc:sldMkLst>
        <pc:spChg chg="del">
          <ac:chgData name="Marta" userId="eac6eb22-5f14-46b4-a4ea-a86e6e8c4acc" providerId="ADAL" clId="{BEBF8FBA-775B-4EDD-BA0B-EC9CBA91A509}" dt="2022-02-09T13:07:40.633" v="280" actId="478"/>
          <ac:spMkLst>
            <pc:docMk/>
            <pc:sldMk cId="2083658885" sldId="900"/>
            <ac:spMk id="2" creationId="{F49F4E2B-EEB0-4736-A001-E9CD8947E750}"/>
          </ac:spMkLst>
        </pc:spChg>
        <pc:spChg chg="add mod">
          <ac:chgData name="Marta" userId="eac6eb22-5f14-46b4-a4ea-a86e6e8c4acc" providerId="ADAL" clId="{BEBF8FBA-775B-4EDD-BA0B-EC9CBA91A509}" dt="2022-02-09T13:08:06.448" v="288" actId="14100"/>
          <ac:spMkLst>
            <pc:docMk/>
            <pc:sldMk cId="2083658885" sldId="900"/>
            <ac:spMk id="5" creationId="{3B3B09B2-2B1B-4608-A50D-8C27F4A2FF14}"/>
          </ac:spMkLst>
        </pc:spChg>
        <pc:spChg chg="mod">
          <ac:chgData name="Marta" userId="eac6eb22-5f14-46b4-a4ea-a86e6e8c4acc" providerId="ADAL" clId="{BEBF8FBA-775B-4EDD-BA0B-EC9CBA91A509}" dt="2022-02-09T13:07:16.605" v="279"/>
          <ac:spMkLst>
            <pc:docMk/>
            <pc:sldMk cId="2083658885" sldId="900"/>
            <ac:spMk id="6" creationId="{00000000-0000-0000-0000-000000000000}"/>
          </ac:spMkLst>
        </pc:spChg>
        <pc:picChg chg="add del mod">
          <ac:chgData name="Marta" userId="eac6eb22-5f14-46b4-a4ea-a86e6e8c4acc" providerId="ADAL" clId="{BEBF8FBA-775B-4EDD-BA0B-EC9CBA91A509}" dt="2022-02-09T13:10:47.306" v="380" actId="478"/>
          <ac:picMkLst>
            <pc:docMk/>
            <pc:sldMk cId="2083658885" sldId="900"/>
            <ac:picMk id="1026" creationId="{FA6E9E72-B8A3-43B5-B126-AFAAF074A995}"/>
          </ac:picMkLst>
        </pc:picChg>
        <pc:picChg chg="add mod">
          <ac:chgData name="Marta" userId="eac6eb22-5f14-46b4-a4ea-a86e6e8c4acc" providerId="ADAL" clId="{BEBF8FBA-775B-4EDD-BA0B-EC9CBA91A509}" dt="2022-02-09T13:11:20.829" v="384" actId="1076"/>
          <ac:picMkLst>
            <pc:docMk/>
            <pc:sldMk cId="2083658885" sldId="900"/>
            <ac:picMk id="1028" creationId="{DE054D08-13E2-4B13-897E-D1576C909BE1}"/>
          </ac:picMkLst>
        </pc:picChg>
      </pc:sldChg>
      <pc:sldChg chg="modSp mod">
        <pc:chgData name="Marta" userId="eac6eb22-5f14-46b4-a4ea-a86e6e8c4acc" providerId="ADAL" clId="{BEBF8FBA-775B-4EDD-BA0B-EC9CBA91A509}" dt="2022-02-09T13:09:38.242" v="377" actId="20577"/>
        <pc:sldMkLst>
          <pc:docMk/>
          <pc:sldMk cId="644561616" sldId="901"/>
        </pc:sldMkLst>
        <pc:spChg chg="mod">
          <ac:chgData name="Marta" userId="eac6eb22-5f14-46b4-a4ea-a86e6e8c4acc" providerId="ADAL" clId="{BEBF8FBA-775B-4EDD-BA0B-EC9CBA91A509}" dt="2022-02-09T13:09:38.242" v="377" actId="20577"/>
          <ac:spMkLst>
            <pc:docMk/>
            <pc:sldMk cId="644561616" sldId="901"/>
            <ac:spMk id="2" creationId="{F49F4E2B-EEB0-4736-A001-E9CD8947E750}"/>
          </ac:spMkLst>
        </pc:spChg>
        <pc:spChg chg="mod">
          <ac:chgData name="Marta" userId="eac6eb22-5f14-46b4-a4ea-a86e6e8c4acc" providerId="ADAL" clId="{BEBF8FBA-775B-4EDD-BA0B-EC9CBA91A509}" dt="2022-02-09T13:07:08.909" v="278"/>
          <ac:spMkLst>
            <pc:docMk/>
            <pc:sldMk cId="644561616" sldId="901"/>
            <ac:spMk id="6" creationId="{00000000-0000-0000-0000-000000000000}"/>
          </ac:spMkLst>
        </pc:spChg>
      </pc:sldChg>
      <pc:sldChg chg="del">
        <pc:chgData name="Marta" userId="eac6eb22-5f14-46b4-a4ea-a86e6e8c4acc" providerId="ADAL" clId="{BEBF8FBA-775B-4EDD-BA0B-EC9CBA91A509}" dt="2022-02-09T12:51:49.741" v="228" actId="47"/>
        <pc:sldMkLst>
          <pc:docMk/>
          <pc:sldMk cId="0" sldId="902"/>
        </pc:sldMkLst>
      </pc:sldChg>
      <pc:sldChg chg="del">
        <pc:chgData name="Marta" userId="eac6eb22-5f14-46b4-a4ea-a86e6e8c4acc" providerId="ADAL" clId="{BEBF8FBA-775B-4EDD-BA0B-EC9CBA91A509}" dt="2022-02-09T12:51:52.079" v="229" actId="47"/>
        <pc:sldMkLst>
          <pc:docMk/>
          <pc:sldMk cId="0" sldId="903"/>
        </pc:sldMkLst>
      </pc:sldChg>
      <pc:sldChg chg="del">
        <pc:chgData name="Marta" userId="eac6eb22-5f14-46b4-a4ea-a86e6e8c4acc" providerId="ADAL" clId="{BEBF8FBA-775B-4EDD-BA0B-EC9CBA91A509}" dt="2022-02-09T12:51:52.876" v="230" actId="47"/>
        <pc:sldMkLst>
          <pc:docMk/>
          <pc:sldMk cId="0" sldId="904"/>
        </pc:sldMkLst>
      </pc:sldChg>
      <pc:sldChg chg="del">
        <pc:chgData name="Marta" userId="eac6eb22-5f14-46b4-a4ea-a86e6e8c4acc" providerId="ADAL" clId="{BEBF8FBA-775B-4EDD-BA0B-EC9CBA91A509}" dt="2022-02-09T12:51:53.305" v="231" actId="47"/>
        <pc:sldMkLst>
          <pc:docMk/>
          <pc:sldMk cId="0" sldId="905"/>
        </pc:sldMkLst>
      </pc:sldChg>
      <pc:sldChg chg="del">
        <pc:chgData name="Marta" userId="eac6eb22-5f14-46b4-a4ea-a86e6e8c4acc" providerId="ADAL" clId="{BEBF8FBA-775B-4EDD-BA0B-EC9CBA91A509}" dt="2022-02-09T13:06:45.369" v="277" actId="47"/>
        <pc:sldMkLst>
          <pc:docMk/>
          <pc:sldMk cId="1324571119" sldId="906"/>
        </pc:sldMkLst>
      </pc:sldChg>
      <pc:sldChg chg="add">
        <pc:chgData name="Marta" userId="eac6eb22-5f14-46b4-a4ea-a86e6e8c4acc" providerId="ADAL" clId="{BEBF8FBA-775B-4EDD-BA0B-EC9CBA91A509}" dt="2022-02-10T12:50:53.545" v="396"/>
        <pc:sldMkLst>
          <pc:docMk/>
          <pc:sldMk cId="388307398" sldId="908"/>
        </pc:sldMkLst>
      </pc:sldChg>
      <pc:sldChg chg="add">
        <pc:chgData name="Marta" userId="eac6eb22-5f14-46b4-a4ea-a86e6e8c4acc" providerId="ADAL" clId="{BEBF8FBA-775B-4EDD-BA0B-EC9CBA91A509}" dt="2022-02-10T12:50:53.580" v="398"/>
        <pc:sldMkLst>
          <pc:docMk/>
          <pc:sldMk cId="2103939693" sldId="909"/>
        </pc:sldMkLst>
      </pc:sldChg>
      <pc:sldChg chg="add">
        <pc:chgData name="Marta" userId="eac6eb22-5f14-46b4-a4ea-a86e6e8c4acc" providerId="ADAL" clId="{BEBF8FBA-775B-4EDD-BA0B-EC9CBA91A509}" dt="2022-02-10T12:50:53.606" v="400"/>
        <pc:sldMkLst>
          <pc:docMk/>
          <pc:sldMk cId="2988910893" sldId="910"/>
        </pc:sldMkLst>
      </pc:sldChg>
      <pc:sldChg chg="add">
        <pc:chgData name="Marta" userId="eac6eb22-5f14-46b4-a4ea-a86e6e8c4acc" providerId="ADAL" clId="{BEBF8FBA-775B-4EDD-BA0B-EC9CBA91A509}" dt="2022-02-10T12:50:53.629" v="402"/>
        <pc:sldMkLst>
          <pc:docMk/>
          <pc:sldMk cId="2662850163" sldId="911"/>
        </pc:sldMkLst>
      </pc:sldChg>
      <pc:sldChg chg="add">
        <pc:chgData name="Marta" userId="eac6eb22-5f14-46b4-a4ea-a86e6e8c4acc" providerId="ADAL" clId="{BEBF8FBA-775B-4EDD-BA0B-EC9CBA91A509}" dt="2022-02-10T12:50:53.654" v="404"/>
        <pc:sldMkLst>
          <pc:docMk/>
          <pc:sldMk cId="763697014" sldId="912"/>
        </pc:sldMkLst>
      </pc:sldChg>
      <pc:sldChg chg="add">
        <pc:chgData name="Marta" userId="eac6eb22-5f14-46b4-a4ea-a86e6e8c4acc" providerId="ADAL" clId="{BEBF8FBA-775B-4EDD-BA0B-EC9CBA91A509}" dt="2022-02-10T12:50:53.675" v="406"/>
        <pc:sldMkLst>
          <pc:docMk/>
          <pc:sldMk cId="1880530925" sldId="913"/>
        </pc:sldMkLst>
      </pc:sldChg>
      <pc:sldChg chg="add">
        <pc:chgData name="Marta" userId="eac6eb22-5f14-46b4-a4ea-a86e6e8c4acc" providerId="ADAL" clId="{BEBF8FBA-775B-4EDD-BA0B-EC9CBA91A509}" dt="2022-02-10T12:50:53.707" v="408"/>
        <pc:sldMkLst>
          <pc:docMk/>
          <pc:sldMk cId="3329215788" sldId="914"/>
        </pc:sldMkLst>
      </pc:sldChg>
      <pc:sldChg chg="add">
        <pc:chgData name="Marta" userId="eac6eb22-5f14-46b4-a4ea-a86e6e8c4acc" providerId="ADAL" clId="{BEBF8FBA-775B-4EDD-BA0B-EC9CBA91A509}" dt="2022-02-10T12:50:53.735" v="410"/>
        <pc:sldMkLst>
          <pc:docMk/>
          <pc:sldMk cId="2113404321" sldId="915"/>
        </pc:sldMkLst>
      </pc:sldChg>
      <pc:sldChg chg="add ord">
        <pc:chgData name="Marta" userId="eac6eb22-5f14-46b4-a4ea-a86e6e8c4acc" providerId="ADAL" clId="{BEBF8FBA-775B-4EDD-BA0B-EC9CBA91A509}" dt="2022-02-10T12:53:17.901" v="426"/>
        <pc:sldMkLst>
          <pc:docMk/>
          <pc:sldMk cId="2516171907" sldId="916"/>
        </pc:sldMkLst>
      </pc:sldChg>
      <pc:sldChg chg="add">
        <pc:chgData name="Marta" userId="eac6eb22-5f14-46b4-a4ea-a86e6e8c4acc" providerId="ADAL" clId="{BEBF8FBA-775B-4EDD-BA0B-EC9CBA91A509}" dt="2022-02-10T12:50:53.954" v="414"/>
        <pc:sldMkLst>
          <pc:docMk/>
          <pc:sldMk cId="3807477623" sldId="917"/>
        </pc:sldMkLst>
      </pc:sldChg>
      <pc:sldChg chg="add">
        <pc:chgData name="Marta" userId="eac6eb22-5f14-46b4-a4ea-a86e6e8c4acc" providerId="ADAL" clId="{BEBF8FBA-775B-4EDD-BA0B-EC9CBA91A509}" dt="2022-02-10T12:50:53.974" v="416"/>
        <pc:sldMkLst>
          <pc:docMk/>
          <pc:sldMk cId="930551178" sldId="918"/>
        </pc:sldMkLst>
      </pc:sldChg>
      <pc:sldChg chg="add">
        <pc:chgData name="Marta" userId="eac6eb22-5f14-46b4-a4ea-a86e6e8c4acc" providerId="ADAL" clId="{BEBF8FBA-775B-4EDD-BA0B-EC9CBA91A509}" dt="2022-02-10T12:50:54" v="418"/>
        <pc:sldMkLst>
          <pc:docMk/>
          <pc:sldMk cId="3492654103" sldId="919"/>
        </pc:sldMkLst>
      </pc:sldChg>
      <pc:sldChg chg="add ord">
        <pc:chgData name="Marta" userId="eac6eb22-5f14-46b4-a4ea-a86e6e8c4acc" providerId="ADAL" clId="{BEBF8FBA-775B-4EDD-BA0B-EC9CBA91A509}" dt="2022-02-10T12:53:34.251" v="430"/>
        <pc:sldMkLst>
          <pc:docMk/>
          <pc:sldMk cId="2465042608" sldId="920"/>
        </pc:sldMkLst>
      </pc:sldChg>
      <pc:sldChg chg="add ord">
        <pc:chgData name="Marta" userId="eac6eb22-5f14-46b4-a4ea-a86e6e8c4acc" providerId="ADAL" clId="{BEBF8FBA-775B-4EDD-BA0B-EC9CBA91A509}" dt="2022-02-10T12:53:23.241" v="428"/>
        <pc:sldMkLst>
          <pc:docMk/>
          <pc:sldMk cId="3788258733" sldId="921"/>
        </pc:sldMkLst>
      </pc:sldChg>
      <pc:sldChg chg="modSp add mod">
        <pc:chgData name="Marta" userId="eac6eb22-5f14-46b4-a4ea-a86e6e8c4acc" providerId="ADAL" clId="{BEBF8FBA-775B-4EDD-BA0B-EC9CBA91A509}" dt="2022-02-10T16:32:01.767" v="537" actId="20577"/>
        <pc:sldMkLst>
          <pc:docMk/>
          <pc:sldMk cId="3935080529" sldId="922"/>
        </pc:sldMkLst>
        <pc:spChg chg="mod">
          <ac:chgData name="Marta" userId="eac6eb22-5f14-46b4-a4ea-a86e6e8c4acc" providerId="ADAL" clId="{BEBF8FBA-775B-4EDD-BA0B-EC9CBA91A509}" dt="2022-02-10T16:11:00.915" v="520" actId="1037"/>
          <ac:spMkLst>
            <pc:docMk/>
            <pc:sldMk cId="3935080529" sldId="922"/>
            <ac:spMk id="3" creationId="{00000000-0000-0000-0000-000000000000}"/>
          </ac:spMkLst>
        </pc:spChg>
        <pc:spChg chg="mod">
          <ac:chgData name="Marta" userId="eac6eb22-5f14-46b4-a4ea-a86e6e8c4acc" providerId="ADAL" clId="{BEBF8FBA-775B-4EDD-BA0B-EC9CBA91A509}" dt="2022-02-10T16:32:01.767" v="537" actId="20577"/>
          <ac:spMkLst>
            <pc:docMk/>
            <pc:sldMk cId="3935080529" sldId="922"/>
            <ac:spMk id="4" creationId="{00000000-0000-0000-0000-000000000000}"/>
          </ac:spMkLst>
        </pc:spChg>
      </pc:sldChg>
      <pc:sldChg chg="add">
        <pc:chgData name="Marta" userId="eac6eb22-5f14-46b4-a4ea-a86e6e8c4acc" providerId="ADAL" clId="{BEBF8FBA-775B-4EDD-BA0B-EC9CBA91A509}" dt="2022-02-14T14:10:21.178" v="538"/>
        <pc:sldMkLst>
          <pc:docMk/>
          <pc:sldMk cId="2429168279" sldId="937"/>
        </pc:sldMkLst>
      </pc:sldChg>
      <pc:sldChg chg="add del">
        <pc:chgData name="Marta" userId="eac6eb22-5f14-46b4-a4ea-a86e6e8c4acc" providerId="ADAL" clId="{BEBF8FBA-775B-4EDD-BA0B-EC9CBA91A509}" dt="2022-02-10T12:50:33.088" v="394"/>
        <pc:sldMkLst>
          <pc:docMk/>
          <pc:sldMk cId="763697014" sldId="3911"/>
        </pc:sldMkLst>
      </pc:sldChg>
      <pc:sldChg chg="modSp add del mod">
        <pc:chgData name="Marta" userId="eac6eb22-5f14-46b4-a4ea-a86e6e8c4acc" providerId="ADAL" clId="{BEBF8FBA-775B-4EDD-BA0B-EC9CBA91A509}" dt="2022-02-10T12:50:33.088" v="394"/>
        <pc:sldMkLst>
          <pc:docMk/>
          <pc:sldMk cId="2103939693" sldId="3912"/>
        </pc:sldMkLst>
        <pc:spChg chg="mod">
          <ac:chgData name="Marta" userId="eac6eb22-5f14-46b4-a4ea-a86e6e8c4acc" providerId="ADAL" clId="{BEBF8FBA-775B-4EDD-BA0B-EC9CBA91A509}" dt="2022-02-10T12:50:33.088" v="394"/>
          <ac:spMkLst>
            <pc:docMk/>
            <pc:sldMk cId="2103939693" sldId="3912"/>
            <ac:spMk id="6" creationId="{1CFAD216-0B5C-477C-B1B5-3567DFA80D90}"/>
          </ac:spMkLst>
        </pc:spChg>
      </pc:sldChg>
      <pc:sldChg chg="add del">
        <pc:chgData name="Marta" userId="eac6eb22-5f14-46b4-a4ea-a86e6e8c4acc" providerId="ADAL" clId="{BEBF8FBA-775B-4EDD-BA0B-EC9CBA91A509}" dt="2022-02-10T12:50:33.088" v="394"/>
        <pc:sldMkLst>
          <pc:docMk/>
          <pc:sldMk cId="3492654103" sldId="3928"/>
        </pc:sldMkLst>
      </pc:sldChg>
      <pc:sldChg chg="add del">
        <pc:chgData name="Marta" userId="eac6eb22-5f14-46b4-a4ea-a86e6e8c4acc" providerId="ADAL" clId="{BEBF8FBA-775B-4EDD-BA0B-EC9CBA91A509}" dt="2022-02-10T12:50:33.088" v="394"/>
        <pc:sldMkLst>
          <pc:docMk/>
          <pc:sldMk cId="3329215788" sldId="3951"/>
        </pc:sldMkLst>
      </pc:sldChg>
      <pc:sldChg chg="add del">
        <pc:chgData name="Marta" userId="eac6eb22-5f14-46b4-a4ea-a86e6e8c4acc" providerId="ADAL" clId="{BEBF8FBA-775B-4EDD-BA0B-EC9CBA91A509}" dt="2022-02-10T12:50:33.088" v="394"/>
        <pc:sldMkLst>
          <pc:docMk/>
          <pc:sldMk cId="2113404321" sldId="3952"/>
        </pc:sldMkLst>
      </pc:sldChg>
      <pc:sldChg chg="modSp add del mod">
        <pc:chgData name="Marta" userId="eac6eb22-5f14-46b4-a4ea-a86e6e8c4acc" providerId="ADAL" clId="{BEBF8FBA-775B-4EDD-BA0B-EC9CBA91A509}" dt="2022-02-10T12:50:33.088" v="394"/>
        <pc:sldMkLst>
          <pc:docMk/>
          <pc:sldMk cId="2465042608" sldId="3953"/>
        </pc:sldMkLst>
        <pc:spChg chg="mod">
          <ac:chgData name="Marta" userId="eac6eb22-5f14-46b4-a4ea-a86e6e8c4acc" providerId="ADAL" clId="{BEBF8FBA-775B-4EDD-BA0B-EC9CBA91A509}" dt="2022-02-10T12:50:33.088" v="394"/>
          <ac:spMkLst>
            <pc:docMk/>
            <pc:sldMk cId="2465042608" sldId="3953"/>
            <ac:spMk id="96" creationId="{32DD742C-6163-426B-BE8D-AB5E4551C274}"/>
          </ac:spMkLst>
        </pc:spChg>
      </pc:sldChg>
      <pc:sldChg chg="modSp add del mod">
        <pc:chgData name="Marta" userId="eac6eb22-5f14-46b4-a4ea-a86e6e8c4acc" providerId="ADAL" clId="{BEBF8FBA-775B-4EDD-BA0B-EC9CBA91A509}" dt="2022-02-10T12:50:33.088" v="394"/>
        <pc:sldMkLst>
          <pc:docMk/>
          <pc:sldMk cId="2516171907" sldId="3954"/>
        </pc:sldMkLst>
        <pc:spChg chg="mod">
          <ac:chgData name="Marta" userId="eac6eb22-5f14-46b4-a4ea-a86e6e8c4acc" providerId="ADAL" clId="{BEBF8FBA-775B-4EDD-BA0B-EC9CBA91A509}" dt="2022-02-10T12:50:33.088" v="394"/>
          <ac:spMkLst>
            <pc:docMk/>
            <pc:sldMk cId="2516171907" sldId="3954"/>
            <ac:spMk id="6" creationId="{1CFAD216-0B5C-477C-B1B5-3567DFA80D90}"/>
          </ac:spMkLst>
        </pc:spChg>
      </pc:sldChg>
      <pc:sldChg chg="modSp add del mod">
        <pc:chgData name="Marta" userId="eac6eb22-5f14-46b4-a4ea-a86e6e8c4acc" providerId="ADAL" clId="{BEBF8FBA-775B-4EDD-BA0B-EC9CBA91A509}" dt="2022-02-10T12:50:33.088" v="394"/>
        <pc:sldMkLst>
          <pc:docMk/>
          <pc:sldMk cId="1880530925" sldId="3955"/>
        </pc:sldMkLst>
        <pc:spChg chg="mod">
          <ac:chgData name="Marta" userId="eac6eb22-5f14-46b4-a4ea-a86e6e8c4acc" providerId="ADAL" clId="{BEBF8FBA-775B-4EDD-BA0B-EC9CBA91A509}" dt="2022-02-10T12:50:33.088" v="394"/>
          <ac:spMkLst>
            <pc:docMk/>
            <pc:sldMk cId="1880530925" sldId="3955"/>
            <ac:spMk id="6" creationId="{1CFAD216-0B5C-477C-B1B5-3567DFA80D90}"/>
          </ac:spMkLst>
        </pc:spChg>
      </pc:sldChg>
      <pc:sldChg chg="modSp add del mod">
        <pc:chgData name="Marta" userId="eac6eb22-5f14-46b4-a4ea-a86e6e8c4acc" providerId="ADAL" clId="{BEBF8FBA-775B-4EDD-BA0B-EC9CBA91A509}" dt="2022-02-10T12:50:33.088" v="394"/>
        <pc:sldMkLst>
          <pc:docMk/>
          <pc:sldMk cId="3788258733" sldId="3956"/>
        </pc:sldMkLst>
        <pc:spChg chg="mod">
          <ac:chgData name="Marta" userId="eac6eb22-5f14-46b4-a4ea-a86e6e8c4acc" providerId="ADAL" clId="{BEBF8FBA-775B-4EDD-BA0B-EC9CBA91A509}" dt="2022-02-10T12:50:33.088" v="394"/>
          <ac:spMkLst>
            <pc:docMk/>
            <pc:sldMk cId="3788258733" sldId="3956"/>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988910893" sldId="3957"/>
        </pc:sldMkLst>
        <pc:spChg chg="mod">
          <ac:chgData name="Marta" userId="eac6eb22-5f14-46b4-a4ea-a86e6e8c4acc" providerId="ADAL" clId="{BEBF8FBA-775B-4EDD-BA0B-EC9CBA91A509}" dt="2022-02-10T12:50:33.088" v="394"/>
          <ac:spMkLst>
            <pc:docMk/>
            <pc:sldMk cId="2988910893" sldId="3957"/>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662850163" sldId="3958"/>
        </pc:sldMkLst>
        <pc:spChg chg="mod">
          <ac:chgData name="Marta" userId="eac6eb22-5f14-46b4-a4ea-a86e6e8c4acc" providerId="ADAL" clId="{BEBF8FBA-775B-4EDD-BA0B-EC9CBA91A509}" dt="2022-02-10T12:50:33.088" v="394"/>
          <ac:spMkLst>
            <pc:docMk/>
            <pc:sldMk cId="2662850163" sldId="3958"/>
            <ac:spMk id="6" creationId="{1CFAD216-0B5C-477C-B1B5-3567DFA80D90}"/>
          </ac:spMkLst>
        </pc:spChg>
      </pc:sldChg>
      <pc:sldChg chg="add del">
        <pc:chgData name="Marta" userId="eac6eb22-5f14-46b4-a4ea-a86e6e8c4acc" providerId="ADAL" clId="{BEBF8FBA-775B-4EDD-BA0B-EC9CBA91A509}" dt="2022-02-10T12:50:33.088" v="394"/>
        <pc:sldMkLst>
          <pc:docMk/>
          <pc:sldMk cId="3807477623" sldId="3959"/>
        </pc:sldMkLst>
      </pc:sldChg>
      <pc:sldMasterChg chg="add addSldLayout">
        <pc:chgData name="Marta" userId="eac6eb22-5f14-46b4-a4ea-a86e6e8c4acc" providerId="ADAL" clId="{BEBF8FBA-775B-4EDD-BA0B-EC9CBA91A509}" dt="2022-02-10T12:50:53.707" v="407" actId="27028"/>
        <pc:sldMasterMkLst>
          <pc:docMk/>
          <pc:sldMasterMk cId="313585842" sldId="2147483689"/>
        </pc:sldMasterMkLst>
        <pc:sldLayoutChg chg="add">
          <pc:chgData name="Marta" userId="eac6eb22-5f14-46b4-a4ea-a86e6e8c4acc" providerId="ADAL" clId="{BEBF8FBA-775B-4EDD-BA0B-EC9CBA91A509}" dt="2022-02-10T12:50:53.545" v="395" actId="27028"/>
          <pc:sldLayoutMkLst>
            <pc:docMk/>
            <pc:sldMasterMk cId="313585842" sldId="2147483689"/>
            <pc:sldLayoutMk cId="2334207286" sldId="2147483690"/>
          </pc:sldLayoutMkLst>
        </pc:sldLayoutChg>
        <pc:sldLayoutChg chg="add">
          <pc:chgData name="Marta" userId="eac6eb22-5f14-46b4-a4ea-a86e6e8c4acc" providerId="ADAL" clId="{BEBF8FBA-775B-4EDD-BA0B-EC9CBA91A509}" dt="2022-02-10T12:50:53.580" v="397" actId="27028"/>
          <pc:sldLayoutMkLst>
            <pc:docMk/>
            <pc:sldMasterMk cId="313585842" sldId="2147483689"/>
            <pc:sldLayoutMk cId="1340085948" sldId="2147483691"/>
          </pc:sldLayoutMkLst>
        </pc:sldLayoutChg>
        <pc:sldLayoutChg chg="add">
          <pc:chgData name="Marta" userId="eac6eb22-5f14-46b4-a4ea-a86e6e8c4acc" providerId="ADAL" clId="{BEBF8FBA-775B-4EDD-BA0B-EC9CBA91A509}" dt="2022-02-10T12:50:53.707" v="407" actId="27028"/>
          <pc:sldLayoutMkLst>
            <pc:docMk/>
            <pc:sldMasterMk cId="313585842" sldId="2147483689"/>
            <pc:sldLayoutMk cId="2813860503" sldId="2147483701"/>
          </pc:sldLayoutMkLst>
        </pc:sldLayoutChg>
      </pc:sldMasterChg>
      <pc:sldMasterChg chg="modSp mod modSldLayout">
        <pc:chgData name="Marta" userId="eac6eb22-5f14-46b4-a4ea-a86e6e8c4acc" providerId="ADAL" clId="{BEBF8FBA-775B-4EDD-BA0B-EC9CBA91A509}" dt="2022-02-14T14:11:16.002" v="541" actId="22"/>
        <pc:sldMasterMkLst>
          <pc:docMk/>
          <pc:sldMasterMk cId="756595898" sldId="2147483863"/>
        </pc:sldMasterMkLst>
        <pc:spChg chg="mod">
          <ac:chgData name="Marta" userId="eac6eb22-5f14-46b4-a4ea-a86e6e8c4acc" providerId="ADAL" clId="{BEBF8FBA-775B-4EDD-BA0B-EC9CBA91A509}" dt="2022-02-09T12:42:59.582" v="48" actId="14100"/>
          <ac:spMkLst>
            <pc:docMk/>
            <pc:sldMasterMk cId="756595898" sldId="2147483863"/>
            <ac:spMk id="6" creationId="{1F0C379E-C901-4435-91B9-11E96F0DCF77}"/>
          </ac:spMkLst>
        </pc:spChg>
        <pc:sldLayoutChg chg="addSp delSp mod">
          <pc:chgData name="Marta" userId="eac6eb22-5f14-46b4-a4ea-a86e6e8c4acc" providerId="ADAL" clId="{BEBF8FBA-775B-4EDD-BA0B-EC9CBA91A509}" dt="2022-02-14T14:11:16.002" v="541" actId="22"/>
          <pc:sldLayoutMkLst>
            <pc:docMk/>
            <pc:sldMasterMk cId="756595898" sldId="2147483863"/>
            <pc:sldLayoutMk cId="2021023952" sldId="2147483865"/>
          </pc:sldLayoutMkLst>
          <pc:picChg chg="add">
            <ac:chgData name="Marta" userId="eac6eb22-5f14-46b4-a4ea-a86e6e8c4acc" providerId="ADAL" clId="{BEBF8FBA-775B-4EDD-BA0B-EC9CBA91A509}" dt="2022-02-14T14:11:16.002" v="541" actId="22"/>
            <ac:picMkLst>
              <pc:docMk/>
              <pc:sldMasterMk cId="756595898" sldId="2147483863"/>
              <pc:sldLayoutMk cId="2021023952" sldId="2147483865"/>
              <ac:picMk id="4" creationId="{D357958E-635D-4DD7-AA83-9855C1234095}"/>
            </ac:picMkLst>
          </pc:picChg>
          <pc:picChg chg="del">
            <ac:chgData name="Marta" userId="eac6eb22-5f14-46b4-a4ea-a86e6e8c4acc" providerId="ADAL" clId="{BEBF8FBA-775B-4EDD-BA0B-EC9CBA91A509}" dt="2022-02-14T14:11:03.843" v="540" actId="478"/>
            <ac:picMkLst>
              <pc:docMk/>
              <pc:sldMasterMk cId="756595898" sldId="2147483863"/>
              <pc:sldLayoutMk cId="2021023952" sldId="2147483865"/>
              <ac:picMk id="8" creationId="{C2B606E0-CE49-4863-81C4-545894416E9C}"/>
            </ac:picMkLst>
          </pc:picChg>
        </pc:sldLayoutChg>
      </pc:sldMasterChg>
      <pc:sldMasterChg chg="del delSldLayout">
        <pc:chgData name="Marta" userId="eac6eb22-5f14-46b4-a4ea-a86e6e8c4acc" providerId="ADAL" clId="{BEBF8FBA-775B-4EDD-BA0B-EC9CBA91A509}" dt="2022-02-09T12:52:03.086" v="252" actId="47"/>
        <pc:sldMasterMkLst>
          <pc:docMk/>
          <pc:sldMasterMk cId="2563307676" sldId="2147483970"/>
        </pc:sldMasterMkLst>
        <pc:sldLayoutChg chg="del">
          <pc:chgData name="Marta" userId="eac6eb22-5f14-46b4-a4ea-a86e6e8c4acc" providerId="ADAL" clId="{BEBF8FBA-775B-4EDD-BA0B-EC9CBA91A509}" dt="2022-02-09T12:52:03.086" v="252" actId="47"/>
          <pc:sldLayoutMkLst>
            <pc:docMk/>
            <pc:sldMasterMk cId="2563307676" sldId="2147483970"/>
            <pc:sldLayoutMk cId="1198839561" sldId="2147483971"/>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608689173" sldId="2147483972"/>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412292347" sldId="2147483973"/>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581999378" sldId="2147483974"/>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1272670529" sldId="2147483975"/>
          </pc:sldLayoutMkLst>
        </pc:sldLayoutChg>
      </pc:sldMasterChg>
    </pc:docChg>
  </pc:docChgLst>
  <pc:docChgLst>
    <pc:chgData name="Marta" userId="eac6eb22-5f14-46b4-a4ea-a86e6e8c4acc" providerId="ADAL" clId="{A1C68934-1537-41A6-97AA-04B81BE4E32E}"/>
    <pc:docChg chg="undo custSel modSld">
      <pc:chgData name="Marta" userId="eac6eb22-5f14-46b4-a4ea-a86e6e8c4acc" providerId="ADAL" clId="{A1C68934-1537-41A6-97AA-04B81BE4E32E}" dt="2021-10-11T21:21:10.252" v="335" actId="1076"/>
      <pc:docMkLst>
        <pc:docMk/>
      </pc:docMkLst>
      <pc:sldChg chg="modSp mod">
        <pc:chgData name="Marta" userId="eac6eb22-5f14-46b4-a4ea-a86e6e8c4acc" providerId="ADAL" clId="{A1C68934-1537-41A6-97AA-04B81BE4E32E}" dt="2021-10-11T21:21:10.252" v="335" actId="1076"/>
        <pc:sldMkLst>
          <pc:docMk/>
          <pc:sldMk cId="2083658885" sldId="900"/>
        </pc:sldMkLst>
        <pc:spChg chg="mod">
          <ac:chgData name="Marta" userId="eac6eb22-5f14-46b4-a4ea-a86e6e8c4acc" providerId="ADAL" clId="{A1C68934-1537-41A6-97AA-04B81BE4E32E}" dt="2021-10-11T21:11:01.846" v="96" actId="6549"/>
          <ac:spMkLst>
            <pc:docMk/>
            <pc:sldMk cId="2083658885" sldId="900"/>
            <ac:spMk id="2" creationId="{F49F4E2B-EEB0-4736-A001-E9CD8947E750}"/>
          </ac:spMkLst>
        </pc:spChg>
        <pc:picChg chg="mod">
          <ac:chgData name="Marta" userId="eac6eb22-5f14-46b4-a4ea-a86e6e8c4acc" providerId="ADAL" clId="{A1C68934-1537-41A6-97AA-04B81BE4E32E}" dt="2021-10-11T21:21:10.252" v="335" actId="1076"/>
          <ac:picMkLst>
            <pc:docMk/>
            <pc:sldMk cId="2083658885" sldId="900"/>
            <ac:picMk id="3076" creationId="{9A236371-ED4A-4695-B55B-02EF20E85E05}"/>
          </ac:picMkLst>
        </pc:picChg>
      </pc:sldChg>
      <pc:sldChg chg="delSp modSp mod">
        <pc:chgData name="Marta" userId="eac6eb22-5f14-46b4-a4ea-a86e6e8c4acc" providerId="ADAL" clId="{A1C68934-1537-41A6-97AA-04B81BE4E32E}" dt="2021-10-11T21:20:51.489" v="334" actId="20577"/>
        <pc:sldMkLst>
          <pc:docMk/>
          <pc:sldMk cId="644561616" sldId="901"/>
        </pc:sldMkLst>
        <pc:spChg chg="mod">
          <ac:chgData name="Marta" userId="eac6eb22-5f14-46b4-a4ea-a86e6e8c4acc" providerId="ADAL" clId="{A1C68934-1537-41A6-97AA-04B81BE4E32E}" dt="2021-10-11T21:20:51.489" v="334" actId="20577"/>
          <ac:spMkLst>
            <pc:docMk/>
            <pc:sldMk cId="644561616" sldId="901"/>
            <ac:spMk id="2" creationId="{F49F4E2B-EEB0-4736-A001-E9CD8947E750}"/>
          </ac:spMkLst>
        </pc:spChg>
        <pc:picChg chg="del">
          <ac:chgData name="Marta" userId="eac6eb22-5f14-46b4-a4ea-a86e6e8c4acc" providerId="ADAL" clId="{A1C68934-1537-41A6-97AA-04B81BE4E32E}" dt="2021-10-11T21:10:05.416" v="52" actId="478"/>
          <ac:picMkLst>
            <pc:docMk/>
            <pc:sldMk cId="644561616" sldId="901"/>
            <ac:picMk id="3076" creationId="{9A236371-ED4A-4695-B55B-02EF20E85E05}"/>
          </ac:picMkLst>
        </pc:picChg>
      </pc:sldChg>
    </pc:docChg>
  </pc:docChgLst>
  <pc:docChgLst>
    <pc:chgData name="Marta" userId="eac6eb22-5f14-46b4-a4ea-a86e6e8c4acc" providerId="ADAL" clId="{2EAF9E21-D6A3-40DA-83B3-F068983EE495}"/>
    <pc:docChg chg="undo custSel addSld delSld modSld addMainMaster delMainMaster modMainMaster">
      <pc:chgData name="Marta" userId="eac6eb22-5f14-46b4-a4ea-a86e6e8c4acc" providerId="ADAL" clId="{2EAF9E21-D6A3-40DA-83B3-F068983EE495}" dt="2022-05-20T13:14:42.888" v="2149" actId="1036"/>
      <pc:docMkLst>
        <pc:docMk/>
      </pc:docMkLst>
      <pc:sldChg chg="modSp mod">
        <pc:chgData name="Marta" userId="eac6eb22-5f14-46b4-a4ea-a86e6e8c4acc" providerId="ADAL" clId="{2EAF9E21-D6A3-40DA-83B3-F068983EE495}" dt="2022-05-10T12:00:33.273" v="1660" actId="1076"/>
        <pc:sldMkLst>
          <pc:docMk/>
          <pc:sldMk cId="2325718728" sldId="257"/>
        </pc:sldMkLst>
        <pc:spChg chg="mod">
          <ac:chgData name="Marta" userId="eac6eb22-5f14-46b4-a4ea-a86e6e8c4acc" providerId="ADAL" clId="{2EAF9E21-D6A3-40DA-83B3-F068983EE495}" dt="2022-05-10T12:00:11.067" v="1656" actId="1036"/>
          <ac:spMkLst>
            <pc:docMk/>
            <pc:sldMk cId="2325718728" sldId="257"/>
            <ac:spMk id="10" creationId="{6D5EDE2A-40A4-4199-AAF2-68729E10C1E4}"/>
          </ac:spMkLst>
        </pc:spChg>
        <pc:picChg chg="mod">
          <ac:chgData name="Marta" userId="eac6eb22-5f14-46b4-a4ea-a86e6e8c4acc" providerId="ADAL" clId="{2EAF9E21-D6A3-40DA-83B3-F068983EE495}" dt="2022-05-10T12:00:33.273" v="1660" actId="1076"/>
          <ac:picMkLst>
            <pc:docMk/>
            <pc:sldMk cId="2325718728" sldId="257"/>
            <ac:picMk id="3" creationId="{B7C8E147-0753-4CE0-AFEF-9DC7AB03098B}"/>
          </ac:picMkLst>
        </pc:picChg>
        <pc:picChg chg="mod">
          <ac:chgData name="Marta" userId="eac6eb22-5f14-46b4-a4ea-a86e6e8c4acc" providerId="ADAL" clId="{2EAF9E21-D6A3-40DA-83B3-F068983EE495}" dt="2022-05-10T12:00:27.853" v="1659" actId="1076"/>
          <ac:picMkLst>
            <pc:docMk/>
            <pc:sldMk cId="2325718728" sldId="257"/>
            <ac:picMk id="6" creationId="{7C81BE09-C71E-4F07-8A84-0E2EECE05AFC}"/>
          </ac:picMkLst>
        </pc:picChg>
      </pc:sldChg>
      <pc:sldChg chg="addSp delSp modSp mod">
        <pc:chgData name="Marta" userId="eac6eb22-5f14-46b4-a4ea-a86e6e8c4acc" providerId="ADAL" clId="{2EAF9E21-D6A3-40DA-83B3-F068983EE495}" dt="2022-05-10T11:57:38.089" v="1629" actId="14100"/>
        <pc:sldMkLst>
          <pc:docMk/>
          <pc:sldMk cId="3528939462" sldId="258"/>
        </pc:sldMkLst>
        <pc:spChg chg="mod">
          <ac:chgData name="Marta" userId="eac6eb22-5f14-46b4-a4ea-a86e6e8c4acc" providerId="ADAL" clId="{2EAF9E21-D6A3-40DA-83B3-F068983EE495}" dt="2022-05-10T11:40:30.333" v="1246" actId="20577"/>
          <ac:spMkLst>
            <pc:docMk/>
            <pc:sldMk cId="3528939462" sldId="258"/>
            <ac:spMk id="4" creationId="{00000000-0000-0000-0000-000000000000}"/>
          </ac:spMkLst>
        </pc:spChg>
        <pc:spChg chg="mod">
          <ac:chgData name="Marta" userId="eac6eb22-5f14-46b4-a4ea-a86e6e8c4acc" providerId="ADAL" clId="{2EAF9E21-D6A3-40DA-83B3-F068983EE495}" dt="2022-05-10T11:57:38.089" v="1629" actId="14100"/>
          <ac:spMkLst>
            <pc:docMk/>
            <pc:sldMk cId="3528939462" sldId="258"/>
            <ac:spMk id="19" creationId="{BFA5C62F-C11C-404A-926C-35704A67471C}"/>
          </ac:spMkLst>
        </pc:spChg>
        <pc:spChg chg="mod">
          <ac:chgData name="Marta" userId="eac6eb22-5f14-46b4-a4ea-a86e6e8c4acc" providerId="ADAL" clId="{2EAF9E21-D6A3-40DA-83B3-F068983EE495}" dt="2022-05-10T11:19:55.157" v="1188"/>
          <ac:spMkLst>
            <pc:docMk/>
            <pc:sldMk cId="3528939462" sldId="258"/>
            <ac:spMk id="31" creationId="{0FFFDE97-0F33-4DAA-A8FB-638701428683}"/>
          </ac:spMkLst>
        </pc:spChg>
        <pc:spChg chg="mod">
          <ac:chgData name="Marta" userId="eac6eb22-5f14-46b4-a4ea-a86e6e8c4acc" providerId="ADAL" clId="{2EAF9E21-D6A3-40DA-83B3-F068983EE495}" dt="2022-03-10T19:20:04.686" v="204" actId="1037"/>
          <ac:spMkLst>
            <pc:docMk/>
            <pc:sldMk cId="3528939462" sldId="258"/>
            <ac:spMk id="37" creationId="{C86F1097-EA2C-443A-BCFA-1FDC47FB3B35}"/>
          </ac:spMkLst>
        </pc:spChg>
        <pc:spChg chg="mod">
          <ac:chgData name="Marta" userId="eac6eb22-5f14-46b4-a4ea-a86e6e8c4acc" providerId="ADAL" clId="{2EAF9E21-D6A3-40DA-83B3-F068983EE495}" dt="2022-03-10T19:19:26.782" v="47" actId="1038"/>
          <ac:spMkLst>
            <pc:docMk/>
            <pc:sldMk cId="3528939462" sldId="258"/>
            <ac:spMk id="42" creationId="{BC18B817-EC74-4D59-9375-5B8440D38BE8}"/>
          </ac:spMkLst>
        </pc:spChg>
        <pc:picChg chg="add mod">
          <ac:chgData name="Marta" userId="eac6eb22-5f14-46b4-a4ea-a86e6e8c4acc" providerId="ADAL" clId="{2EAF9E21-D6A3-40DA-83B3-F068983EE495}" dt="2022-05-10T11:19:19.036" v="1185" actId="14100"/>
          <ac:picMkLst>
            <pc:docMk/>
            <pc:sldMk cId="3528939462" sldId="258"/>
            <ac:picMk id="2" creationId="{B934E16E-BECC-4A57-8DBD-7B9E3C27B31F}"/>
          </ac:picMkLst>
        </pc:picChg>
        <pc:picChg chg="add del">
          <ac:chgData name="Marta" userId="eac6eb22-5f14-46b4-a4ea-a86e6e8c4acc" providerId="ADAL" clId="{2EAF9E21-D6A3-40DA-83B3-F068983EE495}" dt="2022-05-10T11:19:45.310" v="1187" actId="22"/>
          <ac:picMkLst>
            <pc:docMk/>
            <pc:sldMk cId="3528939462" sldId="258"/>
            <ac:picMk id="3" creationId="{C3A2D1FA-57E7-44D6-83F4-AC42FE6DB107}"/>
          </ac:picMkLst>
        </pc:picChg>
        <pc:picChg chg="mod">
          <ac:chgData name="Marta" userId="eac6eb22-5f14-46b4-a4ea-a86e6e8c4acc" providerId="ADAL" clId="{2EAF9E21-D6A3-40DA-83B3-F068983EE495}" dt="2022-03-10T19:20:04.686" v="204" actId="1037"/>
          <ac:picMkLst>
            <pc:docMk/>
            <pc:sldMk cId="3528939462" sldId="258"/>
            <ac:picMk id="35" creationId="{22CB4335-C959-482C-8398-30BC363FB760}"/>
          </ac:picMkLst>
        </pc:picChg>
        <pc:picChg chg="mod">
          <ac:chgData name="Marta" userId="eac6eb22-5f14-46b4-a4ea-a86e6e8c4acc" providerId="ADAL" clId="{2EAF9E21-D6A3-40DA-83B3-F068983EE495}" dt="2022-03-10T19:19:46.130" v="176" actId="1037"/>
          <ac:picMkLst>
            <pc:docMk/>
            <pc:sldMk cId="3528939462" sldId="258"/>
            <ac:picMk id="36" creationId="{940EAE47-5ED3-4190-AE81-60E67EA43EE0}"/>
          </ac:picMkLst>
        </pc:picChg>
        <pc:picChg chg="del mod">
          <ac:chgData name="Marta" userId="eac6eb22-5f14-46b4-a4ea-a86e6e8c4acc" providerId="ADAL" clId="{2EAF9E21-D6A3-40DA-83B3-F068983EE495}" dt="2022-05-10T11:18:48.798" v="1175" actId="478"/>
          <ac:picMkLst>
            <pc:docMk/>
            <pc:sldMk cId="3528939462" sldId="258"/>
            <ac:picMk id="38" creationId="{02E81091-DF62-411D-AA21-8DB191B5C0E7}"/>
          </ac:picMkLst>
        </pc:picChg>
        <pc:picChg chg="mod">
          <ac:chgData name="Marta" userId="eac6eb22-5f14-46b4-a4ea-a86e6e8c4acc" providerId="ADAL" clId="{2EAF9E21-D6A3-40DA-83B3-F068983EE495}" dt="2022-03-10T19:20:04.686" v="204" actId="1037"/>
          <ac:picMkLst>
            <pc:docMk/>
            <pc:sldMk cId="3528939462" sldId="258"/>
            <ac:picMk id="40" creationId="{917B7615-CBAC-4B21-8CAF-E917F2B9D40C}"/>
          </ac:picMkLst>
        </pc:picChg>
        <pc:picChg chg="mod">
          <ac:chgData name="Marta" userId="eac6eb22-5f14-46b4-a4ea-a86e6e8c4acc" providerId="ADAL" clId="{2EAF9E21-D6A3-40DA-83B3-F068983EE495}" dt="2022-03-10T19:19:26.782" v="47" actId="1038"/>
          <ac:picMkLst>
            <pc:docMk/>
            <pc:sldMk cId="3528939462" sldId="258"/>
            <ac:picMk id="41" creationId="{ACA6A063-31BC-4A91-9C62-478ABE9B4F5F}"/>
          </ac:picMkLst>
        </pc:picChg>
        <pc:picChg chg="mod">
          <ac:chgData name="Marta" userId="eac6eb22-5f14-46b4-a4ea-a86e6e8c4acc" providerId="ADAL" clId="{2EAF9E21-D6A3-40DA-83B3-F068983EE495}" dt="2022-05-10T11:19:12.611" v="1184" actId="1076"/>
          <ac:picMkLst>
            <pc:docMk/>
            <pc:sldMk cId="3528939462" sldId="258"/>
            <ac:picMk id="43" creationId="{DC581594-6A58-4E61-837A-FED11E50D6CE}"/>
          </ac:picMkLst>
        </pc:picChg>
      </pc:sldChg>
      <pc:sldChg chg="addSp delSp modSp mod">
        <pc:chgData name="Marta" userId="eac6eb22-5f14-46b4-a4ea-a86e6e8c4acc" providerId="ADAL" clId="{2EAF9E21-D6A3-40DA-83B3-F068983EE495}" dt="2022-05-10T11:40:41.452" v="1247"/>
        <pc:sldMkLst>
          <pc:docMk/>
          <pc:sldMk cId="3246698477" sldId="259"/>
        </pc:sldMkLst>
        <pc:spChg chg="mod">
          <ac:chgData name="Marta" userId="eac6eb22-5f14-46b4-a4ea-a86e6e8c4acc" providerId="ADAL" clId="{2EAF9E21-D6A3-40DA-83B3-F068983EE495}" dt="2022-05-10T11:40:41.452" v="1247"/>
          <ac:spMkLst>
            <pc:docMk/>
            <pc:sldMk cId="3246698477" sldId="259"/>
            <ac:spMk id="3" creationId="{00000000-0000-0000-0000-000000000000}"/>
          </ac:spMkLst>
        </pc:spChg>
        <pc:spChg chg="mod">
          <ac:chgData name="Marta" userId="eac6eb22-5f14-46b4-a4ea-a86e6e8c4acc" providerId="ADAL" clId="{2EAF9E21-D6A3-40DA-83B3-F068983EE495}" dt="2022-05-10T11:24:30.953" v="1235" actId="20577"/>
          <ac:spMkLst>
            <pc:docMk/>
            <pc:sldMk cId="3246698477" sldId="259"/>
            <ac:spMk id="6" creationId="{A0EE4CC9-0880-42C6-9DE7-6F418E1E107B}"/>
          </ac:spMkLst>
        </pc:spChg>
        <pc:picChg chg="del">
          <ac:chgData name="Marta" userId="eac6eb22-5f14-46b4-a4ea-a86e6e8c4acc" providerId="ADAL" clId="{2EAF9E21-D6A3-40DA-83B3-F068983EE495}" dt="2022-05-10T11:23:55.854" v="1221" actId="478"/>
          <ac:picMkLst>
            <pc:docMk/>
            <pc:sldMk cId="3246698477" sldId="259"/>
            <ac:picMk id="4" creationId="{793ED8DE-FBC1-4979-84A2-5663E439C281}"/>
          </ac:picMkLst>
        </pc:picChg>
        <pc:picChg chg="add mod">
          <ac:chgData name="Marta" userId="eac6eb22-5f14-46b4-a4ea-a86e6e8c4acc" providerId="ADAL" clId="{2EAF9E21-D6A3-40DA-83B3-F068983EE495}" dt="2022-05-10T11:24:04.636" v="1226" actId="1076"/>
          <ac:picMkLst>
            <pc:docMk/>
            <pc:sldMk cId="3246698477" sldId="259"/>
            <ac:picMk id="7" creationId="{926718CD-9DAD-4A35-871D-880B7A9D458D}"/>
          </ac:picMkLst>
        </pc:picChg>
        <pc:picChg chg="add del mod">
          <ac:chgData name="Marta" userId="eac6eb22-5f14-46b4-a4ea-a86e6e8c4acc" providerId="ADAL" clId="{2EAF9E21-D6A3-40DA-83B3-F068983EE495}" dt="2022-05-10T11:23:32.635" v="1218" actId="21"/>
          <ac:picMkLst>
            <pc:docMk/>
            <pc:sldMk cId="3246698477" sldId="259"/>
            <ac:picMk id="1026" creationId="{A16AD468-B628-4441-9CAA-7FE4377E2490}"/>
          </ac:picMkLst>
        </pc:picChg>
      </pc:sldChg>
      <pc:sldChg chg="modSp mod">
        <pc:chgData name="Marta" userId="eac6eb22-5f14-46b4-a4ea-a86e6e8c4acc" providerId="ADAL" clId="{2EAF9E21-D6A3-40DA-83B3-F068983EE495}" dt="2022-05-10T11:43:45.106" v="1308" actId="20577"/>
        <pc:sldMkLst>
          <pc:docMk/>
          <pc:sldMk cId="65980272" sldId="443"/>
        </pc:sldMkLst>
        <pc:spChg chg="mod">
          <ac:chgData name="Marta" userId="eac6eb22-5f14-46b4-a4ea-a86e6e8c4acc" providerId="ADAL" clId="{2EAF9E21-D6A3-40DA-83B3-F068983EE495}" dt="2022-05-10T11:43:45.106" v="1308" actId="20577"/>
          <ac:spMkLst>
            <pc:docMk/>
            <pc:sldMk cId="65980272" sldId="443"/>
            <ac:spMk id="6" creationId="{00000000-0000-0000-0000-000000000000}"/>
          </ac:spMkLst>
        </pc:spChg>
      </pc:sldChg>
      <pc:sldChg chg="addSp delSp modSp mod">
        <pc:chgData name="Marta" userId="eac6eb22-5f14-46b4-a4ea-a86e6e8c4acc" providerId="ADAL" clId="{2EAF9E21-D6A3-40DA-83B3-F068983EE495}" dt="2022-05-10T11:53:40.399" v="1487" actId="1076"/>
        <pc:sldMkLst>
          <pc:docMk/>
          <pc:sldMk cId="2693195115" sldId="461"/>
        </pc:sldMkLst>
        <pc:spChg chg="mod">
          <ac:chgData name="Marta" userId="eac6eb22-5f14-46b4-a4ea-a86e6e8c4acc" providerId="ADAL" clId="{2EAF9E21-D6A3-40DA-83B3-F068983EE495}" dt="2022-05-10T11:53:40.399" v="1487" actId="1076"/>
          <ac:spMkLst>
            <pc:docMk/>
            <pc:sldMk cId="2693195115" sldId="461"/>
            <ac:spMk id="14" creationId="{81CEB081-CD23-4709-BA68-D3043B6010C2}"/>
          </ac:spMkLst>
        </pc:spChg>
        <pc:spChg chg="mod">
          <ac:chgData name="Marta" userId="eac6eb22-5f14-46b4-a4ea-a86e6e8c4acc" providerId="ADAL" clId="{2EAF9E21-D6A3-40DA-83B3-F068983EE495}" dt="2022-03-10T19:37:21.194" v="700" actId="20577"/>
          <ac:spMkLst>
            <pc:docMk/>
            <pc:sldMk cId="2693195115" sldId="461"/>
            <ac:spMk id="16" creationId="{A188A548-96A8-4D2F-8179-7CB96D16B0F5}"/>
          </ac:spMkLst>
        </pc:spChg>
        <pc:picChg chg="add mod">
          <ac:chgData name="Marta" userId="eac6eb22-5f14-46b4-a4ea-a86e6e8c4acc" providerId="ADAL" clId="{2EAF9E21-D6A3-40DA-83B3-F068983EE495}" dt="2022-05-10T11:53:37.061" v="1486" actId="1076"/>
          <ac:picMkLst>
            <pc:docMk/>
            <pc:sldMk cId="2693195115" sldId="461"/>
            <ac:picMk id="3" creationId="{9C1A4AB0-7B2A-4D27-B61E-7351F72373D1}"/>
          </ac:picMkLst>
        </pc:picChg>
        <pc:picChg chg="del mod">
          <ac:chgData name="Marta" userId="eac6eb22-5f14-46b4-a4ea-a86e6e8c4acc" providerId="ADAL" clId="{2EAF9E21-D6A3-40DA-83B3-F068983EE495}" dt="2022-05-10T11:52:55.826" v="1470" actId="478"/>
          <ac:picMkLst>
            <pc:docMk/>
            <pc:sldMk cId="2693195115" sldId="461"/>
            <ac:picMk id="12" creationId="{37E4BE3F-0478-417C-B635-345DA7AAA6A9}"/>
          </ac:picMkLst>
        </pc:picChg>
      </pc:sldChg>
      <pc:sldChg chg="addSp delSp modSp mod">
        <pc:chgData name="Marta" userId="eac6eb22-5f14-46b4-a4ea-a86e6e8c4acc" providerId="ADAL" clId="{2EAF9E21-D6A3-40DA-83B3-F068983EE495}" dt="2022-05-12T17:29:54.702" v="2083" actId="20577"/>
        <pc:sldMkLst>
          <pc:docMk/>
          <pc:sldMk cId="2932444859" sldId="756"/>
        </pc:sldMkLst>
        <pc:spChg chg="mod">
          <ac:chgData name="Marta" userId="eac6eb22-5f14-46b4-a4ea-a86e6e8c4acc" providerId="ADAL" clId="{2EAF9E21-D6A3-40DA-83B3-F068983EE495}" dt="2022-05-10T11:44:18.258" v="1322" actId="20577"/>
          <ac:spMkLst>
            <pc:docMk/>
            <pc:sldMk cId="2932444859" sldId="756"/>
            <ac:spMk id="4" creationId="{00000000-0000-0000-0000-000000000000}"/>
          </ac:spMkLst>
        </pc:spChg>
        <pc:spChg chg="add mod">
          <ac:chgData name="Marta" userId="eac6eb22-5f14-46b4-a4ea-a86e6e8c4acc" providerId="ADAL" clId="{2EAF9E21-D6A3-40DA-83B3-F068983EE495}" dt="2022-05-12T17:29:54.702" v="2083" actId="20577"/>
          <ac:spMkLst>
            <pc:docMk/>
            <pc:sldMk cId="2932444859" sldId="756"/>
            <ac:spMk id="5" creationId="{9CD6A055-FAD9-4078-9E2C-C6A0AF3B2E80}"/>
          </ac:spMkLst>
        </pc:spChg>
        <pc:spChg chg="del mod">
          <ac:chgData name="Marta" userId="eac6eb22-5f14-46b4-a4ea-a86e6e8c4acc" providerId="ADAL" clId="{2EAF9E21-D6A3-40DA-83B3-F068983EE495}" dt="2022-05-10T20:15:47.907" v="2018" actId="478"/>
          <ac:spMkLst>
            <pc:docMk/>
            <pc:sldMk cId="2932444859" sldId="756"/>
            <ac:spMk id="8" creationId="{994CAA25-984D-4484-838B-9B092E7155F2}"/>
          </ac:spMkLst>
        </pc:spChg>
      </pc:sldChg>
      <pc:sldChg chg="modSp mod">
        <pc:chgData name="Marta" userId="eac6eb22-5f14-46b4-a4ea-a86e6e8c4acc" providerId="ADAL" clId="{2EAF9E21-D6A3-40DA-83B3-F068983EE495}" dt="2022-05-10T12:14:26.514" v="1929" actId="1076"/>
        <pc:sldMkLst>
          <pc:docMk/>
          <pc:sldMk cId="2831553909" sldId="759"/>
        </pc:sldMkLst>
        <pc:spChg chg="mod">
          <ac:chgData name="Marta" userId="eac6eb22-5f14-46b4-a4ea-a86e6e8c4acc" providerId="ADAL" clId="{2EAF9E21-D6A3-40DA-83B3-F068983EE495}" dt="2022-05-10T12:14:26.514" v="1929" actId="1076"/>
          <ac:spMkLst>
            <pc:docMk/>
            <pc:sldMk cId="2831553909" sldId="759"/>
            <ac:spMk id="5" creationId="{EB730797-5635-4AA2-96F3-8091C412A1A1}"/>
          </ac:spMkLst>
        </pc:spChg>
        <pc:spChg chg="mod">
          <ac:chgData name="Marta" userId="eac6eb22-5f14-46b4-a4ea-a86e6e8c4acc" providerId="ADAL" clId="{2EAF9E21-D6A3-40DA-83B3-F068983EE495}" dt="2022-03-10T19:37:16.157" v="698" actId="20577"/>
          <ac:spMkLst>
            <pc:docMk/>
            <pc:sldMk cId="2831553909" sldId="759"/>
            <ac:spMk id="11" creationId="{93918034-9B9D-4596-85F0-9F9E81E42410}"/>
          </ac:spMkLst>
        </pc:spChg>
      </pc:sldChg>
      <pc:sldChg chg="addSp delSp modSp mod">
        <pc:chgData name="Marta" userId="eac6eb22-5f14-46b4-a4ea-a86e6e8c4acc" providerId="ADAL" clId="{2EAF9E21-D6A3-40DA-83B3-F068983EE495}" dt="2022-05-20T12:42:00.557" v="2085" actId="478"/>
        <pc:sldMkLst>
          <pc:docMk/>
          <pc:sldMk cId="3888553813" sldId="879"/>
        </pc:sldMkLst>
        <pc:spChg chg="mod">
          <ac:chgData name="Marta" userId="eac6eb22-5f14-46b4-a4ea-a86e6e8c4acc" providerId="ADAL" clId="{2EAF9E21-D6A3-40DA-83B3-F068983EE495}" dt="2022-03-10T19:37:13.461" v="696" actId="20577"/>
          <ac:spMkLst>
            <pc:docMk/>
            <pc:sldMk cId="3888553813" sldId="879"/>
            <ac:spMk id="2" creationId="{91383D11-DEC4-4BFF-88BB-8FB2206CEB37}"/>
          </ac:spMkLst>
        </pc:spChg>
        <pc:spChg chg="mod">
          <ac:chgData name="Marta" userId="eac6eb22-5f14-46b4-a4ea-a86e6e8c4acc" providerId="ADAL" clId="{2EAF9E21-D6A3-40DA-83B3-F068983EE495}" dt="2022-05-10T12:13:21.434" v="1905" actId="1076"/>
          <ac:spMkLst>
            <pc:docMk/>
            <pc:sldMk cId="3888553813" sldId="879"/>
            <ac:spMk id="4" creationId="{E8E02AC0-EA95-4CA2-B250-70F98D25C504}"/>
          </ac:spMkLst>
        </pc:spChg>
        <pc:grpChg chg="add del mod">
          <ac:chgData name="Marta" userId="eac6eb22-5f14-46b4-a4ea-a86e6e8c4acc" providerId="ADAL" clId="{2EAF9E21-D6A3-40DA-83B3-F068983EE495}" dt="2022-05-20T12:42:00.557" v="2085" actId="478"/>
          <ac:grpSpMkLst>
            <pc:docMk/>
            <pc:sldMk cId="3888553813" sldId="879"/>
            <ac:grpSpMk id="3" creationId="{8880A93C-99DE-4753-A6E6-6FFC1E0D6E7C}"/>
          </ac:grpSpMkLst>
        </pc:grpChg>
        <pc:grpChg chg="del">
          <ac:chgData name="Marta" userId="eac6eb22-5f14-46b4-a4ea-a86e6e8c4acc" providerId="ADAL" clId="{2EAF9E21-D6A3-40DA-83B3-F068983EE495}" dt="2022-05-10T12:07:42.926" v="1699" actId="478"/>
          <ac:grpSpMkLst>
            <pc:docMk/>
            <pc:sldMk cId="3888553813" sldId="879"/>
            <ac:grpSpMk id="13" creationId="{DC2C925E-5CDE-4BC7-978E-190ED46E4FC6}"/>
          </ac:grpSpMkLst>
        </pc:grpChg>
        <pc:grpChg chg="add del mod">
          <ac:chgData name="Marta" userId="eac6eb22-5f14-46b4-a4ea-a86e6e8c4acc" providerId="ADAL" clId="{2EAF9E21-D6A3-40DA-83B3-F068983EE495}" dt="2022-05-10T12:07:49.509" v="1702" actId="478"/>
          <ac:grpSpMkLst>
            <pc:docMk/>
            <pc:sldMk cId="3888553813" sldId="879"/>
            <ac:grpSpMk id="34" creationId="{66AFB911-FFC4-4A27-B42D-D74A4371E67B}"/>
          </ac:grpSpMkLst>
        </pc:grpChg>
        <pc:grpChg chg="add del mod">
          <ac:chgData name="Marta" userId="eac6eb22-5f14-46b4-a4ea-a86e6e8c4acc" providerId="ADAL" clId="{2EAF9E21-D6A3-40DA-83B3-F068983EE495}" dt="2022-05-10T12:10:37.623" v="1722" actId="165"/>
          <ac:grpSpMkLst>
            <pc:docMk/>
            <pc:sldMk cId="3888553813" sldId="879"/>
            <ac:grpSpMk id="42" creationId="{772A797A-3DD7-4D85-897B-3C8F7201E9E9}"/>
          </ac:grpSpMkLst>
        </pc:grpChg>
        <pc:picChg chg="del">
          <ac:chgData name="Marta" userId="eac6eb22-5f14-46b4-a4ea-a86e6e8c4acc" providerId="ADAL" clId="{2EAF9E21-D6A3-40DA-83B3-F068983EE495}" dt="2022-05-10T12:11:55.238" v="1794" actId="478"/>
          <ac:picMkLst>
            <pc:docMk/>
            <pc:sldMk cId="3888553813" sldId="879"/>
            <ac:picMk id="6" creationId="{A3AA1453-27DD-4DC6-9B21-16287777318F}"/>
          </ac:picMkLst>
        </pc:picChg>
        <pc:picChg chg="add mod">
          <ac:chgData name="Marta" userId="eac6eb22-5f14-46b4-a4ea-a86e6e8c4acc" providerId="ADAL" clId="{2EAF9E21-D6A3-40DA-83B3-F068983EE495}" dt="2022-05-10T12:12:16.545" v="1836" actId="1076"/>
          <ac:picMkLst>
            <pc:docMk/>
            <pc:sldMk cId="3888553813" sldId="879"/>
            <ac:picMk id="7" creationId="{15468E62-02B8-4B7C-BB62-4553E1094B76}"/>
          </ac:picMkLst>
        </pc:picChg>
        <pc:picChg chg="mod">
          <ac:chgData name="Marta" userId="eac6eb22-5f14-46b4-a4ea-a86e6e8c4acc" providerId="ADAL" clId="{2EAF9E21-D6A3-40DA-83B3-F068983EE495}" dt="2022-05-10T12:07:48.643" v="1701" actId="14100"/>
          <ac:picMkLst>
            <pc:docMk/>
            <pc:sldMk cId="3888553813" sldId="879"/>
            <ac:picMk id="35" creationId="{183F37BC-0442-4B30-B9CE-F2798D51C763}"/>
          </ac:picMkLst>
        </pc:picChg>
        <pc:picChg chg="mod">
          <ac:chgData name="Marta" userId="eac6eb22-5f14-46b4-a4ea-a86e6e8c4acc" providerId="ADAL" clId="{2EAF9E21-D6A3-40DA-83B3-F068983EE495}" dt="2022-05-10T12:07:48.643" v="1701" actId="14100"/>
          <ac:picMkLst>
            <pc:docMk/>
            <pc:sldMk cId="3888553813" sldId="879"/>
            <ac:picMk id="36" creationId="{A2D8AE67-9790-45E8-923C-02FD250DA687}"/>
          </ac:picMkLst>
        </pc:picChg>
        <pc:picChg chg="mod">
          <ac:chgData name="Marta" userId="eac6eb22-5f14-46b4-a4ea-a86e6e8c4acc" providerId="ADAL" clId="{2EAF9E21-D6A3-40DA-83B3-F068983EE495}" dt="2022-05-10T12:07:48.643" v="1701" actId="14100"/>
          <ac:picMkLst>
            <pc:docMk/>
            <pc:sldMk cId="3888553813" sldId="879"/>
            <ac:picMk id="37" creationId="{C311B243-1862-4593-8E40-A91CA0830B38}"/>
          </ac:picMkLst>
        </pc:picChg>
        <pc:picChg chg="mod">
          <ac:chgData name="Marta" userId="eac6eb22-5f14-46b4-a4ea-a86e6e8c4acc" providerId="ADAL" clId="{2EAF9E21-D6A3-40DA-83B3-F068983EE495}" dt="2022-05-10T12:07:48.643" v="1701" actId="14100"/>
          <ac:picMkLst>
            <pc:docMk/>
            <pc:sldMk cId="3888553813" sldId="879"/>
            <ac:picMk id="38" creationId="{C4AB692C-4067-4BC3-A831-9F2174564CE7}"/>
          </ac:picMkLst>
        </pc:picChg>
        <pc:picChg chg="mod">
          <ac:chgData name="Marta" userId="eac6eb22-5f14-46b4-a4ea-a86e6e8c4acc" providerId="ADAL" clId="{2EAF9E21-D6A3-40DA-83B3-F068983EE495}" dt="2022-05-10T12:07:48.643" v="1701" actId="14100"/>
          <ac:picMkLst>
            <pc:docMk/>
            <pc:sldMk cId="3888553813" sldId="879"/>
            <ac:picMk id="39" creationId="{A4A2143E-3784-4C87-8B38-241FE418CDBE}"/>
          </ac:picMkLst>
        </pc:picChg>
        <pc:picChg chg="mod">
          <ac:chgData name="Marta" userId="eac6eb22-5f14-46b4-a4ea-a86e6e8c4acc" providerId="ADAL" clId="{2EAF9E21-D6A3-40DA-83B3-F068983EE495}" dt="2022-05-10T12:07:48.643" v="1701" actId="14100"/>
          <ac:picMkLst>
            <pc:docMk/>
            <pc:sldMk cId="3888553813" sldId="879"/>
            <ac:picMk id="40" creationId="{2EC4CBB2-27FE-49C8-94F1-A2D43993A3F7}"/>
          </ac:picMkLst>
        </pc:picChg>
        <pc:picChg chg="mod">
          <ac:chgData name="Marta" userId="eac6eb22-5f14-46b4-a4ea-a86e6e8c4acc" providerId="ADAL" clId="{2EAF9E21-D6A3-40DA-83B3-F068983EE495}" dt="2022-05-10T12:07:48.643" v="1701" actId="14100"/>
          <ac:picMkLst>
            <pc:docMk/>
            <pc:sldMk cId="3888553813" sldId="879"/>
            <ac:picMk id="41" creationId="{0EC8CFAB-902E-445C-B3FD-BBED7656AD64}"/>
          </ac:picMkLst>
        </pc:picChg>
        <pc:picChg chg="mod topLvl">
          <ac:chgData name="Marta" userId="eac6eb22-5f14-46b4-a4ea-a86e6e8c4acc" providerId="ADAL" clId="{2EAF9E21-D6A3-40DA-83B3-F068983EE495}" dt="2022-05-12T12:47:55.183" v="2019" actId="164"/>
          <ac:picMkLst>
            <pc:docMk/>
            <pc:sldMk cId="3888553813" sldId="879"/>
            <ac:picMk id="43" creationId="{49F8517F-FA69-4279-9832-23CF645AFE7A}"/>
          </ac:picMkLst>
        </pc:picChg>
        <pc:picChg chg="mod topLvl">
          <ac:chgData name="Marta" userId="eac6eb22-5f14-46b4-a4ea-a86e6e8c4acc" providerId="ADAL" clId="{2EAF9E21-D6A3-40DA-83B3-F068983EE495}" dt="2022-05-12T12:47:55.183" v="2019" actId="164"/>
          <ac:picMkLst>
            <pc:docMk/>
            <pc:sldMk cId="3888553813" sldId="879"/>
            <ac:picMk id="44" creationId="{112C3FC5-CBB5-44F3-817B-D5C1761B8FEA}"/>
          </ac:picMkLst>
        </pc:picChg>
        <pc:picChg chg="mod topLvl">
          <ac:chgData name="Marta" userId="eac6eb22-5f14-46b4-a4ea-a86e6e8c4acc" providerId="ADAL" clId="{2EAF9E21-D6A3-40DA-83B3-F068983EE495}" dt="2022-05-12T12:47:55.183" v="2019" actId="164"/>
          <ac:picMkLst>
            <pc:docMk/>
            <pc:sldMk cId="3888553813" sldId="879"/>
            <ac:picMk id="45" creationId="{430EE53A-3802-4DEA-8345-44E36DEA9B44}"/>
          </ac:picMkLst>
        </pc:picChg>
        <pc:picChg chg="mod topLvl">
          <ac:chgData name="Marta" userId="eac6eb22-5f14-46b4-a4ea-a86e6e8c4acc" providerId="ADAL" clId="{2EAF9E21-D6A3-40DA-83B3-F068983EE495}" dt="2022-05-12T12:47:55.183" v="2019" actId="164"/>
          <ac:picMkLst>
            <pc:docMk/>
            <pc:sldMk cId="3888553813" sldId="879"/>
            <ac:picMk id="46" creationId="{C6815F24-5644-4BFE-BB0B-D5F93408FC0C}"/>
          </ac:picMkLst>
        </pc:picChg>
        <pc:picChg chg="mod topLvl">
          <ac:chgData name="Marta" userId="eac6eb22-5f14-46b4-a4ea-a86e6e8c4acc" providerId="ADAL" clId="{2EAF9E21-D6A3-40DA-83B3-F068983EE495}" dt="2022-05-12T12:47:55.183" v="2019" actId="164"/>
          <ac:picMkLst>
            <pc:docMk/>
            <pc:sldMk cId="3888553813" sldId="879"/>
            <ac:picMk id="47" creationId="{6949BE28-3CDF-4588-8A49-45803E11CE3A}"/>
          </ac:picMkLst>
        </pc:picChg>
        <pc:picChg chg="mod topLvl">
          <ac:chgData name="Marta" userId="eac6eb22-5f14-46b4-a4ea-a86e6e8c4acc" providerId="ADAL" clId="{2EAF9E21-D6A3-40DA-83B3-F068983EE495}" dt="2022-05-12T12:47:55.183" v="2019" actId="164"/>
          <ac:picMkLst>
            <pc:docMk/>
            <pc:sldMk cId="3888553813" sldId="879"/>
            <ac:picMk id="48" creationId="{C24243B7-0FC5-4989-8BD4-501C051C5350}"/>
          </ac:picMkLst>
        </pc:picChg>
        <pc:picChg chg="mod topLvl">
          <ac:chgData name="Marta" userId="eac6eb22-5f14-46b4-a4ea-a86e6e8c4acc" providerId="ADAL" clId="{2EAF9E21-D6A3-40DA-83B3-F068983EE495}" dt="2022-05-12T12:47:55.183" v="2019" actId="164"/>
          <ac:picMkLst>
            <pc:docMk/>
            <pc:sldMk cId="3888553813" sldId="879"/>
            <ac:picMk id="49" creationId="{695BD6AD-7964-4E90-A6F7-357131A24A57}"/>
          </ac:picMkLst>
        </pc:picChg>
      </pc:sldChg>
      <pc:sldChg chg="del">
        <pc:chgData name="Marta" userId="eac6eb22-5f14-46b4-a4ea-a86e6e8c4acc" providerId="ADAL" clId="{2EAF9E21-D6A3-40DA-83B3-F068983EE495}" dt="2022-05-10T11:41:10.576" v="1262" actId="47"/>
        <pc:sldMkLst>
          <pc:docMk/>
          <pc:sldMk cId="2575474914" sldId="885"/>
        </pc:sldMkLst>
      </pc:sldChg>
      <pc:sldChg chg="modSp mod">
        <pc:chgData name="Marta" userId="eac6eb22-5f14-46b4-a4ea-a86e6e8c4acc" providerId="ADAL" clId="{2EAF9E21-D6A3-40DA-83B3-F068983EE495}" dt="2022-05-10T11:44:41.574" v="1324" actId="1076"/>
        <pc:sldMkLst>
          <pc:docMk/>
          <pc:sldMk cId="2237924450" sldId="895"/>
        </pc:sldMkLst>
        <pc:spChg chg="mod">
          <ac:chgData name="Marta" userId="eac6eb22-5f14-46b4-a4ea-a86e6e8c4acc" providerId="ADAL" clId="{2EAF9E21-D6A3-40DA-83B3-F068983EE495}" dt="2022-05-10T11:43:48.796" v="1310" actId="20577"/>
          <ac:spMkLst>
            <pc:docMk/>
            <pc:sldMk cId="2237924450" sldId="895"/>
            <ac:spMk id="6" creationId="{00000000-0000-0000-0000-000000000000}"/>
          </ac:spMkLst>
        </pc:spChg>
        <pc:spChg chg="mod">
          <ac:chgData name="Marta" userId="eac6eb22-5f14-46b4-a4ea-a86e6e8c4acc" providerId="ADAL" clId="{2EAF9E21-D6A3-40DA-83B3-F068983EE495}" dt="2022-05-10T11:44:41.574" v="1324" actId="1076"/>
          <ac:spMkLst>
            <pc:docMk/>
            <pc:sldMk cId="2237924450" sldId="895"/>
            <ac:spMk id="8" creationId="{FB4EB544-78AD-4A22-A560-DDE5B1C53C69}"/>
          </ac:spMkLst>
        </pc:spChg>
      </pc:sldChg>
      <pc:sldChg chg="modSp mod">
        <pc:chgData name="Marta" userId="eac6eb22-5f14-46b4-a4ea-a86e6e8c4acc" providerId="ADAL" clId="{2EAF9E21-D6A3-40DA-83B3-F068983EE495}" dt="2022-05-10T12:46:29.140" v="1969" actId="20577"/>
        <pc:sldMkLst>
          <pc:docMk/>
          <pc:sldMk cId="599796722" sldId="896"/>
        </pc:sldMkLst>
        <pc:spChg chg="mod">
          <ac:chgData name="Marta" userId="eac6eb22-5f14-46b4-a4ea-a86e6e8c4acc" providerId="ADAL" clId="{2EAF9E21-D6A3-40DA-83B3-F068983EE495}" dt="2022-05-10T12:46:29.140" v="1969" actId="20577"/>
          <ac:spMkLst>
            <pc:docMk/>
            <pc:sldMk cId="599796722" sldId="896"/>
            <ac:spMk id="2" creationId="{F49F4E2B-EEB0-4736-A001-E9CD8947E750}"/>
          </ac:spMkLst>
        </pc:spChg>
        <pc:spChg chg="mod">
          <ac:chgData name="Marta" userId="eac6eb22-5f14-46b4-a4ea-a86e6e8c4acc" providerId="ADAL" clId="{2EAF9E21-D6A3-40DA-83B3-F068983EE495}" dt="2022-05-10T11:43:37.926" v="1304" actId="20577"/>
          <ac:spMkLst>
            <pc:docMk/>
            <pc:sldMk cId="599796722" sldId="896"/>
            <ac:spMk id="6" creationId="{00000000-0000-0000-0000-000000000000}"/>
          </ac:spMkLst>
        </pc:spChg>
        <pc:spChg chg="mod">
          <ac:chgData name="Marta" userId="eac6eb22-5f14-46b4-a4ea-a86e6e8c4acc" providerId="ADAL" clId="{2EAF9E21-D6A3-40DA-83B3-F068983EE495}" dt="2022-05-10T11:41:22.062" v="1270" actId="20577"/>
          <ac:spMkLst>
            <pc:docMk/>
            <pc:sldMk cId="599796722" sldId="896"/>
            <ac:spMk id="10" creationId="{66421E13-941D-487E-9F8E-DCFA3FE9C646}"/>
          </ac:spMkLst>
        </pc:spChg>
      </pc:sldChg>
      <pc:sldChg chg="modSp mod">
        <pc:chgData name="Marta" userId="eac6eb22-5f14-46b4-a4ea-a86e6e8c4acc" providerId="ADAL" clId="{2EAF9E21-D6A3-40DA-83B3-F068983EE495}" dt="2022-05-10T11:43:41.262" v="1306" actId="20577"/>
        <pc:sldMkLst>
          <pc:docMk/>
          <pc:sldMk cId="4038287201" sldId="898"/>
        </pc:sldMkLst>
        <pc:spChg chg="mod">
          <ac:chgData name="Marta" userId="eac6eb22-5f14-46b4-a4ea-a86e6e8c4acc" providerId="ADAL" clId="{2EAF9E21-D6A3-40DA-83B3-F068983EE495}" dt="2022-05-10T11:43:41.262" v="1306" actId="20577"/>
          <ac:spMkLst>
            <pc:docMk/>
            <pc:sldMk cId="4038287201" sldId="898"/>
            <ac:spMk id="6" creationId="{00000000-0000-0000-0000-000000000000}"/>
          </ac:spMkLst>
        </pc:spChg>
        <pc:spChg chg="mod">
          <ac:chgData name="Marta" userId="eac6eb22-5f14-46b4-a4ea-a86e6e8c4acc" providerId="ADAL" clId="{2EAF9E21-D6A3-40DA-83B3-F068983EE495}" dt="2022-05-10T11:41:26.002" v="1274" actId="20577"/>
          <ac:spMkLst>
            <pc:docMk/>
            <pc:sldMk cId="4038287201" sldId="898"/>
            <ac:spMk id="10" creationId="{66421E13-941D-487E-9F8E-DCFA3FE9C646}"/>
          </ac:spMkLst>
        </pc:spChg>
      </pc:sldChg>
      <pc:sldChg chg="modSp del mod">
        <pc:chgData name="Marta" userId="eac6eb22-5f14-46b4-a4ea-a86e6e8c4acc" providerId="ADAL" clId="{2EAF9E21-D6A3-40DA-83B3-F068983EE495}" dt="2022-05-10T11:58:19.433" v="1630" actId="47"/>
        <pc:sldMkLst>
          <pc:docMk/>
          <pc:sldMk cId="2774970721" sldId="899"/>
        </pc:sldMkLst>
        <pc:spChg chg="mod">
          <ac:chgData name="Marta" userId="eac6eb22-5f14-46b4-a4ea-a86e6e8c4acc" providerId="ADAL" clId="{2EAF9E21-D6A3-40DA-83B3-F068983EE495}" dt="2022-05-10T11:43:33.942" v="1302" actId="20577"/>
          <ac:spMkLst>
            <pc:docMk/>
            <pc:sldMk cId="2774970721" sldId="899"/>
            <ac:spMk id="6" creationId="{00000000-0000-0000-0000-000000000000}"/>
          </ac:spMkLst>
        </pc:spChg>
        <pc:spChg chg="mod">
          <ac:chgData name="Marta" userId="eac6eb22-5f14-46b4-a4ea-a86e6e8c4acc" providerId="ADAL" clId="{2EAF9E21-D6A3-40DA-83B3-F068983EE495}" dt="2022-05-10T11:41:14.990" v="1266" actId="20577"/>
          <ac:spMkLst>
            <pc:docMk/>
            <pc:sldMk cId="2774970721" sldId="899"/>
            <ac:spMk id="10" creationId="{66421E13-941D-487E-9F8E-DCFA3FE9C646}"/>
          </ac:spMkLst>
        </pc:spChg>
      </pc:sldChg>
      <pc:sldChg chg="addSp delSp modSp mod">
        <pc:chgData name="Marta" userId="eac6eb22-5f14-46b4-a4ea-a86e6e8c4acc" providerId="ADAL" clId="{2EAF9E21-D6A3-40DA-83B3-F068983EE495}" dt="2022-05-20T13:07:30.408" v="2086" actId="1076"/>
        <pc:sldMkLst>
          <pc:docMk/>
          <pc:sldMk cId="2083658885" sldId="900"/>
        </pc:sldMkLst>
        <pc:spChg chg="add">
          <ac:chgData name="Marta" userId="eac6eb22-5f14-46b4-a4ea-a86e6e8c4acc" providerId="ADAL" clId="{2EAF9E21-D6A3-40DA-83B3-F068983EE495}" dt="2022-05-10T11:42:19.651" v="1293" actId="22"/>
          <ac:spMkLst>
            <pc:docMk/>
            <pc:sldMk cId="2083658885" sldId="900"/>
            <ac:spMk id="2" creationId="{929BA148-C239-4ADB-AADD-FF3BCE80B9F7}"/>
          </ac:spMkLst>
        </pc:spChg>
        <pc:spChg chg="del">
          <ac:chgData name="Marta" userId="eac6eb22-5f14-46b4-a4ea-a86e6e8c4acc" providerId="ADAL" clId="{2EAF9E21-D6A3-40DA-83B3-F068983EE495}" dt="2022-05-10T11:42:19.192" v="1292" actId="478"/>
          <ac:spMkLst>
            <pc:docMk/>
            <pc:sldMk cId="2083658885" sldId="900"/>
            <ac:spMk id="5" creationId="{3B3B09B2-2B1B-4608-A50D-8C27F4A2FF14}"/>
          </ac:spMkLst>
        </pc:spChg>
        <pc:spChg chg="mod">
          <ac:chgData name="Marta" userId="eac6eb22-5f14-46b4-a4ea-a86e6e8c4acc" providerId="ADAL" clId="{2EAF9E21-D6A3-40DA-83B3-F068983EE495}" dt="2022-05-10T11:43:57.917" v="1313" actId="20577"/>
          <ac:spMkLst>
            <pc:docMk/>
            <pc:sldMk cId="2083658885" sldId="900"/>
            <ac:spMk id="6" creationId="{00000000-0000-0000-0000-000000000000}"/>
          </ac:spMkLst>
        </pc:spChg>
        <pc:spChg chg="mod">
          <ac:chgData name="Marta" userId="eac6eb22-5f14-46b4-a4ea-a86e6e8c4acc" providerId="ADAL" clId="{2EAF9E21-D6A3-40DA-83B3-F068983EE495}" dt="2022-05-10T11:44:00.060" v="1315" actId="20577"/>
          <ac:spMkLst>
            <pc:docMk/>
            <pc:sldMk cId="2083658885" sldId="900"/>
            <ac:spMk id="10" creationId="{66421E13-941D-487E-9F8E-DCFA3FE9C646}"/>
          </ac:spMkLst>
        </pc:spChg>
        <pc:spChg chg="add mod">
          <ac:chgData name="Marta" userId="eac6eb22-5f14-46b4-a4ea-a86e6e8c4acc" providerId="ADAL" clId="{2EAF9E21-D6A3-40DA-83B3-F068983EE495}" dt="2022-05-10T11:47:05.209" v="1421" actId="20577"/>
          <ac:spMkLst>
            <pc:docMk/>
            <pc:sldMk cId="2083658885" sldId="900"/>
            <ac:spMk id="11" creationId="{DA7EEBFE-F760-42B4-8A68-B7B73A901C3F}"/>
          </ac:spMkLst>
        </pc:spChg>
        <pc:picChg chg="mod">
          <ac:chgData name="Marta" userId="eac6eb22-5f14-46b4-a4ea-a86e6e8c4acc" providerId="ADAL" clId="{2EAF9E21-D6A3-40DA-83B3-F068983EE495}" dt="2022-05-20T13:07:30.408" v="2086" actId="1076"/>
          <ac:picMkLst>
            <pc:docMk/>
            <pc:sldMk cId="2083658885" sldId="900"/>
            <ac:picMk id="1028" creationId="{DE054D08-13E2-4B13-897E-D1576C909BE1}"/>
          </ac:picMkLst>
        </pc:picChg>
      </pc:sldChg>
      <pc:sldChg chg="modSp mod">
        <pc:chgData name="Marta" userId="eac6eb22-5f14-46b4-a4ea-a86e6e8c4acc" providerId="ADAL" clId="{2EAF9E21-D6A3-40DA-83B3-F068983EE495}" dt="2022-05-10T11:47:12.494" v="1422" actId="1076"/>
        <pc:sldMkLst>
          <pc:docMk/>
          <pc:sldMk cId="644561616" sldId="901"/>
        </pc:sldMkLst>
        <pc:spChg chg="mod">
          <ac:chgData name="Marta" userId="eac6eb22-5f14-46b4-a4ea-a86e6e8c4acc" providerId="ADAL" clId="{2EAF9E21-D6A3-40DA-83B3-F068983EE495}" dt="2022-05-10T11:47:00.072" v="1420" actId="14100"/>
          <ac:spMkLst>
            <pc:docMk/>
            <pc:sldMk cId="644561616" sldId="901"/>
            <ac:spMk id="2" creationId="{F49F4E2B-EEB0-4736-A001-E9CD8947E750}"/>
          </ac:spMkLst>
        </pc:spChg>
        <pc:spChg chg="mod">
          <ac:chgData name="Marta" userId="eac6eb22-5f14-46b4-a4ea-a86e6e8c4acc" providerId="ADAL" clId="{2EAF9E21-D6A3-40DA-83B3-F068983EE495}" dt="2022-05-10T11:44:03.763" v="1317" actId="20577"/>
          <ac:spMkLst>
            <pc:docMk/>
            <pc:sldMk cId="644561616" sldId="901"/>
            <ac:spMk id="6" creationId="{00000000-0000-0000-0000-000000000000}"/>
          </ac:spMkLst>
        </pc:spChg>
        <pc:spChg chg="mod">
          <ac:chgData name="Marta" userId="eac6eb22-5f14-46b4-a4ea-a86e6e8c4acc" providerId="ADAL" clId="{2EAF9E21-D6A3-40DA-83B3-F068983EE495}" dt="2022-05-10T11:44:06.464" v="1319" actId="20577"/>
          <ac:spMkLst>
            <pc:docMk/>
            <pc:sldMk cId="644561616" sldId="901"/>
            <ac:spMk id="10" creationId="{66421E13-941D-487E-9F8E-DCFA3FE9C646}"/>
          </ac:spMkLst>
        </pc:spChg>
        <pc:picChg chg="mod">
          <ac:chgData name="Marta" userId="eac6eb22-5f14-46b4-a4ea-a86e6e8c4acc" providerId="ADAL" clId="{2EAF9E21-D6A3-40DA-83B3-F068983EE495}" dt="2022-05-10T11:47:12.494" v="1422" actId="1076"/>
          <ac:picMkLst>
            <pc:docMk/>
            <pc:sldMk cId="644561616" sldId="901"/>
            <ac:picMk id="5" creationId="{A7CE0624-DE4C-4238-8618-DC619B9FF7AB}"/>
          </ac:picMkLst>
        </pc:picChg>
      </pc:sldChg>
      <pc:sldChg chg="modSp del mod">
        <pc:chgData name="Marta" userId="eac6eb22-5f14-46b4-a4ea-a86e6e8c4acc" providerId="ADAL" clId="{2EAF9E21-D6A3-40DA-83B3-F068983EE495}" dt="2022-05-10T11:41:32.741" v="1279" actId="47"/>
        <pc:sldMkLst>
          <pc:docMk/>
          <pc:sldMk cId="1249110522" sldId="907"/>
        </pc:sldMkLst>
        <pc:spChg chg="mod">
          <ac:chgData name="Marta" userId="eac6eb22-5f14-46b4-a4ea-a86e6e8c4acc" providerId="ADAL" clId="{2EAF9E21-D6A3-40DA-83B3-F068983EE495}" dt="2022-05-10T11:41:30.101" v="1278" actId="20577"/>
          <ac:spMkLst>
            <pc:docMk/>
            <pc:sldMk cId="1249110522" sldId="907"/>
            <ac:spMk id="10" creationId="{66421E13-941D-487E-9F8E-DCFA3FE9C646}"/>
          </ac:spMkLst>
        </pc:spChg>
      </pc:sldChg>
      <pc:sldChg chg="del">
        <pc:chgData name="Marta" userId="eac6eb22-5f14-46b4-a4ea-a86e6e8c4acc" providerId="ADAL" clId="{2EAF9E21-D6A3-40DA-83B3-F068983EE495}" dt="2022-05-10T11:40:53.788" v="1248" actId="47"/>
        <pc:sldMkLst>
          <pc:docMk/>
          <pc:sldMk cId="388307398" sldId="908"/>
        </pc:sldMkLst>
      </pc:sldChg>
      <pc:sldChg chg="del">
        <pc:chgData name="Marta" userId="eac6eb22-5f14-46b4-a4ea-a86e6e8c4acc" providerId="ADAL" clId="{2EAF9E21-D6A3-40DA-83B3-F068983EE495}" dt="2022-05-10T11:40:54.204" v="1249" actId="47"/>
        <pc:sldMkLst>
          <pc:docMk/>
          <pc:sldMk cId="2103939693" sldId="909"/>
        </pc:sldMkLst>
      </pc:sldChg>
      <pc:sldChg chg="del">
        <pc:chgData name="Marta" userId="eac6eb22-5f14-46b4-a4ea-a86e6e8c4acc" providerId="ADAL" clId="{2EAF9E21-D6A3-40DA-83B3-F068983EE495}" dt="2022-05-10T11:40:54.803" v="1250" actId="47"/>
        <pc:sldMkLst>
          <pc:docMk/>
          <pc:sldMk cId="2988910893" sldId="910"/>
        </pc:sldMkLst>
      </pc:sldChg>
      <pc:sldChg chg="del">
        <pc:chgData name="Marta" userId="eac6eb22-5f14-46b4-a4ea-a86e6e8c4acc" providerId="ADAL" clId="{2EAF9E21-D6A3-40DA-83B3-F068983EE495}" dt="2022-05-10T11:40:55.210" v="1251" actId="47"/>
        <pc:sldMkLst>
          <pc:docMk/>
          <pc:sldMk cId="2662850163" sldId="911"/>
        </pc:sldMkLst>
      </pc:sldChg>
      <pc:sldChg chg="del">
        <pc:chgData name="Marta" userId="eac6eb22-5f14-46b4-a4ea-a86e6e8c4acc" providerId="ADAL" clId="{2EAF9E21-D6A3-40DA-83B3-F068983EE495}" dt="2022-05-10T11:40:55.673" v="1252" actId="47"/>
        <pc:sldMkLst>
          <pc:docMk/>
          <pc:sldMk cId="763697014" sldId="912"/>
        </pc:sldMkLst>
      </pc:sldChg>
      <pc:sldChg chg="del">
        <pc:chgData name="Marta" userId="eac6eb22-5f14-46b4-a4ea-a86e6e8c4acc" providerId="ADAL" clId="{2EAF9E21-D6A3-40DA-83B3-F068983EE495}" dt="2022-05-10T11:40:56.045" v="1253" actId="47"/>
        <pc:sldMkLst>
          <pc:docMk/>
          <pc:sldMk cId="1880530925" sldId="913"/>
        </pc:sldMkLst>
      </pc:sldChg>
      <pc:sldChg chg="del">
        <pc:chgData name="Marta" userId="eac6eb22-5f14-46b4-a4ea-a86e6e8c4acc" providerId="ADAL" clId="{2EAF9E21-D6A3-40DA-83B3-F068983EE495}" dt="2022-05-10T11:40:56.460" v="1254" actId="47"/>
        <pc:sldMkLst>
          <pc:docMk/>
          <pc:sldMk cId="3329215788" sldId="914"/>
        </pc:sldMkLst>
      </pc:sldChg>
      <pc:sldChg chg="del">
        <pc:chgData name="Marta" userId="eac6eb22-5f14-46b4-a4ea-a86e6e8c4acc" providerId="ADAL" clId="{2EAF9E21-D6A3-40DA-83B3-F068983EE495}" dt="2022-05-10T11:40:56.992" v="1255" actId="47"/>
        <pc:sldMkLst>
          <pc:docMk/>
          <pc:sldMk cId="2113404321" sldId="915"/>
        </pc:sldMkLst>
      </pc:sldChg>
      <pc:sldChg chg="del">
        <pc:chgData name="Marta" userId="eac6eb22-5f14-46b4-a4ea-a86e6e8c4acc" providerId="ADAL" clId="{2EAF9E21-D6A3-40DA-83B3-F068983EE495}" dt="2022-05-10T11:41:00.505" v="1260" actId="47"/>
        <pc:sldMkLst>
          <pc:docMk/>
          <pc:sldMk cId="2516171907" sldId="916"/>
        </pc:sldMkLst>
      </pc:sldChg>
      <pc:sldChg chg="del">
        <pc:chgData name="Marta" userId="eac6eb22-5f14-46b4-a4ea-a86e6e8c4acc" providerId="ADAL" clId="{2EAF9E21-D6A3-40DA-83B3-F068983EE495}" dt="2022-05-10T11:40:59.188" v="1257" actId="47"/>
        <pc:sldMkLst>
          <pc:docMk/>
          <pc:sldMk cId="3807477623" sldId="917"/>
        </pc:sldMkLst>
      </pc:sldChg>
      <pc:sldChg chg="del">
        <pc:chgData name="Marta" userId="eac6eb22-5f14-46b4-a4ea-a86e6e8c4acc" providerId="ADAL" clId="{2EAF9E21-D6A3-40DA-83B3-F068983EE495}" dt="2022-05-10T11:40:59.480" v="1258" actId="47"/>
        <pc:sldMkLst>
          <pc:docMk/>
          <pc:sldMk cId="930551178" sldId="918"/>
        </pc:sldMkLst>
      </pc:sldChg>
      <pc:sldChg chg="del">
        <pc:chgData name="Marta" userId="eac6eb22-5f14-46b4-a4ea-a86e6e8c4acc" providerId="ADAL" clId="{2EAF9E21-D6A3-40DA-83B3-F068983EE495}" dt="2022-05-10T11:41:01.540" v="1261" actId="47"/>
        <pc:sldMkLst>
          <pc:docMk/>
          <pc:sldMk cId="3492654103" sldId="919"/>
        </pc:sldMkLst>
      </pc:sldChg>
      <pc:sldChg chg="del">
        <pc:chgData name="Marta" userId="eac6eb22-5f14-46b4-a4ea-a86e6e8c4acc" providerId="ADAL" clId="{2EAF9E21-D6A3-40DA-83B3-F068983EE495}" dt="2022-05-10T11:40:58.508" v="1256" actId="47"/>
        <pc:sldMkLst>
          <pc:docMk/>
          <pc:sldMk cId="2465042608" sldId="920"/>
        </pc:sldMkLst>
      </pc:sldChg>
      <pc:sldChg chg="del">
        <pc:chgData name="Marta" userId="eac6eb22-5f14-46b4-a4ea-a86e6e8c4acc" providerId="ADAL" clId="{2EAF9E21-D6A3-40DA-83B3-F068983EE495}" dt="2022-05-10T11:41:00.089" v="1259" actId="47"/>
        <pc:sldMkLst>
          <pc:docMk/>
          <pc:sldMk cId="3788258733" sldId="921"/>
        </pc:sldMkLst>
      </pc:sldChg>
      <pc:sldChg chg="modSp mod">
        <pc:chgData name="Marta" userId="eac6eb22-5f14-46b4-a4ea-a86e6e8c4acc" providerId="ADAL" clId="{2EAF9E21-D6A3-40DA-83B3-F068983EE495}" dt="2022-05-12T15:14:46.384" v="2074" actId="20577"/>
        <pc:sldMkLst>
          <pc:docMk/>
          <pc:sldMk cId="3935080529" sldId="922"/>
        </pc:sldMkLst>
        <pc:spChg chg="mod">
          <ac:chgData name="Marta" userId="eac6eb22-5f14-46b4-a4ea-a86e6e8c4acc" providerId="ADAL" clId="{2EAF9E21-D6A3-40DA-83B3-F068983EE495}" dt="2022-05-12T15:14:46.384" v="2074" actId="20577"/>
          <ac:spMkLst>
            <pc:docMk/>
            <pc:sldMk cId="3935080529" sldId="922"/>
            <ac:spMk id="3" creationId="{00000000-0000-0000-0000-000000000000}"/>
          </ac:spMkLst>
        </pc:spChg>
        <pc:spChg chg="mod">
          <ac:chgData name="Marta" userId="eac6eb22-5f14-46b4-a4ea-a86e6e8c4acc" providerId="ADAL" clId="{2EAF9E21-D6A3-40DA-83B3-F068983EE495}" dt="2022-03-10T19:37:40.884" v="709" actId="20577"/>
          <ac:spMkLst>
            <pc:docMk/>
            <pc:sldMk cId="3935080529" sldId="922"/>
            <ac:spMk id="4" creationId="{00000000-0000-0000-0000-000000000000}"/>
          </ac:spMkLst>
        </pc:spChg>
      </pc:sldChg>
      <pc:sldChg chg="addSp delSp modSp add mod">
        <pc:chgData name="Marta" userId="eac6eb22-5f14-46b4-a4ea-a86e6e8c4acc" providerId="ADAL" clId="{2EAF9E21-D6A3-40DA-83B3-F068983EE495}" dt="2022-05-12T15:15:24.635" v="2079" actId="14100"/>
        <pc:sldMkLst>
          <pc:docMk/>
          <pc:sldMk cId="1299094855" sldId="938"/>
        </pc:sldMkLst>
        <pc:spChg chg="add del mod">
          <ac:chgData name="Marta" userId="eac6eb22-5f14-46b4-a4ea-a86e6e8c4acc" providerId="ADAL" clId="{2EAF9E21-D6A3-40DA-83B3-F068983EE495}" dt="2022-05-10T14:08:21.201" v="2014" actId="20577"/>
          <ac:spMkLst>
            <pc:docMk/>
            <pc:sldMk cId="1299094855" sldId="938"/>
            <ac:spMk id="3" creationId="{1FC80CA5-1235-4AB9-BDC1-C52EEA552639}"/>
          </ac:spMkLst>
        </pc:spChg>
        <pc:spChg chg="mod">
          <ac:chgData name="Marta" userId="eac6eb22-5f14-46b4-a4ea-a86e6e8c4acc" providerId="ADAL" clId="{2EAF9E21-D6A3-40DA-83B3-F068983EE495}" dt="2022-03-10T19:36:45.421" v="688" actId="20577"/>
          <ac:spMkLst>
            <pc:docMk/>
            <pc:sldMk cId="1299094855" sldId="938"/>
            <ac:spMk id="4" creationId="{00000000-0000-0000-0000-000000000000}"/>
          </ac:spMkLst>
        </pc:spChg>
        <pc:spChg chg="add del mod">
          <ac:chgData name="Marta" userId="eac6eb22-5f14-46b4-a4ea-a86e6e8c4acc" providerId="ADAL" clId="{2EAF9E21-D6A3-40DA-83B3-F068983EE495}" dt="2022-05-10T11:08:53.521" v="975" actId="14100"/>
          <ac:spMkLst>
            <pc:docMk/>
            <pc:sldMk cId="1299094855" sldId="938"/>
            <ac:spMk id="5" creationId="{8D3B55F0-A061-404B-95F1-7BF400946FA5}"/>
          </ac:spMkLst>
        </pc:spChg>
        <pc:spChg chg="add del mod">
          <ac:chgData name="Marta" userId="eac6eb22-5f14-46b4-a4ea-a86e6e8c4acc" providerId="ADAL" clId="{2EAF9E21-D6A3-40DA-83B3-F068983EE495}" dt="2022-03-10T19:46:35.916" v="906" actId="478"/>
          <ac:spMkLst>
            <pc:docMk/>
            <pc:sldMk cId="1299094855" sldId="938"/>
            <ac:spMk id="10" creationId="{6D5EDE2A-40A4-4199-AAF2-68729E10C1E4}"/>
          </ac:spMkLst>
        </pc:spChg>
        <pc:spChg chg="add del mod">
          <ac:chgData name="Marta" userId="eac6eb22-5f14-46b4-a4ea-a86e6e8c4acc" providerId="ADAL" clId="{2EAF9E21-D6A3-40DA-83B3-F068983EE495}" dt="2022-05-10T12:01:48.263" v="1693" actId="20577"/>
          <ac:spMkLst>
            <pc:docMk/>
            <pc:sldMk cId="1299094855" sldId="938"/>
            <ac:spMk id="13" creationId="{5005F153-4A4B-4156-8D7F-ACF25D89F0C7}"/>
          </ac:spMkLst>
        </pc:spChg>
        <pc:spChg chg="add del mod">
          <ac:chgData name="Marta" userId="eac6eb22-5f14-46b4-a4ea-a86e6e8c4acc" providerId="ADAL" clId="{2EAF9E21-D6A3-40DA-83B3-F068983EE495}" dt="2022-03-10T19:46:43.838" v="917" actId="1036"/>
          <ac:spMkLst>
            <pc:docMk/>
            <pc:sldMk cId="1299094855" sldId="938"/>
            <ac:spMk id="15" creationId="{08CC5560-028E-4532-BC96-4DFDB32B8BB5}"/>
          </ac:spMkLst>
        </pc:spChg>
        <pc:spChg chg="add del mod">
          <ac:chgData name="Marta" userId="eac6eb22-5f14-46b4-a4ea-a86e6e8c4acc" providerId="ADAL" clId="{2EAF9E21-D6A3-40DA-83B3-F068983EE495}" dt="2022-05-10T12:01:35.883" v="1677" actId="1076"/>
          <ac:spMkLst>
            <pc:docMk/>
            <pc:sldMk cId="1299094855" sldId="938"/>
            <ac:spMk id="21" creationId="{EEAB7438-B57C-4838-B1FC-B2F3A517505D}"/>
          </ac:spMkLst>
        </pc:spChg>
        <pc:picChg chg="del">
          <ac:chgData name="Marta" userId="eac6eb22-5f14-46b4-a4ea-a86e6e8c4acc" providerId="ADAL" clId="{2EAF9E21-D6A3-40DA-83B3-F068983EE495}" dt="2022-03-10T19:30:41.415" v="305" actId="478"/>
          <ac:picMkLst>
            <pc:docMk/>
            <pc:sldMk cId="1299094855" sldId="938"/>
            <ac:picMk id="3" creationId="{B7C8E147-0753-4CE0-AFEF-9DC7AB03098B}"/>
          </ac:picMkLst>
        </pc:picChg>
        <pc:picChg chg="del">
          <ac:chgData name="Marta" userId="eac6eb22-5f14-46b4-a4ea-a86e6e8c4acc" providerId="ADAL" clId="{2EAF9E21-D6A3-40DA-83B3-F068983EE495}" dt="2022-03-10T19:31:02.852" v="308" actId="478"/>
          <ac:picMkLst>
            <pc:docMk/>
            <pc:sldMk cId="1299094855" sldId="938"/>
            <ac:picMk id="6" creationId="{7C81BE09-C71E-4F07-8A84-0E2EECE05AFC}"/>
          </ac:picMkLst>
        </pc:picChg>
        <pc:picChg chg="add mod">
          <ac:chgData name="Marta" userId="eac6eb22-5f14-46b4-a4ea-a86e6e8c4acc" providerId="ADAL" clId="{2EAF9E21-D6A3-40DA-83B3-F068983EE495}" dt="2022-05-12T15:15:24.635" v="2079" actId="14100"/>
          <ac:picMkLst>
            <pc:docMk/>
            <pc:sldMk cId="1299094855" sldId="938"/>
            <ac:picMk id="7" creationId="{1CFD60E1-7AFD-42E1-B8DF-1F5D1401C8A4}"/>
          </ac:picMkLst>
        </pc:picChg>
        <pc:picChg chg="add del mod">
          <ac:chgData name="Marta" userId="eac6eb22-5f14-46b4-a4ea-a86e6e8c4acc" providerId="ADAL" clId="{2EAF9E21-D6A3-40DA-83B3-F068983EE495}" dt="2022-03-10T19:46:43.838" v="917" actId="1036"/>
          <ac:picMkLst>
            <pc:docMk/>
            <pc:sldMk cId="1299094855" sldId="938"/>
            <ac:picMk id="8" creationId="{3CB5D032-D163-4CBB-82DB-14C0F945927C}"/>
          </ac:picMkLst>
        </pc:picChg>
        <pc:picChg chg="add del mod">
          <ac:chgData name="Marta" userId="eac6eb22-5f14-46b4-a4ea-a86e6e8c4acc" providerId="ADAL" clId="{2EAF9E21-D6A3-40DA-83B3-F068983EE495}" dt="2022-05-10T11:08:50.889" v="974" actId="478"/>
          <ac:picMkLst>
            <pc:docMk/>
            <pc:sldMk cId="1299094855" sldId="938"/>
            <ac:picMk id="12" creationId="{7030773B-C765-4206-B8EE-08B8A5DF8008}"/>
          </ac:picMkLst>
        </pc:picChg>
        <pc:picChg chg="add del mod">
          <ac:chgData name="Marta" userId="eac6eb22-5f14-46b4-a4ea-a86e6e8c4acc" providerId="ADAL" clId="{2EAF9E21-D6A3-40DA-83B3-F068983EE495}" dt="2022-03-10T19:46:43.838" v="917" actId="1036"/>
          <ac:picMkLst>
            <pc:docMk/>
            <pc:sldMk cId="1299094855" sldId="938"/>
            <ac:picMk id="17" creationId="{CC5ADCC9-FE1E-42B7-95D8-1B24174CACBB}"/>
          </ac:picMkLst>
        </pc:picChg>
        <pc:picChg chg="add del mod">
          <ac:chgData name="Marta" userId="eac6eb22-5f14-46b4-a4ea-a86e6e8c4acc" providerId="ADAL" clId="{2EAF9E21-D6A3-40DA-83B3-F068983EE495}" dt="2022-03-10T19:46:43.838" v="917" actId="1036"/>
          <ac:picMkLst>
            <pc:docMk/>
            <pc:sldMk cId="1299094855" sldId="938"/>
            <ac:picMk id="19" creationId="{CE76CA24-FA13-4A50-BF6B-D13219E860A0}"/>
          </ac:picMkLst>
        </pc:picChg>
      </pc:sldChg>
      <pc:sldChg chg="add modTransition">
        <pc:chgData name="Marta" userId="eac6eb22-5f14-46b4-a4ea-a86e6e8c4acc" providerId="ADAL" clId="{2EAF9E21-D6A3-40DA-83B3-F068983EE495}" dt="2022-05-12T14:40:48.433" v="2043"/>
        <pc:sldMkLst>
          <pc:docMk/>
          <pc:sldMk cId="2413251912" sldId="939"/>
        </pc:sldMkLst>
      </pc:sldChg>
      <pc:sldChg chg="add modTransition">
        <pc:chgData name="Marta" userId="eac6eb22-5f14-46b4-a4ea-a86e6e8c4acc" providerId="ADAL" clId="{2EAF9E21-D6A3-40DA-83B3-F068983EE495}" dt="2022-05-12T14:40:48.266" v="2042"/>
        <pc:sldMkLst>
          <pc:docMk/>
          <pc:sldMk cId="1642664914" sldId="940"/>
        </pc:sldMkLst>
      </pc:sldChg>
      <pc:sldChg chg="add modTransition">
        <pc:chgData name="Marta" userId="eac6eb22-5f14-46b4-a4ea-a86e6e8c4acc" providerId="ADAL" clId="{2EAF9E21-D6A3-40DA-83B3-F068983EE495}" dt="2022-05-12T14:40:48.103" v="2041"/>
        <pc:sldMkLst>
          <pc:docMk/>
          <pc:sldMk cId="468619527" sldId="941"/>
        </pc:sldMkLst>
      </pc:sldChg>
      <pc:sldChg chg="add modTransition">
        <pc:chgData name="Marta" userId="eac6eb22-5f14-46b4-a4ea-a86e6e8c4acc" providerId="ADAL" clId="{2EAF9E21-D6A3-40DA-83B3-F068983EE495}" dt="2022-05-12T14:40:47.954" v="2040"/>
        <pc:sldMkLst>
          <pc:docMk/>
          <pc:sldMk cId="2523332612" sldId="942"/>
        </pc:sldMkLst>
      </pc:sldChg>
      <pc:sldChg chg="add">
        <pc:chgData name="Marta" userId="eac6eb22-5f14-46b4-a4ea-a86e6e8c4acc" providerId="ADAL" clId="{2EAF9E21-D6A3-40DA-83B3-F068983EE495}" dt="2022-05-10T11:49:09.265" v="1432"/>
        <pc:sldMkLst>
          <pc:docMk/>
          <pc:sldMk cId="3960225318" sldId="943"/>
        </pc:sldMkLst>
      </pc:sldChg>
      <pc:sldChg chg="add">
        <pc:chgData name="Marta" userId="eac6eb22-5f14-46b4-a4ea-a86e6e8c4acc" providerId="ADAL" clId="{2EAF9E21-D6A3-40DA-83B3-F068983EE495}" dt="2022-05-10T11:49:09.381" v="1434"/>
        <pc:sldMkLst>
          <pc:docMk/>
          <pc:sldMk cId="3386605956" sldId="944"/>
        </pc:sldMkLst>
      </pc:sldChg>
      <pc:sldChg chg="add">
        <pc:chgData name="Marta" userId="eac6eb22-5f14-46b4-a4ea-a86e6e8c4acc" providerId="ADAL" clId="{2EAF9E21-D6A3-40DA-83B3-F068983EE495}" dt="2022-05-10T11:49:09.435" v="1436"/>
        <pc:sldMkLst>
          <pc:docMk/>
          <pc:sldMk cId="3763748483" sldId="945"/>
        </pc:sldMkLst>
      </pc:sldChg>
      <pc:sldChg chg="add">
        <pc:chgData name="Marta" userId="eac6eb22-5f14-46b4-a4ea-a86e6e8c4acc" providerId="ADAL" clId="{2EAF9E21-D6A3-40DA-83B3-F068983EE495}" dt="2022-05-10T11:49:09.484" v="1438"/>
        <pc:sldMkLst>
          <pc:docMk/>
          <pc:sldMk cId="3400019634" sldId="946"/>
        </pc:sldMkLst>
      </pc:sldChg>
      <pc:sldChg chg="add">
        <pc:chgData name="Marta" userId="eac6eb22-5f14-46b4-a4ea-a86e6e8c4acc" providerId="ADAL" clId="{2EAF9E21-D6A3-40DA-83B3-F068983EE495}" dt="2022-05-10T11:49:09.538" v="1440"/>
        <pc:sldMkLst>
          <pc:docMk/>
          <pc:sldMk cId="2269033203" sldId="947"/>
        </pc:sldMkLst>
      </pc:sldChg>
      <pc:sldChg chg="add">
        <pc:chgData name="Marta" userId="eac6eb22-5f14-46b4-a4ea-a86e6e8c4acc" providerId="ADAL" clId="{2EAF9E21-D6A3-40DA-83B3-F068983EE495}" dt="2022-05-10T11:49:09.590" v="1442"/>
        <pc:sldMkLst>
          <pc:docMk/>
          <pc:sldMk cId="1043217292" sldId="948"/>
        </pc:sldMkLst>
      </pc:sldChg>
      <pc:sldChg chg="add">
        <pc:chgData name="Marta" userId="eac6eb22-5f14-46b4-a4ea-a86e6e8c4acc" providerId="ADAL" clId="{2EAF9E21-D6A3-40DA-83B3-F068983EE495}" dt="2022-05-10T11:49:09.966" v="1444"/>
        <pc:sldMkLst>
          <pc:docMk/>
          <pc:sldMk cId="3822490668" sldId="949"/>
        </pc:sldMkLst>
      </pc:sldChg>
      <pc:sldChg chg="modSp add mod">
        <pc:chgData name="Marta" userId="eac6eb22-5f14-46b4-a4ea-a86e6e8c4acc" providerId="ADAL" clId="{2EAF9E21-D6A3-40DA-83B3-F068983EE495}" dt="2022-05-10T12:15:02.945" v="1939" actId="1037"/>
        <pc:sldMkLst>
          <pc:docMk/>
          <pc:sldMk cId="2680908893" sldId="950"/>
        </pc:sldMkLst>
        <pc:spChg chg="mod">
          <ac:chgData name="Marta" userId="eac6eb22-5f14-46b4-a4ea-a86e6e8c4acc" providerId="ADAL" clId="{2EAF9E21-D6A3-40DA-83B3-F068983EE495}" dt="2022-05-10T12:13:43.884" v="1914" actId="1076"/>
          <ac:spMkLst>
            <pc:docMk/>
            <pc:sldMk cId="2680908893" sldId="950"/>
            <ac:spMk id="4" creationId="{E8E02AC0-EA95-4CA2-B250-70F98D25C504}"/>
          </ac:spMkLst>
        </pc:spChg>
        <pc:picChg chg="mod">
          <ac:chgData name="Marta" userId="eac6eb22-5f14-46b4-a4ea-a86e6e8c4acc" providerId="ADAL" clId="{2EAF9E21-D6A3-40DA-83B3-F068983EE495}" dt="2022-05-10T12:15:02.945" v="1939" actId="1037"/>
          <ac:picMkLst>
            <pc:docMk/>
            <pc:sldMk cId="2680908893" sldId="950"/>
            <ac:picMk id="6" creationId="{A3AA1453-27DD-4DC6-9B21-16287777318F}"/>
          </ac:picMkLst>
        </pc:picChg>
      </pc:sldChg>
      <pc:sldChg chg="modSp add mod">
        <pc:chgData name="Marta" userId="eac6eb22-5f14-46b4-a4ea-a86e6e8c4acc" providerId="ADAL" clId="{2EAF9E21-D6A3-40DA-83B3-F068983EE495}" dt="2022-05-10T13:58:09.065" v="2011" actId="20577"/>
        <pc:sldMkLst>
          <pc:docMk/>
          <pc:sldMk cId="965821948" sldId="951"/>
        </pc:sldMkLst>
        <pc:spChg chg="mod">
          <ac:chgData name="Marta" userId="eac6eb22-5f14-46b4-a4ea-a86e6e8c4acc" providerId="ADAL" clId="{2EAF9E21-D6A3-40DA-83B3-F068983EE495}" dt="2022-05-10T13:58:09.065" v="2011" actId="20577"/>
          <ac:spMkLst>
            <pc:docMk/>
            <pc:sldMk cId="965821948" sldId="951"/>
            <ac:spMk id="2" creationId="{F49F4E2B-EEB0-4736-A001-E9CD8947E750}"/>
          </ac:spMkLst>
        </pc:spChg>
        <pc:spChg chg="mod">
          <ac:chgData name="Marta" userId="eac6eb22-5f14-46b4-a4ea-a86e6e8c4acc" providerId="ADAL" clId="{2EAF9E21-D6A3-40DA-83B3-F068983EE495}" dt="2022-05-10T13:57:42.882" v="1971"/>
          <ac:spMkLst>
            <pc:docMk/>
            <pc:sldMk cId="965821948" sldId="951"/>
            <ac:spMk id="10" creationId="{66421E13-941D-487E-9F8E-DCFA3FE9C646}"/>
          </ac:spMkLst>
        </pc:spChg>
      </pc:sldChg>
      <pc:sldMasterChg chg="add addSldLayout">
        <pc:chgData name="Marta" userId="eac6eb22-5f14-46b4-a4ea-a86e6e8c4acc" providerId="ADAL" clId="{2EAF9E21-D6A3-40DA-83B3-F068983EE495}" dt="2022-05-10T11:49:09.378" v="1433" actId="27028"/>
        <pc:sldMasterMkLst>
          <pc:docMk/>
          <pc:sldMasterMk cId="1943259863" sldId="2147483648"/>
        </pc:sldMasterMkLst>
        <pc:sldLayoutChg chg="add">
          <pc:chgData name="Marta" userId="eac6eb22-5f14-46b4-a4ea-a86e6e8c4acc" providerId="ADAL" clId="{2EAF9E21-D6A3-40DA-83B3-F068983EE495}" dt="2022-05-10T11:49:08.823" v="1423" actId="27028"/>
          <pc:sldLayoutMkLst>
            <pc:docMk/>
            <pc:sldMasterMk cId="1943259863" sldId="2147483648"/>
            <pc:sldLayoutMk cId="798862757" sldId="2147483649"/>
          </pc:sldLayoutMkLst>
        </pc:sldLayoutChg>
        <pc:sldLayoutChg chg="add">
          <pc:chgData name="Marta" userId="eac6eb22-5f14-46b4-a4ea-a86e6e8c4acc" providerId="ADAL" clId="{2EAF9E21-D6A3-40DA-83B3-F068983EE495}" dt="2022-05-10T11:49:09.149" v="1429" actId="27028"/>
          <pc:sldLayoutMkLst>
            <pc:docMk/>
            <pc:sldMasterMk cId="1943259863" sldId="2147483648"/>
            <pc:sldLayoutMk cId="3112444112" sldId="2147483650"/>
          </pc:sldLayoutMkLst>
        </pc:sldLayoutChg>
        <pc:sldLayoutChg chg="add">
          <pc:chgData name="Marta" userId="eac6eb22-5f14-46b4-a4ea-a86e6e8c4acc" providerId="ADAL" clId="{2EAF9E21-D6A3-40DA-83B3-F068983EE495}" dt="2022-05-10T11:49:09.116" v="1427" actId="27028"/>
          <pc:sldLayoutMkLst>
            <pc:docMk/>
            <pc:sldMasterMk cId="1943259863" sldId="2147483648"/>
            <pc:sldLayoutMk cId="3506778040" sldId="2147483651"/>
          </pc:sldLayoutMkLst>
        </pc:sldLayoutChg>
        <pc:sldLayoutChg chg="add">
          <pc:chgData name="Marta" userId="eac6eb22-5f14-46b4-a4ea-a86e6e8c4acc" providerId="ADAL" clId="{2EAF9E21-D6A3-40DA-83B3-F068983EE495}" dt="2022-05-10T11:49:09.025" v="1425" actId="27028"/>
          <pc:sldLayoutMkLst>
            <pc:docMk/>
            <pc:sldMasterMk cId="1943259863" sldId="2147483648"/>
            <pc:sldLayoutMk cId="4044567947" sldId="2147483652"/>
          </pc:sldLayoutMkLst>
        </pc:sldLayoutChg>
        <pc:sldLayoutChg chg="add">
          <pc:chgData name="Marta" userId="eac6eb22-5f14-46b4-a4ea-a86e6e8c4acc" providerId="ADAL" clId="{2EAF9E21-D6A3-40DA-83B3-F068983EE495}" dt="2022-05-10T11:49:09.378" v="1433" actId="27028"/>
          <pc:sldLayoutMkLst>
            <pc:docMk/>
            <pc:sldMasterMk cId="1943259863" sldId="2147483648"/>
            <pc:sldLayoutMk cId="1667374130" sldId="2147483656"/>
          </pc:sldLayoutMkLst>
        </pc:sldLayoutChg>
        <pc:sldLayoutChg chg="add">
          <pc:chgData name="Marta" userId="eac6eb22-5f14-46b4-a4ea-a86e6e8c4acc" providerId="ADAL" clId="{2EAF9E21-D6A3-40DA-83B3-F068983EE495}" dt="2022-05-10T11:49:09.263" v="1431" actId="27028"/>
          <pc:sldLayoutMkLst>
            <pc:docMk/>
            <pc:sldMasterMk cId="1943259863" sldId="2147483648"/>
            <pc:sldLayoutMk cId="571200442" sldId="2147483668"/>
          </pc:sldLayoutMkLst>
        </pc:sldLayoutChg>
      </pc:sldMasterChg>
      <pc:sldMasterChg chg="del delSldLayout">
        <pc:chgData name="Marta" userId="eac6eb22-5f14-46b4-a4ea-a86e6e8c4acc" providerId="ADAL" clId="{2EAF9E21-D6A3-40DA-83B3-F068983EE495}" dt="2022-05-10T11:41:01.540" v="1261" actId="47"/>
        <pc:sldMasterMkLst>
          <pc:docMk/>
          <pc:sldMasterMk cId="313585842" sldId="2147483689"/>
        </pc:sldMasterMkLst>
        <pc:sldLayoutChg chg="del">
          <pc:chgData name="Marta" userId="eac6eb22-5f14-46b4-a4ea-a86e6e8c4acc" providerId="ADAL" clId="{2EAF9E21-D6A3-40DA-83B3-F068983EE495}" dt="2022-05-10T11:41:01.540" v="1261" actId="47"/>
          <pc:sldLayoutMkLst>
            <pc:docMk/>
            <pc:sldMasterMk cId="313585842" sldId="2147483689"/>
            <pc:sldLayoutMk cId="2334207286" sldId="2147483690"/>
          </pc:sldLayoutMkLst>
        </pc:sldLayoutChg>
        <pc:sldLayoutChg chg="del">
          <pc:chgData name="Marta" userId="eac6eb22-5f14-46b4-a4ea-a86e6e8c4acc" providerId="ADAL" clId="{2EAF9E21-D6A3-40DA-83B3-F068983EE495}" dt="2022-05-10T11:41:01.540" v="1261" actId="47"/>
          <pc:sldLayoutMkLst>
            <pc:docMk/>
            <pc:sldMasterMk cId="313585842" sldId="2147483689"/>
            <pc:sldLayoutMk cId="1340085948" sldId="2147483691"/>
          </pc:sldLayoutMkLst>
        </pc:sldLayoutChg>
        <pc:sldLayoutChg chg="del">
          <pc:chgData name="Marta" userId="eac6eb22-5f14-46b4-a4ea-a86e6e8c4acc" providerId="ADAL" clId="{2EAF9E21-D6A3-40DA-83B3-F068983EE495}" dt="2022-05-10T11:40:59.188" v="1257" actId="47"/>
          <pc:sldLayoutMkLst>
            <pc:docMk/>
            <pc:sldMasterMk cId="313585842" sldId="2147483689"/>
            <pc:sldLayoutMk cId="2813860503" sldId="2147483701"/>
          </pc:sldLayoutMkLst>
        </pc:sldLayoutChg>
      </pc:sldMasterChg>
      <pc:sldMasterChg chg="modSp mod">
        <pc:chgData name="Marta" userId="eac6eb22-5f14-46b4-a4ea-a86e6e8c4acc" providerId="ADAL" clId="{2EAF9E21-D6A3-40DA-83B3-F068983EE495}" dt="2022-05-20T13:14:42.888" v="2149" actId="1036"/>
        <pc:sldMasterMkLst>
          <pc:docMk/>
          <pc:sldMasterMk cId="756595898" sldId="2147483863"/>
        </pc:sldMasterMkLst>
        <pc:spChg chg="mod">
          <ac:chgData name="Marta" userId="eac6eb22-5f14-46b4-a4ea-a86e6e8c4acc" providerId="ADAL" clId="{2EAF9E21-D6A3-40DA-83B3-F068983EE495}" dt="2022-05-20T13:10:34.961" v="2087" actId="20577"/>
          <ac:spMkLst>
            <pc:docMk/>
            <pc:sldMasterMk cId="756595898" sldId="2147483863"/>
            <ac:spMk id="6" creationId="{1F0C379E-C901-4435-91B9-11E96F0DCF77}"/>
          </ac:spMkLst>
        </pc:spChg>
        <pc:picChg chg="mod">
          <ac:chgData name="Marta" userId="eac6eb22-5f14-46b4-a4ea-a86e6e8c4acc" providerId="ADAL" clId="{2EAF9E21-D6A3-40DA-83B3-F068983EE495}" dt="2022-05-20T13:14:42.888" v="2149" actId="1036"/>
          <ac:picMkLst>
            <pc:docMk/>
            <pc:sldMasterMk cId="756595898" sldId="2147483863"/>
            <ac:picMk id="1026" creationId="{4A74054E-1324-4A20-B250-C5551AC32888}"/>
          </ac:picMkLst>
        </pc:picChg>
      </pc:sldMasterChg>
    </pc:docChg>
  </pc:docChgLst>
  <pc:docChgLst>
    <pc:chgData name="Marta" userId="eac6eb22-5f14-46b4-a4ea-a86e6e8c4acc" providerId="ADAL" clId="{6A11B075-55F7-4093-928F-661E86CC41D9}"/>
    <pc:docChg chg="undo custSel addSld delSld modSld addMainMaster delMainMaster addSection delSection">
      <pc:chgData name="Marta" userId="eac6eb22-5f14-46b4-a4ea-a86e6e8c4acc" providerId="ADAL" clId="{6A11B075-55F7-4093-928F-661E86CC41D9}" dt="2021-12-07T17:21:34.560" v="1216" actId="20577"/>
      <pc:docMkLst>
        <pc:docMk/>
      </pc:docMkLst>
      <pc:sldChg chg="modSp mod">
        <pc:chgData name="Marta" userId="eac6eb22-5f14-46b4-a4ea-a86e6e8c4acc" providerId="ADAL" clId="{6A11B075-55F7-4093-928F-661E86CC41D9}" dt="2021-11-11T13:35:55.738" v="19" actId="20577"/>
        <pc:sldMkLst>
          <pc:docMk/>
          <pc:sldMk cId="573922979" sldId="256"/>
        </pc:sldMkLst>
        <pc:spChg chg="mod">
          <ac:chgData name="Marta" userId="eac6eb22-5f14-46b4-a4ea-a86e6e8c4acc" providerId="ADAL" clId="{6A11B075-55F7-4093-928F-661E86CC41D9}" dt="2021-11-11T13:35:55.738" v="19" actId="20577"/>
          <ac:spMkLst>
            <pc:docMk/>
            <pc:sldMk cId="573922979" sldId="256"/>
            <ac:spMk id="4" creationId="{00000000-0000-0000-0000-000000000000}"/>
          </ac:spMkLst>
        </pc:spChg>
      </pc:sldChg>
      <pc:sldChg chg="modSp mod">
        <pc:chgData name="Marta" userId="eac6eb22-5f14-46b4-a4ea-a86e6e8c4acc" providerId="ADAL" clId="{6A11B075-55F7-4093-928F-661E86CC41D9}" dt="2021-12-07T16:28:01.549" v="1161" actId="14100"/>
        <pc:sldMkLst>
          <pc:docMk/>
          <pc:sldMk cId="2325718728" sldId="257"/>
        </pc:sldMkLst>
        <pc:spChg chg="mod">
          <ac:chgData name="Marta" userId="eac6eb22-5f14-46b4-a4ea-a86e6e8c4acc" providerId="ADAL" clId="{6A11B075-55F7-4093-928F-661E86CC41D9}" dt="2021-12-07T16:28:01.549" v="1161" actId="14100"/>
          <ac:spMkLst>
            <pc:docMk/>
            <pc:sldMk cId="2325718728" sldId="257"/>
            <ac:spMk id="10" creationId="{6D5EDE2A-40A4-4199-AAF2-68729E10C1E4}"/>
          </ac:spMkLst>
        </pc:spChg>
      </pc:sldChg>
      <pc:sldChg chg="modSp mod">
        <pc:chgData name="Marta" userId="eac6eb22-5f14-46b4-a4ea-a86e6e8c4acc" providerId="ADAL" clId="{6A11B075-55F7-4093-928F-661E86CC41D9}" dt="2021-11-11T13:38:27.838" v="112" actId="20577"/>
        <pc:sldMkLst>
          <pc:docMk/>
          <pc:sldMk cId="3246698477" sldId="259"/>
        </pc:sldMkLst>
        <pc:spChg chg="mod">
          <ac:chgData name="Marta" userId="eac6eb22-5f14-46b4-a4ea-a86e6e8c4acc" providerId="ADAL" clId="{6A11B075-55F7-4093-928F-661E86CC41D9}" dt="2021-11-11T13:38:27.838" v="112" actId="20577"/>
          <ac:spMkLst>
            <pc:docMk/>
            <pc:sldMk cId="3246698477" sldId="259"/>
            <ac:spMk id="6" creationId="{A0EE4CC9-0880-42C6-9DE7-6F418E1E107B}"/>
          </ac:spMkLst>
        </pc:spChg>
      </pc:sldChg>
      <pc:sldChg chg="add del modNotes">
        <pc:chgData name="Marta" userId="eac6eb22-5f14-46b4-a4ea-a86e6e8c4acc" providerId="ADAL" clId="{6A11B075-55F7-4093-928F-661E86CC41D9}" dt="2021-12-06T13:49:54.843" v="616" actId="27636"/>
        <pc:sldMkLst>
          <pc:docMk/>
          <pc:sldMk cId="0" sldId="260"/>
        </pc:sldMkLst>
      </pc:sldChg>
      <pc:sldChg chg="add del modNotes">
        <pc:chgData name="Marta" userId="eac6eb22-5f14-46b4-a4ea-a86e6e8c4acc" providerId="ADAL" clId="{6A11B075-55F7-4093-928F-661E86CC41D9}" dt="2021-12-06T13:49:54.852" v="617" actId="27636"/>
        <pc:sldMkLst>
          <pc:docMk/>
          <pc:sldMk cId="0" sldId="261"/>
        </pc:sldMkLst>
      </pc:sldChg>
      <pc:sldChg chg="add del modNotes">
        <pc:chgData name="Marta" userId="eac6eb22-5f14-46b4-a4ea-a86e6e8c4acc" providerId="ADAL" clId="{6A11B075-55F7-4093-928F-661E86CC41D9}" dt="2021-12-06T13:49:54.861" v="618" actId="27636"/>
        <pc:sldMkLst>
          <pc:docMk/>
          <pc:sldMk cId="0" sldId="262"/>
        </pc:sldMkLst>
      </pc:sldChg>
      <pc:sldChg chg="add del modNotes">
        <pc:chgData name="Marta" userId="eac6eb22-5f14-46b4-a4ea-a86e6e8c4acc" providerId="ADAL" clId="{6A11B075-55F7-4093-928F-661E86CC41D9}" dt="2021-12-06T13:49:54.869" v="619" actId="27636"/>
        <pc:sldMkLst>
          <pc:docMk/>
          <pc:sldMk cId="0" sldId="263"/>
        </pc:sldMkLst>
      </pc:sldChg>
      <pc:sldChg chg="add del modNotes">
        <pc:chgData name="Marta" userId="eac6eb22-5f14-46b4-a4ea-a86e6e8c4acc" providerId="ADAL" clId="{6A11B075-55F7-4093-928F-661E86CC41D9}" dt="2021-12-06T13:49:54.877" v="620" actId="27636"/>
        <pc:sldMkLst>
          <pc:docMk/>
          <pc:sldMk cId="0" sldId="264"/>
        </pc:sldMkLst>
      </pc:sldChg>
      <pc:sldChg chg="add del modNotes">
        <pc:chgData name="Marta" userId="eac6eb22-5f14-46b4-a4ea-a86e6e8c4acc" providerId="ADAL" clId="{6A11B075-55F7-4093-928F-661E86CC41D9}" dt="2021-12-06T13:49:54.885" v="621" actId="27636"/>
        <pc:sldMkLst>
          <pc:docMk/>
          <pc:sldMk cId="0" sldId="265"/>
        </pc:sldMkLst>
      </pc:sldChg>
      <pc:sldChg chg="add del modNotes">
        <pc:chgData name="Marta" userId="eac6eb22-5f14-46b4-a4ea-a86e6e8c4acc" providerId="ADAL" clId="{6A11B075-55F7-4093-928F-661E86CC41D9}" dt="2021-12-06T13:49:54.894" v="622" actId="27636"/>
        <pc:sldMkLst>
          <pc:docMk/>
          <pc:sldMk cId="0" sldId="266"/>
        </pc:sldMkLst>
      </pc:sldChg>
      <pc:sldChg chg="del">
        <pc:chgData name="Marta" userId="eac6eb22-5f14-46b4-a4ea-a86e6e8c4acc" providerId="ADAL" clId="{6A11B075-55F7-4093-928F-661E86CC41D9}" dt="2021-11-11T13:43:16.462" v="197" actId="2696"/>
        <pc:sldMkLst>
          <pc:docMk/>
          <pc:sldMk cId="24055706" sldId="266"/>
        </pc:sldMkLst>
      </pc:sldChg>
      <pc:sldChg chg="add del modNotes">
        <pc:chgData name="Marta" userId="eac6eb22-5f14-46b4-a4ea-a86e6e8c4acc" providerId="ADAL" clId="{6A11B075-55F7-4093-928F-661E86CC41D9}" dt="2021-12-06T13:49:54.902" v="623" actId="27636"/>
        <pc:sldMkLst>
          <pc:docMk/>
          <pc:sldMk cId="0" sldId="267"/>
        </pc:sldMkLst>
      </pc:sldChg>
      <pc:sldChg chg="add del modNotes">
        <pc:chgData name="Marta" userId="eac6eb22-5f14-46b4-a4ea-a86e6e8c4acc" providerId="ADAL" clId="{6A11B075-55F7-4093-928F-661E86CC41D9}" dt="2021-12-06T13:49:54.912" v="624" actId="27636"/>
        <pc:sldMkLst>
          <pc:docMk/>
          <pc:sldMk cId="0" sldId="268"/>
        </pc:sldMkLst>
      </pc:sldChg>
      <pc:sldChg chg="add del modNotes">
        <pc:chgData name="Marta" userId="eac6eb22-5f14-46b4-a4ea-a86e6e8c4acc" providerId="ADAL" clId="{6A11B075-55F7-4093-928F-661E86CC41D9}" dt="2021-12-06T13:49:54.920" v="625" actId="27636"/>
        <pc:sldMkLst>
          <pc:docMk/>
          <pc:sldMk cId="0" sldId="269"/>
        </pc:sldMkLst>
      </pc:sldChg>
      <pc:sldChg chg="add del modNotes">
        <pc:chgData name="Marta" userId="eac6eb22-5f14-46b4-a4ea-a86e6e8c4acc" providerId="ADAL" clId="{6A11B075-55F7-4093-928F-661E86CC41D9}" dt="2021-12-06T13:49:54.928" v="626" actId="27636"/>
        <pc:sldMkLst>
          <pc:docMk/>
          <pc:sldMk cId="0" sldId="270"/>
        </pc:sldMkLst>
      </pc:sldChg>
      <pc:sldChg chg="add del modNotes">
        <pc:chgData name="Marta" userId="eac6eb22-5f14-46b4-a4ea-a86e6e8c4acc" providerId="ADAL" clId="{6A11B075-55F7-4093-928F-661E86CC41D9}" dt="2021-12-06T13:49:54.937" v="627" actId="27636"/>
        <pc:sldMkLst>
          <pc:docMk/>
          <pc:sldMk cId="0" sldId="271"/>
        </pc:sldMkLst>
      </pc:sldChg>
      <pc:sldChg chg="add del modNotes">
        <pc:chgData name="Marta" userId="eac6eb22-5f14-46b4-a4ea-a86e6e8c4acc" providerId="ADAL" clId="{6A11B075-55F7-4093-928F-661E86CC41D9}" dt="2021-12-06T13:49:54.946" v="628" actId="27636"/>
        <pc:sldMkLst>
          <pc:docMk/>
          <pc:sldMk cId="0" sldId="272"/>
        </pc:sldMkLst>
      </pc:sldChg>
      <pc:sldChg chg="del">
        <pc:chgData name="Marta" userId="eac6eb22-5f14-46b4-a4ea-a86e6e8c4acc" providerId="ADAL" clId="{6A11B075-55F7-4093-928F-661E86CC41D9}" dt="2021-11-11T13:43:16.462" v="197" actId="2696"/>
        <pc:sldMkLst>
          <pc:docMk/>
          <pc:sldMk cId="1033159892" sldId="272"/>
        </pc:sldMkLst>
      </pc:sldChg>
      <pc:sldChg chg="add del modNotes">
        <pc:chgData name="Marta" userId="eac6eb22-5f14-46b4-a4ea-a86e6e8c4acc" providerId="ADAL" clId="{6A11B075-55F7-4093-928F-661E86CC41D9}" dt="2021-12-06T13:49:54.954" v="629" actId="27636"/>
        <pc:sldMkLst>
          <pc:docMk/>
          <pc:sldMk cId="0" sldId="273"/>
        </pc:sldMkLst>
      </pc:sldChg>
      <pc:sldChg chg="del">
        <pc:chgData name="Marta" userId="eac6eb22-5f14-46b4-a4ea-a86e6e8c4acc" providerId="ADAL" clId="{6A11B075-55F7-4093-928F-661E86CC41D9}" dt="2021-11-11T13:43:16.462" v="197" actId="2696"/>
        <pc:sldMkLst>
          <pc:docMk/>
          <pc:sldMk cId="277662275" sldId="273"/>
        </pc:sldMkLst>
      </pc:sldChg>
      <pc:sldChg chg="add del modNotes">
        <pc:chgData name="Marta" userId="eac6eb22-5f14-46b4-a4ea-a86e6e8c4acc" providerId="ADAL" clId="{6A11B075-55F7-4093-928F-661E86CC41D9}" dt="2021-12-06T13:49:54.963" v="630" actId="27636"/>
        <pc:sldMkLst>
          <pc:docMk/>
          <pc:sldMk cId="0" sldId="274"/>
        </pc:sldMkLst>
      </pc:sldChg>
      <pc:sldChg chg="del">
        <pc:chgData name="Marta" userId="eac6eb22-5f14-46b4-a4ea-a86e6e8c4acc" providerId="ADAL" clId="{6A11B075-55F7-4093-928F-661E86CC41D9}" dt="2021-11-11T13:43:16.462" v="197" actId="2696"/>
        <pc:sldMkLst>
          <pc:docMk/>
          <pc:sldMk cId="2102328758" sldId="274"/>
        </pc:sldMkLst>
      </pc:sldChg>
      <pc:sldChg chg="add del modNotes">
        <pc:chgData name="Marta" userId="eac6eb22-5f14-46b4-a4ea-a86e6e8c4acc" providerId="ADAL" clId="{6A11B075-55F7-4093-928F-661E86CC41D9}" dt="2021-12-06T13:49:54.970" v="631" actId="27636"/>
        <pc:sldMkLst>
          <pc:docMk/>
          <pc:sldMk cId="0" sldId="275"/>
        </pc:sldMkLst>
      </pc:sldChg>
      <pc:sldChg chg="del">
        <pc:chgData name="Marta" userId="eac6eb22-5f14-46b4-a4ea-a86e6e8c4acc" providerId="ADAL" clId="{6A11B075-55F7-4093-928F-661E86CC41D9}" dt="2021-11-11T13:43:16.462" v="197" actId="2696"/>
        <pc:sldMkLst>
          <pc:docMk/>
          <pc:sldMk cId="810840618" sldId="275"/>
        </pc:sldMkLst>
      </pc:sldChg>
      <pc:sldChg chg="add del modNotes">
        <pc:chgData name="Marta" userId="eac6eb22-5f14-46b4-a4ea-a86e6e8c4acc" providerId="ADAL" clId="{6A11B075-55F7-4093-928F-661E86CC41D9}" dt="2021-12-06T13:49:54.978" v="632" actId="27636"/>
        <pc:sldMkLst>
          <pc:docMk/>
          <pc:sldMk cId="0" sldId="276"/>
        </pc:sldMkLst>
      </pc:sldChg>
      <pc:sldChg chg="del">
        <pc:chgData name="Marta" userId="eac6eb22-5f14-46b4-a4ea-a86e6e8c4acc" providerId="ADAL" clId="{6A11B075-55F7-4093-928F-661E86CC41D9}" dt="2021-11-11T13:43:16.462" v="197" actId="2696"/>
        <pc:sldMkLst>
          <pc:docMk/>
          <pc:sldMk cId="3817157051" sldId="276"/>
        </pc:sldMkLst>
      </pc:sldChg>
      <pc:sldChg chg="add del modNotes">
        <pc:chgData name="Marta" userId="eac6eb22-5f14-46b4-a4ea-a86e6e8c4acc" providerId="ADAL" clId="{6A11B075-55F7-4093-928F-661E86CC41D9}" dt="2021-12-06T13:49:54.986" v="633" actId="27636"/>
        <pc:sldMkLst>
          <pc:docMk/>
          <pc:sldMk cId="0" sldId="277"/>
        </pc:sldMkLst>
      </pc:sldChg>
      <pc:sldChg chg="del">
        <pc:chgData name="Marta" userId="eac6eb22-5f14-46b4-a4ea-a86e6e8c4acc" providerId="ADAL" clId="{6A11B075-55F7-4093-928F-661E86CC41D9}" dt="2021-11-11T13:43:16.462" v="197" actId="2696"/>
        <pc:sldMkLst>
          <pc:docMk/>
          <pc:sldMk cId="845316378" sldId="277"/>
        </pc:sldMkLst>
      </pc:sldChg>
      <pc:sldChg chg="add del modNotes">
        <pc:chgData name="Marta" userId="eac6eb22-5f14-46b4-a4ea-a86e6e8c4acc" providerId="ADAL" clId="{6A11B075-55F7-4093-928F-661E86CC41D9}" dt="2021-12-06T13:49:54.993" v="634" actId="27636"/>
        <pc:sldMkLst>
          <pc:docMk/>
          <pc:sldMk cId="0" sldId="278"/>
        </pc:sldMkLst>
      </pc:sldChg>
      <pc:sldChg chg="add del modNotes">
        <pc:chgData name="Marta" userId="eac6eb22-5f14-46b4-a4ea-a86e6e8c4acc" providerId="ADAL" clId="{6A11B075-55F7-4093-928F-661E86CC41D9}" dt="2021-12-06T13:49:55" v="635" actId="27636"/>
        <pc:sldMkLst>
          <pc:docMk/>
          <pc:sldMk cId="0" sldId="279"/>
        </pc:sldMkLst>
      </pc:sldChg>
      <pc:sldChg chg="add del modNotes">
        <pc:chgData name="Marta" userId="eac6eb22-5f14-46b4-a4ea-a86e6e8c4acc" providerId="ADAL" clId="{6A11B075-55F7-4093-928F-661E86CC41D9}" dt="2021-12-06T13:49:55.015" v="636" actId="27636"/>
        <pc:sldMkLst>
          <pc:docMk/>
          <pc:sldMk cId="0" sldId="280"/>
        </pc:sldMkLst>
      </pc:sldChg>
      <pc:sldChg chg="del">
        <pc:chgData name="Marta" userId="eac6eb22-5f14-46b4-a4ea-a86e6e8c4acc" providerId="ADAL" clId="{6A11B075-55F7-4093-928F-661E86CC41D9}" dt="2021-11-11T13:43:16.462" v="197" actId="2696"/>
        <pc:sldMkLst>
          <pc:docMk/>
          <pc:sldMk cId="3184647834" sldId="280"/>
        </pc:sldMkLst>
      </pc:sldChg>
      <pc:sldChg chg="del">
        <pc:chgData name="Marta" userId="eac6eb22-5f14-46b4-a4ea-a86e6e8c4acc" providerId="ADAL" clId="{6A11B075-55F7-4093-928F-661E86CC41D9}" dt="2021-11-11T13:43:16.462" v="197" actId="2696"/>
        <pc:sldMkLst>
          <pc:docMk/>
          <pc:sldMk cId="3645085013" sldId="281"/>
        </pc:sldMkLst>
      </pc:sldChg>
      <pc:sldChg chg="del">
        <pc:chgData name="Marta" userId="eac6eb22-5f14-46b4-a4ea-a86e6e8c4acc" providerId="ADAL" clId="{6A11B075-55F7-4093-928F-661E86CC41D9}" dt="2021-11-11T13:43:16.462" v="197" actId="2696"/>
        <pc:sldMkLst>
          <pc:docMk/>
          <pc:sldMk cId="3927574453" sldId="282"/>
        </pc:sldMkLst>
      </pc:sldChg>
      <pc:sldChg chg="del">
        <pc:chgData name="Marta" userId="eac6eb22-5f14-46b4-a4ea-a86e6e8c4acc" providerId="ADAL" clId="{6A11B075-55F7-4093-928F-661E86CC41D9}" dt="2021-11-11T13:43:16.462" v="197" actId="2696"/>
        <pc:sldMkLst>
          <pc:docMk/>
          <pc:sldMk cId="3612526392" sldId="300"/>
        </pc:sldMkLst>
      </pc:sldChg>
      <pc:sldChg chg="del">
        <pc:chgData name="Marta" userId="eac6eb22-5f14-46b4-a4ea-a86e6e8c4acc" providerId="ADAL" clId="{6A11B075-55F7-4093-928F-661E86CC41D9}" dt="2021-11-11T13:43:16.462" v="197" actId="2696"/>
        <pc:sldMkLst>
          <pc:docMk/>
          <pc:sldMk cId="3781590986" sldId="303"/>
        </pc:sldMkLst>
      </pc:sldChg>
      <pc:sldChg chg="del">
        <pc:chgData name="Marta" userId="eac6eb22-5f14-46b4-a4ea-a86e6e8c4acc" providerId="ADAL" clId="{6A11B075-55F7-4093-928F-661E86CC41D9}" dt="2021-11-11T13:43:16.462" v="197" actId="2696"/>
        <pc:sldMkLst>
          <pc:docMk/>
          <pc:sldMk cId="820641223" sldId="304"/>
        </pc:sldMkLst>
      </pc:sldChg>
      <pc:sldChg chg="del">
        <pc:chgData name="Marta" userId="eac6eb22-5f14-46b4-a4ea-a86e6e8c4acc" providerId="ADAL" clId="{6A11B075-55F7-4093-928F-661E86CC41D9}" dt="2021-11-11T13:43:16.462" v="197" actId="2696"/>
        <pc:sldMkLst>
          <pc:docMk/>
          <pc:sldMk cId="2002320644" sldId="306"/>
        </pc:sldMkLst>
      </pc:sldChg>
      <pc:sldChg chg="del">
        <pc:chgData name="Marta" userId="eac6eb22-5f14-46b4-a4ea-a86e6e8c4acc" providerId="ADAL" clId="{6A11B075-55F7-4093-928F-661E86CC41D9}" dt="2021-11-11T13:43:16.462" v="197" actId="2696"/>
        <pc:sldMkLst>
          <pc:docMk/>
          <pc:sldMk cId="3060349664" sldId="307"/>
        </pc:sldMkLst>
      </pc:sldChg>
      <pc:sldChg chg="del">
        <pc:chgData name="Marta" userId="eac6eb22-5f14-46b4-a4ea-a86e6e8c4acc" providerId="ADAL" clId="{6A11B075-55F7-4093-928F-661E86CC41D9}" dt="2021-11-11T13:43:16.462" v="197" actId="2696"/>
        <pc:sldMkLst>
          <pc:docMk/>
          <pc:sldMk cId="1444970342" sldId="308"/>
        </pc:sldMkLst>
      </pc:sldChg>
      <pc:sldChg chg="del">
        <pc:chgData name="Marta" userId="eac6eb22-5f14-46b4-a4ea-a86e6e8c4acc" providerId="ADAL" clId="{6A11B075-55F7-4093-928F-661E86CC41D9}" dt="2021-11-11T13:43:16.462" v="197" actId="2696"/>
        <pc:sldMkLst>
          <pc:docMk/>
          <pc:sldMk cId="2274806815" sldId="309"/>
        </pc:sldMkLst>
      </pc:sldChg>
      <pc:sldChg chg="del">
        <pc:chgData name="Marta" userId="eac6eb22-5f14-46b4-a4ea-a86e6e8c4acc" providerId="ADAL" clId="{6A11B075-55F7-4093-928F-661E86CC41D9}" dt="2021-11-11T13:43:16.462" v="197" actId="2696"/>
        <pc:sldMkLst>
          <pc:docMk/>
          <pc:sldMk cId="2566255380" sldId="310"/>
        </pc:sldMkLst>
      </pc:sldChg>
      <pc:sldChg chg="del">
        <pc:chgData name="Marta" userId="eac6eb22-5f14-46b4-a4ea-a86e6e8c4acc" providerId="ADAL" clId="{6A11B075-55F7-4093-928F-661E86CC41D9}" dt="2021-11-11T13:43:16.462" v="197" actId="2696"/>
        <pc:sldMkLst>
          <pc:docMk/>
          <pc:sldMk cId="3342761892" sldId="311"/>
        </pc:sldMkLst>
      </pc:sldChg>
      <pc:sldChg chg="del">
        <pc:chgData name="Marta" userId="eac6eb22-5f14-46b4-a4ea-a86e6e8c4acc" providerId="ADAL" clId="{6A11B075-55F7-4093-928F-661E86CC41D9}" dt="2021-11-11T13:43:16.462" v="197" actId="2696"/>
        <pc:sldMkLst>
          <pc:docMk/>
          <pc:sldMk cId="3241508373" sldId="312"/>
        </pc:sldMkLst>
      </pc:sldChg>
      <pc:sldChg chg="del">
        <pc:chgData name="Marta" userId="eac6eb22-5f14-46b4-a4ea-a86e6e8c4acc" providerId="ADAL" clId="{6A11B075-55F7-4093-928F-661E86CC41D9}" dt="2021-11-11T13:43:16.462" v="197" actId="2696"/>
        <pc:sldMkLst>
          <pc:docMk/>
          <pc:sldMk cId="2382696034" sldId="313"/>
        </pc:sldMkLst>
      </pc:sldChg>
      <pc:sldChg chg="del">
        <pc:chgData name="Marta" userId="eac6eb22-5f14-46b4-a4ea-a86e6e8c4acc" providerId="ADAL" clId="{6A11B075-55F7-4093-928F-661E86CC41D9}" dt="2021-11-11T13:43:16.462" v="197" actId="2696"/>
        <pc:sldMkLst>
          <pc:docMk/>
          <pc:sldMk cId="4090473518" sldId="314"/>
        </pc:sldMkLst>
      </pc:sldChg>
      <pc:sldChg chg="del">
        <pc:chgData name="Marta" userId="eac6eb22-5f14-46b4-a4ea-a86e6e8c4acc" providerId="ADAL" clId="{6A11B075-55F7-4093-928F-661E86CC41D9}" dt="2021-11-11T13:43:16.462" v="197" actId="2696"/>
        <pc:sldMkLst>
          <pc:docMk/>
          <pc:sldMk cId="2480905875" sldId="315"/>
        </pc:sldMkLst>
      </pc:sldChg>
      <pc:sldChg chg="del">
        <pc:chgData name="Marta" userId="eac6eb22-5f14-46b4-a4ea-a86e6e8c4acc" providerId="ADAL" clId="{6A11B075-55F7-4093-928F-661E86CC41D9}" dt="2021-11-11T13:43:16.462" v="197" actId="2696"/>
        <pc:sldMkLst>
          <pc:docMk/>
          <pc:sldMk cId="337922122" sldId="317"/>
        </pc:sldMkLst>
      </pc:sldChg>
      <pc:sldChg chg="del">
        <pc:chgData name="Marta" userId="eac6eb22-5f14-46b4-a4ea-a86e6e8c4acc" providerId="ADAL" clId="{6A11B075-55F7-4093-928F-661E86CC41D9}" dt="2021-11-11T13:43:16.462" v="197" actId="2696"/>
        <pc:sldMkLst>
          <pc:docMk/>
          <pc:sldMk cId="3636245411" sldId="383"/>
        </pc:sldMkLst>
      </pc:sldChg>
      <pc:sldChg chg="del">
        <pc:chgData name="Marta" userId="eac6eb22-5f14-46b4-a4ea-a86e6e8c4acc" providerId="ADAL" clId="{6A11B075-55F7-4093-928F-661E86CC41D9}" dt="2021-11-11T13:43:16.462" v="197" actId="2696"/>
        <pc:sldMkLst>
          <pc:docMk/>
          <pc:sldMk cId="3149240990" sldId="402"/>
        </pc:sldMkLst>
      </pc:sldChg>
      <pc:sldChg chg="del">
        <pc:chgData name="Marta" userId="eac6eb22-5f14-46b4-a4ea-a86e6e8c4acc" providerId="ADAL" clId="{6A11B075-55F7-4093-928F-661E86CC41D9}" dt="2021-11-11T13:43:16.462" v="197" actId="2696"/>
        <pc:sldMkLst>
          <pc:docMk/>
          <pc:sldMk cId="3997003595" sldId="403"/>
        </pc:sldMkLst>
      </pc:sldChg>
      <pc:sldChg chg="del">
        <pc:chgData name="Marta" userId="eac6eb22-5f14-46b4-a4ea-a86e6e8c4acc" providerId="ADAL" clId="{6A11B075-55F7-4093-928F-661E86CC41D9}" dt="2021-11-11T13:43:16.462" v="197" actId="2696"/>
        <pc:sldMkLst>
          <pc:docMk/>
          <pc:sldMk cId="2673223902" sldId="404"/>
        </pc:sldMkLst>
      </pc:sldChg>
      <pc:sldChg chg="del">
        <pc:chgData name="Marta" userId="eac6eb22-5f14-46b4-a4ea-a86e6e8c4acc" providerId="ADAL" clId="{6A11B075-55F7-4093-928F-661E86CC41D9}" dt="2021-11-11T13:43:16.462" v="197" actId="2696"/>
        <pc:sldMkLst>
          <pc:docMk/>
          <pc:sldMk cId="2328248931" sldId="405"/>
        </pc:sldMkLst>
      </pc:sldChg>
      <pc:sldChg chg="del">
        <pc:chgData name="Marta" userId="eac6eb22-5f14-46b4-a4ea-a86e6e8c4acc" providerId="ADAL" clId="{6A11B075-55F7-4093-928F-661E86CC41D9}" dt="2021-11-11T13:43:16.462" v="197" actId="2696"/>
        <pc:sldMkLst>
          <pc:docMk/>
          <pc:sldMk cId="1901064434" sldId="406"/>
        </pc:sldMkLst>
      </pc:sldChg>
      <pc:sldChg chg="del">
        <pc:chgData name="Marta" userId="eac6eb22-5f14-46b4-a4ea-a86e6e8c4acc" providerId="ADAL" clId="{6A11B075-55F7-4093-928F-661E86CC41D9}" dt="2021-11-11T13:43:16.462" v="197" actId="2696"/>
        <pc:sldMkLst>
          <pc:docMk/>
          <pc:sldMk cId="3970851802" sldId="446"/>
        </pc:sldMkLst>
      </pc:sldChg>
      <pc:sldChg chg="addSp delSp modSp mod">
        <pc:chgData name="Marta" userId="eac6eb22-5f14-46b4-a4ea-a86e6e8c4acc" providerId="ADAL" clId="{6A11B075-55F7-4093-928F-661E86CC41D9}" dt="2021-12-07T17:21:34.560" v="1216" actId="20577"/>
        <pc:sldMkLst>
          <pc:docMk/>
          <pc:sldMk cId="2693195115" sldId="461"/>
        </pc:sldMkLst>
        <pc:spChg chg="add del mod ord">
          <ac:chgData name="Marta" userId="eac6eb22-5f14-46b4-a4ea-a86e6e8c4acc" providerId="ADAL" clId="{6A11B075-55F7-4093-928F-661E86CC41D9}" dt="2021-11-11T14:02:44.341" v="445" actId="478"/>
          <ac:spMkLst>
            <pc:docMk/>
            <pc:sldMk cId="2693195115" sldId="461"/>
            <ac:spMk id="4" creationId="{A73E9FA9-7726-4337-8AF7-AF81AE00EC78}"/>
          </ac:spMkLst>
        </pc:spChg>
        <pc:spChg chg="add mod">
          <ac:chgData name="Marta" userId="eac6eb22-5f14-46b4-a4ea-a86e6e8c4acc" providerId="ADAL" clId="{6A11B075-55F7-4093-928F-661E86CC41D9}" dt="2021-12-07T16:14:13.196" v="1083" actId="120"/>
          <ac:spMkLst>
            <pc:docMk/>
            <pc:sldMk cId="2693195115" sldId="461"/>
            <ac:spMk id="4" creationId="{FDB68BBA-EE61-4113-AD58-6F96D333105C}"/>
          </ac:spMkLst>
        </pc:spChg>
        <pc:spChg chg="add mod">
          <ac:chgData name="Marta" userId="eac6eb22-5f14-46b4-a4ea-a86e6e8c4acc" providerId="ADAL" clId="{6A11B075-55F7-4093-928F-661E86CC41D9}" dt="2021-12-07T16:14:13.196" v="1083" actId="120"/>
          <ac:spMkLst>
            <pc:docMk/>
            <pc:sldMk cId="2693195115" sldId="461"/>
            <ac:spMk id="10" creationId="{12386575-8FA1-4E4B-8076-656559653B6E}"/>
          </ac:spMkLst>
        </pc:spChg>
        <pc:spChg chg="mod">
          <ac:chgData name="Marta" userId="eac6eb22-5f14-46b4-a4ea-a86e6e8c4acc" providerId="ADAL" clId="{6A11B075-55F7-4093-928F-661E86CC41D9}" dt="2021-12-07T17:21:34.560" v="1216" actId="20577"/>
          <ac:spMkLst>
            <pc:docMk/>
            <pc:sldMk cId="2693195115" sldId="461"/>
            <ac:spMk id="14" creationId="{81CEB081-CD23-4709-BA68-D3043B6010C2}"/>
          </ac:spMkLst>
        </pc:spChg>
        <pc:spChg chg="mod">
          <ac:chgData name="Marta" userId="eac6eb22-5f14-46b4-a4ea-a86e6e8c4acc" providerId="ADAL" clId="{6A11B075-55F7-4093-928F-661E86CC41D9}" dt="2021-12-06T15:30:53.017" v="644"/>
          <ac:spMkLst>
            <pc:docMk/>
            <pc:sldMk cId="2693195115" sldId="461"/>
            <ac:spMk id="16" creationId="{A188A548-96A8-4D2F-8179-7CB96D16B0F5}"/>
          </ac:spMkLst>
        </pc:spChg>
        <pc:grpChg chg="add mod">
          <ac:chgData name="Marta" userId="eac6eb22-5f14-46b4-a4ea-a86e6e8c4acc" providerId="ADAL" clId="{6A11B075-55F7-4093-928F-661E86CC41D9}" dt="2021-12-07T16:11:46.204" v="1082" actId="164"/>
          <ac:grpSpMkLst>
            <pc:docMk/>
            <pc:sldMk cId="2693195115" sldId="461"/>
            <ac:grpSpMk id="2" creationId="{C79CE5A5-5DF8-401C-A93E-78CC4FBBC76C}"/>
          </ac:grpSpMkLst>
        </pc:grpChg>
        <pc:picChg chg="add del mod">
          <ac:chgData name="Marta" userId="eac6eb22-5f14-46b4-a4ea-a86e6e8c4acc" providerId="ADAL" clId="{6A11B075-55F7-4093-928F-661E86CC41D9}" dt="2021-12-07T16:01:34.165" v="1050" actId="478"/>
          <ac:picMkLst>
            <pc:docMk/>
            <pc:sldMk cId="2693195115" sldId="461"/>
            <ac:picMk id="3" creationId="{0A01A819-6941-4C3D-AB15-E23267640927}"/>
          </ac:picMkLst>
        </pc:picChg>
        <pc:picChg chg="add del mod">
          <ac:chgData name="Marta" userId="eac6eb22-5f14-46b4-a4ea-a86e6e8c4acc" providerId="ADAL" clId="{6A11B075-55F7-4093-928F-661E86CC41D9}" dt="2021-11-11T13:40:56.414" v="134" actId="478"/>
          <ac:picMkLst>
            <pc:docMk/>
            <pc:sldMk cId="2693195115" sldId="461"/>
            <ac:picMk id="3" creationId="{411BEC32-161D-4BBC-9FFF-DD2FB29D6334}"/>
          </ac:picMkLst>
        </pc:picChg>
        <pc:picChg chg="add del mod">
          <ac:chgData name="Marta" userId="eac6eb22-5f14-46b4-a4ea-a86e6e8c4acc" providerId="ADAL" clId="{6A11B075-55F7-4093-928F-661E86CC41D9}" dt="2021-11-11T13:41:52.598" v="184" actId="478"/>
          <ac:picMkLst>
            <pc:docMk/>
            <pc:sldMk cId="2693195115" sldId="461"/>
            <ac:picMk id="6" creationId="{54013BE9-93C1-457D-B9D8-A5CE760F7B7E}"/>
          </ac:picMkLst>
        </pc:picChg>
        <pc:picChg chg="add mod">
          <ac:chgData name="Marta" userId="eac6eb22-5f14-46b4-a4ea-a86e6e8c4acc" providerId="ADAL" clId="{6A11B075-55F7-4093-928F-661E86CC41D9}" dt="2021-12-07T16:11:46.204" v="1082" actId="164"/>
          <ac:picMkLst>
            <pc:docMk/>
            <pc:sldMk cId="2693195115" sldId="461"/>
            <ac:picMk id="6" creationId="{9E75CF73-2E8F-4C6C-A071-BF38167A90A5}"/>
          </ac:picMkLst>
        </pc:picChg>
        <pc:picChg chg="add mod modCrop">
          <ac:chgData name="Marta" userId="eac6eb22-5f14-46b4-a4ea-a86e6e8c4acc" providerId="ADAL" clId="{6A11B075-55F7-4093-928F-661E86CC41D9}" dt="2021-12-07T16:11:46.204" v="1082" actId="164"/>
          <ac:picMkLst>
            <pc:docMk/>
            <pc:sldMk cId="2693195115" sldId="461"/>
            <ac:picMk id="8" creationId="{57E88512-9EA3-409D-903E-62C7CEB57C89}"/>
          </ac:picMkLst>
        </pc:picChg>
        <pc:picChg chg="add del mod">
          <ac:chgData name="Marta" userId="eac6eb22-5f14-46b4-a4ea-a86e6e8c4acc" providerId="ADAL" clId="{6A11B075-55F7-4093-928F-661E86CC41D9}" dt="2021-11-11T14:02:44.341" v="445" actId="478"/>
          <ac:picMkLst>
            <pc:docMk/>
            <pc:sldMk cId="2693195115" sldId="461"/>
            <ac:picMk id="8" creationId="{F1735F0F-702F-4173-A7E5-148E85D5A085}"/>
          </ac:picMkLst>
        </pc:picChg>
        <pc:picChg chg="add mod">
          <ac:chgData name="Marta" userId="eac6eb22-5f14-46b4-a4ea-a86e6e8c4acc" providerId="ADAL" clId="{6A11B075-55F7-4093-928F-661E86CC41D9}" dt="2021-12-07T16:11:46.204" v="1082" actId="164"/>
          <ac:picMkLst>
            <pc:docMk/>
            <pc:sldMk cId="2693195115" sldId="461"/>
            <ac:picMk id="9" creationId="{7766D188-48CF-46FC-BEDB-C3CB8583C789}"/>
          </ac:picMkLst>
        </pc:picChg>
        <pc:picChg chg="add mod">
          <ac:chgData name="Marta" userId="eac6eb22-5f14-46b4-a4ea-a86e6e8c4acc" providerId="ADAL" clId="{6A11B075-55F7-4093-928F-661E86CC41D9}" dt="2021-12-07T16:11:46.204" v="1082" actId="164"/>
          <ac:picMkLst>
            <pc:docMk/>
            <pc:sldMk cId="2693195115" sldId="461"/>
            <ac:picMk id="13" creationId="{1A52AD2F-2D7F-4E23-B285-7EDB38483C34}"/>
          </ac:picMkLst>
        </pc:picChg>
        <pc:picChg chg="del">
          <ac:chgData name="Marta" userId="eac6eb22-5f14-46b4-a4ea-a86e6e8c4acc" providerId="ADAL" clId="{6A11B075-55F7-4093-928F-661E86CC41D9}" dt="2021-11-11T13:39:20.480" v="113" actId="478"/>
          <ac:picMkLst>
            <pc:docMk/>
            <pc:sldMk cId="2693195115" sldId="461"/>
            <ac:picMk id="17" creationId="{8C1CD154-B1CD-40BB-B4D4-127D55F083B6}"/>
          </ac:picMkLst>
        </pc:picChg>
        <pc:picChg chg="del">
          <ac:chgData name="Marta" userId="eac6eb22-5f14-46b4-a4ea-a86e6e8c4acc" providerId="ADAL" clId="{6A11B075-55F7-4093-928F-661E86CC41D9}" dt="2021-11-11T13:42:43.565" v="196" actId="478"/>
          <ac:picMkLst>
            <pc:docMk/>
            <pc:sldMk cId="2693195115" sldId="461"/>
            <ac:picMk id="18" creationId="{1B32A7DD-4CA4-4E37-B4F8-972AA1FE39CB}"/>
          </ac:picMkLst>
        </pc:picChg>
      </pc:sldChg>
      <pc:sldChg chg="del">
        <pc:chgData name="Marta" userId="eac6eb22-5f14-46b4-a4ea-a86e6e8c4acc" providerId="ADAL" clId="{6A11B075-55F7-4093-928F-661E86CC41D9}" dt="2021-11-11T13:44:42.599" v="212" actId="47"/>
        <pc:sldMkLst>
          <pc:docMk/>
          <pc:sldMk cId="1484635905" sldId="753"/>
        </pc:sldMkLst>
      </pc:sldChg>
      <pc:sldChg chg="modSp mod">
        <pc:chgData name="Marta" userId="eac6eb22-5f14-46b4-a4ea-a86e6e8c4acc" providerId="ADAL" clId="{6A11B075-55F7-4093-928F-661E86CC41D9}" dt="2021-11-15T18:55:27.023" v="453" actId="113"/>
        <pc:sldMkLst>
          <pc:docMk/>
          <pc:sldMk cId="2932444859" sldId="756"/>
        </pc:sldMkLst>
        <pc:spChg chg="mod">
          <ac:chgData name="Marta" userId="eac6eb22-5f14-46b4-a4ea-a86e6e8c4acc" providerId="ADAL" clId="{6A11B075-55F7-4093-928F-661E86CC41D9}" dt="2021-11-15T18:55:27.023" v="453" actId="113"/>
          <ac:spMkLst>
            <pc:docMk/>
            <pc:sldMk cId="2932444859" sldId="756"/>
            <ac:spMk id="8" creationId="{994CAA25-984D-4484-838B-9B092E7155F2}"/>
          </ac:spMkLst>
        </pc:spChg>
      </pc:sldChg>
      <pc:sldChg chg="addSp delSp modSp mod">
        <pc:chgData name="Marta" userId="eac6eb22-5f14-46b4-a4ea-a86e6e8c4acc" providerId="ADAL" clId="{6A11B075-55F7-4093-928F-661E86CC41D9}" dt="2021-12-07T16:02:53.133" v="1079" actId="1076"/>
        <pc:sldMkLst>
          <pc:docMk/>
          <pc:sldMk cId="2545719771" sldId="758"/>
        </pc:sldMkLst>
        <pc:spChg chg="add del mod">
          <ac:chgData name="Marta" userId="eac6eb22-5f14-46b4-a4ea-a86e6e8c4acc" providerId="ADAL" clId="{6A11B075-55F7-4093-928F-661E86CC41D9}" dt="2021-12-07T15:31:35.936" v="1016" actId="478"/>
          <ac:spMkLst>
            <pc:docMk/>
            <pc:sldMk cId="2545719771" sldId="758"/>
            <ac:spMk id="5" creationId="{2C4516AB-8E24-4AC2-A694-027AAAB3155A}"/>
          </ac:spMkLst>
        </pc:spChg>
        <pc:spChg chg="add mod">
          <ac:chgData name="Marta" userId="eac6eb22-5f14-46b4-a4ea-a86e6e8c4acc" providerId="ADAL" clId="{6A11B075-55F7-4093-928F-661E86CC41D9}" dt="2021-12-07T15:32:28.664" v="1026" actId="255"/>
          <ac:spMkLst>
            <pc:docMk/>
            <pc:sldMk cId="2545719771" sldId="758"/>
            <ac:spMk id="8" creationId="{AF806B54-71B7-49E8-BAB6-21E067B417B7}"/>
          </ac:spMkLst>
        </pc:spChg>
        <pc:spChg chg="mod">
          <ac:chgData name="Marta" userId="eac6eb22-5f14-46b4-a4ea-a86e6e8c4acc" providerId="ADAL" clId="{6A11B075-55F7-4093-928F-661E86CC41D9}" dt="2021-12-06T15:31:15.338" v="645"/>
          <ac:spMkLst>
            <pc:docMk/>
            <pc:sldMk cId="2545719771" sldId="758"/>
            <ac:spMk id="10" creationId="{1E23D50A-ACC5-4114-A58D-AE375077ED02}"/>
          </ac:spMkLst>
        </pc:spChg>
        <pc:spChg chg="add mod">
          <ac:chgData name="Marta" userId="eac6eb22-5f14-46b4-a4ea-a86e6e8c4acc" providerId="ADAL" clId="{6A11B075-55F7-4093-928F-661E86CC41D9}" dt="2021-12-07T15:32:22.566" v="1025" actId="255"/>
          <ac:spMkLst>
            <pc:docMk/>
            <pc:sldMk cId="2545719771" sldId="758"/>
            <ac:spMk id="14" creationId="{6DAF72CE-7909-4928-A840-D611A64A151F}"/>
          </ac:spMkLst>
        </pc:spChg>
        <pc:spChg chg="add mod">
          <ac:chgData name="Marta" userId="eac6eb22-5f14-46b4-a4ea-a86e6e8c4acc" providerId="ADAL" clId="{6A11B075-55F7-4093-928F-661E86CC41D9}" dt="2021-12-07T16:02:43.871" v="1077" actId="255"/>
          <ac:spMkLst>
            <pc:docMk/>
            <pc:sldMk cId="2545719771" sldId="758"/>
            <ac:spMk id="23" creationId="{7A52CE67-EE8A-4CAF-BB7D-9AEA9A9219CA}"/>
          </ac:spMkLst>
        </pc:spChg>
        <pc:spChg chg="add mod">
          <ac:chgData name="Marta" userId="eac6eb22-5f14-46b4-a4ea-a86e6e8c4acc" providerId="ADAL" clId="{6A11B075-55F7-4093-928F-661E86CC41D9}" dt="2021-12-07T16:02:48.455" v="1078" actId="255"/>
          <ac:spMkLst>
            <pc:docMk/>
            <pc:sldMk cId="2545719771" sldId="758"/>
            <ac:spMk id="25" creationId="{C919A2A2-B677-437C-A977-1C95C7F674F4}"/>
          </ac:spMkLst>
        </pc:spChg>
        <pc:grpChg chg="add del mod">
          <ac:chgData name="Marta" userId="eac6eb22-5f14-46b4-a4ea-a86e6e8c4acc" providerId="ADAL" clId="{6A11B075-55F7-4093-928F-661E86CC41D9}" dt="2021-12-07T16:02:23.330" v="1072" actId="478"/>
          <ac:grpSpMkLst>
            <pc:docMk/>
            <pc:sldMk cId="2545719771" sldId="758"/>
            <ac:grpSpMk id="19" creationId="{9CF8B616-48A4-4377-AB3E-4751CE687EDE}"/>
          </ac:grpSpMkLst>
        </pc:grpChg>
        <pc:grpChg chg="add mod">
          <ac:chgData name="Marta" userId="eac6eb22-5f14-46b4-a4ea-a86e6e8c4acc" providerId="ADAL" clId="{6A11B075-55F7-4093-928F-661E86CC41D9}" dt="2021-12-07T16:02:39.594" v="1076" actId="1076"/>
          <ac:grpSpMkLst>
            <pc:docMk/>
            <pc:sldMk cId="2545719771" sldId="758"/>
            <ac:grpSpMk id="32" creationId="{6EEE6A49-3D1F-442A-B275-11987EB26FB2}"/>
          </ac:grpSpMkLst>
        </pc:grpChg>
        <pc:picChg chg="del">
          <ac:chgData name="Marta" userId="eac6eb22-5f14-46b4-a4ea-a86e6e8c4acc" providerId="ADAL" clId="{6A11B075-55F7-4093-928F-661E86CC41D9}" dt="2021-11-11T13:43:31.407" v="198" actId="478"/>
          <ac:picMkLst>
            <pc:docMk/>
            <pc:sldMk cId="2545719771" sldId="758"/>
            <ac:picMk id="3" creationId="{49E2599A-1CF7-48B1-9A9D-C5F15A4B5A6F}"/>
          </ac:picMkLst>
        </pc:picChg>
        <pc:picChg chg="add mod">
          <ac:chgData name="Marta" userId="eac6eb22-5f14-46b4-a4ea-a86e6e8c4acc" providerId="ADAL" clId="{6A11B075-55F7-4093-928F-661E86CC41D9}" dt="2021-12-07T15:32:05.912" v="1022" actId="164"/>
          <ac:picMkLst>
            <pc:docMk/>
            <pc:sldMk cId="2545719771" sldId="758"/>
            <ac:picMk id="3" creationId="{67EBCE09-DCCF-45BC-8AF7-945BBF03FB47}"/>
          </ac:picMkLst>
        </pc:picChg>
        <pc:picChg chg="add del mod">
          <ac:chgData name="Marta" userId="eac6eb22-5f14-46b4-a4ea-a86e6e8c4acc" providerId="ADAL" clId="{6A11B075-55F7-4093-928F-661E86CC41D9}" dt="2021-12-07T15:31:35.936" v="1016" actId="478"/>
          <ac:picMkLst>
            <pc:docMk/>
            <pc:sldMk cId="2545719771" sldId="758"/>
            <ac:picMk id="4" creationId="{8A686997-9FDB-4F30-A1D1-0B54B82B1B37}"/>
          </ac:picMkLst>
        </pc:picChg>
        <pc:picChg chg="mod">
          <ac:chgData name="Marta" userId="eac6eb22-5f14-46b4-a4ea-a86e6e8c4acc" providerId="ADAL" clId="{6A11B075-55F7-4093-928F-661E86CC41D9}" dt="2021-12-07T16:02:53.133" v="1079" actId="1076"/>
          <ac:picMkLst>
            <pc:docMk/>
            <pc:sldMk cId="2545719771" sldId="758"/>
            <ac:picMk id="6" creationId="{AB630979-6823-4703-A346-192B8C3220AF}"/>
          </ac:picMkLst>
        </pc:picChg>
        <pc:picChg chg="add mod">
          <ac:chgData name="Marta" userId="eac6eb22-5f14-46b4-a4ea-a86e6e8c4acc" providerId="ADAL" clId="{6A11B075-55F7-4093-928F-661E86CC41D9}" dt="2021-12-07T15:32:05.912" v="1022" actId="164"/>
          <ac:picMkLst>
            <pc:docMk/>
            <pc:sldMk cId="2545719771" sldId="758"/>
            <ac:picMk id="12" creationId="{578D61B2-A97A-4F1F-A2B8-6E14D44F1100}"/>
          </ac:picMkLst>
        </pc:picChg>
        <pc:picChg chg="add mod">
          <ac:chgData name="Marta" userId="eac6eb22-5f14-46b4-a4ea-a86e6e8c4acc" providerId="ADAL" clId="{6A11B075-55F7-4093-928F-661E86CC41D9}" dt="2021-12-07T15:32:05.912" v="1022" actId="164"/>
          <ac:picMkLst>
            <pc:docMk/>
            <pc:sldMk cId="2545719771" sldId="758"/>
            <ac:picMk id="16" creationId="{5382DA54-B2F4-433E-8BB7-65E64EEC2F86}"/>
          </ac:picMkLst>
        </pc:picChg>
        <pc:picChg chg="add mod">
          <ac:chgData name="Marta" userId="eac6eb22-5f14-46b4-a4ea-a86e6e8c4acc" providerId="ADAL" clId="{6A11B075-55F7-4093-928F-661E86CC41D9}" dt="2021-12-07T15:32:05.912" v="1022" actId="164"/>
          <ac:picMkLst>
            <pc:docMk/>
            <pc:sldMk cId="2545719771" sldId="758"/>
            <ac:picMk id="18" creationId="{16A95D8A-230C-4CF9-BE0C-55D2F99347FA}"/>
          </ac:picMkLst>
        </pc:picChg>
        <pc:picChg chg="add mod">
          <ac:chgData name="Marta" userId="eac6eb22-5f14-46b4-a4ea-a86e6e8c4acc" providerId="ADAL" clId="{6A11B075-55F7-4093-928F-661E86CC41D9}" dt="2021-12-07T16:02:29.535" v="1074" actId="164"/>
          <ac:picMkLst>
            <pc:docMk/>
            <pc:sldMk cId="2545719771" sldId="758"/>
            <ac:picMk id="21" creationId="{DD5AC182-DA9D-40AE-A4CF-9EA8C74D59FF}"/>
          </ac:picMkLst>
        </pc:picChg>
        <pc:picChg chg="add mod">
          <ac:chgData name="Marta" userId="eac6eb22-5f14-46b4-a4ea-a86e6e8c4acc" providerId="ADAL" clId="{6A11B075-55F7-4093-928F-661E86CC41D9}" dt="2021-12-07T16:02:29.535" v="1074" actId="164"/>
          <ac:picMkLst>
            <pc:docMk/>
            <pc:sldMk cId="2545719771" sldId="758"/>
            <ac:picMk id="27" creationId="{58C0027B-76C5-4F69-8DD6-3E7A1BC4EA25}"/>
          </ac:picMkLst>
        </pc:picChg>
        <pc:picChg chg="add mod">
          <ac:chgData name="Marta" userId="eac6eb22-5f14-46b4-a4ea-a86e6e8c4acc" providerId="ADAL" clId="{6A11B075-55F7-4093-928F-661E86CC41D9}" dt="2021-12-07T16:02:29.535" v="1074" actId="164"/>
          <ac:picMkLst>
            <pc:docMk/>
            <pc:sldMk cId="2545719771" sldId="758"/>
            <ac:picMk id="29" creationId="{04C9D4DE-4894-4E07-B604-2F4F107E2163}"/>
          </ac:picMkLst>
        </pc:picChg>
        <pc:picChg chg="add mod">
          <ac:chgData name="Marta" userId="eac6eb22-5f14-46b4-a4ea-a86e6e8c4acc" providerId="ADAL" clId="{6A11B075-55F7-4093-928F-661E86CC41D9}" dt="2021-12-07T16:02:29.535" v="1074" actId="164"/>
          <ac:picMkLst>
            <pc:docMk/>
            <pc:sldMk cId="2545719771" sldId="758"/>
            <ac:picMk id="31" creationId="{16E897C5-AB89-471E-AEEF-AB2516B2BF06}"/>
          </ac:picMkLst>
        </pc:picChg>
      </pc:sldChg>
      <pc:sldChg chg="addSp delSp modSp mod">
        <pc:chgData name="Marta" userId="eac6eb22-5f14-46b4-a4ea-a86e6e8c4acc" providerId="ADAL" clId="{6A11B075-55F7-4093-928F-661E86CC41D9}" dt="2021-12-06T15:32:27.869" v="691" actId="20577"/>
        <pc:sldMkLst>
          <pc:docMk/>
          <pc:sldMk cId="2831553909" sldId="759"/>
        </pc:sldMkLst>
        <pc:spChg chg="mod">
          <ac:chgData name="Marta" userId="eac6eb22-5f14-46b4-a4ea-a86e6e8c4acc" providerId="ADAL" clId="{6A11B075-55F7-4093-928F-661E86CC41D9}" dt="2021-12-06T15:32:27.869" v="691" actId="20577"/>
          <ac:spMkLst>
            <pc:docMk/>
            <pc:sldMk cId="2831553909" sldId="759"/>
            <ac:spMk id="11" creationId="{93918034-9B9D-4596-85F0-9F9E81E42410}"/>
          </ac:spMkLst>
        </pc:spChg>
        <pc:grpChg chg="add mod">
          <ac:chgData name="Marta" userId="eac6eb22-5f14-46b4-a4ea-a86e6e8c4acc" providerId="ADAL" clId="{6A11B075-55F7-4093-928F-661E86CC41D9}" dt="2021-12-06T15:30:00.287" v="643" actId="1076"/>
          <ac:grpSpMkLst>
            <pc:docMk/>
            <pc:sldMk cId="2831553909" sldId="759"/>
            <ac:grpSpMk id="8" creationId="{F438350F-1641-4B77-9B57-55FFED062487}"/>
          </ac:grpSpMkLst>
        </pc:grpChg>
        <pc:picChg chg="mod">
          <ac:chgData name="Marta" userId="eac6eb22-5f14-46b4-a4ea-a86e6e8c4acc" providerId="ADAL" clId="{6A11B075-55F7-4093-928F-661E86CC41D9}" dt="2021-12-06T15:30:00.287" v="643" actId="1076"/>
          <ac:picMkLst>
            <pc:docMk/>
            <pc:sldMk cId="2831553909" sldId="759"/>
            <ac:picMk id="9" creationId="{D11346AF-E78E-4AE3-AABF-8F7D496AA5D1}"/>
          </ac:picMkLst>
        </pc:picChg>
        <pc:picChg chg="del">
          <ac:chgData name="Marta" userId="eac6eb22-5f14-46b4-a4ea-a86e6e8c4acc" providerId="ADAL" clId="{6A11B075-55F7-4093-928F-661E86CC41D9}" dt="2021-12-06T15:29:44.761" v="637" actId="478"/>
          <ac:picMkLst>
            <pc:docMk/>
            <pc:sldMk cId="2831553909" sldId="759"/>
            <ac:picMk id="10" creationId="{EF7ADB1E-0A68-432D-96BE-1CF4A71FF290}"/>
          </ac:picMkLst>
        </pc:picChg>
        <pc:picChg chg="mod">
          <ac:chgData name="Marta" userId="eac6eb22-5f14-46b4-a4ea-a86e6e8c4acc" providerId="ADAL" clId="{6A11B075-55F7-4093-928F-661E86CC41D9}" dt="2021-12-06T15:30:00.287" v="643" actId="1076"/>
          <ac:picMkLst>
            <pc:docMk/>
            <pc:sldMk cId="2831553909" sldId="759"/>
            <ac:picMk id="12" creationId="{37D7F50C-D750-4534-BF64-4CB246FDD1C0}"/>
          </ac:picMkLst>
        </pc:picChg>
        <pc:picChg chg="mod">
          <ac:chgData name="Marta" userId="eac6eb22-5f14-46b4-a4ea-a86e6e8c4acc" providerId="ADAL" clId="{6A11B075-55F7-4093-928F-661E86CC41D9}" dt="2021-12-06T15:30:00.287" v="643" actId="1076"/>
          <ac:picMkLst>
            <pc:docMk/>
            <pc:sldMk cId="2831553909" sldId="759"/>
            <ac:picMk id="13" creationId="{01F70CDE-6B12-4426-813B-F1A2ACA80876}"/>
          </ac:picMkLst>
        </pc:picChg>
        <pc:picChg chg="mod">
          <ac:chgData name="Marta" userId="eac6eb22-5f14-46b4-a4ea-a86e6e8c4acc" providerId="ADAL" clId="{6A11B075-55F7-4093-928F-661E86CC41D9}" dt="2021-12-06T15:30:00.287" v="643" actId="1076"/>
          <ac:picMkLst>
            <pc:docMk/>
            <pc:sldMk cId="2831553909" sldId="759"/>
            <ac:picMk id="14" creationId="{9FD46619-36BC-49AD-9714-82831C59435E}"/>
          </ac:picMkLst>
        </pc:picChg>
        <pc:picChg chg="mod">
          <ac:chgData name="Marta" userId="eac6eb22-5f14-46b4-a4ea-a86e6e8c4acc" providerId="ADAL" clId="{6A11B075-55F7-4093-928F-661E86CC41D9}" dt="2021-12-06T15:30:00.287" v="643" actId="1076"/>
          <ac:picMkLst>
            <pc:docMk/>
            <pc:sldMk cId="2831553909" sldId="759"/>
            <ac:picMk id="15" creationId="{0F513A17-C87E-442E-AE35-A789BD6CD053}"/>
          </ac:picMkLst>
        </pc:picChg>
        <pc:picChg chg="mod">
          <ac:chgData name="Marta" userId="eac6eb22-5f14-46b4-a4ea-a86e6e8c4acc" providerId="ADAL" clId="{6A11B075-55F7-4093-928F-661E86CC41D9}" dt="2021-12-06T15:30:00.287" v="643" actId="1076"/>
          <ac:picMkLst>
            <pc:docMk/>
            <pc:sldMk cId="2831553909" sldId="759"/>
            <ac:picMk id="16" creationId="{2504ED78-72DF-49A8-B1FA-D62238191EAD}"/>
          </ac:picMkLst>
        </pc:picChg>
        <pc:picChg chg="mod">
          <ac:chgData name="Marta" userId="eac6eb22-5f14-46b4-a4ea-a86e6e8c4acc" providerId="ADAL" clId="{6A11B075-55F7-4093-928F-661E86CC41D9}" dt="2021-12-06T15:30:00.287" v="643" actId="1076"/>
          <ac:picMkLst>
            <pc:docMk/>
            <pc:sldMk cId="2831553909" sldId="759"/>
            <ac:picMk id="17" creationId="{C38113EE-3FF0-4301-9314-CA43339B268C}"/>
          </ac:picMkLst>
        </pc:picChg>
        <pc:picChg chg="mod">
          <ac:chgData name="Marta" userId="eac6eb22-5f14-46b4-a4ea-a86e6e8c4acc" providerId="ADAL" clId="{6A11B075-55F7-4093-928F-661E86CC41D9}" dt="2021-12-06T15:30:00.287" v="643" actId="1076"/>
          <ac:picMkLst>
            <pc:docMk/>
            <pc:sldMk cId="2831553909" sldId="759"/>
            <ac:picMk id="18" creationId="{2392E44B-9FDE-4A83-B275-AF2BD8FB132E}"/>
          </ac:picMkLst>
        </pc:picChg>
        <pc:picChg chg="mod">
          <ac:chgData name="Marta" userId="eac6eb22-5f14-46b4-a4ea-a86e6e8c4acc" providerId="ADAL" clId="{6A11B075-55F7-4093-928F-661E86CC41D9}" dt="2021-12-06T15:30:00.287" v="643" actId="1076"/>
          <ac:picMkLst>
            <pc:docMk/>
            <pc:sldMk cId="2831553909" sldId="759"/>
            <ac:picMk id="19" creationId="{432378B7-986C-4BEF-A731-897B468A4734}"/>
          </ac:picMkLst>
        </pc:picChg>
      </pc:sldChg>
      <pc:sldChg chg="modSp mod">
        <pc:chgData name="Marta" userId="eac6eb22-5f14-46b4-a4ea-a86e6e8c4acc" providerId="ADAL" clId="{6A11B075-55F7-4093-928F-661E86CC41D9}" dt="2021-12-07T12:00:53.616" v="850"/>
        <pc:sldMkLst>
          <pc:docMk/>
          <pc:sldMk cId="3888553813" sldId="879"/>
        </pc:sldMkLst>
        <pc:spChg chg="mod">
          <ac:chgData name="Marta" userId="eac6eb22-5f14-46b4-a4ea-a86e6e8c4acc" providerId="ADAL" clId="{6A11B075-55F7-4093-928F-661E86CC41D9}" dt="2021-12-07T12:00:53.616" v="850"/>
          <ac:spMkLst>
            <pc:docMk/>
            <pc:sldMk cId="3888553813" sldId="879"/>
            <ac:spMk id="2" creationId="{91383D11-DEC4-4BFF-88BB-8FB2206CEB37}"/>
          </ac:spMkLst>
        </pc:spChg>
      </pc:sldChg>
      <pc:sldChg chg="modSp mod">
        <pc:chgData name="Marta" userId="eac6eb22-5f14-46b4-a4ea-a86e6e8c4acc" providerId="ADAL" clId="{6A11B075-55F7-4093-928F-661E86CC41D9}" dt="2021-11-11T13:44:39.918" v="211" actId="20577"/>
        <pc:sldMkLst>
          <pc:docMk/>
          <pc:sldMk cId="2237924450" sldId="895"/>
        </pc:sldMkLst>
        <pc:spChg chg="mod">
          <ac:chgData name="Marta" userId="eac6eb22-5f14-46b4-a4ea-a86e6e8c4acc" providerId="ADAL" clId="{6A11B075-55F7-4093-928F-661E86CC41D9}" dt="2021-11-11T13:44:39.918" v="211" actId="20577"/>
          <ac:spMkLst>
            <pc:docMk/>
            <pc:sldMk cId="2237924450" sldId="895"/>
            <ac:spMk id="8" creationId="{FB4EB544-78AD-4A22-A560-DDE5B1C53C69}"/>
          </ac:spMkLst>
        </pc:spChg>
      </pc:sldChg>
      <pc:sldChg chg="modSp mod">
        <pc:chgData name="Marta" userId="eac6eb22-5f14-46b4-a4ea-a86e6e8c4acc" providerId="ADAL" clId="{6A11B075-55F7-4093-928F-661E86CC41D9}" dt="2021-12-06T15:37:35.179" v="715" actId="20577"/>
        <pc:sldMkLst>
          <pc:docMk/>
          <pc:sldMk cId="666012649" sldId="897"/>
        </pc:sldMkLst>
        <pc:spChg chg="mod">
          <ac:chgData name="Marta" userId="eac6eb22-5f14-46b4-a4ea-a86e6e8c4acc" providerId="ADAL" clId="{6A11B075-55F7-4093-928F-661E86CC41D9}" dt="2021-12-06T15:37:35.179" v="715" actId="20577"/>
          <ac:spMkLst>
            <pc:docMk/>
            <pc:sldMk cId="666012649" sldId="897"/>
            <ac:spMk id="5" creationId="{DB832933-DA47-427D-A761-B418DA6BFB6A}"/>
          </ac:spMkLst>
        </pc:spChg>
      </pc:sldChg>
      <pc:sldChg chg="addSp delSp modSp mod">
        <pc:chgData name="Marta" userId="eac6eb22-5f14-46b4-a4ea-a86e6e8c4acc" providerId="ADAL" clId="{6A11B075-55F7-4093-928F-661E86CC41D9}" dt="2021-12-07T12:01:51.569" v="852" actId="22"/>
        <pc:sldMkLst>
          <pc:docMk/>
          <pc:sldMk cId="4038287201" sldId="898"/>
        </pc:sldMkLst>
        <pc:spChg chg="add del">
          <ac:chgData name="Marta" userId="eac6eb22-5f14-46b4-a4ea-a86e6e8c4acc" providerId="ADAL" clId="{6A11B075-55F7-4093-928F-661E86CC41D9}" dt="2021-12-07T12:01:51.569" v="852" actId="22"/>
          <ac:spMkLst>
            <pc:docMk/>
            <pc:sldMk cId="4038287201" sldId="898"/>
            <ac:spMk id="9" creationId="{C1BD6CCE-0F80-48B3-9321-91B729520A2B}"/>
          </ac:spMkLst>
        </pc:spChg>
        <pc:spChg chg="mod">
          <ac:chgData name="Marta" userId="eac6eb22-5f14-46b4-a4ea-a86e6e8c4acc" providerId="ADAL" clId="{6A11B075-55F7-4093-928F-661E86CC41D9}" dt="2021-11-11T13:57:04.343" v="416" actId="14100"/>
          <ac:spMkLst>
            <pc:docMk/>
            <pc:sldMk cId="4038287201" sldId="898"/>
            <ac:spMk id="10" creationId="{66421E13-941D-487E-9F8E-DCFA3FE9C646}"/>
          </ac:spMkLst>
        </pc:spChg>
      </pc:sldChg>
      <pc:sldChg chg="delSp modSp mod">
        <pc:chgData name="Marta" userId="eac6eb22-5f14-46b4-a4ea-a86e6e8c4acc" providerId="ADAL" clId="{6A11B075-55F7-4093-928F-661E86CC41D9}" dt="2021-12-06T15:31:39.749" v="646"/>
        <pc:sldMkLst>
          <pc:docMk/>
          <pc:sldMk cId="2083658885" sldId="900"/>
        </pc:sldMkLst>
        <pc:spChg chg="mod">
          <ac:chgData name="Marta" userId="eac6eb22-5f14-46b4-a4ea-a86e6e8c4acc" providerId="ADAL" clId="{6A11B075-55F7-4093-928F-661E86CC41D9}" dt="2021-11-11T13:55:39.894" v="403" actId="14100"/>
          <ac:spMkLst>
            <pc:docMk/>
            <pc:sldMk cId="2083658885" sldId="900"/>
            <ac:spMk id="2" creationId="{F49F4E2B-EEB0-4736-A001-E9CD8947E750}"/>
          </ac:spMkLst>
        </pc:spChg>
        <pc:spChg chg="mod">
          <ac:chgData name="Marta" userId="eac6eb22-5f14-46b4-a4ea-a86e6e8c4acc" providerId="ADAL" clId="{6A11B075-55F7-4093-928F-661E86CC41D9}" dt="2021-12-06T15:31:39.749" v="646"/>
          <ac:spMkLst>
            <pc:docMk/>
            <pc:sldMk cId="2083658885" sldId="900"/>
            <ac:spMk id="6" creationId="{00000000-0000-0000-0000-000000000000}"/>
          </ac:spMkLst>
        </pc:spChg>
        <pc:picChg chg="del mod">
          <ac:chgData name="Marta" userId="eac6eb22-5f14-46b4-a4ea-a86e6e8c4acc" providerId="ADAL" clId="{6A11B075-55F7-4093-928F-661E86CC41D9}" dt="2021-11-11T13:49:03.793" v="323" actId="21"/>
          <ac:picMkLst>
            <pc:docMk/>
            <pc:sldMk cId="2083658885" sldId="900"/>
            <ac:picMk id="3076" creationId="{9A236371-ED4A-4695-B55B-02EF20E85E05}"/>
          </ac:picMkLst>
        </pc:picChg>
      </pc:sldChg>
      <pc:sldChg chg="addSp delSp modSp mod">
        <pc:chgData name="Marta" userId="eac6eb22-5f14-46b4-a4ea-a86e6e8c4acc" providerId="ADAL" clId="{6A11B075-55F7-4093-928F-661E86CC41D9}" dt="2021-12-06T16:47:09.686" v="849" actId="6549"/>
        <pc:sldMkLst>
          <pc:docMk/>
          <pc:sldMk cId="644561616" sldId="901"/>
        </pc:sldMkLst>
        <pc:spChg chg="mod">
          <ac:chgData name="Marta" userId="eac6eb22-5f14-46b4-a4ea-a86e6e8c4acc" providerId="ADAL" clId="{6A11B075-55F7-4093-928F-661E86CC41D9}" dt="2021-12-06T16:47:09.686" v="849" actId="6549"/>
          <ac:spMkLst>
            <pc:docMk/>
            <pc:sldMk cId="644561616" sldId="901"/>
            <ac:spMk id="2" creationId="{F49F4E2B-EEB0-4736-A001-E9CD8947E750}"/>
          </ac:spMkLst>
        </pc:spChg>
        <pc:spChg chg="mod">
          <ac:chgData name="Marta" userId="eac6eb22-5f14-46b4-a4ea-a86e6e8c4acc" providerId="ADAL" clId="{6A11B075-55F7-4093-928F-661E86CC41D9}" dt="2021-12-06T15:31:44.727" v="647"/>
          <ac:spMkLst>
            <pc:docMk/>
            <pc:sldMk cId="644561616" sldId="901"/>
            <ac:spMk id="6" creationId="{00000000-0000-0000-0000-000000000000}"/>
          </ac:spMkLst>
        </pc:spChg>
        <pc:spChg chg="add del">
          <ac:chgData name="Marta" userId="eac6eb22-5f14-46b4-a4ea-a86e6e8c4acc" providerId="ADAL" clId="{6A11B075-55F7-4093-928F-661E86CC41D9}" dt="2021-12-06T16:42:46.982" v="725" actId="22"/>
          <ac:spMkLst>
            <pc:docMk/>
            <pc:sldMk cId="644561616" sldId="901"/>
            <ac:spMk id="9" creationId="{338AEF8A-C6A1-4AAA-A720-08D8E3269E69}"/>
          </ac:spMkLst>
        </pc:spChg>
        <pc:picChg chg="add mod">
          <ac:chgData name="Marta" userId="eac6eb22-5f14-46b4-a4ea-a86e6e8c4acc" providerId="ADAL" clId="{6A11B075-55F7-4093-928F-661E86CC41D9}" dt="2021-12-06T16:43:10.613" v="737" actId="1076"/>
          <ac:picMkLst>
            <pc:docMk/>
            <pc:sldMk cId="644561616" sldId="901"/>
            <ac:picMk id="5" creationId="{A7CE0624-DE4C-4238-8618-DC619B9FF7AB}"/>
          </ac:picMkLst>
        </pc:picChg>
      </pc:sldChg>
      <pc:sldChg chg="add del modNotes">
        <pc:chgData name="Marta" userId="eac6eb22-5f14-46b4-a4ea-a86e6e8c4acc" providerId="ADAL" clId="{6A11B075-55F7-4093-928F-661E86CC41D9}" dt="2021-12-06T13:49:54.799" v="612" actId="27636"/>
        <pc:sldMkLst>
          <pc:docMk/>
          <pc:sldMk cId="0" sldId="902"/>
        </pc:sldMkLst>
      </pc:sldChg>
      <pc:sldChg chg="del">
        <pc:chgData name="Marta" userId="eac6eb22-5f14-46b4-a4ea-a86e6e8c4acc" providerId="ADAL" clId="{6A11B075-55F7-4093-928F-661E86CC41D9}" dt="2021-11-11T13:44:20.713" v="201" actId="47"/>
        <pc:sldMkLst>
          <pc:docMk/>
          <pc:sldMk cId="194278650" sldId="902"/>
        </pc:sldMkLst>
      </pc:sldChg>
      <pc:sldChg chg="modSp add del mod modNotes">
        <pc:chgData name="Marta" userId="eac6eb22-5f14-46b4-a4ea-a86e6e8c4acc" providerId="ADAL" clId="{6A11B075-55F7-4093-928F-661E86CC41D9}" dt="2021-12-06T13:48:56.104" v="578" actId="47"/>
        <pc:sldMkLst>
          <pc:docMk/>
          <pc:sldMk cId="3434878444" sldId="902"/>
        </pc:sldMkLst>
        <pc:spChg chg="mod">
          <ac:chgData name="Marta" userId="eac6eb22-5f14-46b4-a4ea-a86e6e8c4acc" providerId="ADAL" clId="{6A11B075-55F7-4093-928F-661E86CC41D9}" dt="2021-12-06T13:45:28.103" v="541" actId="14100"/>
          <ac:spMkLst>
            <pc:docMk/>
            <pc:sldMk cId="3434878444" sldId="902"/>
            <ac:spMk id="7"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8"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9"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0"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1"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2"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3" creationId="{00000000-0000-0000-0000-000000000000}"/>
          </ac:spMkLst>
        </pc:spChg>
        <pc:spChg chg="mod">
          <ac:chgData name="Marta" userId="eac6eb22-5f14-46b4-a4ea-a86e6e8c4acc" providerId="ADAL" clId="{6A11B075-55F7-4093-928F-661E86CC41D9}" dt="2021-12-06T13:45:36.534" v="543" actId="1076"/>
          <ac:spMkLst>
            <pc:docMk/>
            <pc:sldMk cId="3434878444" sldId="902"/>
            <ac:spMk id="25" creationId="{74B3F4F6-C522-4657-B889-54BC4C29205E}"/>
          </ac:spMkLst>
        </pc:spChg>
      </pc:sldChg>
      <pc:sldChg chg="add del modNotes">
        <pc:chgData name="Marta" userId="eac6eb22-5f14-46b4-a4ea-a86e6e8c4acc" providerId="ADAL" clId="{6A11B075-55F7-4093-928F-661E86CC41D9}" dt="2021-12-06T13:49:54.809" v="613" actId="27636"/>
        <pc:sldMkLst>
          <pc:docMk/>
          <pc:sldMk cId="0" sldId="903"/>
        </pc:sldMkLst>
      </pc:sldChg>
      <pc:sldChg chg="add del modNotes">
        <pc:chgData name="Marta" userId="eac6eb22-5f14-46b4-a4ea-a86e6e8c4acc" providerId="ADAL" clId="{6A11B075-55F7-4093-928F-661E86CC41D9}" dt="2021-12-06T13:48:56.104" v="578" actId="47"/>
        <pc:sldMkLst>
          <pc:docMk/>
          <pc:sldMk cId="2144952297" sldId="903"/>
        </pc:sldMkLst>
      </pc:sldChg>
      <pc:sldChg chg="del">
        <pc:chgData name="Marta" userId="eac6eb22-5f14-46b4-a4ea-a86e6e8c4acc" providerId="ADAL" clId="{6A11B075-55F7-4093-928F-661E86CC41D9}" dt="2021-11-11T13:44:21.311" v="202" actId="47"/>
        <pc:sldMkLst>
          <pc:docMk/>
          <pc:sldMk cId="4016256877" sldId="903"/>
        </pc:sldMkLst>
      </pc:sldChg>
      <pc:sldChg chg="add del modNotes">
        <pc:chgData name="Marta" userId="eac6eb22-5f14-46b4-a4ea-a86e6e8c4acc" providerId="ADAL" clId="{6A11B075-55F7-4093-928F-661E86CC41D9}" dt="2021-12-06T13:49:54.824" v="614" actId="27636"/>
        <pc:sldMkLst>
          <pc:docMk/>
          <pc:sldMk cId="0" sldId="904"/>
        </pc:sldMkLst>
      </pc:sldChg>
      <pc:sldChg chg="add del modNotes">
        <pc:chgData name="Marta" userId="eac6eb22-5f14-46b4-a4ea-a86e6e8c4acc" providerId="ADAL" clId="{6A11B075-55F7-4093-928F-661E86CC41D9}" dt="2021-12-06T13:48:56.104" v="578" actId="47"/>
        <pc:sldMkLst>
          <pc:docMk/>
          <pc:sldMk cId="1825476222" sldId="904"/>
        </pc:sldMkLst>
      </pc:sldChg>
      <pc:sldChg chg="del">
        <pc:chgData name="Marta" userId="eac6eb22-5f14-46b4-a4ea-a86e6e8c4acc" providerId="ADAL" clId="{6A11B075-55F7-4093-928F-661E86CC41D9}" dt="2021-11-11T13:44:22.013" v="203" actId="47"/>
        <pc:sldMkLst>
          <pc:docMk/>
          <pc:sldMk cId="3382726431" sldId="904"/>
        </pc:sldMkLst>
      </pc:sldChg>
      <pc:sldChg chg="add del modNotes">
        <pc:chgData name="Marta" userId="eac6eb22-5f14-46b4-a4ea-a86e6e8c4acc" providerId="ADAL" clId="{6A11B075-55F7-4093-928F-661E86CC41D9}" dt="2021-12-06T13:49:54.835" v="615" actId="27636"/>
        <pc:sldMkLst>
          <pc:docMk/>
          <pc:sldMk cId="0" sldId="905"/>
        </pc:sldMkLst>
      </pc:sldChg>
      <pc:sldChg chg="add del modNotes">
        <pc:chgData name="Marta" userId="eac6eb22-5f14-46b4-a4ea-a86e6e8c4acc" providerId="ADAL" clId="{6A11B075-55F7-4093-928F-661E86CC41D9}" dt="2021-12-06T13:48:56.104" v="578" actId="47"/>
        <pc:sldMkLst>
          <pc:docMk/>
          <pc:sldMk cId="963917617" sldId="905"/>
        </pc:sldMkLst>
      </pc:sldChg>
      <pc:sldChg chg="del">
        <pc:chgData name="Marta" userId="eac6eb22-5f14-46b4-a4ea-a86e6e8c4acc" providerId="ADAL" clId="{6A11B075-55F7-4093-928F-661E86CC41D9}" dt="2021-11-11T13:44:22.766" v="204" actId="47"/>
        <pc:sldMkLst>
          <pc:docMk/>
          <pc:sldMk cId="3129449252" sldId="905"/>
        </pc:sldMkLst>
      </pc:sldChg>
      <pc:sldChg chg="add del modNotes">
        <pc:chgData name="Marta" userId="eac6eb22-5f14-46b4-a4ea-a86e6e8c4acc" providerId="ADAL" clId="{6A11B075-55F7-4093-928F-661E86CC41D9}" dt="2021-12-06T13:48:56.104" v="578" actId="47"/>
        <pc:sldMkLst>
          <pc:docMk/>
          <pc:sldMk cId="1083733181" sldId="906"/>
        </pc:sldMkLst>
      </pc:sldChg>
      <pc:sldChg chg="addSp delSp modSp add mod">
        <pc:chgData name="Marta" userId="eac6eb22-5f14-46b4-a4ea-a86e6e8c4acc" providerId="ADAL" clId="{6A11B075-55F7-4093-928F-661E86CC41D9}" dt="2021-12-06T16:47:02.908" v="846" actId="1076"/>
        <pc:sldMkLst>
          <pc:docMk/>
          <pc:sldMk cId="1324571119" sldId="906"/>
        </pc:sldMkLst>
        <pc:spChg chg="mod">
          <ac:chgData name="Marta" userId="eac6eb22-5f14-46b4-a4ea-a86e6e8c4acc" providerId="ADAL" clId="{6A11B075-55F7-4093-928F-661E86CC41D9}" dt="2021-12-06T16:46:51.874" v="845" actId="20577"/>
          <ac:spMkLst>
            <pc:docMk/>
            <pc:sldMk cId="1324571119" sldId="906"/>
            <ac:spMk id="2" creationId="{F49F4E2B-EEB0-4736-A001-E9CD8947E750}"/>
          </ac:spMkLst>
        </pc:spChg>
        <pc:picChg chg="del">
          <ac:chgData name="Marta" userId="eac6eb22-5f14-46b4-a4ea-a86e6e8c4acc" providerId="ADAL" clId="{6A11B075-55F7-4093-928F-661E86CC41D9}" dt="2021-12-06T16:44:35.324" v="822" actId="478"/>
          <ac:picMkLst>
            <pc:docMk/>
            <pc:sldMk cId="1324571119" sldId="906"/>
            <ac:picMk id="5" creationId="{A7CE0624-DE4C-4238-8618-DC619B9FF7AB}"/>
          </ac:picMkLst>
        </pc:picChg>
        <pc:picChg chg="add mod">
          <ac:chgData name="Marta" userId="eac6eb22-5f14-46b4-a4ea-a86e6e8c4acc" providerId="ADAL" clId="{6A11B075-55F7-4093-928F-661E86CC41D9}" dt="2021-12-06T16:47:02.908" v="846" actId="1076"/>
          <ac:picMkLst>
            <pc:docMk/>
            <pc:sldMk cId="1324571119" sldId="906"/>
            <ac:picMk id="1026" creationId="{E019905E-A7DC-4FF8-B633-AD18D3200365}"/>
          </ac:picMkLst>
        </pc:picChg>
      </pc:sldChg>
      <pc:sldChg chg="del">
        <pc:chgData name="Marta" userId="eac6eb22-5f14-46b4-a4ea-a86e6e8c4acc" providerId="ADAL" clId="{6A11B075-55F7-4093-928F-661E86CC41D9}" dt="2021-11-11T13:44:23.521" v="205" actId="47"/>
        <pc:sldMkLst>
          <pc:docMk/>
          <pc:sldMk cId="2542102399" sldId="906"/>
        </pc:sldMkLst>
      </pc:sldChg>
      <pc:sldChg chg="del">
        <pc:chgData name="Marta" userId="eac6eb22-5f14-46b4-a4ea-a86e6e8c4acc" providerId="ADAL" clId="{6A11B075-55F7-4093-928F-661E86CC41D9}" dt="2021-11-11T13:44:24.146" v="206" actId="47"/>
        <pc:sldMkLst>
          <pc:docMk/>
          <pc:sldMk cId="72049789" sldId="907"/>
        </pc:sldMkLst>
      </pc:sldChg>
      <pc:sldChg chg="modSp add mod">
        <pc:chgData name="Marta" userId="eac6eb22-5f14-46b4-a4ea-a86e6e8c4acc" providerId="ADAL" clId="{6A11B075-55F7-4093-928F-661E86CC41D9}" dt="2021-12-07T12:06:43.502" v="896" actId="20577"/>
        <pc:sldMkLst>
          <pc:docMk/>
          <pc:sldMk cId="1249110522" sldId="907"/>
        </pc:sldMkLst>
        <pc:spChg chg="mod">
          <ac:chgData name="Marta" userId="eac6eb22-5f14-46b4-a4ea-a86e6e8c4acc" providerId="ADAL" clId="{6A11B075-55F7-4093-928F-661E86CC41D9}" dt="2021-12-07T12:06:43.502" v="896" actId="20577"/>
          <ac:spMkLst>
            <pc:docMk/>
            <pc:sldMk cId="1249110522" sldId="907"/>
            <ac:spMk id="2" creationId="{F49F4E2B-EEB0-4736-A001-E9CD8947E750}"/>
          </ac:spMkLst>
        </pc:spChg>
        <pc:spChg chg="mod">
          <ac:chgData name="Marta" userId="eac6eb22-5f14-46b4-a4ea-a86e6e8c4acc" providerId="ADAL" clId="{6A11B075-55F7-4093-928F-661E86CC41D9}" dt="2021-12-07T12:02:38.718" v="855" actId="27636"/>
          <ac:spMkLst>
            <pc:docMk/>
            <pc:sldMk cId="1249110522" sldId="907"/>
            <ac:spMk id="10" creationId="{66421E13-941D-487E-9F8E-DCFA3FE9C646}"/>
          </ac:spMkLst>
        </pc:spChg>
      </pc:sldChg>
      <pc:sldChg chg="add del modNotes">
        <pc:chgData name="Marta" userId="eac6eb22-5f14-46b4-a4ea-a86e6e8c4acc" providerId="ADAL" clId="{6A11B075-55F7-4093-928F-661E86CC41D9}" dt="2021-12-06T13:48:56.104" v="578" actId="47"/>
        <pc:sldMkLst>
          <pc:docMk/>
          <pc:sldMk cId="3731982910" sldId="907"/>
        </pc:sldMkLst>
      </pc:sldChg>
      <pc:sldChg chg="add del modNotes">
        <pc:chgData name="Marta" userId="eac6eb22-5f14-46b4-a4ea-a86e6e8c4acc" providerId="ADAL" clId="{6A11B075-55F7-4093-928F-661E86CC41D9}" dt="2021-12-06T13:48:56.104" v="578" actId="47"/>
        <pc:sldMkLst>
          <pc:docMk/>
          <pc:sldMk cId="2456567945" sldId="908"/>
        </pc:sldMkLst>
      </pc:sldChg>
      <pc:sldChg chg="del">
        <pc:chgData name="Marta" userId="eac6eb22-5f14-46b4-a4ea-a86e6e8c4acc" providerId="ADAL" clId="{6A11B075-55F7-4093-928F-661E86CC41D9}" dt="2021-11-11T13:44:24.675" v="207" actId="47"/>
        <pc:sldMkLst>
          <pc:docMk/>
          <pc:sldMk cId="3427466304" sldId="908"/>
        </pc:sldMkLst>
      </pc:sldChg>
      <pc:sldChg chg="modSp add del mod modNotes">
        <pc:chgData name="Marta" userId="eac6eb22-5f14-46b4-a4ea-a86e6e8c4acc" providerId="ADAL" clId="{6A11B075-55F7-4093-928F-661E86CC41D9}" dt="2021-12-06T13:48:56.104" v="578" actId="47"/>
        <pc:sldMkLst>
          <pc:docMk/>
          <pc:sldMk cId="1430645233" sldId="909"/>
        </pc:sldMkLst>
        <pc:spChg chg="mod">
          <ac:chgData name="Marta" userId="eac6eb22-5f14-46b4-a4ea-a86e6e8c4acc" providerId="ADAL" clId="{6A11B075-55F7-4093-928F-661E86CC41D9}" dt="2021-12-06T13:46:12.871" v="547" actId="14100"/>
          <ac:spMkLst>
            <pc:docMk/>
            <pc:sldMk cId="1430645233" sldId="909"/>
            <ac:spMk id="23" creationId="{00000000-0000-0000-0000-000000000000}"/>
          </ac:spMkLst>
        </pc:spChg>
        <pc:spChg chg="mod">
          <ac:chgData name="Marta" userId="eac6eb22-5f14-46b4-a4ea-a86e6e8c4acc" providerId="ADAL" clId="{6A11B075-55F7-4093-928F-661E86CC41D9}" dt="2021-12-06T13:46:03.722" v="545" actId="14100"/>
          <ac:spMkLst>
            <pc:docMk/>
            <pc:sldMk cId="1430645233" sldId="909"/>
            <ac:spMk id="25" creationId="{00000000-0000-0000-0000-000000000000}"/>
          </ac:spMkLst>
        </pc:spChg>
        <pc:spChg chg="mod">
          <ac:chgData name="Marta" userId="eac6eb22-5f14-46b4-a4ea-a86e6e8c4acc" providerId="ADAL" clId="{6A11B075-55F7-4093-928F-661E86CC41D9}" dt="2021-12-06T13:46:08.304" v="546" actId="14100"/>
          <ac:spMkLst>
            <pc:docMk/>
            <pc:sldMk cId="1430645233" sldId="909"/>
            <ac:spMk id="27" creationId="{00000000-0000-0000-0000-000000000000}"/>
          </ac:spMkLst>
        </pc:spChg>
        <pc:spChg chg="mod">
          <ac:chgData name="Marta" userId="eac6eb22-5f14-46b4-a4ea-a86e6e8c4acc" providerId="ADAL" clId="{6A11B075-55F7-4093-928F-661E86CC41D9}" dt="2021-12-06T13:45:57.929" v="544" actId="14100"/>
          <ac:spMkLst>
            <pc:docMk/>
            <pc:sldMk cId="1430645233" sldId="909"/>
            <ac:spMk id="52" creationId="{00000000-0000-0000-0000-000000000000}"/>
          </ac:spMkLst>
        </pc:spChg>
      </pc:sldChg>
      <pc:sldChg chg="del">
        <pc:chgData name="Marta" userId="eac6eb22-5f14-46b4-a4ea-a86e6e8c4acc" providerId="ADAL" clId="{6A11B075-55F7-4093-928F-661E86CC41D9}" dt="2021-11-11T13:44:25.419" v="208" actId="47"/>
        <pc:sldMkLst>
          <pc:docMk/>
          <pc:sldMk cId="1640007433" sldId="909"/>
        </pc:sldMkLst>
      </pc:sldChg>
      <pc:sldChg chg="add del modNotes">
        <pc:chgData name="Marta" userId="eac6eb22-5f14-46b4-a4ea-a86e6e8c4acc" providerId="ADAL" clId="{6A11B075-55F7-4093-928F-661E86CC41D9}" dt="2021-12-06T13:48:56.104" v="578" actId="47"/>
        <pc:sldMkLst>
          <pc:docMk/>
          <pc:sldMk cId="2293664263" sldId="910"/>
        </pc:sldMkLst>
      </pc:sldChg>
      <pc:sldChg chg="del">
        <pc:chgData name="Marta" userId="eac6eb22-5f14-46b4-a4ea-a86e6e8c4acc" providerId="ADAL" clId="{6A11B075-55F7-4093-928F-661E86CC41D9}" dt="2021-11-11T13:44:25.896" v="209" actId="47"/>
        <pc:sldMkLst>
          <pc:docMk/>
          <pc:sldMk cId="2890627129" sldId="910"/>
        </pc:sldMkLst>
      </pc:sldChg>
      <pc:sldChg chg="delSp modSp add del mod modNotes">
        <pc:chgData name="Marta" userId="eac6eb22-5f14-46b4-a4ea-a86e6e8c4acc" providerId="ADAL" clId="{6A11B075-55F7-4093-928F-661E86CC41D9}" dt="2021-12-06T13:48:56.104" v="578" actId="47"/>
        <pc:sldMkLst>
          <pc:docMk/>
          <pc:sldMk cId="175247831" sldId="911"/>
        </pc:sldMkLst>
        <pc:spChg chg="mod">
          <ac:chgData name="Marta" userId="eac6eb22-5f14-46b4-a4ea-a86e6e8c4acc" providerId="ADAL" clId="{6A11B075-55F7-4093-928F-661E86CC41D9}" dt="2021-12-06T13:47:09.970" v="549" actId="115"/>
          <ac:spMkLst>
            <pc:docMk/>
            <pc:sldMk cId="175247831" sldId="911"/>
            <ac:spMk id="49" creationId="{00000000-0000-0000-0000-000000000000}"/>
          </ac:spMkLst>
        </pc:spChg>
        <pc:spChg chg="del">
          <ac:chgData name="Marta" userId="eac6eb22-5f14-46b4-a4ea-a86e6e8c4acc" providerId="ADAL" clId="{6A11B075-55F7-4093-928F-661E86CC41D9}" dt="2021-12-06T13:47:07.647" v="548" actId="478"/>
          <ac:spMkLst>
            <pc:docMk/>
            <pc:sldMk cId="175247831" sldId="911"/>
            <ac:spMk id="51" creationId="{00000000-0000-0000-0000-000000000000}"/>
          </ac:spMkLst>
        </pc:spChg>
      </pc:sldChg>
      <pc:sldChg chg="del">
        <pc:chgData name="Marta" userId="eac6eb22-5f14-46b4-a4ea-a86e6e8c4acc" providerId="ADAL" clId="{6A11B075-55F7-4093-928F-661E86CC41D9}" dt="2021-11-11T13:43:16.462" v="197" actId="2696"/>
        <pc:sldMkLst>
          <pc:docMk/>
          <pc:sldMk cId="483915065" sldId="911"/>
        </pc:sldMkLst>
      </pc:sldChg>
      <pc:sldChg chg="delSp modSp add del mod modNotes">
        <pc:chgData name="Marta" userId="eac6eb22-5f14-46b4-a4ea-a86e6e8c4acc" providerId="ADAL" clId="{6A11B075-55F7-4093-928F-661E86CC41D9}" dt="2021-12-06T13:48:56.104" v="578" actId="47"/>
        <pc:sldMkLst>
          <pc:docMk/>
          <pc:sldMk cId="246973646" sldId="912"/>
        </pc:sldMkLst>
        <pc:spChg chg="mod">
          <ac:chgData name="Marta" userId="eac6eb22-5f14-46b4-a4ea-a86e6e8c4acc" providerId="ADAL" clId="{6A11B075-55F7-4093-928F-661E86CC41D9}" dt="2021-12-06T13:47:15.938" v="551" actId="115"/>
          <ac:spMkLst>
            <pc:docMk/>
            <pc:sldMk cId="246973646" sldId="912"/>
            <ac:spMk id="46" creationId="{00000000-0000-0000-0000-000000000000}"/>
          </ac:spMkLst>
        </pc:spChg>
        <pc:spChg chg="del">
          <ac:chgData name="Marta" userId="eac6eb22-5f14-46b4-a4ea-a86e6e8c4acc" providerId="ADAL" clId="{6A11B075-55F7-4093-928F-661E86CC41D9}" dt="2021-12-06T13:47:13.902" v="550" actId="478"/>
          <ac:spMkLst>
            <pc:docMk/>
            <pc:sldMk cId="246973646" sldId="912"/>
            <ac:spMk id="48" creationId="{00000000-0000-0000-0000-000000000000}"/>
          </ac:spMkLst>
        </pc:spChg>
      </pc:sldChg>
      <pc:sldChg chg="del">
        <pc:chgData name="Marta" userId="eac6eb22-5f14-46b4-a4ea-a86e6e8c4acc" providerId="ADAL" clId="{6A11B075-55F7-4093-928F-661E86CC41D9}" dt="2021-11-11T13:43:16.462" v="197" actId="2696"/>
        <pc:sldMkLst>
          <pc:docMk/>
          <pc:sldMk cId="2313699525" sldId="912"/>
        </pc:sldMkLst>
      </pc:sldChg>
      <pc:sldChg chg="delSp modSp add del mod modNotes">
        <pc:chgData name="Marta" userId="eac6eb22-5f14-46b4-a4ea-a86e6e8c4acc" providerId="ADAL" clId="{6A11B075-55F7-4093-928F-661E86CC41D9}" dt="2021-12-06T13:48:56.104" v="578" actId="47"/>
        <pc:sldMkLst>
          <pc:docMk/>
          <pc:sldMk cId="592405965" sldId="913"/>
        </pc:sldMkLst>
        <pc:spChg chg="mod">
          <ac:chgData name="Marta" userId="eac6eb22-5f14-46b4-a4ea-a86e6e8c4acc" providerId="ADAL" clId="{6A11B075-55F7-4093-928F-661E86CC41D9}" dt="2021-12-06T13:47:21.565" v="553" actId="115"/>
          <ac:spMkLst>
            <pc:docMk/>
            <pc:sldMk cId="592405965" sldId="913"/>
            <ac:spMk id="51" creationId="{00000000-0000-0000-0000-000000000000}"/>
          </ac:spMkLst>
        </pc:spChg>
        <pc:spChg chg="del">
          <ac:chgData name="Marta" userId="eac6eb22-5f14-46b4-a4ea-a86e6e8c4acc" providerId="ADAL" clId="{6A11B075-55F7-4093-928F-661E86CC41D9}" dt="2021-12-06T13:47:19.085" v="552" actId="478"/>
          <ac:spMkLst>
            <pc:docMk/>
            <pc:sldMk cId="592405965" sldId="913"/>
            <ac:spMk id="53" creationId="{00000000-0000-0000-0000-000000000000}"/>
          </ac:spMkLst>
        </pc:spChg>
      </pc:sldChg>
      <pc:sldChg chg="delSp modSp add del mod modNotes">
        <pc:chgData name="Marta" userId="eac6eb22-5f14-46b4-a4ea-a86e6e8c4acc" providerId="ADAL" clId="{6A11B075-55F7-4093-928F-661E86CC41D9}" dt="2021-12-06T13:48:56.104" v="578" actId="47"/>
        <pc:sldMkLst>
          <pc:docMk/>
          <pc:sldMk cId="4034703913" sldId="914"/>
        </pc:sldMkLst>
        <pc:spChg chg="mod">
          <ac:chgData name="Marta" userId="eac6eb22-5f14-46b4-a4ea-a86e6e8c4acc" providerId="ADAL" clId="{6A11B075-55F7-4093-928F-661E86CC41D9}" dt="2021-12-06T13:47:27.572" v="555" actId="115"/>
          <ac:spMkLst>
            <pc:docMk/>
            <pc:sldMk cId="4034703913" sldId="914"/>
            <ac:spMk id="14" creationId="{00000000-0000-0000-0000-000000000000}"/>
          </ac:spMkLst>
        </pc:spChg>
        <pc:spChg chg="del">
          <ac:chgData name="Marta" userId="eac6eb22-5f14-46b4-a4ea-a86e6e8c4acc" providerId="ADAL" clId="{6A11B075-55F7-4093-928F-661E86CC41D9}" dt="2021-12-06T13:47:25.396" v="554" actId="478"/>
          <ac:spMkLst>
            <pc:docMk/>
            <pc:sldMk cId="4034703913" sldId="914"/>
            <ac:spMk id="16" creationId="{00000000-0000-0000-0000-000000000000}"/>
          </ac:spMkLst>
        </pc:spChg>
      </pc:sldChg>
      <pc:sldChg chg="add del modNotes">
        <pc:chgData name="Marta" userId="eac6eb22-5f14-46b4-a4ea-a86e6e8c4acc" providerId="ADAL" clId="{6A11B075-55F7-4093-928F-661E86CC41D9}" dt="2021-12-06T13:48:56.104" v="578" actId="47"/>
        <pc:sldMkLst>
          <pc:docMk/>
          <pc:sldMk cId="1813491863" sldId="915"/>
        </pc:sldMkLst>
      </pc:sldChg>
      <pc:sldChg chg="delSp modSp add del mod modNotes">
        <pc:chgData name="Marta" userId="eac6eb22-5f14-46b4-a4ea-a86e6e8c4acc" providerId="ADAL" clId="{6A11B075-55F7-4093-928F-661E86CC41D9}" dt="2021-12-06T13:48:56.104" v="578" actId="47"/>
        <pc:sldMkLst>
          <pc:docMk/>
          <pc:sldMk cId="1451443909" sldId="916"/>
        </pc:sldMkLst>
        <pc:spChg chg="mod">
          <ac:chgData name="Marta" userId="eac6eb22-5f14-46b4-a4ea-a86e6e8c4acc" providerId="ADAL" clId="{6A11B075-55F7-4093-928F-661E86CC41D9}" dt="2021-12-06T13:47:38.225" v="557" actId="115"/>
          <ac:spMkLst>
            <pc:docMk/>
            <pc:sldMk cId="1451443909" sldId="916"/>
            <ac:spMk id="53" creationId="{00000000-0000-0000-0000-000000000000}"/>
          </ac:spMkLst>
        </pc:spChg>
        <pc:spChg chg="del">
          <ac:chgData name="Marta" userId="eac6eb22-5f14-46b4-a4ea-a86e6e8c4acc" providerId="ADAL" clId="{6A11B075-55F7-4093-928F-661E86CC41D9}" dt="2021-12-06T13:47:34.573" v="556" actId="478"/>
          <ac:spMkLst>
            <pc:docMk/>
            <pc:sldMk cId="1451443909" sldId="916"/>
            <ac:spMk id="54" creationId="{00000000-0000-0000-0000-000000000000}"/>
          </ac:spMkLst>
        </pc:spChg>
      </pc:sldChg>
      <pc:sldChg chg="delSp add del mod modNotes">
        <pc:chgData name="Marta" userId="eac6eb22-5f14-46b4-a4ea-a86e6e8c4acc" providerId="ADAL" clId="{6A11B075-55F7-4093-928F-661E86CC41D9}" dt="2021-12-06T13:48:56.104" v="578" actId="47"/>
        <pc:sldMkLst>
          <pc:docMk/>
          <pc:sldMk cId="282216603" sldId="917"/>
        </pc:sldMkLst>
        <pc:spChg chg="del">
          <ac:chgData name="Marta" userId="eac6eb22-5f14-46b4-a4ea-a86e6e8c4acc" providerId="ADAL" clId="{6A11B075-55F7-4093-928F-661E86CC41D9}" dt="2021-12-06T13:47:41.263" v="558" actId="478"/>
          <ac:spMkLst>
            <pc:docMk/>
            <pc:sldMk cId="282216603" sldId="917"/>
            <ac:spMk id="48" creationId="{00000000-0000-0000-0000-000000000000}"/>
          </ac:spMkLst>
        </pc:spChg>
      </pc:sldChg>
      <pc:sldChg chg="add del modNotes">
        <pc:chgData name="Marta" userId="eac6eb22-5f14-46b4-a4ea-a86e6e8c4acc" providerId="ADAL" clId="{6A11B075-55F7-4093-928F-661E86CC41D9}" dt="2021-12-06T13:48:56.104" v="578" actId="47"/>
        <pc:sldMkLst>
          <pc:docMk/>
          <pc:sldMk cId="2087133487" sldId="918"/>
        </pc:sldMkLst>
      </pc:sldChg>
      <pc:sldChg chg="add del modNotes">
        <pc:chgData name="Marta" userId="eac6eb22-5f14-46b4-a4ea-a86e6e8c4acc" providerId="ADAL" clId="{6A11B075-55F7-4093-928F-661E86CC41D9}" dt="2021-12-06T13:48:56.104" v="578" actId="47"/>
        <pc:sldMkLst>
          <pc:docMk/>
          <pc:sldMk cId="3976866289" sldId="919"/>
        </pc:sldMkLst>
      </pc:sldChg>
      <pc:sldChg chg="add del modNotes">
        <pc:chgData name="Marta" userId="eac6eb22-5f14-46b4-a4ea-a86e6e8c4acc" providerId="ADAL" clId="{6A11B075-55F7-4093-928F-661E86CC41D9}" dt="2021-12-06T13:48:56.104" v="578" actId="47"/>
        <pc:sldMkLst>
          <pc:docMk/>
          <pc:sldMk cId="2271588095" sldId="920"/>
        </pc:sldMkLst>
      </pc:sldChg>
      <pc:sldChg chg="add del modNotes">
        <pc:chgData name="Marta" userId="eac6eb22-5f14-46b4-a4ea-a86e6e8c4acc" providerId="ADAL" clId="{6A11B075-55F7-4093-928F-661E86CC41D9}" dt="2021-12-06T13:48:56.104" v="578" actId="47"/>
        <pc:sldMkLst>
          <pc:docMk/>
          <pc:sldMk cId="2551085978" sldId="921"/>
        </pc:sldMkLst>
      </pc:sldChg>
      <pc:sldChg chg="add del modNotes">
        <pc:chgData name="Marta" userId="eac6eb22-5f14-46b4-a4ea-a86e6e8c4acc" providerId="ADAL" clId="{6A11B075-55F7-4093-928F-661E86CC41D9}" dt="2021-12-06T13:48:56.104" v="578" actId="47"/>
        <pc:sldMkLst>
          <pc:docMk/>
          <pc:sldMk cId="1010825872" sldId="922"/>
        </pc:sldMkLst>
      </pc:sldChg>
      <pc:sldChg chg="add del modNotes">
        <pc:chgData name="Marta" userId="eac6eb22-5f14-46b4-a4ea-a86e6e8c4acc" providerId="ADAL" clId="{6A11B075-55F7-4093-928F-661E86CC41D9}" dt="2021-12-06T13:48:56.104" v="578" actId="47"/>
        <pc:sldMkLst>
          <pc:docMk/>
          <pc:sldMk cId="1035113140" sldId="923"/>
        </pc:sldMkLst>
      </pc:sldChg>
      <pc:sldChg chg="add del modNotes">
        <pc:chgData name="Marta" userId="eac6eb22-5f14-46b4-a4ea-a86e6e8c4acc" providerId="ADAL" clId="{6A11B075-55F7-4093-928F-661E86CC41D9}" dt="2021-12-06T13:48:56.104" v="578" actId="47"/>
        <pc:sldMkLst>
          <pc:docMk/>
          <pc:sldMk cId="4230429941" sldId="924"/>
        </pc:sldMkLst>
      </pc:sldChg>
      <pc:sldChg chg="add del modNotes">
        <pc:chgData name="Marta" userId="eac6eb22-5f14-46b4-a4ea-a86e6e8c4acc" providerId="ADAL" clId="{6A11B075-55F7-4093-928F-661E86CC41D9}" dt="2021-12-06T13:48:56.104" v="578" actId="47"/>
        <pc:sldMkLst>
          <pc:docMk/>
          <pc:sldMk cId="3226553485" sldId="925"/>
        </pc:sldMkLst>
      </pc:sldChg>
      <pc:sldChg chg="add del modNotes">
        <pc:chgData name="Marta" userId="eac6eb22-5f14-46b4-a4ea-a86e6e8c4acc" providerId="ADAL" clId="{6A11B075-55F7-4093-928F-661E86CC41D9}" dt="2021-12-06T13:48:13.632" v="574"/>
        <pc:sldMkLst>
          <pc:docMk/>
          <pc:sldMk cId="0" sldId="926"/>
        </pc:sldMkLst>
      </pc:sldChg>
      <pc:sldChg chg="add del">
        <pc:chgData name="Marta" userId="eac6eb22-5f14-46b4-a4ea-a86e6e8c4acc" providerId="ADAL" clId="{6A11B075-55F7-4093-928F-661E86CC41D9}" dt="2021-12-06T13:44:30.022" v="508" actId="47"/>
        <pc:sldMkLst>
          <pc:docMk/>
          <pc:sldMk cId="194686565" sldId="926"/>
        </pc:sldMkLst>
      </pc:sldChg>
      <pc:sldChg chg="add del modNotes">
        <pc:chgData name="Marta" userId="eac6eb22-5f14-46b4-a4ea-a86e6e8c4acc" providerId="ADAL" clId="{6A11B075-55F7-4093-928F-661E86CC41D9}" dt="2021-12-06T13:48:13.632" v="574"/>
        <pc:sldMkLst>
          <pc:docMk/>
          <pc:sldMk cId="0" sldId="927"/>
        </pc:sldMkLst>
      </pc:sldChg>
      <pc:sldChg chg="add del modNotes">
        <pc:chgData name="Marta" userId="eac6eb22-5f14-46b4-a4ea-a86e6e8c4acc" providerId="ADAL" clId="{6A11B075-55F7-4093-928F-661E86CC41D9}" dt="2021-12-06T13:48:13.632" v="574"/>
        <pc:sldMkLst>
          <pc:docMk/>
          <pc:sldMk cId="0" sldId="928"/>
        </pc:sldMkLst>
      </pc:sldChg>
      <pc:sldChg chg="add del modNotes">
        <pc:chgData name="Marta" userId="eac6eb22-5f14-46b4-a4ea-a86e6e8c4acc" providerId="ADAL" clId="{6A11B075-55F7-4093-928F-661E86CC41D9}" dt="2021-12-06T13:48:13.632" v="574"/>
        <pc:sldMkLst>
          <pc:docMk/>
          <pc:sldMk cId="0" sldId="929"/>
        </pc:sldMkLst>
      </pc:sldChg>
      <pc:sldChg chg="add del modNotes">
        <pc:chgData name="Marta" userId="eac6eb22-5f14-46b4-a4ea-a86e6e8c4acc" providerId="ADAL" clId="{6A11B075-55F7-4093-928F-661E86CC41D9}" dt="2021-12-06T13:48:13.632" v="574"/>
        <pc:sldMkLst>
          <pc:docMk/>
          <pc:sldMk cId="0" sldId="930"/>
        </pc:sldMkLst>
      </pc:sldChg>
      <pc:sldChg chg="del">
        <pc:chgData name="Marta" userId="eac6eb22-5f14-46b4-a4ea-a86e6e8c4acc" providerId="ADAL" clId="{6A11B075-55F7-4093-928F-661E86CC41D9}" dt="2021-11-11T13:43:16.462" v="197" actId="2696"/>
        <pc:sldMkLst>
          <pc:docMk/>
          <pc:sldMk cId="2621492060" sldId="2146"/>
        </pc:sldMkLst>
      </pc:sldChg>
      <pc:sldChg chg="del">
        <pc:chgData name="Marta" userId="eac6eb22-5f14-46b4-a4ea-a86e6e8c4acc" providerId="ADAL" clId="{6A11B075-55F7-4093-928F-661E86CC41D9}" dt="2021-11-11T13:43:16.462" v="197" actId="2696"/>
        <pc:sldMkLst>
          <pc:docMk/>
          <pc:sldMk cId="4281263991" sldId="2147"/>
        </pc:sldMkLst>
      </pc:sldChg>
      <pc:sldChg chg="del">
        <pc:chgData name="Marta" userId="eac6eb22-5f14-46b4-a4ea-a86e6e8c4acc" providerId="ADAL" clId="{6A11B075-55F7-4093-928F-661E86CC41D9}" dt="2021-11-11T13:43:16.462" v="197" actId="2696"/>
        <pc:sldMkLst>
          <pc:docMk/>
          <pc:sldMk cId="735219569" sldId="2148"/>
        </pc:sldMkLst>
      </pc:sldChg>
      <pc:sldChg chg="del">
        <pc:chgData name="Marta" userId="eac6eb22-5f14-46b4-a4ea-a86e6e8c4acc" providerId="ADAL" clId="{6A11B075-55F7-4093-928F-661E86CC41D9}" dt="2021-11-11T13:43:16.462" v="197" actId="2696"/>
        <pc:sldMkLst>
          <pc:docMk/>
          <pc:sldMk cId="870380988" sldId="2153"/>
        </pc:sldMkLst>
      </pc:sldChg>
      <pc:sldChg chg="del">
        <pc:chgData name="Marta" userId="eac6eb22-5f14-46b4-a4ea-a86e6e8c4acc" providerId="ADAL" clId="{6A11B075-55F7-4093-928F-661E86CC41D9}" dt="2021-11-11T13:43:16.462" v="197" actId="2696"/>
        <pc:sldMkLst>
          <pc:docMk/>
          <pc:sldMk cId="3094483959" sldId="2154"/>
        </pc:sldMkLst>
      </pc:sldChg>
      <pc:sldChg chg="del">
        <pc:chgData name="Marta" userId="eac6eb22-5f14-46b4-a4ea-a86e6e8c4acc" providerId="ADAL" clId="{6A11B075-55F7-4093-928F-661E86CC41D9}" dt="2021-11-11T13:43:16.462" v="197" actId="2696"/>
        <pc:sldMkLst>
          <pc:docMk/>
          <pc:sldMk cId="2764321444" sldId="3589"/>
        </pc:sldMkLst>
      </pc:sldChg>
      <pc:sldChg chg="del">
        <pc:chgData name="Marta" userId="eac6eb22-5f14-46b4-a4ea-a86e6e8c4acc" providerId="ADAL" clId="{6A11B075-55F7-4093-928F-661E86CC41D9}" dt="2021-11-11T13:43:16.462" v="197" actId="2696"/>
        <pc:sldMkLst>
          <pc:docMk/>
          <pc:sldMk cId="3227904390" sldId="3590"/>
        </pc:sldMkLst>
      </pc:sldChg>
      <pc:sldChg chg="del">
        <pc:chgData name="Marta" userId="eac6eb22-5f14-46b4-a4ea-a86e6e8c4acc" providerId="ADAL" clId="{6A11B075-55F7-4093-928F-661E86CC41D9}" dt="2021-11-11T13:43:16.462" v="197" actId="2696"/>
        <pc:sldMkLst>
          <pc:docMk/>
          <pc:sldMk cId="1365319054" sldId="3593"/>
        </pc:sldMkLst>
      </pc:sldChg>
      <pc:sldChg chg="del">
        <pc:chgData name="Marta" userId="eac6eb22-5f14-46b4-a4ea-a86e6e8c4acc" providerId="ADAL" clId="{6A11B075-55F7-4093-928F-661E86CC41D9}" dt="2021-11-11T13:43:16.462" v="197" actId="2696"/>
        <pc:sldMkLst>
          <pc:docMk/>
          <pc:sldMk cId="2391731713" sldId="3595"/>
        </pc:sldMkLst>
      </pc:sldChg>
      <pc:sldChg chg="del">
        <pc:chgData name="Marta" userId="eac6eb22-5f14-46b4-a4ea-a86e6e8c4acc" providerId="ADAL" clId="{6A11B075-55F7-4093-928F-661E86CC41D9}" dt="2021-11-11T13:43:16.462" v="197" actId="2696"/>
        <pc:sldMkLst>
          <pc:docMk/>
          <pc:sldMk cId="299346207" sldId="3596"/>
        </pc:sldMkLst>
      </pc:sldChg>
      <pc:sldChg chg="del">
        <pc:chgData name="Marta" userId="eac6eb22-5f14-46b4-a4ea-a86e6e8c4acc" providerId="ADAL" clId="{6A11B075-55F7-4093-928F-661E86CC41D9}" dt="2021-11-11T13:43:16.462" v="197" actId="2696"/>
        <pc:sldMkLst>
          <pc:docMk/>
          <pc:sldMk cId="2760695504" sldId="3597"/>
        </pc:sldMkLst>
      </pc:sldChg>
      <pc:sldChg chg="del">
        <pc:chgData name="Marta" userId="eac6eb22-5f14-46b4-a4ea-a86e6e8c4acc" providerId="ADAL" clId="{6A11B075-55F7-4093-928F-661E86CC41D9}" dt="2021-11-11T13:43:16.462" v="197" actId="2696"/>
        <pc:sldMkLst>
          <pc:docMk/>
          <pc:sldMk cId="865545707" sldId="3598"/>
        </pc:sldMkLst>
      </pc:sldChg>
      <pc:sldChg chg="del">
        <pc:chgData name="Marta" userId="eac6eb22-5f14-46b4-a4ea-a86e6e8c4acc" providerId="ADAL" clId="{6A11B075-55F7-4093-928F-661E86CC41D9}" dt="2021-11-11T13:43:16.462" v="197" actId="2696"/>
        <pc:sldMkLst>
          <pc:docMk/>
          <pc:sldMk cId="590727366" sldId="3599"/>
        </pc:sldMkLst>
      </pc:sldChg>
      <pc:sldChg chg="del">
        <pc:chgData name="Marta" userId="eac6eb22-5f14-46b4-a4ea-a86e6e8c4acc" providerId="ADAL" clId="{6A11B075-55F7-4093-928F-661E86CC41D9}" dt="2021-11-11T13:43:16.462" v="197" actId="2696"/>
        <pc:sldMkLst>
          <pc:docMk/>
          <pc:sldMk cId="1160348529" sldId="3600"/>
        </pc:sldMkLst>
      </pc:sldChg>
      <pc:sldChg chg="del">
        <pc:chgData name="Marta" userId="eac6eb22-5f14-46b4-a4ea-a86e6e8c4acc" providerId="ADAL" clId="{6A11B075-55F7-4093-928F-661E86CC41D9}" dt="2021-11-11T13:43:16.462" v="197" actId="2696"/>
        <pc:sldMkLst>
          <pc:docMk/>
          <pc:sldMk cId="1723755474" sldId="3614"/>
        </pc:sldMkLst>
      </pc:sldChg>
      <pc:sldChg chg="del">
        <pc:chgData name="Marta" userId="eac6eb22-5f14-46b4-a4ea-a86e6e8c4acc" providerId="ADAL" clId="{6A11B075-55F7-4093-928F-661E86CC41D9}" dt="2021-11-11T13:43:16.462" v="197" actId="2696"/>
        <pc:sldMkLst>
          <pc:docMk/>
          <pc:sldMk cId="3997304861" sldId="3615"/>
        </pc:sldMkLst>
      </pc:sldChg>
      <pc:sldChg chg="del">
        <pc:chgData name="Marta" userId="eac6eb22-5f14-46b4-a4ea-a86e6e8c4acc" providerId="ADAL" clId="{6A11B075-55F7-4093-928F-661E86CC41D9}" dt="2021-11-11T13:43:16.462" v="197" actId="2696"/>
        <pc:sldMkLst>
          <pc:docMk/>
          <pc:sldMk cId="563535205" sldId="3616"/>
        </pc:sldMkLst>
      </pc:sldChg>
      <pc:sldMasterChg chg="add del addSldLayout delSldLayout">
        <pc:chgData name="Marta" userId="eac6eb22-5f14-46b4-a4ea-a86e6e8c4acc" providerId="ADAL" clId="{6A11B075-55F7-4093-928F-661E86CC41D9}" dt="2021-12-06T13:48:56.104" v="578" actId="47"/>
        <pc:sldMasterMkLst>
          <pc:docMk/>
          <pc:sldMasterMk cId="1943259863" sldId="2147483648"/>
        </pc:sldMasterMkLst>
        <pc:sldLayoutChg chg="add del">
          <pc:chgData name="Marta" userId="eac6eb22-5f14-46b4-a4ea-a86e6e8c4acc" providerId="ADAL" clId="{6A11B075-55F7-4093-928F-661E86CC41D9}" dt="2021-12-06T13:48:56.104" v="578" actId="47"/>
          <pc:sldLayoutMkLst>
            <pc:docMk/>
            <pc:sldMasterMk cId="1943259863" sldId="2147483648"/>
            <pc:sldLayoutMk cId="0" sldId="2147483662"/>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3"/>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4"/>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5"/>
          </pc:sldLayoutMkLst>
        </pc:sldLayoutChg>
      </pc:sldMasterChg>
      <pc:sldMasterChg chg="del delSldLayout">
        <pc:chgData name="Marta" userId="eac6eb22-5f14-46b4-a4ea-a86e6e8c4acc" providerId="ADAL" clId="{6A11B075-55F7-4093-928F-661E86CC41D9}" dt="2021-11-11T13:44:25.896" v="209" actId="47"/>
        <pc:sldMasterMkLst>
          <pc:docMk/>
          <pc:sldMasterMk cId="3116267478" sldId="2147483887"/>
        </pc:sldMasterMkLst>
        <pc:sldLayoutChg chg="del">
          <pc:chgData name="Marta" userId="eac6eb22-5f14-46b4-a4ea-a86e6e8c4acc" providerId="ADAL" clId="{6A11B075-55F7-4093-928F-661E86CC41D9}" dt="2021-11-11T13:44:25.896" v="209" actId="47"/>
          <pc:sldLayoutMkLst>
            <pc:docMk/>
            <pc:sldMasterMk cId="3116267478" sldId="2147483887"/>
            <pc:sldLayoutMk cId="1777259898" sldId="2147483870"/>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075467724" sldId="2147483888"/>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837236623" sldId="2147483894"/>
          </pc:sldLayoutMkLst>
        </pc:sldLayoutChg>
        <pc:sldLayoutChg chg="del">
          <pc:chgData name="Marta" userId="eac6eb22-5f14-46b4-a4ea-a86e6e8c4acc" providerId="ADAL" clId="{6A11B075-55F7-4093-928F-661E86CC41D9}" dt="2021-11-11T13:44:25.419" v="208" actId="47"/>
          <pc:sldLayoutMkLst>
            <pc:docMk/>
            <pc:sldMasterMk cId="3116267478" sldId="2147483887"/>
            <pc:sldLayoutMk cId="2416092903" sldId="2147483899"/>
          </pc:sldLayoutMkLst>
        </pc:sldLayoutChg>
      </pc:sldMasterChg>
      <pc:sldMasterChg chg="del delSldLayout">
        <pc:chgData name="Marta" userId="eac6eb22-5f14-46b4-a4ea-a86e6e8c4acc" providerId="ADAL" clId="{6A11B075-55F7-4093-928F-661E86CC41D9}" dt="2021-12-06T13:49:41.743" v="611" actId="47"/>
        <pc:sldMasterMkLst>
          <pc:docMk/>
          <pc:sldMasterMk cId="1075262556" sldId="2147483970"/>
        </pc:sldMasterMkLst>
        <pc:sldLayoutChg chg="del">
          <pc:chgData name="Marta" userId="eac6eb22-5f14-46b4-a4ea-a86e6e8c4acc" providerId="ADAL" clId="{6A11B075-55F7-4093-928F-661E86CC41D9}" dt="2021-12-06T13:49:41.743" v="611" actId="47"/>
          <pc:sldLayoutMkLst>
            <pc:docMk/>
            <pc:sldMasterMk cId="1075262556" sldId="2147483970"/>
            <pc:sldLayoutMk cId="2131983544" sldId="2147483971"/>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1309103778" sldId="2147483972"/>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2997452298" sldId="2147483973"/>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497711709" sldId="2147483974"/>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3453579608" sldId="2147483975"/>
          </pc:sldLayoutMkLst>
        </pc:sldLayoutChg>
      </pc:sldMasterChg>
      <pc:sldMasterChg chg="del delSldLayout">
        <pc:chgData name="Marta" userId="eac6eb22-5f14-46b4-a4ea-a86e6e8c4acc" providerId="ADAL" clId="{6A11B075-55F7-4093-928F-661E86CC41D9}" dt="2021-11-11T13:43:16.462" v="197" actId="2696"/>
        <pc:sldMasterMkLst>
          <pc:docMk/>
          <pc:sldMasterMk cId="3610892793" sldId="2147483970"/>
        </pc:sldMasterMkLst>
        <pc:sldLayoutChg chg="del">
          <pc:chgData name="Marta" userId="eac6eb22-5f14-46b4-a4ea-a86e6e8c4acc" providerId="ADAL" clId="{6A11B075-55F7-4093-928F-661E86CC41D9}" dt="2021-11-11T13:43:16.462" v="197" actId="2696"/>
          <pc:sldLayoutMkLst>
            <pc:docMk/>
            <pc:sldMasterMk cId="3610892793" sldId="2147483970"/>
            <pc:sldLayoutMk cId="779227286" sldId="2147483971"/>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1952551" sldId="2147483972"/>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317549779" sldId="2147483973"/>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480684923" sldId="2147483974"/>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926936009" sldId="2147483975"/>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3742794" sldId="2147483976"/>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14770947" sldId="2147483977"/>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647705722" sldId="2147483978"/>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517711802" sldId="2147483979"/>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08011551" sldId="2147483980"/>
          </pc:sldLayoutMkLst>
        </pc:sldLayoutChg>
      </pc:sldMasterChg>
    </pc:docChg>
  </pc:docChgLst>
  <pc:docChgLst>
    <pc:chgData name="Marta" userId="eac6eb22-5f14-46b4-a4ea-a86e6e8c4acc" providerId="ADAL" clId="{AFD316D4-03FD-4717-AF64-9D0B15480139}"/>
    <pc:docChg chg="undo custSel addSld delSld modSld sldOrd addMainMaster delMainMaster">
      <pc:chgData name="Marta" userId="eac6eb22-5f14-46b4-a4ea-a86e6e8c4acc" providerId="ADAL" clId="{AFD316D4-03FD-4717-AF64-9D0B15480139}" dt="2022-11-10T18:46:48.855" v="2017"/>
      <pc:docMkLst>
        <pc:docMk/>
      </pc:docMkLst>
      <pc:sldChg chg="modSp mod">
        <pc:chgData name="Marta" userId="eac6eb22-5f14-46b4-a4ea-a86e6e8c4acc" providerId="ADAL" clId="{AFD316D4-03FD-4717-AF64-9D0B15480139}" dt="2022-11-10T14:30:47.795" v="1989" actId="255"/>
        <pc:sldMkLst>
          <pc:docMk/>
          <pc:sldMk cId="2325718728" sldId="257"/>
        </pc:sldMkLst>
        <pc:spChg chg="mod">
          <ac:chgData name="Marta" userId="eac6eb22-5f14-46b4-a4ea-a86e6e8c4acc" providerId="ADAL" clId="{AFD316D4-03FD-4717-AF64-9D0B15480139}" dt="2022-11-10T14:30:47.795" v="1989" actId="255"/>
          <ac:spMkLst>
            <pc:docMk/>
            <pc:sldMk cId="2325718728" sldId="257"/>
            <ac:spMk id="10" creationId="{6D5EDE2A-40A4-4199-AAF2-68729E10C1E4}"/>
          </ac:spMkLst>
        </pc:spChg>
        <pc:picChg chg="mod">
          <ac:chgData name="Marta" userId="eac6eb22-5f14-46b4-a4ea-a86e6e8c4acc" providerId="ADAL" clId="{AFD316D4-03FD-4717-AF64-9D0B15480139}" dt="2022-10-25T15:47:12.393" v="371" actId="1076"/>
          <ac:picMkLst>
            <pc:docMk/>
            <pc:sldMk cId="2325718728" sldId="257"/>
            <ac:picMk id="3" creationId="{B7C8E147-0753-4CE0-AFEF-9DC7AB03098B}"/>
          </ac:picMkLst>
        </pc:picChg>
      </pc:sldChg>
      <pc:sldChg chg="addSp delSp modSp mod">
        <pc:chgData name="Marta" userId="eac6eb22-5f14-46b4-a4ea-a86e6e8c4acc" providerId="ADAL" clId="{AFD316D4-03FD-4717-AF64-9D0B15480139}" dt="2022-11-07T17:18:43.585" v="1684" actId="20577"/>
        <pc:sldMkLst>
          <pc:docMk/>
          <pc:sldMk cId="3528939462" sldId="258"/>
        </pc:sldMkLst>
        <pc:spChg chg="add mod">
          <ac:chgData name="Marta" userId="eac6eb22-5f14-46b4-a4ea-a86e6e8c4acc" providerId="ADAL" clId="{AFD316D4-03FD-4717-AF64-9D0B15480139}" dt="2022-11-04T12:35:13.357" v="1519" actId="1076"/>
          <ac:spMkLst>
            <pc:docMk/>
            <pc:sldMk cId="3528939462" sldId="258"/>
            <ac:spMk id="3" creationId="{F6BAC5C6-1DD2-48EF-8DEB-72595E31DFE8}"/>
          </ac:spMkLst>
        </pc:spChg>
        <pc:spChg chg="mod">
          <ac:chgData name="Marta" userId="eac6eb22-5f14-46b4-a4ea-a86e6e8c4acc" providerId="ADAL" clId="{AFD316D4-03FD-4717-AF64-9D0B15480139}" dt="2022-11-07T17:18:43.585" v="1684" actId="20577"/>
          <ac:spMkLst>
            <pc:docMk/>
            <pc:sldMk cId="3528939462" sldId="258"/>
            <ac:spMk id="4" creationId="{00000000-0000-0000-0000-000000000000}"/>
          </ac:spMkLst>
        </pc:spChg>
        <pc:spChg chg="mod">
          <ac:chgData name="Marta" userId="eac6eb22-5f14-46b4-a4ea-a86e6e8c4acc" providerId="ADAL" clId="{AFD316D4-03FD-4717-AF64-9D0B15480139}" dt="2022-11-04T12:35:13.357" v="1519" actId="1076"/>
          <ac:spMkLst>
            <pc:docMk/>
            <pc:sldMk cId="3528939462" sldId="258"/>
            <ac:spMk id="31" creationId="{0FFFDE97-0F33-4DAA-A8FB-638701428683}"/>
          </ac:spMkLst>
        </pc:spChg>
        <pc:spChg chg="mod">
          <ac:chgData name="Marta" userId="eac6eb22-5f14-46b4-a4ea-a86e6e8c4acc" providerId="ADAL" clId="{AFD316D4-03FD-4717-AF64-9D0B15480139}" dt="2022-11-04T12:35:13.357" v="1519" actId="1076"/>
          <ac:spMkLst>
            <pc:docMk/>
            <pc:sldMk cId="3528939462" sldId="258"/>
            <ac:spMk id="37" creationId="{C86F1097-EA2C-443A-BCFA-1FDC47FB3B35}"/>
          </ac:spMkLst>
        </pc:spChg>
        <pc:spChg chg="mod">
          <ac:chgData name="Marta" userId="eac6eb22-5f14-46b4-a4ea-a86e6e8c4acc" providerId="ADAL" clId="{AFD316D4-03FD-4717-AF64-9D0B15480139}" dt="2022-11-04T12:35:13.357" v="1519" actId="1076"/>
          <ac:spMkLst>
            <pc:docMk/>
            <pc:sldMk cId="3528939462" sldId="258"/>
            <ac:spMk id="42" creationId="{BC18B817-EC74-4D59-9375-5B8440D38BE8}"/>
          </ac:spMkLst>
        </pc:spChg>
        <pc:grpChg chg="add mod">
          <ac:chgData name="Marta" userId="eac6eb22-5f14-46b4-a4ea-a86e6e8c4acc" providerId="ADAL" clId="{AFD316D4-03FD-4717-AF64-9D0B15480139}" dt="2022-11-04T12:35:13.357" v="1519" actId="1076"/>
          <ac:grpSpMkLst>
            <pc:docMk/>
            <pc:sldMk cId="3528939462" sldId="258"/>
            <ac:grpSpMk id="5" creationId="{F506FF1D-C7B6-4673-BB69-0C7D22AF2438}"/>
          </ac:grpSpMkLst>
        </pc:grpChg>
        <pc:picChg chg="mod">
          <ac:chgData name="Marta" userId="eac6eb22-5f14-46b4-a4ea-a86e6e8c4acc" providerId="ADAL" clId="{AFD316D4-03FD-4717-AF64-9D0B15480139}" dt="2022-11-04T12:35:13.357" v="1519" actId="1076"/>
          <ac:picMkLst>
            <pc:docMk/>
            <pc:sldMk cId="3528939462" sldId="258"/>
            <ac:picMk id="2" creationId="{B934E16E-BECC-4A57-8DBD-7B9E3C27B31F}"/>
          </ac:picMkLst>
        </pc:picChg>
        <pc:picChg chg="mod">
          <ac:chgData name="Marta" userId="eac6eb22-5f14-46b4-a4ea-a86e6e8c4acc" providerId="ADAL" clId="{AFD316D4-03FD-4717-AF64-9D0B15480139}" dt="2022-11-04T12:35:13.357" v="1519" actId="1076"/>
          <ac:picMkLst>
            <pc:docMk/>
            <pc:sldMk cId="3528939462" sldId="258"/>
            <ac:picMk id="35" creationId="{22CB4335-C959-482C-8398-30BC363FB760}"/>
          </ac:picMkLst>
        </pc:picChg>
        <pc:picChg chg="mod">
          <ac:chgData name="Marta" userId="eac6eb22-5f14-46b4-a4ea-a86e6e8c4acc" providerId="ADAL" clId="{AFD316D4-03FD-4717-AF64-9D0B15480139}" dt="2022-11-04T12:35:13.357" v="1519" actId="1076"/>
          <ac:picMkLst>
            <pc:docMk/>
            <pc:sldMk cId="3528939462" sldId="258"/>
            <ac:picMk id="36" creationId="{940EAE47-5ED3-4190-AE81-60E67EA43EE0}"/>
          </ac:picMkLst>
        </pc:picChg>
        <pc:picChg chg="mod">
          <ac:chgData name="Marta" userId="eac6eb22-5f14-46b4-a4ea-a86e6e8c4acc" providerId="ADAL" clId="{AFD316D4-03FD-4717-AF64-9D0B15480139}" dt="2022-11-04T12:35:13.357" v="1519" actId="1076"/>
          <ac:picMkLst>
            <pc:docMk/>
            <pc:sldMk cId="3528939462" sldId="258"/>
            <ac:picMk id="40" creationId="{917B7615-CBAC-4B21-8CAF-E917F2B9D40C}"/>
          </ac:picMkLst>
        </pc:picChg>
        <pc:picChg chg="mod">
          <ac:chgData name="Marta" userId="eac6eb22-5f14-46b4-a4ea-a86e6e8c4acc" providerId="ADAL" clId="{AFD316D4-03FD-4717-AF64-9D0B15480139}" dt="2022-11-04T12:35:13.357" v="1519" actId="1076"/>
          <ac:picMkLst>
            <pc:docMk/>
            <pc:sldMk cId="3528939462" sldId="258"/>
            <ac:picMk id="41" creationId="{ACA6A063-31BC-4A91-9C62-478ABE9B4F5F}"/>
          </ac:picMkLst>
        </pc:picChg>
        <pc:picChg chg="mod">
          <ac:chgData name="Marta" userId="eac6eb22-5f14-46b4-a4ea-a86e6e8c4acc" providerId="ADAL" clId="{AFD316D4-03FD-4717-AF64-9D0B15480139}" dt="2022-11-04T12:35:13.357" v="1519" actId="1076"/>
          <ac:picMkLst>
            <pc:docMk/>
            <pc:sldMk cId="3528939462" sldId="258"/>
            <ac:picMk id="43" creationId="{DC581594-6A58-4E61-837A-FED11E50D6CE}"/>
          </ac:picMkLst>
        </pc:picChg>
        <pc:picChg chg="add del mod">
          <ac:chgData name="Marta" userId="eac6eb22-5f14-46b4-a4ea-a86e6e8c4acc" providerId="ADAL" clId="{AFD316D4-03FD-4717-AF64-9D0B15480139}" dt="2022-10-20T12:39:05.882" v="162" actId="478"/>
          <ac:picMkLst>
            <pc:docMk/>
            <pc:sldMk cId="3528939462" sldId="258"/>
            <ac:picMk id="1026" creationId="{EB52FF4D-A5DB-4856-BB55-9167EBADD8F8}"/>
          </ac:picMkLst>
        </pc:picChg>
        <pc:picChg chg="add del mod">
          <ac:chgData name="Marta" userId="eac6eb22-5f14-46b4-a4ea-a86e6e8c4acc" providerId="ADAL" clId="{AFD316D4-03FD-4717-AF64-9D0B15480139}" dt="2022-10-20T12:39:05.882" v="162" actId="478"/>
          <ac:picMkLst>
            <pc:docMk/>
            <pc:sldMk cId="3528939462" sldId="258"/>
            <ac:picMk id="1028" creationId="{57FCEB74-469F-4203-8F33-E521416C6955}"/>
          </ac:picMkLst>
        </pc:picChg>
        <pc:picChg chg="add del">
          <ac:chgData name="Marta" userId="eac6eb22-5f14-46b4-a4ea-a86e6e8c4acc" providerId="ADAL" clId="{AFD316D4-03FD-4717-AF64-9D0B15480139}" dt="2022-10-20T12:39:05.882" v="162" actId="478"/>
          <ac:picMkLst>
            <pc:docMk/>
            <pc:sldMk cId="3528939462" sldId="258"/>
            <ac:picMk id="1030" creationId="{9E6156CE-5207-45E4-9EE3-A38B4A88D446}"/>
          </ac:picMkLst>
        </pc:picChg>
        <pc:picChg chg="add del mod">
          <ac:chgData name="Marta" userId="eac6eb22-5f14-46b4-a4ea-a86e6e8c4acc" providerId="ADAL" clId="{AFD316D4-03FD-4717-AF64-9D0B15480139}" dt="2022-10-20T12:41:28.953" v="253" actId="478"/>
          <ac:picMkLst>
            <pc:docMk/>
            <pc:sldMk cId="3528939462" sldId="258"/>
            <ac:picMk id="1032" creationId="{D938C78C-C703-4796-BDF2-90B313E044B8}"/>
          </ac:picMkLst>
        </pc:picChg>
        <pc:picChg chg="add mod">
          <ac:chgData name="Marta" userId="eac6eb22-5f14-46b4-a4ea-a86e6e8c4acc" providerId="ADAL" clId="{AFD316D4-03FD-4717-AF64-9D0B15480139}" dt="2022-11-04T12:35:13.357" v="1519" actId="1076"/>
          <ac:picMkLst>
            <pc:docMk/>
            <pc:sldMk cId="3528939462" sldId="258"/>
            <ac:picMk id="1034" creationId="{FBC34BE5-F826-4F2A-8193-2E55BA20139E}"/>
          </ac:picMkLst>
        </pc:picChg>
        <pc:picChg chg="add mod">
          <ac:chgData name="Marta" userId="eac6eb22-5f14-46b4-a4ea-a86e6e8c4acc" providerId="ADAL" clId="{AFD316D4-03FD-4717-AF64-9D0B15480139}" dt="2022-11-04T12:35:13.357" v="1519" actId="1076"/>
          <ac:picMkLst>
            <pc:docMk/>
            <pc:sldMk cId="3528939462" sldId="258"/>
            <ac:picMk id="1036" creationId="{A1275E03-2E3F-41B2-8846-6E0BB2E1FD5C}"/>
          </ac:picMkLst>
        </pc:picChg>
      </pc:sldChg>
      <pc:sldChg chg="modSp mod">
        <pc:chgData name="Marta" userId="eac6eb22-5f14-46b4-a4ea-a86e6e8c4acc" providerId="ADAL" clId="{AFD316D4-03FD-4717-AF64-9D0B15480139}" dt="2022-10-25T16:47:14.558" v="1290" actId="6549"/>
        <pc:sldMkLst>
          <pc:docMk/>
          <pc:sldMk cId="3246698477" sldId="259"/>
        </pc:sldMkLst>
        <pc:spChg chg="mod">
          <ac:chgData name="Marta" userId="eac6eb22-5f14-46b4-a4ea-a86e6e8c4acc" providerId="ADAL" clId="{AFD316D4-03FD-4717-AF64-9D0B15480139}" dt="2022-10-25T16:45:12.123" v="1236" actId="20577"/>
          <ac:spMkLst>
            <pc:docMk/>
            <pc:sldMk cId="3246698477" sldId="259"/>
            <ac:spMk id="3" creationId="{00000000-0000-0000-0000-000000000000}"/>
          </ac:spMkLst>
        </pc:spChg>
        <pc:spChg chg="mod">
          <ac:chgData name="Marta" userId="eac6eb22-5f14-46b4-a4ea-a86e6e8c4acc" providerId="ADAL" clId="{AFD316D4-03FD-4717-AF64-9D0B15480139}" dt="2022-10-25T16:47:14.558" v="1290" actId="6549"/>
          <ac:spMkLst>
            <pc:docMk/>
            <pc:sldMk cId="3246698477" sldId="259"/>
            <ac:spMk id="6" creationId="{A0EE4CC9-0880-42C6-9DE7-6F418E1E107B}"/>
          </ac:spMkLst>
        </pc:spChg>
      </pc:sldChg>
      <pc:sldChg chg="modSp mod">
        <pc:chgData name="Marta" userId="eac6eb22-5f14-46b4-a4ea-a86e6e8c4acc" providerId="ADAL" clId="{AFD316D4-03FD-4717-AF64-9D0B15480139}" dt="2022-10-25T16:45:50.325" v="1258" actId="20577"/>
        <pc:sldMkLst>
          <pc:docMk/>
          <pc:sldMk cId="65980272" sldId="443"/>
        </pc:sldMkLst>
        <pc:spChg chg="mod">
          <ac:chgData name="Marta" userId="eac6eb22-5f14-46b4-a4ea-a86e6e8c4acc" providerId="ADAL" clId="{AFD316D4-03FD-4717-AF64-9D0B15480139}" dt="2022-10-25T16:45:50.325" v="1258" actId="20577"/>
          <ac:spMkLst>
            <pc:docMk/>
            <pc:sldMk cId="65980272" sldId="443"/>
            <ac:spMk id="6" creationId="{00000000-0000-0000-0000-000000000000}"/>
          </ac:spMkLst>
        </pc:spChg>
      </pc:sldChg>
      <pc:sldChg chg="addSp delSp modSp mod">
        <pc:chgData name="Marta" userId="eac6eb22-5f14-46b4-a4ea-a86e6e8c4acc" providerId="ADAL" clId="{AFD316D4-03FD-4717-AF64-9D0B15480139}" dt="2022-10-25T16:47:33.959" v="1292" actId="1076"/>
        <pc:sldMkLst>
          <pc:docMk/>
          <pc:sldMk cId="2693195115" sldId="461"/>
        </pc:sldMkLst>
        <pc:spChg chg="mod">
          <ac:chgData name="Marta" userId="eac6eb22-5f14-46b4-a4ea-a86e6e8c4acc" providerId="ADAL" clId="{AFD316D4-03FD-4717-AF64-9D0B15480139}" dt="2022-10-25T16:47:33.959" v="1292" actId="1076"/>
          <ac:spMkLst>
            <pc:docMk/>
            <pc:sldMk cId="2693195115" sldId="461"/>
            <ac:spMk id="14" creationId="{81CEB081-CD23-4709-BA68-D3043B6010C2}"/>
          </ac:spMkLst>
        </pc:spChg>
        <pc:spChg chg="mod">
          <ac:chgData name="Marta" userId="eac6eb22-5f14-46b4-a4ea-a86e6e8c4acc" providerId="ADAL" clId="{AFD316D4-03FD-4717-AF64-9D0B15480139}" dt="2022-10-25T16:45:27.526" v="1248" actId="20577"/>
          <ac:spMkLst>
            <pc:docMk/>
            <pc:sldMk cId="2693195115" sldId="461"/>
            <ac:spMk id="16" creationId="{A188A548-96A8-4D2F-8179-7CB96D16B0F5}"/>
          </ac:spMkLst>
        </pc:spChg>
        <pc:picChg chg="del">
          <ac:chgData name="Marta" userId="eac6eb22-5f14-46b4-a4ea-a86e6e8c4acc" providerId="ADAL" clId="{AFD316D4-03FD-4717-AF64-9D0B15480139}" dt="2022-10-25T15:51:22.410" v="422" actId="478"/>
          <ac:picMkLst>
            <pc:docMk/>
            <pc:sldMk cId="2693195115" sldId="461"/>
            <ac:picMk id="3" creationId="{9C1A4AB0-7B2A-4D27-B61E-7351F72373D1}"/>
          </ac:picMkLst>
        </pc:picChg>
        <pc:picChg chg="add mod">
          <ac:chgData name="Marta" userId="eac6eb22-5f14-46b4-a4ea-a86e6e8c4acc" providerId="ADAL" clId="{AFD316D4-03FD-4717-AF64-9D0B15480139}" dt="2022-10-25T15:51:25.970" v="426" actId="962"/>
          <ac:picMkLst>
            <pc:docMk/>
            <pc:sldMk cId="2693195115" sldId="461"/>
            <ac:picMk id="4" creationId="{958E86EE-DAFF-4DB5-B3F8-7F51496FECAC}"/>
          </ac:picMkLst>
        </pc:picChg>
      </pc:sldChg>
      <pc:sldChg chg="modSp mod">
        <pc:chgData name="Marta" userId="eac6eb22-5f14-46b4-a4ea-a86e6e8c4acc" providerId="ADAL" clId="{AFD316D4-03FD-4717-AF64-9D0B15480139}" dt="2022-10-25T16:46:03.759" v="1278" actId="20577"/>
        <pc:sldMkLst>
          <pc:docMk/>
          <pc:sldMk cId="2932444859" sldId="756"/>
        </pc:sldMkLst>
        <pc:spChg chg="mod">
          <ac:chgData name="Marta" userId="eac6eb22-5f14-46b4-a4ea-a86e6e8c4acc" providerId="ADAL" clId="{AFD316D4-03FD-4717-AF64-9D0B15480139}" dt="2022-10-25T16:46:03.759" v="1278" actId="20577"/>
          <ac:spMkLst>
            <pc:docMk/>
            <pc:sldMk cId="2932444859" sldId="756"/>
            <ac:spMk id="4" creationId="{00000000-0000-0000-0000-000000000000}"/>
          </ac:spMkLst>
        </pc:spChg>
        <pc:spChg chg="mod">
          <ac:chgData name="Marta" userId="eac6eb22-5f14-46b4-a4ea-a86e6e8c4acc" providerId="ADAL" clId="{AFD316D4-03FD-4717-AF64-9D0B15480139}" dt="2022-10-25T15:56:43.395" v="559" actId="20577"/>
          <ac:spMkLst>
            <pc:docMk/>
            <pc:sldMk cId="2932444859" sldId="756"/>
            <ac:spMk id="5" creationId="{9CD6A055-FAD9-4078-9E2C-C6A0AF3B2E80}"/>
          </ac:spMkLst>
        </pc:spChg>
      </pc:sldChg>
      <pc:sldChg chg="modSp mod">
        <pc:chgData name="Marta" userId="eac6eb22-5f14-46b4-a4ea-a86e6e8c4acc" providerId="ADAL" clId="{AFD316D4-03FD-4717-AF64-9D0B15480139}" dt="2022-10-25T16:45:22.390" v="1244" actId="20577"/>
        <pc:sldMkLst>
          <pc:docMk/>
          <pc:sldMk cId="2831553909" sldId="759"/>
        </pc:sldMkLst>
        <pc:spChg chg="mod">
          <ac:chgData name="Marta" userId="eac6eb22-5f14-46b4-a4ea-a86e6e8c4acc" providerId="ADAL" clId="{AFD316D4-03FD-4717-AF64-9D0B15480139}" dt="2022-10-25T16:45:20.589" v="1242" actId="20577"/>
          <ac:spMkLst>
            <pc:docMk/>
            <pc:sldMk cId="2831553909" sldId="759"/>
            <ac:spMk id="5" creationId="{EB730797-5635-4AA2-96F3-8091C412A1A1}"/>
          </ac:spMkLst>
        </pc:spChg>
        <pc:spChg chg="mod">
          <ac:chgData name="Marta" userId="eac6eb22-5f14-46b4-a4ea-a86e6e8c4acc" providerId="ADAL" clId="{AFD316D4-03FD-4717-AF64-9D0B15480139}" dt="2022-10-25T16:45:22.390" v="1244" actId="20577"/>
          <ac:spMkLst>
            <pc:docMk/>
            <pc:sldMk cId="2831553909" sldId="759"/>
            <ac:spMk id="11" creationId="{93918034-9B9D-4596-85F0-9F9E81E42410}"/>
          </ac:spMkLst>
        </pc:spChg>
      </pc:sldChg>
      <pc:sldChg chg="addSp delSp modSp mod">
        <pc:chgData name="Marta" userId="eac6eb22-5f14-46b4-a4ea-a86e6e8c4acc" providerId="ADAL" clId="{AFD316D4-03FD-4717-AF64-9D0B15480139}" dt="2022-11-04T13:25:43.355" v="1642" actId="20577"/>
        <pc:sldMkLst>
          <pc:docMk/>
          <pc:sldMk cId="3888553813" sldId="879"/>
        </pc:sldMkLst>
        <pc:spChg chg="mod">
          <ac:chgData name="Marta" userId="eac6eb22-5f14-46b4-a4ea-a86e6e8c4acc" providerId="ADAL" clId="{AFD316D4-03FD-4717-AF64-9D0B15480139}" dt="2022-11-04T13:25:43.355" v="1642" actId="20577"/>
          <ac:spMkLst>
            <pc:docMk/>
            <pc:sldMk cId="3888553813" sldId="879"/>
            <ac:spMk id="2" creationId="{91383D11-DEC4-4BFF-88BB-8FB2206CEB37}"/>
          </ac:spMkLst>
        </pc:spChg>
        <pc:spChg chg="mod">
          <ac:chgData name="Marta" userId="eac6eb22-5f14-46b4-a4ea-a86e6e8c4acc" providerId="ADAL" clId="{AFD316D4-03FD-4717-AF64-9D0B15480139}" dt="2022-11-04T13:08:28.234" v="1560" actId="1076"/>
          <ac:spMkLst>
            <pc:docMk/>
            <pc:sldMk cId="3888553813" sldId="879"/>
            <ac:spMk id="4" creationId="{E8E02AC0-EA95-4CA2-B250-70F98D25C504}"/>
          </ac:spMkLst>
        </pc:spChg>
        <pc:grpChg chg="del">
          <ac:chgData name="Marta" userId="eac6eb22-5f14-46b4-a4ea-a86e6e8c4acc" providerId="ADAL" clId="{AFD316D4-03FD-4717-AF64-9D0B15480139}" dt="2022-10-25T15:49:36.139" v="380" actId="478"/>
          <ac:grpSpMkLst>
            <pc:docMk/>
            <pc:sldMk cId="3888553813" sldId="879"/>
            <ac:grpSpMk id="3" creationId="{8880A93C-99DE-4753-A6E6-6FFC1E0D6E7C}"/>
          </ac:grpSpMkLst>
        </pc:grpChg>
        <pc:grpChg chg="add del mod">
          <ac:chgData name="Marta" userId="eac6eb22-5f14-46b4-a4ea-a86e6e8c4acc" providerId="ADAL" clId="{AFD316D4-03FD-4717-AF64-9D0B15480139}" dt="2022-11-04T13:03:17.849" v="1522" actId="478"/>
          <ac:grpSpMkLst>
            <pc:docMk/>
            <pc:sldMk cId="3888553813" sldId="879"/>
            <ac:grpSpMk id="14" creationId="{3F7CA44D-E13C-462F-802E-0B6E05F651C2}"/>
          </ac:grpSpMkLst>
        </pc:grpChg>
        <pc:grpChg chg="add del mod">
          <ac:chgData name="Marta" userId="eac6eb22-5f14-46b4-a4ea-a86e6e8c4acc" providerId="ADAL" clId="{AFD316D4-03FD-4717-AF64-9D0B15480139}" dt="2022-11-04T13:03:29.767" v="1525" actId="478"/>
          <ac:grpSpMkLst>
            <pc:docMk/>
            <pc:sldMk cId="3888553813" sldId="879"/>
            <ac:grpSpMk id="30" creationId="{22A95820-6F0A-46C0-9059-6C8C389B30CB}"/>
          </ac:grpSpMkLst>
        </pc:grpChg>
        <pc:grpChg chg="add mod">
          <ac:chgData name="Marta" userId="eac6eb22-5f14-46b4-a4ea-a86e6e8c4acc" providerId="ADAL" clId="{AFD316D4-03FD-4717-AF64-9D0B15480139}" dt="2022-11-04T13:08:17.471" v="1559" actId="1076"/>
          <ac:grpSpMkLst>
            <pc:docMk/>
            <pc:sldMk cId="3888553813" sldId="879"/>
            <ac:grpSpMk id="47" creationId="{12F49A18-3ACD-45B8-B8FC-D866C251123B}"/>
          </ac:grpSpMkLst>
        </pc:grpChg>
        <pc:picChg chg="mod">
          <ac:chgData name="Marta" userId="eac6eb22-5f14-46b4-a4ea-a86e6e8c4acc" providerId="ADAL" clId="{AFD316D4-03FD-4717-AF64-9D0B15480139}" dt="2022-10-25T15:50:01.523" v="406" actId="1037"/>
          <ac:picMkLst>
            <pc:docMk/>
            <pc:sldMk cId="3888553813" sldId="879"/>
            <ac:picMk id="7" creationId="{15468E62-02B8-4B7C-BB62-4553E1094B76}"/>
          </ac:picMkLst>
        </pc:picChg>
        <pc:picChg chg="mod">
          <ac:chgData name="Marta" userId="eac6eb22-5f14-46b4-a4ea-a86e6e8c4acc" providerId="ADAL" clId="{AFD316D4-03FD-4717-AF64-9D0B15480139}" dt="2022-10-25T15:49:56.189" v="389" actId="1076"/>
          <ac:picMkLst>
            <pc:docMk/>
            <pc:sldMk cId="3888553813" sldId="879"/>
            <ac:picMk id="15" creationId="{9DB2DBDA-262E-4C32-B2BD-3DECF9408857}"/>
          </ac:picMkLst>
        </pc:picChg>
        <pc:picChg chg="mod">
          <ac:chgData name="Marta" userId="eac6eb22-5f14-46b4-a4ea-a86e6e8c4acc" providerId="ADAL" clId="{AFD316D4-03FD-4717-AF64-9D0B15480139}" dt="2022-10-25T15:49:56.189" v="389" actId="1076"/>
          <ac:picMkLst>
            <pc:docMk/>
            <pc:sldMk cId="3888553813" sldId="879"/>
            <ac:picMk id="16" creationId="{94782A2C-0BC2-4629-B239-677160E8DFBA}"/>
          </ac:picMkLst>
        </pc:picChg>
        <pc:picChg chg="mod">
          <ac:chgData name="Marta" userId="eac6eb22-5f14-46b4-a4ea-a86e6e8c4acc" providerId="ADAL" clId="{AFD316D4-03FD-4717-AF64-9D0B15480139}" dt="2022-10-25T15:49:56.189" v="389" actId="1076"/>
          <ac:picMkLst>
            <pc:docMk/>
            <pc:sldMk cId="3888553813" sldId="879"/>
            <ac:picMk id="17" creationId="{7081DF83-6194-4FEB-8767-74F5D8F0485C}"/>
          </ac:picMkLst>
        </pc:picChg>
        <pc:picChg chg="mod">
          <ac:chgData name="Marta" userId="eac6eb22-5f14-46b4-a4ea-a86e6e8c4acc" providerId="ADAL" clId="{AFD316D4-03FD-4717-AF64-9D0B15480139}" dt="2022-10-25T15:49:56.189" v="389" actId="1076"/>
          <ac:picMkLst>
            <pc:docMk/>
            <pc:sldMk cId="3888553813" sldId="879"/>
            <ac:picMk id="18" creationId="{B3988AF7-CADC-41D2-9344-CC2B7483A596}"/>
          </ac:picMkLst>
        </pc:picChg>
        <pc:picChg chg="mod">
          <ac:chgData name="Marta" userId="eac6eb22-5f14-46b4-a4ea-a86e6e8c4acc" providerId="ADAL" clId="{AFD316D4-03FD-4717-AF64-9D0B15480139}" dt="2022-10-25T15:49:56.189" v="389" actId="1076"/>
          <ac:picMkLst>
            <pc:docMk/>
            <pc:sldMk cId="3888553813" sldId="879"/>
            <ac:picMk id="19" creationId="{233125E4-4E52-463A-A069-23EC91F2FCA6}"/>
          </ac:picMkLst>
        </pc:picChg>
        <pc:picChg chg="mod">
          <ac:chgData name="Marta" userId="eac6eb22-5f14-46b4-a4ea-a86e6e8c4acc" providerId="ADAL" clId="{AFD316D4-03FD-4717-AF64-9D0B15480139}" dt="2022-10-25T15:49:56.189" v="389" actId="1076"/>
          <ac:picMkLst>
            <pc:docMk/>
            <pc:sldMk cId="3888553813" sldId="879"/>
            <ac:picMk id="20" creationId="{04E459C2-0E81-48BB-A752-493C3F6D4236}"/>
          </ac:picMkLst>
        </pc:picChg>
        <pc:picChg chg="mod">
          <ac:chgData name="Marta" userId="eac6eb22-5f14-46b4-a4ea-a86e6e8c4acc" providerId="ADAL" clId="{AFD316D4-03FD-4717-AF64-9D0B15480139}" dt="2022-10-25T15:49:56.189" v="389" actId="1076"/>
          <ac:picMkLst>
            <pc:docMk/>
            <pc:sldMk cId="3888553813" sldId="879"/>
            <ac:picMk id="21" creationId="{5FA75797-4CC3-4187-83E6-65107BC44028}"/>
          </ac:picMkLst>
        </pc:picChg>
        <pc:picChg chg="mod">
          <ac:chgData name="Marta" userId="eac6eb22-5f14-46b4-a4ea-a86e6e8c4acc" providerId="ADAL" clId="{AFD316D4-03FD-4717-AF64-9D0B15480139}" dt="2022-10-25T15:49:56.189" v="389" actId="1076"/>
          <ac:picMkLst>
            <pc:docMk/>
            <pc:sldMk cId="3888553813" sldId="879"/>
            <ac:picMk id="22" creationId="{A0869E98-5597-46EB-8493-4630D09EEF7B}"/>
          </ac:picMkLst>
        </pc:picChg>
        <pc:picChg chg="mod">
          <ac:chgData name="Marta" userId="eac6eb22-5f14-46b4-a4ea-a86e6e8c4acc" providerId="ADAL" clId="{AFD316D4-03FD-4717-AF64-9D0B15480139}" dt="2022-10-25T15:49:56.189" v="389" actId="1076"/>
          <ac:picMkLst>
            <pc:docMk/>
            <pc:sldMk cId="3888553813" sldId="879"/>
            <ac:picMk id="23" creationId="{AA96714A-B905-491E-BA1D-2101334D4B98}"/>
          </ac:picMkLst>
        </pc:picChg>
        <pc:picChg chg="mod">
          <ac:chgData name="Marta" userId="eac6eb22-5f14-46b4-a4ea-a86e6e8c4acc" providerId="ADAL" clId="{AFD316D4-03FD-4717-AF64-9D0B15480139}" dt="2022-10-25T15:49:56.189" v="389" actId="1076"/>
          <ac:picMkLst>
            <pc:docMk/>
            <pc:sldMk cId="3888553813" sldId="879"/>
            <ac:picMk id="24" creationId="{07D67002-3849-443A-9C86-006FB5F9AD79}"/>
          </ac:picMkLst>
        </pc:picChg>
        <pc:picChg chg="mod">
          <ac:chgData name="Marta" userId="eac6eb22-5f14-46b4-a4ea-a86e6e8c4acc" providerId="ADAL" clId="{AFD316D4-03FD-4717-AF64-9D0B15480139}" dt="2022-10-25T15:49:56.189" v="389" actId="1076"/>
          <ac:picMkLst>
            <pc:docMk/>
            <pc:sldMk cId="3888553813" sldId="879"/>
            <ac:picMk id="25" creationId="{C97C637A-2D83-4C74-9B9A-5AAB4131B8ED}"/>
          </ac:picMkLst>
        </pc:picChg>
        <pc:picChg chg="mod">
          <ac:chgData name="Marta" userId="eac6eb22-5f14-46b4-a4ea-a86e6e8c4acc" providerId="ADAL" clId="{AFD316D4-03FD-4717-AF64-9D0B15480139}" dt="2022-10-25T15:49:56.189" v="389" actId="1076"/>
          <ac:picMkLst>
            <pc:docMk/>
            <pc:sldMk cId="3888553813" sldId="879"/>
            <ac:picMk id="26" creationId="{43560666-97BC-432C-8779-51F61A24212C}"/>
          </ac:picMkLst>
        </pc:picChg>
        <pc:picChg chg="mod">
          <ac:chgData name="Marta" userId="eac6eb22-5f14-46b4-a4ea-a86e6e8c4acc" providerId="ADAL" clId="{AFD316D4-03FD-4717-AF64-9D0B15480139}" dt="2022-10-25T15:49:56.189" v="389" actId="1076"/>
          <ac:picMkLst>
            <pc:docMk/>
            <pc:sldMk cId="3888553813" sldId="879"/>
            <ac:picMk id="27" creationId="{03399E48-5571-416D-BA56-1A5BBE52D675}"/>
          </ac:picMkLst>
        </pc:picChg>
        <pc:picChg chg="mod">
          <ac:chgData name="Marta" userId="eac6eb22-5f14-46b4-a4ea-a86e6e8c4acc" providerId="ADAL" clId="{AFD316D4-03FD-4717-AF64-9D0B15480139}" dt="2022-10-25T15:49:56.189" v="389" actId="1076"/>
          <ac:picMkLst>
            <pc:docMk/>
            <pc:sldMk cId="3888553813" sldId="879"/>
            <ac:picMk id="28" creationId="{34633367-C4A3-48AF-9F73-F411532411AB}"/>
          </ac:picMkLst>
        </pc:picChg>
        <pc:picChg chg="mod">
          <ac:chgData name="Marta" userId="eac6eb22-5f14-46b4-a4ea-a86e6e8c4acc" providerId="ADAL" clId="{AFD316D4-03FD-4717-AF64-9D0B15480139}" dt="2022-10-25T15:49:56.189" v="389" actId="1076"/>
          <ac:picMkLst>
            <pc:docMk/>
            <pc:sldMk cId="3888553813" sldId="879"/>
            <ac:picMk id="29" creationId="{9F88C5F7-9468-434A-83B6-BD27C7D2FC1D}"/>
          </ac:picMkLst>
        </pc:picChg>
        <pc:picChg chg="mod">
          <ac:chgData name="Marta" userId="eac6eb22-5f14-46b4-a4ea-a86e6e8c4acc" providerId="ADAL" clId="{AFD316D4-03FD-4717-AF64-9D0B15480139}" dt="2022-11-04T13:03:28.006" v="1524" actId="14100"/>
          <ac:picMkLst>
            <pc:docMk/>
            <pc:sldMk cId="3888553813" sldId="879"/>
            <ac:picMk id="31" creationId="{A8DC724C-8B94-4589-AAE9-21F62991DF5C}"/>
          </ac:picMkLst>
        </pc:picChg>
        <pc:picChg chg="mod">
          <ac:chgData name="Marta" userId="eac6eb22-5f14-46b4-a4ea-a86e6e8c4acc" providerId="ADAL" clId="{AFD316D4-03FD-4717-AF64-9D0B15480139}" dt="2022-11-04T13:03:28.006" v="1524" actId="14100"/>
          <ac:picMkLst>
            <pc:docMk/>
            <pc:sldMk cId="3888553813" sldId="879"/>
            <ac:picMk id="32" creationId="{E19B57B0-BEE8-46F5-AAC0-AC549304ED27}"/>
          </ac:picMkLst>
        </pc:picChg>
        <pc:picChg chg="mod">
          <ac:chgData name="Marta" userId="eac6eb22-5f14-46b4-a4ea-a86e6e8c4acc" providerId="ADAL" clId="{AFD316D4-03FD-4717-AF64-9D0B15480139}" dt="2022-11-04T13:03:28.006" v="1524" actId="14100"/>
          <ac:picMkLst>
            <pc:docMk/>
            <pc:sldMk cId="3888553813" sldId="879"/>
            <ac:picMk id="33" creationId="{2E9E31AE-0A37-441D-A89A-C6F965170891}"/>
          </ac:picMkLst>
        </pc:picChg>
        <pc:picChg chg="mod">
          <ac:chgData name="Marta" userId="eac6eb22-5f14-46b4-a4ea-a86e6e8c4acc" providerId="ADAL" clId="{AFD316D4-03FD-4717-AF64-9D0B15480139}" dt="2022-11-04T13:03:28.006" v="1524" actId="14100"/>
          <ac:picMkLst>
            <pc:docMk/>
            <pc:sldMk cId="3888553813" sldId="879"/>
            <ac:picMk id="34" creationId="{4B91A9CD-0AD1-4BC7-B5CD-A82C0018813D}"/>
          </ac:picMkLst>
        </pc:picChg>
        <pc:picChg chg="mod">
          <ac:chgData name="Marta" userId="eac6eb22-5f14-46b4-a4ea-a86e6e8c4acc" providerId="ADAL" clId="{AFD316D4-03FD-4717-AF64-9D0B15480139}" dt="2022-11-04T13:03:28.006" v="1524" actId="14100"/>
          <ac:picMkLst>
            <pc:docMk/>
            <pc:sldMk cId="3888553813" sldId="879"/>
            <ac:picMk id="35" creationId="{68AEC175-6044-43EB-9FEC-48AEF085829F}"/>
          </ac:picMkLst>
        </pc:picChg>
        <pc:picChg chg="mod">
          <ac:chgData name="Marta" userId="eac6eb22-5f14-46b4-a4ea-a86e6e8c4acc" providerId="ADAL" clId="{AFD316D4-03FD-4717-AF64-9D0B15480139}" dt="2022-11-04T13:03:28.006" v="1524" actId="14100"/>
          <ac:picMkLst>
            <pc:docMk/>
            <pc:sldMk cId="3888553813" sldId="879"/>
            <ac:picMk id="36" creationId="{2E5C19AA-6B9E-4A9F-B8E8-B075AC0033B4}"/>
          </ac:picMkLst>
        </pc:picChg>
        <pc:picChg chg="mod">
          <ac:chgData name="Marta" userId="eac6eb22-5f14-46b4-a4ea-a86e6e8c4acc" providerId="ADAL" clId="{AFD316D4-03FD-4717-AF64-9D0B15480139}" dt="2022-11-04T13:03:28.006" v="1524" actId="14100"/>
          <ac:picMkLst>
            <pc:docMk/>
            <pc:sldMk cId="3888553813" sldId="879"/>
            <ac:picMk id="37" creationId="{EC4E5B90-7F5B-4987-A08C-8C1773592711}"/>
          </ac:picMkLst>
        </pc:picChg>
        <pc:picChg chg="mod">
          <ac:chgData name="Marta" userId="eac6eb22-5f14-46b4-a4ea-a86e6e8c4acc" providerId="ADAL" clId="{AFD316D4-03FD-4717-AF64-9D0B15480139}" dt="2022-11-04T13:03:28.006" v="1524" actId="14100"/>
          <ac:picMkLst>
            <pc:docMk/>
            <pc:sldMk cId="3888553813" sldId="879"/>
            <ac:picMk id="38" creationId="{885B6868-B385-4A60-9924-392FF27C2FD3}"/>
          </ac:picMkLst>
        </pc:picChg>
        <pc:picChg chg="mod">
          <ac:chgData name="Marta" userId="eac6eb22-5f14-46b4-a4ea-a86e6e8c4acc" providerId="ADAL" clId="{AFD316D4-03FD-4717-AF64-9D0B15480139}" dt="2022-11-04T13:03:28.006" v="1524" actId="14100"/>
          <ac:picMkLst>
            <pc:docMk/>
            <pc:sldMk cId="3888553813" sldId="879"/>
            <ac:picMk id="39" creationId="{60A2109E-5C55-4D36-9CAD-FBEDAB905F7F}"/>
          </ac:picMkLst>
        </pc:picChg>
        <pc:picChg chg="mod">
          <ac:chgData name="Marta" userId="eac6eb22-5f14-46b4-a4ea-a86e6e8c4acc" providerId="ADAL" clId="{AFD316D4-03FD-4717-AF64-9D0B15480139}" dt="2022-11-04T13:03:28.006" v="1524" actId="14100"/>
          <ac:picMkLst>
            <pc:docMk/>
            <pc:sldMk cId="3888553813" sldId="879"/>
            <ac:picMk id="40" creationId="{D28CAC6D-BF52-42ED-B3A8-3A09AC42AF07}"/>
          </ac:picMkLst>
        </pc:picChg>
        <pc:picChg chg="mod">
          <ac:chgData name="Marta" userId="eac6eb22-5f14-46b4-a4ea-a86e6e8c4acc" providerId="ADAL" clId="{AFD316D4-03FD-4717-AF64-9D0B15480139}" dt="2022-11-04T13:03:28.006" v="1524" actId="14100"/>
          <ac:picMkLst>
            <pc:docMk/>
            <pc:sldMk cId="3888553813" sldId="879"/>
            <ac:picMk id="41" creationId="{D280B283-D723-4D0E-951F-558F6DF4D2F0}"/>
          </ac:picMkLst>
        </pc:picChg>
        <pc:picChg chg="mod">
          <ac:chgData name="Marta" userId="eac6eb22-5f14-46b4-a4ea-a86e6e8c4acc" providerId="ADAL" clId="{AFD316D4-03FD-4717-AF64-9D0B15480139}" dt="2022-11-04T13:03:28.006" v="1524" actId="14100"/>
          <ac:picMkLst>
            <pc:docMk/>
            <pc:sldMk cId="3888553813" sldId="879"/>
            <ac:picMk id="42" creationId="{78CF4FDC-FA44-42D3-95C1-CEA00BC62407}"/>
          </ac:picMkLst>
        </pc:picChg>
        <pc:picChg chg="mod">
          <ac:chgData name="Marta" userId="eac6eb22-5f14-46b4-a4ea-a86e6e8c4acc" providerId="ADAL" clId="{AFD316D4-03FD-4717-AF64-9D0B15480139}" dt="2022-11-04T13:03:28.006" v="1524" actId="14100"/>
          <ac:picMkLst>
            <pc:docMk/>
            <pc:sldMk cId="3888553813" sldId="879"/>
            <ac:picMk id="43" creationId="{68942938-6392-4423-80B3-DB31FC27797A}"/>
          </ac:picMkLst>
        </pc:picChg>
        <pc:picChg chg="mod">
          <ac:chgData name="Marta" userId="eac6eb22-5f14-46b4-a4ea-a86e6e8c4acc" providerId="ADAL" clId="{AFD316D4-03FD-4717-AF64-9D0B15480139}" dt="2022-11-04T13:03:28.006" v="1524" actId="14100"/>
          <ac:picMkLst>
            <pc:docMk/>
            <pc:sldMk cId="3888553813" sldId="879"/>
            <ac:picMk id="44" creationId="{27A8935C-1E3C-45EB-B580-B6E44F99650F}"/>
          </ac:picMkLst>
        </pc:picChg>
        <pc:picChg chg="mod">
          <ac:chgData name="Marta" userId="eac6eb22-5f14-46b4-a4ea-a86e6e8c4acc" providerId="ADAL" clId="{AFD316D4-03FD-4717-AF64-9D0B15480139}" dt="2022-11-04T13:03:28.006" v="1524" actId="14100"/>
          <ac:picMkLst>
            <pc:docMk/>
            <pc:sldMk cId="3888553813" sldId="879"/>
            <ac:picMk id="45" creationId="{C2D6AAC0-6BA2-4BD5-9972-3B2C40DC830C}"/>
          </ac:picMkLst>
        </pc:picChg>
        <pc:picChg chg="mod">
          <ac:chgData name="Marta" userId="eac6eb22-5f14-46b4-a4ea-a86e6e8c4acc" providerId="ADAL" clId="{AFD316D4-03FD-4717-AF64-9D0B15480139}" dt="2022-11-04T13:03:28.006" v="1524" actId="14100"/>
          <ac:picMkLst>
            <pc:docMk/>
            <pc:sldMk cId="3888553813" sldId="879"/>
            <ac:picMk id="46" creationId="{2D06845A-EAF0-439B-B451-8E3FFCAD89FD}"/>
          </ac:picMkLst>
        </pc:picChg>
        <pc:picChg chg="mod">
          <ac:chgData name="Marta" userId="eac6eb22-5f14-46b4-a4ea-a86e6e8c4acc" providerId="ADAL" clId="{AFD316D4-03FD-4717-AF64-9D0B15480139}" dt="2022-11-04T13:08:17.471" v="1559" actId="1076"/>
          <ac:picMkLst>
            <pc:docMk/>
            <pc:sldMk cId="3888553813" sldId="879"/>
            <ac:picMk id="48" creationId="{C0F15E17-D2E8-486A-86FB-4E2830703059}"/>
          </ac:picMkLst>
        </pc:picChg>
        <pc:picChg chg="mod">
          <ac:chgData name="Marta" userId="eac6eb22-5f14-46b4-a4ea-a86e6e8c4acc" providerId="ADAL" clId="{AFD316D4-03FD-4717-AF64-9D0B15480139}" dt="2022-11-04T13:08:17.471" v="1559" actId="1076"/>
          <ac:picMkLst>
            <pc:docMk/>
            <pc:sldMk cId="3888553813" sldId="879"/>
            <ac:picMk id="49" creationId="{473CDC7B-C985-46DD-A1EA-4F2D1F775AF5}"/>
          </ac:picMkLst>
        </pc:picChg>
        <pc:picChg chg="mod">
          <ac:chgData name="Marta" userId="eac6eb22-5f14-46b4-a4ea-a86e6e8c4acc" providerId="ADAL" clId="{AFD316D4-03FD-4717-AF64-9D0B15480139}" dt="2022-11-04T13:08:17.471" v="1559" actId="1076"/>
          <ac:picMkLst>
            <pc:docMk/>
            <pc:sldMk cId="3888553813" sldId="879"/>
            <ac:picMk id="50" creationId="{0E1F8C25-D036-4157-8E87-D53A7E89CC10}"/>
          </ac:picMkLst>
        </pc:picChg>
        <pc:picChg chg="mod">
          <ac:chgData name="Marta" userId="eac6eb22-5f14-46b4-a4ea-a86e6e8c4acc" providerId="ADAL" clId="{AFD316D4-03FD-4717-AF64-9D0B15480139}" dt="2022-11-04T13:08:17.471" v="1559" actId="1076"/>
          <ac:picMkLst>
            <pc:docMk/>
            <pc:sldMk cId="3888553813" sldId="879"/>
            <ac:picMk id="51" creationId="{A7231985-645B-41D9-BDE6-BEC51CD08633}"/>
          </ac:picMkLst>
        </pc:picChg>
        <pc:picChg chg="mod">
          <ac:chgData name="Marta" userId="eac6eb22-5f14-46b4-a4ea-a86e6e8c4acc" providerId="ADAL" clId="{AFD316D4-03FD-4717-AF64-9D0B15480139}" dt="2022-11-04T13:08:17.471" v="1559" actId="1076"/>
          <ac:picMkLst>
            <pc:docMk/>
            <pc:sldMk cId="3888553813" sldId="879"/>
            <ac:picMk id="52" creationId="{14725E75-E64B-45A8-A7E6-521270E7EE69}"/>
          </ac:picMkLst>
        </pc:picChg>
        <pc:picChg chg="mod">
          <ac:chgData name="Marta" userId="eac6eb22-5f14-46b4-a4ea-a86e6e8c4acc" providerId="ADAL" clId="{AFD316D4-03FD-4717-AF64-9D0B15480139}" dt="2022-11-04T13:08:17.471" v="1559" actId="1076"/>
          <ac:picMkLst>
            <pc:docMk/>
            <pc:sldMk cId="3888553813" sldId="879"/>
            <ac:picMk id="53" creationId="{C980D958-CEA0-4CC2-AE19-BC553C64A28D}"/>
          </ac:picMkLst>
        </pc:picChg>
        <pc:picChg chg="mod">
          <ac:chgData name="Marta" userId="eac6eb22-5f14-46b4-a4ea-a86e6e8c4acc" providerId="ADAL" clId="{AFD316D4-03FD-4717-AF64-9D0B15480139}" dt="2022-11-04T13:08:17.471" v="1559" actId="1076"/>
          <ac:picMkLst>
            <pc:docMk/>
            <pc:sldMk cId="3888553813" sldId="879"/>
            <ac:picMk id="54" creationId="{22B9037E-5E88-49B5-BF85-F06BD97C1315}"/>
          </ac:picMkLst>
        </pc:picChg>
        <pc:picChg chg="mod">
          <ac:chgData name="Marta" userId="eac6eb22-5f14-46b4-a4ea-a86e6e8c4acc" providerId="ADAL" clId="{AFD316D4-03FD-4717-AF64-9D0B15480139}" dt="2022-11-04T13:08:17.471" v="1559" actId="1076"/>
          <ac:picMkLst>
            <pc:docMk/>
            <pc:sldMk cId="3888553813" sldId="879"/>
            <ac:picMk id="55" creationId="{6489C00F-2724-4B62-89EB-A03407B7B331}"/>
          </ac:picMkLst>
        </pc:picChg>
        <pc:picChg chg="mod">
          <ac:chgData name="Marta" userId="eac6eb22-5f14-46b4-a4ea-a86e6e8c4acc" providerId="ADAL" clId="{AFD316D4-03FD-4717-AF64-9D0B15480139}" dt="2022-11-04T13:08:17.471" v="1559" actId="1076"/>
          <ac:picMkLst>
            <pc:docMk/>
            <pc:sldMk cId="3888553813" sldId="879"/>
            <ac:picMk id="56" creationId="{5ADD381C-0C78-4918-B022-E2F5BCCC1782}"/>
          </ac:picMkLst>
        </pc:picChg>
        <pc:picChg chg="mod">
          <ac:chgData name="Marta" userId="eac6eb22-5f14-46b4-a4ea-a86e6e8c4acc" providerId="ADAL" clId="{AFD316D4-03FD-4717-AF64-9D0B15480139}" dt="2022-11-04T13:08:17.471" v="1559" actId="1076"/>
          <ac:picMkLst>
            <pc:docMk/>
            <pc:sldMk cId="3888553813" sldId="879"/>
            <ac:picMk id="57" creationId="{DE10DC88-401D-456D-96BD-B28470ADD73A}"/>
          </ac:picMkLst>
        </pc:picChg>
        <pc:picChg chg="mod">
          <ac:chgData name="Marta" userId="eac6eb22-5f14-46b4-a4ea-a86e6e8c4acc" providerId="ADAL" clId="{AFD316D4-03FD-4717-AF64-9D0B15480139}" dt="2022-11-04T13:08:17.471" v="1559" actId="1076"/>
          <ac:picMkLst>
            <pc:docMk/>
            <pc:sldMk cId="3888553813" sldId="879"/>
            <ac:picMk id="58" creationId="{0BCE39E8-E40E-40B4-9002-E7B0C8E6295B}"/>
          </ac:picMkLst>
        </pc:picChg>
        <pc:picChg chg="mod">
          <ac:chgData name="Marta" userId="eac6eb22-5f14-46b4-a4ea-a86e6e8c4acc" providerId="ADAL" clId="{AFD316D4-03FD-4717-AF64-9D0B15480139}" dt="2022-11-04T13:08:17.471" v="1559" actId="1076"/>
          <ac:picMkLst>
            <pc:docMk/>
            <pc:sldMk cId="3888553813" sldId="879"/>
            <ac:picMk id="59" creationId="{A004885F-3C27-49B0-8F1D-FEF43A3B305C}"/>
          </ac:picMkLst>
        </pc:picChg>
        <pc:picChg chg="mod">
          <ac:chgData name="Marta" userId="eac6eb22-5f14-46b4-a4ea-a86e6e8c4acc" providerId="ADAL" clId="{AFD316D4-03FD-4717-AF64-9D0B15480139}" dt="2022-11-04T13:08:17.471" v="1559" actId="1076"/>
          <ac:picMkLst>
            <pc:docMk/>
            <pc:sldMk cId="3888553813" sldId="879"/>
            <ac:picMk id="60" creationId="{28A26862-3C12-4B26-A675-7F4CA2D7E534}"/>
          </ac:picMkLst>
        </pc:picChg>
        <pc:picChg chg="mod">
          <ac:chgData name="Marta" userId="eac6eb22-5f14-46b4-a4ea-a86e6e8c4acc" providerId="ADAL" clId="{AFD316D4-03FD-4717-AF64-9D0B15480139}" dt="2022-11-04T13:08:17.471" v="1559" actId="1076"/>
          <ac:picMkLst>
            <pc:docMk/>
            <pc:sldMk cId="3888553813" sldId="879"/>
            <ac:picMk id="61" creationId="{EB7A7F79-EB97-4952-8739-F910C887B2C9}"/>
          </ac:picMkLst>
        </pc:picChg>
        <pc:picChg chg="mod">
          <ac:chgData name="Marta" userId="eac6eb22-5f14-46b4-a4ea-a86e6e8c4acc" providerId="ADAL" clId="{AFD316D4-03FD-4717-AF64-9D0B15480139}" dt="2022-11-04T13:08:17.471" v="1559" actId="1076"/>
          <ac:picMkLst>
            <pc:docMk/>
            <pc:sldMk cId="3888553813" sldId="879"/>
            <ac:picMk id="62" creationId="{E7102BAA-F1F8-4AEB-B63E-6A635778B95A}"/>
          </ac:picMkLst>
        </pc:picChg>
        <pc:picChg chg="mod">
          <ac:chgData name="Marta" userId="eac6eb22-5f14-46b4-a4ea-a86e6e8c4acc" providerId="ADAL" clId="{AFD316D4-03FD-4717-AF64-9D0B15480139}" dt="2022-11-04T13:08:17.471" v="1559" actId="1076"/>
          <ac:picMkLst>
            <pc:docMk/>
            <pc:sldMk cId="3888553813" sldId="879"/>
            <ac:picMk id="63" creationId="{3290530D-B92F-4197-B75C-11B06B328E73}"/>
          </ac:picMkLst>
        </pc:picChg>
      </pc:sldChg>
      <pc:sldChg chg="modSp mod">
        <pc:chgData name="Marta" userId="eac6eb22-5f14-46b4-a4ea-a86e6e8c4acc" providerId="ADAL" clId="{AFD316D4-03FD-4717-AF64-9D0B15480139}" dt="2022-10-25T16:57:03.590" v="1463" actId="1076"/>
        <pc:sldMkLst>
          <pc:docMk/>
          <pc:sldMk cId="2237924450" sldId="895"/>
        </pc:sldMkLst>
        <pc:spChg chg="mod">
          <ac:chgData name="Marta" userId="eac6eb22-5f14-46b4-a4ea-a86e6e8c4acc" providerId="ADAL" clId="{AFD316D4-03FD-4717-AF64-9D0B15480139}" dt="2022-10-25T16:45:52.165" v="1260" actId="20577"/>
          <ac:spMkLst>
            <pc:docMk/>
            <pc:sldMk cId="2237924450" sldId="895"/>
            <ac:spMk id="6" creationId="{00000000-0000-0000-0000-000000000000}"/>
          </ac:spMkLst>
        </pc:spChg>
        <pc:spChg chg="mod">
          <ac:chgData name="Marta" userId="eac6eb22-5f14-46b4-a4ea-a86e6e8c4acc" providerId="ADAL" clId="{AFD316D4-03FD-4717-AF64-9D0B15480139}" dt="2022-10-25T16:57:03.590" v="1463" actId="1076"/>
          <ac:spMkLst>
            <pc:docMk/>
            <pc:sldMk cId="2237924450" sldId="895"/>
            <ac:spMk id="8" creationId="{FB4EB544-78AD-4A22-A560-DDE5B1C53C69}"/>
          </ac:spMkLst>
        </pc:spChg>
      </pc:sldChg>
      <pc:sldChg chg="addSp delSp modSp mod">
        <pc:chgData name="Marta" userId="eac6eb22-5f14-46b4-a4ea-a86e6e8c4acc" providerId="ADAL" clId="{AFD316D4-03FD-4717-AF64-9D0B15480139}" dt="2022-11-04T12:38:45.083" v="1521" actId="478"/>
        <pc:sldMkLst>
          <pc:docMk/>
          <pc:sldMk cId="599796722" sldId="896"/>
        </pc:sldMkLst>
        <pc:spChg chg="mod">
          <ac:chgData name="Marta" userId="eac6eb22-5f14-46b4-a4ea-a86e6e8c4acc" providerId="ADAL" clId="{AFD316D4-03FD-4717-AF64-9D0B15480139}" dt="2022-10-25T15:53:59.032" v="493" actId="1036"/>
          <ac:spMkLst>
            <pc:docMk/>
            <pc:sldMk cId="599796722" sldId="896"/>
            <ac:spMk id="2" creationId="{F49F4E2B-EEB0-4736-A001-E9CD8947E750}"/>
          </ac:spMkLst>
        </pc:spChg>
        <pc:spChg chg="mod">
          <ac:chgData name="Marta" userId="eac6eb22-5f14-46b4-a4ea-a86e6e8c4acc" providerId="ADAL" clId="{AFD316D4-03FD-4717-AF64-9D0B15480139}" dt="2022-10-25T15:53:50.483" v="486" actId="1036"/>
          <ac:spMkLst>
            <pc:docMk/>
            <pc:sldMk cId="599796722" sldId="896"/>
            <ac:spMk id="4" creationId="{CB0389FB-E397-40A7-A3DE-E485F87B66D1}"/>
          </ac:spMkLst>
        </pc:spChg>
        <pc:spChg chg="mod">
          <ac:chgData name="Marta" userId="eac6eb22-5f14-46b4-a4ea-a86e6e8c4acc" providerId="ADAL" clId="{AFD316D4-03FD-4717-AF64-9D0B15480139}" dt="2022-10-25T16:45:30.558" v="1250" actId="20577"/>
          <ac:spMkLst>
            <pc:docMk/>
            <pc:sldMk cId="599796722" sldId="896"/>
            <ac:spMk id="6" creationId="{00000000-0000-0000-0000-000000000000}"/>
          </ac:spMkLst>
        </pc:spChg>
        <pc:spChg chg="add del mod">
          <ac:chgData name="Marta" userId="eac6eb22-5f14-46b4-a4ea-a86e6e8c4acc" providerId="ADAL" clId="{AFD316D4-03FD-4717-AF64-9D0B15480139}" dt="2022-11-04T12:38:42.949" v="1520" actId="478"/>
          <ac:spMkLst>
            <pc:docMk/>
            <pc:sldMk cId="599796722" sldId="896"/>
            <ac:spMk id="8" creationId="{41D70494-A3EC-4FDE-8330-3BC13EFF570B}"/>
          </ac:spMkLst>
        </pc:spChg>
        <pc:spChg chg="add del mod">
          <ac:chgData name="Marta" userId="eac6eb22-5f14-46b4-a4ea-a86e6e8c4acc" providerId="ADAL" clId="{AFD316D4-03FD-4717-AF64-9D0B15480139}" dt="2022-11-04T12:38:45.083" v="1521" actId="478"/>
          <ac:spMkLst>
            <pc:docMk/>
            <pc:sldMk cId="599796722" sldId="896"/>
            <ac:spMk id="9" creationId="{E8BDA170-8F15-429C-87CF-330F6CC29115}"/>
          </ac:spMkLst>
        </pc:spChg>
        <pc:spChg chg="mod">
          <ac:chgData name="Marta" userId="eac6eb22-5f14-46b4-a4ea-a86e6e8c4acc" providerId="ADAL" clId="{AFD316D4-03FD-4717-AF64-9D0B15480139}" dt="2022-10-25T16:45:32.719" v="1252" actId="20577"/>
          <ac:spMkLst>
            <pc:docMk/>
            <pc:sldMk cId="599796722" sldId="896"/>
            <ac:spMk id="10" creationId="{66421E13-941D-487E-9F8E-DCFA3FE9C646}"/>
          </ac:spMkLst>
        </pc:spChg>
      </pc:sldChg>
      <pc:sldChg chg="modSp del mod">
        <pc:chgData name="Marta" userId="eac6eb22-5f14-46b4-a4ea-a86e6e8c4acc" providerId="ADAL" clId="{AFD316D4-03FD-4717-AF64-9D0B15480139}" dt="2022-10-25T15:54:10.049" v="504" actId="47"/>
        <pc:sldMkLst>
          <pc:docMk/>
          <pc:sldMk cId="4038287201" sldId="898"/>
        </pc:sldMkLst>
        <pc:spChg chg="mod">
          <ac:chgData name="Marta" userId="eac6eb22-5f14-46b4-a4ea-a86e6e8c4acc" providerId="ADAL" clId="{AFD316D4-03FD-4717-AF64-9D0B15480139}" dt="2022-10-25T15:52:57.315" v="459" actId="20577"/>
          <ac:spMkLst>
            <pc:docMk/>
            <pc:sldMk cId="4038287201" sldId="898"/>
            <ac:spMk id="10" creationId="{66421E13-941D-487E-9F8E-DCFA3FE9C646}"/>
          </ac:spMkLst>
        </pc:spChg>
      </pc:sldChg>
      <pc:sldChg chg="addSp delSp modSp mod">
        <pc:chgData name="Marta" userId="eac6eb22-5f14-46b4-a4ea-a86e6e8c4acc" providerId="ADAL" clId="{AFD316D4-03FD-4717-AF64-9D0B15480139}" dt="2022-10-25T16:45:56.909" v="1270" actId="20577"/>
        <pc:sldMkLst>
          <pc:docMk/>
          <pc:sldMk cId="2083658885" sldId="900"/>
        </pc:sldMkLst>
        <pc:spChg chg="add del">
          <ac:chgData name="Marta" userId="eac6eb22-5f14-46b4-a4ea-a86e6e8c4acc" providerId="ADAL" clId="{AFD316D4-03FD-4717-AF64-9D0B15480139}" dt="2022-10-25T15:54:58.500" v="523" actId="478"/>
          <ac:spMkLst>
            <pc:docMk/>
            <pc:sldMk cId="2083658885" sldId="900"/>
            <ac:spMk id="5" creationId="{DFE4A45C-F9B2-4C3A-9F2B-6FBCD6310EA0}"/>
          </ac:spMkLst>
        </pc:spChg>
        <pc:spChg chg="mod">
          <ac:chgData name="Marta" userId="eac6eb22-5f14-46b4-a4ea-a86e6e8c4acc" providerId="ADAL" clId="{AFD316D4-03FD-4717-AF64-9D0B15480139}" dt="2022-10-25T16:45:54.087" v="1263" actId="20577"/>
          <ac:spMkLst>
            <pc:docMk/>
            <pc:sldMk cId="2083658885" sldId="900"/>
            <ac:spMk id="6" creationId="{00000000-0000-0000-0000-000000000000}"/>
          </ac:spMkLst>
        </pc:spChg>
        <pc:spChg chg="add mod">
          <ac:chgData name="Marta" userId="eac6eb22-5f14-46b4-a4ea-a86e6e8c4acc" providerId="ADAL" clId="{AFD316D4-03FD-4717-AF64-9D0B15480139}" dt="2022-10-25T15:56:07.402" v="535" actId="1076"/>
          <ac:spMkLst>
            <pc:docMk/>
            <pc:sldMk cId="2083658885" sldId="900"/>
            <ac:spMk id="7" creationId="{7D3C80B4-DEB1-45A9-95C8-852C7B323BB7}"/>
          </ac:spMkLst>
        </pc:spChg>
        <pc:spChg chg="mod">
          <ac:chgData name="Marta" userId="eac6eb22-5f14-46b4-a4ea-a86e6e8c4acc" providerId="ADAL" clId="{AFD316D4-03FD-4717-AF64-9D0B15480139}" dt="2022-10-25T16:45:56.909" v="1270" actId="20577"/>
          <ac:spMkLst>
            <pc:docMk/>
            <pc:sldMk cId="2083658885" sldId="900"/>
            <ac:spMk id="10" creationId="{66421E13-941D-487E-9F8E-DCFA3FE9C646}"/>
          </ac:spMkLst>
        </pc:spChg>
        <pc:spChg chg="del">
          <ac:chgData name="Marta" userId="eac6eb22-5f14-46b4-a4ea-a86e6e8c4acc" providerId="ADAL" clId="{AFD316D4-03FD-4717-AF64-9D0B15480139}" dt="2022-10-25T15:54:40.574" v="520" actId="478"/>
          <ac:spMkLst>
            <pc:docMk/>
            <pc:sldMk cId="2083658885" sldId="900"/>
            <ac:spMk id="11" creationId="{DA7EEBFE-F760-42B4-8A68-B7B73A901C3F}"/>
          </ac:spMkLst>
        </pc:spChg>
        <pc:picChg chg="mod">
          <ac:chgData name="Marta" userId="eac6eb22-5f14-46b4-a4ea-a86e6e8c4acc" providerId="ADAL" clId="{AFD316D4-03FD-4717-AF64-9D0B15480139}" dt="2022-10-25T15:56:02.725" v="534" actId="1076"/>
          <ac:picMkLst>
            <pc:docMk/>
            <pc:sldMk cId="2083658885" sldId="900"/>
            <ac:picMk id="1028" creationId="{DE054D08-13E2-4B13-897E-D1576C909BE1}"/>
          </ac:picMkLst>
        </pc:picChg>
      </pc:sldChg>
      <pc:sldChg chg="addSp delSp modSp mod">
        <pc:chgData name="Marta" userId="eac6eb22-5f14-46b4-a4ea-a86e6e8c4acc" providerId="ADAL" clId="{AFD316D4-03FD-4717-AF64-9D0B15480139}" dt="2022-10-25T16:46:00.965" v="1276" actId="20577"/>
        <pc:sldMkLst>
          <pc:docMk/>
          <pc:sldMk cId="644561616" sldId="901"/>
        </pc:sldMkLst>
        <pc:spChg chg="del">
          <ac:chgData name="Marta" userId="eac6eb22-5f14-46b4-a4ea-a86e6e8c4acc" providerId="ADAL" clId="{AFD316D4-03FD-4717-AF64-9D0B15480139}" dt="2022-10-25T15:54:55.818" v="522" actId="478"/>
          <ac:spMkLst>
            <pc:docMk/>
            <pc:sldMk cId="644561616" sldId="901"/>
            <ac:spMk id="2" creationId="{F49F4E2B-EEB0-4736-A001-E9CD8947E750}"/>
          </ac:spMkLst>
        </pc:spChg>
        <pc:spChg chg="del">
          <ac:chgData name="Marta" userId="eac6eb22-5f14-46b4-a4ea-a86e6e8c4acc" providerId="ADAL" clId="{AFD316D4-03FD-4717-AF64-9D0B15480139}" dt="2022-10-25T16:19:52.641" v="1153" actId="478"/>
          <ac:spMkLst>
            <pc:docMk/>
            <pc:sldMk cId="644561616" sldId="901"/>
            <ac:spMk id="4" creationId="{CB0389FB-E397-40A7-A3DE-E485F87B66D1}"/>
          </ac:spMkLst>
        </pc:spChg>
        <pc:spChg chg="mod">
          <ac:chgData name="Marta" userId="eac6eb22-5f14-46b4-a4ea-a86e6e8c4acc" providerId="ADAL" clId="{AFD316D4-03FD-4717-AF64-9D0B15480139}" dt="2022-10-25T16:46:00.965" v="1276" actId="20577"/>
          <ac:spMkLst>
            <pc:docMk/>
            <pc:sldMk cId="644561616" sldId="901"/>
            <ac:spMk id="6" creationId="{00000000-0000-0000-0000-000000000000}"/>
          </ac:spMkLst>
        </pc:spChg>
        <pc:spChg chg="add mod">
          <ac:chgData name="Marta" userId="eac6eb22-5f14-46b4-a4ea-a86e6e8c4acc" providerId="ADAL" clId="{AFD316D4-03FD-4717-AF64-9D0B15480139}" dt="2022-10-25T16:25:27.606" v="1176" actId="14100"/>
          <ac:spMkLst>
            <pc:docMk/>
            <pc:sldMk cId="644561616" sldId="901"/>
            <ac:spMk id="7" creationId="{026EDB2F-72D9-4D18-802D-6EF32D1A02C0}"/>
          </ac:spMkLst>
        </pc:spChg>
        <pc:spChg chg="mod">
          <ac:chgData name="Marta" userId="eac6eb22-5f14-46b4-a4ea-a86e6e8c4acc" providerId="ADAL" clId="{AFD316D4-03FD-4717-AF64-9D0B15480139}" dt="2022-10-25T16:45:59.035" v="1273" actId="20577"/>
          <ac:spMkLst>
            <pc:docMk/>
            <pc:sldMk cId="644561616" sldId="901"/>
            <ac:spMk id="10" creationId="{66421E13-941D-487E-9F8E-DCFA3FE9C646}"/>
          </ac:spMkLst>
        </pc:spChg>
        <pc:picChg chg="mod">
          <ac:chgData name="Marta" userId="eac6eb22-5f14-46b4-a4ea-a86e6e8c4acc" providerId="ADAL" clId="{AFD316D4-03FD-4717-AF64-9D0B15480139}" dt="2022-10-25T16:19:44.371" v="1151" actId="1076"/>
          <ac:picMkLst>
            <pc:docMk/>
            <pc:sldMk cId="644561616" sldId="901"/>
            <ac:picMk id="5" creationId="{A7CE0624-DE4C-4238-8618-DC619B9FF7AB}"/>
          </ac:picMkLst>
        </pc:picChg>
      </pc:sldChg>
      <pc:sldChg chg="modSp mod">
        <pc:chgData name="Marta" userId="eac6eb22-5f14-46b4-a4ea-a86e6e8c4acc" providerId="ADAL" clId="{AFD316D4-03FD-4717-AF64-9D0B15480139}" dt="2022-10-25T16:50:45.860" v="1382" actId="1035"/>
        <pc:sldMkLst>
          <pc:docMk/>
          <pc:sldMk cId="3935080529" sldId="922"/>
        </pc:sldMkLst>
        <pc:spChg chg="mod">
          <ac:chgData name="Marta" userId="eac6eb22-5f14-46b4-a4ea-a86e6e8c4acc" providerId="ADAL" clId="{AFD316D4-03FD-4717-AF64-9D0B15480139}" dt="2022-10-25T16:50:45.860" v="1382" actId="1035"/>
          <ac:spMkLst>
            <pc:docMk/>
            <pc:sldMk cId="3935080529" sldId="922"/>
            <ac:spMk id="3" creationId="{00000000-0000-0000-0000-000000000000}"/>
          </ac:spMkLst>
        </pc:spChg>
        <pc:spChg chg="mod">
          <ac:chgData name="Marta" userId="eac6eb22-5f14-46b4-a4ea-a86e6e8c4acc" providerId="ADAL" clId="{AFD316D4-03FD-4717-AF64-9D0B15480139}" dt="2022-10-25T16:29:26.989" v="1190" actId="20577"/>
          <ac:spMkLst>
            <pc:docMk/>
            <pc:sldMk cId="3935080529" sldId="922"/>
            <ac:spMk id="4" creationId="{00000000-0000-0000-0000-000000000000}"/>
          </ac:spMkLst>
        </pc:spChg>
      </pc:sldChg>
      <pc:sldChg chg="modSp del mod">
        <pc:chgData name="Marta" userId="eac6eb22-5f14-46b4-a4ea-a86e6e8c4acc" providerId="ADAL" clId="{AFD316D4-03FD-4717-AF64-9D0B15480139}" dt="2022-10-25T15:47:39.768" v="373" actId="47"/>
        <pc:sldMkLst>
          <pc:docMk/>
          <pc:sldMk cId="1299094855" sldId="938"/>
        </pc:sldMkLst>
        <pc:spChg chg="mod">
          <ac:chgData name="Marta" userId="eac6eb22-5f14-46b4-a4ea-a86e6e8c4acc" providerId="ADAL" clId="{AFD316D4-03FD-4717-AF64-9D0B15480139}" dt="2022-10-20T12:35:41.900" v="54" actId="6549"/>
          <ac:spMkLst>
            <pc:docMk/>
            <pc:sldMk cId="1299094855" sldId="938"/>
            <ac:spMk id="3" creationId="{1FC80CA5-1235-4AB9-BDC1-C52EEA552639}"/>
          </ac:spMkLst>
        </pc:spChg>
      </pc:sldChg>
      <pc:sldChg chg="del">
        <pc:chgData name="Marta" userId="eac6eb22-5f14-46b4-a4ea-a86e6e8c4acc" providerId="ADAL" clId="{AFD316D4-03FD-4717-AF64-9D0B15480139}" dt="2022-10-25T15:51:58.567" v="430" actId="47"/>
        <pc:sldMkLst>
          <pc:docMk/>
          <pc:sldMk cId="2413251912" sldId="939"/>
        </pc:sldMkLst>
      </pc:sldChg>
      <pc:sldChg chg="del">
        <pc:chgData name="Marta" userId="eac6eb22-5f14-46b4-a4ea-a86e6e8c4acc" providerId="ADAL" clId="{AFD316D4-03FD-4717-AF64-9D0B15480139}" dt="2022-10-25T15:51:59.481" v="431" actId="47"/>
        <pc:sldMkLst>
          <pc:docMk/>
          <pc:sldMk cId="1642664914" sldId="940"/>
        </pc:sldMkLst>
      </pc:sldChg>
      <pc:sldChg chg="del">
        <pc:chgData name="Marta" userId="eac6eb22-5f14-46b4-a4ea-a86e6e8c4acc" providerId="ADAL" clId="{AFD316D4-03FD-4717-AF64-9D0B15480139}" dt="2022-10-25T15:52:00.237" v="432" actId="47"/>
        <pc:sldMkLst>
          <pc:docMk/>
          <pc:sldMk cId="468619527" sldId="941"/>
        </pc:sldMkLst>
      </pc:sldChg>
      <pc:sldChg chg="del">
        <pc:chgData name="Marta" userId="eac6eb22-5f14-46b4-a4ea-a86e6e8c4acc" providerId="ADAL" clId="{AFD316D4-03FD-4717-AF64-9D0B15480139}" dt="2022-10-25T15:52:01.049" v="433" actId="47"/>
        <pc:sldMkLst>
          <pc:docMk/>
          <pc:sldMk cId="2523332612" sldId="942"/>
        </pc:sldMkLst>
      </pc:sldChg>
      <pc:sldChg chg="del">
        <pc:chgData name="Marta" userId="eac6eb22-5f14-46b4-a4ea-a86e6e8c4acc" providerId="ADAL" clId="{AFD316D4-03FD-4717-AF64-9D0B15480139}" dt="2022-10-25T15:52:02.650" v="434" actId="47"/>
        <pc:sldMkLst>
          <pc:docMk/>
          <pc:sldMk cId="3960225318" sldId="943"/>
        </pc:sldMkLst>
      </pc:sldChg>
      <pc:sldChg chg="del">
        <pc:chgData name="Marta" userId="eac6eb22-5f14-46b4-a4ea-a86e6e8c4acc" providerId="ADAL" clId="{AFD316D4-03FD-4717-AF64-9D0B15480139}" dt="2022-10-25T15:52:03.935" v="435" actId="47"/>
        <pc:sldMkLst>
          <pc:docMk/>
          <pc:sldMk cId="3386605956" sldId="944"/>
        </pc:sldMkLst>
      </pc:sldChg>
      <pc:sldChg chg="del">
        <pc:chgData name="Marta" userId="eac6eb22-5f14-46b4-a4ea-a86e6e8c4acc" providerId="ADAL" clId="{AFD316D4-03FD-4717-AF64-9D0B15480139}" dt="2022-10-25T15:52:04.464" v="436" actId="47"/>
        <pc:sldMkLst>
          <pc:docMk/>
          <pc:sldMk cId="3763748483" sldId="945"/>
        </pc:sldMkLst>
      </pc:sldChg>
      <pc:sldChg chg="del">
        <pc:chgData name="Marta" userId="eac6eb22-5f14-46b4-a4ea-a86e6e8c4acc" providerId="ADAL" clId="{AFD316D4-03FD-4717-AF64-9D0B15480139}" dt="2022-10-25T15:52:04.849" v="437" actId="47"/>
        <pc:sldMkLst>
          <pc:docMk/>
          <pc:sldMk cId="3400019634" sldId="946"/>
        </pc:sldMkLst>
      </pc:sldChg>
      <pc:sldChg chg="del">
        <pc:chgData name="Marta" userId="eac6eb22-5f14-46b4-a4ea-a86e6e8c4acc" providerId="ADAL" clId="{AFD316D4-03FD-4717-AF64-9D0B15480139}" dt="2022-10-25T15:52:05.427" v="438" actId="47"/>
        <pc:sldMkLst>
          <pc:docMk/>
          <pc:sldMk cId="2269033203" sldId="947"/>
        </pc:sldMkLst>
      </pc:sldChg>
      <pc:sldChg chg="del">
        <pc:chgData name="Marta" userId="eac6eb22-5f14-46b4-a4ea-a86e6e8c4acc" providerId="ADAL" clId="{AFD316D4-03FD-4717-AF64-9D0B15480139}" dt="2022-10-25T15:52:05.791" v="439" actId="47"/>
        <pc:sldMkLst>
          <pc:docMk/>
          <pc:sldMk cId="1043217292" sldId="948"/>
        </pc:sldMkLst>
      </pc:sldChg>
      <pc:sldChg chg="del">
        <pc:chgData name="Marta" userId="eac6eb22-5f14-46b4-a4ea-a86e6e8c4acc" providerId="ADAL" clId="{AFD316D4-03FD-4717-AF64-9D0B15480139}" dt="2022-10-25T15:52:06.267" v="440" actId="47"/>
        <pc:sldMkLst>
          <pc:docMk/>
          <pc:sldMk cId="3822490668" sldId="949"/>
        </pc:sldMkLst>
      </pc:sldChg>
      <pc:sldChg chg="modSp del mod">
        <pc:chgData name="Marta" userId="eac6eb22-5f14-46b4-a4ea-a86e6e8c4acc" providerId="ADAL" clId="{AFD316D4-03FD-4717-AF64-9D0B15480139}" dt="2022-10-25T15:50:38.440" v="415" actId="47"/>
        <pc:sldMkLst>
          <pc:docMk/>
          <pc:sldMk cId="2680908893" sldId="950"/>
        </pc:sldMkLst>
        <pc:spChg chg="mod">
          <ac:chgData name="Marta" userId="eac6eb22-5f14-46b4-a4ea-a86e6e8c4acc" providerId="ADAL" clId="{AFD316D4-03FD-4717-AF64-9D0B15480139}" dt="2022-10-25T15:50:19.869" v="410" actId="20577"/>
          <ac:spMkLst>
            <pc:docMk/>
            <pc:sldMk cId="2680908893" sldId="950"/>
            <ac:spMk id="2" creationId="{91383D11-DEC4-4BFF-88BB-8FB2206CEB37}"/>
          </ac:spMkLst>
        </pc:spChg>
        <pc:spChg chg="mod">
          <ac:chgData name="Marta" userId="eac6eb22-5f14-46b4-a4ea-a86e6e8c4acc" providerId="ADAL" clId="{AFD316D4-03FD-4717-AF64-9D0B15480139}" dt="2022-10-25T15:50:26.164" v="414" actId="20577"/>
          <ac:spMkLst>
            <pc:docMk/>
            <pc:sldMk cId="2680908893" sldId="950"/>
            <ac:spMk id="4" creationId="{E8E02AC0-EA95-4CA2-B250-70F98D25C504}"/>
          </ac:spMkLst>
        </pc:spChg>
      </pc:sldChg>
      <pc:sldChg chg="modSp mod">
        <pc:chgData name="Marta" userId="eac6eb22-5f14-46b4-a4ea-a86e6e8c4acc" providerId="ADAL" clId="{AFD316D4-03FD-4717-AF64-9D0B15480139}" dt="2022-10-25T16:56:36.109" v="1453" actId="14100"/>
        <pc:sldMkLst>
          <pc:docMk/>
          <pc:sldMk cId="965821948" sldId="951"/>
        </pc:sldMkLst>
        <pc:spChg chg="mod">
          <ac:chgData name="Marta" userId="eac6eb22-5f14-46b4-a4ea-a86e6e8c4acc" providerId="ADAL" clId="{AFD316D4-03FD-4717-AF64-9D0B15480139}" dt="2022-10-25T16:45:48.437" v="1256" actId="20577"/>
          <ac:spMkLst>
            <pc:docMk/>
            <pc:sldMk cId="965821948" sldId="951"/>
            <ac:spMk id="6" creationId="{00000000-0000-0000-0000-000000000000}"/>
          </ac:spMkLst>
        </pc:spChg>
        <pc:spChg chg="mod">
          <ac:chgData name="Marta" userId="eac6eb22-5f14-46b4-a4ea-a86e6e8c4acc" providerId="ADAL" clId="{AFD316D4-03FD-4717-AF64-9D0B15480139}" dt="2022-10-25T16:56:36.109" v="1453" actId="14100"/>
          <ac:spMkLst>
            <pc:docMk/>
            <pc:sldMk cId="965821948" sldId="951"/>
            <ac:spMk id="10" creationId="{66421E13-941D-487E-9F8E-DCFA3FE9C646}"/>
          </ac:spMkLst>
        </pc:spChg>
      </pc:sldChg>
      <pc:sldChg chg="add del">
        <pc:chgData name="Marta" userId="eac6eb22-5f14-46b4-a4ea-a86e6e8c4acc" providerId="ADAL" clId="{AFD316D4-03FD-4717-AF64-9D0B15480139}" dt="2022-10-25T15:58:38.073" v="561"/>
        <pc:sldMkLst>
          <pc:docMk/>
          <pc:sldMk cId="2206918705" sldId="952"/>
        </pc:sldMkLst>
      </pc:sldChg>
      <pc:sldChg chg="addSp delSp modSp add mod">
        <pc:chgData name="Marta" userId="eac6eb22-5f14-46b4-a4ea-a86e6e8c4acc" providerId="ADAL" clId="{AFD316D4-03FD-4717-AF64-9D0B15480139}" dt="2022-11-10T14:40:22.792" v="1994" actId="122"/>
        <pc:sldMkLst>
          <pc:docMk/>
          <pc:sldMk cId="2989778967" sldId="952"/>
        </pc:sldMkLst>
        <pc:spChg chg="add del">
          <ac:chgData name="Marta" userId="eac6eb22-5f14-46b4-a4ea-a86e6e8c4acc" providerId="ADAL" clId="{AFD316D4-03FD-4717-AF64-9D0B15480139}" dt="2022-10-25T16:00:01.328" v="569" actId="22"/>
          <ac:spMkLst>
            <pc:docMk/>
            <pc:sldMk cId="2989778967" sldId="952"/>
            <ac:spMk id="3" creationId="{59B66835-4F9E-4A7E-9AA9-C2BF2C7FC948}"/>
          </ac:spMkLst>
        </pc:spChg>
        <pc:spChg chg="add mod">
          <ac:chgData name="Marta" userId="eac6eb22-5f14-46b4-a4ea-a86e6e8c4acc" providerId="ADAL" clId="{AFD316D4-03FD-4717-AF64-9D0B15480139}" dt="2022-11-10T14:40:22.792" v="1994" actId="122"/>
          <ac:spMkLst>
            <pc:docMk/>
            <pc:sldMk cId="2989778967" sldId="952"/>
            <ac:spMk id="3" creationId="{C5D0A81D-BB54-457A-8AD9-76363F50697A}"/>
          </ac:spMkLst>
        </pc:spChg>
        <pc:spChg chg="del">
          <ac:chgData name="Marta" userId="eac6eb22-5f14-46b4-a4ea-a86e6e8c4acc" providerId="ADAL" clId="{AFD316D4-03FD-4717-AF64-9D0B15480139}" dt="2022-10-25T16:00:06.040" v="570" actId="478"/>
          <ac:spMkLst>
            <pc:docMk/>
            <pc:sldMk cId="2989778967" sldId="952"/>
            <ac:spMk id="5" creationId="{EB730797-5635-4AA2-96F3-8091C412A1A1}"/>
          </ac:spMkLst>
        </pc:spChg>
        <pc:spChg chg="mod">
          <ac:chgData name="Marta" userId="eac6eb22-5f14-46b4-a4ea-a86e6e8c4acc" providerId="ADAL" clId="{AFD316D4-03FD-4717-AF64-9D0B15480139}" dt="2022-10-25T16:45:24.992" v="1246" actId="20577"/>
          <ac:spMkLst>
            <pc:docMk/>
            <pc:sldMk cId="2989778967" sldId="952"/>
            <ac:spMk id="11" creationId="{93918034-9B9D-4596-85F0-9F9E81E42410}"/>
          </ac:spMkLst>
        </pc:spChg>
        <pc:spChg chg="add del">
          <ac:chgData name="Marta" userId="eac6eb22-5f14-46b4-a4ea-a86e6e8c4acc" providerId="ADAL" clId="{AFD316D4-03FD-4717-AF64-9D0B15480139}" dt="2022-10-25T16:00:01.328" v="569" actId="22"/>
          <ac:spMkLst>
            <pc:docMk/>
            <pc:sldMk cId="2989778967" sldId="952"/>
            <ac:spMk id="25" creationId="{B8408E0E-2F21-40D4-B052-3F7ECC466044}"/>
          </ac:spMkLst>
        </pc:spChg>
        <pc:spChg chg="add del mod">
          <ac:chgData name="Marta" userId="eac6eb22-5f14-46b4-a4ea-a86e6e8c4acc" providerId="ADAL" clId="{AFD316D4-03FD-4717-AF64-9D0B15480139}" dt="2022-10-25T16:00:07.921" v="571" actId="478"/>
          <ac:spMkLst>
            <pc:docMk/>
            <pc:sldMk cId="2989778967" sldId="952"/>
            <ac:spMk id="26" creationId="{61CD8CD9-5E86-4A2A-A10D-AB8F0AE15B4D}"/>
          </ac:spMkLst>
        </pc:spChg>
        <pc:spChg chg="add del">
          <ac:chgData name="Marta" userId="eac6eb22-5f14-46b4-a4ea-a86e6e8c4acc" providerId="ADAL" clId="{AFD316D4-03FD-4717-AF64-9D0B15480139}" dt="2022-10-25T16:00:14.637" v="573" actId="478"/>
          <ac:spMkLst>
            <pc:docMk/>
            <pc:sldMk cId="2989778967" sldId="952"/>
            <ac:spMk id="28" creationId="{DB3264F1-10EE-464A-8B38-6775300E86C5}"/>
          </ac:spMkLst>
        </pc:spChg>
        <pc:spChg chg="add mod">
          <ac:chgData name="Marta" userId="eac6eb22-5f14-46b4-a4ea-a86e6e8c4acc" providerId="ADAL" clId="{AFD316D4-03FD-4717-AF64-9D0B15480139}" dt="2022-11-07T17:57:40.756" v="1941" actId="1036"/>
          <ac:spMkLst>
            <pc:docMk/>
            <pc:sldMk cId="2989778967" sldId="952"/>
            <ac:spMk id="36" creationId="{E400DFB1-2DAF-4260-B8BB-A3DBD5B7BB6E}"/>
          </ac:spMkLst>
        </pc:spChg>
        <pc:spChg chg="add mod">
          <ac:chgData name="Marta" userId="eac6eb22-5f14-46b4-a4ea-a86e6e8c4acc" providerId="ADAL" clId="{AFD316D4-03FD-4717-AF64-9D0B15480139}" dt="2022-11-07T17:57:40.756" v="1941" actId="1036"/>
          <ac:spMkLst>
            <pc:docMk/>
            <pc:sldMk cId="2989778967" sldId="952"/>
            <ac:spMk id="38" creationId="{D5B6834D-986A-40DB-BB44-CA58A4D1ED09}"/>
          </ac:spMkLst>
        </pc:spChg>
        <pc:grpChg chg="del">
          <ac:chgData name="Marta" userId="eac6eb22-5f14-46b4-a4ea-a86e6e8c4acc" providerId="ADAL" clId="{AFD316D4-03FD-4717-AF64-9D0B15480139}" dt="2022-10-25T16:00:06.040" v="570" actId="478"/>
          <ac:grpSpMkLst>
            <pc:docMk/>
            <pc:sldMk cId="2989778967" sldId="952"/>
            <ac:grpSpMk id="8" creationId="{F438350F-1641-4B77-9B57-55FFED062487}"/>
          </ac:grpSpMkLst>
        </pc:grpChg>
        <pc:picChg chg="add del">
          <ac:chgData name="Marta" userId="eac6eb22-5f14-46b4-a4ea-a86e6e8c4acc" providerId="ADAL" clId="{AFD316D4-03FD-4717-AF64-9D0B15480139}" dt="2022-10-25T16:00:01.328" v="569" actId="22"/>
          <ac:picMkLst>
            <pc:docMk/>
            <pc:sldMk cId="2989778967" sldId="952"/>
            <ac:picMk id="4" creationId="{43E53576-F97F-40A3-866D-B95E4B24F827}"/>
          </ac:picMkLst>
        </pc:picChg>
        <pc:picChg chg="add del">
          <ac:chgData name="Marta" userId="eac6eb22-5f14-46b4-a4ea-a86e6e8c4acc" providerId="ADAL" clId="{AFD316D4-03FD-4717-AF64-9D0B15480139}" dt="2022-10-25T16:00:01.328" v="569" actId="22"/>
          <ac:picMkLst>
            <pc:docMk/>
            <pc:sldMk cId="2989778967" sldId="952"/>
            <ac:picMk id="6" creationId="{91FC9134-73CB-4129-AECA-3A92ED9B32D2}"/>
          </ac:picMkLst>
        </pc:picChg>
        <pc:picChg chg="del">
          <ac:chgData name="Marta" userId="eac6eb22-5f14-46b4-a4ea-a86e6e8c4acc" providerId="ADAL" clId="{AFD316D4-03FD-4717-AF64-9D0B15480139}" dt="2022-10-25T16:00:06.040" v="570" actId="478"/>
          <ac:picMkLst>
            <pc:docMk/>
            <pc:sldMk cId="2989778967" sldId="952"/>
            <ac:picMk id="7" creationId="{0EEB6480-4F51-4686-931F-BCC5EEA1E35D}"/>
          </ac:picMkLst>
        </pc:picChg>
        <pc:picChg chg="add del">
          <ac:chgData name="Marta" userId="eac6eb22-5f14-46b4-a4ea-a86e6e8c4acc" providerId="ADAL" clId="{AFD316D4-03FD-4717-AF64-9D0B15480139}" dt="2022-10-25T16:00:01.328" v="569" actId="22"/>
          <ac:picMkLst>
            <pc:docMk/>
            <pc:sldMk cId="2989778967" sldId="952"/>
            <ac:picMk id="10" creationId="{B3F64951-71E3-4437-B77B-0C452223054F}"/>
          </ac:picMkLst>
        </pc:picChg>
        <pc:picChg chg="add mod">
          <ac:chgData name="Marta" userId="eac6eb22-5f14-46b4-a4ea-a86e6e8c4acc" providerId="ADAL" clId="{AFD316D4-03FD-4717-AF64-9D0B15480139}" dt="2022-11-07T17:57:40.756" v="1941" actId="1036"/>
          <ac:picMkLst>
            <pc:docMk/>
            <pc:sldMk cId="2989778967" sldId="952"/>
            <ac:picMk id="30" creationId="{286D3054-5B0F-42C2-928E-6049B226BABE}"/>
          </ac:picMkLst>
        </pc:picChg>
        <pc:picChg chg="add mod">
          <ac:chgData name="Marta" userId="eac6eb22-5f14-46b4-a4ea-a86e6e8c4acc" providerId="ADAL" clId="{AFD316D4-03FD-4717-AF64-9D0B15480139}" dt="2022-11-07T17:57:40.756" v="1941" actId="1036"/>
          <ac:picMkLst>
            <pc:docMk/>
            <pc:sldMk cId="2989778967" sldId="952"/>
            <ac:picMk id="32" creationId="{B22171F1-4ECB-4A70-9CD8-87A22F1E81B7}"/>
          </ac:picMkLst>
        </pc:picChg>
        <pc:picChg chg="add mod">
          <ac:chgData name="Marta" userId="eac6eb22-5f14-46b4-a4ea-a86e6e8c4acc" providerId="ADAL" clId="{AFD316D4-03FD-4717-AF64-9D0B15480139}" dt="2022-11-07T17:57:40.756" v="1941" actId="1036"/>
          <ac:picMkLst>
            <pc:docMk/>
            <pc:sldMk cId="2989778967" sldId="952"/>
            <ac:picMk id="34" creationId="{7775C7B0-5794-4CDE-BBA0-514BAF6968F3}"/>
          </ac:picMkLst>
        </pc:picChg>
      </pc:sldChg>
      <pc:sldChg chg="addSp delSp modSp add mod ord">
        <pc:chgData name="Marta" userId="eac6eb22-5f14-46b4-a4ea-a86e6e8c4acc" providerId="ADAL" clId="{AFD316D4-03FD-4717-AF64-9D0B15480139}" dt="2022-11-07T17:18:47.944" v="1686" actId="20577"/>
        <pc:sldMkLst>
          <pc:docMk/>
          <pc:sldMk cId="3914778552" sldId="953"/>
        </pc:sldMkLst>
        <pc:spChg chg="mod topLvl">
          <ac:chgData name="Marta" userId="eac6eb22-5f14-46b4-a4ea-a86e6e8c4acc" providerId="ADAL" clId="{AFD316D4-03FD-4717-AF64-9D0B15480139}" dt="2022-10-25T16:37:52.425" v="1197" actId="1076"/>
          <ac:spMkLst>
            <pc:docMk/>
            <pc:sldMk cId="3914778552" sldId="953"/>
            <ac:spMk id="3" creationId="{F6BAC5C6-1DD2-48EF-8DEB-72595E31DFE8}"/>
          </ac:spMkLst>
        </pc:spChg>
        <pc:spChg chg="mod">
          <ac:chgData name="Marta" userId="eac6eb22-5f14-46b4-a4ea-a86e6e8c4acc" providerId="ADAL" clId="{AFD316D4-03FD-4717-AF64-9D0B15480139}" dt="2022-11-07T17:18:47.944" v="1686" actId="20577"/>
          <ac:spMkLst>
            <pc:docMk/>
            <pc:sldMk cId="3914778552" sldId="953"/>
            <ac:spMk id="4" creationId="{00000000-0000-0000-0000-000000000000}"/>
          </ac:spMkLst>
        </pc:spChg>
        <pc:spChg chg="add mod">
          <ac:chgData name="Marta" userId="eac6eb22-5f14-46b4-a4ea-a86e6e8c4acc" providerId="ADAL" clId="{AFD316D4-03FD-4717-AF64-9D0B15480139}" dt="2022-10-25T16:52:22.661" v="1389" actId="20577"/>
          <ac:spMkLst>
            <pc:docMk/>
            <pc:sldMk cId="3914778552" sldId="953"/>
            <ac:spMk id="6" creationId="{5D35F84B-4578-43D9-9132-435B81524FF1}"/>
          </ac:spMkLst>
        </pc:spChg>
        <pc:spChg chg="del">
          <ac:chgData name="Marta" userId="eac6eb22-5f14-46b4-a4ea-a86e6e8c4acc" providerId="ADAL" clId="{AFD316D4-03FD-4717-AF64-9D0B15480139}" dt="2022-10-25T16:33:03.824" v="1192" actId="478"/>
          <ac:spMkLst>
            <pc:docMk/>
            <pc:sldMk cId="3914778552" sldId="953"/>
            <ac:spMk id="19" creationId="{BFA5C62F-C11C-404A-926C-35704A67471C}"/>
          </ac:spMkLst>
        </pc:spChg>
        <pc:spChg chg="add del">
          <ac:chgData name="Marta" userId="eac6eb22-5f14-46b4-a4ea-a86e6e8c4acc" providerId="ADAL" clId="{AFD316D4-03FD-4717-AF64-9D0B15480139}" dt="2022-10-25T16:43:37.547" v="1209" actId="22"/>
          <ac:spMkLst>
            <pc:docMk/>
            <pc:sldMk cId="3914778552" sldId="953"/>
            <ac:spMk id="21" creationId="{BD664552-9811-4494-A4C8-A0F55058E5FD}"/>
          </ac:spMkLst>
        </pc:spChg>
        <pc:spChg chg="add mod">
          <ac:chgData name="Marta" userId="eac6eb22-5f14-46b4-a4ea-a86e6e8c4acc" providerId="ADAL" clId="{AFD316D4-03FD-4717-AF64-9D0B15480139}" dt="2022-11-04T12:34:08.077" v="1517" actId="6549"/>
          <ac:spMkLst>
            <pc:docMk/>
            <pc:sldMk cId="3914778552" sldId="953"/>
            <ac:spMk id="23" creationId="{ED9B893C-1DA7-4831-9137-EBD0A25A378A}"/>
          </ac:spMkLst>
        </pc:spChg>
        <pc:spChg chg="del mod topLvl">
          <ac:chgData name="Marta" userId="eac6eb22-5f14-46b4-a4ea-a86e6e8c4acc" providerId="ADAL" clId="{AFD316D4-03FD-4717-AF64-9D0B15480139}" dt="2022-10-25T16:33:32.417" v="1194" actId="478"/>
          <ac:spMkLst>
            <pc:docMk/>
            <pc:sldMk cId="3914778552" sldId="953"/>
            <ac:spMk id="31" creationId="{0FFFDE97-0F33-4DAA-A8FB-638701428683}"/>
          </ac:spMkLst>
        </pc:spChg>
        <pc:spChg chg="del mod topLvl">
          <ac:chgData name="Marta" userId="eac6eb22-5f14-46b4-a4ea-a86e6e8c4acc" providerId="ADAL" clId="{AFD316D4-03FD-4717-AF64-9D0B15480139}" dt="2022-10-25T16:33:32.417" v="1194" actId="478"/>
          <ac:spMkLst>
            <pc:docMk/>
            <pc:sldMk cId="3914778552" sldId="953"/>
            <ac:spMk id="37" creationId="{C86F1097-EA2C-443A-BCFA-1FDC47FB3B35}"/>
          </ac:spMkLst>
        </pc:spChg>
        <pc:spChg chg="del mod topLvl">
          <ac:chgData name="Marta" userId="eac6eb22-5f14-46b4-a4ea-a86e6e8c4acc" providerId="ADAL" clId="{AFD316D4-03FD-4717-AF64-9D0B15480139}" dt="2022-10-25T16:33:32.417" v="1194" actId="478"/>
          <ac:spMkLst>
            <pc:docMk/>
            <pc:sldMk cId="3914778552" sldId="953"/>
            <ac:spMk id="42" creationId="{BC18B817-EC74-4D59-9375-5B8440D38BE8}"/>
          </ac:spMkLst>
        </pc:spChg>
        <pc:grpChg chg="del">
          <ac:chgData name="Marta" userId="eac6eb22-5f14-46b4-a4ea-a86e6e8c4acc" providerId="ADAL" clId="{AFD316D4-03FD-4717-AF64-9D0B15480139}" dt="2022-10-25T16:33:27.742" v="1193" actId="165"/>
          <ac:grpSpMkLst>
            <pc:docMk/>
            <pc:sldMk cId="3914778552" sldId="953"/>
            <ac:grpSpMk id="5" creationId="{F506FF1D-C7B6-4673-BB69-0C7D22AF2438}"/>
          </ac:grpSpMkLst>
        </pc:grpChg>
        <pc:picChg chg="del mod topLvl">
          <ac:chgData name="Marta" userId="eac6eb22-5f14-46b4-a4ea-a86e6e8c4acc" providerId="ADAL" clId="{AFD316D4-03FD-4717-AF64-9D0B15480139}" dt="2022-10-25T16:33:32.417" v="1194" actId="478"/>
          <ac:picMkLst>
            <pc:docMk/>
            <pc:sldMk cId="3914778552" sldId="953"/>
            <ac:picMk id="2" creationId="{B934E16E-BECC-4A57-8DBD-7B9E3C27B31F}"/>
          </ac:picMkLst>
        </pc:picChg>
        <pc:picChg chg="del mod topLvl">
          <ac:chgData name="Marta" userId="eac6eb22-5f14-46b4-a4ea-a86e6e8c4acc" providerId="ADAL" clId="{AFD316D4-03FD-4717-AF64-9D0B15480139}" dt="2022-10-25T16:33:32.417" v="1194" actId="478"/>
          <ac:picMkLst>
            <pc:docMk/>
            <pc:sldMk cId="3914778552" sldId="953"/>
            <ac:picMk id="35" creationId="{22CB4335-C959-482C-8398-30BC363FB760}"/>
          </ac:picMkLst>
        </pc:picChg>
        <pc:picChg chg="del mod topLvl">
          <ac:chgData name="Marta" userId="eac6eb22-5f14-46b4-a4ea-a86e6e8c4acc" providerId="ADAL" clId="{AFD316D4-03FD-4717-AF64-9D0B15480139}" dt="2022-10-25T16:33:32.417" v="1194" actId="478"/>
          <ac:picMkLst>
            <pc:docMk/>
            <pc:sldMk cId="3914778552" sldId="953"/>
            <ac:picMk id="36" creationId="{940EAE47-5ED3-4190-AE81-60E67EA43EE0}"/>
          </ac:picMkLst>
        </pc:picChg>
        <pc:picChg chg="del mod topLvl">
          <ac:chgData name="Marta" userId="eac6eb22-5f14-46b4-a4ea-a86e6e8c4acc" providerId="ADAL" clId="{AFD316D4-03FD-4717-AF64-9D0B15480139}" dt="2022-10-25T16:33:32.417" v="1194" actId="478"/>
          <ac:picMkLst>
            <pc:docMk/>
            <pc:sldMk cId="3914778552" sldId="953"/>
            <ac:picMk id="40" creationId="{917B7615-CBAC-4B21-8CAF-E917F2B9D40C}"/>
          </ac:picMkLst>
        </pc:picChg>
        <pc:picChg chg="del mod topLvl">
          <ac:chgData name="Marta" userId="eac6eb22-5f14-46b4-a4ea-a86e6e8c4acc" providerId="ADAL" clId="{AFD316D4-03FD-4717-AF64-9D0B15480139}" dt="2022-10-25T16:33:32.417" v="1194" actId="478"/>
          <ac:picMkLst>
            <pc:docMk/>
            <pc:sldMk cId="3914778552" sldId="953"/>
            <ac:picMk id="41" creationId="{ACA6A063-31BC-4A91-9C62-478ABE9B4F5F}"/>
          </ac:picMkLst>
        </pc:picChg>
        <pc:picChg chg="del mod topLvl">
          <ac:chgData name="Marta" userId="eac6eb22-5f14-46b4-a4ea-a86e6e8c4acc" providerId="ADAL" clId="{AFD316D4-03FD-4717-AF64-9D0B15480139}" dt="2022-10-25T16:33:32.417" v="1194" actId="478"/>
          <ac:picMkLst>
            <pc:docMk/>
            <pc:sldMk cId="3914778552" sldId="953"/>
            <ac:picMk id="43" creationId="{DC581594-6A58-4E61-837A-FED11E50D6CE}"/>
          </ac:picMkLst>
        </pc:picChg>
        <pc:picChg chg="mod topLvl">
          <ac:chgData name="Marta" userId="eac6eb22-5f14-46b4-a4ea-a86e6e8c4acc" providerId="ADAL" clId="{AFD316D4-03FD-4717-AF64-9D0B15480139}" dt="2022-10-25T16:37:52.425" v="1197" actId="1076"/>
          <ac:picMkLst>
            <pc:docMk/>
            <pc:sldMk cId="3914778552" sldId="953"/>
            <ac:picMk id="1034" creationId="{FBC34BE5-F826-4F2A-8193-2E55BA20139E}"/>
          </ac:picMkLst>
        </pc:picChg>
        <pc:picChg chg="mod topLvl">
          <ac:chgData name="Marta" userId="eac6eb22-5f14-46b4-a4ea-a86e6e8c4acc" providerId="ADAL" clId="{AFD316D4-03FD-4717-AF64-9D0B15480139}" dt="2022-10-25T16:37:52.425" v="1197" actId="1076"/>
          <ac:picMkLst>
            <pc:docMk/>
            <pc:sldMk cId="3914778552" sldId="953"/>
            <ac:picMk id="1036" creationId="{A1275E03-2E3F-41B2-8846-6E0BB2E1FD5C}"/>
          </ac:picMkLst>
        </pc:picChg>
      </pc:sldChg>
      <pc:sldChg chg="add del">
        <pc:chgData name="Marta" userId="eac6eb22-5f14-46b4-a4ea-a86e6e8c4acc" providerId="ADAL" clId="{AFD316D4-03FD-4717-AF64-9D0B15480139}" dt="2022-11-10T18:46:48.855" v="2017"/>
        <pc:sldMkLst>
          <pc:docMk/>
          <pc:sldMk cId="398580207" sldId="954"/>
        </pc:sldMkLst>
      </pc:sldChg>
      <pc:sldChg chg="add del">
        <pc:chgData name="Marta" userId="eac6eb22-5f14-46b4-a4ea-a86e6e8c4acc" providerId="ADAL" clId="{AFD316D4-03FD-4717-AF64-9D0B15480139}" dt="2022-11-10T18:46:48.855" v="2017"/>
        <pc:sldMkLst>
          <pc:docMk/>
          <pc:sldMk cId="283885636" sldId="955"/>
        </pc:sldMkLst>
      </pc:sldChg>
      <pc:sldChg chg="add del">
        <pc:chgData name="Marta" userId="eac6eb22-5f14-46b4-a4ea-a86e6e8c4acc" providerId="ADAL" clId="{AFD316D4-03FD-4717-AF64-9D0B15480139}" dt="2022-11-10T18:46:48.855" v="2017"/>
        <pc:sldMkLst>
          <pc:docMk/>
          <pc:sldMk cId="2209209823" sldId="956"/>
        </pc:sldMkLst>
      </pc:sldChg>
      <pc:sldChg chg="add del">
        <pc:chgData name="Marta" userId="eac6eb22-5f14-46b4-a4ea-a86e6e8c4acc" providerId="ADAL" clId="{AFD316D4-03FD-4717-AF64-9D0B15480139}" dt="2022-11-10T18:46:48.855" v="2017"/>
        <pc:sldMkLst>
          <pc:docMk/>
          <pc:sldMk cId="374147207" sldId="957"/>
        </pc:sldMkLst>
      </pc:sldChg>
      <pc:sldChg chg="add del">
        <pc:chgData name="Marta" userId="eac6eb22-5f14-46b4-a4ea-a86e6e8c4acc" providerId="ADAL" clId="{AFD316D4-03FD-4717-AF64-9D0B15480139}" dt="2022-11-10T18:46:48.855" v="2017"/>
        <pc:sldMkLst>
          <pc:docMk/>
          <pc:sldMk cId="3244059987" sldId="958"/>
        </pc:sldMkLst>
      </pc:sldChg>
      <pc:sldChg chg="add del">
        <pc:chgData name="Marta" userId="eac6eb22-5f14-46b4-a4ea-a86e6e8c4acc" providerId="ADAL" clId="{AFD316D4-03FD-4717-AF64-9D0B15480139}" dt="2022-11-10T18:46:48.855" v="2017"/>
        <pc:sldMkLst>
          <pc:docMk/>
          <pc:sldMk cId="2192591689" sldId="959"/>
        </pc:sldMkLst>
      </pc:sldChg>
      <pc:sldChg chg="add del">
        <pc:chgData name="Marta" userId="eac6eb22-5f14-46b4-a4ea-a86e6e8c4acc" providerId="ADAL" clId="{AFD316D4-03FD-4717-AF64-9D0B15480139}" dt="2022-11-10T18:46:48.855" v="2017"/>
        <pc:sldMkLst>
          <pc:docMk/>
          <pc:sldMk cId="364998370" sldId="960"/>
        </pc:sldMkLst>
      </pc:sldChg>
      <pc:sldChg chg="add">
        <pc:chgData name="Marta" userId="eac6eb22-5f14-46b4-a4ea-a86e6e8c4acc" providerId="ADAL" clId="{AFD316D4-03FD-4717-AF64-9D0B15480139}" dt="2022-11-10T18:46:48.855" v="2017"/>
        <pc:sldMkLst>
          <pc:docMk/>
          <pc:sldMk cId="2492469601" sldId="961"/>
        </pc:sldMkLst>
      </pc:sldChg>
      <pc:sldChg chg="add del">
        <pc:chgData name="Marta" userId="eac6eb22-5f14-46b4-a4ea-a86e6e8c4acc" providerId="ADAL" clId="{AFD316D4-03FD-4717-AF64-9D0B15480139}" dt="2022-11-10T18:46:13.890" v="2004" actId="47"/>
        <pc:sldMkLst>
          <pc:docMk/>
          <pc:sldMk cId="2708285903" sldId="961"/>
        </pc:sldMkLst>
      </pc:sldChg>
      <pc:sldChg chg="add del">
        <pc:chgData name="Marta" userId="eac6eb22-5f14-46b4-a4ea-a86e6e8c4acc" providerId="ADAL" clId="{AFD316D4-03FD-4717-AF64-9D0B15480139}" dt="2022-11-10T18:46:14.211" v="2005" actId="47"/>
        <pc:sldMkLst>
          <pc:docMk/>
          <pc:sldMk cId="1790337116" sldId="962"/>
        </pc:sldMkLst>
      </pc:sldChg>
      <pc:sldChg chg="add">
        <pc:chgData name="Marta" userId="eac6eb22-5f14-46b4-a4ea-a86e6e8c4acc" providerId="ADAL" clId="{AFD316D4-03FD-4717-AF64-9D0B15480139}" dt="2022-11-10T18:46:48.855" v="2017"/>
        <pc:sldMkLst>
          <pc:docMk/>
          <pc:sldMk cId="2902380137" sldId="962"/>
        </pc:sldMkLst>
      </pc:sldChg>
      <pc:sldChg chg="add del">
        <pc:chgData name="Marta" userId="eac6eb22-5f14-46b4-a4ea-a86e6e8c4acc" providerId="ADAL" clId="{AFD316D4-03FD-4717-AF64-9D0B15480139}" dt="2022-11-10T18:46:15.095" v="2006" actId="47"/>
        <pc:sldMkLst>
          <pc:docMk/>
          <pc:sldMk cId="381481925" sldId="963"/>
        </pc:sldMkLst>
      </pc:sldChg>
      <pc:sldChg chg="add">
        <pc:chgData name="Marta" userId="eac6eb22-5f14-46b4-a4ea-a86e6e8c4acc" providerId="ADAL" clId="{AFD316D4-03FD-4717-AF64-9D0B15480139}" dt="2022-11-10T18:46:48.855" v="2017"/>
        <pc:sldMkLst>
          <pc:docMk/>
          <pc:sldMk cId="3442353386" sldId="963"/>
        </pc:sldMkLst>
      </pc:sldChg>
      <pc:sldChg chg="add">
        <pc:chgData name="Marta" userId="eac6eb22-5f14-46b4-a4ea-a86e6e8c4acc" providerId="ADAL" clId="{AFD316D4-03FD-4717-AF64-9D0B15480139}" dt="2022-11-10T18:46:48.855" v="2017"/>
        <pc:sldMkLst>
          <pc:docMk/>
          <pc:sldMk cId="476444821" sldId="964"/>
        </pc:sldMkLst>
      </pc:sldChg>
      <pc:sldChg chg="add del">
        <pc:chgData name="Marta" userId="eac6eb22-5f14-46b4-a4ea-a86e6e8c4acc" providerId="ADAL" clId="{AFD316D4-03FD-4717-AF64-9D0B15480139}" dt="2022-11-10T18:46:15.664" v="2007" actId="47"/>
        <pc:sldMkLst>
          <pc:docMk/>
          <pc:sldMk cId="1841821729" sldId="964"/>
        </pc:sldMkLst>
      </pc:sldChg>
      <pc:sldChg chg="add del">
        <pc:chgData name="Marta" userId="eac6eb22-5f14-46b4-a4ea-a86e6e8c4acc" providerId="ADAL" clId="{AFD316D4-03FD-4717-AF64-9D0B15480139}" dt="2022-11-10T18:46:16.240" v="2008" actId="47"/>
        <pc:sldMkLst>
          <pc:docMk/>
          <pc:sldMk cId="639487372" sldId="965"/>
        </pc:sldMkLst>
      </pc:sldChg>
      <pc:sldChg chg="add">
        <pc:chgData name="Marta" userId="eac6eb22-5f14-46b4-a4ea-a86e6e8c4acc" providerId="ADAL" clId="{AFD316D4-03FD-4717-AF64-9D0B15480139}" dt="2022-11-10T18:46:48.855" v="2017"/>
        <pc:sldMkLst>
          <pc:docMk/>
          <pc:sldMk cId="3615078468" sldId="965"/>
        </pc:sldMkLst>
      </pc:sldChg>
      <pc:sldChg chg="add">
        <pc:chgData name="Marta" userId="eac6eb22-5f14-46b4-a4ea-a86e6e8c4acc" providerId="ADAL" clId="{AFD316D4-03FD-4717-AF64-9D0B15480139}" dt="2022-11-10T18:46:48.855" v="2017"/>
        <pc:sldMkLst>
          <pc:docMk/>
          <pc:sldMk cId="2243693834" sldId="966"/>
        </pc:sldMkLst>
      </pc:sldChg>
      <pc:sldChg chg="add del">
        <pc:chgData name="Marta" userId="eac6eb22-5f14-46b4-a4ea-a86e6e8c4acc" providerId="ADAL" clId="{AFD316D4-03FD-4717-AF64-9D0B15480139}" dt="2022-11-10T18:46:16.942" v="2009" actId="47"/>
        <pc:sldMkLst>
          <pc:docMk/>
          <pc:sldMk cId="2492469601" sldId="966"/>
        </pc:sldMkLst>
      </pc:sldChg>
      <pc:sldChg chg="add del">
        <pc:chgData name="Marta" userId="eac6eb22-5f14-46b4-a4ea-a86e6e8c4acc" providerId="ADAL" clId="{AFD316D4-03FD-4717-AF64-9D0B15480139}" dt="2022-11-10T18:46:17.903" v="2010" actId="47"/>
        <pc:sldMkLst>
          <pc:docMk/>
          <pc:sldMk cId="2902380137" sldId="967"/>
        </pc:sldMkLst>
      </pc:sldChg>
      <pc:sldChg chg="add">
        <pc:chgData name="Marta" userId="eac6eb22-5f14-46b4-a4ea-a86e6e8c4acc" providerId="ADAL" clId="{AFD316D4-03FD-4717-AF64-9D0B15480139}" dt="2022-11-10T18:46:48.855" v="2017"/>
        <pc:sldMkLst>
          <pc:docMk/>
          <pc:sldMk cId="3499553274" sldId="967"/>
        </pc:sldMkLst>
      </pc:sldChg>
      <pc:sldChg chg="add del">
        <pc:chgData name="Marta" userId="eac6eb22-5f14-46b4-a4ea-a86e6e8c4acc" providerId="ADAL" clId="{AFD316D4-03FD-4717-AF64-9D0B15480139}" dt="2022-11-10T18:46:18.356" v="2011" actId="47"/>
        <pc:sldMkLst>
          <pc:docMk/>
          <pc:sldMk cId="3442353386" sldId="968"/>
        </pc:sldMkLst>
      </pc:sldChg>
      <pc:sldChg chg="add del">
        <pc:chgData name="Marta" userId="eac6eb22-5f14-46b4-a4ea-a86e6e8c4acc" providerId="ADAL" clId="{AFD316D4-03FD-4717-AF64-9D0B15480139}" dt="2022-11-10T18:46:19.033" v="2012" actId="47"/>
        <pc:sldMkLst>
          <pc:docMk/>
          <pc:sldMk cId="476444821" sldId="969"/>
        </pc:sldMkLst>
      </pc:sldChg>
      <pc:sldChg chg="add del">
        <pc:chgData name="Marta" userId="eac6eb22-5f14-46b4-a4ea-a86e6e8c4acc" providerId="ADAL" clId="{AFD316D4-03FD-4717-AF64-9D0B15480139}" dt="2022-11-10T18:46:19.693" v="2013" actId="47"/>
        <pc:sldMkLst>
          <pc:docMk/>
          <pc:sldMk cId="3615078468" sldId="970"/>
        </pc:sldMkLst>
      </pc:sldChg>
      <pc:sldChg chg="add del">
        <pc:chgData name="Marta" userId="eac6eb22-5f14-46b4-a4ea-a86e6e8c4acc" providerId="ADAL" clId="{AFD316D4-03FD-4717-AF64-9D0B15480139}" dt="2022-11-10T18:46:20.114" v="2014" actId="47"/>
        <pc:sldMkLst>
          <pc:docMk/>
          <pc:sldMk cId="2243693834" sldId="971"/>
        </pc:sldMkLst>
      </pc:sldChg>
      <pc:sldChg chg="add del">
        <pc:chgData name="Marta" userId="eac6eb22-5f14-46b4-a4ea-a86e6e8c4acc" providerId="ADAL" clId="{AFD316D4-03FD-4717-AF64-9D0B15480139}" dt="2022-11-10T18:46:21.505" v="2015" actId="47"/>
        <pc:sldMkLst>
          <pc:docMk/>
          <pc:sldMk cId="3499553274" sldId="972"/>
        </pc:sldMkLst>
      </pc:sldChg>
      <pc:sldMasterChg chg="del delSldLayout">
        <pc:chgData name="Marta" userId="eac6eb22-5f14-46b4-a4ea-a86e6e8c4acc" providerId="ADAL" clId="{AFD316D4-03FD-4717-AF64-9D0B15480139}" dt="2022-10-25T15:52:06.267" v="440" actId="47"/>
        <pc:sldMasterMkLst>
          <pc:docMk/>
          <pc:sldMasterMk cId="1943259863" sldId="2147483648"/>
        </pc:sldMasterMkLst>
        <pc:sldLayoutChg chg="del">
          <pc:chgData name="Marta" userId="eac6eb22-5f14-46b4-a4ea-a86e6e8c4acc" providerId="ADAL" clId="{AFD316D4-03FD-4717-AF64-9D0B15480139}" dt="2022-10-25T15:52:06.267" v="440" actId="47"/>
          <pc:sldLayoutMkLst>
            <pc:docMk/>
            <pc:sldMasterMk cId="1943259863" sldId="2147483648"/>
            <pc:sldLayoutMk cId="798862757" sldId="2147483649"/>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112444112" sldId="2147483650"/>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506778040" sldId="2147483651"/>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4044567947" sldId="2147483652"/>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1667374130" sldId="2147483656"/>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571200442" sldId="2147483668"/>
          </pc:sldLayoutMkLst>
        </pc:sldLayoutChg>
      </pc:sldMasterChg>
      <pc:sldMasterChg chg="add del addSldLayout delSldLayout">
        <pc:chgData name="Marta" userId="eac6eb22-5f14-46b4-a4ea-a86e6e8c4acc" providerId="ADAL" clId="{AFD316D4-03FD-4717-AF64-9D0B15480139}" dt="2022-11-10T18:46:48.812" v="2016" actId="27028"/>
        <pc:sldMasterMkLst>
          <pc:docMk/>
          <pc:sldMasterMk cId="1045474246" sldId="2147483715"/>
        </pc:sldMasterMkLst>
        <pc:sldLayoutChg chg="add del">
          <pc:chgData name="Marta" userId="eac6eb22-5f14-46b4-a4ea-a86e6e8c4acc" providerId="ADAL" clId="{AFD316D4-03FD-4717-AF64-9D0B15480139}" dt="2022-11-10T18:46:48.812" v="2016" actId="27028"/>
          <pc:sldLayoutMkLst>
            <pc:docMk/>
            <pc:sldMasterMk cId="1045474246" sldId="2147483715"/>
            <pc:sldLayoutMk cId="915105766" sldId="214748367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574452768" sldId="2147483716"/>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406094147" sldId="2147483717"/>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374301174" sldId="214748371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783934380" sldId="2147483720"/>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968118721" sldId="2147483721"/>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3858613626" sldId="2147483722"/>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20459408" sldId="21474837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2A6DA808-4399-4141-AF88-612F59C7DBC6}" type="slidenum">
              <a:rPr lang="en-US" smtClean="0"/>
              <a:t>10</a:t>
            </a:fld>
            <a:endParaRPr lang="en-US"/>
          </a:p>
        </p:txBody>
      </p:sp>
      <p:sp>
        <p:nvSpPr>
          <p:cNvPr id="6" name="Footer Placeholder 5">
            <a:extLst>
              <a:ext uri="{FF2B5EF4-FFF2-40B4-BE49-F238E27FC236}">
                <a16:creationId xmlns:a16="http://schemas.microsoft.com/office/drawing/2014/main" id="{8BD53674-C94A-4393-8DE6-4857E6DC142F}"/>
              </a:ext>
            </a:extLst>
          </p:cNvPr>
          <p:cNvSpPr>
            <a:spLocks noGrp="1"/>
          </p:cNvSpPr>
          <p:nvPr>
            <p:ph type="ftr" sz="quarter" idx="4"/>
          </p:nvPr>
        </p:nvSpPr>
        <p:spPr/>
        <p:txBody>
          <a:bodyPr/>
          <a:lstStyle/>
          <a:p>
            <a:r>
              <a:rPr lang="en-US"/>
              <a:t>Veridify Security</a:t>
            </a:r>
          </a:p>
        </p:txBody>
      </p:sp>
    </p:spTree>
    <p:extLst>
      <p:ext uri="{BB962C8B-B14F-4D97-AF65-F5344CB8AC3E}">
        <p14:creationId xmlns:p14="http://schemas.microsoft.com/office/powerpoint/2010/main" val="48868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2A6DA808-4399-4141-AF88-612F59C7DBC6}" type="slidenum">
              <a:rPr lang="en-US" smtClean="0"/>
              <a:t>19</a:t>
            </a:fld>
            <a:endParaRPr lang="en-US"/>
          </a:p>
        </p:txBody>
      </p:sp>
    </p:spTree>
    <p:extLst>
      <p:ext uri="{BB962C8B-B14F-4D97-AF65-F5344CB8AC3E}">
        <p14:creationId xmlns:p14="http://schemas.microsoft.com/office/powerpoint/2010/main" val="198869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2A6DA808-4399-4141-AF88-612F59C7DBC6}" type="slidenum">
              <a:rPr lang="en-US" smtClean="0"/>
              <a:t>20</a:t>
            </a:fld>
            <a:endParaRPr lang="en-US"/>
          </a:p>
        </p:txBody>
      </p:sp>
    </p:spTree>
    <p:extLst>
      <p:ext uri="{BB962C8B-B14F-4D97-AF65-F5344CB8AC3E}">
        <p14:creationId xmlns:p14="http://schemas.microsoft.com/office/powerpoint/2010/main" val="188039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2A6DA808-4399-4141-AF88-612F59C7DBC6}" type="slidenum">
              <a:rPr lang="en-US" smtClean="0"/>
              <a:t>21</a:t>
            </a:fld>
            <a:endParaRPr lang="en-US"/>
          </a:p>
        </p:txBody>
      </p:sp>
    </p:spTree>
    <p:extLst>
      <p:ext uri="{BB962C8B-B14F-4D97-AF65-F5344CB8AC3E}">
        <p14:creationId xmlns:p14="http://schemas.microsoft.com/office/powerpoint/2010/main" val="401055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a:extLst>
              <a:ext uri="{FF2B5EF4-FFF2-40B4-BE49-F238E27FC236}">
                <a16:creationId xmlns:a16="http://schemas.microsoft.com/office/drawing/2014/main" id="{092B9D44-9A7E-8645-A0A9-134402042C99}"/>
              </a:ext>
            </a:extLst>
          </p:cNvPr>
          <p:cNvSpPr>
            <a:spLocks noGrp="1" noChangeArrowheads="1"/>
          </p:cNvSpPr>
          <p:nvPr>
            <p:ph type="sldNum" sz="quarter" idx="5"/>
          </p:nvPr>
        </p:nvSpPr>
        <p:spPr bwMode="auto">
          <a:xfrm>
            <a:off x="4653433" y="10142436"/>
            <a:ext cx="3559682" cy="5316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651" tIns="52324" rIns="104651" bIns="52324" numCol="1" anchorCtr="0" compatLnSpc="1">
            <a:prstTxWarp prst="textNoShape">
              <a:avLst/>
            </a:prstTxWarp>
          </a:bodyPr>
          <a:lstStyle>
            <a:lvl1pPr defTabSz="1061300">
              <a:spcBef>
                <a:spcPct val="30000"/>
              </a:spcBef>
              <a:defRPr sz="1200">
                <a:solidFill>
                  <a:schemeClr val="tx1"/>
                </a:solidFill>
                <a:latin typeface="Calibri" panose="020F0502020204030204" pitchFamily="34" charset="0"/>
              </a:defRPr>
            </a:lvl1pPr>
            <a:lvl2pPr marL="840121" indent="-322850" defTabSz="1061300">
              <a:spcBef>
                <a:spcPct val="30000"/>
              </a:spcBef>
              <a:defRPr sz="1200">
                <a:solidFill>
                  <a:schemeClr val="tx1"/>
                </a:solidFill>
                <a:latin typeface="Calibri" panose="020F0502020204030204" pitchFamily="34" charset="0"/>
              </a:defRPr>
            </a:lvl2pPr>
            <a:lvl3pPr marL="1294962" indent="-258637" defTabSz="1061300">
              <a:spcBef>
                <a:spcPct val="30000"/>
              </a:spcBef>
              <a:defRPr sz="1200">
                <a:solidFill>
                  <a:schemeClr val="tx1"/>
                </a:solidFill>
                <a:latin typeface="Calibri" panose="020F0502020204030204" pitchFamily="34" charset="0"/>
              </a:defRPr>
            </a:lvl3pPr>
            <a:lvl4pPr marL="1812237" indent="-258637" defTabSz="1061300">
              <a:spcBef>
                <a:spcPct val="30000"/>
              </a:spcBef>
              <a:defRPr sz="1200">
                <a:solidFill>
                  <a:schemeClr val="tx1"/>
                </a:solidFill>
                <a:latin typeface="Calibri" panose="020F0502020204030204" pitchFamily="34" charset="0"/>
              </a:defRPr>
            </a:lvl4pPr>
            <a:lvl5pPr marL="2331292" indent="-258637" defTabSz="1061300">
              <a:spcBef>
                <a:spcPct val="30000"/>
              </a:spcBef>
              <a:defRPr sz="1200">
                <a:solidFill>
                  <a:schemeClr val="tx1"/>
                </a:solidFill>
                <a:latin typeface="Calibri" panose="020F0502020204030204" pitchFamily="34" charset="0"/>
              </a:defRPr>
            </a:lvl5pPr>
            <a:lvl6pPr marL="2844996" indent="-258637" defTabSz="1061300" eaLnBrk="0" fontAlgn="base" hangingPunct="0">
              <a:spcBef>
                <a:spcPct val="30000"/>
              </a:spcBef>
              <a:spcAft>
                <a:spcPct val="0"/>
              </a:spcAft>
              <a:defRPr sz="1200">
                <a:solidFill>
                  <a:schemeClr val="tx1"/>
                </a:solidFill>
                <a:latin typeface="Calibri" panose="020F0502020204030204" pitchFamily="34" charset="0"/>
              </a:defRPr>
            </a:lvl6pPr>
            <a:lvl7pPr marL="3358701" indent="-258637" defTabSz="1061300" eaLnBrk="0" fontAlgn="base" hangingPunct="0">
              <a:spcBef>
                <a:spcPct val="30000"/>
              </a:spcBef>
              <a:spcAft>
                <a:spcPct val="0"/>
              </a:spcAft>
              <a:defRPr sz="1200">
                <a:solidFill>
                  <a:schemeClr val="tx1"/>
                </a:solidFill>
                <a:latin typeface="Calibri" panose="020F0502020204030204" pitchFamily="34" charset="0"/>
              </a:defRPr>
            </a:lvl7pPr>
            <a:lvl8pPr marL="3872407" indent="-258637" defTabSz="1061300" eaLnBrk="0" fontAlgn="base" hangingPunct="0">
              <a:spcBef>
                <a:spcPct val="30000"/>
              </a:spcBef>
              <a:spcAft>
                <a:spcPct val="0"/>
              </a:spcAft>
              <a:defRPr sz="1200">
                <a:solidFill>
                  <a:schemeClr val="tx1"/>
                </a:solidFill>
                <a:latin typeface="Calibri" panose="020F0502020204030204" pitchFamily="34" charset="0"/>
              </a:defRPr>
            </a:lvl8pPr>
            <a:lvl9pPr marL="4386112" indent="-258637" defTabSz="10613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456F2F21-8312-F646-8945-BFFD5B692CB1}" type="slidenum">
              <a:rPr lang="en-US" altLang="en-US" sz="1300">
                <a:latin typeface="Arial" panose="020B0604020202020204" pitchFamily="34" charset="0"/>
              </a:rPr>
              <a:pPr fontAlgn="base">
                <a:spcBef>
                  <a:spcPct val="0"/>
                </a:spcBef>
                <a:spcAft>
                  <a:spcPct val="0"/>
                </a:spcAft>
              </a:pPr>
              <a:t>23</a:t>
            </a:fld>
            <a:endParaRPr lang="en-US" altLang="en-US" sz="1300">
              <a:latin typeface="Arial" panose="020B0604020202020204" pitchFamily="34" charset="0"/>
            </a:endParaRPr>
          </a:p>
        </p:txBody>
      </p:sp>
      <p:sp>
        <p:nvSpPr>
          <p:cNvPr id="33796" name="Rectangle 2">
            <a:extLst>
              <a:ext uri="{FF2B5EF4-FFF2-40B4-BE49-F238E27FC236}">
                <a16:creationId xmlns:a16="http://schemas.microsoft.com/office/drawing/2014/main" id="{004968E6-6577-8A44-BF66-A369A5DB864D}"/>
              </a:ext>
            </a:extLst>
          </p:cNvPr>
          <p:cNvSpPr>
            <a:spLocks noGrp="1" noRot="1" noChangeAspect="1" noChangeArrowheads="1" noTextEdit="1"/>
          </p:cNvSpPr>
          <p:nvPr>
            <p:ph type="sldImg"/>
          </p:nvPr>
        </p:nvSpPr>
        <p:spPr bwMode="auto">
          <a:xfrm>
            <a:off x="550863" y="801688"/>
            <a:ext cx="7118350" cy="4005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3">
            <a:extLst>
              <a:ext uri="{FF2B5EF4-FFF2-40B4-BE49-F238E27FC236}">
                <a16:creationId xmlns:a16="http://schemas.microsoft.com/office/drawing/2014/main" id="{7ACC98A0-2B70-9149-9BF2-8414F85A7533}"/>
              </a:ext>
            </a:extLst>
          </p:cNvPr>
          <p:cNvSpPr>
            <a:spLocks noGrp="1" noChangeArrowheads="1"/>
          </p:cNvSpPr>
          <p:nvPr>
            <p:ph type="body" idx="1"/>
          </p:nvPr>
        </p:nvSpPr>
        <p:spPr bwMode="auto">
          <a:xfrm>
            <a:off x="1099209" y="5072102"/>
            <a:ext cx="6016518" cy="4802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 name="Footer Placeholder 1">
            <a:extLst>
              <a:ext uri="{FF2B5EF4-FFF2-40B4-BE49-F238E27FC236}">
                <a16:creationId xmlns:a16="http://schemas.microsoft.com/office/drawing/2014/main" id="{2FCA502E-92BD-47AF-A05B-AA8BBDBBD904}"/>
              </a:ext>
            </a:extLst>
          </p:cNvPr>
          <p:cNvSpPr>
            <a:spLocks noGrp="1"/>
          </p:cNvSpPr>
          <p:nvPr>
            <p:ph type="ftr" sz="quarter" idx="4"/>
          </p:nvPr>
        </p:nvSpPr>
        <p:spPr/>
        <p:txBody>
          <a:bodyPr/>
          <a:lstStyle/>
          <a:p>
            <a:r>
              <a:rPr lang="en-US"/>
              <a:t>Veridify Security</a:t>
            </a:r>
          </a:p>
        </p:txBody>
      </p:sp>
      <p:sp>
        <p:nvSpPr>
          <p:cNvPr id="4" name="Date Placeholder 3">
            <a:extLst>
              <a:ext uri="{FF2B5EF4-FFF2-40B4-BE49-F238E27FC236}">
                <a16:creationId xmlns:a16="http://schemas.microsoft.com/office/drawing/2014/main" id="{2BD65655-976A-490C-B3AB-65188047CB1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18615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850"/>
          <a:stretch/>
        </p:blipFill>
        <p:spPr>
          <a:xfrm>
            <a:off x="872839" y="498889"/>
            <a:ext cx="4705001"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F8F1BE21-DC6E-423B-8141-10EED58CCD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489531" y="549718"/>
            <a:ext cx="9144001" cy="2064182"/>
          </a:xfrm>
        </p:spPr>
        <p:txBody>
          <a:bodyPr anchor="t">
            <a:noAutofit/>
          </a:bodyPr>
          <a:lstStyle>
            <a:lvl1pPr algn="l">
              <a:defRPr sz="7200" b="0" i="0">
                <a:solidFill>
                  <a:schemeClr val="accent1">
                    <a:lumMod val="50000"/>
                  </a:schemeClr>
                </a:solidFill>
                <a:latin typeface="Corbel" charset="0"/>
                <a:ea typeface="Corbel" charset="0"/>
                <a:cs typeface="Corbel" charset="0"/>
              </a:defRPr>
            </a:lvl1pPr>
          </a:lstStyle>
          <a:p>
            <a:r>
              <a:rPr lang="en-US"/>
              <a:t>Click to edit Master title style</a:t>
            </a:r>
          </a:p>
        </p:txBody>
      </p:sp>
      <p:sp>
        <p:nvSpPr>
          <p:cNvPr id="3" name="Subtitle 2"/>
          <p:cNvSpPr>
            <a:spLocks noGrp="1"/>
          </p:cNvSpPr>
          <p:nvPr>
            <p:ph type="subTitle" idx="1"/>
          </p:nvPr>
        </p:nvSpPr>
        <p:spPr>
          <a:xfrm>
            <a:off x="526475" y="3121889"/>
            <a:ext cx="9144001" cy="1655762"/>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74452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48676" y="977"/>
            <a:ext cx="10515600" cy="1325563"/>
          </a:xfrm>
        </p:spPr>
        <p:txBody>
          <a:bodyPr/>
          <a:lstStyle/>
          <a:p>
            <a:r>
              <a:rPr lang="en-US"/>
              <a:t>Click to edit Master title style</a:t>
            </a:r>
          </a:p>
        </p:txBody>
      </p:sp>
      <p:sp>
        <p:nvSpPr>
          <p:cNvPr id="5" name="Slide Number Placeholder 6">
            <a:extLst>
              <a:ext uri="{FF2B5EF4-FFF2-40B4-BE49-F238E27FC236}">
                <a16:creationId xmlns:a16="http://schemas.microsoft.com/office/drawing/2014/main" id="{5A786278-C4EE-481D-9A34-9732B2409FAC}"/>
              </a:ext>
            </a:extLst>
          </p:cNvPr>
          <p:cNvSpPr>
            <a:spLocks noGrp="1"/>
          </p:cNvSpPr>
          <p:nvPr>
            <p:ph type="sldNum" sz="quarter" idx="4"/>
          </p:nvPr>
        </p:nvSpPr>
        <p:spPr>
          <a:xfrm>
            <a:off x="11430000" y="6456025"/>
            <a:ext cx="698202" cy="369332"/>
          </a:xfrm>
          <a:prstGeom prst="rect">
            <a:avLst/>
          </a:prstGeom>
        </p:spPr>
        <p:txBody>
          <a:bodyPr vert="horz" lIns="91440" tIns="45720" rIns="91440" bIns="45720" rtlCol="0" anchor="ctr"/>
          <a:lstStyle>
            <a:lvl1pPr algn="r">
              <a:defRPr sz="1200">
                <a:solidFill>
                  <a:schemeClr val="bg1"/>
                </a:solidFill>
              </a:defRPr>
            </a:lvl1pPr>
          </a:lstStyle>
          <a:p>
            <a:fld id="{A7096CD8-26C5-4675-8ACC-DB827A30F6A5}" type="slidenum">
              <a:rPr lang="en-US" smtClean="0"/>
              <a:pPr/>
              <a:t>‹#›</a:t>
            </a:fld>
            <a:endParaRPr lang="en-US" dirty="0"/>
          </a:p>
        </p:txBody>
      </p:sp>
    </p:spTree>
    <p:extLst>
      <p:ext uri="{BB962C8B-B14F-4D97-AF65-F5344CB8AC3E}">
        <p14:creationId xmlns:p14="http://schemas.microsoft.com/office/powerpoint/2010/main" val="40609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pic>
        <p:nvPicPr>
          <p:cNvPr id="4" name="Picture 3">
            <a:extLst>
              <a:ext uri="{FF2B5EF4-FFF2-40B4-BE49-F238E27FC236}">
                <a16:creationId xmlns:a16="http://schemas.microsoft.com/office/drawing/2014/main" id="{D357958E-635D-4DD7-AA83-9855C123409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0507"/>
          <a:stretch/>
        </p:blipFill>
        <p:spPr>
          <a:xfrm>
            <a:off x="872840" y="498889"/>
            <a:ext cx="4813586" cy="1357499"/>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Shape 13"/>
          <p:cNvSpPr>
            <a:spLocks noGrp="1"/>
          </p:cNvSpPr>
          <p:nvPr>
            <p:ph type="title"/>
          </p:nvPr>
        </p:nvSpPr>
        <p:spPr>
          <a:xfrm>
            <a:off x="348676" y="977"/>
            <a:ext cx="10515600" cy="1325563"/>
          </a:xfrm>
          <a:prstGeom prst="rect">
            <a:avLst/>
          </a:prstGeom>
        </p:spPr>
        <p:txBody>
          <a:bodyPr/>
          <a:lstStyle/>
          <a:p>
            <a:pPr lvl="0"/>
            <a:r>
              <a:t>Title Text</a:t>
            </a:r>
          </a:p>
        </p:txBody>
      </p:sp>
      <p:sp>
        <p:nvSpPr>
          <p:cNvPr id="14" name="Shape 14"/>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
        <p:nvSpPr>
          <p:cNvPr id="6" name="Slide Number Placeholder 6">
            <a:extLst>
              <a:ext uri="{FF2B5EF4-FFF2-40B4-BE49-F238E27FC236}">
                <a16:creationId xmlns:a16="http://schemas.microsoft.com/office/drawing/2014/main" id="{E7EE74D3-4722-47FC-B240-541B05A2B00E}"/>
              </a:ext>
            </a:extLst>
          </p:cNvPr>
          <p:cNvSpPr>
            <a:spLocks noGrp="1"/>
          </p:cNvSpPr>
          <p:nvPr>
            <p:ph type="sldNum" sz="quarter" idx="4"/>
          </p:nvPr>
        </p:nvSpPr>
        <p:spPr>
          <a:xfrm>
            <a:off x="11430000" y="6456025"/>
            <a:ext cx="698202" cy="369332"/>
          </a:xfrm>
          <a:prstGeom prst="rect">
            <a:avLst/>
          </a:prstGeom>
        </p:spPr>
        <p:txBody>
          <a:bodyPr vert="horz" lIns="91440" tIns="45720" rIns="91440" bIns="45720" rtlCol="0" anchor="ctr"/>
          <a:lstStyle>
            <a:lvl1pPr algn="r">
              <a:defRPr sz="1200">
                <a:solidFill>
                  <a:schemeClr val="bg1"/>
                </a:solidFill>
              </a:defRPr>
            </a:lvl1pPr>
          </a:lstStyle>
          <a:p>
            <a:fld id="{A7096CD8-26C5-4675-8ACC-DB827A30F6A5}" type="slidenum">
              <a:rPr lang="en-US" smtClean="0"/>
              <a:pPr/>
              <a:t>‹#›</a:t>
            </a:fld>
            <a:endParaRPr lang="en-US" dirty="0"/>
          </a:p>
        </p:txBody>
      </p:sp>
    </p:spTree>
    <p:extLst>
      <p:ext uri="{BB962C8B-B14F-4D97-AF65-F5344CB8AC3E}">
        <p14:creationId xmlns:p14="http://schemas.microsoft.com/office/powerpoint/2010/main" val="1374301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 Content">
    <p:spTree>
      <p:nvGrpSpPr>
        <p:cNvPr id="1" name=""/>
        <p:cNvGrpSpPr/>
        <p:nvPr/>
      </p:nvGrpSpPr>
      <p:grpSpPr>
        <a:xfrm>
          <a:off x="0" y="0"/>
          <a:ext cx="0" cy="0"/>
          <a:chOff x="0" y="0"/>
          <a:chExt cx="0" cy="0"/>
        </a:xfrm>
      </p:grpSpPr>
      <p:cxnSp>
        <p:nvCxnSpPr>
          <p:cNvPr id="5" name="Gerade Verbindung 4"/>
          <p:cNvCxnSpPr/>
          <p:nvPr userDrawn="1"/>
        </p:nvCxnSpPr>
        <p:spPr>
          <a:xfrm>
            <a:off x="1080000" y="1512000"/>
            <a:ext cx="2400000" cy="0"/>
          </a:xfrm>
          <a:prstGeom prst="line">
            <a:avLst/>
          </a:prstGeom>
          <a:ln w="381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48676" y="975"/>
            <a:ext cx="10515600" cy="1325563"/>
          </a:xfrm>
        </p:spPr>
        <p:txBody>
          <a:bodyPr/>
          <a:lstStyle/>
          <a:p>
            <a:r>
              <a:rPr lang="en-US" noProof="0"/>
              <a:t>Click to edit Master title style</a:t>
            </a:r>
            <a:br>
              <a:rPr lang="en-US" noProof="0"/>
            </a:br>
            <a:r>
              <a:rPr lang="en-US" noProof="0"/>
              <a:t>(Second Line in 20 pt.)</a:t>
            </a:r>
          </a:p>
        </p:txBody>
      </p:sp>
      <p:sp>
        <p:nvSpPr>
          <p:cNvPr id="7" name="Content Placeholder 6"/>
          <p:cNvSpPr>
            <a:spLocks noGrp="1"/>
          </p:cNvSpPr>
          <p:nvPr>
            <p:ph sz="quarter" idx="11"/>
          </p:nvPr>
        </p:nvSpPr>
        <p:spPr>
          <a:xfrm>
            <a:off x="1080000" y="1627200"/>
            <a:ext cx="10631999" cy="45936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6">
            <a:extLst>
              <a:ext uri="{FF2B5EF4-FFF2-40B4-BE49-F238E27FC236}">
                <a16:creationId xmlns:a16="http://schemas.microsoft.com/office/drawing/2014/main" id="{5369E4A5-AF17-4AD9-9CBE-548B5EBA75D4}"/>
              </a:ext>
            </a:extLst>
          </p:cNvPr>
          <p:cNvSpPr>
            <a:spLocks noGrp="1"/>
          </p:cNvSpPr>
          <p:nvPr>
            <p:ph type="sldNum" sz="quarter" idx="4"/>
          </p:nvPr>
        </p:nvSpPr>
        <p:spPr>
          <a:xfrm>
            <a:off x="11430000" y="6456025"/>
            <a:ext cx="698202" cy="369332"/>
          </a:xfrm>
          <a:prstGeom prst="rect">
            <a:avLst/>
          </a:prstGeom>
        </p:spPr>
        <p:txBody>
          <a:bodyPr vert="horz" lIns="91440" tIns="45720" rIns="91440" bIns="45720" rtlCol="0" anchor="ctr"/>
          <a:lstStyle>
            <a:lvl1pPr algn="r">
              <a:defRPr sz="1200">
                <a:solidFill>
                  <a:schemeClr val="bg1"/>
                </a:solidFill>
              </a:defRPr>
            </a:lvl1pPr>
          </a:lstStyle>
          <a:p>
            <a:fld id="{A7096CD8-26C5-4675-8ACC-DB827A30F6A5}" type="slidenum">
              <a:rPr lang="en-US" smtClean="0"/>
              <a:pPr/>
              <a:t>‹#›</a:t>
            </a:fld>
            <a:endParaRPr lang="en-US" dirty="0"/>
          </a:p>
        </p:txBody>
      </p:sp>
    </p:spTree>
    <p:extLst>
      <p:ext uri="{BB962C8B-B14F-4D97-AF65-F5344CB8AC3E}">
        <p14:creationId xmlns:p14="http://schemas.microsoft.com/office/powerpoint/2010/main" val="915105766"/>
      </p:ext>
    </p:extLst>
  </p:cSld>
  <p:clrMapOvr>
    <a:masterClrMapping/>
  </p:clrMapOvr>
  <p:extLst>
    <p:ext uri="{DCECCB84-F9BA-43D5-87BE-67443E8EF086}">
      <p15:sldGuideLst xmlns:p15="http://schemas.microsoft.com/office/powerpoint/2012/main">
        <p15:guide id="1" orient="horz" pos="588">
          <p15:clr>
            <a:srgbClr val="FBAE40"/>
          </p15:clr>
        </p15:guide>
        <p15:guide id="2" orient="horz" pos="876">
          <p15:clr>
            <a:srgbClr val="FBAE40"/>
          </p15:clr>
        </p15:guide>
        <p15:guide id="3" orient="horz" pos="1026">
          <p15:clr>
            <a:srgbClr val="FBAE40"/>
          </p15:clr>
        </p15:guide>
        <p15:guide id="4" orient="horz" pos="3924">
          <p15:clr>
            <a:srgbClr val="FBAE40"/>
          </p15:clr>
        </p15:guide>
        <p15:guide id="5" orient="horz" pos="3990">
          <p15:clr>
            <a:srgbClr val="FBAE40"/>
          </p15:clr>
        </p15:guide>
        <p15:guide id="6" pos="288">
          <p15:clr>
            <a:srgbClr val="FBAE40"/>
          </p15:clr>
        </p15:guide>
        <p15:guide id="7" pos="680">
          <p15:clr>
            <a:srgbClr val="FBAE40"/>
          </p15:clr>
        </p15:guide>
        <p15:guide id="8" pos="7378">
          <p15:clr>
            <a:srgbClr val="FBAE40"/>
          </p15:clr>
        </p15:guide>
        <p15:guide id="9" pos="3840">
          <p15:clr>
            <a:srgbClr val="FBAE40"/>
          </p15:clr>
        </p15:guide>
        <p15:guide id="10" pos="62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26774C-B5A9-B25B-962A-59A064F35033}"/>
              </a:ext>
            </a:extLst>
          </p:cNvPr>
          <p:cNvSpPr>
            <a:spLocks noGrp="1"/>
          </p:cNvSpPr>
          <p:nvPr>
            <p:ph type="dt" sz="half" idx="10"/>
          </p:nvPr>
        </p:nvSpPr>
        <p:spPr/>
        <p:txBody>
          <a:bodyPr/>
          <a:lstStyle/>
          <a:p>
            <a:fld id="{402A1F7E-09E1-47B3-8463-30810C61A049}" type="datetimeFigureOut">
              <a:rPr lang="en-US" smtClean="0"/>
              <a:t>11/10/2022</a:t>
            </a:fld>
            <a:endParaRPr lang="en-US"/>
          </a:p>
        </p:txBody>
      </p:sp>
      <p:sp>
        <p:nvSpPr>
          <p:cNvPr id="3" name="Footer Placeholder 2">
            <a:extLst>
              <a:ext uri="{FF2B5EF4-FFF2-40B4-BE49-F238E27FC236}">
                <a16:creationId xmlns:a16="http://schemas.microsoft.com/office/drawing/2014/main" id="{0329AAC6-8BFC-7477-63ED-A9C12F18A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F02C4-7481-9066-2BE6-5206758F54E1}"/>
              </a:ext>
            </a:extLst>
          </p:cNvPr>
          <p:cNvSpPr>
            <a:spLocks noGrp="1"/>
          </p:cNvSpPr>
          <p:nvPr>
            <p:ph type="sldNum" sz="quarter" idx="12"/>
          </p:nvPr>
        </p:nvSpPr>
        <p:spPr/>
        <p:txBody>
          <a:bodyPr/>
          <a:lstStyle/>
          <a:p>
            <a:fld id="{5902FE16-EC3C-4A5B-B0E7-B0B3E411B6DF}" type="slidenum">
              <a:rPr lang="en-US" smtClean="0"/>
              <a:t>‹#›</a:t>
            </a:fld>
            <a:endParaRPr lang="en-US"/>
          </a:p>
        </p:txBody>
      </p:sp>
    </p:spTree>
    <p:extLst>
      <p:ext uri="{BB962C8B-B14F-4D97-AF65-F5344CB8AC3E}">
        <p14:creationId xmlns:p14="http://schemas.microsoft.com/office/powerpoint/2010/main" val="3858613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AEC6540-64C7-9747-877E-6D8504F5DE51}"/>
              </a:ext>
            </a:extLst>
          </p:cNvPr>
          <p:cNvSpPr>
            <a:spLocks noGrp="1"/>
          </p:cNvSpPr>
          <p:nvPr>
            <p:ph type="title"/>
          </p:nvPr>
        </p:nvSpPr>
        <p:spPr>
          <a:xfrm>
            <a:off x="355602" y="96296"/>
            <a:ext cx="11403631" cy="777240"/>
          </a:xfrm>
          <a:prstGeom prst="rect">
            <a:avLst/>
          </a:prstGeom>
        </p:spPr>
        <p:txBody>
          <a:bodyPr vert="horz" lIns="121888" tIns="60944" rIns="121888" bIns="60944" rtlCol="0" anchor="t" anchorCtr="0">
            <a:noAutofit/>
          </a:bodyPr>
          <a:lstStyle>
            <a:lvl1pPr>
              <a:defRPr sz="4400"/>
            </a:lvl1pPr>
          </a:lstStyle>
          <a:p>
            <a:r>
              <a:rPr lang="en-US"/>
              <a:t>Click to edit Master title</a:t>
            </a:r>
          </a:p>
        </p:txBody>
      </p:sp>
      <p:sp>
        <p:nvSpPr>
          <p:cNvPr id="13" name="Content Placeholder 12">
            <a:extLst>
              <a:ext uri="{FF2B5EF4-FFF2-40B4-BE49-F238E27FC236}">
                <a16:creationId xmlns:a16="http://schemas.microsoft.com/office/drawing/2014/main" id="{986DAD2F-D448-354C-9ACF-03ED78E9AF94}"/>
              </a:ext>
            </a:extLst>
          </p:cNvPr>
          <p:cNvSpPr>
            <a:spLocks noGrp="1"/>
          </p:cNvSpPr>
          <p:nvPr>
            <p:ph sz="quarter" idx="13"/>
          </p:nvPr>
        </p:nvSpPr>
        <p:spPr>
          <a:xfrm>
            <a:off x="354870" y="923074"/>
            <a:ext cx="11403630" cy="5385963"/>
          </a:xfrm>
          <a:prstGeom prst="rect">
            <a:avLst/>
          </a:prstGeom>
        </p:spPr>
        <p:txBody>
          <a:bodyPr/>
          <a:lstStyle>
            <a:lvl1pPr marL="274201" indent="-274201">
              <a:defRPr sz="3200"/>
            </a:lvl1pPr>
            <a:lvl2pPr marL="576072" indent="-274320">
              <a:defRPr sz="2800"/>
            </a:lvl2pPr>
            <a:lvl3pPr marL="868680" indent="-274320">
              <a:defRPr sz="2400"/>
            </a:lvl3pPr>
            <a:lvl4pPr marL="1143000" indent="-274320">
              <a:defRPr sz="2000"/>
            </a:lvl4pPr>
            <a:lvl5pPr marL="1435608" indent="-27432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8">
            <a:extLst>
              <a:ext uri="{FF2B5EF4-FFF2-40B4-BE49-F238E27FC236}">
                <a16:creationId xmlns:a16="http://schemas.microsoft.com/office/drawing/2014/main" id="{04FD760F-7C5E-4E44-B69C-EB85837D793F}"/>
              </a:ext>
            </a:extLst>
          </p:cNvPr>
          <p:cNvSpPr>
            <a:spLocks noGrp="1"/>
          </p:cNvSpPr>
          <p:nvPr>
            <p:ph type="sldNum" sz="quarter" idx="4"/>
          </p:nvPr>
        </p:nvSpPr>
        <p:spPr>
          <a:xfrm>
            <a:off x="153212" y="6455582"/>
            <a:ext cx="386751" cy="364443"/>
          </a:xfrm>
          <a:prstGeom prst="rect">
            <a:avLst/>
          </a:prstGeom>
        </p:spPr>
        <p:txBody>
          <a:bodyPr vert="horz" lIns="91440" tIns="45720" rIns="91440" bIns="45720" rtlCol="0" anchor="ctr"/>
          <a:lstStyle>
            <a:lvl1pPr algn="r">
              <a:defRPr sz="1200">
                <a:solidFill>
                  <a:schemeClr val="tx1">
                    <a:tint val="75000"/>
                  </a:schemeClr>
                </a:solidFill>
              </a:defRPr>
            </a:lvl1pPr>
          </a:lstStyle>
          <a:p>
            <a:fld id="{4081AA82-C1C2-924B-B843-6C0FB13ED72E}" type="slidenum">
              <a:rPr lang="en-US" smtClean="0"/>
              <a:t>‹#›</a:t>
            </a:fld>
            <a:endParaRPr lang="en-US"/>
          </a:p>
        </p:txBody>
      </p:sp>
    </p:spTree>
    <p:extLst>
      <p:ext uri="{BB962C8B-B14F-4D97-AF65-F5344CB8AC3E}">
        <p14:creationId xmlns:p14="http://schemas.microsoft.com/office/powerpoint/2010/main" val="783934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48676" y="977"/>
            <a:ext cx="10515600" cy="1325563"/>
          </a:xfrm>
        </p:spPr>
        <p:txBody>
          <a:bodyPr/>
          <a:lstStyle/>
          <a:p>
            <a:r>
              <a:rPr lang="en-US"/>
              <a:t>Click to edit Master title style</a:t>
            </a:r>
          </a:p>
        </p:txBody>
      </p:sp>
      <p:sp>
        <p:nvSpPr>
          <p:cNvPr id="5" name="Slide Number Placeholder 6">
            <a:extLst>
              <a:ext uri="{FF2B5EF4-FFF2-40B4-BE49-F238E27FC236}">
                <a16:creationId xmlns:a16="http://schemas.microsoft.com/office/drawing/2014/main" id="{5A786278-C4EE-481D-9A34-9732B2409FAC}"/>
              </a:ext>
            </a:extLst>
          </p:cNvPr>
          <p:cNvSpPr>
            <a:spLocks noGrp="1"/>
          </p:cNvSpPr>
          <p:nvPr>
            <p:ph type="sldNum" sz="quarter" idx="4"/>
          </p:nvPr>
        </p:nvSpPr>
        <p:spPr>
          <a:xfrm>
            <a:off x="11430000" y="6456025"/>
            <a:ext cx="698202" cy="369332"/>
          </a:xfrm>
          <a:prstGeom prst="rect">
            <a:avLst/>
          </a:prstGeom>
        </p:spPr>
        <p:txBody>
          <a:bodyPr vert="horz" lIns="91440" tIns="45720" rIns="91440" bIns="45720" rtlCol="0" anchor="ctr"/>
          <a:lstStyle>
            <a:lvl1pPr algn="r">
              <a:defRPr sz="1200">
                <a:solidFill>
                  <a:schemeClr val="bg1"/>
                </a:solidFill>
              </a:defRPr>
            </a:lvl1pPr>
          </a:lstStyle>
          <a:p>
            <a:fld id="{A7096CD8-26C5-4675-8ACC-DB827A30F6A5}" type="slidenum">
              <a:rPr lang="en-US" smtClean="0"/>
              <a:pPr/>
              <a:t>‹#›</a:t>
            </a:fld>
            <a:endParaRPr lang="en-US" dirty="0"/>
          </a:p>
        </p:txBody>
      </p:sp>
    </p:spTree>
    <p:extLst>
      <p:ext uri="{BB962C8B-B14F-4D97-AF65-F5344CB8AC3E}">
        <p14:creationId xmlns:p14="http://schemas.microsoft.com/office/powerpoint/2010/main" val="968118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r>
              <a:t>Title Text</a:t>
            </a:r>
          </a:p>
        </p:txBody>
      </p:sp>
      <p:sp>
        <p:nvSpPr>
          <p:cNvPr id="3" name="Shape 30">
            <a:extLst>
              <a:ext uri="{FF2B5EF4-FFF2-40B4-BE49-F238E27FC236}">
                <a16:creationId xmlns:a16="http://schemas.microsoft.com/office/drawing/2014/main" id="{C32EC5A1-78DE-894A-A8A7-DC46115578C3}"/>
              </a:ext>
            </a:extLst>
          </p:cNvPr>
          <p:cNvSpPr>
            <a:spLocks noGrp="1"/>
          </p:cNvSpPr>
          <p:nvPr>
            <p:ph type="sldNum" sz="quarter" idx="10"/>
          </p:nvPr>
        </p:nvSpPr>
        <p:spPr>
          <a:xfrm>
            <a:off x="0" y="0"/>
            <a:ext cx="0" cy="0"/>
          </a:xfrm>
          <a:prstGeom prst="rect">
            <a:avLst/>
          </a:prstGeom>
        </p:spPr>
        <p:txBody>
          <a:bodyPr/>
          <a:lstStyle>
            <a:lvl1pPr>
              <a:defRPr/>
            </a:lvl1pPr>
          </a:lstStyle>
          <a:p>
            <a:pPr>
              <a:defRPr/>
            </a:pPr>
            <a:fld id="{2DC8DA22-2103-9942-82B6-2EE322697A87}" type="slidenum">
              <a:rPr/>
              <a:pPr>
                <a:defRPr/>
              </a:pPr>
              <a:t>‹#›</a:t>
            </a:fld>
            <a:endParaRPr/>
          </a:p>
        </p:txBody>
      </p:sp>
    </p:spTree>
    <p:extLst>
      <p:ext uri="{BB962C8B-B14F-4D97-AF65-F5344CB8AC3E}">
        <p14:creationId xmlns:p14="http://schemas.microsoft.com/office/powerpoint/2010/main" val="120459408"/>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F12435D7-A441-4D20-90BC-C55C6D221C9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6" name="Footer Placeholder 5">
            <a:extLst>
              <a:ext uri="{FF2B5EF4-FFF2-40B4-BE49-F238E27FC236}">
                <a16:creationId xmlns:a16="http://schemas.microsoft.com/office/drawing/2014/main" id="{1F0C379E-C901-4435-91B9-11E96F0DCF77}"/>
              </a:ext>
            </a:extLst>
          </p:cNvPr>
          <p:cNvSpPr txBox="1">
            <a:spLocks/>
          </p:cNvSpPr>
          <p:nvPr userDrawn="1"/>
        </p:nvSpPr>
        <p:spPr>
          <a:xfrm>
            <a:off x="1747560" y="6412993"/>
            <a:ext cx="436245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7" name="Footer Placeholder 5">
            <a:extLst>
              <a:ext uri="{FF2B5EF4-FFF2-40B4-BE49-F238E27FC236}">
                <a16:creationId xmlns:a16="http://schemas.microsoft.com/office/drawing/2014/main" id="{BF7F3BB7-785A-472F-A1CF-99123EAC823F}"/>
              </a:ext>
            </a:extLst>
          </p:cNvPr>
          <p:cNvSpPr txBox="1">
            <a:spLocks/>
          </p:cNvSpPr>
          <p:nvPr userDrawn="1"/>
        </p:nvSpPr>
        <p:spPr>
          <a:xfrm>
            <a:off x="6972300" y="6413501"/>
            <a:ext cx="24765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Intelligent Buildings Council</a:t>
            </a:r>
          </a:p>
        </p:txBody>
      </p:sp>
      <p:pic>
        <p:nvPicPr>
          <p:cNvPr id="1026" name="Picture 2">
            <a:extLst>
              <a:ext uri="{FF2B5EF4-FFF2-40B4-BE49-F238E27FC236}">
                <a16:creationId xmlns:a16="http://schemas.microsoft.com/office/drawing/2014/main" id="{4A74054E-1324-4A20-B250-C5551AC32888}"/>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1452212" y="6128085"/>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969"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0EA6C-7B50-476E-8ACD-A62304ED264A}"/>
              </a:ext>
            </a:extLst>
          </p:cNvPr>
          <p:cNvSpPr/>
          <p:nvPr userDrawn="1"/>
        </p:nvSpPr>
        <p:spPr>
          <a:xfrm>
            <a:off x="0" y="6424126"/>
            <a:ext cx="12192000" cy="433874"/>
          </a:xfrm>
          <a:prstGeom prst="rect">
            <a:avLst/>
          </a:prstGeom>
          <a:solidFill>
            <a:srgbClr val="375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22BE9E-A94A-46D7-8B93-BF321BE8B8BD}"/>
              </a:ext>
            </a:extLst>
          </p:cNvPr>
          <p:cNvPicPr>
            <a:picLocks noChangeAspect="1"/>
          </p:cNvPicPr>
          <p:nvPr userDrawn="1"/>
        </p:nvPicPr>
        <p:blipFill>
          <a:blip r:embed="rId10"/>
          <a:srcRect/>
          <a:stretch/>
        </p:blipFill>
        <p:spPr>
          <a:xfrm>
            <a:off x="200024" y="6504163"/>
            <a:ext cx="962025" cy="286875"/>
          </a:xfrm>
          <a:prstGeom prst="rect">
            <a:avLst/>
          </a:prstGeom>
        </p:spPr>
      </p:pic>
      <p:sp>
        <p:nvSpPr>
          <p:cNvPr id="2" name="Title Placeholder 1"/>
          <p:cNvSpPr>
            <a:spLocks noGrp="1"/>
          </p:cNvSpPr>
          <p:nvPr>
            <p:ph type="title"/>
          </p:nvPr>
        </p:nvSpPr>
        <p:spPr>
          <a:xfrm>
            <a:off x="348676" y="97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48676" y="1335407"/>
            <a:ext cx="10515600" cy="40543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16C1DF6-9145-4DC1-BA29-8E6FD9D91E9E}"/>
              </a:ext>
            </a:extLst>
          </p:cNvPr>
          <p:cNvSpPr txBox="1"/>
          <p:nvPr userDrawn="1"/>
        </p:nvSpPr>
        <p:spPr>
          <a:xfrm>
            <a:off x="4501561" y="6456842"/>
            <a:ext cx="3192477" cy="369332"/>
          </a:xfrm>
          <a:prstGeom prst="rect">
            <a:avLst/>
          </a:prstGeom>
          <a:noFill/>
        </p:spPr>
        <p:txBody>
          <a:bodyPr wrap="none" rtlCol="0">
            <a:spAutoFit/>
          </a:bodyPr>
          <a:lstStyle/>
          <a:p>
            <a:r>
              <a:rPr lang="en-US" dirty="0">
                <a:solidFill>
                  <a:schemeClr val="bg1"/>
                </a:solidFill>
              </a:rPr>
              <a:t>Securing the Internet of Things®</a:t>
            </a:r>
          </a:p>
        </p:txBody>
      </p:sp>
      <p:sp>
        <p:nvSpPr>
          <p:cNvPr id="7" name="Slide Number Placeholder 6">
            <a:extLst>
              <a:ext uri="{FF2B5EF4-FFF2-40B4-BE49-F238E27FC236}">
                <a16:creationId xmlns:a16="http://schemas.microsoft.com/office/drawing/2014/main" id="{718CB21F-D573-44BA-B26A-3C543BFAC90C}"/>
              </a:ext>
            </a:extLst>
          </p:cNvPr>
          <p:cNvSpPr>
            <a:spLocks noGrp="1"/>
          </p:cNvSpPr>
          <p:nvPr>
            <p:ph type="sldNum" sz="quarter" idx="4"/>
          </p:nvPr>
        </p:nvSpPr>
        <p:spPr>
          <a:xfrm>
            <a:off x="11430000" y="6456025"/>
            <a:ext cx="698202" cy="369332"/>
          </a:xfrm>
          <a:prstGeom prst="rect">
            <a:avLst/>
          </a:prstGeom>
        </p:spPr>
        <p:txBody>
          <a:bodyPr vert="horz" lIns="91440" tIns="45720" rIns="91440" bIns="45720" rtlCol="0" anchor="ctr"/>
          <a:lstStyle>
            <a:lvl1pPr algn="r">
              <a:defRPr sz="1200">
                <a:solidFill>
                  <a:schemeClr val="bg1"/>
                </a:solidFill>
              </a:defRPr>
            </a:lvl1pPr>
          </a:lstStyle>
          <a:p>
            <a:fld id="{A7096CD8-26C5-4675-8ACC-DB827A30F6A5}" type="slidenum">
              <a:rPr lang="en-US" smtClean="0"/>
              <a:pPr/>
              <a:t>‹#›</a:t>
            </a:fld>
            <a:r>
              <a:rPr lang="en-US" dirty="0"/>
              <a:t>c</a:t>
            </a:r>
          </a:p>
        </p:txBody>
      </p:sp>
    </p:spTree>
    <p:extLst>
      <p:ext uri="{BB962C8B-B14F-4D97-AF65-F5344CB8AC3E}">
        <p14:creationId xmlns:p14="http://schemas.microsoft.com/office/powerpoint/2010/main" val="104547424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678" r:id="rId4"/>
    <p:sldLayoutId id="2147483722" r:id="rId5"/>
    <p:sldLayoutId id="2147483720" r:id="rId6"/>
    <p:sldLayoutId id="2147483721" r:id="rId7"/>
    <p:sldLayoutId id="2147483723" r:id="rId8"/>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hyperlink" Target="http://www.caba.org/ibc" TargetMode="Externa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gif"/><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aba.org/councils/caba-intelligent-buildings-council/"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hyperlink" Target="mailto:Klopotowska@caba.org" TargetMode="Externa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fontScale="90000"/>
          </a:bodyPr>
          <a:lstStyle/>
          <a:p>
            <a:r>
              <a:rPr lang="en-US" altLang="en-US" sz="3200" b="1" dirty="0">
                <a:solidFill>
                  <a:schemeClr val="tx1"/>
                </a:solidFill>
              </a:rPr>
              <a:t>Intelligent Buildings Council (IBC) Webinar</a:t>
            </a:r>
            <a:br>
              <a:rPr lang="en-US" altLang="en-US" sz="3200" b="1" dirty="0">
                <a:solidFill>
                  <a:schemeClr val="tx1"/>
                </a:solidFill>
              </a:rPr>
            </a:br>
            <a:r>
              <a:rPr lang="en-US" altLang="en-US" sz="3900" b="1" dirty="0">
                <a:solidFill>
                  <a:schemeClr val="tx1"/>
                </a:solidFill>
              </a:rPr>
              <a:t>Meeting will commence 12:05pm ET</a:t>
            </a:r>
            <a:br>
              <a:rPr lang="en-US" altLang="en-US" sz="3900" b="1" dirty="0">
                <a:solidFill>
                  <a:schemeClr val="tx1"/>
                </a:solidFill>
              </a:rPr>
            </a:br>
            <a:br>
              <a:rPr lang="en-US" altLang="en-US" sz="1700" b="1" dirty="0">
                <a:solidFill>
                  <a:schemeClr val="tx1"/>
                </a:solidFill>
              </a:rPr>
            </a:br>
            <a:r>
              <a:rPr lang="en-US" altLang="en-US" sz="2000" dirty="0">
                <a:solidFill>
                  <a:schemeClr val="tx1"/>
                </a:solidFill>
              </a:rPr>
              <a:t>Thursday, November 10, 2022</a:t>
            </a:r>
            <a:r>
              <a:rPr lang="en-US" sz="2000" dirty="0">
                <a:solidFill>
                  <a:schemeClr val="tx1"/>
                </a:solidFill>
              </a:rPr>
              <a:t>, 12 NOON – 1:30 PM (ET)</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38200" y="3705314"/>
            <a:ext cx="9048750" cy="1288350"/>
          </a:xfrm>
        </p:spPr>
        <p:txBody>
          <a:bodyPr>
            <a:noAutofit/>
          </a:bodyPr>
          <a:lstStyle/>
          <a:p>
            <a:r>
              <a:rPr lang="en-US" sz="1800" dirty="0"/>
              <a:t>IBC Chair:  Bob Allan (NAVCO, Inc.) </a:t>
            </a:r>
          </a:p>
          <a:p>
            <a:r>
              <a:rPr lang="en-US" sz="1800" dirty="0"/>
              <a:t>Vice-Chair:  Harsha Chandrashekar (Honeywell International Inc)</a:t>
            </a:r>
          </a:p>
          <a:p>
            <a:r>
              <a:rPr lang="en-US" sz="1800" dirty="0"/>
              <a:t>Vice-Chair:  Robert Lane (Robert H. Lane and Associates Inc.)</a:t>
            </a:r>
          </a:p>
          <a:p>
            <a:r>
              <a:rPr lang="en-US" sz="1800" dirty="0"/>
              <a:t>Vice-Chair:  </a:t>
            </a:r>
            <a:r>
              <a:rPr lang="en-US" altLang="en-US" sz="1800" dirty="0">
                <a:solidFill>
                  <a:schemeClr val="tx1"/>
                </a:solidFill>
                <a:ea typeface="SimSun" pitchFamily="2" charset="-122"/>
                <a:sym typeface="Arial" pitchFamily="34" charset="0"/>
              </a:rPr>
              <a:t>Chris Larry (</a:t>
            </a:r>
            <a:r>
              <a:rPr lang="en-US" altLang="en-US" sz="1800" dirty="0">
                <a:solidFill>
                  <a:schemeClr val="tx1"/>
                </a:solidFill>
                <a:ea typeface="SimSun" pitchFamily="2" charset="-122"/>
                <a:cs typeface="Arial" pitchFamily="34" charset="0"/>
              </a:rPr>
              <a:t>Exp US Services Inc.)</a:t>
            </a:r>
            <a:endParaRPr lang="en-US" sz="1800" dirty="0"/>
          </a:p>
        </p:txBody>
      </p:sp>
    </p:spTree>
    <p:extLst>
      <p:ext uri="{BB962C8B-B14F-4D97-AF65-F5344CB8AC3E}">
        <p14:creationId xmlns:p14="http://schemas.microsoft.com/office/powerpoint/2010/main" val="393508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 the source image">
            <a:extLst>
              <a:ext uri="{FF2B5EF4-FFF2-40B4-BE49-F238E27FC236}">
                <a16:creationId xmlns:a16="http://schemas.microsoft.com/office/drawing/2014/main" id="{8424D308-B79C-40B5-2103-5EB5FB6358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45"/>
          <a:stretch/>
        </p:blipFill>
        <p:spPr bwMode="auto">
          <a:xfrm>
            <a:off x="0" y="1216175"/>
            <a:ext cx="12191999" cy="5688957"/>
          </a:xfrm>
          <a:prstGeom prst="rect">
            <a:avLst/>
          </a:prstGeom>
          <a:solidFill>
            <a:schemeClr val="bg1">
              <a:lumMod val="50000"/>
            </a:schemeClr>
          </a:solidFill>
        </p:spPr>
      </p:pic>
      <p:sp>
        <p:nvSpPr>
          <p:cNvPr id="51" name="Title 1">
            <a:extLst>
              <a:ext uri="{FF2B5EF4-FFF2-40B4-BE49-F238E27FC236}">
                <a16:creationId xmlns:a16="http://schemas.microsoft.com/office/drawing/2014/main" id="{8E15B82D-A98A-AC13-204B-F9ADB0BDA7F7}"/>
              </a:ext>
            </a:extLst>
          </p:cNvPr>
          <p:cNvSpPr>
            <a:spLocks noGrp="1"/>
          </p:cNvSpPr>
          <p:nvPr>
            <p:ph type="title"/>
          </p:nvPr>
        </p:nvSpPr>
        <p:spPr>
          <a:xfrm>
            <a:off x="383223" y="153678"/>
            <a:ext cx="11425551" cy="875716"/>
          </a:xfrm>
        </p:spPr>
        <p:txBody>
          <a:bodyPr>
            <a:normAutofit fontScale="90000"/>
          </a:bodyPr>
          <a:lstStyle/>
          <a:p>
            <a:pPr algn="ctr"/>
            <a:r>
              <a:rPr lang="en-US" sz="6000" dirty="0"/>
              <a:t>Protecting Buildings from Cyber Attacks</a:t>
            </a:r>
          </a:p>
        </p:txBody>
      </p:sp>
      <p:pic>
        <p:nvPicPr>
          <p:cNvPr id="4" name="Picture 3" descr="A picture containing text, clipart&#10;&#10;Description automatically generated">
            <a:extLst>
              <a:ext uri="{FF2B5EF4-FFF2-40B4-BE49-F238E27FC236}">
                <a16:creationId xmlns:a16="http://schemas.microsoft.com/office/drawing/2014/main" id="{C91A9E98-8D4E-415F-8992-28E819A23E35}"/>
              </a:ext>
            </a:extLst>
          </p:cNvPr>
          <p:cNvPicPr>
            <a:picLocks noChangeAspect="1"/>
          </p:cNvPicPr>
          <p:nvPr/>
        </p:nvPicPr>
        <p:blipFill>
          <a:blip r:embed="rId4"/>
          <a:stretch>
            <a:fillRect/>
          </a:stretch>
        </p:blipFill>
        <p:spPr>
          <a:xfrm>
            <a:off x="214967" y="5900350"/>
            <a:ext cx="2313629" cy="689922"/>
          </a:xfrm>
          <a:prstGeom prst="rect">
            <a:avLst/>
          </a:prstGeom>
        </p:spPr>
      </p:pic>
      <p:sp>
        <p:nvSpPr>
          <p:cNvPr id="2" name="TextBox 1">
            <a:extLst>
              <a:ext uri="{FF2B5EF4-FFF2-40B4-BE49-F238E27FC236}">
                <a16:creationId xmlns:a16="http://schemas.microsoft.com/office/drawing/2014/main" id="{6D8322AB-4388-5B07-9179-9AE21F0BD1BA}"/>
              </a:ext>
            </a:extLst>
          </p:cNvPr>
          <p:cNvSpPr txBox="1"/>
          <p:nvPr/>
        </p:nvSpPr>
        <p:spPr>
          <a:xfrm>
            <a:off x="620969" y="1696215"/>
            <a:ext cx="4570931" cy="1862048"/>
          </a:xfrm>
          <a:prstGeom prst="rect">
            <a:avLst/>
          </a:prstGeom>
          <a:noFill/>
        </p:spPr>
        <p:txBody>
          <a:bodyPr wrap="none" rtlCol="0">
            <a:spAutoFit/>
          </a:bodyPr>
          <a:lstStyle/>
          <a:p>
            <a:r>
              <a:rPr lang="en-US" sz="11500" b="1" dirty="0">
                <a:solidFill>
                  <a:schemeClr val="bg1"/>
                </a:solidFill>
              </a:rPr>
              <a:t>6 Steps</a:t>
            </a:r>
          </a:p>
        </p:txBody>
      </p:sp>
      <p:sp>
        <p:nvSpPr>
          <p:cNvPr id="3" name="TextBox 2">
            <a:extLst>
              <a:ext uri="{FF2B5EF4-FFF2-40B4-BE49-F238E27FC236}">
                <a16:creationId xmlns:a16="http://schemas.microsoft.com/office/drawing/2014/main" id="{63BE5E69-9E48-5E61-DAF2-607B56878300}"/>
              </a:ext>
            </a:extLst>
          </p:cNvPr>
          <p:cNvSpPr txBox="1"/>
          <p:nvPr/>
        </p:nvSpPr>
        <p:spPr>
          <a:xfrm>
            <a:off x="371442" y="3473970"/>
            <a:ext cx="5069987" cy="707886"/>
          </a:xfrm>
          <a:prstGeom prst="rect">
            <a:avLst/>
          </a:prstGeom>
          <a:solidFill>
            <a:schemeClr val="bg1"/>
          </a:solidFill>
        </p:spPr>
        <p:txBody>
          <a:bodyPr wrap="square" rtlCol="0">
            <a:spAutoFit/>
          </a:bodyPr>
          <a:lstStyle/>
          <a:p>
            <a:pPr algn="ctr"/>
            <a:r>
              <a:rPr lang="en-US" sz="4000" b="1" spc="300" dirty="0">
                <a:solidFill>
                  <a:srgbClr val="365989"/>
                </a:solidFill>
              </a:rPr>
              <a:t>You Can Take Today</a:t>
            </a:r>
          </a:p>
        </p:txBody>
      </p:sp>
    </p:spTree>
    <p:extLst>
      <p:ext uri="{BB962C8B-B14F-4D97-AF65-F5344CB8AC3E}">
        <p14:creationId xmlns:p14="http://schemas.microsoft.com/office/powerpoint/2010/main" val="3985802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5BBF5DB2-8BDA-B926-8F76-AC54B893E559}"/>
              </a:ext>
            </a:extLst>
          </p:cNvPr>
          <p:cNvPicPr>
            <a:picLocks noChangeAspect="1"/>
          </p:cNvPicPr>
          <p:nvPr/>
        </p:nvPicPr>
        <p:blipFill>
          <a:blip r:embed="rId2"/>
          <a:stretch>
            <a:fillRect/>
          </a:stretch>
        </p:blipFill>
        <p:spPr>
          <a:xfrm>
            <a:off x="6791413" y="1484026"/>
            <a:ext cx="5250846" cy="4757176"/>
          </a:xfrm>
          <a:prstGeom prst="rect">
            <a:avLst/>
          </a:prstGeom>
        </p:spPr>
      </p:pic>
      <p:sp>
        <p:nvSpPr>
          <p:cNvPr id="2" name="Title 1">
            <a:extLst>
              <a:ext uri="{FF2B5EF4-FFF2-40B4-BE49-F238E27FC236}">
                <a16:creationId xmlns:a16="http://schemas.microsoft.com/office/drawing/2014/main" id="{B180798A-F4E4-4BDB-9656-974925EEB594}"/>
              </a:ext>
            </a:extLst>
          </p:cNvPr>
          <p:cNvSpPr>
            <a:spLocks noGrp="1"/>
          </p:cNvSpPr>
          <p:nvPr>
            <p:ph type="title"/>
          </p:nvPr>
        </p:nvSpPr>
        <p:spPr>
          <a:xfrm>
            <a:off x="303394" y="353402"/>
            <a:ext cx="10515600" cy="1325563"/>
          </a:xfrm>
        </p:spPr>
        <p:txBody>
          <a:bodyPr/>
          <a:lstStyle/>
          <a:p>
            <a:r>
              <a:rPr lang="en-US" dirty="0"/>
              <a:t>What is a Cyber Attack?</a:t>
            </a:r>
          </a:p>
        </p:txBody>
      </p:sp>
      <p:sp>
        <p:nvSpPr>
          <p:cNvPr id="3" name="Text Placeholder 2">
            <a:extLst>
              <a:ext uri="{FF2B5EF4-FFF2-40B4-BE49-F238E27FC236}">
                <a16:creationId xmlns:a16="http://schemas.microsoft.com/office/drawing/2014/main" id="{C4130185-61B9-4605-8A36-04A666762708}"/>
              </a:ext>
            </a:extLst>
          </p:cNvPr>
          <p:cNvSpPr>
            <a:spLocks noGrp="1"/>
          </p:cNvSpPr>
          <p:nvPr>
            <p:ph type="body" idx="1"/>
          </p:nvPr>
        </p:nvSpPr>
        <p:spPr>
          <a:xfrm>
            <a:off x="558226" y="1115076"/>
            <a:ext cx="7379378" cy="1325563"/>
          </a:xfrm>
        </p:spPr>
        <p:txBody>
          <a:bodyPr>
            <a:normAutofit/>
          </a:bodyPr>
          <a:lstStyle/>
          <a:p>
            <a:pPr marL="0" indent="0">
              <a:buNone/>
            </a:pPr>
            <a:r>
              <a:rPr lang="en-US" sz="3200" dirty="0">
                <a:solidFill>
                  <a:schemeClr val="tx1"/>
                </a:solidFill>
              </a:rPr>
              <a:t>Intentional </a:t>
            </a:r>
            <a:r>
              <a:rPr lang="en-US" sz="3200" i="1" dirty="0">
                <a:solidFill>
                  <a:schemeClr val="tx1"/>
                </a:solidFill>
              </a:rPr>
              <a:t>unauthorized</a:t>
            </a:r>
            <a:r>
              <a:rPr lang="en-US" sz="3200" dirty="0">
                <a:solidFill>
                  <a:schemeClr val="tx1"/>
                </a:solidFill>
              </a:rPr>
              <a:t> access or control of a system/network by a third-party</a:t>
            </a:r>
          </a:p>
        </p:txBody>
      </p:sp>
      <p:sp>
        <p:nvSpPr>
          <p:cNvPr id="4" name="Title 1">
            <a:extLst>
              <a:ext uri="{FF2B5EF4-FFF2-40B4-BE49-F238E27FC236}">
                <a16:creationId xmlns:a16="http://schemas.microsoft.com/office/drawing/2014/main" id="{40936A81-800C-4BB8-98C1-00621716F1E7}"/>
              </a:ext>
            </a:extLst>
          </p:cNvPr>
          <p:cNvSpPr txBox="1">
            <a:spLocks/>
          </p:cNvSpPr>
          <p:nvPr/>
        </p:nvSpPr>
        <p:spPr>
          <a:xfrm>
            <a:off x="303394" y="2578740"/>
            <a:ext cx="10515600" cy="8626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dirty="0"/>
              <a:t>Why attack a building?</a:t>
            </a:r>
          </a:p>
        </p:txBody>
      </p:sp>
      <p:sp>
        <p:nvSpPr>
          <p:cNvPr id="5" name="TextBox 4">
            <a:extLst>
              <a:ext uri="{FF2B5EF4-FFF2-40B4-BE49-F238E27FC236}">
                <a16:creationId xmlns:a16="http://schemas.microsoft.com/office/drawing/2014/main" id="{468DB17C-28CD-4059-BDF3-E8FE6D266183}"/>
              </a:ext>
            </a:extLst>
          </p:cNvPr>
          <p:cNvSpPr txBox="1"/>
          <p:nvPr/>
        </p:nvSpPr>
        <p:spPr>
          <a:xfrm>
            <a:off x="558226" y="3429000"/>
            <a:ext cx="5973623"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t>Disrupt operations – possible Ransom</a:t>
            </a:r>
          </a:p>
          <a:p>
            <a:pPr marL="285750" indent="-285750">
              <a:buFont typeface="Arial" panose="020B0604020202020204" pitchFamily="34" charset="0"/>
              <a:buChar char="•"/>
            </a:pPr>
            <a:r>
              <a:rPr lang="en-US" sz="2800" dirty="0"/>
              <a:t>Access other systems</a:t>
            </a:r>
          </a:p>
          <a:p>
            <a:pPr marL="285750" indent="-285750">
              <a:buFont typeface="Arial" panose="020B0604020202020204" pitchFamily="34" charset="0"/>
              <a:buChar char="•"/>
            </a:pPr>
            <a:r>
              <a:rPr lang="en-US" sz="2800" dirty="0"/>
              <a:t>Collect data</a:t>
            </a:r>
          </a:p>
        </p:txBody>
      </p:sp>
    </p:spTree>
    <p:extLst>
      <p:ext uri="{BB962C8B-B14F-4D97-AF65-F5344CB8AC3E}">
        <p14:creationId xmlns:p14="http://schemas.microsoft.com/office/powerpoint/2010/main" val="2838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C35DE8-B95B-034E-8F62-B451550ADAF3}"/>
              </a:ext>
            </a:extLst>
          </p:cNvPr>
          <p:cNvSpPr>
            <a:spLocks noGrp="1"/>
          </p:cNvSpPr>
          <p:nvPr>
            <p:ph type="body" idx="1"/>
          </p:nvPr>
        </p:nvSpPr>
        <p:spPr>
          <a:xfrm>
            <a:off x="4087358" y="1117231"/>
            <a:ext cx="7979724" cy="4893823"/>
          </a:xfrm>
        </p:spPr>
        <p:txBody>
          <a:bodyPr>
            <a:normAutofit/>
          </a:bodyPr>
          <a:lstStyle/>
          <a:p>
            <a:pPr marL="0" indent="0">
              <a:buNone/>
            </a:pPr>
            <a:r>
              <a:rPr lang="en-US" dirty="0">
                <a:solidFill>
                  <a:schemeClr val="tx1"/>
                </a:solidFill>
              </a:rPr>
              <a:t>Information Technology (IT) run your business:</a:t>
            </a:r>
          </a:p>
          <a:p>
            <a:pPr lvl="1"/>
            <a:r>
              <a:rPr lang="en-US" dirty="0">
                <a:solidFill>
                  <a:schemeClr val="tx1"/>
                </a:solidFill>
              </a:rPr>
              <a:t>HR, Payroll, Accounting, Websites, etc.</a:t>
            </a:r>
          </a:p>
          <a:p>
            <a:pPr lvl="1"/>
            <a:r>
              <a:rPr lang="en-US" dirty="0">
                <a:solidFill>
                  <a:schemeClr val="tx1"/>
                </a:solidFill>
              </a:rPr>
              <a:t>Computers, Cloud, Servers</a:t>
            </a:r>
          </a:p>
          <a:p>
            <a:pPr marL="457200" lvl="1" indent="0">
              <a:buNone/>
            </a:pPr>
            <a:r>
              <a:rPr lang="en-US" dirty="0">
                <a:solidFill>
                  <a:schemeClr val="tx1"/>
                </a:solidFill>
              </a:rPr>
              <a:t>Security Focus: Data and Confidentiality</a:t>
            </a:r>
          </a:p>
          <a:p>
            <a:pPr marL="457200" lvl="1" indent="0">
              <a:buNone/>
            </a:pPr>
            <a:endParaRPr lang="en-US" dirty="0">
              <a:solidFill>
                <a:schemeClr val="tx1"/>
              </a:solidFill>
            </a:endParaRPr>
          </a:p>
          <a:p>
            <a:pPr marL="457200" lvl="1" indent="0">
              <a:buNone/>
            </a:pPr>
            <a:endParaRPr lang="en-US" dirty="0">
              <a:solidFill>
                <a:schemeClr val="tx1"/>
              </a:solidFill>
            </a:endParaRPr>
          </a:p>
          <a:p>
            <a:pPr marL="0" indent="0">
              <a:buNone/>
            </a:pPr>
            <a:r>
              <a:rPr lang="en-US" dirty="0">
                <a:solidFill>
                  <a:schemeClr val="tx1"/>
                </a:solidFill>
              </a:rPr>
              <a:t>Operational Technology (OT) run your infrastructure:</a:t>
            </a:r>
          </a:p>
          <a:p>
            <a:pPr lvl="1"/>
            <a:r>
              <a:rPr lang="en-US" dirty="0">
                <a:solidFill>
                  <a:schemeClr val="tx1"/>
                </a:solidFill>
              </a:rPr>
              <a:t>Controllers, Sensors, PLCs</a:t>
            </a:r>
          </a:p>
          <a:p>
            <a:pPr lvl="1"/>
            <a:r>
              <a:rPr lang="en-US" dirty="0">
                <a:solidFill>
                  <a:schemeClr val="tx1"/>
                </a:solidFill>
              </a:rPr>
              <a:t>Small, embedded devices</a:t>
            </a:r>
          </a:p>
          <a:p>
            <a:pPr marL="457200" lvl="1" indent="0">
              <a:buNone/>
            </a:pPr>
            <a:r>
              <a:rPr lang="en-US" dirty="0">
                <a:solidFill>
                  <a:schemeClr val="tx1"/>
                </a:solidFill>
              </a:rPr>
              <a:t>Security Focus: Function and Safety</a:t>
            </a:r>
          </a:p>
        </p:txBody>
      </p:sp>
      <p:pic>
        <p:nvPicPr>
          <p:cNvPr id="5" name="Picture 4" descr="A picture containing indoor&#10;&#10;Description automatically generated">
            <a:extLst>
              <a:ext uri="{FF2B5EF4-FFF2-40B4-BE49-F238E27FC236}">
                <a16:creationId xmlns:a16="http://schemas.microsoft.com/office/drawing/2014/main" id="{0643F800-77A2-7F35-9879-388817EE702E}"/>
              </a:ext>
            </a:extLst>
          </p:cNvPr>
          <p:cNvPicPr>
            <a:picLocks noChangeAspect="1"/>
          </p:cNvPicPr>
          <p:nvPr/>
        </p:nvPicPr>
        <p:blipFill>
          <a:blip r:embed="rId2"/>
          <a:stretch>
            <a:fillRect/>
          </a:stretch>
        </p:blipFill>
        <p:spPr>
          <a:xfrm>
            <a:off x="2134595" y="1207172"/>
            <a:ext cx="1835064" cy="1826300"/>
          </a:xfrm>
          <a:prstGeom prst="rect">
            <a:avLst/>
          </a:prstGeom>
        </p:spPr>
      </p:pic>
      <p:pic>
        <p:nvPicPr>
          <p:cNvPr id="6" name="Picture 5">
            <a:extLst>
              <a:ext uri="{FF2B5EF4-FFF2-40B4-BE49-F238E27FC236}">
                <a16:creationId xmlns:a16="http://schemas.microsoft.com/office/drawing/2014/main" id="{AAFCBD3E-A42D-7009-FBD3-24B933E04B4C}"/>
              </a:ext>
            </a:extLst>
          </p:cNvPr>
          <p:cNvPicPr>
            <a:picLocks noChangeAspect="1"/>
          </p:cNvPicPr>
          <p:nvPr/>
        </p:nvPicPr>
        <p:blipFill rotWithShape="1">
          <a:blip r:embed="rId3"/>
          <a:srcRect l="18667" t="-109" r="7778" b="-791"/>
          <a:stretch/>
        </p:blipFill>
        <p:spPr>
          <a:xfrm>
            <a:off x="2135686" y="3715528"/>
            <a:ext cx="1846062" cy="1829493"/>
          </a:xfrm>
          <a:prstGeom prst="rect">
            <a:avLst/>
          </a:prstGeom>
        </p:spPr>
      </p:pic>
      <p:sp>
        <p:nvSpPr>
          <p:cNvPr id="7" name="TextBox 6">
            <a:extLst>
              <a:ext uri="{FF2B5EF4-FFF2-40B4-BE49-F238E27FC236}">
                <a16:creationId xmlns:a16="http://schemas.microsoft.com/office/drawing/2014/main" id="{7F3DD248-C316-59A1-06E9-7E06F86BD4A0}"/>
              </a:ext>
            </a:extLst>
          </p:cNvPr>
          <p:cNvSpPr txBox="1"/>
          <p:nvPr/>
        </p:nvSpPr>
        <p:spPr>
          <a:xfrm>
            <a:off x="246346" y="1712813"/>
            <a:ext cx="21168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Information</a:t>
            </a:r>
            <a:endParaRPr lang="en-US" sz="2400" b="1" dirty="0">
              <a:cs typeface="Calibri"/>
            </a:endParaRPr>
          </a:p>
          <a:p>
            <a:r>
              <a:rPr lang="en-US" sz="2400" b="1" dirty="0"/>
              <a:t>Technology</a:t>
            </a:r>
            <a:endParaRPr lang="en-US" sz="2400" b="1" dirty="0">
              <a:cs typeface="Calibri"/>
            </a:endParaRPr>
          </a:p>
        </p:txBody>
      </p:sp>
      <p:sp>
        <p:nvSpPr>
          <p:cNvPr id="8" name="TextBox 7">
            <a:extLst>
              <a:ext uri="{FF2B5EF4-FFF2-40B4-BE49-F238E27FC236}">
                <a16:creationId xmlns:a16="http://schemas.microsoft.com/office/drawing/2014/main" id="{C6FFF457-442A-5311-B445-1BF9965EB8EA}"/>
              </a:ext>
            </a:extLst>
          </p:cNvPr>
          <p:cNvSpPr txBox="1"/>
          <p:nvPr/>
        </p:nvSpPr>
        <p:spPr>
          <a:xfrm>
            <a:off x="246346" y="4084747"/>
            <a:ext cx="21168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Operational</a:t>
            </a:r>
            <a:endParaRPr lang="en-US" dirty="0"/>
          </a:p>
          <a:p>
            <a:r>
              <a:rPr lang="en-US" sz="2400" b="1" dirty="0"/>
              <a:t>Technology</a:t>
            </a:r>
            <a:endParaRPr lang="en-US" dirty="0"/>
          </a:p>
        </p:txBody>
      </p:sp>
      <p:sp>
        <p:nvSpPr>
          <p:cNvPr id="11" name="Title 1">
            <a:extLst>
              <a:ext uri="{FF2B5EF4-FFF2-40B4-BE49-F238E27FC236}">
                <a16:creationId xmlns:a16="http://schemas.microsoft.com/office/drawing/2014/main" id="{DD17FCE8-37CE-FC5C-2A5B-7FDFC0DAE697}"/>
              </a:ext>
            </a:extLst>
          </p:cNvPr>
          <p:cNvSpPr txBox="1">
            <a:spLocks/>
          </p:cNvSpPr>
          <p:nvPr/>
        </p:nvSpPr>
        <p:spPr>
          <a:xfrm>
            <a:off x="478971" y="255421"/>
            <a:ext cx="10220273"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dirty="0">
                <a:solidFill>
                  <a:srgbClr val="1F4E79"/>
                </a:solidFill>
              </a:rPr>
              <a:t>Information vs Operational Technology</a:t>
            </a:r>
          </a:p>
        </p:txBody>
      </p:sp>
    </p:spTree>
    <p:extLst>
      <p:ext uri="{BB962C8B-B14F-4D97-AF65-F5344CB8AC3E}">
        <p14:creationId xmlns:p14="http://schemas.microsoft.com/office/powerpoint/2010/main" val="2209209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FE9D7DA-6937-4141-9382-8DACF3F3B83D}"/>
              </a:ext>
            </a:extLst>
          </p:cNvPr>
          <p:cNvPicPr>
            <a:picLocks noChangeAspect="1"/>
          </p:cNvPicPr>
          <p:nvPr/>
        </p:nvPicPr>
        <p:blipFill>
          <a:blip r:embed="rId2"/>
          <a:stretch>
            <a:fillRect/>
          </a:stretch>
        </p:blipFill>
        <p:spPr>
          <a:xfrm>
            <a:off x="494835" y="1130411"/>
            <a:ext cx="11010373" cy="4872089"/>
          </a:xfrm>
          <a:prstGeom prst="rect">
            <a:avLst/>
          </a:prstGeom>
        </p:spPr>
      </p:pic>
      <p:sp>
        <p:nvSpPr>
          <p:cNvPr id="4" name="TextBox 3">
            <a:extLst>
              <a:ext uri="{FF2B5EF4-FFF2-40B4-BE49-F238E27FC236}">
                <a16:creationId xmlns:a16="http://schemas.microsoft.com/office/drawing/2014/main" id="{90EC0AFA-8611-45F2-A1D2-CCEF933916D5}"/>
              </a:ext>
            </a:extLst>
          </p:cNvPr>
          <p:cNvSpPr txBox="1"/>
          <p:nvPr/>
        </p:nvSpPr>
        <p:spPr>
          <a:xfrm>
            <a:off x="6413609" y="1240180"/>
            <a:ext cx="4184343" cy="1325563"/>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5881FA7D-B973-408B-9ABC-5871DE868BE7}"/>
              </a:ext>
            </a:extLst>
          </p:cNvPr>
          <p:cNvSpPr txBox="1"/>
          <p:nvPr/>
        </p:nvSpPr>
        <p:spPr>
          <a:xfrm rot="19793375">
            <a:off x="1747944" y="2877159"/>
            <a:ext cx="6320827" cy="1857675"/>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137FD89-DF17-4F1E-A991-5182030DA817}"/>
              </a:ext>
            </a:extLst>
          </p:cNvPr>
          <p:cNvSpPr txBox="1"/>
          <p:nvPr/>
        </p:nvSpPr>
        <p:spPr>
          <a:xfrm>
            <a:off x="4190311" y="3721343"/>
            <a:ext cx="3578165" cy="2133951"/>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BFCCE86C-7E22-4A20-A58F-DA39AE5C4D4A}"/>
              </a:ext>
            </a:extLst>
          </p:cNvPr>
          <p:cNvSpPr txBox="1"/>
          <p:nvPr/>
        </p:nvSpPr>
        <p:spPr>
          <a:xfrm>
            <a:off x="6841756" y="1310927"/>
            <a:ext cx="4076355" cy="2031325"/>
          </a:xfrm>
          <a:prstGeom prst="rect">
            <a:avLst/>
          </a:prstGeom>
          <a:noFill/>
        </p:spPr>
        <p:txBody>
          <a:bodyPr wrap="square" rtlCol="0">
            <a:spAutoFit/>
          </a:bodyPr>
          <a:lstStyle/>
          <a:p>
            <a:r>
              <a:rPr lang="en-US" b="1" dirty="0"/>
              <a:t>IT Networks </a:t>
            </a:r>
            <a:r>
              <a:rPr lang="en-US" dirty="0"/>
              <a:t>are well protected by policies and tools designed to protect your data and access, like Firewalls, Virtual Private Networks (VPNs), Access Controls,  Application Security, Anti-malware, Network Segmentation, and more…</a:t>
            </a:r>
          </a:p>
        </p:txBody>
      </p:sp>
      <p:sp>
        <p:nvSpPr>
          <p:cNvPr id="9" name="Title 1">
            <a:extLst>
              <a:ext uri="{FF2B5EF4-FFF2-40B4-BE49-F238E27FC236}">
                <a16:creationId xmlns:a16="http://schemas.microsoft.com/office/drawing/2014/main" id="{E57EFEE2-6982-4423-84E1-3BE4968CFCD6}"/>
              </a:ext>
            </a:extLst>
          </p:cNvPr>
          <p:cNvSpPr txBox="1">
            <a:spLocks/>
          </p:cNvSpPr>
          <p:nvPr/>
        </p:nvSpPr>
        <p:spPr>
          <a:xfrm>
            <a:off x="494835" y="1491539"/>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3600" dirty="0">
                <a:solidFill>
                  <a:srgbClr val="1F4E79"/>
                </a:solidFill>
              </a:rPr>
              <a:t>IT Networks</a:t>
            </a:r>
          </a:p>
        </p:txBody>
      </p:sp>
      <p:sp>
        <p:nvSpPr>
          <p:cNvPr id="2" name="Isosceles Triangle 1">
            <a:extLst>
              <a:ext uri="{FF2B5EF4-FFF2-40B4-BE49-F238E27FC236}">
                <a16:creationId xmlns:a16="http://schemas.microsoft.com/office/drawing/2014/main" id="{45C63F00-024F-41B3-BE1D-8E896151607A}"/>
              </a:ext>
            </a:extLst>
          </p:cNvPr>
          <p:cNvSpPr/>
          <p:nvPr/>
        </p:nvSpPr>
        <p:spPr>
          <a:xfrm>
            <a:off x="6741854" y="3041234"/>
            <a:ext cx="2580026" cy="743529"/>
          </a:xfrm>
          <a:prstGeom prst="triangle">
            <a:avLst>
              <a:gd name="adj" fmla="val 49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C404E05-8C61-6A22-FE03-656210BBB73D}"/>
              </a:ext>
            </a:extLst>
          </p:cNvPr>
          <p:cNvSpPr txBox="1">
            <a:spLocks/>
          </p:cNvSpPr>
          <p:nvPr/>
        </p:nvSpPr>
        <p:spPr>
          <a:xfrm>
            <a:off x="478971" y="255421"/>
            <a:ext cx="10220273"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dirty="0">
                <a:solidFill>
                  <a:srgbClr val="1F4E79"/>
                </a:solidFill>
              </a:rPr>
              <a:t>Why are Buildings so Vulnerable?</a:t>
            </a:r>
          </a:p>
        </p:txBody>
      </p:sp>
    </p:spTree>
    <p:extLst>
      <p:ext uri="{BB962C8B-B14F-4D97-AF65-F5344CB8AC3E}">
        <p14:creationId xmlns:p14="http://schemas.microsoft.com/office/powerpoint/2010/main" val="37414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FE9D7DA-6937-4141-9382-8DACF3F3B83D}"/>
              </a:ext>
            </a:extLst>
          </p:cNvPr>
          <p:cNvPicPr>
            <a:picLocks noChangeAspect="1"/>
          </p:cNvPicPr>
          <p:nvPr/>
        </p:nvPicPr>
        <p:blipFill>
          <a:blip r:embed="rId2"/>
          <a:stretch>
            <a:fillRect/>
          </a:stretch>
        </p:blipFill>
        <p:spPr>
          <a:xfrm>
            <a:off x="607298" y="1150203"/>
            <a:ext cx="10853182" cy="4802532"/>
          </a:xfrm>
          <a:prstGeom prst="rect">
            <a:avLst/>
          </a:prstGeom>
        </p:spPr>
      </p:pic>
      <p:sp>
        <p:nvSpPr>
          <p:cNvPr id="2" name="Title 1">
            <a:extLst>
              <a:ext uri="{FF2B5EF4-FFF2-40B4-BE49-F238E27FC236}">
                <a16:creationId xmlns:a16="http://schemas.microsoft.com/office/drawing/2014/main" id="{0D1C2900-8D8C-49C1-BF35-BA2B151AE213}"/>
              </a:ext>
            </a:extLst>
          </p:cNvPr>
          <p:cNvSpPr>
            <a:spLocks noGrp="1"/>
          </p:cNvSpPr>
          <p:nvPr>
            <p:ph type="title"/>
          </p:nvPr>
        </p:nvSpPr>
        <p:spPr>
          <a:xfrm>
            <a:off x="607298" y="1408854"/>
            <a:ext cx="3622853" cy="1325563"/>
          </a:xfrm>
        </p:spPr>
        <p:txBody>
          <a:bodyPr>
            <a:normAutofit/>
          </a:bodyPr>
          <a:lstStyle/>
          <a:p>
            <a:r>
              <a:rPr lang="en-US" sz="3600" dirty="0"/>
              <a:t>OT Networks</a:t>
            </a:r>
          </a:p>
        </p:txBody>
      </p:sp>
      <p:sp>
        <p:nvSpPr>
          <p:cNvPr id="4" name="TextBox 3">
            <a:extLst>
              <a:ext uri="{FF2B5EF4-FFF2-40B4-BE49-F238E27FC236}">
                <a16:creationId xmlns:a16="http://schemas.microsoft.com/office/drawing/2014/main" id="{82A923B1-3871-410C-A283-075D4F8138F4}"/>
              </a:ext>
            </a:extLst>
          </p:cNvPr>
          <p:cNvSpPr txBox="1"/>
          <p:nvPr/>
        </p:nvSpPr>
        <p:spPr>
          <a:xfrm rot="19795619">
            <a:off x="405837" y="2217843"/>
            <a:ext cx="5989063" cy="1463040"/>
          </a:xfrm>
          <a:prstGeom prst="rect">
            <a:avLst/>
          </a:prstGeom>
          <a:solidFill>
            <a:schemeClr val="bg1"/>
          </a:solidFill>
          <a:ln>
            <a:no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A9978BAF-9264-4E4B-A2DE-3F4661768ECB}"/>
              </a:ext>
            </a:extLst>
          </p:cNvPr>
          <p:cNvSpPr txBox="1"/>
          <p:nvPr/>
        </p:nvSpPr>
        <p:spPr>
          <a:xfrm>
            <a:off x="6891687" y="1191057"/>
            <a:ext cx="4124034" cy="1325563"/>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E084AC05-484D-4DCC-9DA0-1033C976686F}"/>
              </a:ext>
            </a:extLst>
          </p:cNvPr>
          <p:cNvSpPr txBox="1"/>
          <p:nvPr/>
        </p:nvSpPr>
        <p:spPr>
          <a:xfrm>
            <a:off x="7675742" y="1343565"/>
            <a:ext cx="3741983" cy="1569660"/>
          </a:xfrm>
          <a:prstGeom prst="rect">
            <a:avLst/>
          </a:prstGeom>
          <a:solidFill>
            <a:schemeClr val="bg1"/>
          </a:solidFill>
        </p:spPr>
        <p:txBody>
          <a:bodyPr wrap="square" rtlCol="0">
            <a:spAutoFit/>
          </a:bodyPr>
          <a:lstStyle/>
          <a:p>
            <a:pPr algn="ctr"/>
            <a:r>
              <a:rPr lang="en-US" sz="2400" dirty="0"/>
              <a:t>OT Network security is minimal - consisting mostly of monitoring, detection, and segmentation tools</a:t>
            </a:r>
          </a:p>
        </p:txBody>
      </p:sp>
      <p:sp>
        <p:nvSpPr>
          <p:cNvPr id="8" name="TextBox 7">
            <a:extLst>
              <a:ext uri="{FF2B5EF4-FFF2-40B4-BE49-F238E27FC236}">
                <a16:creationId xmlns:a16="http://schemas.microsoft.com/office/drawing/2014/main" id="{CB47227E-AF3C-490F-B190-9B8080188A47}"/>
              </a:ext>
            </a:extLst>
          </p:cNvPr>
          <p:cNvSpPr txBox="1"/>
          <p:nvPr/>
        </p:nvSpPr>
        <p:spPr>
          <a:xfrm>
            <a:off x="7675742" y="3749514"/>
            <a:ext cx="3784738" cy="1384995"/>
          </a:xfrm>
          <a:prstGeom prst="rect">
            <a:avLst/>
          </a:prstGeom>
          <a:solidFill>
            <a:schemeClr val="bg1"/>
          </a:solidFill>
          <a:ln>
            <a:noFill/>
          </a:ln>
        </p:spPr>
        <p:txBody>
          <a:bodyPr wrap="square" rtlCol="0">
            <a:spAutoFit/>
          </a:bodyPr>
          <a:lstStyle/>
          <a:p>
            <a:pPr algn="ctr"/>
            <a:r>
              <a:rPr lang="en-US" sz="2800" b="1" dirty="0"/>
              <a:t>OT Security </a:t>
            </a:r>
          </a:p>
          <a:p>
            <a:pPr algn="ctr"/>
            <a:r>
              <a:rPr lang="en-US" sz="2800" b="1" dirty="0"/>
              <a:t>Is 20 Years BEHIND</a:t>
            </a:r>
          </a:p>
          <a:p>
            <a:pPr algn="ctr"/>
            <a:r>
              <a:rPr lang="en-US" sz="2800" b="1" dirty="0"/>
              <a:t>IT Security </a:t>
            </a:r>
          </a:p>
        </p:txBody>
      </p:sp>
      <p:sp>
        <p:nvSpPr>
          <p:cNvPr id="11" name="Title 1">
            <a:extLst>
              <a:ext uri="{FF2B5EF4-FFF2-40B4-BE49-F238E27FC236}">
                <a16:creationId xmlns:a16="http://schemas.microsoft.com/office/drawing/2014/main" id="{30248CF7-00ED-49A9-AB8F-C376C86A858A}"/>
              </a:ext>
            </a:extLst>
          </p:cNvPr>
          <p:cNvSpPr txBox="1">
            <a:spLocks/>
          </p:cNvSpPr>
          <p:nvPr/>
        </p:nvSpPr>
        <p:spPr>
          <a:xfrm>
            <a:off x="478971" y="255421"/>
            <a:ext cx="10220273"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dirty="0">
                <a:solidFill>
                  <a:srgbClr val="1F4E79"/>
                </a:solidFill>
              </a:rPr>
              <a:t>Why are Buildings so Vulnerable?</a:t>
            </a:r>
          </a:p>
        </p:txBody>
      </p:sp>
    </p:spTree>
    <p:extLst>
      <p:ext uri="{BB962C8B-B14F-4D97-AF65-F5344CB8AC3E}">
        <p14:creationId xmlns:p14="http://schemas.microsoft.com/office/powerpoint/2010/main" val="32440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FE9D7DA-6937-4141-9382-8DACF3F3B83D}"/>
              </a:ext>
            </a:extLst>
          </p:cNvPr>
          <p:cNvPicPr>
            <a:picLocks noChangeAspect="1"/>
          </p:cNvPicPr>
          <p:nvPr/>
        </p:nvPicPr>
        <p:blipFill>
          <a:blip r:embed="rId2"/>
          <a:stretch>
            <a:fillRect/>
          </a:stretch>
        </p:blipFill>
        <p:spPr>
          <a:xfrm>
            <a:off x="637802" y="1203157"/>
            <a:ext cx="10637461" cy="4707076"/>
          </a:xfrm>
          <a:prstGeom prst="rect">
            <a:avLst/>
          </a:prstGeom>
        </p:spPr>
      </p:pic>
      <p:sp>
        <p:nvSpPr>
          <p:cNvPr id="2" name="Title 1">
            <a:extLst>
              <a:ext uri="{FF2B5EF4-FFF2-40B4-BE49-F238E27FC236}">
                <a16:creationId xmlns:a16="http://schemas.microsoft.com/office/drawing/2014/main" id="{0D1C2900-8D8C-49C1-BF35-BA2B151AE213}"/>
              </a:ext>
            </a:extLst>
          </p:cNvPr>
          <p:cNvSpPr>
            <a:spLocks noGrp="1"/>
          </p:cNvSpPr>
          <p:nvPr>
            <p:ph type="title"/>
          </p:nvPr>
        </p:nvSpPr>
        <p:spPr>
          <a:xfrm>
            <a:off x="622668" y="1390106"/>
            <a:ext cx="10515600" cy="1325563"/>
          </a:xfrm>
        </p:spPr>
        <p:txBody>
          <a:bodyPr>
            <a:noAutofit/>
          </a:bodyPr>
          <a:lstStyle/>
          <a:p>
            <a:r>
              <a:rPr lang="en-US" sz="3600" dirty="0"/>
              <a:t>Connected</a:t>
            </a:r>
            <a:br>
              <a:rPr lang="en-US" sz="3600" dirty="0"/>
            </a:br>
            <a:r>
              <a:rPr lang="en-US" sz="3600" dirty="0"/>
              <a:t>Buildings</a:t>
            </a:r>
            <a:br>
              <a:rPr lang="en-US" sz="3600" dirty="0"/>
            </a:br>
            <a:r>
              <a:rPr lang="en-US" sz="3600" dirty="0"/>
              <a:t>Today…</a:t>
            </a:r>
          </a:p>
        </p:txBody>
      </p:sp>
      <p:sp>
        <p:nvSpPr>
          <p:cNvPr id="4" name="TextBox 3">
            <a:extLst>
              <a:ext uri="{FF2B5EF4-FFF2-40B4-BE49-F238E27FC236}">
                <a16:creationId xmlns:a16="http://schemas.microsoft.com/office/drawing/2014/main" id="{6D0601C6-79E5-4DC8-9118-5948AEDA9AE1}"/>
              </a:ext>
            </a:extLst>
          </p:cNvPr>
          <p:cNvSpPr txBox="1"/>
          <p:nvPr/>
        </p:nvSpPr>
        <p:spPr>
          <a:xfrm>
            <a:off x="6917675" y="1203157"/>
            <a:ext cx="4257256" cy="1325563"/>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5768E0F4-A1ED-46FE-9B37-F6B3D10272A0}"/>
              </a:ext>
            </a:extLst>
          </p:cNvPr>
          <p:cNvSpPr txBox="1"/>
          <p:nvPr/>
        </p:nvSpPr>
        <p:spPr>
          <a:xfrm>
            <a:off x="7537519" y="896442"/>
            <a:ext cx="3600675" cy="1938992"/>
          </a:xfrm>
          <a:prstGeom prst="rect">
            <a:avLst/>
          </a:prstGeom>
          <a:solidFill>
            <a:schemeClr val="bg1"/>
          </a:solidFill>
        </p:spPr>
        <p:txBody>
          <a:bodyPr wrap="square" rtlCol="0">
            <a:spAutoFit/>
          </a:bodyPr>
          <a:lstStyle/>
          <a:p>
            <a:pPr algn="ctr"/>
            <a:r>
              <a:rPr lang="en-US" sz="2400" dirty="0">
                <a:solidFill>
                  <a:schemeClr val="tx1"/>
                </a:solidFill>
              </a:rPr>
              <a:t>Buildings are becoming smarter and easier to manage through the connection of OT Networks to IoT/IT Networks</a:t>
            </a:r>
          </a:p>
        </p:txBody>
      </p:sp>
      <p:sp>
        <p:nvSpPr>
          <p:cNvPr id="6" name="TextBox 5">
            <a:extLst>
              <a:ext uri="{FF2B5EF4-FFF2-40B4-BE49-F238E27FC236}">
                <a16:creationId xmlns:a16="http://schemas.microsoft.com/office/drawing/2014/main" id="{AC5EBCD3-8E9B-4D16-8C70-CFB0B70C816B}"/>
              </a:ext>
            </a:extLst>
          </p:cNvPr>
          <p:cNvSpPr txBox="1"/>
          <p:nvPr/>
        </p:nvSpPr>
        <p:spPr>
          <a:xfrm>
            <a:off x="7613628" y="3188277"/>
            <a:ext cx="3348279" cy="2249347"/>
          </a:xfrm>
          <a:prstGeom prst="rect">
            <a:avLst/>
          </a:prstGeom>
          <a:noFill/>
        </p:spPr>
        <p:txBody>
          <a:bodyPr wrap="square" rtlCol="0">
            <a:noAutofit/>
          </a:bodyPr>
          <a:lstStyle/>
          <a:p>
            <a:pPr marL="0" indent="0" algn="ctr">
              <a:buNone/>
            </a:pPr>
            <a:r>
              <a:rPr lang="en-US" sz="2400" dirty="0">
                <a:solidFill>
                  <a:schemeClr val="tx1"/>
                </a:solidFill>
              </a:rPr>
              <a:t>Connecting increases the Cyber Attack Surface </a:t>
            </a:r>
            <a:r>
              <a:rPr lang="en-US" sz="2000" dirty="0"/>
              <a:t>C</a:t>
            </a:r>
            <a:r>
              <a:rPr lang="en-US" sz="2000" dirty="0">
                <a:solidFill>
                  <a:schemeClr val="tx1"/>
                </a:solidFill>
              </a:rPr>
              <a:t>reating security exposures that </a:t>
            </a:r>
            <a:r>
              <a:rPr lang="en-US" sz="2000" dirty="0"/>
              <a:t>threaten</a:t>
            </a:r>
            <a:r>
              <a:rPr lang="en-US" sz="2000" dirty="0">
                <a:solidFill>
                  <a:schemeClr val="tx1"/>
                </a:solidFill>
              </a:rPr>
              <a:t> occupant safety and generating significant financial risks </a:t>
            </a:r>
            <a:endParaRPr lang="en-US" sz="2400" dirty="0">
              <a:solidFill>
                <a:schemeClr val="tx1"/>
              </a:solidFill>
            </a:endParaRPr>
          </a:p>
          <a:p>
            <a:endParaRPr lang="en-US" dirty="0"/>
          </a:p>
        </p:txBody>
      </p:sp>
      <p:sp>
        <p:nvSpPr>
          <p:cNvPr id="9" name="Title 1">
            <a:extLst>
              <a:ext uri="{FF2B5EF4-FFF2-40B4-BE49-F238E27FC236}">
                <a16:creationId xmlns:a16="http://schemas.microsoft.com/office/drawing/2014/main" id="{288E008D-4639-44E9-B4F1-338861318D48}"/>
              </a:ext>
            </a:extLst>
          </p:cNvPr>
          <p:cNvSpPr txBox="1">
            <a:spLocks/>
          </p:cNvSpPr>
          <p:nvPr/>
        </p:nvSpPr>
        <p:spPr>
          <a:xfrm>
            <a:off x="478971" y="255421"/>
            <a:ext cx="10220273"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dirty="0">
                <a:solidFill>
                  <a:srgbClr val="1F4E79"/>
                </a:solidFill>
              </a:rPr>
              <a:t>Why are Buildings so Vulnerable?</a:t>
            </a:r>
          </a:p>
        </p:txBody>
      </p:sp>
    </p:spTree>
    <p:extLst>
      <p:ext uri="{BB962C8B-B14F-4D97-AF65-F5344CB8AC3E}">
        <p14:creationId xmlns:p14="http://schemas.microsoft.com/office/powerpoint/2010/main" val="21925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EBD457C-9545-B003-100E-431E0D049857}"/>
              </a:ext>
            </a:extLst>
          </p:cNvPr>
          <p:cNvPicPr>
            <a:picLocks noChangeAspect="1"/>
          </p:cNvPicPr>
          <p:nvPr/>
        </p:nvPicPr>
        <p:blipFill>
          <a:blip r:embed="rId2"/>
          <a:stretch>
            <a:fillRect/>
          </a:stretch>
        </p:blipFill>
        <p:spPr>
          <a:xfrm>
            <a:off x="11244" y="1155711"/>
            <a:ext cx="12192000" cy="5084064"/>
          </a:xfrm>
          <a:prstGeom prst="rect">
            <a:avLst/>
          </a:prstGeom>
        </p:spPr>
      </p:pic>
      <p:sp>
        <p:nvSpPr>
          <p:cNvPr id="2" name="Title 1">
            <a:extLst>
              <a:ext uri="{FF2B5EF4-FFF2-40B4-BE49-F238E27FC236}">
                <a16:creationId xmlns:a16="http://schemas.microsoft.com/office/drawing/2014/main" id="{35B8F0C4-091F-4D5D-9743-C84B6C837516}"/>
              </a:ext>
            </a:extLst>
          </p:cNvPr>
          <p:cNvSpPr>
            <a:spLocks noGrp="1"/>
          </p:cNvSpPr>
          <p:nvPr>
            <p:ph type="title"/>
          </p:nvPr>
        </p:nvSpPr>
        <p:spPr>
          <a:xfrm>
            <a:off x="520126" y="343877"/>
            <a:ext cx="10515600" cy="1325563"/>
          </a:xfrm>
        </p:spPr>
        <p:txBody>
          <a:bodyPr/>
          <a:lstStyle/>
          <a:p>
            <a:r>
              <a:rPr lang="en-US" dirty="0"/>
              <a:t>Building/OT Network Challenges</a:t>
            </a:r>
          </a:p>
        </p:txBody>
      </p:sp>
      <p:sp>
        <p:nvSpPr>
          <p:cNvPr id="7" name="TextBox 6">
            <a:extLst>
              <a:ext uri="{FF2B5EF4-FFF2-40B4-BE49-F238E27FC236}">
                <a16:creationId xmlns:a16="http://schemas.microsoft.com/office/drawing/2014/main" id="{E67D7B51-1660-424E-86F4-9B3FFE6E3A6E}"/>
              </a:ext>
            </a:extLst>
          </p:cNvPr>
          <p:cNvSpPr txBox="1"/>
          <p:nvPr/>
        </p:nvSpPr>
        <p:spPr>
          <a:xfrm>
            <a:off x="168619" y="1189572"/>
            <a:ext cx="6965300" cy="4478856"/>
          </a:xfrm>
          <a:prstGeom prst="rect">
            <a:avLst/>
          </a:prstGeom>
          <a:noFill/>
        </p:spPr>
        <p:txBody>
          <a:bodyPr wrap="square" rtlCol="0">
            <a:noAutofit/>
          </a:bodyPr>
          <a:lstStyle/>
          <a:p>
            <a:pPr marL="457200" indent="-457200">
              <a:lnSpc>
                <a:spcPct val="125000"/>
              </a:lnSpc>
              <a:buFont typeface="Arial" panose="020B0604020202020204" pitchFamily="34" charset="0"/>
              <a:buChar char="•"/>
            </a:pPr>
            <a:r>
              <a:rPr lang="en-US" sz="3200" dirty="0">
                <a:solidFill>
                  <a:schemeClr val="bg1"/>
                </a:solidFill>
              </a:rPr>
              <a:t>Legacy Infrastructure</a:t>
            </a:r>
          </a:p>
          <a:p>
            <a:pPr marL="457200" indent="-457200">
              <a:lnSpc>
                <a:spcPct val="125000"/>
              </a:lnSpc>
              <a:buFont typeface="Arial" panose="020B0604020202020204" pitchFamily="34" charset="0"/>
              <a:buChar char="•"/>
            </a:pPr>
            <a:r>
              <a:rPr lang="en-US" sz="3200" dirty="0">
                <a:solidFill>
                  <a:schemeClr val="bg1"/>
                </a:solidFill>
              </a:rPr>
              <a:t>Proprietary Systems</a:t>
            </a:r>
          </a:p>
          <a:p>
            <a:pPr marL="457200" indent="-457200">
              <a:lnSpc>
                <a:spcPct val="125000"/>
              </a:lnSpc>
              <a:buFont typeface="Arial" panose="020B0604020202020204" pitchFamily="34" charset="0"/>
              <a:buChar char="•"/>
            </a:pPr>
            <a:r>
              <a:rPr lang="en-US" sz="3200" dirty="0">
                <a:solidFill>
                  <a:schemeClr val="bg1"/>
                </a:solidFill>
              </a:rPr>
              <a:t>Multiple Protocols</a:t>
            </a:r>
          </a:p>
          <a:p>
            <a:pPr marL="457200" indent="-457200">
              <a:lnSpc>
                <a:spcPct val="125000"/>
              </a:lnSpc>
              <a:buFont typeface="Arial" panose="020B0604020202020204" pitchFamily="34" charset="0"/>
              <a:buChar char="•"/>
            </a:pPr>
            <a:r>
              <a:rPr lang="en-US" sz="3200" dirty="0">
                <a:solidFill>
                  <a:schemeClr val="bg1"/>
                </a:solidFill>
              </a:rPr>
              <a:t>Screenless, no physical I/O</a:t>
            </a:r>
          </a:p>
          <a:p>
            <a:pPr marL="457200" indent="-457200">
              <a:lnSpc>
                <a:spcPct val="125000"/>
              </a:lnSpc>
              <a:buFont typeface="Arial" panose="020B0604020202020204" pitchFamily="34" charset="0"/>
              <a:buChar char="•"/>
            </a:pPr>
            <a:r>
              <a:rPr lang="en-US" sz="3200" dirty="0">
                <a:solidFill>
                  <a:schemeClr val="bg1"/>
                </a:solidFill>
              </a:rPr>
              <a:t>Limited Device Security at the edge</a:t>
            </a:r>
          </a:p>
          <a:p>
            <a:pPr marL="457200" indent="-457200">
              <a:lnSpc>
                <a:spcPct val="125000"/>
              </a:lnSpc>
              <a:buFont typeface="Arial" panose="020B0604020202020204" pitchFamily="34" charset="0"/>
              <a:buChar char="•"/>
            </a:pPr>
            <a:r>
              <a:rPr lang="en-US" sz="3200" dirty="0">
                <a:solidFill>
                  <a:schemeClr val="bg1"/>
                </a:solidFill>
              </a:rPr>
              <a:t>System/Device Location</a:t>
            </a:r>
          </a:p>
          <a:p>
            <a:pPr marL="457200" indent="-457200">
              <a:lnSpc>
                <a:spcPct val="125000"/>
              </a:lnSpc>
              <a:buFont typeface="Arial" panose="020B0604020202020204" pitchFamily="34" charset="0"/>
              <a:buChar char="•"/>
            </a:pPr>
            <a:r>
              <a:rPr lang="en-US" sz="3200" dirty="0">
                <a:solidFill>
                  <a:schemeClr val="bg1"/>
                </a:solidFill>
              </a:rPr>
              <a:t>Multiple Vendors</a:t>
            </a:r>
          </a:p>
          <a:p>
            <a:pPr marL="457200" indent="-457200">
              <a:lnSpc>
                <a:spcPct val="125000"/>
              </a:lnSpc>
              <a:buFont typeface="Arial" panose="020B0604020202020204" pitchFamily="34" charset="0"/>
              <a:buChar char="•"/>
            </a:pPr>
            <a:r>
              <a:rPr lang="en-US" sz="3200" dirty="0">
                <a:solidFill>
                  <a:schemeClr val="bg1"/>
                </a:solidFill>
              </a:rPr>
              <a:t>Siloed Facilities and IT Management</a:t>
            </a:r>
          </a:p>
        </p:txBody>
      </p:sp>
    </p:spTree>
    <p:extLst>
      <p:ext uri="{BB962C8B-B14F-4D97-AF65-F5344CB8AC3E}">
        <p14:creationId xmlns:p14="http://schemas.microsoft.com/office/powerpoint/2010/main" val="36499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886D-02A4-AE40-A25E-456F51D44591}"/>
              </a:ext>
            </a:extLst>
          </p:cNvPr>
          <p:cNvSpPr>
            <a:spLocks noGrp="1"/>
          </p:cNvSpPr>
          <p:nvPr>
            <p:ph type="title"/>
          </p:nvPr>
        </p:nvSpPr>
        <p:spPr>
          <a:xfrm>
            <a:off x="324292" y="264490"/>
            <a:ext cx="10515600" cy="1325563"/>
          </a:xfrm>
        </p:spPr>
        <p:txBody>
          <a:bodyPr>
            <a:normAutofit/>
          </a:bodyPr>
          <a:lstStyle/>
          <a:p>
            <a:r>
              <a:rPr lang="en-US" dirty="0"/>
              <a:t>Cyber Attacks on a Building/OT Network</a:t>
            </a:r>
          </a:p>
        </p:txBody>
      </p:sp>
      <p:pic>
        <p:nvPicPr>
          <p:cNvPr id="4" name="Picture 3" descr="Diagram&#10;&#10;Description automatically generated">
            <a:extLst>
              <a:ext uri="{FF2B5EF4-FFF2-40B4-BE49-F238E27FC236}">
                <a16:creationId xmlns:a16="http://schemas.microsoft.com/office/drawing/2014/main" id="{9BE8397D-4091-1741-A4D9-3CA938209D75}"/>
              </a:ext>
            </a:extLst>
          </p:cNvPr>
          <p:cNvPicPr>
            <a:picLocks noChangeAspect="1"/>
          </p:cNvPicPr>
          <p:nvPr/>
        </p:nvPicPr>
        <p:blipFill>
          <a:blip r:embed="rId2"/>
          <a:stretch>
            <a:fillRect/>
          </a:stretch>
        </p:blipFill>
        <p:spPr>
          <a:xfrm>
            <a:off x="0" y="854120"/>
            <a:ext cx="12192000" cy="5842000"/>
          </a:xfrm>
          <a:prstGeom prst="rect">
            <a:avLst/>
          </a:prstGeom>
        </p:spPr>
      </p:pic>
      <p:sp>
        <p:nvSpPr>
          <p:cNvPr id="7" name="TextBox 6">
            <a:extLst>
              <a:ext uri="{FF2B5EF4-FFF2-40B4-BE49-F238E27FC236}">
                <a16:creationId xmlns:a16="http://schemas.microsoft.com/office/drawing/2014/main" id="{46FD4889-BA00-4532-9F5C-1CFE3A81D61D}"/>
              </a:ext>
            </a:extLst>
          </p:cNvPr>
          <p:cNvSpPr txBox="1"/>
          <p:nvPr/>
        </p:nvSpPr>
        <p:spPr>
          <a:xfrm>
            <a:off x="2633472" y="5218176"/>
            <a:ext cx="69494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92469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A0DAEB-37FC-400A-9360-B10A43CCDAB2}"/>
              </a:ext>
            </a:extLst>
          </p:cNvPr>
          <p:cNvSpPr>
            <a:spLocks noGrp="1"/>
          </p:cNvSpPr>
          <p:nvPr>
            <p:ph type="title"/>
          </p:nvPr>
        </p:nvSpPr>
        <p:spPr>
          <a:xfrm>
            <a:off x="487684" y="252532"/>
            <a:ext cx="11010899" cy="783771"/>
          </a:xfrm>
        </p:spPr>
        <p:txBody>
          <a:bodyPr>
            <a:normAutofit/>
          </a:bodyPr>
          <a:lstStyle/>
          <a:p>
            <a:r>
              <a:rPr lang="en-US" sz="4000" dirty="0"/>
              <a:t>Typical Recommendations are IT-centric</a:t>
            </a:r>
          </a:p>
        </p:txBody>
      </p:sp>
      <p:sp>
        <p:nvSpPr>
          <p:cNvPr id="2" name="TextBox 1">
            <a:extLst>
              <a:ext uri="{FF2B5EF4-FFF2-40B4-BE49-F238E27FC236}">
                <a16:creationId xmlns:a16="http://schemas.microsoft.com/office/drawing/2014/main" id="{7D0125CC-8237-4F39-BE78-A6C3BFB3388E}"/>
              </a:ext>
            </a:extLst>
          </p:cNvPr>
          <p:cNvSpPr txBox="1"/>
          <p:nvPr/>
        </p:nvSpPr>
        <p:spPr>
          <a:xfrm>
            <a:off x="649060" y="1111442"/>
            <a:ext cx="5446940" cy="4635115"/>
          </a:xfrm>
          <a:prstGeom prst="rect">
            <a:avLst/>
          </a:prstGeom>
          <a:noFill/>
        </p:spPr>
        <p:txBody>
          <a:bodyPr wrap="none" rtlCol="0">
            <a:spAutoFit/>
          </a:bodyPr>
          <a:lstStyle/>
          <a:p>
            <a:pPr marL="285750" indent="-285750">
              <a:lnSpc>
                <a:spcPct val="120000"/>
              </a:lnSpc>
              <a:buFont typeface="Arial" panose="020B0604020202020204" pitchFamily="34" charset="0"/>
              <a:buChar char="•"/>
            </a:pPr>
            <a:r>
              <a:rPr lang="en-US" sz="2800" dirty="0"/>
              <a:t>Network visibility</a:t>
            </a:r>
          </a:p>
          <a:p>
            <a:pPr marL="285750" indent="-285750">
              <a:lnSpc>
                <a:spcPct val="120000"/>
              </a:lnSpc>
              <a:buFont typeface="Arial" panose="020B0604020202020204" pitchFamily="34" charset="0"/>
              <a:buChar char="•"/>
            </a:pPr>
            <a:r>
              <a:rPr lang="en-US" sz="2800" dirty="0"/>
              <a:t>Patch and Update</a:t>
            </a:r>
          </a:p>
          <a:p>
            <a:pPr marL="285750" indent="-285750">
              <a:lnSpc>
                <a:spcPct val="120000"/>
              </a:lnSpc>
              <a:buFont typeface="Arial" panose="020B0604020202020204" pitchFamily="34" charset="0"/>
              <a:buChar char="•"/>
            </a:pPr>
            <a:r>
              <a:rPr lang="en-US" sz="2800" dirty="0"/>
              <a:t>Network Segmentation</a:t>
            </a:r>
          </a:p>
          <a:p>
            <a:pPr marL="285750" indent="-285750">
              <a:lnSpc>
                <a:spcPct val="120000"/>
              </a:lnSpc>
              <a:buFont typeface="Arial" panose="020B0604020202020204" pitchFamily="34" charset="0"/>
              <a:buChar char="•"/>
            </a:pPr>
            <a:r>
              <a:rPr lang="en-US" sz="2800" dirty="0"/>
              <a:t>Firewalls</a:t>
            </a:r>
          </a:p>
          <a:p>
            <a:pPr marL="285750" indent="-285750">
              <a:lnSpc>
                <a:spcPct val="120000"/>
              </a:lnSpc>
              <a:buFont typeface="Arial" panose="020B0604020202020204" pitchFamily="34" charset="0"/>
              <a:buChar char="•"/>
            </a:pPr>
            <a:r>
              <a:rPr lang="en-US" sz="2800" dirty="0"/>
              <a:t>Antivirus</a:t>
            </a:r>
          </a:p>
          <a:p>
            <a:pPr marL="285750" indent="-285750">
              <a:lnSpc>
                <a:spcPct val="120000"/>
              </a:lnSpc>
              <a:buFont typeface="Arial" panose="020B0604020202020204" pitchFamily="34" charset="0"/>
              <a:buChar char="•"/>
            </a:pPr>
            <a:r>
              <a:rPr lang="en-US" sz="2800" dirty="0"/>
              <a:t>Monitor</a:t>
            </a:r>
          </a:p>
          <a:p>
            <a:pPr marL="285750" indent="-285750">
              <a:lnSpc>
                <a:spcPct val="120000"/>
              </a:lnSpc>
              <a:buFont typeface="Arial" panose="020B0604020202020204" pitchFamily="34" charset="0"/>
              <a:buChar char="•"/>
            </a:pPr>
            <a:r>
              <a:rPr lang="en-US" sz="2800" dirty="0"/>
              <a:t>Zero Trust</a:t>
            </a:r>
          </a:p>
          <a:p>
            <a:pPr marL="285750" indent="-285750">
              <a:buFont typeface="Arial" panose="020B0604020202020204" pitchFamily="34" charset="0"/>
              <a:buChar char="•"/>
            </a:pPr>
            <a:endParaRPr lang="en-US" sz="2800" dirty="0"/>
          </a:p>
          <a:p>
            <a:r>
              <a:rPr lang="en-US" sz="3200" dirty="0"/>
              <a:t>Good – but IT Network Focused</a:t>
            </a:r>
          </a:p>
        </p:txBody>
      </p:sp>
      <p:pic>
        <p:nvPicPr>
          <p:cNvPr id="6" name="Picture 5">
            <a:extLst>
              <a:ext uri="{FF2B5EF4-FFF2-40B4-BE49-F238E27FC236}">
                <a16:creationId xmlns:a16="http://schemas.microsoft.com/office/drawing/2014/main" id="{092DFDC0-BB67-45F9-3CC5-0CF0E522956E}"/>
              </a:ext>
            </a:extLst>
          </p:cNvPr>
          <p:cNvPicPr>
            <a:picLocks noChangeAspect="1"/>
          </p:cNvPicPr>
          <p:nvPr/>
        </p:nvPicPr>
        <p:blipFill>
          <a:blip r:embed="rId2"/>
          <a:stretch>
            <a:fillRect/>
          </a:stretch>
        </p:blipFill>
        <p:spPr>
          <a:xfrm flipH="1">
            <a:off x="6895474" y="1295399"/>
            <a:ext cx="5036695" cy="4087700"/>
          </a:xfrm>
          <a:prstGeom prst="rect">
            <a:avLst/>
          </a:prstGeom>
        </p:spPr>
      </p:pic>
    </p:spTree>
    <p:extLst>
      <p:ext uri="{BB962C8B-B14F-4D97-AF65-F5344CB8AC3E}">
        <p14:creationId xmlns:p14="http://schemas.microsoft.com/office/powerpoint/2010/main" val="29023801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9D63-ED3D-451E-9F44-DFF1034F9E36}"/>
              </a:ext>
            </a:extLst>
          </p:cNvPr>
          <p:cNvSpPr>
            <a:spLocks noGrp="1"/>
          </p:cNvSpPr>
          <p:nvPr>
            <p:ph type="title"/>
          </p:nvPr>
        </p:nvSpPr>
        <p:spPr>
          <a:xfrm>
            <a:off x="489534" y="445506"/>
            <a:ext cx="10515600" cy="1325563"/>
          </a:xfrm>
        </p:spPr>
        <p:txBody>
          <a:bodyPr>
            <a:normAutofit/>
          </a:bodyPr>
          <a:lstStyle/>
          <a:p>
            <a:r>
              <a:rPr lang="en-US" dirty="0"/>
              <a:t>Monitoring vs. Protecting</a:t>
            </a:r>
          </a:p>
        </p:txBody>
      </p:sp>
      <p:pic>
        <p:nvPicPr>
          <p:cNvPr id="3" name="Picture 2" descr="Diagram&#10;&#10;Description automatically generated">
            <a:extLst>
              <a:ext uri="{FF2B5EF4-FFF2-40B4-BE49-F238E27FC236}">
                <a16:creationId xmlns:a16="http://schemas.microsoft.com/office/drawing/2014/main" id="{B5806401-6C65-4A9A-8F5F-362AA7532496}"/>
              </a:ext>
            </a:extLst>
          </p:cNvPr>
          <p:cNvPicPr>
            <a:picLocks noChangeAspect="1"/>
          </p:cNvPicPr>
          <p:nvPr/>
        </p:nvPicPr>
        <p:blipFill rotWithShape="1">
          <a:blip r:embed="rId3">
            <a:extLst>
              <a:ext uri="{28A0092B-C50C-407E-A947-70E740481C1C}">
                <a14:useLocalDpi xmlns:a14="http://schemas.microsoft.com/office/drawing/2010/main" val="0"/>
              </a:ext>
            </a:extLst>
          </a:blip>
          <a:srcRect l="3995" t="8296" r="5107" b="7778"/>
          <a:stretch/>
        </p:blipFill>
        <p:spPr>
          <a:xfrm>
            <a:off x="4303021" y="1690688"/>
            <a:ext cx="6466789" cy="3960585"/>
          </a:xfrm>
          <a:prstGeom prst="rect">
            <a:avLst/>
          </a:prstGeom>
        </p:spPr>
      </p:pic>
      <p:sp>
        <p:nvSpPr>
          <p:cNvPr id="4" name="TextBox 3">
            <a:extLst>
              <a:ext uri="{FF2B5EF4-FFF2-40B4-BE49-F238E27FC236}">
                <a16:creationId xmlns:a16="http://schemas.microsoft.com/office/drawing/2014/main" id="{AB793F3E-B123-4D11-B32E-EB9D3F399103}"/>
              </a:ext>
            </a:extLst>
          </p:cNvPr>
          <p:cNvSpPr txBox="1"/>
          <p:nvPr/>
        </p:nvSpPr>
        <p:spPr>
          <a:xfrm>
            <a:off x="527436" y="1771069"/>
            <a:ext cx="3284844" cy="1815882"/>
          </a:xfrm>
          <a:prstGeom prst="rect">
            <a:avLst/>
          </a:prstGeom>
          <a:noFill/>
        </p:spPr>
        <p:txBody>
          <a:bodyPr wrap="square" rtlCol="0">
            <a:spAutoFit/>
          </a:bodyPr>
          <a:lstStyle/>
          <a:p>
            <a:r>
              <a:rPr lang="en-US" sz="2800" dirty="0"/>
              <a:t>Monitor, Detect, and Alert are important functions in keeping a building safe </a:t>
            </a:r>
          </a:p>
        </p:txBody>
      </p:sp>
      <p:sp>
        <p:nvSpPr>
          <p:cNvPr id="5" name="TextBox 4">
            <a:extLst>
              <a:ext uri="{FF2B5EF4-FFF2-40B4-BE49-F238E27FC236}">
                <a16:creationId xmlns:a16="http://schemas.microsoft.com/office/drawing/2014/main" id="{0C80F244-01BC-4535-AD7E-D2B01987FB8F}"/>
              </a:ext>
            </a:extLst>
          </p:cNvPr>
          <p:cNvSpPr txBox="1"/>
          <p:nvPr/>
        </p:nvSpPr>
        <p:spPr>
          <a:xfrm>
            <a:off x="489534" y="3959611"/>
            <a:ext cx="3452076" cy="1815882"/>
          </a:xfrm>
          <a:prstGeom prst="rect">
            <a:avLst/>
          </a:prstGeom>
          <a:noFill/>
        </p:spPr>
        <p:txBody>
          <a:bodyPr wrap="square" rtlCol="0">
            <a:spAutoFit/>
          </a:bodyPr>
          <a:lstStyle/>
          <a:p>
            <a:r>
              <a:rPr lang="en-US" sz="2800" dirty="0"/>
              <a:t>To deliver Security, you need real-time protection – e.g., Access Controls/Locks</a:t>
            </a:r>
          </a:p>
        </p:txBody>
      </p:sp>
      <p:sp>
        <p:nvSpPr>
          <p:cNvPr id="6" name="TextBox 5">
            <a:extLst>
              <a:ext uri="{FF2B5EF4-FFF2-40B4-BE49-F238E27FC236}">
                <a16:creationId xmlns:a16="http://schemas.microsoft.com/office/drawing/2014/main" id="{D98DA9A3-00EB-4576-B110-82337C4E9885}"/>
              </a:ext>
            </a:extLst>
          </p:cNvPr>
          <p:cNvSpPr txBox="1"/>
          <p:nvPr/>
        </p:nvSpPr>
        <p:spPr>
          <a:xfrm>
            <a:off x="4411062" y="2331287"/>
            <a:ext cx="972274" cy="695445"/>
          </a:xfrm>
          <a:prstGeom prst="rect">
            <a:avLst/>
          </a:prstGeom>
          <a:solidFill>
            <a:schemeClr val="bg1"/>
          </a:solidFill>
        </p:spPr>
        <p:txBody>
          <a:bodyPr wrap="square" rtlCol="0">
            <a:spAutoFit/>
          </a:bodyPr>
          <a:lstStyle/>
          <a:p>
            <a:endParaRPr lang="en-US" dirty="0"/>
          </a:p>
        </p:txBody>
      </p:sp>
      <p:sp>
        <p:nvSpPr>
          <p:cNvPr id="7" name="Arrow: Right 6">
            <a:extLst>
              <a:ext uri="{FF2B5EF4-FFF2-40B4-BE49-F238E27FC236}">
                <a16:creationId xmlns:a16="http://schemas.microsoft.com/office/drawing/2014/main" id="{CB4C7ED9-7F35-4C85-A208-B8B6888EF86D}"/>
              </a:ext>
            </a:extLst>
          </p:cNvPr>
          <p:cNvSpPr/>
          <p:nvPr/>
        </p:nvSpPr>
        <p:spPr>
          <a:xfrm rot="2140849">
            <a:off x="5096767" y="2336932"/>
            <a:ext cx="1248934" cy="33909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A372C49-15EE-46C4-BBBF-1DE68CFE8D12}"/>
              </a:ext>
            </a:extLst>
          </p:cNvPr>
          <p:cNvSpPr/>
          <p:nvPr/>
        </p:nvSpPr>
        <p:spPr>
          <a:xfrm rot="7736411">
            <a:off x="8654415" y="2250905"/>
            <a:ext cx="1248934" cy="33909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4B90F55-99A7-4392-A185-757473AFBF25}"/>
              </a:ext>
            </a:extLst>
          </p:cNvPr>
          <p:cNvSpPr/>
          <p:nvPr/>
        </p:nvSpPr>
        <p:spPr>
          <a:xfrm>
            <a:off x="4830100" y="4064006"/>
            <a:ext cx="1248934" cy="33909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0D66BF9-3D12-4F9D-B97B-5AE350F917BB}"/>
              </a:ext>
            </a:extLst>
          </p:cNvPr>
          <p:cNvSpPr/>
          <p:nvPr/>
        </p:nvSpPr>
        <p:spPr>
          <a:xfrm rot="13152400">
            <a:off x="8887006" y="4259935"/>
            <a:ext cx="799730" cy="33909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353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082053" y="1419755"/>
            <a:ext cx="2444537" cy="164869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6" name="Picture 5">
            <a:extLst>
              <a:ext uri="{FF2B5EF4-FFF2-40B4-BE49-F238E27FC236}">
                <a16:creationId xmlns:a16="http://schemas.microsoft.com/office/drawing/2014/main" id="{7C81BE09-C71E-4F07-8A84-0E2EECE05AFC}"/>
              </a:ext>
            </a:extLst>
          </p:cNvPr>
          <p:cNvPicPr>
            <a:picLocks noChangeAspect="1"/>
          </p:cNvPicPr>
          <p:nvPr/>
        </p:nvPicPr>
        <p:blipFill>
          <a:blip r:embed="rId3"/>
          <a:stretch>
            <a:fillRect/>
          </a:stretch>
        </p:blipFill>
        <p:spPr>
          <a:xfrm>
            <a:off x="8380893" y="4844298"/>
            <a:ext cx="3145697" cy="708777"/>
          </a:xfrm>
          <a:prstGeom prst="rect">
            <a:avLst/>
          </a:prstGeom>
        </p:spPr>
      </p:pic>
      <p:sp>
        <p:nvSpPr>
          <p:cNvPr id="10" name="Text Placeholder 4">
            <a:extLst>
              <a:ext uri="{FF2B5EF4-FFF2-40B4-BE49-F238E27FC236}">
                <a16:creationId xmlns:a16="http://schemas.microsoft.com/office/drawing/2014/main" id="{6D5EDE2A-40A4-4199-AAF2-68729E10C1E4}"/>
              </a:ext>
            </a:extLst>
          </p:cNvPr>
          <p:cNvSpPr txBox="1">
            <a:spLocks/>
          </p:cNvSpPr>
          <p:nvPr/>
        </p:nvSpPr>
        <p:spPr>
          <a:xfrm>
            <a:off x="159726" y="1934648"/>
            <a:ext cx="12032274" cy="3709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buFont typeface="+mj-lt"/>
              <a:buAutoNum type="arabicPeriod"/>
            </a:pPr>
            <a:r>
              <a:rPr lang="en-US" sz="1900" dirty="0"/>
              <a:t>Agenda</a:t>
            </a:r>
          </a:p>
          <a:p>
            <a:pPr marL="457200" indent="-457200">
              <a:lnSpc>
                <a:spcPct val="100000"/>
              </a:lnSpc>
              <a:spcBef>
                <a:spcPts val="0"/>
              </a:spcBef>
              <a:buFont typeface="+mj-lt"/>
              <a:buAutoNum type="arabicPeriod"/>
            </a:pPr>
            <a:r>
              <a:rPr lang="en-US" sz="1900" dirty="0"/>
              <a:t>Call to Order, Welcome, Introductions, About IBC</a:t>
            </a:r>
          </a:p>
          <a:p>
            <a:pPr marL="457200" indent="-457200">
              <a:lnSpc>
                <a:spcPct val="100000"/>
              </a:lnSpc>
              <a:spcBef>
                <a:spcPts val="0"/>
              </a:spcBef>
              <a:buFont typeface="+mj-lt"/>
              <a:buAutoNum type="arabicPeriod"/>
            </a:pPr>
            <a:r>
              <a:rPr lang="en-US" sz="1900" dirty="0"/>
              <a:t>Appointment of New IBC Vice-Chair</a:t>
            </a:r>
          </a:p>
          <a:p>
            <a:pPr marL="457200" indent="-457200">
              <a:lnSpc>
                <a:spcPct val="100000"/>
              </a:lnSpc>
              <a:spcBef>
                <a:spcPts val="0"/>
              </a:spcBef>
              <a:buFont typeface="+mj-lt"/>
              <a:buAutoNum type="arabicPeriod"/>
            </a:pPr>
            <a:r>
              <a:rPr lang="en-US" sz="1900" dirty="0"/>
              <a:t>Administrative </a:t>
            </a:r>
          </a:p>
          <a:p>
            <a:pPr marL="457200" indent="-457200">
              <a:lnSpc>
                <a:spcPct val="100000"/>
              </a:lnSpc>
              <a:spcBef>
                <a:spcPts val="0"/>
              </a:spcBef>
              <a:buFont typeface="+mj-lt"/>
              <a:buAutoNum type="arabicPeriod"/>
            </a:pPr>
            <a:r>
              <a:rPr lang="en-US" sz="1900" dirty="0"/>
              <a:t>Research Update</a:t>
            </a:r>
          </a:p>
          <a:p>
            <a:pPr marL="457200" indent="-457200">
              <a:lnSpc>
                <a:spcPct val="100000"/>
              </a:lnSpc>
              <a:spcBef>
                <a:spcPts val="0"/>
              </a:spcBef>
              <a:buFont typeface="+mj-lt"/>
              <a:buAutoNum type="arabicPeriod"/>
            </a:pPr>
            <a:r>
              <a:rPr lang="en-US" sz="1900" dirty="0"/>
              <a:t>CABA Podcast</a:t>
            </a:r>
          </a:p>
          <a:p>
            <a:pPr marL="457200" indent="-457200">
              <a:lnSpc>
                <a:spcPct val="100000"/>
              </a:lnSpc>
              <a:spcBef>
                <a:spcPts val="0"/>
              </a:spcBef>
              <a:buFont typeface="+mj-lt"/>
              <a:buAutoNum type="arabicPeriod"/>
            </a:pPr>
            <a:r>
              <a:rPr lang="en-US" sz="1900" dirty="0"/>
              <a:t>Keynote: “</a:t>
            </a:r>
            <a:r>
              <a:rPr lang="en-CA" sz="1900" dirty="0"/>
              <a:t>Protecting buildings from cyberattacks – six important steps to take today</a:t>
            </a:r>
            <a:r>
              <a:rPr lang="en-US" sz="1900" dirty="0"/>
              <a:t>” (30 min)</a:t>
            </a:r>
            <a:br>
              <a:rPr lang="en-US" sz="1900" dirty="0"/>
            </a:br>
            <a:r>
              <a:rPr lang="en-US" sz="1900" dirty="0"/>
              <a:t>   </a:t>
            </a:r>
            <a:r>
              <a:rPr lang="it-IT" sz="1900" dirty="0"/>
              <a:t>Louis Parks (Veridify Security)</a:t>
            </a:r>
          </a:p>
          <a:p>
            <a:pPr marL="457200" indent="-457200">
              <a:lnSpc>
                <a:spcPct val="100000"/>
              </a:lnSpc>
              <a:spcBef>
                <a:spcPts val="0"/>
              </a:spcBef>
              <a:buFont typeface="+mj-lt"/>
              <a:buAutoNum type="arabicPeriod"/>
            </a:pPr>
            <a:r>
              <a:rPr lang="en-US" sz="1900" dirty="0"/>
              <a:t>White Paper Sub-Committee Update</a:t>
            </a:r>
          </a:p>
          <a:p>
            <a:pPr marL="457200" indent="-457200">
              <a:lnSpc>
                <a:spcPct val="100000"/>
              </a:lnSpc>
              <a:spcBef>
                <a:spcPts val="0"/>
              </a:spcBef>
              <a:buFont typeface="+mj-lt"/>
              <a:buAutoNum type="arabicPeriod"/>
            </a:pPr>
            <a:r>
              <a:rPr lang="en-US" sz="1900" dirty="0"/>
              <a:t>New Business </a:t>
            </a:r>
          </a:p>
          <a:p>
            <a:pPr marL="457200" indent="-457200">
              <a:lnSpc>
                <a:spcPct val="100000"/>
              </a:lnSpc>
              <a:spcBef>
                <a:spcPts val="0"/>
              </a:spcBef>
              <a:buFont typeface="+mj-lt"/>
              <a:buAutoNum type="arabicPeriod"/>
            </a:pPr>
            <a:r>
              <a:rPr lang="en-US" sz="1900" dirty="0"/>
              <a:t>Announcements</a:t>
            </a:r>
          </a:p>
          <a:p>
            <a:pPr marL="457200" indent="-457200">
              <a:lnSpc>
                <a:spcPct val="100000"/>
              </a:lnSpc>
              <a:spcBef>
                <a:spcPts val="0"/>
              </a:spcBef>
              <a:buFont typeface="+mj-lt"/>
              <a:buAutoNum type="arabicPeriod"/>
            </a:pPr>
            <a:r>
              <a:rPr lang="en-US" sz="1900" dirty="0"/>
              <a:t>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F8BF2B-1BF7-0863-F282-C3273E2B7975}"/>
              </a:ext>
            </a:extLst>
          </p:cNvPr>
          <p:cNvSpPr txBox="1">
            <a:spLocks/>
          </p:cNvSpPr>
          <p:nvPr/>
        </p:nvSpPr>
        <p:spPr>
          <a:xfrm>
            <a:off x="821733" y="312493"/>
            <a:ext cx="11114573"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dirty="0">
                <a:ea typeface="Roboto Condensed" panose="02000000000000000000" pitchFamily="2" charset="0"/>
              </a:rPr>
              <a:t>Six Steps you can take “Today”</a:t>
            </a:r>
          </a:p>
        </p:txBody>
      </p:sp>
      <p:sp>
        <p:nvSpPr>
          <p:cNvPr id="2" name="Text Placeholder 2">
            <a:extLst>
              <a:ext uri="{FF2B5EF4-FFF2-40B4-BE49-F238E27FC236}">
                <a16:creationId xmlns:a16="http://schemas.microsoft.com/office/drawing/2014/main" id="{8AF8ED66-8122-1B2C-4C60-C960BDEC32F9}"/>
              </a:ext>
            </a:extLst>
          </p:cNvPr>
          <p:cNvSpPr txBox="1">
            <a:spLocks noChangeArrowheads="1"/>
          </p:cNvSpPr>
          <p:nvPr/>
        </p:nvSpPr>
        <p:spPr bwMode="auto">
          <a:xfrm>
            <a:off x="264751" y="1315386"/>
            <a:ext cx="7784967" cy="48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rgbClr val="7F7F7F"/>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rgbClr val="7F7F7F"/>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7F7F7F"/>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7F7F7F"/>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7F7F7F"/>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9pPr>
          </a:lstStyle>
          <a:p>
            <a:pPr marL="0" indent="0">
              <a:spcBef>
                <a:spcPts val="0"/>
              </a:spcBef>
              <a:spcAft>
                <a:spcPts val="600"/>
              </a:spcAft>
              <a:buNone/>
              <a:defRPr/>
            </a:pPr>
            <a:r>
              <a:rPr lang="en-US" altLang="en-US" dirty="0">
                <a:solidFill>
                  <a:srgbClr val="E7E6E6">
                    <a:lumMod val="25000"/>
                  </a:srgbClr>
                </a:solidFill>
              </a:rPr>
              <a:t>1. Create a Building Inventory</a:t>
            </a:r>
          </a:p>
          <a:p>
            <a:pPr marL="457200" lvl="1" indent="0">
              <a:spcBef>
                <a:spcPts val="0"/>
              </a:spcBef>
              <a:spcAft>
                <a:spcPts val="600"/>
              </a:spcAft>
              <a:buNone/>
              <a:defRPr/>
            </a:pPr>
            <a:r>
              <a:rPr lang="en-US" altLang="en-US" dirty="0">
                <a:solidFill>
                  <a:srgbClr val="E7E6E6">
                    <a:lumMod val="25000"/>
                  </a:srgbClr>
                </a:solidFill>
              </a:rPr>
              <a:t>E.g., Systems/networks, devices, software</a:t>
            </a:r>
          </a:p>
          <a:p>
            <a:pPr marL="457200" lvl="1" indent="0">
              <a:spcBef>
                <a:spcPts val="0"/>
              </a:spcBef>
              <a:spcAft>
                <a:spcPts val="600"/>
              </a:spcAft>
              <a:buNone/>
              <a:defRPr/>
            </a:pPr>
            <a:endParaRPr lang="en-US" altLang="en-US" dirty="0">
              <a:solidFill>
                <a:srgbClr val="E7E6E6">
                  <a:lumMod val="25000"/>
                </a:srgbClr>
              </a:solidFill>
            </a:endParaRPr>
          </a:p>
          <a:p>
            <a:pPr marL="0" indent="0">
              <a:spcBef>
                <a:spcPts val="0"/>
              </a:spcBef>
              <a:spcAft>
                <a:spcPts val="600"/>
              </a:spcAft>
              <a:buNone/>
              <a:defRPr/>
            </a:pPr>
            <a:r>
              <a:rPr lang="en-US" altLang="en-US" dirty="0">
                <a:solidFill>
                  <a:srgbClr val="E7E6E6">
                    <a:lumMod val="25000"/>
                  </a:srgbClr>
                </a:solidFill>
              </a:rPr>
              <a:t>2. Monitor Advisories – follow mitigation advice</a:t>
            </a:r>
          </a:p>
          <a:p>
            <a:pPr marL="457200" lvl="1" indent="0">
              <a:spcBef>
                <a:spcPts val="0"/>
              </a:spcBef>
              <a:spcAft>
                <a:spcPts val="600"/>
              </a:spcAft>
              <a:buNone/>
              <a:defRPr/>
            </a:pPr>
            <a:r>
              <a:rPr lang="en-US" altLang="en-US" dirty="0">
                <a:solidFill>
                  <a:srgbClr val="E7E6E6">
                    <a:lumMod val="25000"/>
                  </a:srgbClr>
                </a:solidFill>
              </a:rPr>
              <a:t>E.g., ICS-CERT Advisories (CISA.gov/</a:t>
            </a:r>
            <a:r>
              <a:rPr lang="en-US" altLang="en-US" dirty="0" err="1">
                <a:solidFill>
                  <a:srgbClr val="E7E6E6">
                    <a:lumMod val="25000"/>
                  </a:srgbClr>
                </a:solidFill>
              </a:rPr>
              <a:t>uscert</a:t>
            </a:r>
            <a:r>
              <a:rPr lang="en-US" altLang="en-US" dirty="0">
                <a:solidFill>
                  <a:srgbClr val="E7E6E6">
                    <a:lumMod val="25000"/>
                  </a:srgbClr>
                </a:solidFill>
              </a:rPr>
              <a:t>/advisories)</a:t>
            </a:r>
          </a:p>
          <a:p>
            <a:pPr marL="457200" lvl="1" indent="0">
              <a:spcBef>
                <a:spcPts val="0"/>
              </a:spcBef>
              <a:spcAft>
                <a:spcPts val="600"/>
              </a:spcAft>
              <a:buNone/>
              <a:defRPr/>
            </a:pPr>
            <a:endParaRPr lang="en-US" altLang="en-US" dirty="0">
              <a:solidFill>
                <a:srgbClr val="E7E6E6">
                  <a:lumMod val="25000"/>
                </a:srgbClr>
              </a:solidFill>
            </a:endParaRPr>
          </a:p>
          <a:p>
            <a:pPr marL="0" indent="0">
              <a:spcBef>
                <a:spcPts val="0"/>
              </a:spcBef>
              <a:buNone/>
              <a:defRPr/>
            </a:pPr>
            <a:r>
              <a:rPr lang="en-US" altLang="en-US" dirty="0">
                <a:solidFill>
                  <a:srgbClr val="E7E6E6">
                    <a:lumMod val="25000"/>
                  </a:srgbClr>
                </a:solidFill>
              </a:rPr>
              <a:t>3. Perform a Risk Assessment</a:t>
            </a:r>
          </a:p>
          <a:p>
            <a:pPr marL="457200" lvl="1" indent="0">
              <a:spcBef>
                <a:spcPts val="0"/>
              </a:spcBef>
              <a:spcAft>
                <a:spcPts val="600"/>
              </a:spcAft>
              <a:buNone/>
              <a:defRPr/>
            </a:pPr>
            <a:r>
              <a:rPr lang="en-US" altLang="en-US" dirty="0">
                <a:solidFill>
                  <a:srgbClr val="E7E6E6">
                    <a:lumMod val="25000"/>
                  </a:srgbClr>
                </a:solidFill>
              </a:rPr>
              <a:t>E.g., Objectives, scope, threats, impact, prioritize, document</a:t>
            </a:r>
          </a:p>
          <a:p>
            <a:pPr marL="0" marR="0" lvl="0" indent="0" algn="l" defTabSz="914400" rtl="0" eaLnBrk="1" fontAlgn="auto" latinLnBrk="0" hangingPunct="1">
              <a:lnSpc>
                <a:spcPct val="90000"/>
              </a:lnSpc>
              <a:spcBef>
                <a:spcPts val="600"/>
              </a:spcBef>
              <a:spcAft>
                <a:spcPts val="600"/>
              </a:spcAft>
              <a:buClrTx/>
              <a:buSzTx/>
              <a:buNone/>
              <a:tabLst/>
              <a:defRPr/>
            </a:pPr>
            <a:endParaRPr kumimoji="0" lang="en-US" altLang="en-US"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5A226827-236B-6E66-AC86-EE2AA9122DFE}"/>
              </a:ext>
            </a:extLst>
          </p:cNvPr>
          <p:cNvPicPr>
            <a:picLocks noChangeAspect="1"/>
          </p:cNvPicPr>
          <p:nvPr/>
        </p:nvPicPr>
        <p:blipFill>
          <a:blip r:embed="rId3"/>
          <a:stretch>
            <a:fillRect/>
          </a:stretch>
        </p:blipFill>
        <p:spPr>
          <a:xfrm>
            <a:off x="8475762" y="3848724"/>
            <a:ext cx="2825645" cy="1883763"/>
          </a:xfrm>
          <a:prstGeom prst="rect">
            <a:avLst/>
          </a:prstGeom>
        </p:spPr>
      </p:pic>
      <p:pic>
        <p:nvPicPr>
          <p:cNvPr id="9" name="Picture 8">
            <a:extLst>
              <a:ext uri="{FF2B5EF4-FFF2-40B4-BE49-F238E27FC236}">
                <a16:creationId xmlns:a16="http://schemas.microsoft.com/office/drawing/2014/main" id="{BE5A8B96-518E-D5A6-FAE7-F15ADFCF0D40}"/>
              </a:ext>
            </a:extLst>
          </p:cNvPr>
          <p:cNvPicPr>
            <a:picLocks noChangeAspect="1"/>
          </p:cNvPicPr>
          <p:nvPr/>
        </p:nvPicPr>
        <p:blipFill rotWithShape="1">
          <a:blip r:embed="rId4"/>
          <a:srcRect l="25383" t="12447" r="17754" b="4117"/>
          <a:stretch/>
        </p:blipFill>
        <p:spPr>
          <a:xfrm>
            <a:off x="8475762" y="792928"/>
            <a:ext cx="2542008" cy="2445697"/>
          </a:xfrm>
          <a:prstGeom prst="rect">
            <a:avLst/>
          </a:prstGeom>
        </p:spPr>
      </p:pic>
      <p:sp>
        <p:nvSpPr>
          <p:cNvPr id="10" name="TextBox 9">
            <a:extLst>
              <a:ext uri="{FF2B5EF4-FFF2-40B4-BE49-F238E27FC236}">
                <a16:creationId xmlns:a16="http://schemas.microsoft.com/office/drawing/2014/main" id="{2B3A256B-E9AA-783B-9970-29AD4E4D2F24}"/>
              </a:ext>
            </a:extLst>
          </p:cNvPr>
          <p:cNvSpPr txBox="1"/>
          <p:nvPr/>
        </p:nvSpPr>
        <p:spPr>
          <a:xfrm>
            <a:off x="9227970" y="1638372"/>
            <a:ext cx="1037592" cy="830997"/>
          </a:xfrm>
          <a:prstGeom prst="rect">
            <a:avLst/>
          </a:prstGeom>
          <a:noFill/>
        </p:spPr>
        <p:txBody>
          <a:bodyPr wrap="none" rtlCol="0">
            <a:spAutoFit/>
          </a:bodyPr>
          <a:lstStyle/>
          <a:p>
            <a:pPr algn="ctr"/>
            <a:r>
              <a:rPr lang="en-US" sz="2400" b="1" dirty="0"/>
              <a:t>Device</a:t>
            </a:r>
          </a:p>
          <a:p>
            <a:pPr algn="ctr"/>
            <a:r>
              <a:rPr lang="en-US" sz="2400" b="1" dirty="0"/>
              <a:t>Type</a:t>
            </a:r>
          </a:p>
        </p:txBody>
      </p:sp>
    </p:spTree>
    <p:extLst>
      <p:ext uri="{BB962C8B-B14F-4D97-AF65-F5344CB8AC3E}">
        <p14:creationId xmlns:p14="http://schemas.microsoft.com/office/powerpoint/2010/main" val="476444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F8BF2B-1BF7-0863-F282-C3273E2B7975}"/>
              </a:ext>
            </a:extLst>
          </p:cNvPr>
          <p:cNvSpPr txBox="1">
            <a:spLocks/>
          </p:cNvSpPr>
          <p:nvPr/>
        </p:nvSpPr>
        <p:spPr>
          <a:xfrm>
            <a:off x="821733" y="312493"/>
            <a:ext cx="11114573"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dirty="0">
                <a:ea typeface="Roboto Condensed" panose="02000000000000000000" pitchFamily="2" charset="0"/>
              </a:rPr>
              <a:t>Six Steps you can take “Today”</a:t>
            </a:r>
          </a:p>
        </p:txBody>
      </p:sp>
      <p:sp>
        <p:nvSpPr>
          <p:cNvPr id="2" name="Text Placeholder 2">
            <a:extLst>
              <a:ext uri="{FF2B5EF4-FFF2-40B4-BE49-F238E27FC236}">
                <a16:creationId xmlns:a16="http://schemas.microsoft.com/office/drawing/2014/main" id="{8AF8ED66-8122-1B2C-4C60-C960BDEC32F9}"/>
              </a:ext>
            </a:extLst>
          </p:cNvPr>
          <p:cNvSpPr txBox="1">
            <a:spLocks noChangeArrowheads="1"/>
          </p:cNvSpPr>
          <p:nvPr/>
        </p:nvSpPr>
        <p:spPr bwMode="auto">
          <a:xfrm>
            <a:off x="451424" y="1243508"/>
            <a:ext cx="9494914" cy="481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rgbClr val="7F7F7F"/>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rgbClr val="7F7F7F"/>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7F7F7F"/>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7F7F7F"/>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7F7F7F"/>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Calibri" panose="020F0502020204030204" pitchFamily="34" charset="0"/>
              </a:defRPr>
            </a:lvl9pPr>
          </a:lstStyle>
          <a:p>
            <a:pPr marL="0" indent="0">
              <a:spcBef>
                <a:spcPts val="0"/>
              </a:spcBef>
              <a:spcAft>
                <a:spcPts val="600"/>
              </a:spcAft>
              <a:buNone/>
              <a:defRPr/>
            </a:pPr>
            <a:r>
              <a:rPr lang="en-US" altLang="en-US" dirty="0">
                <a:solidFill>
                  <a:srgbClr val="E7E6E6">
                    <a:lumMod val="25000"/>
                  </a:srgbClr>
                </a:solidFill>
              </a:rPr>
              <a:t>4. Protect BMS</a:t>
            </a:r>
          </a:p>
          <a:p>
            <a:pPr marL="457200" lvl="1" indent="0">
              <a:spcBef>
                <a:spcPts val="0"/>
              </a:spcBef>
              <a:spcAft>
                <a:spcPts val="600"/>
              </a:spcAft>
              <a:buNone/>
              <a:defRPr/>
            </a:pPr>
            <a:r>
              <a:rPr lang="en-US" altLang="en-US" dirty="0">
                <a:solidFill>
                  <a:srgbClr val="E7E6E6">
                    <a:lumMod val="25000"/>
                  </a:srgbClr>
                </a:solidFill>
              </a:rPr>
              <a:t>E.g., Physical security, access</a:t>
            </a:r>
          </a:p>
          <a:p>
            <a:pPr marL="514350" indent="-514350">
              <a:spcBef>
                <a:spcPts val="0"/>
              </a:spcBef>
              <a:spcAft>
                <a:spcPts val="600"/>
              </a:spcAft>
              <a:buFont typeface="+mj-lt"/>
              <a:buAutoNum type="arabicPeriod"/>
              <a:defRPr/>
            </a:pPr>
            <a:endParaRPr lang="en-US" altLang="en-US" dirty="0">
              <a:solidFill>
                <a:srgbClr val="E7E6E6">
                  <a:lumMod val="25000"/>
                </a:srgbClr>
              </a:solidFill>
            </a:endParaRPr>
          </a:p>
          <a:p>
            <a:pPr marL="0" indent="0">
              <a:spcBef>
                <a:spcPts val="0"/>
              </a:spcBef>
              <a:spcAft>
                <a:spcPts val="600"/>
              </a:spcAft>
              <a:buNone/>
              <a:defRPr/>
            </a:pPr>
            <a:r>
              <a:rPr lang="en-US" altLang="en-US" dirty="0">
                <a:solidFill>
                  <a:srgbClr val="E7E6E6">
                    <a:lumMod val="25000"/>
                  </a:srgbClr>
                </a:solidFill>
              </a:rPr>
              <a:t>5. Back up systems</a:t>
            </a:r>
          </a:p>
          <a:p>
            <a:pPr marL="457200" indent="0">
              <a:spcBef>
                <a:spcPts val="0"/>
              </a:spcBef>
              <a:spcAft>
                <a:spcPts val="600"/>
              </a:spcAft>
              <a:buNone/>
              <a:defRPr/>
            </a:pPr>
            <a:r>
              <a:rPr lang="en-US" altLang="en-US" sz="2400" dirty="0">
                <a:solidFill>
                  <a:srgbClr val="E7E6E6">
                    <a:lumMod val="25000"/>
                  </a:srgbClr>
                </a:solidFill>
              </a:rPr>
              <a:t>Prepare for easier restoration or replacement</a:t>
            </a:r>
            <a:endParaRPr lang="en-US" altLang="en-US" sz="2400" dirty="0">
              <a:solidFill>
                <a:srgbClr val="FF0000"/>
              </a:solidFill>
            </a:endParaRPr>
          </a:p>
          <a:p>
            <a:pPr marL="514350" indent="-514350">
              <a:spcBef>
                <a:spcPts val="0"/>
              </a:spcBef>
              <a:spcAft>
                <a:spcPts val="600"/>
              </a:spcAft>
              <a:buFont typeface="+mj-lt"/>
              <a:buAutoNum type="arabicPeriod"/>
              <a:defRPr/>
            </a:pPr>
            <a:endParaRPr lang="en-US" altLang="en-US" dirty="0">
              <a:solidFill>
                <a:srgbClr val="E7E6E6">
                  <a:lumMod val="25000"/>
                </a:srgbClr>
              </a:solidFill>
            </a:endParaRPr>
          </a:p>
          <a:p>
            <a:pPr marL="0" indent="0">
              <a:spcBef>
                <a:spcPts val="0"/>
              </a:spcBef>
              <a:spcAft>
                <a:spcPts val="600"/>
              </a:spcAft>
              <a:buNone/>
              <a:defRPr/>
            </a:pPr>
            <a:r>
              <a:rPr lang="en-US" altLang="en-US" dirty="0">
                <a:solidFill>
                  <a:srgbClr val="E7E6E6">
                    <a:lumMod val="25000"/>
                  </a:srgbClr>
                </a:solidFill>
              </a:rPr>
              <a:t>6. Seek OT “Device-Level” Security</a:t>
            </a:r>
          </a:p>
          <a:p>
            <a:pPr marL="457200" lvl="1" indent="0">
              <a:spcBef>
                <a:spcPts val="0"/>
              </a:spcBef>
              <a:spcAft>
                <a:spcPts val="600"/>
              </a:spcAft>
              <a:buNone/>
              <a:defRPr/>
            </a:pPr>
            <a:r>
              <a:rPr lang="en-US" altLang="en-US" dirty="0">
                <a:solidFill>
                  <a:srgbClr val="E7E6E6">
                    <a:lumMod val="25000"/>
                  </a:srgbClr>
                </a:solidFill>
              </a:rPr>
              <a:t>E.g., Supports Zero Trust, Secure (authentication, encrypt)</a:t>
            </a:r>
          </a:p>
          <a:p>
            <a:pPr marL="0" marR="0" lvl="0" indent="0" algn="l" defTabSz="914400" rtl="0" eaLnBrk="1" fontAlgn="auto" latinLnBrk="0" hangingPunct="1">
              <a:lnSpc>
                <a:spcPct val="90000"/>
              </a:lnSpc>
              <a:spcBef>
                <a:spcPts val="600"/>
              </a:spcBef>
              <a:spcAft>
                <a:spcPts val="600"/>
              </a:spcAft>
              <a:buClrTx/>
              <a:buSzTx/>
              <a:buNone/>
              <a:tabLst/>
              <a:defRPr/>
            </a:pPr>
            <a:endParaRPr kumimoji="0" lang="en-US" altLang="en-US"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D2D90D3-CE84-6ED3-39A8-41C400A14445}"/>
              </a:ext>
            </a:extLst>
          </p:cNvPr>
          <p:cNvPicPr>
            <a:picLocks noChangeAspect="1"/>
          </p:cNvPicPr>
          <p:nvPr/>
        </p:nvPicPr>
        <p:blipFill rotWithShape="1">
          <a:blip r:embed="rId3"/>
          <a:srcRect l="32294" r="27074"/>
          <a:stretch/>
        </p:blipFill>
        <p:spPr>
          <a:xfrm>
            <a:off x="8409481" y="858884"/>
            <a:ext cx="3526825" cy="4885988"/>
          </a:xfrm>
          <a:prstGeom prst="rect">
            <a:avLst/>
          </a:prstGeom>
        </p:spPr>
      </p:pic>
    </p:spTree>
    <p:extLst>
      <p:ext uri="{BB962C8B-B14F-4D97-AF65-F5344CB8AC3E}">
        <p14:creationId xmlns:p14="http://schemas.microsoft.com/office/powerpoint/2010/main" val="3615078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ECB57-A9D9-1C27-9DB9-64B277E49155}"/>
              </a:ext>
            </a:extLst>
          </p:cNvPr>
          <p:cNvSpPr txBox="1">
            <a:spLocks/>
          </p:cNvSpPr>
          <p:nvPr/>
        </p:nvSpPr>
        <p:spPr>
          <a:xfrm>
            <a:off x="611871" y="1334123"/>
            <a:ext cx="8317066" cy="47219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n-US" dirty="0">
                <a:solidFill>
                  <a:schemeClr val="tx1"/>
                </a:solidFill>
              </a:rPr>
              <a:t>Protects tenants, revenue, and asset values</a:t>
            </a:r>
          </a:p>
          <a:p>
            <a:pPr>
              <a:lnSpc>
                <a:spcPct val="150000"/>
              </a:lnSpc>
            </a:pPr>
            <a:r>
              <a:rPr lang="en-US" dirty="0">
                <a:solidFill>
                  <a:schemeClr val="tx1"/>
                </a:solidFill>
              </a:rPr>
              <a:t>Increases building value - like LEED	            </a:t>
            </a:r>
          </a:p>
          <a:p>
            <a:pPr>
              <a:lnSpc>
                <a:spcPct val="150000"/>
              </a:lnSpc>
            </a:pPr>
            <a:r>
              <a:rPr lang="en-US" dirty="0">
                <a:solidFill>
                  <a:schemeClr val="tx1"/>
                </a:solidFill>
              </a:rPr>
              <a:t>Enhances lease offerings</a:t>
            </a:r>
          </a:p>
          <a:p>
            <a:pPr>
              <a:lnSpc>
                <a:spcPct val="150000"/>
              </a:lnSpc>
            </a:pPr>
            <a:r>
              <a:rPr lang="en-US" dirty="0">
                <a:solidFill>
                  <a:schemeClr val="tx1"/>
                </a:solidFill>
              </a:rPr>
              <a:t>Comply with Fed Cyber Laws – attract more tenants </a:t>
            </a:r>
          </a:p>
          <a:p>
            <a:pPr>
              <a:lnSpc>
                <a:spcPct val="150000"/>
              </a:lnSpc>
            </a:pPr>
            <a:r>
              <a:rPr lang="en-US" dirty="0">
                <a:solidFill>
                  <a:schemeClr val="tx1"/>
                </a:solidFill>
              </a:rPr>
              <a:t>May reduce insurance costs 			 </a:t>
            </a:r>
          </a:p>
          <a:p>
            <a:pPr>
              <a:lnSpc>
                <a:spcPct val="150000"/>
              </a:lnSpc>
            </a:pPr>
            <a:r>
              <a:rPr lang="en-US" dirty="0">
                <a:solidFill>
                  <a:schemeClr val="tx1"/>
                </a:solidFill>
              </a:rPr>
              <a:t>Device-level solutions available for easy retro-fit</a:t>
            </a:r>
          </a:p>
        </p:txBody>
      </p:sp>
      <p:sp>
        <p:nvSpPr>
          <p:cNvPr id="4" name="Title 1">
            <a:extLst>
              <a:ext uri="{FF2B5EF4-FFF2-40B4-BE49-F238E27FC236}">
                <a16:creationId xmlns:a16="http://schemas.microsoft.com/office/drawing/2014/main" id="{772C7505-B7BB-7C35-47CE-FF0F868364CF}"/>
              </a:ext>
            </a:extLst>
          </p:cNvPr>
          <p:cNvSpPr txBox="1">
            <a:spLocks/>
          </p:cNvSpPr>
          <p:nvPr/>
        </p:nvSpPr>
        <p:spPr>
          <a:xfrm>
            <a:off x="821733" y="312493"/>
            <a:ext cx="11114573" cy="6400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4000" dirty="0">
                <a:ea typeface="Roboto Condensed" panose="02000000000000000000" pitchFamily="2" charset="0"/>
              </a:rPr>
              <a:t>Making Building Cyber Safe adds Real Value</a:t>
            </a:r>
          </a:p>
        </p:txBody>
      </p:sp>
      <p:pic>
        <p:nvPicPr>
          <p:cNvPr id="2" name="Picture 1" descr="A picture containing text&#10;&#10;Description automatically generated">
            <a:extLst>
              <a:ext uri="{FF2B5EF4-FFF2-40B4-BE49-F238E27FC236}">
                <a16:creationId xmlns:a16="http://schemas.microsoft.com/office/drawing/2014/main" id="{40933D92-A817-E03E-1254-188C8B895AD3}"/>
              </a:ext>
            </a:extLst>
          </p:cNvPr>
          <p:cNvPicPr>
            <a:picLocks noChangeAspect="1"/>
          </p:cNvPicPr>
          <p:nvPr/>
        </p:nvPicPr>
        <p:blipFill>
          <a:blip r:embed="rId2"/>
          <a:stretch>
            <a:fillRect/>
          </a:stretch>
        </p:blipFill>
        <p:spPr>
          <a:xfrm rot="5400000">
            <a:off x="7912144" y="1926647"/>
            <a:ext cx="4740194" cy="3555147"/>
          </a:xfrm>
          <a:prstGeom prst="rect">
            <a:avLst/>
          </a:prstGeom>
        </p:spPr>
      </p:pic>
    </p:spTree>
    <p:extLst>
      <p:ext uri="{BB962C8B-B14F-4D97-AF65-F5344CB8AC3E}">
        <p14:creationId xmlns:p14="http://schemas.microsoft.com/office/powerpoint/2010/main" val="22436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a:extLst>
              <a:ext uri="{FF2B5EF4-FFF2-40B4-BE49-F238E27FC236}">
                <a16:creationId xmlns:a16="http://schemas.microsoft.com/office/drawing/2014/main" id="{89A5E145-86D3-4857-A4DA-434A36310C6B}"/>
              </a:ext>
            </a:extLst>
          </p:cNvPr>
          <p:cNvSpPr txBox="1">
            <a:spLocks noChangeArrowheads="1"/>
          </p:cNvSpPr>
          <p:nvPr/>
        </p:nvSpPr>
        <p:spPr bwMode="auto">
          <a:xfrm>
            <a:off x="5722999" y="4331015"/>
            <a:ext cx="5201293" cy="646331"/>
          </a:xfrm>
          <a:prstGeom prst="rect">
            <a:avLst/>
          </a:prstGeom>
          <a:noFill/>
          <a:ln>
            <a:noFill/>
          </a:ln>
          <a:extLst>
            <a:ext uri="{909E8E84-426E-40dd-AFC4-6F175D3DCCD1}"/>
            <a:ext uri="{91240B29-F687-4f45-9708-019B960494DF}"/>
          </a:extLst>
        </p:spPr>
        <p:txBody>
          <a:bodyPr wrap="square">
            <a:spAutoFit/>
          </a:bodyPr>
          <a:lstStyle>
            <a:lvl1pPr eaLnBrk="0" hangingPunct="0">
              <a:defRPr sz="1600">
                <a:solidFill>
                  <a:srgbClr val="686868"/>
                </a:solidFill>
                <a:latin typeface="Arial" charset="0"/>
              </a:defRPr>
            </a:lvl1pPr>
            <a:lvl2pPr marL="742950" indent="-285750" eaLnBrk="0" hangingPunct="0">
              <a:defRPr sz="1600">
                <a:solidFill>
                  <a:srgbClr val="686868"/>
                </a:solidFill>
                <a:latin typeface="Arial" charset="0"/>
              </a:defRPr>
            </a:lvl2pPr>
            <a:lvl3pPr marL="1143000" indent="-228600" eaLnBrk="0" hangingPunct="0">
              <a:defRPr sz="1600">
                <a:solidFill>
                  <a:srgbClr val="686868"/>
                </a:solidFill>
                <a:latin typeface="Arial" charset="0"/>
              </a:defRPr>
            </a:lvl3pPr>
            <a:lvl4pPr marL="1600200" indent="-228600" eaLnBrk="0" hangingPunct="0">
              <a:defRPr sz="1600">
                <a:solidFill>
                  <a:srgbClr val="686868"/>
                </a:solidFill>
                <a:latin typeface="Arial" charset="0"/>
              </a:defRPr>
            </a:lvl4pPr>
            <a:lvl5pPr marL="2057400" indent="-228600" eaLnBrk="0" hangingPunct="0">
              <a:defRPr sz="1600">
                <a:solidFill>
                  <a:srgbClr val="686868"/>
                </a:solidFill>
                <a:latin typeface="Arial" charset="0"/>
              </a:defRPr>
            </a:lvl5pPr>
            <a:lvl6pPr marL="2514600" indent="-228600" eaLnBrk="0" fontAlgn="base" hangingPunct="0">
              <a:spcBef>
                <a:spcPct val="0"/>
              </a:spcBef>
              <a:spcAft>
                <a:spcPct val="0"/>
              </a:spcAft>
              <a:defRPr sz="1600">
                <a:solidFill>
                  <a:srgbClr val="686868"/>
                </a:solidFill>
                <a:latin typeface="Arial" charset="0"/>
              </a:defRPr>
            </a:lvl6pPr>
            <a:lvl7pPr marL="2971800" indent="-228600" eaLnBrk="0" fontAlgn="base" hangingPunct="0">
              <a:spcBef>
                <a:spcPct val="0"/>
              </a:spcBef>
              <a:spcAft>
                <a:spcPct val="0"/>
              </a:spcAft>
              <a:defRPr sz="1600">
                <a:solidFill>
                  <a:srgbClr val="686868"/>
                </a:solidFill>
                <a:latin typeface="Arial" charset="0"/>
              </a:defRPr>
            </a:lvl7pPr>
            <a:lvl8pPr marL="3429000" indent="-228600" eaLnBrk="0" fontAlgn="base" hangingPunct="0">
              <a:spcBef>
                <a:spcPct val="0"/>
              </a:spcBef>
              <a:spcAft>
                <a:spcPct val="0"/>
              </a:spcAft>
              <a:defRPr sz="1600">
                <a:solidFill>
                  <a:srgbClr val="686868"/>
                </a:solidFill>
                <a:latin typeface="Arial" charset="0"/>
              </a:defRPr>
            </a:lvl8pPr>
            <a:lvl9pPr marL="3886200" indent="-228600" eaLnBrk="0" fontAlgn="base" hangingPunct="0">
              <a:spcBef>
                <a:spcPct val="0"/>
              </a:spcBef>
              <a:spcAft>
                <a:spcPct val="0"/>
              </a:spcAft>
              <a:defRPr sz="1600">
                <a:solidFill>
                  <a:srgbClr val="686868"/>
                </a:solidFill>
                <a:latin typeface="Arial" charset="0"/>
              </a:defRPr>
            </a:lvl9pPr>
          </a:lstStyle>
          <a:p>
            <a:pPr fontAlgn="auto">
              <a:spcBef>
                <a:spcPts val="0"/>
              </a:spcBef>
              <a:spcAft>
                <a:spcPts val="0"/>
              </a:spcAft>
              <a:defRPr/>
            </a:pPr>
            <a:r>
              <a:rPr lang="en-US" sz="1800" dirty="0">
                <a:solidFill>
                  <a:schemeClr val="tx1"/>
                </a:solidFill>
                <a:latin typeface="+mn-lt"/>
                <a:cs typeface="Tahoma" pitchFamily="34" charset="0"/>
              </a:rPr>
              <a:t>Company Headquarters	California Office</a:t>
            </a:r>
            <a:br>
              <a:rPr lang="en-US" sz="1800" dirty="0">
                <a:solidFill>
                  <a:schemeClr val="tx1"/>
                </a:solidFill>
                <a:latin typeface="+mn-lt"/>
                <a:cs typeface="Tahoma" pitchFamily="34" charset="0"/>
              </a:rPr>
            </a:br>
            <a:r>
              <a:rPr lang="en-US" sz="1800" dirty="0">
                <a:solidFill>
                  <a:schemeClr val="tx1"/>
                </a:solidFill>
                <a:latin typeface="+mn-lt"/>
                <a:cs typeface="Tahoma" pitchFamily="34" charset="0"/>
              </a:rPr>
              <a:t>Shelton, CT		San Jose, CA</a:t>
            </a:r>
          </a:p>
        </p:txBody>
      </p:sp>
      <p:pic>
        <p:nvPicPr>
          <p:cNvPr id="7" name="Picture 6" descr="A screenshot of a cell phone&#10;&#10;Description automatically generated">
            <a:extLst>
              <a:ext uri="{FF2B5EF4-FFF2-40B4-BE49-F238E27FC236}">
                <a16:creationId xmlns:a16="http://schemas.microsoft.com/office/drawing/2014/main" id="{5CC262B2-78C2-4C17-9319-2C77FF83F498}"/>
              </a:ext>
            </a:extLst>
          </p:cNvPr>
          <p:cNvPicPr>
            <a:picLocks noChangeAspect="1"/>
          </p:cNvPicPr>
          <p:nvPr/>
        </p:nvPicPr>
        <p:blipFill rotWithShape="1">
          <a:blip r:embed="rId3"/>
          <a:srcRect t="4863"/>
          <a:stretch/>
        </p:blipFill>
        <p:spPr>
          <a:xfrm>
            <a:off x="6438436" y="5366788"/>
            <a:ext cx="947307" cy="923632"/>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003C8D6F-A116-405A-882E-F3353D9FA330}"/>
              </a:ext>
            </a:extLst>
          </p:cNvPr>
          <p:cNvPicPr>
            <a:picLocks noChangeAspect="1"/>
          </p:cNvPicPr>
          <p:nvPr/>
        </p:nvPicPr>
        <p:blipFill>
          <a:blip r:embed="rId4"/>
          <a:stretch>
            <a:fillRect/>
          </a:stretch>
        </p:blipFill>
        <p:spPr>
          <a:xfrm>
            <a:off x="8252512" y="5522333"/>
            <a:ext cx="2093856" cy="938795"/>
          </a:xfrm>
          <a:prstGeom prst="rect">
            <a:avLst/>
          </a:prstGeom>
        </p:spPr>
      </p:pic>
      <p:sp>
        <p:nvSpPr>
          <p:cNvPr id="4" name="Title 1">
            <a:extLst>
              <a:ext uri="{FF2B5EF4-FFF2-40B4-BE49-F238E27FC236}">
                <a16:creationId xmlns:a16="http://schemas.microsoft.com/office/drawing/2014/main" id="{20E6EBC9-1C53-42D8-8E92-1E280915E7FA}"/>
              </a:ext>
            </a:extLst>
          </p:cNvPr>
          <p:cNvSpPr txBox="1">
            <a:spLocks/>
          </p:cNvSpPr>
          <p:nvPr/>
        </p:nvSpPr>
        <p:spPr>
          <a:xfrm>
            <a:off x="5310961" y="2096890"/>
            <a:ext cx="6025368" cy="14724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tabLst>
                <a:tab pos="2588619" algn="l"/>
              </a:tabLst>
            </a:pPr>
            <a:r>
              <a:rPr lang="en-US" dirty="0">
                <a:solidFill>
                  <a:srgbClr val="1F4E79"/>
                </a:solidFill>
                <a:highlight>
                  <a:srgbClr val="FFFFFF"/>
                </a:highlight>
              </a:rPr>
              <a:t>Your Partner in Making Smart Buildings Cybersafe</a:t>
            </a:r>
            <a:br>
              <a:rPr lang="en-US" sz="3733" dirty="0"/>
            </a:br>
            <a:r>
              <a:rPr lang="en-US" sz="3733" dirty="0"/>
              <a:t>                 </a:t>
            </a:r>
          </a:p>
        </p:txBody>
      </p:sp>
      <p:pic>
        <p:nvPicPr>
          <p:cNvPr id="6" name="Picture 2" descr="A picture containing man, holding, woman, shirt&#10;&#10;Description generated with very high confidence">
            <a:extLst>
              <a:ext uri="{FF2B5EF4-FFF2-40B4-BE49-F238E27FC236}">
                <a16:creationId xmlns:a16="http://schemas.microsoft.com/office/drawing/2014/main" id="{CDAE4E5F-7A40-4F1E-9C96-A0A4D749230A}"/>
              </a:ext>
            </a:extLst>
          </p:cNvPr>
          <p:cNvPicPr>
            <a:picLocks noChangeAspect="1"/>
          </p:cNvPicPr>
          <p:nvPr/>
        </p:nvPicPr>
        <p:blipFill>
          <a:blip r:embed="rId5"/>
          <a:stretch>
            <a:fillRect/>
          </a:stretch>
        </p:blipFill>
        <p:spPr>
          <a:xfrm>
            <a:off x="1115941" y="1880178"/>
            <a:ext cx="3629161" cy="1905852"/>
          </a:xfrm>
          <a:prstGeom prst="rect">
            <a:avLst/>
          </a:prstGeom>
        </p:spPr>
      </p:pic>
      <p:pic>
        <p:nvPicPr>
          <p:cNvPr id="8" name="Picture 6" descr="A drawing of a face&#10;&#10;Description generated with high confidence">
            <a:extLst>
              <a:ext uri="{FF2B5EF4-FFF2-40B4-BE49-F238E27FC236}">
                <a16:creationId xmlns:a16="http://schemas.microsoft.com/office/drawing/2014/main" id="{2483B52A-9039-4A0C-BAE5-EDA72E2B28E5}"/>
              </a:ext>
            </a:extLst>
          </p:cNvPr>
          <p:cNvPicPr>
            <a:picLocks noChangeAspect="1"/>
          </p:cNvPicPr>
          <p:nvPr/>
        </p:nvPicPr>
        <p:blipFill>
          <a:blip r:embed="rId6"/>
          <a:stretch>
            <a:fillRect/>
          </a:stretch>
        </p:blipFill>
        <p:spPr>
          <a:xfrm>
            <a:off x="1221368" y="451461"/>
            <a:ext cx="2832202" cy="847378"/>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B916E103-5BBD-4C7D-BCF6-B672910A5342}"/>
              </a:ext>
            </a:extLst>
          </p:cNvPr>
          <p:cNvPicPr>
            <a:picLocks noChangeAspect="1"/>
          </p:cNvPicPr>
          <p:nvPr/>
        </p:nvPicPr>
        <p:blipFill>
          <a:blip r:embed="rId7"/>
          <a:stretch>
            <a:fillRect/>
          </a:stretch>
        </p:blipFill>
        <p:spPr>
          <a:xfrm>
            <a:off x="3066704" y="5522333"/>
            <a:ext cx="2316079" cy="768087"/>
          </a:xfrm>
          <a:prstGeom prst="rect">
            <a:avLst/>
          </a:prstGeom>
        </p:spPr>
      </p:pic>
      <p:sp>
        <p:nvSpPr>
          <p:cNvPr id="15" name="TextBox 14">
            <a:extLst>
              <a:ext uri="{FF2B5EF4-FFF2-40B4-BE49-F238E27FC236}">
                <a16:creationId xmlns:a16="http://schemas.microsoft.com/office/drawing/2014/main" id="{4CBF58A9-76AF-47A4-868D-CB68F042F881}"/>
              </a:ext>
            </a:extLst>
          </p:cNvPr>
          <p:cNvSpPr txBox="1"/>
          <p:nvPr/>
        </p:nvSpPr>
        <p:spPr>
          <a:xfrm>
            <a:off x="1115941" y="4223294"/>
            <a:ext cx="1967205" cy="861774"/>
          </a:xfrm>
          <a:prstGeom prst="rect">
            <a:avLst/>
          </a:prstGeom>
          <a:noFill/>
        </p:spPr>
        <p:txBody>
          <a:bodyPr wrap="none" rtlCol="0">
            <a:spAutoFit/>
          </a:bodyPr>
          <a:lstStyle/>
          <a:p>
            <a:r>
              <a:rPr lang="en-US" dirty="0"/>
              <a:t>Louis Parks, CEO</a:t>
            </a:r>
          </a:p>
          <a:p>
            <a:r>
              <a:rPr lang="en-US" sz="1600" dirty="0"/>
              <a:t>LParks@veridify.com</a:t>
            </a:r>
          </a:p>
          <a:p>
            <a:r>
              <a:rPr lang="en-US" sz="1600" dirty="0"/>
              <a:t>M: +1.203.451.3920</a:t>
            </a:r>
          </a:p>
        </p:txBody>
      </p:sp>
    </p:spTree>
    <p:extLst>
      <p:ext uri="{BB962C8B-B14F-4D97-AF65-F5344CB8AC3E}">
        <p14:creationId xmlns:p14="http://schemas.microsoft.com/office/powerpoint/2010/main" val="34995532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1"/>
          </p:nvPr>
        </p:nvSpPr>
        <p:spPr>
          <a:xfrm>
            <a:off x="876300" y="2937268"/>
            <a:ext cx="4562475" cy="2316964"/>
          </a:xfrm>
        </p:spPr>
        <p:txBody>
          <a:bodyPr>
            <a:normAutofit/>
          </a:bodyPr>
          <a:lstStyle/>
          <a:p>
            <a:r>
              <a:rPr lang="en-US" sz="3600" dirty="0"/>
              <a:t>THANK YOU! </a:t>
            </a:r>
          </a:p>
          <a:p>
            <a:endParaRPr lang="en-US" sz="3600" dirty="0"/>
          </a:p>
          <a:p>
            <a:r>
              <a:rPr lang="en-US" sz="3600" dirty="0"/>
              <a:t>Questions?</a:t>
            </a:r>
          </a:p>
        </p:txBody>
      </p:sp>
    </p:spTree>
    <p:extLst>
      <p:ext uri="{BB962C8B-B14F-4D97-AF65-F5344CB8AC3E}">
        <p14:creationId xmlns:p14="http://schemas.microsoft.com/office/powerpoint/2010/main" val="242916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8.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lnSpcReduction="10000"/>
          </a:bodyPr>
          <a:lstStyle/>
          <a:p>
            <a:pPr marL="0" indent="0">
              <a:buNone/>
            </a:pPr>
            <a:r>
              <a:rPr lang="en-US" dirty="0"/>
              <a:t>8.1  In Progress:  </a:t>
            </a:r>
            <a:br>
              <a:rPr lang="en-US" dirty="0"/>
            </a:br>
            <a:endParaRPr lang="en-US" dirty="0"/>
          </a:p>
          <a:p>
            <a:pPr marL="0" indent="0">
              <a:buNone/>
            </a:pPr>
            <a:r>
              <a:rPr lang="en-CA" dirty="0"/>
              <a:t>“Fire Alarm Systems in Buildings”</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25</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328863"/>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85508" y="2463758"/>
            <a:ext cx="6205587" cy="1077218"/>
          </a:xfrm>
          <a:prstGeom prst="rect">
            <a:avLst/>
          </a:prstGeom>
          <a:noFill/>
        </p:spPr>
        <p:txBody>
          <a:bodyPr wrap="square" numCol="1" rtlCol="0">
            <a:spAutoFit/>
          </a:bodyPr>
          <a:lstStyle/>
          <a:p>
            <a:pPr lvl="0"/>
            <a:r>
              <a:rPr lang="en-US" sz="1600" b="1" dirty="0">
                <a:solidFill>
                  <a:srgbClr val="464646"/>
                </a:solidFill>
              </a:rPr>
              <a:t>Canadian Fire Alarm Association (Chair)</a:t>
            </a:r>
          </a:p>
          <a:p>
            <a:pPr lvl="0"/>
            <a:r>
              <a:rPr lang="en-US" sz="1600" dirty="0">
                <a:solidFill>
                  <a:srgbClr val="464646"/>
                </a:solidFill>
              </a:rPr>
              <a:t>AML Encore Corp./Canadian Fire Alarm Association</a:t>
            </a:r>
          </a:p>
          <a:p>
            <a:pPr lvl="0"/>
            <a:r>
              <a:rPr lang="en-US" sz="1600" dirty="0">
                <a:solidFill>
                  <a:srgbClr val="464646"/>
                </a:solidFill>
              </a:rPr>
              <a:t>exp. US Services, Inc.</a:t>
            </a:r>
          </a:p>
          <a:p>
            <a:pPr lvl="0"/>
            <a:r>
              <a:rPr lang="en-US" sz="1600" dirty="0">
                <a:solidFill>
                  <a:srgbClr val="464646"/>
                </a:solidFill>
              </a:rPr>
              <a:t>Honeywell International, Inc.</a:t>
            </a:r>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599796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8.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8161337" cy="1262062"/>
          </a:xfrm>
        </p:spPr>
        <p:txBody>
          <a:bodyPr>
            <a:normAutofit fontScale="92500" lnSpcReduction="10000"/>
          </a:bodyPr>
          <a:lstStyle/>
          <a:p>
            <a:pPr marL="0" indent="0">
              <a:buNone/>
            </a:pPr>
            <a:r>
              <a:rPr lang="en-US" dirty="0"/>
              <a:t>8.2  Complete:  </a:t>
            </a:r>
          </a:p>
          <a:p>
            <a:pPr marL="0" indent="0">
              <a:buNone/>
            </a:pPr>
            <a:r>
              <a:rPr lang="en-CA" dirty="0"/>
              <a:t>“OT Cybersecurity as applied to Building Automation Systems for Critical Systems”</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26</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3389" y="2598003"/>
            <a:ext cx="6043662" cy="584775"/>
          </a:xfrm>
          <a:prstGeom prst="rect">
            <a:avLst/>
          </a:prstGeom>
          <a:noFill/>
        </p:spPr>
        <p:txBody>
          <a:bodyPr wrap="square" numCol="1" rtlCol="0">
            <a:spAutoFit/>
          </a:bodyPr>
          <a:lstStyle/>
          <a:p>
            <a:pPr lvl="0"/>
            <a:r>
              <a:rPr lang="en-US" sz="1600" b="1" dirty="0">
                <a:solidFill>
                  <a:srgbClr val="464646"/>
                </a:solidFill>
              </a:rPr>
              <a:t>Mission Critical Global Alliance (MCGA) (Chair)</a:t>
            </a:r>
          </a:p>
          <a:p>
            <a:pPr lvl="0"/>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965821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8.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96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27</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36126" y="3669551"/>
            <a:ext cx="1876937" cy="1685413"/>
          </a:xfrm>
          <a:prstGeom prst="rect">
            <a:avLst/>
          </a:prstGeom>
        </p:spPr>
      </p:pic>
      <p:pic>
        <p:nvPicPr>
          <p:cNvPr id="2050" name="Picture 2">
            <a:extLst>
              <a:ext uri="{FF2B5EF4-FFF2-40B4-BE49-F238E27FC236}">
                <a16:creationId xmlns:a16="http://schemas.microsoft.com/office/drawing/2014/main" id="{E4459FD2-587E-4BD4-98E7-32057E9CC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3669551"/>
            <a:ext cx="16573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0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9.  New Business</a:t>
            </a:r>
            <a:br>
              <a:rPr lang="en-US"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28</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6811964" y="3404394"/>
            <a:ext cx="4208462" cy="512762"/>
          </a:xfrm>
        </p:spPr>
        <p:txBody>
          <a:bodyPr/>
          <a:lstStyle/>
          <a:p>
            <a:pPr marL="0" indent="0">
              <a:buNone/>
            </a:pPr>
            <a:r>
              <a:rPr lang="en-US" dirty="0"/>
              <a:t>New IBC business? </a:t>
            </a:r>
          </a:p>
          <a:p>
            <a:endParaRPr lang="en-CA" dirty="0"/>
          </a:p>
        </p:txBody>
      </p:sp>
      <p:pic>
        <p:nvPicPr>
          <p:cNvPr id="9" name="Picture 2" descr="Image result for new business">
            <a:extLst>
              <a:ext uri="{FF2B5EF4-FFF2-40B4-BE49-F238E27FC236}">
                <a16:creationId xmlns:a16="http://schemas.microsoft.com/office/drawing/2014/main" id="{26627D9F-9F91-45E5-B42D-2396C0852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803400"/>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24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10.  Announcements</a:t>
            </a:r>
            <a:br>
              <a:rPr lang="en-US" b="1" dirty="0"/>
            </a:br>
            <a:r>
              <a:rPr lang="en-US" sz="2800" dirty="0"/>
              <a:t>Robert Lane (Robert H. Lane and Associates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8199" y="1093274"/>
            <a:ext cx="6770687" cy="528637"/>
          </a:xfrm>
        </p:spPr>
        <p:txBody>
          <a:bodyPr>
            <a:normAutofit/>
          </a:bodyPr>
          <a:lstStyle/>
          <a:p>
            <a:pPr marL="0" indent="0">
              <a:buNone/>
            </a:pPr>
            <a:r>
              <a:rPr lang="en-US" dirty="0"/>
              <a:t>10.1 Past Events Overview </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29</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pic>
        <p:nvPicPr>
          <p:cNvPr id="1028" name="Picture 4" descr="Calendar Icon | OS X Yosemite Preview Iconset | johanchalibert">
            <a:extLst>
              <a:ext uri="{FF2B5EF4-FFF2-40B4-BE49-F238E27FC236}">
                <a16:creationId xmlns:a16="http://schemas.microsoft.com/office/drawing/2014/main" id="{DE054D08-13E2-4B13-897E-D1576C909B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3" t="6630" r="6886" b="5526"/>
          <a:stretch/>
        </p:blipFill>
        <p:spPr bwMode="auto">
          <a:xfrm>
            <a:off x="9795898" y="1183481"/>
            <a:ext cx="2233612" cy="227171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6">
            <a:extLst>
              <a:ext uri="{FF2B5EF4-FFF2-40B4-BE49-F238E27FC236}">
                <a16:creationId xmlns:a16="http://schemas.microsoft.com/office/drawing/2014/main" id="{929BA148-C239-4ADB-AADD-FF3BCE80B9F7}"/>
              </a:ext>
            </a:extLst>
          </p:cNvPr>
          <p:cNvSpPr txBox="1">
            <a:spLocks/>
          </p:cNvSpPr>
          <p:nvPr/>
        </p:nvSpPr>
        <p:spPr>
          <a:xfrm>
            <a:off x="314890" y="23193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7" name="TextBox 6">
            <a:extLst>
              <a:ext uri="{FF2B5EF4-FFF2-40B4-BE49-F238E27FC236}">
                <a16:creationId xmlns:a16="http://schemas.microsoft.com/office/drawing/2014/main" id="{7D3C80B4-DEB1-45A9-95C8-852C7B323BB7}"/>
              </a:ext>
            </a:extLst>
          </p:cNvPr>
          <p:cNvSpPr txBox="1"/>
          <p:nvPr/>
        </p:nvSpPr>
        <p:spPr>
          <a:xfrm>
            <a:off x="833388" y="1710532"/>
            <a:ext cx="9667877" cy="4525129"/>
          </a:xfrm>
          <a:prstGeom prst="rect">
            <a:avLst/>
          </a:prstGeom>
          <a:noFill/>
        </p:spPr>
        <p:txBody>
          <a:bodyPr wrap="square" numCol="2" rtlCol="0">
            <a:noAutofit/>
          </a:bodyPr>
          <a:lstStyle/>
          <a:p>
            <a:pPr lvl="0"/>
            <a:r>
              <a:rPr lang="en-CA" sz="1500" b="1" dirty="0">
                <a:solidFill>
                  <a:srgbClr val="464646"/>
                </a:solidFill>
              </a:rPr>
              <a:t>2022 IES Annual Conference</a:t>
            </a:r>
          </a:p>
          <a:p>
            <a:pPr lvl="0"/>
            <a:r>
              <a:rPr lang="en-CA" sz="1500" b="1" dirty="0">
                <a:solidFill>
                  <a:srgbClr val="464646"/>
                </a:solidFill>
              </a:rPr>
              <a:t>August 18-20, 2022</a:t>
            </a:r>
            <a:br>
              <a:rPr lang="en-CA" sz="1500" b="1" dirty="0">
                <a:solidFill>
                  <a:srgbClr val="464646"/>
                </a:solidFill>
              </a:rPr>
            </a:br>
            <a:r>
              <a:rPr lang="en-CA" sz="1500" b="1" dirty="0">
                <a:solidFill>
                  <a:srgbClr val="464646"/>
                </a:solidFill>
              </a:rPr>
              <a:t>New Orleans, LA</a:t>
            </a:r>
          </a:p>
          <a:p>
            <a:pPr lvl="0"/>
            <a:endParaRPr lang="en-CA" sz="1500" b="1" dirty="0">
              <a:solidFill>
                <a:srgbClr val="464646"/>
              </a:solidFill>
            </a:endParaRPr>
          </a:p>
          <a:p>
            <a:pPr lvl="0"/>
            <a:r>
              <a:rPr lang="en-CA" sz="1500" b="1" dirty="0">
                <a:solidFill>
                  <a:srgbClr val="464646"/>
                </a:solidFill>
              </a:rPr>
              <a:t>Shanghai Intelligent Building Technology</a:t>
            </a:r>
            <a:br>
              <a:rPr lang="en-CA" sz="1500" b="1" dirty="0">
                <a:solidFill>
                  <a:srgbClr val="464646"/>
                </a:solidFill>
              </a:rPr>
            </a:br>
            <a:r>
              <a:rPr lang="en-CA" sz="1500" b="1" dirty="0">
                <a:solidFill>
                  <a:srgbClr val="464646"/>
                </a:solidFill>
              </a:rPr>
              <a:t>August 31 – September 2, 2022</a:t>
            </a:r>
            <a:br>
              <a:rPr lang="en-CA" sz="1500" b="1" dirty="0">
                <a:solidFill>
                  <a:srgbClr val="464646"/>
                </a:solidFill>
              </a:rPr>
            </a:br>
            <a:r>
              <a:rPr lang="en-CA" sz="1500" b="1" dirty="0">
                <a:solidFill>
                  <a:srgbClr val="464646"/>
                </a:solidFill>
              </a:rPr>
              <a:t>Shanghai, China</a:t>
            </a:r>
          </a:p>
          <a:p>
            <a:pPr lvl="0"/>
            <a:endParaRPr lang="en-CA" sz="1500" b="1" dirty="0">
              <a:solidFill>
                <a:srgbClr val="464646"/>
              </a:solidFill>
            </a:endParaRPr>
          </a:p>
          <a:p>
            <a:pPr lvl="0"/>
            <a:r>
              <a:rPr lang="en-CA" sz="1500" b="1" dirty="0" err="1">
                <a:solidFill>
                  <a:srgbClr val="464646"/>
                </a:solidFill>
              </a:rPr>
              <a:t>BuildingsNY</a:t>
            </a:r>
            <a:endParaRPr lang="en-CA" sz="1500" b="1" dirty="0">
              <a:solidFill>
                <a:srgbClr val="464646"/>
              </a:solidFill>
            </a:endParaRPr>
          </a:p>
          <a:p>
            <a:pPr lvl="0"/>
            <a:r>
              <a:rPr lang="en-CA" sz="1500" b="1" dirty="0">
                <a:solidFill>
                  <a:srgbClr val="464646"/>
                </a:solidFill>
              </a:rPr>
              <a:t>September 14-15, 2022</a:t>
            </a:r>
          </a:p>
          <a:p>
            <a:pPr lvl="0"/>
            <a:r>
              <a:rPr lang="en-CA" sz="1500" b="1" dirty="0">
                <a:solidFill>
                  <a:srgbClr val="464646"/>
                </a:solidFill>
              </a:rPr>
              <a:t>New York, NY</a:t>
            </a:r>
          </a:p>
          <a:p>
            <a:pPr lvl="0"/>
            <a:endParaRPr lang="en-CA" sz="1500" b="1" dirty="0">
              <a:solidFill>
                <a:srgbClr val="464646"/>
              </a:solidFill>
            </a:endParaRPr>
          </a:p>
          <a:p>
            <a:pPr lvl="0"/>
            <a:r>
              <a:rPr lang="en-CA" sz="1500" b="1" dirty="0">
                <a:solidFill>
                  <a:srgbClr val="464646"/>
                </a:solidFill>
              </a:rPr>
              <a:t>Cable-Tec Expo 22</a:t>
            </a:r>
            <a:br>
              <a:rPr lang="en-CA" sz="1500" b="1" dirty="0">
                <a:solidFill>
                  <a:srgbClr val="464646"/>
                </a:solidFill>
              </a:rPr>
            </a:br>
            <a:r>
              <a:rPr lang="en-CA" sz="1500" b="1" dirty="0">
                <a:solidFill>
                  <a:srgbClr val="464646"/>
                </a:solidFill>
              </a:rPr>
              <a:t>September 19-22, 2022</a:t>
            </a:r>
          </a:p>
          <a:p>
            <a:pPr lvl="0"/>
            <a:r>
              <a:rPr lang="en-CA" sz="1500" b="1" dirty="0">
                <a:solidFill>
                  <a:srgbClr val="464646"/>
                </a:solidFill>
              </a:rPr>
              <a:t>Philadelphia, PA</a:t>
            </a:r>
          </a:p>
          <a:p>
            <a:pPr lvl="0"/>
            <a:endParaRPr lang="en-CA" sz="1500" b="1" dirty="0">
              <a:solidFill>
                <a:srgbClr val="464646"/>
              </a:solidFill>
            </a:endParaRPr>
          </a:p>
          <a:p>
            <a:pPr lvl="0"/>
            <a:r>
              <a:rPr lang="en-CA" sz="1500" b="1" dirty="0">
                <a:solidFill>
                  <a:srgbClr val="464646"/>
                </a:solidFill>
              </a:rPr>
              <a:t>BICSI Fall Conference &amp; Exhibition</a:t>
            </a:r>
            <a:br>
              <a:rPr lang="en-CA" sz="1500" b="1" dirty="0">
                <a:solidFill>
                  <a:srgbClr val="464646"/>
                </a:solidFill>
              </a:rPr>
            </a:br>
            <a:r>
              <a:rPr lang="en-CA" sz="1500" b="1" dirty="0">
                <a:solidFill>
                  <a:srgbClr val="464646"/>
                </a:solidFill>
              </a:rPr>
              <a:t>September 25-29, 2022</a:t>
            </a:r>
            <a:br>
              <a:rPr lang="en-CA" sz="1500" b="1" dirty="0">
                <a:solidFill>
                  <a:srgbClr val="464646"/>
                </a:solidFill>
              </a:rPr>
            </a:br>
            <a:r>
              <a:rPr lang="en-CA" sz="1500" b="1" dirty="0">
                <a:solidFill>
                  <a:srgbClr val="464646"/>
                </a:solidFill>
              </a:rPr>
              <a:t>Las Vegas, NV</a:t>
            </a:r>
          </a:p>
          <a:p>
            <a:pPr lvl="0"/>
            <a:r>
              <a:rPr lang="en-CA" sz="1500" b="1" dirty="0">
                <a:solidFill>
                  <a:srgbClr val="464646"/>
                </a:solidFill>
              </a:rPr>
              <a:t>IFMA’s World Workplace</a:t>
            </a:r>
          </a:p>
          <a:p>
            <a:pPr lvl="0"/>
            <a:r>
              <a:rPr lang="en-CA" sz="1500" b="1" dirty="0">
                <a:solidFill>
                  <a:srgbClr val="464646"/>
                </a:solidFill>
              </a:rPr>
              <a:t>September 28-30, 2022</a:t>
            </a:r>
          </a:p>
          <a:p>
            <a:pPr lvl="0"/>
            <a:r>
              <a:rPr lang="en-CA" sz="1500" b="1" dirty="0">
                <a:solidFill>
                  <a:srgbClr val="464646"/>
                </a:solidFill>
              </a:rPr>
              <a:t>Nashville, TN</a:t>
            </a:r>
          </a:p>
          <a:p>
            <a:pPr lvl="0"/>
            <a:endParaRPr lang="en-CA" sz="1500" b="1" dirty="0">
              <a:solidFill>
                <a:srgbClr val="464646"/>
              </a:solidFill>
            </a:endParaRPr>
          </a:p>
          <a:p>
            <a:pPr lvl="0"/>
            <a:r>
              <a:rPr lang="en-CA" sz="1500" b="1" dirty="0" err="1">
                <a:solidFill>
                  <a:srgbClr val="464646"/>
                </a:solidFill>
              </a:rPr>
              <a:t>Light+Buildings</a:t>
            </a:r>
            <a:endParaRPr lang="en-CA" sz="1500" b="1" dirty="0">
              <a:solidFill>
                <a:srgbClr val="464646"/>
              </a:solidFill>
            </a:endParaRPr>
          </a:p>
          <a:p>
            <a:pPr lvl="0"/>
            <a:r>
              <a:rPr lang="en-CA" sz="1500" b="1" dirty="0">
                <a:solidFill>
                  <a:srgbClr val="464646"/>
                </a:solidFill>
              </a:rPr>
              <a:t>October 2-6, 2022</a:t>
            </a:r>
          </a:p>
          <a:p>
            <a:pPr lvl="0"/>
            <a:r>
              <a:rPr lang="en-CA" sz="1500" b="1" dirty="0">
                <a:solidFill>
                  <a:srgbClr val="464646"/>
                </a:solidFill>
              </a:rPr>
              <a:t>Frankfurt, Germany</a:t>
            </a:r>
          </a:p>
          <a:p>
            <a:pPr lvl="0"/>
            <a:endParaRPr lang="en-CA" sz="1500" b="1" dirty="0">
              <a:solidFill>
                <a:srgbClr val="464646"/>
              </a:solidFill>
            </a:endParaRPr>
          </a:p>
          <a:p>
            <a:pPr lvl="0"/>
            <a:r>
              <a:rPr lang="en-CA" sz="1500" b="1" dirty="0">
                <a:solidFill>
                  <a:srgbClr val="464646"/>
                </a:solidFill>
              </a:rPr>
              <a:t>CRE Tech New York</a:t>
            </a:r>
          </a:p>
          <a:p>
            <a:pPr lvl="0"/>
            <a:r>
              <a:rPr lang="en-CA" sz="1500" b="1" dirty="0">
                <a:solidFill>
                  <a:srgbClr val="464646"/>
                </a:solidFill>
              </a:rPr>
              <a:t>October 12-13, 2022</a:t>
            </a:r>
          </a:p>
          <a:p>
            <a:pPr lvl="0"/>
            <a:r>
              <a:rPr lang="en-CA" sz="1500" b="1" dirty="0">
                <a:solidFill>
                  <a:srgbClr val="464646"/>
                </a:solidFill>
              </a:rPr>
              <a:t>New York, NY</a:t>
            </a:r>
          </a:p>
          <a:p>
            <a:pPr lvl="0"/>
            <a:endParaRPr lang="en-CA" sz="1500" b="1" dirty="0">
              <a:solidFill>
                <a:srgbClr val="464646"/>
              </a:solidFill>
            </a:endParaRPr>
          </a:p>
          <a:p>
            <a:pPr lvl="0"/>
            <a:r>
              <a:rPr lang="en-CA" sz="1500" b="1" dirty="0">
                <a:solidFill>
                  <a:srgbClr val="464646"/>
                </a:solidFill>
              </a:rPr>
              <a:t>Greenbuild International Conference and Expo</a:t>
            </a:r>
          </a:p>
          <a:p>
            <a:pPr lvl="0"/>
            <a:r>
              <a:rPr lang="en-CA" sz="1500" b="1" dirty="0">
                <a:solidFill>
                  <a:srgbClr val="464646"/>
                </a:solidFill>
              </a:rPr>
              <a:t>November 1-3, 2022</a:t>
            </a:r>
          </a:p>
          <a:p>
            <a:pPr lvl="0"/>
            <a:r>
              <a:rPr lang="en-CA" sz="1500" b="1" dirty="0">
                <a:solidFill>
                  <a:srgbClr val="464646"/>
                </a:solidFill>
              </a:rPr>
              <a:t>San Francisco, CA</a:t>
            </a:r>
          </a:p>
          <a:p>
            <a:pPr lvl="0"/>
            <a:endParaRPr lang="en-CA" sz="1500" b="1" dirty="0">
              <a:solidFill>
                <a:srgbClr val="464646"/>
              </a:solidFill>
            </a:endParaRPr>
          </a:p>
          <a:p>
            <a:pPr lvl="0"/>
            <a:r>
              <a:rPr lang="en-CA" sz="1500" b="1" dirty="0">
                <a:solidFill>
                  <a:srgbClr val="464646"/>
                </a:solidFill>
              </a:rPr>
              <a:t>ISA Automation &amp; Leadership Conference</a:t>
            </a:r>
          </a:p>
          <a:p>
            <a:pPr lvl="0"/>
            <a:r>
              <a:rPr lang="en-CA" sz="1500" b="1" dirty="0">
                <a:solidFill>
                  <a:srgbClr val="464646"/>
                </a:solidFill>
              </a:rPr>
              <a:t>November 7-9, 2022</a:t>
            </a:r>
          </a:p>
          <a:p>
            <a:pPr lvl="0"/>
            <a:r>
              <a:rPr lang="en-CA" sz="1500" b="1" dirty="0">
                <a:solidFill>
                  <a:srgbClr val="464646"/>
                </a:solidFill>
              </a:rPr>
              <a:t>Galveston, TX</a:t>
            </a:r>
          </a:p>
        </p:txBody>
      </p:sp>
    </p:spTree>
    <p:extLst>
      <p:ext uri="{BB962C8B-B14F-4D97-AF65-F5344CB8AC3E}">
        <p14:creationId xmlns:p14="http://schemas.microsoft.com/office/powerpoint/2010/main" val="208365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altLang="en-US" sz="2800" dirty="0"/>
              <a:t>Bob Allan</a:t>
            </a:r>
            <a:r>
              <a:rPr lang="en-US" sz="2800" dirty="0"/>
              <a:t> (NAVCO, Inc.)</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480396" y="5040406"/>
            <a:ext cx="11356470" cy="10365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 </a:t>
            </a:r>
            <a:r>
              <a:rPr lang="en-US" altLang="en-US" sz="1300" dirty="0">
                <a:hlinkClick r:id="rId2"/>
              </a:rPr>
              <a:t>www.caba.org/ibc</a:t>
            </a:r>
            <a:r>
              <a:rPr lang="en-US" altLang="en-US" sz="1300" dirty="0"/>
              <a:t> </a:t>
            </a:r>
          </a:p>
        </p:txBody>
      </p:sp>
      <p:grpSp>
        <p:nvGrpSpPr>
          <p:cNvPr id="5" name="Group 4">
            <a:extLst>
              <a:ext uri="{FF2B5EF4-FFF2-40B4-BE49-F238E27FC236}">
                <a16:creationId xmlns:a16="http://schemas.microsoft.com/office/drawing/2014/main" id="{F506FF1D-C7B6-4673-BB69-0C7D22AF2438}"/>
              </a:ext>
            </a:extLst>
          </p:cNvPr>
          <p:cNvGrpSpPr/>
          <p:nvPr/>
        </p:nvGrpSpPr>
        <p:grpSpPr>
          <a:xfrm>
            <a:off x="553096" y="1141663"/>
            <a:ext cx="9921615" cy="3752001"/>
            <a:chOff x="553096" y="1144728"/>
            <a:chExt cx="9921615" cy="3752001"/>
          </a:xfrm>
        </p:grpSpPr>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553096" y="2797285"/>
              <a:ext cx="2266101" cy="1393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Vice President of Sales</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East Region</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NAVCO, Inc.</a:t>
              </a:r>
            </a:p>
          </p:txBody>
        </p:sp>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520" y="1163855"/>
              <a:ext cx="1599430" cy="16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12720" r="18510" b="16382"/>
            <a:stretch/>
          </p:blipFill>
          <p:spPr bwMode="auto">
            <a:xfrm>
              <a:off x="625629" y="1195325"/>
              <a:ext cx="1599430" cy="1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5722246" y="2779798"/>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20" y="4161003"/>
              <a:ext cx="1214711" cy="5573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90" y="1200793"/>
              <a:ext cx="1613199" cy="16131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3132185" y="2813251"/>
              <a:ext cx="2446049" cy="132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7"/>
            <a:srcRect l="8992" t="36439" r="10686" b="38325"/>
            <a:stretch/>
          </p:blipFill>
          <p:spPr>
            <a:xfrm>
              <a:off x="3090080" y="4202359"/>
              <a:ext cx="2148770" cy="521564"/>
            </a:xfrm>
            <a:prstGeom prst="rect">
              <a:avLst/>
            </a:prstGeom>
          </p:spPr>
        </p:pic>
        <p:pic>
          <p:nvPicPr>
            <p:cNvPr id="2" name="Picture 1">
              <a:extLst>
                <a:ext uri="{FF2B5EF4-FFF2-40B4-BE49-F238E27FC236}">
                  <a16:creationId xmlns:a16="http://schemas.microsoft.com/office/drawing/2014/main" id="{B934E16E-BECC-4A57-8DBD-7B9E3C27B31F}"/>
                </a:ext>
              </a:extLst>
            </p:cNvPr>
            <p:cNvPicPr>
              <a:picLocks noChangeAspect="1"/>
            </p:cNvPicPr>
            <p:nvPr/>
          </p:nvPicPr>
          <p:blipFill>
            <a:blip r:embed="rId8"/>
            <a:stretch>
              <a:fillRect/>
            </a:stretch>
          </p:blipFill>
          <p:spPr>
            <a:xfrm>
              <a:off x="625630" y="4308820"/>
              <a:ext cx="1822296" cy="369963"/>
            </a:xfrm>
            <a:prstGeom prst="rect">
              <a:avLst/>
            </a:prstGeom>
          </p:spPr>
        </p:pic>
        <p:sp>
          <p:nvSpPr>
            <p:cNvPr id="3" name="Rectangle 5">
              <a:extLst>
                <a:ext uri="{FF2B5EF4-FFF2-40B4-BE49-F238E27FC236}">
                  <a16:creationId xmlns:a16="http://schemas.microsoft.com/office/drawing/2014/main" id="{F6BAC5C6-1DD2-48EF-8DEB-72595E31DFE8}"/>
                </a:ext>
              </a:extLst>
            </p:cNvPr>
            <p:cNvSpPr>
              <a:spLocks noChangeArrowheads="1"/>
            </p:cNvSpPr>
            <p:nvPr/>
          </p:nvSpPr>
          <p:spPr bwMode="auto">
            <a:xfrm>
              <a:off x="8326076" y="2744309"/>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Chris Larry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Director of Energy Engineering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Exp US Services Inc.</a:t>
              </a:r>
              <a:endParaRPr lang="en-CA" altLang="en-US" sz="1500" dirty="0">
                <a:solidFill>
                  <a:schemeClr val="tx1"/>
                </a:solidFill>
                <a:ea typeface="SimSun" pitchFamily="2" charset="-122"/>
                <a:cs typeface="Arial" pitchFamily="34" charset="0"/>
              </a:endParaRPr>
            </a:p>
          </p:txBody>
        </p:sp>
        <p:pic>
          <p:nvPicPr>
            <p:cNvPr id="1034" name="Picture 10" descr="J. Christopher Larry">
              <a:extLst>
                <a:ext uri="{FF2B5EF4-FFF2-40B4-BE49-F238E27FC236}">
                  <a16:creationId xmlns:a16="http://schemas.microsoft.com/office/drawing/2014/main" id="{FBC34BE5-F826-4F2A-8193-2E55BA2013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30" r="26005" b="51412"/>
            <a:stretch/>
          </p:blipFill>
          <p:spPr bwMode="auto">
            <a:xfrm>
              <a:off x="8409581" y="1144728"/>
              <a:ext cx="1599431" cy="16269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ineering, Architecture, Design and Consulting | EXP">
              <a:extLst>
                <a:ext uri="{FF2B5EF4-FFF2-40B4-BE49-F238E27FC236}">
                  <a16:creationId xmlns:a16="http://schemas.microsoft.com/office/drawing/2014/main" id="{A1275E03-2E3F-41B2-8846-6E0BB2E1FD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152" b="23261"/>
            <a:stretch/>
          </p:blipFill>
          <p:spPr bwMode="auto">
            <a:xfrm>
              <a:off x="8409581" y="4161003"/>
              <a:ext cx="1399032" cy="7357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10.  Announcements</a:t>
            </a:r>
            <a:br>
              <a:rPr lang="en-US" b="1" dirty="0"/>
            </a:br>
            <a:r>
              <a:rPr lang="en-US" sz="2800" dirty="0"/>
              <a:t>Robert Lane (Robert H. Lane and Associates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3388" y="1603901"/>
            <a:ext cx="6770687" cy="528637"/>
          </a:xfrm>
        </p:spPr>
        <p:txBody>
          <a:bodyPr>
            <a:normAutofit/>
          </a:bodyPr>
          <a:lstStyle/>
          <a:p>
            <a:pPr marL="0" indent="0">
              <a:buNone/>
            </a:pPr>
            <a:r>
              <a:rPr lang="en-US" dirty="0"/>
              <a:t>10.2 Upcoming Events</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30</a:t>
            </a:fld>
            <a:endParaRPr lang="en-US"/>
          </a:p>
        </p:txBody>
      </p:sp>
      <p:pic>
        <p:nvPicPr>
          <p:cNvPr id="5" name="Picture 4" descr="Event Management Proposal ! How to write Event Proposal !">
            <a:extLst>
              <a:ext uri="{FF2B5EF4-FFF2-40B4-BE49-F238E27FC236}">
                <a16:creationId xmlns:a16="http://schemas.microsoft.com/office/drawing/2014/main" id="{A7CE0624-DE4C-4238-8618-DC619B9FF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531" y="1323975"/>
            <a:ext cx="3550966" cy="14795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6EDB2F-72D9-4D18-802D-6EF32D1A02C0}"/>
              </a:ext>
            </a:extLst>
          </p:cNvPr>
          <p:cNvSpPr txBox="1"/>
          <p:nvPr/>
        </p:nvSpPr>
        <p:spPr>
          <a:xfrm>
            <a:off x="833388" y="2364819"/>
            <a:ext cx="8929738" cy="3379275"/>
          </a:xfrm>
          <a:prstGeom prst="rect">
            <a:avLst/>
          </a:prstGeom>
          <a:noFill/>
        </p:spPr>
        <p:txBody>
          <a:bodyPr wrap="square" numCol="2" rtlCol="0">
            <a:normAutofit fontScale="92500" lnSpcReduction="20000"/>
          </a:bodyPr>
          <a:lstStyle/>
          <a:p>
            <a:pPr lvl="0"/>
            <a:r>
              <a:rPr lang="en-CA" sz="2500" b="1" dirty="0">
                <a:solidFill>
                  <a:srgbClr val="464646"/>
                </a:solidFill>
              </a:rPr>
              <a:t>The Buildings Show</a:t>
            </a:r>
            <a:br>
              <a:rPr lang="en-CA" sz="2500" b="1" dirty="0">
                <a:solidFill>
                  <a:srgbClr val="464646"/>
                </a:solidFill>
              </a:rPr>
            </a:br>
            <a:r>
              <a:rPr lang="en-CA" sz="2500" b="1" dirty="0">
                <a:solidFill>
                  <a:srgbClr val="464646"/>
                </a:solidFill>
              </a:rPr>
              <a:t>Nov 30-Dec 2, 2022</a:t>
            </a:r>
          </a:p>
          <a:p>
            <a:pPr lvl="0"/>
            <a:r>
              <a:rPr lang="en-CA" sz="2500" b="1" dirty="0">
                <a:solidFill>
                  <a:srgbClr val="464646"/>
                </a:solidFill>
              </a:rPr>
              <a:t>Toronto, ON</a:t>
            </a:r>
          </a:p>
          <a:p>
            <a:pPr lvl="0"/>
            <a:endParaRPr lang="en-CA" sz="2500" b="1" dirty="0">
              <a:solidFill>
                <a:srgbClr val="464646"/>
              </a:solidFill>
            </a:endParaRPr>
          </a:p>
          <a:p>
            <a:pPr lvl="0"/>
            <a:r>
              <a:rPr lang="en-CA" sz="2500" b="1" dirty="0">
                <a:solidFill>
                  <a:srgbClr val="464646"/>
                </a:solidFill>
              </a:rPr>
              <a:t>BICSI</a:t>
            </a:r>
          </a:p>
          <a:p>
            <a:pPr lvl="0"/>
            <a:r>
              <a:rPr lang="en-CA" sz="2500" b="1" dirty="0">
                <a:solidFill>
                  <a:srgbClr val="464646"/>
                </a:solidFill>
              </a:rPr>
              <a:t>February 5-9, 2023</a:t>
            </a:r>
          </a:p>
          <a:p>
            <a:pPr lvl="0"/>
            <a:r>
              <a:rPr lang="en-CA" sz="2500" b="1" dirty="0">
                <a:solidFill>
                  <a:srgbClr val="464646"/>
                </a:solidFill>
              </a:rPr>
              <a:t>Tampa, FL</a:t>
            </a:r>
            <a:br>
              <a:rPr lang="en-CA" sz="2500" b="1" dirty="0">
                <a:solidFill>
                  <a:srgbClr val="464646"/>
                </a:solidFill>
              </a:rPr>
            </a:br>
            <a:endParaRPr lang="en-CA" sz="2500" b="1" dirty="0">
              <a:solidFill>
                <a:srgbClr val="464646"/>
              </a:solidFill>
            </a:endParaRPr>
          </a:p>
          <a:p>
            <a:pPr lvl="0"/>
            <a:endParaRPr lang="en-CA" sz="2500" b="1" dirty="0">
              <a:solidFill>
                <a:srgbClr val="464646"/>
              </a:solidFill>
            </a:endParaRPr>
          </a:p>
          <a:p>
            <a:pPr lvl="0"/>
            <a:endParaRPr lang="en-CA" sz="2500" b="1" dirty="0">
              <a:solidFill>
                <a:srgbClr val="464646"/>
              </a:solidFill>
            </a:endParaRPr>
          </a:p>
          <a:p>
            <a:pPr lvl="0"/>
            <a:br>
              <a:rPr lang="en-CA" sz="2500" b="1" dirty="0">
                <a:solidFill>
                  <a:srgbClr val="464646"/>
                </a:solidFill>
              </a:rPr>
            </a:br>
            <a:r>
              <a:rPr lang="en-CA" sz="2500" b="1" dirty="0">
                <a:solidFill>
                  <a:srgbClr val="464646"/>
                </a:solidFill>
              </a:rPr>
              <a:t>AHR Expo</a:t>
            </a:r>
          </a:p>
          <a:p>
            <a:pPr lvl="0"/>
            <a:r>
              <a:rPr lang="en-CA" sz="2500" b="1" dirty="0">
                <a:solidFill>
                  <a:srgbClr val="464646"/>
                </a:solidFill>
              </a:rPr>
              <a:t>February 6-8, 2023 </a:t>
            </a:r>
          </a:p>
          <a:p>
            <a:pPr lvl="0"/>
            <a:r>
              <a:rPr lang="en-CA" sz="2500" b="1" dirty="0">
                <a:solidFill>
                  <a:srgbClr val="464646"/>
                </a:solidFill>
              </a:rPr>
              <a:t>Atlanta, GA</a:t>
            </a:r>
          </a:p>
          <a:p>
            <a:pPr lvl="0"/>
            <a:endParaRPr lang="en-CA" sz="2500" b="1" dirty="0">
              <a:solidFill>
                <a:srgbClr val="464646"/>
              </a:solidFill>
            </a:endParaRPr>
          </a:p>
          <a:p>
            <a:pPr lvl="0"/>
            <a:r>
              <a:rPr lang="en-CA" sz="2500" b="1" dirty="0" err="1">
                <a:solidFill>
                  <a:srgbClr val="464646"/>
                </a:solidFill>
              </a:rPr>
              <a:t>Distributech</a:t>
            </a:r>
            <a:r>
              <a:rPr lang="en-CA" sz="2500" b="1" dirty="0">
                <a:solidFill>
                  <a:srgbClr val="464646"/>
                </a:solidFill>
              </a:rPr>
              <a:t> International</a:t>
            </a:r>
          </a:p>
          <a:p>
            <a:pPr lvl="0"/>
            <a:r>
              <a:rPr lang="en-CA" sz="2500" b="1" dirty="0">
                <a:solidFill>
                  <a:srgbClr val="464646"/>
                </a:solidFill>
              </a:rPr>
              <a:t>February 7-9, 2023</a:t>
            </a:r>
            <a:br>
              <a:rPr lang="en-CA" sz="2500" b="1" dirty="0">
                <a:solidFill>
                  <a:srgbClr val="464646"/>
                </a:solidFill>
              </a:rPr>
            </a:br>
            <a:r>
              <a:rPr lang="en-CA" sz="2500" b="1" dirty="0">
                <a:solidFill>
                  <a:srgbClr val="464646"/>
                </a:solidFill>
              </a:rPr>
              <a:t>San Diego, CA</a:t>
            </a:r>
          </a:p>
          <a:p>
            <a:pPr lvl="0"/>
            <a:endParaRPr lang="en-CA" sz="2500" b="1" dirty="0">
              <a:solidFill>
                <a:srgbClr val="464646"/>
              </a:solidFill>
            </a:endParaRPr>
          </a:p>
          <a:p>
            <a:pPr lvl="0"/>
            <a:r>
              <a:rPr lang="en-CA" sz="2500" b="1" dirty="0" err="1">
                <a:solidFill>
                  <a:srgbClr val="464646"/>
                </a:solidFill>
              </a:rPr>
              <a:t>Buildex</a:t>
            </a:r>
            <a:r>
              <a:rPr lang="en-CA" sz="2500" b="1" dirty="0">
                <a:solidFill>
                  <a:srgbClr val="464646"/>
                </a:solidFill>
              </a:rPr>
              <a:t> Vancouver</a:t>
            </a:r>
          </a:p>
          <a:p>
            <a:pPr lvl="0"/>
            <a:r>
              <a:rPr lang="en-CA" sz="2500" b="1" dirty="0">
                <a:solidFill>
                  <a:srgbClr val="464646"/>
                </a:solidFill>
              </a:rPr>
              <a:t>February 15-16, 2023</a:t>
            </a:r>
          </a:p>
          <a:p>
            <a:pPr lvl="0"/>
            <a:r>
              <a:rPr lang="en-CA" sz="2500" b="1" dirty="0">
                <a:solidFill>
                  <a:srgbClr val="464646"/>
                </a:solidFill>
              </a:rPr>
              <a:t>Vancouver, BC</a:t>
            </a:r>
          </a:p>
        </p:txBody>
      </p:sp>
    </p:spTree>
    <p:extLst>
      <p:ext uri="{BB962C8B-B14F-4D97-AF65-F5344CB8AC3E}">
        <p14:creationId xmlns:p14="http://schemas.microsoft.com/office/powerpoint/2010/main" val="644561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272696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9332006" cy="447675"/>
          </a:xfrm>
        </p:spPr>
        <p:txBody>
          <a:bodyPr/>
          <a:lstStyle/>
          <a:p>
            <a:r>
              <a:rPr lang="en-US" b="1" dirty="0"/>
              <a:t>11.  Adjournment</a:t>
            </a:r>
            <a:br>
              <a:rPr lang="en-US" dirty="0"/>
            </a:br>
            <a:r>
              <a:rPr lang="en-US" altLang="en-US" sz="2800" dirty="0"/>
              <a:t>Bob Allan</a:t>
            </a:r>
            <a:r>
              <a:rPr lang="en-US" sz="2800" dirty="0"/>
              <a:t> (NAVCO, Inc.)</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31</a:t>
            </a:fld>
            <a:endParaRPr lang="en-US" dirty="0"/>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406508"/>
            <a:ext cx="3429000" cy="8778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D6A055-FAD9-4078-9E2C-C6A0AF3B2E80}"/>
              </a:ext>
            </a:extLst>
          </p:cNvPr>
          <p:cNvSpPr/>
          <p:nvPr/>
        </p:nvSpPr>
        <p:spPr>
          <a:xfrm>
            <a:off x="2062158" y="19313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IBC Meeting: </a:t>
            </a:r>
            <a:r>
              <a:rPr lang="en-US" sz="2600" b="1" dirty="0">
                <a:solidFill>
                  <a:schemeClr val="tx2"/>
                </a:solidFill>
              </a:rPr>
              <a:t>Tuesday, February 28, 2023</a:t>
            </a:r>
          </a:p>
        </p:txBody>
      </p:sp>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3. </a:t>
            </a:r>
            <a:r>
              <a:rPr lang="en-CA" altLang="en-US" b="1" dirty="0"/>
              <a:t>Appointment of New IBC Vice-Chair</a:t>
            </a:r>
            <a:br>
              <a:rPr lang="en-US" altLang="en-US" sz="2800" b="1" dirty="0"/>
            </a:br>
            <a:r>
              <a:rPr lang="en-US" sz="2800" dirty="0"/>
              <a:t>Bob Allan (NAVCO, Inc)</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4</a:t>
            </a:fld>
            <a:endParaRPr lang="en-US"/>
          </a:p>
        </p:txBody>
      </p:sp>
      <p:sp>
        <p:nvSpPr>
          <p:cNvPr id="3" name="Rectangle 5">
            <a:extLst>
              <a:ext uri="{FF2B5EF4-FFF2-40B4-BE49-F238E27FC236}">
                <a16:creationId xmlns:a16="http://schemas.microsoft.com/office/drawing/2014/main" id="{F6BAC5C6-1DD2-48EF-8DEB-72595E31DFE8}"/>
              </a:ext>
            </a:extLst>
          </p:cNvPr>
          <p:cNvSpPr>
            <a:spLocks noChangeArrowheads="1"/>
          </p:cNvSpPr>
          <p:nvPr/>
        </p:nvSpPr>
        <p:spPr bwMode="auto">
          <a:xfrm>
            <a:off x="1169511" y="3674694"/>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500" b="1" dirty="0">
                <a:solidFill>
                  <a:schemeClr val="tx1"/>
                </a:solidFill>
                <a:ea typeface="SimSun" pitchFamily="2" charset="-122"/>
                <a:sym typeface="Arial" pitchFamily="34" charset="0"/>
              </a:rPr>
              <a:t>Chris Larry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Director of Energy Engineering </a:t>
            </a:r>
          </a:p>
          <a:p>
            <a:pPr eaLnBrk="1" hangingPunct="1">
              <a:lnSpc>
                <a:spcPct val="100000"/>
              </a:lnSpc>
              <a:spcBef>
                <a:spcPct val="0"/>
              </a:spcBef>
              <a:buFont typeface="Arial" pitchFamily="34" charset="0"/>
              <a:buNone/>
            </a:pPr>
            <a:r>
              <a:rPr lang="en-US" altLang="en-US" sz="1500" dirty="0">
                <a:solidFill>
                  <a:schemeClr val="tx1"/>
                </a:solidFill>
                <a:ea typeface="SimSun" pitchFamily="2" charset="-122"/>
                <a:cs typeface="Arial" pitchFamily="34" charset="0"/>
              </a:rPr>
              <a:t>Exp US Services Inc.</a:t>
            </a:r>
            <a:endParaRPr lang="en-CA" altLang="en-US" sz="1500" dirty="0">
              <a:solidFill>
                <a:schemeClr val="tx1"/>
              </a:solidFill>
              <a:ea typeface="SimSun" pitchFamily="2" charset="-122"/>
              <a:cs typeface="Arial" pitchFamily="34" charset="0"/>
            </a:endParaRPr>
          </a:p>
        </p:txBody>
      </p:sp>
      <p:pic>
        <p:nvPicPr>
          <p:cNvPr id="1034" name="Picture 10" descr="J. Christopher Larry">
            <a:extLst>
              <a:ext uri="{FF2B5EF4-FFF2-40B4-BE49-F238E27FC236}">
                <a16:creationId xmlns:a16="http://schemas.microsoft.com/office/drawing/2014/main" id="{FBC34BE5-F826-4F2A-8193-2E55BA201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0" r="26005" b="51412"/>
          <a:stretch/>
        </p:blipFill>
        <p:spPr bwMode="auto">
          <a:xfrm>
            <a:off x="1253016" y="2075113"/>
            <a:ext cx="1599431" cy="16269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ineering, Architecture, Design and Consulting | EXP">
            <a:extLst>
              <a:ext uri="{FF2B5EF4-FFF2-40B4-BE49-F238E27FC236}">
                <a16:creationId xmlns:a16="http://schemas.microsoft.com/office/drawing/2014/main" id="{A1275E03-2E3F-41B2-8846-6E0BB2E1FD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52" b="23261"/>
          <a:stretch/>
        </p:blipFill>
        <p:spPr bwMode="auto">
          <a:xfrm>
            <a:off x="1253016" y="5091388"/>
            <a:ext cx="1399032" cy="735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35F84B-4578-43D9-9132-435B81524FF1}"/>
              </a:ext>
            </a:extLst>
          </p:cNvPr>
          <p:cNvSpPr txBox="1"/>
          <p:nvPr/>
        </p:nvSpPr>
        <p:spPr>
          <a:xfrm>
            <a:off x="1169511" y="1497459"/>
            <a:ext cx="6975670" cy="369332"/>
          </a:xfrm>
          <a:prstGeom prst="rect">
            <a:avLst/>
          </a:prstGeom>
          <a:noFill/>
        </p:spPr>
        <p:txBody>
          <a:bodyPr wrap="square" rtlCol="0">
            <a:spAutoFit/>
          </a:bodyPr>
          <a:lstStyle/>
          <a:p>
            <a:r>
              <a:rPr lang="en-CA" dirty="0"/>
              <a:t>CABA Welcomes Newly Appointed IBC Vice-Chair</a:t>
            </a:r>
          </a:p>
        </p:txBody>
      </p:sp>
      <p:sp>
        <p:nvSpPr>
          <p:cNvPr id="23" name="TextBox 22">
            <a:extLst>
              <a:ext uri="{FF2B5EF4-FFF2-40B4-BE49-F238E27FC236}">
                <a16:creationId xmlns:a16="http://schemas.microsoft.com/office/drawing/2014/main" id="{ED9B893C-1DA7-4831-9137-EBD0A25A378A}"/>
              </a:ext>
            </a:extLst>
          </p:cNvPr>
          <p:cNvSpPr txBox="1"/>
          <p:nvPr/>
        </p:nvSpPr>
        <p:spPr>
          <a:xfrm>
            <a:off x="3318145" y="2015090"/>
            <a:ext cx="8140429" cy="3539430"/>
          </a:xfrm>
          <a:prstGeom prst="rect">
            <a:avLst/>
          </a:prstGeom>
          <a:noFill/>
        </p:spPr>
        <p:txBody>
          <a:bodyPr wrap="square">
            <a:spAutoFit/>
          </a:bodyPr>
          <a:lstStyle/>
          <a:p>
            <a:r>
              <a:rPr lang="en-CA" sz="1400" dirty="0">
                <a:solidFill>
                  <a:schemeClr val="tx2"/>
                </a:solidFill>
              </a:rPr>
              <a:t>Chris Larry is Director of Energy Engineering for exp US Services Inc, a top 10 ranked full-service A&amp;E firm headquartered in Toronto, Canada with US headquarters in Chicago, Illinois with multiple offices throughout the US. Chris has spent over 30 years working to minimize the building industry’s energy and environmental footprint through refining building design, building modeling, performance optimization, and intelligent controls. Chris has previous experience as Senior Energy Engineer for Siemens Building Technologies, Mid-Central District Performance Contracting Group, Consulting Engineer for Burt Hill </a:t>
            </a:r>
            <a:r>
              <a:rPr lang="en-CA" sz="1400" dirty="0" err="1">
                <a:solidFill>
                  <a:schemeClr val="tx2"/>
                </a:solidFill>
              </a:rPr>
              <a:t>Kosar</a:t>
            </a:r>
            <a:r>
              <a:rPr lang="en-CA" sz="1400" dirty="0">
                <a:solidFill>
                  <a:schemeClr val="tx2"/>
                </a:solidFill>
              </a:rPr>
              <a:t> </a:t>
            </a:r>
            <a:r>
              <a:rPr lang="en-CA" sz="1400" dirty="0" err="1">
                <a:solidFill>
                  <a:schemeClr val="tx2"/>
                </a:solidFill>
              </a:rPr>
              <a:t>Rittelmann</a:t>
            </a:r>
            <a:r>
              <a:rPr lang="en-CA" sz="1400" dirty="0">
                <a:solidFill>
                  <a:schemeClr val="tx2"/>
                </a:solidFill>
              </a:rPr>
              <a:t> Architects, and Flack + Kurtz Consulting Engineers. Chris is currently on the Zero Energy Commercial Buildings Consortium (CBC) with the DOE. Chris has held many positions within the ASHRAE Society (Chairman for Chapter Technology Transfer Committee, Chairman for Technical, Energy and Governmental Activities (TEGA), President of the ASHRAE Pittsburgh Chapter, Chairman of the Region III 2006 and 2014 CRC. Chris is also the past President of the Association of Energy Engineers (AEE) in Pittsburgh. Chris received the “Energy Engineer of the Year” from AEE in 2000 and currently instructs the Certified Energy Manager (CEM) certified training course for AEE.</a:t>
            </a:r>
          </a:p>
        </p:txBody>
      </p:sp>
    </p:spTree>
    <p:extLst>
      <p:ext uri="{BB962C8B-B14F-4D97-AF65-F5344CB8AC3E}">
        <p14:creationId xmlns:p14="http://schemas.microsoft.com/office/powerpoint/2010/main" val="391477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9312479" cy="447675"/>
          </a:xfrm>
        </p:spPr>
        <p:txBody>
          <a:bodyPr/>
          <a:lstStyle/>
          <a:p>
            <a:r>
              <a:rPr lang="en-US" b="1" dirty="0"/>
              <a:t>4.  Administrative </a:t>
            </a:r>
            <a:br>
              <a:rPr lang="en-US" dirty="0"/>
            </a:br>
            <a:r>
              <a:rPr lang="en-US" altLang="en-US" sz="3200" dirty="0"/>
              <a:t>Bob Allan</a:t>
            </a:r>
            <a:r>
              <a:rPr lang="en-US" sz="3200" dirty="0"/>
              <a:t> (NAVCO, Inc.)</a:t>
            </a:r>
            <a:endParaRPr lang="en-US"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5695950" y="2330451"/>
            <a:ext cx="5751513" cy="2355849"/>
          </a:xfrm>
        </p:spPr>
        <p:txBody>
          <a:bodyPr>
            <a:normAutofit/>
          </a:bodyPr>
          <a:lstStyle/>
          <a:p>
            <a:pPr marL="0" indent="0">
              <a:buNone/>
            </a:pPr>
            <a:r>
              <a:rPr lang="en-US" dirty="0"/>
              <a:t>Motion to approve past IBC Minutes August 9, 2022 </a:t>
            </a:r>
          </a:p>
          <a:p>
            <a:pPr marL="0" indent="0">
              <a:buNone/>
            </a:pP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5</a:t>
            </a:fld>
            <a:endParaRPr lang="en-US"/>
          </a:p>
        </p:txBody>
      </p:sp>
      <p:pic>
        <p:nvPicPr>
          <p:cNvPr id="7" name="Picture 6">
            <a:extLst>
              <a:ext uri="{FF2B5EF4-FFF2-40B4-BE49-F238E27FC236}">
                <a16:creationId xmlns:a16="http://schemas.microsoft.com/office/drawing/2014/main" id="{926718CD-9DAD-4A35-871D-880B7A9D458D}"/>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324669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5.  Research Update</a:t>
            </a:r>
            <a:br>
              <a:rPr lang="en-US" dirty="0"/>
            </a:br>
            <a:r>
              <a:rPr lang="en-US" dirty="0"/>
              <a:t>Chris Larry (Exp US Services Inc.)</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2148681" y="1209813"/>
            <a:ext cx="7894637" cy="945573"/>
          </a:xfrm>
        </p:spPr>
        <p:txBody>
          <a:bodyPr>
            <a:normAutofit lnSpcReduction="10000"/>
          </a:bodyPr>
          <a:lstStyle/>
          <a:p>
            <a:pPr marL="0" indent="0" algn="ctr">
              <a:buNone/>
            </a:pPr>
            <a:r>
              <a:rPr lang="en-US" dirty="0"/>
              <a:t>5.1  2022 IBC Landmark Research </a:t>
            </a:r>
          </a:p>
          <a:p>
            <a:pPr marL="0" indent="0" algn="ctr">
              <a:buNone/>
            </a:pPr>
            <a:r>
              <a:rPr lang="en-US" dirty="0"/>
              <a:t>Healthy Buildings and Indoor Environmental Quality</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6</a:t>
            </a:fld>
            <a:endParaRPr lang="en-US"/>
          </a:p>
        </p:txBody>
      </p:sp>
      <p:pic>
        <p:nvPicPr>
          <p:cNvPr id="7" name="Picture 6">
            <a:extLst>
              <a:ext uri="{FF2B5EF4-FFF2-40B4-BE49-F238E27FC236}">
                <a16:creationId xmlns:a16="http://schemas.microsoft.com/office/drawing/2014/main" id="{15468E62-02B8-4B7C-BB62-4553E1094B76}"/>
              </a:ext>
            </a:extLst>
          </p:cNvPr>
          <p:cNvPicPr>
            <a:picLocks noChangeAspect="1"/>
          </p:cNvPicPr>
          <p:nvPr/>
        </p:nvPicPr>
        <p:blipFill>
          <a:blip r:embed="rId2"/>
          <a:stretch>
            <a:fillRect/>
          </a:stretch>
        </p:blipFill>
        <p:spPr>
          <a:xfrm>
            <a:off x="396542" y="2639161"/>
            <a:ext cx="4957714" cy="2324571"/>
          </a:xfrm>
          <a:prstGeom prst="rect">
            <a:avLst/>
          </a:prstGeom>
        </p:spPr>
      </p:pic>
      <p:grpSp>
        <p:nvGrpSpPr>
          <p:cNvPr id="47" name="Group 46">
            <a:extLst>
              <a:ext uri="{FF2B5EF4-FFF2-40B4-BE49-F238E27FC236}">
                <a16:creationId xmlns:a16="http://schemas.microsoft.com/office/drawing/2014/main" id="{12F49A18-3ACD-45B8-B8FC-D866C251123B}"/>
              </a:ext>
            </a:extLst>
          </p:cNvPr>
          <p:cNvGrpSpPr>
            <a:grpSpLocks noChangeAspect="1"/>
          </p:cNvGrpSpPr>
          <p:nvPr/>
        </p:nvGrpSpPr>
        <p:grpSpPr>
          <a:xfrm>
            <a:off x="5733570" y="2646087"/>
            <a:ext cx="5998242" cy="2415025"/>
            <a:chOff x="2503224" y="2185594"/>
            <a:chExt cx="10576526" cy="4258351"/>
          </a:xfrm>
        </p:grpSpPr>
        <p:pic>
          <p:nvPicPr>
            <p:cNvPr id="48" name="Picture 2" descr="Broan-NuTone LLC Vacuum System Exhaust Vent CI330 | Warshauer Electric  Supply">
              <a:extLst>
                <a:ext uri="{FF2B5EF4-FFF2-40B4-BE49-F238E27FC236}">
                  <a16:creationId xmlns:a16="http://schemas.microsoft.com/office/drawing/2014/main" id="{C0F15E17-D2E8-486A-86FB-4E2830703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735" y="2265290"/>
              <a:ext cx="1464868" cy="7324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Siemens-Logo | EIT RawMaterials">
              <a:extLst>
                <a:ext uri="{FF2B5EF4-FFF2-40B4-BE49-F238E27FC236}">
                  <a16:creationId xmlns:a16="http://schemas.microsoft.com/office/drawing/2014/main" id="{473CDC7B-C985-46DD-A1EA-4F2D1F775A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9" t="20396" r="7238" b="6165"/>
            <a:stretch/>
          </p:blipFill>
          <p:spPr bwMode="auto">
            <a:xfrm>
              <a:off x="5339708" y="5564560"/>
              <a:ext cx="1930879" cy="7147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0E1F8C25-D036-4157-8E87-D53A7E89CC10}"/>
                </a:ext>
              </a:extLst>
            </p:cNvPr>
            <p:cNvPicPr>
              <a:picLocks noChangeAspect="1"/>
            </p:cNvPicPr>
            <p:nvPr/>
          </p:nvPicPr>
          <p:blipFill>
            <a:blip r:embed="rId5"/>
            <a:stretch>
              <a:fillRect/>
            </a:stretch>
          </p:blipFill>
          <p:spPr>
            <a:xfrm>
              <a:off x="11384160" y="2252411"/>
              <a:ext cx="1608354" cy="662597"/>
            </a:xfrm>
            <a:prstGeom prst="rect">
              <a:avLst/>
            </a:prstGeom>
          </p:spPr>
        </p:pic>
        <p:pic>
          <p:nvPicPr>
            <p:cNvPr id="51" name="Picture 2" descr="Dwyer Instruments Products | Instrumart">
              <a:extLst>
                <a:ext uri="{FF2B5EF4-FFF2-40B4-BE49-F238E27FC236}">
                  <a16:creationId xmlns:a16="http://schemas.microsoft.com/office/drawing/2014/main" id="{A7231985-645B-41D9-BDE6-BEC51CD08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8705" y="3429000"/>
              <a:ext cx="1884929" cy="69471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14725E75-E64B-45A8-A7E6-521270E7EE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3853" y="5650483"/>
              <a:ext cx="1838235" cy="54285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horehill Recapitalizes Functional Devices - Functional Devices, Inc.">
              <a:extLst>
                <a:ext uri="{FF2B5EF4-FFF2-40B4-BE49-F238E27FC236}">
                  <a16:creationId xmlns:a16="http://schemas.microsoft.com/office/drawing/2014/main" id="{C980D958-CEA0-4CC2-AE19-BC553C64A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99448" y="3267093"/>
              <a:ext cx="1780302" cy="89036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Belimo - Belimo Americas #4 on Vimeo">
              <a:extLst>
                <a:ext uri="{FF2B5EF4-FFF2-40B4-BE49-F238E27FC236}">
                  <a16:creationId xmlns:a16="http://schemas.microsoft.com/office/drawing/2014/main" id="{22B9037E-5E88-49B5-BF85-F06BD97C13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4170" y="2185594"/>
              <a:ext cx="1617596" cy="64128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6489C00F-2724-4B62-89EB-A03407B7B331}"/>
                </a:ext>
              </a:extLst>
            </p:cNvPr>
            <p:cNvPicPr>
              <a:picLocks noChangeAspect="1"/>
            </p:cNvPicPr>
            <p:nvPr/>
          </p:nvPicPr>
          <p:blipFill>
            <a:blip r:embed="rId10"/>
            <a:stretch>
              <a:fillRect/>
            </a:stretch>
          </p:blipFill>
          <p:spPr>
            <a:xfrm>
              <a:off x="8251581" y="4452128"/>
              <a:ext cx="1949707" cy="890365"/>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5ADD381C-0C78-4918-B022-E2F5BCCC17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9525" y="3478826"/>
              <a:ext cx="2124032" cy="595064"/>
            </a:xfrm>
            <a:prstGeom prst="rect">
              <a:avLst/>
            </a:prstGeom>
          </p:spPr>
        </p:pic>
        <p:pic>
          <p:nvPicPr>
            <p:cNvPr id="57" name="Picture 2" descr="CyberPower UPS Systems, Battery Backup, PDUs, USB Surge Protectors">
              <a:extLst>
                <a:ext uri="{FF2B5EF4-FFF2-40B4-BE49-F238E27FC236}">
                  <a16:creationId xmlns:a16="http://schemas.microsoft.com/office/drawing/2014/main" id="{DE10DC88-401D-456D-96BD-B28470ADD7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983" y="2449437"/>
              <a:ext cx="2536396" cy="4655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0BCE39E8-E40E-40B4-9002-E7B0C8E6295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82" t="28107" r="2310" b="27878"/>
            <a:stretch/>
          </p:blipFill>
          <p:spPr bwMode="auto">
            <a:xfrm>
              <a:off x="8178207" y="5613248"/>
              <a:ext cx="2366668" cy="60529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Provider of Internet of Things Connectivity and Energy Solutions | IotaComm">
              <a:extLst>
                <a:ext uri="{FF2B5EF4-FFF2-40B4-BE49-F238E27FC236}">
                  <a16:creationId xmlns:a16="http://schemas.microsoft.com/office/drawing/2014/main" id="{A004885F-3C27-49B0-8F1D-FEF43A3B30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8060" y="4572003"/>
              <a:ext cx="2019491" cy="5418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oneywell customer service: phone number, hours &amp; reviews">
              <a:extLst>
                <a:ext uri="{FF2B5EF4-FFF2-40B4-BE49-F238E27FC236}">
                  <a16:creationId xmlns:a16="http://schemas.microsoft.com/office/drawing/2014/main" id="{28A26862-3C12-4B26-A675-7F4CA2D7E53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244" b="33627"/>
            <a:stretch/>
          </p:blipFill>
          <p:spPr bwMode="auto">
            <a:xfrm>
              <a:off x="2503224" y="4597678"/>
              <a:ext cx="2019491" cy="43313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EB7A7F79-EB97-4952-8739-F910C887B2C9}"/>
                </a:ext>
              </a:extLst>
            </p:cNvPr>
            <p:cNvPicPr>
              <a:picLocks noChangeAspect="1"/>
            </p:cNvPicPr>
            <p:nvPr/>
          </p:nvPicPr>
          <p:blipFill>
            <a:blip r:embed="rId16"/>
            <a:stretch>
              <a:fillRect/>
            </a:stretch>
          </p:blipFill>
          <p:spPr>
            <a:xfrm>
              <a:off x="11452495" y="5387841"/>
              <a:ext cx="1471684" cy="1056104"/>
            </a:xfrm>
            <a:prstGeom prst="rect">
              <a:avLst/>
            </a:prstGeom>
          </p:spPr>
        </p:pic>
        <p:pic>
          <p:nvPicPr>
            <p:cNvPr id="62" name="Picture 2" descr="Distech Controls — Performance Automation Solutions, Inc.">
              <a:extLst>
                <a:ext uri="{FF2B5EF4-FFF2-40B4-BE49-F238E27FC236}">
                  <a16:creationId xmlns:a16="http://schemas.microsoft.com/office/drawing/2014/main" id="{E7102BAA-F1F8-4AEB-B63E-6A635778B95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17336"/>
            <a:stretch/>
          </p:blipFill>
          <p:spPr bwMode="auto">
            <a:xfrm>
              <a:off x="2541775" y="3254563"/>
              <a:ext cx="1942387" cy="91542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Autonomous UV-C Disinfection | Biosafety Technology | R-Zero">
              <a:extLst>
                <a:ext uri="{FF2B5EF4-FFF2-40B4-BE49-F238E27FC236}">
                  <a16:creationId xmlns:a16="http://schemas.microsoft.com/office/drawing/2014/main" id="{3290530D-B92F-4197-B75C-11B06B328E7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963" t="42821" r="10963" b="42534"/>
            <a:stretch/>
          </p:blipFill>
          <p:spPr bwMode="auto">
            <a:xfrm>
              <a:off x="10975318" y="4734656"/>
              <a:ext cx="2068686" cy="3253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855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08201"/>
            <a:ext cx="10512425" cy="530541"/>
          </a:xfrm>
        </p:spPr>
        <p:txBody>
          <a:bodyPr>
            <a:normAutofit/>
          </a:bodyPr>
          <a:lstStyle/>
          <a:p>
            <a:pPr marL="0" indent="0" algn="ctr">
              <a:buNone/>
            </a:pPr>
            <a:r>
              <a:rPr lang="en-CA" dirty="0"/>
              <a:t>5.2  </a:t>
            </a:r>
            <a:r>
              <a:rPr lang="en-US" dirty="0"/>
              <a:t>Annual BACS Market Sizing North America</a:t>
            </a:r>
            <a:endParaRPr lang="en-CA" dirty="0"/>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7</a:t>
            </a:fld>
            <a:endParaRPr lang="en-US"/>
          </a:p>
        </p:txBody>
      </p:sp>
      <p:pic>
        <p:nvPicPr>
          <p:cNvPr id="7" name="Picture 6">
            <a:extLst>
              <a:ext uri="{FF2B5EF4-FFF2-40B4-BE49-F238E27FC236}">
                <a16:creationId xmlns:a16="http://schemas.microsoft.com/office/drawing/2014/main" id="{0EEB6480-4F51-4686-931F-BCC5EEA1E35D}"/>
              </a:ext>
            </a:extLst>
          </p:cNvPr>
          <p:cNvPicPr>
            <a:picLocks noChangeAspect="1"/>
          </p:cNvPicPr>
          <p:nvPr/>
        </p:nvPicPr>
        <p:blipFill>
          <a:blip r:embed="rId2"/>
          <a:stretch>
            <a:fillRect/>
          </a:stretch>
        </p:blipFill>
        <p:spPr>
          <a:xfrm>
            <a:off x="218255" y="2350284"/>
            <a:ext cx="5877745" cy="2638793"/>
          </a:xfrm>
          <a:prstGeom prst="rect">
            <a:avLst/>
          </a:prstGeom>
        </p:spPr>
      </p:pic>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5.  Research Update</a:t>
            </a:r>
            <a:br>
              <a:rPr lang="en-US" dirty="0"/>
            </a:br>
            <a:r>
              <a:rPr lang="en-US" dirty="0"/>
              <a:t>Greg Walker (CABA)</a:t>
            </a:r>
          </a:p>
        </p:txBody>
      </p:sp>
      <p:grpSp>
        <p:nvGrpSpPr>
          <p:cNvPr id="8" name="Group 7">
            <a:extLst>
              <a:ext uri="{FF2B5EF4-FFF2-40B4-BE49-F238E27FC236}">
                <a16:creationId xmlns:a16="http://schemas.microsoft.com/office/drawing/2014/main" id="{F438350F-1641-4B77-9B57-55FFED062487}"/>
              </a:ext>
            </a:extLst>
          </p:cNvPr>
          <p:cNvGrpSpPr/>
          <p:nvPr/>
        </p:nvGrpSpPr>
        <p:grpSpPr>
          <a:xfrm>
            <a:off x="6543091" y="2384326"/>
            <a:ext cx="5295830" cy="2638794"/>
            <a:chOff x="400296" y="521592"/>
            <a:chExt cx="6336799" cy="3049440"/>
          </a:xfrm>
        </p:grpSpPr>
        <p:pic>
          <p:nvPicPr>
            <p:cNvPr id="9" name="Picture 4" descr="Temperature Controller Ref. Honeywell R3h710rf0005">
              <a:extLst>
                <a:ext uri="{FF2B5EF4-FFF2-40B4-BE49-F238E27FC236}">
                  <a16:creationId xmlns:a16="http://schemas.microsoft.com/office/drawing/2014/main" id="{D11346AF-E78E-4AE3-AABF-8F7D496AA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59" b="32799"/>
            <a:stretch/>
          </p:blipFill>
          <p:spPr bwMode="auto">
            <a:xfrm>
              <a:off x="4654763" y="1734153"/>
              <a:ext cx="2082332" cy="468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chneider Electric Canada | Global Specialist in Energy Management and  Automation">
              <a:extLst>
                <a:ext uri="{FF2B5EF4-FFF2-40B4-BE49-F238E27FC236}">
                  <a16:creationId xmlns:a16="http://schemas.microsoft.com/office/drawing/2014/main" id="{37D7F50C-D750-4534-BF64-4CB246FDD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653" b="28422"/>
            <a:stretch/>
          </p:blipFill>
          <p:spPr bwMode="auto">
            <a:xfrm>
              <a:off x="2499310" y="2753360"/>
              <a:ext cx="1997967" cy="817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1F70CDE-6B12-4426-813B-F1A2ACA80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914" y="602552"/>
              <a:ext cx="1382762" cy="5546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ome | Automated Logic">
              <a:extLst>
                <a:ext uri="{FF2B5EF4-FFF2-40B4-BE49-F238E27FC236}">
                  <a16:creationId xmlns:a16="http://schemas.microsoft.com/office/drawing/2014/main" id="{9FD46619-36BC-49AD-9714-82831C594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22" y="625077"/>
              <a:ext cx="1560701" cy="509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limo - Belimo Americas #4 on Vimeo">
              <a:extLst>
                <a:ext uri="{FF2B5EF4-FFF2-40B4-BE49-F238E27FC236}">
                  <a16:creationId xmlns:a16="http://schemas.microsoft.com/office/drawing/2014/main" id="{0F513A17-C87E-442E-AE35-A789BD6CD0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667" y="521592"/>
              <a:ext cx="1546524" cy="6131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iemens-Logo | EIT RawMaterials">
              <a:extLst>
                <a:ext uri="{FF2B5EF4-FFF2-40B4-BE49-F238E27FC236}">
                  <a16:creationId xmlns:a16="http://schemas.microsoft.com/office/drawing/2014/main" id="{2504ED78-72DF-49A8-B1FA-D62238191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0722" y="2688042"/>
              <a:ext cx="1931752" cy="8176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38113EE-3FF0-4301-9314-CA43339B268C}"/>
                </a:ext>
              </a:extLst>
            </p:cNvPr>
            <p:cNvPicPr>
              <a:picLocks noChangeAspect="1"/>
            </p:cNvPicPr>
            <p:nvPr/>
          </p:nvPicPr>
          <p:blipFill>
            <a:blip r:embed="rId9"/>
            <a:stretch>
              <a:fillRect/>
            </a:stretch>
          </p:blipFill>
          <p:spPr>
            <a:xfrm>
              <a:off x="617381" y="1664597"/>
              <a:ext cx="1352381" cy="557143"/>
            </a:xfrm>
            <a:prstGeom prst="rect">
              <a:avLst/>
            </a:prstGeom>
          </p:spPr>
        </p:pic>
        <p:pic>
          <p:nvPicPr>
            <p:cNvPr id="18" name="Picture 2" descr="Distech Controls — Performance Automation Solutions, Inc.">
              <a:extLst>
                <a:ext uri="{FF2B5EF4-FFF2-40B4-BE49-F238E27FC236}">
                  <a16:creationId xmlns:a16="http://schemas.microsoft.com/office/drawing/2014/main" id="{2392E44B-9FDE-4A83-B275-AF2BD8FB132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5758"/>
            <a:stretch/>
          </p:blipFill>
          <p:spPr bwMode="auto">
            <a:xfrm>
              <a:off x="2715206" y="1627273"/>
              <a:ext cx="1566177" cy="7507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Johnson Controls Logo PNG Image for Free">
              <a:extLst>
                <a:ext uri="{FF2B5EF4-FFF2-40B4-BE49-F238E27FC236}">
                  <a16:creationId xmlns:a16="http://schemas.microsoft.com/office/drawing/2014/main" id="{432378B7-986C-4BEF-A731-897B468A47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296" y="2597331"/>
              <a:ext cx="1786549" cy="8176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155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8</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6. CABA Podcasts</a:t>
            </a:r>
            <a:br>
              <a:rPr lang="en-US" b="1" dirty="0"/>
            </a:br>
            <a:r>
              <a:rPr lang="en-US" sz="2800" dirty="0"/>
              <a:t>Marta Klopotowska (CABA)</a:t>
            </a:r>
          </a:p>
        </p:txBody>
      </p:sp>
      <p:pic>
        <p:nvPicPr>
          <p:cNvPr id="30" name="Picture 29">
            <a:extLst>
              <a:ext uri="{FF2B5EF4-FFF2-40B4-BE49-F238E27FC236}">
                <a16:creationId xmlns:a16="http://schemas.microsoft.com/office/drawing/2014/main" id="{286D3054-5B0F-42C2-928E-6049B226BABE}"/>
              </a:ext>
            </a:extLst>
          </p:cNvPr>
          <p:cNvPicPr>
            <a:picLocks noChangeAspect="1"/>
          </p:cNvPicPr>
          <p:nvPr/>
        </p:nvPicPr>
        <p:blipFill>
          <a:blip r:embed="rId2"/>
          <a:stretch>
            <a:fillRect/>
          </a:stretch>
        </p:blipFill>
        <p:spPr>
          <a:xfrm>
            <a:off x="1284286" y="1675203"/>
            <a:ext cx="2641448" cy="2641448"/>
          </a:xfrm>
          <a:prstGeom prst="rect">
            <a:avLst/>
          </a:prstGeom>
        </p:spPr>
      </p:pic>
      <p:pic>
        <p:nvPicPr>
          <p:cNvPr id="32" name="Picture 2" descr="Spotify logo dark mode Royalty Free Vector Image">
            <a:extLst>
              <a:ext uri="{FF2B5EF4-FFF2-40B4-BE49-F238E27FC236}">
                <a16:creationId xmlns:a16="http://schemas.microsoft.com/office/drawing/2014/main" id="{B22171F1-4ECB-4A70-9CD8-87A22F1E8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8524875" y="2586239"/>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pple Podcast logo – Medford Knife &amp; Tool USA">
            <a:extLst>
              <a:ext uri="{FF2B5EF4-FFF2-40B4-BE49-F238E27FC236}">
                <a16:creationId xmlns:a16="http://schemas.microsoft.com/office/drawing/2014/main" id="{7775C7B0-5794-4CDE-BBA0-514BAF696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4985467" y="2387782"/>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400DFB1-2DAF-4260-B8BB-A3DBD5B7BB6E}"/>
              </a:ext>
            </a:extLst>
          </p:cNvPr>
          <p:cNvSpPr txBox="1"/>
          <p:nvPr/>
        </p:nvSpPr>
        <p:spPr>
          <a:xfrm>
            <a:off x="4645052" y="1402838"/>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5B6834D-986A-40DB-BB44-CA58A4D1ED09}"/>
              </a:ext>
            </a:extLst>
          </p:cNvPr>
          <p:cNvSpPr txBox="1"/>
          <p:nvPr/>
        </p:nvSpPr>
        <p:spPr>
          <a:xfrm>
            <a:off x="4645052" y="3754880"/>
            <a:ext cx="6702246" cy="923330"/>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CABA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Marta Klopotowska (</a:t>
            </a:r>
            <a:r>
              <a:rPr lang="en-CA" b="0" i="0" dirty="0">
                <a:solidFill>
                  <a:schemeClr val="tx2"/>
                </a:solidFill>
                <a:effectLst/>
                <a:latin typeface="Arial" panose="020B0604020202020204" pitchFamily="34" charset="0"/>
                <a:cs typeface="Arial" panose="020B0604020202020204" pitchFamily="34" charset="0"/>
                <a:hlinkClick r:id="rId5"/>
              </a:rPr>
              <a:t>Klopotowska@caba.org</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D0A81D-BB54-457A-8AD9-76363F50697A}"/>
              </a:ext>
            </a:extLst>
          </p:cNvPr>
          <p:cNvSpPr txBox="1"/>
          <p:nvPr/>
        </p:nvSpPr>
        <p:spPr>
          <a:xfrm>
            <a:off x="1494554" y="5116608"/>
            <a:ext cx="9461500" cy="677108"/>
          </a:xfrm>
          <a:prstGeom prst="rect">
            <a:avLst/>
          </a:prstGeom>
          <a:noFill/>
        </p:spPr>
        <p:txBody>
          <a:bodyPr wrap="square">
            <a:spAutoFit/>
          </a:bodyPr>
          <a:lstStyle/>
          <a:p>
            <a:pPr algn="ctr"/>
            <a:r>
              <a:rPr lang="en-CA" sz="1900" dirty="0">
                <a:solidFill>
                  <a:srgbClr val="FF0000"/>
                </a:solidFill>
                <a:latin typeface="Arial" panose="020B0604020202020204" pitchFamily="34" charset="0"/>
                <a:cs typeface="Arial" panose="020B0604020202020204" pitchFamily="34" charset="0"/>
              </a:rPr>
              <a:t>July 2022 Intelligent Buildings Recording: </a:t>
            </a:r>
          </a:p>
          <a:p>
            <a:pPr algn="ctr"/>
            <a:r>
              <a:rPr lang="en-CA" sz="1900" dirty="0">
                <a:solidFill>
                  <a:srgbClr val="FF0000"/>
                </a:solidFill>
                <a:latin typeface="Arial" panose="020B0604020202020204" pitchFamily="34" charset="0"/>
                <a:cs typeface="Arial" panose="020B0604020202020204" pitchFamily="34" charset="0"/>
              </a:rPr>
              <a:t>“Understanding the Language Around Today’s Intelligent Buildings”</a:t>
            </a:r>
          </a:p>
        </p:txBody>
      </p:sp>
    </p:spTree>
    <p:extLst>
      <p:ext uri="{BB962C8B-B14F-4D97-AF65-F5344CB8AC3E}">
        <p14:creationId xmlns:p14="http://schemas.microsoft.com/office/powerpoint/2010/main" val="298977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1CEB081-CD23-4709-BA68-D3043B6010C2}"/>
              </a:ext>
            </a:extLst>
          </p:cNvPr>
          <p:cNvSpPr>
            <a:spLocks noGrp="1"/>
          </p:cNvSpPr>
          <p:nvPr>
            <p:ph type="body" sz="quarter" idx="12"/>
          </p:nvPr>
        </p:nvSpPr>
        <p:spPr>
          <a:xfrm>
            <a:off x="5276850" y="2873960"/>
            <a:ext cx="5949950" cy="1357730"/>
          </a:xfrm>
        </p:spPr>
        <p:txBody>
          <a:bodyPr>
            <a:normAutofit/>
          </a:bodyPr>
          <a:lstStyle/>
          <a:p>
            <a:pPr marL="0" indent="0" algn="ctr">
              <a:buNone/>
            </a:pPr>
            <a:r>
              <a:rPr lang="en-CA" dirty="0"/>
              <a:t>Protecting buildings from cyberattacks – six important steps to take today</a:t>
            </a:r>
          </a:p>
        </p:txBody>
      </p:sp>
      <p:sp>
        <p:nvSpPr>
          <p:cNvPr id="15" name="Slide Number Placeholder 1">
            <a:extLst>
              <a:ext uri="{FF2B5EF4-FFF2-40B4-BE49-F238E27FC236}">
                <a16:creationId xmlns:a16="http://schemas.microsoft.com/office/drawing/2014/main" id="{B212BD0D-B987-4648-9162-07B9DD67B99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9</a:t>
            </a:fld>
            <a:endParaRPr lang="en-US"/>
          </a:p>
        </p:txBody>
      </p:sp>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7.  Keynote</a:t>
            </a:r>
            <a:br>
              <a:rPr lang="en-US" dirty="0"/>
            </a:br>
            <a:r>
              <a:rPr lang="en-US" dirty="0"/>
              <a:t>Harsha Chandrashekar (Honeywell International, Inc.)</a:t>
            </a:r>
          </a:p>
        </p:txBody>
      </p:sp>
      <p:pic>
        <p:nvPicPr>
          <p:cNvPr id="4" name="Picture 3" descr="Graphical user interface, application, Teams&#10;&#10;Description automatically generated">
            <a:extLst>
              <a:ext uri="{FF2B5EF4-FFF2-40B4-BE49-F238E27FC236}">
                <a16:creationId xmlns:a16="http://schemas.microsoft.com/office/drawing/2014/main" id="{958E86EE-DAFF-4DB5-B3F8-7F51496FECAC}"/>
              </a:ext>
            </a:extLst>
          </p:cNvPr>
          <p:cNvPicPr>
            <a:picLocks noChangeAspect="1"/>
          </p:cNvPicPr>
          <p:nvPr/>
        </p:nvPicPr>
        <p:blipFill>
          <a:blip r:embed="rId2"/>
          <a:stretch>
            <a:fillRect/>
          </a:stretch>
        </p:blipFill>
        <p:spPr>
          <a:xfrm>
            <a:off x="1819275" y="1866900"/>
            <a:ext cx="2571750" cy="3371850"/>
          </a:xfrm>
          <a:prstGeom prst="rect">
            <a:avLst/>
          </a:prstGeom>
        </p:spPr>
      </p:pic>
    </p:spTree>
    <p:extLst>
      <p:ext uri="{BB962C8B-B14F-4D97-AF65-F5344CB8AC3E}">
        <p14:creationId xmlns:p14="http://schemas.microsoft.com/office/powerpoint/2010/main" val="2693195115"/>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5E6DC5-C4BB-4E24-8BD2-D1483242CDF4}">
  <ds:schemaRefs>
    <ds:schemaRef ds:uri="http://schemas.microsoft.com/sharepoint/v3/contenttype/forms"/>
  </ds:schemaRefs>
</ds:datastoreItem>
</file>

<file path=customXml/itemProps2.xml><?xml version="1.0" encoding="utf-8"?>
<ds:datastoreItem xmlns:ds="http://schemas.openxmlformats.org/officeDocument/2006/customXml" ds:itemID="{4BF7D3CD-6491-42BB-AFF7-985BE358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5626</TotalTime>
  <Words>1693</Words>
  <Application>Microsoft Office PowerPoint</Application>
  <PresentationFormat>Widescreen</PresentationFormat>
  <Paragraphs>256</Paragraphs>
  <Slides>31</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Corbel</vt:lpstr>
      <vt:lpstr>Helvetica</vt:lpstr>
      <vt:lpstr>Montserrat</vt:lpstr>
      <vt:lpstr>Montserrat Light</vt:lpstr>
      <vt:lpstr>CABA Presentation 1</vt:lpstr>
      <vt:lpstr>Office Theme</vt:lpstr>
      <vt:lpstr>Intelligent Buildings Council (IBC) Webinar Meeting will commence 12:05pm ET  Thursday, November 10, 2022, 12 NOON – 1:30 PM (ET) </vt:lpstr>
      <vt:lpstr>1.  Agenda Greg Walker (CABA) </vt:lpstr>
      <vt:lpstr>2.  Call to Order, Welcome, Introductions, About the IBC Bob Allan (NAVCO, Inc.) </vt:lpstr>
      <vt:lpstr>3. Appointment of New IBC Vice-Chair Bob Allan (NAVCO, Inc) </vt:lpstr>
      <vt:lpstr>4.  Administrative  Bob Allan (NAVCO, Inc.)</vt:lpstr>
      <vt:lpstr>5.  Research Update Chris Larry (Exp US Services Inc.)</vt:lpstr>
      <vt:lpstr>5.  Research Update Greg Walker (CABA)</vt:lpstr>
      <vt:lpstr>6. CABA Podcasts Marta Klopotowska (CABA)</vt:lpstr>
      <vt:lpstr>PowerPoint Presentation</vt:lpstr>
      <vt:lpstr>Protecting Buildings from Cyber Attacks</vt:lpstr>
      <vt:lpstr>What is a Cyber Attack?</vt:lpstr>
      <vt:lpstr>PowerPoint Presentation</vt:lpstr>
      <vt:lpstr>PowerPoint Presentation</vt:lpstr>
      <vt:lpstr>OT Networks</vt:lpstr>
      <vt:lpstr>Connected Buildings Today…</vt:lpstr>
      <vt:lpstr>Building/OT Network Challenges</vt:lpstr>
      <vt:lpstr>Cyber Attacks on a Building/OT Network</vt:lpstr>
      <vt:lpstr>Typical Recommendations are IT-centric</vt:lpstr>
      <vt:lpstr>Monitoring vs. Protecting</vt:lpstr>
      <vt:lpstr>PowerPoint Presentation</vt:lpstr>
      <vt:lpstr>PowerPoint Presentation</vt:lpstr>
      <vt:lpstr>PowerPoint Presentation</vt:lpstr>
      <vt:lpstr>PowerPoint Presentation</vt:lpstr>
      <vt:lpstr>PowerPoint Presentation</vt:lpstr>
      <vt:lpstr>8.  White Paper Sub-Committee Update  Ken Wacks (Ken Wacks Associates)</vt:lpstr>
      <vt:lpstr>8.  White Paper Sub-Committee Update  Ken Wacks (Ken Wacks Associates)</vt:lpstr>
      <vt:lpstr>8.  White Paper Sub-Committee Update  Ken Wacks (Ken Wacks Associates)</vt:lpstr>
      <vt:lpstr>9.  New Business Bob Allan (NAVCO, Inc.)</vt:lpstr>
      <vt:lpstr>10.  Announcements Robert Lane (Robert H. Lane and Associates Inc.)</vt:lpstr>
      <vt:lpstr>10.  Announcements Robert Lane (Robert H. Lane and Associates Inc.)</vt:lpstr>
      <vt:lpstr>11.  Adjournment Bob Allan (NAVCO,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cp:lastModifiedBy>
  <cp:revision>70</cp:revision>
  <dcterms:created xsi:type="dcterms:W3CDTF">2018-08-09T13:04:51Z</dcterms:created>
  <dcterms:modified xsi:type="dcterms:W3CDTF">2022-11-10T18:47:04Z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