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4"/>
    <p:sldMasterId id="2147483890" r:id="rId5"/>
    <p:sldMasterId id="2147483807" r:id="rId6"/>
    <p:sldMasterId id="2147483754" r:id="rId7"/>
  </p:sldMasterIdLst>
  <p:notesMasterIdLst>
    <p:notesMasterId r:id="rId33"/>
  </p:notesMasterIdLst>
  <p:sldIdLst>
    <p:sldId id="256" r:id="rId8"/>
    <p:sldId id="257" r:id="rId9"/>
    <p:sldId id="942" r:id="rId10"/>
    <p:sldId id="258" r:id="rId11"/>
    <p:sldId id="759" r:id="rId12"/>
    <p:sldId id="939" r:id="rId13"/>
    <p:sldId id="940" r:id="rId14"/>
    <p:sldId id="461" r:id="rId15"/>
    <p:sldId id="944" r:id="rId16"/>
    <p:sldId id="945" r:id="rId17"/>
    <p:sldId id="946" r:id="rId18"/>
    <p:sldId id="947" r:id="rId19"/>
    <p:sldId id="948" r:id="rId20"/>
    <p:sldId id="949" r:id="rId21"/>
    <p:sldId id="950" r:id="rId22"/>
    <p:sldId id="951" r:id="rId23"/>
    <p:sldId id="952" r:id="rId24"/>
    <p:sldId id="953" r:id="rId25"/>
    <p:sldId id="954" r:id="rId26"/>
    <p:sldId id="937" r:id="rId27"/>
    <p:sldId id="443" r:id="rId28"/>
    <p:sldId id="753" r:id="rId29"/>
    <p:sldId id="901" r:id="rId30"/>
    <p:sldId id="943" r:id="rId31"/>
    <p:sldId id="75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BFC1E3B-A8B1-4E23-8D5D-FE14C9AA1805}">
          <p14:sldIdLst>
            <p14:sldId id="256"/>
            <p14:sldId id="257"/>
            <p14:sldId id="942"/>
            <p14:sldId id="258"/>
            <p14:sldId id="759"/>
            <p14:sldId id="939"/>
            <p14:sldId id="940"/>
            <p14:sldId id="461"/>
            <p14:sldId id="944"/>
            <p14:sldId id="945"/>
            <p14:sldId id="946"/>
            <p14:sldId id="947"/>
            <p14:sldId id="948"/>
            <p14:sldId id="949"/>
            <p14:sldId id="950"/>
            <p14:sldId id="951"/>
            <p14:sldId id="952"/>
            <p14:sldId id="953"/>
            <p14:sldId id="954"/>
            <p14:sldId id="937"/>
            <p14:sldId id="443"/>
            <p14:sldId id="753"/>
            <p14:sldId id="901"/>
            <p14:sldId id="943"/>
            <p14:sldId id="75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83E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61FE57-A02B-4D1D-8A45-F86177187684}" v="201" dt="2022-11-28T18:17:19.5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731"/>
  </p:normalViewPr>
  <p:slideViewPr>
    <p:cSldViewPr snapToGrid="0" snapToObjects="1">
      <p:cViewPr>
        <p:scale>
          <a:sx n="75" d="100"/>
          <a:sy n="75" d="100"/>
        </p:scale>
        <p:origin x="1194" y="91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5/10/relationships/revisionInfo" Target="revisionInfo.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 Walker" userId="590d7d16-d4e2-4ce6-a1d7-ae9cc51fa2bb" providerId="ADAL" clId="{20556DAF-1CB3-4C62-A041-CBC6DC7F11A3}"/>
    <pc:docChg chg="modSld">
      <pc:chgData name="Greg Walker" userId="590d7d16-d4e2-4ce6-a1d7-ae9cc51fa2bb" providerId="ADAL" clId="{20556DAF-1CB3-4C62-A041-CBC6DC7F11A3}" dt="2021-09-30T13:01:26.960" v="54" actId="6549"/>
      <pc:docMkLst>
        <pc:docMk/>
      </pc:docMkLst>
      <pc:sldChg chg="modSp mod">
        <pc:chgData name="Greg Walker" userId="590d7d16-d4e2-4ce6-a1d7-ae9cc51fa2bb" providerId="ADAL" clId="{20556DAF-1CB3-4C62-A041-CBC6DC7F11A3}" dt="2021-09-30T13:01:26.960" v="54" actId="6549"/>
        <pc:sldMkLst>
          <pc:docMk/>
          <pc:sldMk cId="3888553813" sldId="879"/>
        </pc:sldMkLst>
        <pc:spChg chg="mod">
          <ac:chgData name="Greg Walker" userId="590d7d16-d4e2-4ce6-a1d7-ae9cc51fa2bb" providerId="ADAL" clId="{20556DAF-1CB3-4C62-A041-CBC6DC7F11A3}" dt="2021-09-30T13:01:26.960" v="54" actId="6549"/>
          <ac:spMkLst>
            <pc:docMk/>
            <pc:sldMk cId="3888553813" sldId="879"/>
            <ac:spMk id="2" creationId="{91383D11-DEC4-4BFF-88BB-8FB2206CEB37}"/>
          </ac:spMkLst>
        </pc:spChg>
      </pc:sldChg>
    </pc:docChg>
  </pc:docChgLst>
  <pc:docChgLst>
    <pc:chgData name="Marta" userId="eac6eb22-5f14-46b4-a4ea-a86e6e8c4acc" providerId="ADAL" clId="{3C61FE57-A02B-4D1D-8A45-F86177187684}"/>
    <pc:docChg chg="undo custSel addSld delSld modSld sldOrd addMainMaster delMainMaster modSection">
      <pc:chgData name="Marta" userId="eac6eb22-5f14-46b4-a4ea-a86e6e8c4acc" providerId="ADAL" clId="{3C61FE57-A02B-4D1D-8A45-F86177187684}" dt="2022-11-28T18:16:59.717" v="1355" actId="14100"/>
      <pc:docMkLst>
        <pc:docMk/>
      </pc:docMkLst>
      <pc:sldChg chg="modSp mod">
        <pc:chgData name="Marta" userId="eac6eb22-5f14-46b4-a4ea-a86e6e8c4acc" providerId="ADAL" clId="{3C61FE57-A02B-4D1D-8A45-F86177187684}" dt="2022-11-17T16:51:48.485" v="1089" actId="6549"/>
        <pc:sldMkLst>
          <pc:docMk/>
          <pc:sldMk cId="573922979" sldId="256"/>
        </pc:sldMkLst>
        <pc:spChg chg="mod">
          <ac:chgData name="Marta" userId="eac6eb22-5f14-46b4-a4ea-a86e6e8c4acc" providerId="ADAL" clId="{3C61FE57-A02B-4D1D-8A45-F86177187684}" dt="2022-11-17T16:51:48.485" v="1089" actId="6549"/>
          <ac:spMkLst>
            <pc:docMk/>
            <pc:sldMk cId="573922979" sldId="256"/>
            <ac:spMk id="3" creationId="{00000000-0000-0000-0000-000000000000}"/>
          </ac:spMkLst>
        </pc:spChg>
        <pc:spChg chg="mod">
          <ac:chgData name="Marta" userId="eac6eb22-5f14-46b4-a4ea-a86e6e8c4acc" providerId="ADAL" clId="{3C61FE57-A02B-4D1D-8A45-F86177187684}" dt="2022-10-25T15:20:31.163" v="495" actId="20577"/>
          <ac:spMkLst>
            <pc:docMk/>
            <pc:sldMk cId="573922979" sldId="256"/>
            <ac:spMk id="4" creationId="{00000000-0000-0000-0000-000000000000}"/>
          </ac:spMkLst>
        </pc:spChg>
      </pc:sldChg>
      <pc:sldChg chg="modSp mod">
        <pc:chgData name="Marta" userId="eac6eb22-5f14-46b4-a4ea-a86e6e8c4acc" providerId="ADAL" clId="{3C61FE57-A02B-4D1D-8A45-F86177187684}" dt="2022-10-25T16:54:00.437" v="1075"/>
        <pc:sldMkLst>
          <pc:docMk/>
          <pc:sldMk cId="2325718728" sldId="257"/>
        </pc:sldMkLst>
        <pc:spChg chg="mod">
          <ac:chgData name="Marta" userId="eac6eb22-5f14-46b4-a4ea-a86e6e8c4acc" providerId="ADAL" clId="{3C61FE57-A02B-4D1D-8A45-F86177187684}" dt="2022-10-25T16:54:00.437" v="1075"/>
          <ac:spMkLst>
            <pc:docMk/>
            <pc:sldMk cId="2325718728" sldId="257"/>
            <ac:spMk id="5" creationId="{00000000-0000-0000-0000-000000000000}"/>
          </ac:spMkLst>
        </pc:spChg>
        <pc:picChg chg="mod">
          <ac:chgData name="Marta" userId="eac6eb22-5f14-46b4-a4ea-a86e6e8c4acc" providerId="ADAL" clId="{3C61FE57-A02B-4D1D-8A45-F86177187684}" dt="2022-10-25T15:47:06.153" v="981" actId="1076"/>
          <ac:picMkLst>
            <pc:docMk/>
            <pc:sldMk cId="2325718728" sldId="257"/>
            <ac:picMk id="3" creationId="{B7C8E147-0753-4CE0-AFEF-9DC7AB03098B}"/>
          </ac:picMkLst>
        </pc:picChg>
      </pc:sldChg>
      <pc:sldChg chg="addSp delSp modSp mod">
        <pc:chgData name="Marta" userId="eac6eb22-5f14-46b4-a4ea-a86e6e8c4acc" providerId="ADAL" clId="{3C61FE57-A02B-4D1D-8A45-F86177187684}" dt="2022-10-25T16:58:32.022" v="1080" actId="164"/>
        <pc:sldMkLst>
          <pc:docMk/>
          <pc:sldMk cId="3528939462" sldId="258"/>
        </pc:sldMkLst>
        <pc:spChg chg="add mod">
          <ac:chgData name="Marta" userId="eac6eb22-5f14-46b4-a4ea-a86e6e8c4acc" providerId="ADAL" clId="{3C61FE57-A02B-4D1D-8A45-F86177187684}" dt="2022-10-25T16:58:32.022" v="1080" actId="164"/>
          <ac:spMkLst>
            <pc:docMk/>
            <pc:sldMk cId="3528939462" sldId="258"/>
            <ac:spMk id="3" creationId="{EE65FA61-F967-42F3-A89E-0B7E77091DE4}"/>
          </ac:spMkLst>
        </pc:spChg>
        <pc:spChg chg="mod">
          <ac:chgData name="Marta" userId="eac6eb22-5f14-46b4-a4ea-a86e6e8c4acc" providerId="ADAL" clId="{3C61FE57-A02B-4D1D-8A45-F86177187684}" dt="2022-10-25T15:45:10.876" v="956" actId="20577"/>
          <ac:spMkLst>
            <pc:docMk/>
            <pc:sldMk cId="3528939462" sldId="258"/>
            <ac:spMk id="4" creationId="{00000000-0000-0000-0000-000000000000}"/>
          </ac:spMkLst>
        </pc:spChg>
        <pc:spChg chg="mod">
          <ac:chgData name="Marta" userId="eac6eb22-5f14-46b4-a4ea-a86e6e8c4acc" providerId="ADAL" clId="{3C61FE57-A02B-4D1D-8A45-F86177187684}" dt="2022-10-20T12:49:10.498" v="3" actId="1076"/>
          <ac:spMkLst>
            <pc:docMk/>
            <pc:sldMk cId="3528939462" sldId="258"/>
            <ac:spMk id="5" creationId="{00000000-0000-0000-0000-000000000000}"/>
          </ac:spMkLst>
        </pc:spChg>
        <pc:spChg chg="mod topLvl">
          <ac:chgData name="Marta" userId="eac6eb22-5f14-46b4-a4ea-a86e6e8c4acc" providerId="ADAL" clId="{3C61FE57-A02B-4D1D-8A45-F86177187684}" dt="2022-10-25T16:58:32.022" v="1080" actId="164"/>
          <ac:spMkLst>
            <pc:docMk/>
            <pc:sldMk cId="3528939462" sldId="258"/>
            <ac:spMk id="19" creationId="{7A3DD77C-F4D1-4545-9802-4D2A6BDBF7AD}"/>
          </ac:spMkLst>
        </pc:spChg>
        <pc:grpChg chg="del">
          <ac:chgData name="Marta" userId="eac6eb22-5f14-46b4-a4ea-a86e6e8c4acc" providerId="ADAL" clId="{3C61FE57-A02B-4D1D-8A45-F86177187684}" dt="2022-10-20T12:48:58.810" v="0" actId="165"/>
          <ac:grpSpMkLst>
            <pc:docMk/>
            <pc:sldMk cId="3528939462" sldId="258"/>
            <ac:grpSpMk id="2" creationId="{15AD1636-3C84-4B7D-BAD1-04701E4888C3}"/>
          </ac:grpSpMkLst>
        </pc:grpChg>
        <pc:grpChg chg="add mod">
          <ac:chgData name="Marta" userId="eac6eb22-5f14-46b4-a4ea-a86e6e8c4acc" providerId="ADAL" clId="{3C61FE57-A02B-4D1D-8A45-F86177187684}" dt="2022-10-25T16:58:32.022" v="1080" actId="164"/>
          <ac:grpSpMkLst>
            <pc:docMk/>
            <pc:sldMk cId="3528939462" sldId="258"/>
            <ac:grpSpMk id="2" creationId="{7B7451F3-33C0-4577-BBD4-75275FFD0139}"/>
          </ac:grpSpMkLst>
        </pc:grpChg>
        <pc:picChg chg="add del mod">
          <ac:chgData name="Marta" userId="eac6eb22-5f14-46b4-a4ea-a86e6e8c4acc" providerId="ADAL" clId="{3C61FE57-A02B-4D1D-8A45-F86177187684}" dt="2022-10-20T12:53:15.065" v="145" actId="478"/>
          <ac:picMkLst>
            <pc:docMk/>
            <pc:sldMk cId="3528939462" sldId="258"/>
            <ac:picMk id="6" creationId="{196F27A8-2211-49BE-9992-03588FB17CDC}"/>
          </ac:picMkLst>
        </pc:picChg>
        <pc:picChg chg="add mod">
          <ac:chgData name="Marta" userId="eac6eb22-5f14-46b4-a4ea-a86e6e8c4acc" providerId="ADAL" clId="{3C61FE57-A02B-4D1D-8A45-F86177187684}" dt="2022-10-25T16:58:32.022" v="1080" actId="164"/>
          <ac:picMkLst>
            <pc:docMk/>
            <pc:sldMk cId="3528939462" sldId="258"/>
            <ac:picMk id="7" creationId="{286A5F57-8EBE-4ABB-9A26-EB426B491561}"/>
          </ac:picMkLst>
        </pc:picChg>
        <pc:picChg chg="mod topLvl">
          <ac:chgData name="Marta" userId="eac6eb22-5f14-46b4-a4ea-a86e6e8c4acc" providerId="ADAL" clId="{3C61FE57-A02B-4D1D-8A45-F86177187684}" dt="2022-10-25T16:58:32.022" v="1080" actId="164"/>
          <ac:picMkLst>
            <pc:docMk/>
            <pc:sldMk cId="3528939462" sldId="258"/>
            <ac:picMk id="31" creationId="{0594B47B-8C54-445C-9E42-7850FCDAF133}"/>
          </ac:picMkLst>
        </pc:picChg>
        <pc:picChg chg="mod topLvl">
          <ac:chgData name="Marta" userId="eac6eb22-5f14-46b4-a4ea-a86e6e8c4acc" providerId="ADAL" clId="{3C61FE57-A02B-4D1D-8A45-F86177187684}" dt="2022-10-25T16:58:32.022" v="1080" actId="164"/>
          <ac:picMkLst>
            <pc:docMk/>
            <pc:sldMk cId="3528939462" sldId="258"/>
            <ac:picMk id="35" creationId="{81F8D405-DC8B-4918-95E3-7B172FAD1A3C}"/>
          </ac:picMkLst>
        </pc:picChg>
        <pc:picChg chg="add mod">
          <ac:chgData name="Marta" userId="eac6eb22-5f14-46b4-a4ea-a86e6e8c4acc" providerId="ADAL" clId="{3C61FE57-A02B-4D1D-8A45-F86177187684}" dt="2022-10-25T16:58:32.022" v="1080" actId="164"/>
          <ac:picMkLst>
            <pc:docMk/>
            <pc:sldMk cId="3528939462" sldId="258"/>
            <ac:picMk id="1026" creationId="{3BBB4D25-9F5E-4ED7-953E-ECB6F64C1D36}"/>
          </ac:picMkLst>
        </pc:picChg>
        <pc:picChg chg="add del mod">
          <ac:chgData name="Marta" userId="eac6eb22-5f14-46b4-a4ea-a86e6e8c4acc" providerId="ADAL" clId="{3C61FE57-A02B-4D1D-8A45-F86177187684}" dt="2022-10-20T12:54:10.664" v="155" actId="478"/>
          <ac:picMkLst>
            <pc:docMk/>
            <pc:sldMk cId="3528939462" sldId="258"/>
            <ac:picMk id="1028" creationId="{D2BD830E-050E-4707-A64E-69226483DF56}"/>
          </ac:picMkLst>
        </pc:picChg>
        <pc:picChg chg="add mod">
          <ac:chgData name="Marta" userId="eac6eb22-5f14-46b4-a4ea-a86e6e8c4acc" providerId="ADAL" clId="{3C61FE57-A02B-4D1D-8A45-F86177187684}" dt="2022-10-25T16:58:32.022" v="1080" actId="164"/>
          <ac:picMkLst>
            <pc:docMk/>
            <pc:sldMk cId="3528939462" sldId="258"/>
            <ac:picMk id="1030" creationId="{BC1CDA0F-89FC-4404-BC0A-2508774D138C}"/>
          </ac:picMkLst>
        </pc:picChg>
      </pc:sldChg>
      <pc:sldChg chg="del">
        <pc:chgData name="Marta" userId="eac6eb22-5f14-46b4-a4ea-a86e6e8c4acc" providerId="ADAL" clId="{3C61FE57-A02B-4D1D-8A45-F86177187684}" dt="2022-10-25T15:09:06.932" v="260" actId="47"/>
        <pc:sldMkLst>
          <pc:docMk/>
          <pc:sldMk cId="3740286033" sldId="277"/>
        </pc:sldMkLst>
      </pc:sldChg>
      <pc:sldChg chg="del">
        <pc:chgData name="Marta" userId="eac6eb22-5f14-46b4-a4ea-a86e6e8c4acc" providerId="ADAL" clId="{3C61FE57-A02B-4D1D-8A45-F86177187684}" dt="2022-10-25T15:09:05.642" v="258" actId="47"/>
        <pc:sldMkLst>
          <pc:docMk/>
          <pc:sldMk cId="560021826" sldId="317"/>
        </pc:sldMkLst>
      </pc:sldChg>
      <pc:sldChg chg="del">
        <pc:chgData name="Marta" userId="eac6eb22-5f14-46b4-a4ea-a86e6e8c4acc" providerId="ADAL" clId="{3C61FE57-A02B-4D1D-8A45-F86177187684}" dt="2022-10-25T15:09:01.373" v="253" actId="47"/>
        <pc:sldMkLst>
          <pc:docMk/>
          <pc:sldMk cId="2158886557" sldId="384"/>
        </pc:sldMkLst>
      </pc:sldChg>
      <pc:sldChg chg="del">
        <pc:chgData name="Marta" userId="eac6eb22-5f14-46b4-a4ea-a86e6e8c4acc" providerId="ADAL" clId="{3C61FE57-A02B-4D1D-8A45-F86177187684}" dt="2022-10-25T15:09:19.189" v="279" actId="47"/>
        <pc:sldMkLst>
          <pc:docMk/>
          <pc:sldMk cId="3247798845" sldId="391"/>
        </pc:sldMkLst>
      </pc:sldChg>
      <pc:sldChg chg="del">
        <pc:chgData name="Marta" userId="eac6eb22-5f14-46b4-a4ea-a86e6e8c4acc" providerId="ADAL" clId="{3C61FE57-A02B-4D1D-8A45-F86177187684}" dt="2022-10-25T15:09:01.851" v="254" actId="47"/>
        <pc:sldMkLst>
          <pc:docMk/>
          <pc:sldMk cId="90443993" sldId="392"/>
        </pc:sldMkLst>
      </pc:sldChg>
      <pc:sldChg chg="del">
        <pc:chgData name="Marta" userId="eac6eb22-5f14-46b4-a4ea-a86e6e8c4acc" providerId="ADAL" clId="{3C61FE57-A02B-4D1D-8A45-F86177187684}" dt="2022-10-25T15:09:04.081" v="256" actId="47"/>
        <pc:sldMkLst>
          <pc:docMk/>
          <pc:sldMk cId="4181620258" sldId="393"/>
        </pc:sldMkLst>
      </pc:sldChg>
      <pc:sldChg chg="del">
        <pc:chgData name="Marta" userId="eac6eb22-5f14-46b4-a4ea-a86e6e8c4acc" providerId="ADAL" clId="{3C61FE57-A02B-4D1D-8A45-F86177187684}" dt="2022-10-25T15:09:03.520" v="255" actId="47"/>
        <pc:sldMkLst>
          <pc:docMk/>
          <pc:sldMk cId="4262670783" sldId="394"/>
        </pc:sldMkLst>
      </pc:sldChg>
      <pc:sldChg chg="del">
        <pc:chgData name="Marta" userId="eac6eb22-5f14-46b4-a4ea-a86e6e8c4acc" providerId="ADAL" clId="{3C61FE57-A02B-4D1D-8A45-F86177187684}" dt="2022-10-25T15:09:05.276" v="257" actId="47"/>
        <pc:sldMkLst>
          <pc:docMk/>
          <pc:sldMk cId="2023272645" sldId="395"/>
        </pc:sldMkLst>
      </pc:sldChg>
      <pc:sldChg chg="del">
        <pc:chgData name="Marta" userId="eac6eb22-5f14-46b4-a4ea-a86e6e8c4acc" providerId="ADAL" clId="{3C61FE57-A02B-4D1D-8A45-F86177187684}" dt="2022-10-25T15:09:09.384" v="263" actId="47"/>
        <pc:sldMkLst>
          <pc:docMk/>
          <pc:sldMk cId="1939490113" sldId="396"/>
        </pc:sldMkLst>
      </pc:sldChg>
      <pc:sldChg chg="del">
        <pc:chgData name="Marta" userId="eac6eb22-5f14-46b4-a4ea-a86e6e8c4acc" providerId="ADAL" clId="{3C61FE57-A02B-4D1D-8A45-F86177187684}" dt="2022-10-25T15:09:06.744" v="259" actId="47"/>
        <pc:sldMkLst>
          <pc:docMk/>
          <pc:sldMk cId="1098649409" sldId="397"/>
        </pc:sldMkLst>
      </pc:sldChg>
      <pc:sldChg chg="del">
        <pc:chgData name="Marta" userId="eac6eb22-5f14-46b4-a4ea-a86e6e8c4acc" providerId="ADAL" clId="{3C61FE57-A02B-4D1D-8A45-F86177187684}" dt="2022-10-25T15:09:08.078" v="262" actId="47"/>
        <pc:sldMkLst>
          <pc:docMk/>
          <pc:sldMk cId="2038971844" sldId="399"/>
        </pc:sldMkLst>
      </pc:sldChg>
      <pc:sldChg chg="del">
        <pc:chgData name="Marta" userId="eac6eb22-5f14-46b4-a4ea-a86e6e8c4acc" providerId="ADAL" clId="{3C61FE57-A02B-4D1D-8A45-F86177187684}" dt="2022-10-25T15:09:10.078" v="264" actId="47"/>
        <pc:sldMkLst>
          <pc:docMk/>
          <pc:sldMk cId="3849338369" sldId="400"/>
        </pc:sldMkLst>
      </pc:sldChg>
      <pc:sldChg chg="del">
        <pc:chgData name="Marta" userId="eac6eb22-5f14-46b4-a4ea-a86e6e8c4acc" providerId="ADAL" clId="{3C61FE57-A02B-4D1D-8A45-F86177187684}" dt="2022-10-25T15:09:11.115" v="265" actId="47"/>
        <pc:sldMkLst>
          <pc:docMk/>
          <pc:sldMk cId="695162734" sldId="402"/>
        </pc:sldMkLst>
      </pc:sldChg>
      <pc:sldChg chg="del">
        <pc:chgData name="Marta" userId="eac6eb22-5f14-46b4-a4ea-a86e6e8c4acc" providerId="ADAL" clId="{3C61FE57-A02B-4D1D-8A45-F86177187684}" dt="2022-10-25T15:09:11.482" v="266" actId="47"/>
        <pc:sldMkLst>
          <pc:docMk/>
          <pc:sldMk cId="1855386000" sldId="403"/>
        </pc:sldMkLst>
      </pc:sldChg>
      <pc:sldChg chg="del">
        <pc:chgData name="Marta" userId="eac6eb22-5f14-46b4-a4ea-a86e6e8c4acc" providerId="ADAL" clId="{3C61FE57-A02B-4D1D-8A45-F86177187684}" dt="2022-10-25T15:09:12.417" v="267" actId="47"/>
        <pc:sldMkLst>
          <pc:docMk/>
          <pc:sldMk cId="3760891298" sldId="404"/>
        </pc:sldMkLst>
      </pc:sldChg>
      <pc:sldChg chg="del">
        <pc:chgData name="Marta" userId="eac6eb22-5f14-46b4-a4ea-a86e6e8c4acc" providerId="ADAL" clId="{3C61FE57-A02B-4D1D-8A45-F86177187684}" dt="2022-10-25T15:09:13.768" v="269" actId="47"/>
        <pc:sldMkLst>
          <pc:docMk/>
          <pc:sldMk cId="1187584759" sldId="407"/>
        </pc:sldMkLst>
      </pc:sldChg>
      <pc:sldChg chg="del">
        <pc:chgData name="Marta" userId="eac6eb22-5f14-46b4-a4ea-a86e6e8c4acc" providerId="ADAL" clId="{3C61FE57-A02B-4D1D-8A45-F86177187684}" dt="2022-10-25T15:09:12.820" v="268" actId="47"/>
        <pc:sldMkLst>
          <pc:docMk/>
          <pc:sldMk cId="3782587774" sldId="408"/>
        </pc:sldMkLst>
      </pc:sldChg>
      <pc:sldChg chg="del">
        <pc:chgData name="Marta" userId="eac6eb22-5f14-46b4-a4ea-a86e6e8c4acc" providerId="ADAL" clId="{3C61FE57-A02B-4D1D-8A45-F86177187684}" dt="2022-10-25T15:09:14.220" v="270" actId="47"/>
        <pc:sldMkLst>
          <pc:docMk/>
          <pc:sldMk cId="845024425" sldId="409"/>
        </pc:sldMkLst>
      </pc:sldChg>
      <pc:sldChg chg="del">
        <pc:chgData name="Marta" userId="eac6eb22-5f14-46b4-a4ea-a86e6e8c4acc" providerId="ADAL" clId="{3C61FE57-A02B-4D1D-8A45-F86177187684}" dt="2022-10-25T15:09:15.040" v="271" actId="47"/>
        <pc:sldMkLst>
          <pc:docMk/>
          <pc:sldMk cId="1782779914" sldId="410"/>
        </pc:sldMkLst>
      </pc:sldChg>
      <pc:sldChg chg="del">
        <pc:chgData name="Marta" userId="eac6eb22-5f14-46b4-a4ea-a86e6e8c4acc" providerId="ADAL" clId="{3C61FE57-A02B-4D1D-8A45-F86177187684}" dt="2022-10-25T15:09:15.641" v="272" actId="47"/>
        <pc:sldMkLst>
          <pc:docMk/>
          <pc:sldMk cId="3378755196" sldId="411"/>
        </pc:sldMkLst>
      </pc:sldChg>
      <pc:sldChg chg="del">
        <pc:chgData name="Marta" userId="eac6eb22-5f14-46b4-a4ea-a86e6e8c4acc" providerId="ADAL" clId="{3C61FE57-A02B-4D1D-8A45-F86177187684}" dt="2022-10-25T15:09:16.278" v="273" actId="47"/>
        <pc:sldMkLst>
          <pc:docMk/>
          <pc:sldMk cId="2282196625" sldId="412"/>
        </pc:sldMkLst>
      </pc:sldChg>
      <pc:sldChg chg="del">
        <pc:chgData name="Marta" userId="eac6eb22-5f14-46b4-a4ea-a86e6e8c4acc" providerId="ADAL" clId="{3C61FE57-A02B-4D1D-8A45-F86177187684}" dt="2022-10-25T15:09:16.892" v="274" actId="47"/>
        <pc:sldMkLst>
          <pc:docMk/>
          <pc:sldMk cId="2368872694" sldId="414"/>
        </pc:sldMkLst>
      </pc:sldChg>
      <pc:sldChg chg="del">
        <pc:chgData name="Marta" userId="eac6eb22-5f14-46b4-a4ea-a86e6e8c4acc" providerId="ADAL" clId="{3C61FE57-A02B-4D1D-8A45-F86177187684}" dt="2022-10-25T15:09:17.326" v="275" actId="47"/>
        <pc:sldMkLst>
          <pc:docMk/>
          <pc:sldMk cId="2429259181" sldId="415"/>
        </pc:sldMkLst>
      </pc:sldChg>
      <pc:sldChg chg="del">
        <pc:chgData name="Marta" userId="eac6eb22-5f14-46b4-a4ea-a86e6e8c4acc" providerId="ADAL" clId="{3C61FE57-A02B-4D1D-8A45-F86177187684}" dt="2022-10-25T15:09:18.300" v="277" actId="47"/>
        <pc:sldMkLst>
          <pc:docMk/>
          <pc:sldMk cId="2970141981" sldId="416"/>
        </pc:sldMkLst>
      </pc:sldChg>
      <pc:sldChg chg="del">
        <pc:chgData name="Marta" userId="eac6eb22-5f14-46b4-a4ea-a86e6e8c4acc" providerId="ADAL" clId="{3C61FE57-A02B-4D1D-8A45-F86177187684}" dt="2022-10-25T15:09:17.704" v="276" actId="47"/>
        <pc:sldMkLst>
          <pc:docMk/>
          <pc:sldMk cId="2236300998" sldId="417"/>
        </pc:sldMkLst>
      </pc:sldChg>
      <pc:sldChg chg="del">
        <pc:chgData name="Marta" userId="eac6eb22-5f14-46b4-a4ea-a86e6e8c4acc" providerId="ADAL" clId="{3C61FE57-A02B-4D1D-8A45-F86177187684}" dt="2022-10-25T15:09:18.805" v="278" actId="47"/>
        <pc:sldMkLst>
          <pc:docMk/>
          <pc:sldMk cId="1178241170" sldId="418"/>
        </pc:sldMkLst>
      </pc:sldChg>
      <pc:sldChg chg="del">
        <pc:chgData name="Marta" userId="eac6eb22-5f14-46b4-a4ea-a86e6e8c4acc" providerId="ADAL" clId="{3C61FE57-A02B-4D1D-8A45-F86177187684}" dt="2022-10-25T15:09:07.945" v="261" actId="47"/>
        <pc:sldMkLst>
          <pc:docMk/>
          <pc:sldMk cId="2971210888" sldId="420"/>
        </pc:sldMkLst>
      </pc:sldChg>
      <pc:sldChg chg="modSp mod ord">
        <pc:chgData name="Marta" userId="eac6eb22-5f14-46b4-a4ea-a86e6e8c4acc" providerId="ADAL" clId="{3C61FE57-A02B-4D1D-8A45-F86177187684}" dt="2022-10-25T15:45:39.003" v="962" actId="20577"/>
        <pc:sldMkLst>
          <pc:docMk/>
          <pc:sldMk cId="3828261807" sldId="443"/>
        </pc:sldMkLst>
        <pc:spChg chg="mod">
          <ac:chgData name="Marta" userId="eac6eb22-5f14-46b4-a4ea-a86e6e8c4acc" providerId="ADAL" clId="{3C61FE57-A02B-4D1D-8A45-F86177187684}" dt="2022-10-25T15:45:39.003" v="962" actId="20577"/>
          <ac:spMkLst>
            <pc:docMk/>
            <pc:sldMk cId="3828261807" sldId="443"/>
            <ac:spMk id="6" creationId="{00000000-0000-0000-0000-000000000000}"/>
          </ac:spMkLst>
        </pc:spChg>
      </pc:sldChg>
      <pc:sldChg chg="addSp delSp modSp mod">
        <pc:chgData name="Marta" userId="eac6eb22-5f14-46b4-a4ea-a86e6e8c4acc" providerId="ADAL" clId="{3C61FE57-A02B-4D1D-8A45-F86177187684}" dt="2022-11-28T18:11:49.986" v="1299" actId="1076"/>
        <pc:sldMkLst>
          <pc:docMk/>
          <pc:sldMk cId="2693195115" sldId="461"/>
        </pc:sldMkLst>
        <pc:spChg chg="mod">
          <ac:chgData name="Marta" userId="eac6eb22-5f14-46b4-a4ea-a86e6e8c4acc" providerId="ADAL" clId="{3C61FE57-A02B-4D1D-8A45-F86177187684}" dt="2022-10-25T15:27:43.903" v="641"/>
          <ac:spMkLst>
            <pc:docMk/>
            <pc:sldMk cId="2693195115" sldId="461"/>
            <ac:spMk id="11" creationId="{4B37742C-E7B3-4B6F-B7F7-41C69047103B}"/>
          </ac:spMkLst>
        </pc:spChg>
        <pc:spChg chg="mod">
          <ac:chgData name="Marta" userId="eac6eb22-5f14-46b4-a4ea-a86e6e8c4acc" providerId="ADAL" clId="{3C61FE57-A02B-4D1D-8A45-F86177187684}" dt="2022-10-25T17:14:32.096" v="1081"/>
          <ac:spMkLst>
            <pc:docMk/>
            <pc:sldMk cId="2693195115" sldId="461"/>
            <ac:spMk id="16" creationId="{A188A548-96A8-4D2F-8179-7CB96D16B0F5}"/>
          </ac:spMkLst>
        </pc:spChg>
        <pc:graphicFrameChg chg="add mod">
          <ac:chgData name="Marta" userId="eac6eb22-5f14-46b4-a4ea-a86e6e8c4acc" providerId="ADAL" clId="{3C61FE57-A02B-4D1D-8A45-F86177187684}" dt="2022-11-28T18:11:49.986" v="1299" actId="1076"/>
          <ac:graphicFrameMkLst>
            <pc:docMk/>
            <pc:sldMk cId="2693195115" sldId="461"/>
            <ac:graphicFrameMk id="2" creationId="{93989665-6229-4EF5-B3DF-1F8CC62BF050}"/>
          </ac:graphicFrameMkLst>
        </pc:graphicFrameChg>
        <pc:picChg chg="del">
          <ac:chgData name="Marta" userId="eac6eb22-5f14-46b4-a4ea-a86e6e8c4acc" providerId="ADAL" clId="{3C61FE57-A02B-4D1D-8A45-F86177187684}" dt="2022-10-25T15:27:28.126" v="634" actId="478"/>
          <ac:picMkLst>
            <pc:docMk/>
            <pc:sldMk cId="2693195115" sldId="461"/>
            <ac:picMk id="3" creationId="{2025F764-7F9C-4152-BA35-DB2333178F24}"/>
          </ac:picMkLst>
        </pc:picChg>
        <pc:picChg chg="add mod modCrop">
          <ac:chgData name="Marta" userId="eac6eb22-5f14-46b4-a4ea-a86e6e8c4acc" providerId="ADAL" clId="{3C61FE57-A02B-4D1D-8A45-F86177187684}" dt="2022-11-28T18:11:08.327" v="1295" actId="732"/>
          <ac:picMkLst>
            <pc:docMk/>
            <pc:sldMk cId="2693195115" sldId="461"/>
            <ac:picMk id="4" creationId="{E979B96D-8F0E-4A4F-9284-FCFF6B2FE46E}"/>
          </ac:picMkLst>
        </pc:picChg>
      </pc:sldChg>
      <pc:sldChg chg="modSp mod">
        <pc:chgData name="Marta" userId="eac6eb22-5f14-46b4-a4ea-a86e6e8c4acc" providerId="ADAL" clId="{3C61FE57-A02B-4D1D-8A45-F86177187684}" dt="2022-10-25T15:57:54.387" v="984" actId="255"/>
        <pc:sldMkLst>
          <pc:docMk/>
          <pc:sldMk cId="1484635905" sldId="753"/>
        </pc:sldMkLst>
        <pc:spChg chg="mod">
          <ac:chgData name="Marta" userId="eac6eb22-5f14-46b4-a4ea-a86e6e8c4acc" providerId="ADAL" clId="{3C61FE57-A02B-4D1D-8A45-F86177187684}" dt="2022-10-25T15:57:54.387" v="984" actId="255"/>
          <ac:spMkLst>
            <pc:docMk/>
            <pc:sldMk cId="1484635905" sldId="753"/>
            <ac:spMk id="6" creationId="{00000000-0000-0000-0000-000000000000}"/>
          </ac:spMkLst>
        </pc:spChg>
      </pc:sldChg>
      <pc:sldChg chg="modSp mod">
        <pc:chgData name="Marta" userId="eac6eb22-5f14-46b4-a4ea-a86e6e8c4acc" providerId="ADAL" clId="{3C61FE57-A02B-4D1D-8A45-F86177187684}" dt="2022-10-25T15:57:17.678" v="982"/>
        <pc:sldMkLst>
          <pc:docMk/>
          <pc:sldMk cId="2932444859" sldId="756"/>
        </pc:sldMkLst>
        <pc:spChg chg="mod">
          <ac:chgData name="Marta" userId="eac6eb22-5f14-46b4-a4ea-a86e6e8c4acc" providerId="ADAL" clId="{3C61FE57-A02B-4D1D-8A45-F86177187684}" dt="2022-10-25T15:57:17.678" v="982"/>
          <ac:spMkLst>
            <pc:docMk/>
            <pc:sldMk cId="2932444859" sldId="756"/>
            <ac:spMk id="4" creationId="{00000000-0000-0000-0000-000000000000}"/>
          </ac:spMkLst>
        </pc:spChg>
        <pc:spChg chg="mod">
          <ac:chgData name="Marta" userId="eac6eb22-5f14-46b4-a4ea-a86e6e8c4acc" providerId="ADAL" clId="{3C61FE57-A02B-4D1D-8A45-F86177187684}" dt="2022-10-25T15:11:16.989" v="295" actId="20577"/>
          <ac:spMkLst>
            <pc:docMk/>
            <pc:sldMk cId="2932444859" sldId="756"/>
            <ac:spMk id="8" creationId="{994CAA25-984D-4484-838B-9B092E7155F2}"/>
          </ac:spMkLst>
        </pc:spChg>
      </pc:sldChg>
      <pc:sldChg chg="modSp mod">
        <pc:chgData name="Marta" userId="eac6eb22-5f14-46b4-a4ea-a86e6e8c4acc" providerId="ADAL" clId="{3C61FE57-A02B-4D1D-8A45-F86177187684}" dt="2022-11-28T18:14:10.665" v="1307" actId="20577"/>
        <pc:sldMkLst>
          <pc:docMk/>
          <pc:sldMk cId="4279644075" sldId="759"/>
        </pc:sldMkLst>
        <pc:spChg chg="mod">
          <ac:chgData name="Marta" userId="eac6eb22-5f14-46b4-a4ea-a86e6e8c4acc" providerId="ADAL" clId="{3C61FE57-A02B-4D1D-8A45-F86177187684}" dt="2022-10-25T15:45:13.891" v="958" actId="20577"/>
          <ac:spMkLst>
            <pc:docMk/>
            <pc:sldMk cId="4279644075" sldId="759"/>
            <ac:spMk id="3" creationId="{00000000-0000-0000-0000-000000000000}"/>
          </ac:spMkLst>
        </pc:spChg>
        <pc:spChg chg="mod">
          <ac:chgData name="Marta" userId="eac6eb22-5f14-46b4-a4ea-a86e6e8c4acc" providerId="ADAL" clId="{3C61FE57-A02B-4D1D-8A45-F86177187684}" dt="2022-11-28T18:14:10.665" v="1307" actId="20577"/>
          <ac:spMkLst>
            <pc:docMk/>
            <pc:sldMk cId="4279644075" sldId="759"/>
            <ac:spMk id="9" creationId="{5EB1A567-6EC8-4912-9C2F-000067B6D567}"/>
          </ac:spMkLst>
        </pc:spChg>
      </pc:sldChg>
      <pc:sldChg chg="addSp delSp modSp mod">
        <pc:chgData name="Marta" userId="eac6eb22-5f14-46b4-a4ea-a86e6e8c4acc" providerId="ADAL" clId="{3C61FE57-A02B-4D1D-8A45-F86177187684}" dt="2022-10-25T15:45:47.699" v="970" actId="20577"/>
        <pc:sldMkLst>
          <pc:docMk/>
          <pc:sldMk cId="644561616" sldId="901"/>
        </pc:sldMkLst>
        <pc:spChg chg="mod">
          <ac:chgData name="Marta" userId="eac6eb22-5f14-46b4-a4ea-a86e6e8c4acc" providerId="ADAL" clId="{3C61FE57-A02B-4D1D-8A45-F86177187684}" dt="2022-10-25T15:16:17.218" v="395" actId="27636"/>
          <ac:spMkLst>
            <pc:docMk/>
            <pc:sldMk cId="644561616" sldId="901"/>
            <ac:spMk id="2" creationId="{F49F4E2B-EEB0-4736-A001-E9CD8947E750}"/>
          </ac:spMkLst>
        </pc:spChg>
        <pc:spChg chg="mod">
          <ac:chgData name="Marta" userId="eac6eb22-5f14-46b4-a4ea-a86e6e8c4acc" providerId="ADAL" clId="{3C61FE57-A02B-4D1D-8A45-F86177187684}" dt="2022-10-25T15:45:45.352" v="967" actId="20577"/>
          <ac:spMkLst>
            <pc:docMk/>
            <pc:sldMk cId="644561616" sldId="901"/>
            <ac:spMk id="6" creationId="{00000000-0000-0000-0000-000000000000}"/>
          </ac:spMkLst>
        </pc:spChg>
        <pc:spChg chg="add del mod">
          <ac:chgData name="Marta" userId="eac6eb22-5f14-46b4-a4ea-a86e6e8c4acc" providerId="ADAL" clId="{3C61FE57-A02B-4D1D-8A45-F86177187684}" dt="2022-10-25T15:13:25.489" v="297"/>
          <ac:spMkLst>
            <pc:docMk/>
            <pc:sldMk cId="644561616" sldId="901"/>
            <ac:spMk id="7" creationId="{9D56176C-157C-4F67-BAC5-67666FAA3585}"/>
          </ac:spMkLst>
        </pc:spChg>
        <pc:spChg chg="mod">
          <ac:chgData name="Marta" userId="eac6eb22-5f14-46b4-a4ea-a86e6e8c4acc" providerId="ADAL" clId="{3C61FE57-A02B-4D1D-8A45-F86177187684}" dt="2022-10-25T15:45:47.699" v="970" actId="20577"/>
          <ac:spMkLst>
            <pc:docMk/>
            <pc:sldMk cId="644561616" sldId="901"/>
            <ac:spMk id="10" creationId="{66421E13-941D-487E-9F8E-DCFA3FE9C646}"/>
          </ac:spMkLst>
        </pc:spChg>
        <pc:graphicFrameChg chg="add del mod">
          <ac:chgData name="Marta" userId="eac6eb22-5f14-46b4-a4ea-a86e6e8c4acc" providerId="ADAL" clId="{3C61FE57-A02B-4D1D-8A45-F86177187684}" dt="2022-10-25T15:13:25.489" v="297"/>
          <ac:graphicFrameMkLst>
            <pc:docMk/>
            <pc:sldMk cId="644561616" sldId="901"/>
            <ac:graphicFrameMk id="3" creationId="{9F972C17-F874-4B6D-A9FC-41E08CBE9E30}"/>
          </ac:graphicFrameMkLst>
        </pc:graphicFrameChg>
        <pc:picChg chg="del">
          <ac:chgData name="Marta" userId="eac6eb22-5f14-46b4-a4ea-a86e6e8c4acc" providerId="ADAL" clId="{3C61FE57-A02B-4D1D-8A45-F86177187684}" dt="2022-10-25T15:14:57.552" v="320" actId="478"/>
          <ac:picMkLst>
            <pc:docMk/>
            <pc:sldMk cId="644561616" sldId="901"/>
            <ac:picMk id="5" creationId="{A7CE0624-DE4C-4238-8618-DC619B9FF7AB}"/>
          </ac:picMkLst>
        </pc:picChg>
        <pc:picChg chg="add mod">
          <ac:chgData name="Marta" userId="eac6eb22-5f14-46b4-a4ea-a86e6e8c4acc" providerId="ADAL" clId="{3C61FE57-A02B-4D1D-8A45-F86177187684}" dt="2022-10-25T15:16:19.430" v="396" actId="1076"/>
          <ac:picMkLst>
            <pc:docMk/>
            <pc:sldMk cId="644561616" sldId="901"/>
            <ac:picMk id="9" creationId="{B8D64328-8E47-45C4-B0B5-5CD2B02F6B83}"/>
          </ac:picMkLst>
        </pc:picChg>
        <pc:picChg chg="add del mod">
          <ac:chgData name="Marta" userId="eac6eb22-5f14-46b4-a4ea-a86e6e8c4acc" providerId="ADAL" clId="{3C61FE57-A02B-4D1D-8A45-F86177187684}" dt="2022-10-25T15:13:25.489" v="297"/>
          <ac:picMkLst>
            <pc:docMk/>
            <pc:sldMk cId="644561616" sldId="901"/>
            <ac:picMk id="2050" creationId="{73D91EAE-CC4A-40B6-B2FA-F5E1ACD3EE62}"/>
          </ac:picMkLst>
        </pc:picChg>
        <pc:picChg chg="add del mod">
          <ac:chgData name="Marta" userId="eac6eb22-5f14-46b4-a4ea-a86e6e8c4acc" providerId="ADAL" clId="{3C61FE57-A02B-4D1D-8A45-F86177187684}" dt="2022-10-25T15:13:25.489" v="297"/>
          <ac:picMkLst>
            <pc:docMk/>
            <pc:sldMk cId="644561616" sldId="901"/>
            <ac:picMk id="2051" creationId="{7DB0C81C-C681-4C19-B2D6-CE3BD1282E0A}"/>
          </ac:picMkLst>
        </pc:picChg>
        <pc:picChg chg="add del mod">
          <ac:chgData name="Marta" userId="eac6eb22-5f14-46b4-a4ea-a86e6e8c4acc" providerId="ADAL" clId="{3C61FE57-A02B-4D1D-8A45-F86177187684}" dt="2022-10-25T15:13:25.489" v="297"/>
          <ac:picMkLst>
            <pc:docMk/>
            <pc:sldMk cId="644561616" sldId="901"/>
            <ac:picMk id="2052" creationId="{4651586E-E95E-411C-B82C-9A035BB30D07}"/>
          </ac:picMkLst>
        </pc:picChg>
        <pc:picChg chg="add del mod">
          <ac:chgData name="Marta" userId="eac6eb22-5f14-46b4-a4ea-a86e6e8c4acc" providerId="ADAL" clId="{3C61FE57-A02B-4D1D-8A45-F86177187684}" dt="2022-10-25T15:13:25.489" v="297"/>
          <ac:picMkLst>
            <pc:docMk/>
            <pc:sldMk cId="644561616" sldId="901"/>
            <ac:picMk id="2053" creationId="{86DD6B76-3E1C-4DC9-A85E-7D9708140144}"/>
          </ac:picMkLst>
        </pc:picChg>
      </pc:sldChg>
      <pc:sldChg chg="addSp delSp modSp mod">
        <pc:chgData name="Marta" userId="eac6eb22-5f14-46b4-a4ea-a86e6e8c4acc" providerId="ADAL" clId="{3C61FE57-A02B-4D1D-8A45-F86177187684}" dt="2022-11-28T18:16:59.717" v="1355" actId="14100"/>
        <pc:sldMkLst>
          <pc:docMk/>
          <pc:sldMk cId="3712657699" sldId="939"/>
        </pc:sldMkLst>
        <pc:spChg chg="mod">
          <ac:chgData name="Marta" userId="eac6eb22-5f14-46b4-a4ea-a86e6e8c4acc" providerId="ADAL" clId="{3C61FE57-A02B-4D1D-8A45-F86177187684}" dt="2022-10-25T15:59:40.798" v="987" actId="255"/>
          <ac:spMkLst>
            <pc:docMk/>
            <pc:sldMk cId="3712657699" sldId="939"/>
            <ac:spMk id="2" creationId="{91383D11-DEC4-4BFF-88BB-8FB2206CEB37}"/>
          </ac:spMkLst>
        </pc:spChg>
        <pc:spChg chg="mod">
          <ac:chgData name="Marta" userId="eac6eb22-5f14-46b4-a4ea-a86e6e8c4acc" providerId="ADAL" clId="{3C61FE57-A02B-4D1D-8A45-F86177187684}" dt="2022-10-25T15:17:56.851" v="407" actId="20577"/>
          <ac:spMkLst>
            <pc:docMk/>
            <pc:sldMk cId="3712657699" sldId="939"/>
            <ac:spMk id="10" creationId="{0331A5F1-7904-40A2-A8F1-875643455C5C}"/>
          </ac:spMkLst>
        </pc:spChg>
        <pc:spChg chg="add del">
          <ac:chgData name="Marta" userId="eac6eb22-5f14-46b4-a4ea-a86e6e8c4acc" providerId="ADAL" clId="{3C61FE57-A02B-4D1D-8A45-F86177187684}" dt="2022-10-25T15:24:54.363" v="623" actId="478"/>
          <ac:spMkLst>
            <pc:docMk/>
            <pc:sldMk cId="3712657699" sldId="939"/>
            <ac:spMk id="12" creationId="{C9FE487A-67BE-425D-9EB0-EFE25EFA9F3F}"/>
          </ac:spMkLst>
        </pc:spChg>
        <pc:spChg chg="add del mod">
          <ac:chgData name="Marta" userId="eac6eb22-5f14-46b4-a4ea-a86e6e8c4acc" providerId="ADAL" clId="{3C61FE57-A02B-4D1D-8A45-F86177187684}" dt="2022-10-25T15:25:32.229" v="626" actId="478"/>
          <ac:spMkLst>
            <pc:docMk/>
            <pc:sldMk cId="3712657699" sldId="939"/>
            <ac:spMk id="13" creationId="{485B982E-7257-436C-9C5B-0A27FA9E0501}"/>
          </ac:spMkLst>
        </pc:spChg>
        <pc:grpChg chg="add mod">
          <ac:chgData name="Marta" userId="eac6eb22-5f14-46b4-a4ea-a86e6e8c4acc" providerId="ADAL" clId="{3C61FE57-A02B-4D1D-8A45-F86177187684}" dt="2022-11-28T18:16:59.717" v="1355" actId="14100"/>
          <ac:grpSpMkLst>
            <pc:docMk/>
            <pc:sldMk cId="3712657699" sldId="939"/>
            <ac:grpSpMk id="3" creationId="{5CC7D730-43B6-4AC9-AFF9-35BB48ADF23A}"/>
          </ac:grpSpMkLst>
        </pc:grpChg>
        <pc:grpChg chg="add del mod">
          <ac:chgData name="Marta" userId="eac6eb22-5f14-46b4-a4ea-a86e6e8c4acc" providerId="ADAL" clId="{3C61FE57-A02B-4D1D-8A45-F86177187684}" dt="2022-11-17T16:57:34.131" v="1253" actId="478"/>
          <ac:grpSpMkLst>
            <pc:docMk/>
            <pc:sldMk cId="3712657699" sldId="939"/>
            <ac:grpSpMk id="11" creationId="{2AB4D99B-4E15-4F3D-89D2-971C3F500B92}"/>
          </ac:grpSpMkLst>
        </pc:grpChg>
        <pc:grpChg chg="add del mod">
          <ac:chgData name="Marta" userId="eac6eb22-5f14-46b4-a4ea-a86e6e8c4acc" providerId="ADAL" clId="{3C61FE57-A02B-4D1D-8A45-F86177187684}" dt="2022-10-25T15:25:59.316" v="629" actId="478"/>
          <ac:grpSpMkLst>
            <pc:docMk/>
            <pc:sldMk cId="3712657699" sldId="939"/>
            <ac:grpSpMk id="14" creationId="{11FCD930-CAB4-4059-AB8D-36C2D8307194}"/>
          </ac:grpSpMkLst>
        </pc:grpChg>
        <pc:grpChg chg="add del mod">
          <ac:chgData name="Marta" userId="eac6eb22-5f14-46b4-a4ea-a86e6e8c4acc" providerId="ADAL" clId="{3C61FE57-A02B-4D1D-8A45-F86177187684}" dt="2022-11-28T18:15:35.698" v="1310" actId="165"/>
          <ac:grpSpMkLst>
            <pc:docMk/>
            <pc:sldMk cId="3712657699" sldId="939"/>
            <ac:grpSpMk id="18" creationId="{589DFFCA-8D63-43AC-8124-DA9C03CEFE4A}"/>
          </ac:grpSpMkLst>
        </pc:grpChg>
        <pc:grpChg chg="add del mod">
          <ac:chgData name="Marta" userId="eac6eb22-5f14-46b4-a4ea-a86e6e8c4acc" providerId="ADAL" clId="{3C61FE57-A02B-4D1D-8A45-F86177187684}" dt="2022-11-17T16:57:28.279" v="1250" actId="478"/>
          <ac:grpSpMkLst>
            <pc:docMk/>
            <pc:sldMk cId="3712657699" sldId="939"/>
            <ac:grpSpMk id="21" creationId="{517AC763-EDD5-413C-AC62-F30374062C4C}"/>
          </ac:grpSpMkLst>
        </pc:grpChg>
        <pc:graphicFrameChg chg="mod">
          <ac:chgData name="Marta" userId="eac6eb22-5f14-46b4-a4ea-a86e6e8c4acc" providerId="ADAL" clId="{3C61FE57-A02B-4D1D-8A45-F86177187684}" dt="2022-11-17T16:57:33.512" v="1252" actId="14100"/>
          <ac:graphicFrameMkLst>
            <pc:docMk/>
            <pc:sldMk cId="3712657699" sldId="939"/>
            <ac:graphicFrameMk id="17" creationId="{7ECAF2E0-EF65-455E-BF54-9EA3D6F06818}"/>
          </ac:graphicFrameMkLst>
        </pc:graphicFrameChg>
        <pc:graphicFrameChg chg="mod topLvl">
          <ac:chgData name="Marta" userId="eac6eb22-5f14-46b4-a4ea-a86e6e8c4acc" providerId="ADAL" clId="{3C61FE57-A02B-4D1D-8A45-F86177187684}" dt="2022-11-28T18:16:59.717" v="1355" actId="14100"/>
          <ac:graphicFrameMkLst>
            <pc:docMk/>
            <pc:sldMk cId="3712657699" sldId="939"/>
            <ac:graphicFrameMk id="28" creationId="{29A46765-7495-4F45-A4B9-63F17490F4B0}"/>
          </ac:graphicFrameMkLst>
        </pc:graphicFrameChg>
        <pc:picChg chg="add del">
          <ac:chgData name="Marta" userId="eac6eb22-5f14-46b4-a4ea-a86e6e8c4acc" providerId="ADAL" clId="{3C61FE57-A02B-4D1D-8A45-F86177187684}" dt="2022-10-25T15:26:33.035" v="631" actId="478"/>
          <ac:picMkLst>
            <pc:docMk/>
            <pc:sldMk cId="3712657699" sldId="939"/>
            <ac:picMk id="6" creationId="{BDCB58BE-DE76-4469-B728-24D8668E4C3A}"/>
          </ac:picMkLst>
        </pc:picChg>
        <pc:picChg chg="del">
          <ac:chgData name="Marta" userId="eac6eb22-5f14-46b4-a4ea-a86e6e8c4acc" providerId="ADAL" clId="{3C61FE57-A02B-4D1D-8A45-F86177187684}" dt="2022-10-25T15:24:50.324" v="620" actId="478"/>
          <ac:picMkLst>
            <pc:docMk/>
            <pc:sldMk cId="3712657699" sldId="939"/>
            <ac:picMk id="9" creationId="{6E06E896-5750-4AF5-B7B9-32A6B56D4C4B}"/>
          </ac:picMkLst>
        </pc:picChg>
        <pc:picChg chg="del">
          <ac:chgData name="Marta" userId="eac6eb22-5f14-46b4-a4ea-a86e6e8c4acc" providerId="ADAL" clId="{3C61FE57-A02B-4D1D-8A45-F86177187684}" dt="2022-10-25T15:24:51.028" v="621" actId="478"/>
          <ac:picMkLst>
            <pc:docMk/>
            <pc:sldMk cId="3712657699" sldId="939"/>
            <ac:picMk id="11" creationId="{FA8A3114-0D6A-4FFF-8DD7-F045F278DE16}"/>
          </ac:picMkLst>
        </pc:picChg>
        <pc:picChg chg="mod">
          <ac:chgData name="Marta" userId="eac6eb22-5f14-46b4-a4ea-a86e6e8c4acc" providerId="ADAL" clId="{3C61FE57-A02B-4D1D-8A45-F86177187684}" dt="2022-11-17T16:57:33.512" v="1252" actId="14100"/>
          <ac:picMkLst>
            <pc:docMk/>
            <pc:sldMk cId="3712657699" sldId="939"/>
            <ac:picMk id="12" creationId="{D932D947-7CCB-4CDF-951B-C2130DDD83F4}"/>
          </ac:picMkLst>
        </pc:picChg>
        <pc:picChg chg="mod">
          <ac:chgData name="Marta" userId="eac6eb22-5f14-46b4-a4ea-a86e6e8c4acc" providerId="ADAL" clId="{3C61FE57-A02B-4D1D-8A45-F86177187684}" dt="2022-11-17T16:57:33.512" v="1252" actId="14100"/>
          <ac:picMkLst>
            <pc:docMk/>
            <pc:sldMk cId="3712657699" sldId="939"/>
            <ac:picMk id="13" creationId="{0C2D843E-3B5F-4E2E-8C02-7C20D5548734}"/>
          </ac:picMkLst>
        </pc:picChg>
        <pc:picChg chg="mod">
          <ac:chgData name="Marta" userId="eac6eb22-5f14-46b4-a4ea-a86e6e8c4acc" providerId="ADAL" clId="{3C61FE57-A02B-4D1D-8A45-F86177187684}" dt="2022-11-17T16:57:33.512" v="1252" actId="14100"/>
          <ac:picMkLst>
            <pc:docMk/>
            <pc:sldMk cId="3712657699" sldId="939"/>
            <ac:picMk id="14" creationId="{10288542-F468-4BDD-8C68-A1D30CF177EF}"/>
          </ac:picMkLst>
        </pc:picChg>
        <pc:picChg chg="mod">
          <ac:chgData name="Marta" userId="eac6eb22-5f14-46b4-a4ea-a86e6e8c4acc" providerId="ADAL" clId="{3C61FE57-A02B-4D1D-8A45-F86177187684}" dt="2022-11-17T16:57:33.512" v="1252" actId="14100"/>
          <ac:picMkLst>
            <pc:docMk/>
            <pc:sldMk cId="3712657699" sldId="939"/>
            <ac:picMk id="15" creationId="{63E8D0C1-77E2-4668-8B94-5D479E567A7D}"/>
          </ac:picMkLst>
        </pc:picChg>
        <pc:picChg chg="mod">
          <ac:chgData name="Marta" userId="eac6eb22-5f14-46b4-a4ea-a86e6e8c4acc" providerId="ADAL" clId="{3C61FE57-A02B-4D1D-8A45-F86177187684}" dt="2022-10-25T15:25:58.609" v="628" actId="14100"/>
          <ac:picMkLst>
            <pc:docMk/>
            <pc:sldMk cId="3712657699" sldId="939"/>
            <ac:picMk id="15" creationId="{D3F2A235-83EF-44A8-87A4-0A7DF928F114}"/>
          </ac:picMkLst>
        </pc:picChg>
        <pc:picChg chg="mod">
          <ac:chgData name="Marta" userId="eac6eb22-5f14-46b4-a4ea-a86e6e8c4acc" providerId="ADAL" clId="{3C61FE57-A02B-4D1D-8A45-F86177187684}" dt="2022-10-25T15:25:58.609" v="628" actId="14100"/>
          <ac:picMkLst>
            <pc:docMk/>
            <pc:sldMk cId="3712657699" sldId="939"/>
            <ac:picMk id="17" creationId="{5F480766-D040-4671-B2D3-47F97A76E8A4}"/>
          </ac:picMkLst>
        </pc:picChg>
        <pc:picChg chg="mod">
          <ac:chgData name="Marta" userId="eac6eb22-5f14-46b4-a4ea-a86e6e8c4acc" providerId="ADAL" clId="{3C61FE57-A02B-4D1D-8A45-F86177187684}" dt="2022-10-25T15:25:58.609" v="628" actId="14100"/>
          <ac:picMkLst>
            <pc:docMk/>
            <pc:sldMk cId="3712657699" sldId="939"/>
            <ac:picMk id="18" creationId="{A0B41B68-9FC3-4F00-8093-9CC45F72A1FC}"/>
          </ac:picMkLst>
        </pc:picChg>
        <pc:picChg chg="mod topLvl">
          <ac:chgData name="Marta" userId="eac6eb22-5f14-46b4-a4ea-a86e6e8c4acc" providerId="ADAL" clId="{3C61FE57-A02B-4D1D-8A45-F86177187684}" dt="2022-11-28T18:16:59.717" v="1355" actId="14100"/>
          <ac:picMkLst>
            <pc:docMk/>
            <pc:sldMk cId="3712657699" sldId="939"/>
            <ac:picMk id="19" creationId="{9A2FD6AD-DF0C-45DD-A407-75260AABA954}"/>
          </ac:picMkLst>
        </pc:picChg>
        <pc:picChg chg="mod">
          <ac:chgData name="Marta" userId="eac6eb22-5f14-46b4-a4ea-a86e6e8c4acc" providerId="ADAL" clId="{3C61FE57-A02B-4D1D-8A45-F86177187684}" dt="2022-10-25T15:25:58.609" v="628" actId="14100"/>
          <ac:picMkLst>
            <pc:docMk/>
            <pc:sldMk cId="3712657699" sldId="939"/>
            <ac:picMk id="19" creationId="{9D03D872-7434-400F-A1C5-B5968FE59840}"/>
          </ac:picMkLst>
        </pc:picChg>
        <pc:picChg chg="mod topLvl">
          <ac:chgData name="Marta" userId="eac6eb22-5f14-46b4-a4ea-a86e6e8c4acc" providerId="ADAL" clId="{3C61FE57-A02B-4D1D-8A45-F86177187684}" dt="2022-11-28T18:16:59.717" v="1355" actId="14100"/>
          <ac:picMkLst>
            <pc:docMk/>
            <pc:sldMk cId="3712657699" sldId="939"/>
            <ac:picMk id="20" creationId="{340EFFB1-9B52-4129-8863-90174B4D4F64}"/>
          </ac:picMkLst>
        </pc:picChg>
        <pc:picChg chg="mod">
          <ac:chgData name="Marta" userId="eac6eb22-5f14-46b4-a4ea-a86e6e8c4acc" providerId="ADAL" clId="{3C61FE57-A02B-4D1D-8A45-F86177187684}" dt="2022-10-25T15:26:40.076" v="633" actId="1076"/>
          <ac:picMkLst>
            <pc:docMk/>
            <pc:sldMk cId="3712657699" sldId="939"/>
            <ac:picMk id="22" creationId="{632B5B9D-5577-46A0-A90B-BBA39D6F66CC}"/>
          </ac:picMkLst>
        </pc:picChg>
        <pc:picChg chg="mod">
          <ac:chgData name="Marta" userId="eac6eb22-5f14-46b4-a4ea-a86e6e8c4acc" providerId="ADAL" clId="{3C61FE57-A02B-4D1D-8A45-F86177187684}" dt="2022-10-25T15:26:40.076" v="633" actId="1076"/>
          <ac:picMkLst>
            <pc:docMk/>
            <pc:sldMk cId="3712657699" sldId="939"/>
            <ac:picMk id="23" creationId="{9AC537EE-3A5F-458C-A6AA-7606E0616AC5}"/>
          </ac:picMkLst>
        </pc:picChg>
        <pc:picChg chg="mod">
          <ac:chgData name="Marta" userId="eac6eb22-5f14-46b4-a4ea-a86e6e8c4acc" providerId="ADAL" clId="{3C61FE57-A02B-4D1D-8A45-F86177187684}" dt="2022-10-25T15:26:40.076" v="633" actId="1076"/>
          <ac:picMkLst>
            <pc:docMk/>
            <pc:sldMk cId="3712657699" sldId="939"/>
            <ac:picMk id="24" creationId="{37A369F3-A7A7-4D14-9546-51C05009FD0B}"/>
          </ac:picMkLst>
        </pc:picChg>
        <pc:picChg chg="mod">
          <ac:chgData name="Marta" userId="eac6eb22-5f14-46b4-a4ea-a86e6e8c4acc" providerId="ADAL" clId="{3C61FE57-A02B-4D1D-8A45-F86177187684}" dt="2022-10-25T15:26:40.076" v="633" actId="1076"/>
          <ac:picMkLst>
            <pc:docMk/>
            <pc:sldMk cId="3712657699" sldId="939"/>
            <ac:picMk id="25" creationId="{DBE62E8E-19F4-40F6-BDD7-CCF03D7ABAD2}"/>
          </ac:picMkLst>
        </pc:picChg>
        <pc:picChg chg="mod topLvl">
          <ac:chgData name="Marta" userId="eac6eb22-5f14-46b4-a4ea-a86e6e8c4acc" providerId="ADAL" clId="{3C61FE57-A02B-4D1D-8A45-F86177187684}" dt="2022-11-28T18:16:59.717" v="1355" actId="14100"/>
          <ac:picMkLst>
            <pc:docMk/>
            <pc:sldMk cId="3712657699" sldId="939"/>
            <ac:picMk id="26" creationId="{4B116D93-30C6-4604-AF1B-A8EE50AF5496}"/>
          </ac:picMkLst>
        </pc:picChg>
        <pc:picChg chg="mod topLvl">
          <ac:chgData name="Marta" userId="eac6eb22-5f14-46b4-a4ea-a86e6e8c4acc" providerId="ADAL" clId="{3C61FE57-A02B-4D1D-8A45-F86177187684}" dt="2022-11-28T18:16:59.717" v="1355" actId="14100"/>
          <ac:picMkLst>
            <pc:docMk/>
            <pc:sldMk cId="3712657699" sldId="939"/>
            <ac:picMk id="27" creationId="{10A23CA4-B96C-47D7-A513-4859CA3EFB15}"/>
          </ac:picMkLst>
        </pc:picChg>
        <pc:picChg chg="add mod">
          <ac:chgData name="Marta" userId="eac6eb22-5f14-46b4-a4ea-a86e6e8c4acc" providerId="ADAL" clId="{3C61FE57-A02B-4D1D-8A45-F86177187684}" dt="2022-11-28T18:16:59.717" v="1355" actId="14100"/>
          <ac:picMkLst>
            <pc:docMk/>
            <pc:sldMk cId="3712657699" sldId="939"/>
            <ac:picMk id="1028" creationId="{A2022067-A264-47BE-ABF8-2918C6D1E53C}"/>
          </ac:picMkLst>
        </pc:picChg>
      </pc:sldChg>
      <pc:sldChg chg="addSp delSp modSp mod">
        <pc:chgData name="Marta" userId="eac6eb22-5f14-46b4-a4ea-a86e6e8c4acc" providerId="ADAL" clId="{3C61FE57-A02B-4D1D-8A45-F86177187684}" dt="2022-11-17T16:58:43.397" v="1292" actId="20577"/>
        <pc:sldMkLst>
          <pc:docMk/>
          <pc:sldMk cId="198001124" sldId="940"/>
        </pc:sldMkLst>
        <pc:spChg chg="del">
          <ac:chgData name="Marta" userId="eac6eb22-5f14-46b4-a4ea-a86e6e8c4acc" providerId="ADAL" clId="{3C61FE57-A02B-4D1D-8A45-F86177187684}" dt="2022-10-25T16:00:16.755" v="988" actId="478"/>
          <ac:spMkLst>
            <pc:docMk/>
            <pc:sldMk cId="198001124" sldId="940"/>
            <ac:spMk id="2" creationId="{336D7662-30CC-465F-B484-884B38F6F8BF}"/>
          </ac:spMkLst>
        </pc:spChg>
        <pc:spChg chg="mod">
          <ac:chgData name="Marta" userId="eac6eb22-5f14-46b4-a4ea-a86e6e8c4acc" providerId="ADAL" clId="{3C61FE57-A02B-4D1D-8A45-F86177187684}" dt="2022-10-25T15:59:35.342" v="986" actId="255"/>
          <ac:spMkLst>
            <pc:docMk/>
            <pc:sldMk cId="198001124" sldId="940"/>
            <ac:spMk id="6" creationId="{00000000-0000-0000-0000-000000000000}"/>
          </ac:spMkLst>
        </pc:spChg>
        <pc:spChg chg="add del">
          <ac:chgData name="Marta" userId="eac6eb22-5f14-46b4-a4ea-a86e6e8c4acc" providerId="ADAL" clId="{3C61FE57-A02B-4D1D-8A45-F86177187684}" dt="2022-11-17T16:53:52.363" v="1098" actId="478"/>
          <ac:spMkLst>
            <pc:docMk/>
            <pc:sldMk cId="198001124" sldId="940"/>
            <ac:spMk id="8" creationId="{151FC44B-8152-4E8F-B8BB-5CA472BE1BF1}"/>
          </ac:spMkLst>
        </pc:spChg>
        <pc:spChg chg="add del">
          <ac:chgData name="Marta" userId="eac6eb22-5f14-46b4-a4ea-a86e6e8c4acc" providerId="ADAL" clId="{3C61FE57-A02B-4D1D-8A45-F86177187684}" dt="2022-11-17T16:53:52.363" v="1098" actId="478"/>
          <ac:spMkLst>
            <pc:docMk/>
            <pc:sldMk cId="198001124" sldId="940"/>
            <ac:spMk id="10" creationId="{CFC0A7F5-734D-4CCA-99A3-66C8BB374CB2}"/>
          </ac:spMkLst>
        </pc:spChg>
        <pc:spChg chg="add">
          <ac:chgData name="Marta" userId="eac6eb22-5f14-46b4-a4ea-a86e6e8c4acc" providerId="ADAL" clId="{3C61FE57-A02B-4D1D-8A45-F86177187684}" dt="2022-11-17T16:53:52.882" v="1099" actId="22"/>
          <ac:spMkLst>
            <pc:docMk/>
            <pc:sldMk cId="198001124" sldId="940"/>
            <ac:spMk id="16" creationId="{8DAC8DFA-B94A-4ECD-8472-6276C0F015E4}"/>
          </ac:spMkLst>
        </pc:spChg>
        <pc:spChg chg="del">
          <ac:chgData name="Marta" userId="eac6eb22-5f14-46b4-a4ea-a86e6e8c4acc" providerId="ADAL" clId="{3C61FE57-A02B-4D1D-8A45-F86177187684}" dt="2022-10-25T16:02:41.909" v="989" actId="478"/>
          <ac:spMkLst>
            <pc:docMk/>
            <pc:sldMk cId="198001124" sldId="940"/>
            <ac:spMk id="16" creationId="{DD0F208D-BE7D-45D7-86C8-11A45240DF9F}"/>
          </ac:spMkLst>
        </pc:spChg>
        <pc:spChg chg="add">
          <ac:chgData name="Marta" userId="eac6eb22-5f14-46b4-a4ea-a86e6e8c4acc" providerId="ADAL" clId="{3C61FE57-A02B-4D1D-8A45-F86177187684}" dt="2022-11-17T16:53:52.882" v="1099" actId="22"/>
          <ac:spMkLst>
            <pc:docMk/>
            <pc:sldMk cId="198001124" sldId="940"/>
            <ac:spMk id="18" creationId="{0BA0956C-E97B-40B5-B6A6-314946729EE3}"/>
          </ac:spMkLst>
        </pc:spChg>
        <pc:spChg chg="add mod">
          <ac:chgData name="Marta" userId="eac6eb22-5f14-46b4-a4ea-a86e6e8c4acc" providerId="ADAL" clId="{3C61FE57-A02B-4D1D-8A45-F86177187684}" dt="2022-11-17T16:58:43.397" v="1292" actId="20577"/>
          <ac:spMkLst>
            <pc:docMk/>
            <pc:sldMk cId="198001124" sldId="940"/>
            <ac:spMk id="20" creationId="{9A5B8236-1DEC-4099-8440-0120734D500C}"/>
          </ac:spMkLst>
        </pc:spChg>
        <pc:picChg chg="add">
          <ac:chgData name="Marta" userId="eac6eb22-5f14-46b4-a4ea-a86e6e8c4acc" providerId="ADAL" clId="{3C61FE57-A02B-4D1D-8A45-F86177187684}" dt="2022-11-17T16:53:52.882" v="1099" actId="22"/>
          <ac:picMkLst>
            <pc:docMk/>
            <pc:sldMk cId="198001124" sldId="940"/>
            <ac:picMk id="2" creationId="{3F6386AA-8410-42EE-AFB3-618FE74FF7EA}"/>
          </ac:picMkLst>
        </pc:picChg>
        <pc:picChg chg="add del">
          <ac:chgData name="Marta" userId="eac6eb22-5f14-46b4-a4ea-a86e6e8c4acc" providerId="ADAL" clId="{3C61FE57-A02B-4D1D-8A45-F86177187684}" dt="2022-11-17T16:53:52.363" v="1098" actId="478"/>
          <ac:picMkLst>
            <pc:docMk/>
            <pc:sldMk cId="198001124" sldId="940"/>
            <ac:picMk id="3" creationId="{62E94919-D0A3-4BD4-B325-EE7F9B409AEE}"/>
          </ac:picMkLst>
        </pc:picChg>
        <pc:picChg chg="del">
          <ac:chgData name="Marta" userId="eac6eb22-5f14-46b4-a4ea-a86e6e8c4acc" providerId="ADAL" clId="{3C61FE57-A02B-4D1D-8A45-F86177187684}" dt="2022-10-25T16:02:41.909" v="989" actId="478"/>
          <ac:picMkLst>
            <pc:docMk/>
            <pc:sldMk cId="198001124" sldId="940"/>
            <ac:picMk id="4" creationId="{14EFDE39-FD1C-4A35-92AE-61DE381A4D0C}"/>
          </ac:picMkLst>
        </pc:picChg>
        <pc:picChg chg="add">
          <ac:chgData name="Marta" userId="eac6eb22-5f14-46b4-a4ea-a86e6e8c4acc" providerId="ADAL" clId="{3C61FE57-A02B-4D1D-8A45-F86177187684}" dt="2022-11-17T16:53:52.882" v="1099" actId="22"/>
          <ac:picMkLst>
            <pc:docMk/>
            <pc:sldMk cId="198001124" sldId="940"/>
            <ac:picMk id="4" creationId="{1716F5C8-E7D8-41D2-8E56-339356520358}"/>
          </ac:picMkLst>
        </pc:picChg>
        <pc:picChg chg="add del">
          <ac:chgData name="Marta" userId="eac6eb22-5f14-46b4-a4ea-a86e6e8c4acc" providerId="ADAL" clId="{3C61FE57-A02B-4D1D-8A45-F86177187684}" dt="2022-11-17T16:53:52.363" v="1098" actId="478"/>
          <ac:picMkLst>
            <pc:docMk/>
            <pc:sldMk cId="198001124" sldId="940"/>
            <ac:picMk id="5" creationId="{342162CC-395C-4906-94C2-FBD6582D3B93}"/>
          </ac:picMkLst>
        </pc:picChg>
        <pc:picChg chg="add del">
          <ac:chgData name="Marta" userId="eac6eb22-5f14-46b4-a4ea-a86e6e8c4acc" providerId="ADAL" clId="{3C61FE57-A02B-4D1D-8A45-F86177187684}" dt="2022-11-17T16:53:52.363" v="1098" actId="478"/>
          <ac:picMkLst>
            <pc:docMk/>
            <pc:sldMk cId="198001124" sldId="940"/>
            <ac:picMk id="7" creationId="{AAD79DDB-3C3F-4653-B706-1DF50F16F847}"/>
          </ac:picMkLst>
        </pc:picChg>
        <pc:picChg chg="add">
          <ac:chgData name="Marta" userId="eac6eb22-5f14-46b4-a4ea-a86e6e8c4acc" providerId="ADAL" clId="{3C61FE57-A02B-4D1D-8A45-F86177187684}" dt="2022-11-17T16:53:52.882" v="1099" actId="22"/>
          <ac:picMkLst>
            <pc:docMk/>
            <pc:sldMk cId="198001124" sldId="940"/>
            <ac:picMk id="14" creationId="{80CFA803-2ADE-40A3-BE5A-0B92C1713BB2}"/>
          </ac:picMkLst>
        </pc:picChg>
        <pc:picChg chg="del">
          <ac:chgData name="Marta" userId="eac6eb22-5f14-46b4-a4ea-a86e6e8c4acc" providerId="ADAL" clId="{3C61FE57-A02B-4D1D-8A45-F86177187684}" dt="2022-10-25T16:02:41.909" v="989" actId="478"/>
          <ac:picMkLst>
            <pc:docMk/>
            <pc:sldMk cId="198001124" sldId="940"/>
            <ac:picMk id="1026" creationId="{F181F7E9-EEE2-416B-97F5-D1EA86ECD6BE}"/>
          </ac:picMkLst>
        </pc:picChg>
        <pc:picChg chg="del">
          <ac:chgData name="Marta" userId="eac6eb22-5f14-46b4-a4ea-a86e6e8c4acc" providerId="ADAL" clId="{3C61FE57-A02B-4D1D-8A45-F86177187684}" dt="2022-10-25T16:02:41.909" v="989" actId="478"/>
          <ac:picMkLst>
            <pc:docMk/>
            <pc:sldMk cId="198001124" sldId="940"/>
            <ac:picMk id="1032" creationId="{AD276CEC-DC02-4DD7-B958-9F7AF5F2A865}"/>
          </ac:picMkLst>
        </pc:picChg>
      </pc:sldChg>
      <pc:sldChg chg="del">
        <pc:chgData name="Marta" userId="eac6eb22-5f14-46b4-a4ea-a86e6e8c4acc" providerId="ADAL" clId="{3C61FE57-A02B-4D1D-8A45-F86177187684}" dt="2022-10-25T15:09:00.144" v="252" actId="47"/>
        <pc:sldMkLst>
          <pc:docMk/>
          <pc:sldMk cId="752814286" sldId="941"/>
        </pc:sldMkLst>
      </pc:sldChg>
      <pc:sldChg chg="addSp delSp modSp add mod setBg">
        <pc:chgData name="Marta" userId="eac6eb22-5f14-46b4-a4ea-a86e6e8c4acc" providerId="ADAL" clId="{3C61FE57-A02B-4D1D-8A45-F86177187684}" dt="2022-11-28T18:13:50.295" v="1301" actId="207"/>
        <pc:sldMkLst>
          <pc:docMk/>
          <pc:sldMk cId="1715774401" sldId="942"/>
        </pc:sldMkLst>
        <pc:spChg chg="mod">
          <ac:chgData name="Marta" userId="eac6eb22-5f14-46b4-a4ea-a86e6e8c4acc" providerId="ADAL" clId="{3C61FE57-A02B-4D1D-8A45-F86177187684}" dt="2022-10-25T15:08:26.402" v="248" actId="1076"/>
          <ac:spMkLst>
            <pc:docMk/>
            <pc:sldMk cId="1715774401" sldId="942"/>
            <ac:spMk id="2" creationId="{03E6F4FB-BF07-48AE-AFF6-D4E572C2D504}"/>
          </ac:spMkLst>
        </pc:spChg>
        <pc:spChg chg="mod">
          <ac:chgData name="Marta" userId="eac6eb22-5f14-46b4-a4ea-a86e6e8c4acc" providerId="ADAL" clId="{3C61FE57-A02B-4D1D-8A45-F86177187684}" dt="2022-10-25T15:44:44.798" v="954" actId="255"/>
          <ac:spMkLst>
            <pc:docMk/>
            <pc:sldMk cId="1715774401" sldId="942"/>
            <ac:spMk id="4" creationId="{00000000-0000-0000-0000-000000000000}"/>
          </ac:spMkLst>
        </pc:spChg>
        <pc:spChg chg="del mod">
          <ac:chgData name="Marta" userId="eac6eb22-5f14-46b4-a4ea-a86e6e8c4acc" providerId="ADAL" clId="{3C61FE57-A02B-4D1D-8A45-F86177187684}" dt="2022-10-25T14:58:22.898" v="165" actId="478"/>
          <ac:spMkLst>
            <pc:docMk/>
            <pc:sldMk cId="1715774401" sldId="942"/>
            <ac:spMk id="5" creationId="{00000000-0000-0000-0000-000000000000}"/>
          </ac:spMkLst>
        </pc:spChg>
        <pc:spChg chg="add del mod">
          <ac:chgData name="Marta" userId="eac6eb22-5f14-46b4-a4ea-a86e6e8c4acc" providerId="ADAL" clId="{3C61FE57-A02B-4D1D-8A45-F86177187684}" dt="2022-10-25T14:58:26.530" v="168" actId="478"/>
          <ac:spMkLst>
            <pc:docMk/>
            <pc:sldMk cId="1715774401" sldId="942"/>
            <ac:spMk id="8" creationId="{034F31F9-49BF-4041-8FDE-A9AE143B4405}"/>
          </ac:spMkLst>
        </pc:spChg>
        <pc:spChg chg="add del">
          <ac:chgData name="Marta" userId="eac6eb22-5f14-46b4-a4ea-a86e6e8c4acc" providerId="ADAL" clId="{3C61FE57-A02B-4D1D-8A45-F86177187684}" dt="2022-10-25T15:01:37.188" v="208" actId="478"/>
          <ac:spMkLst>
            <pc:docMk/>
            <pc:sldMk cId="1715774401" sldId="942"/>
            <ac:spMk id="10" creationId="{10EEDC6B-2EA2-4736-BE78-42D6C2D05B60}"/>
          </ac:spMkLst>
        </pc:spChg>
        <pc:spChg chg="add mod">
          <ac:chgData name="Marta" userId="eac6eb22-5f14-46b4-a4ea-a86e6e8c4acc" providerId="ADAL" clId="{3C61FE57-A02B-4D1D-8A45-F86177187684}" dt="2022-10-25T16:41:29.313" v="1046" actId="14100"/>
          <ac:spMkLst>
            <pc:docMk/>
            <pc:sldMk cId="1715774401" sldId="942"/>
            <ac:spMk id="14" creationId="{70D27011-350B-461D-B481-D06E1E2A61EC}"/>
          </ac:spMkLst>
        </pc:spChg>
        <pc:spChg chg="add del">
          <ac:chgData name="Marta" userId="eac6eb22-5f14-46b4-a4ea-a86e6e8c4acc" providerId="ADAL" clId="{3C61FE57-A02B-4D1D-8A45-F86177187684}" dt="2022-10-25T14:59:36.774" v="173" actId="478"/>
          <ac:spMkLst>
            <pc:docMk/>
            <pc:sldMk cId="1715774401" sldId="942"/>
            <ac:spMk id="16" creationId="{29DF43B8-35F1-4118-B29C-4D3566D9DEA0}"/>
          </ac:spMkLst>
        </pc:spChg>
        <pc:spChg chg="add mod">
          <ac:chgData name="Marta" userId="eac6eb22-5f14-46b4-a4ea-a86e6e8c4acc" providerId="ADAL" clId="{3C61FE57-A02B-4D1D-8A45-F86177187684}" dt="2022-10-25T15:08:26.402" v="248" actId="1076"/>
          <ac:spMkLst>
            <pc:docMk/>
            <pc:sldMk cId="1715774401" sldId="942"/>
            <ac:spMk id="22" creationId="{116D2F7C-6A54-4CBF-BFDE-414C33D71C95}"/>
          </ac:spMkLst>
        </pc:spChg>
        <pc:spChg chg="add mod">
          <ac:chgData name="Marta" userId="eac6eb22-5f14-46b4-a4ea-a86e6e8c4acc" providerId="ADAL" clId="{3C61FE57-A02B-4D1D-8A45-F86177187684}" dt="2022-10-25T15:08:26.402" v="248" actId="1076"/>
          <ac:spMkLst>
            <pc:docMk/>
            <pc:sldMk cId="1715774401" sldId="942"/>
            <ac:spMk id="26" creationId="{EA77F773-2675-470A-8D7B-43F4F8FC9921}"/>
          </ac:spMkLst>
        </pc:spChg>
        <pc:spChg chg="add mod">
          <ac:chgData name="Marta" userId="eac6eb22-5f14-46b4-a4ea-a86e6e8c4acc" providerId="ADAL" clId="{3C61FE57-A02B-4D1D-8A45-F86177187684}" dt="2022-11-28T18:13:50.295" v="1301" actId="207"/>
          <ac:spMkLst>
            <pc:docMk/>
            <pc:sldMk cId="1715774401" sldId="942"/>
            <ac:spMk id="32" creationId="{98807726-8F30-4576-A091-DA271F49F990}"/>
          </ac:spMkLst>
        </pc:spChg>
        <pc:spChg chg="add del mod">
          <ac:chgData name="Marta" userId="eac6eb22-5f14-46b4-a4ea-a86e6e8c4acc" providerId="ADAL" clId="{3C61FE57-A02B-4D1D-8A45-F86177187684}" dt="2022-10-25T15:05:29.424" v="237"/>
          <ac:spMkLst>
            <pc:docMk/>
            <pc:sldMk cId="1715774401" sldId="942"/>
            <ac:spMk id="39" creationId="{23D36D80-C721-4126-AB52-0BB73617588E}"/>
          </ac:spMkLst>
        </pc:spChg>
        <pc:spChg chg="add del mod">
          <ac:chgData name="Marta" userId="eac6eb22-5f14-46b4-a4ea-a86e6e8c4acc" providerId="ADAL" clId="{3C61FE57-A02B-4D1D-8A45-F86177187684}" dt="2022-10-25T15:05:29.420" v="235"/>
          <ac:spMkLst>
            <pc:docMk/>
            <pc:sldMk cId="1715774401" sldId="942"/>
            <ac:spMk id="41" creationId="{C9B5920B-C681-4AAD-9246-898772A32441}"/>
          </ac:spMkLst>
        </pc:spChg>
        <pc:spChg chg="add mod">
          <ac:chgData name="Marta" userId="eac6eb22-5f14-46b4-a4ea-a86e6e8c4acc" providerId="ADAL" clId="{3C61FE57-A02B-4D1D-8A45-F86177187684}" dt="2022-10-25T16:42:35.422" v="1053" actId="6549"/>
          <ac:spMkLst>
            <pc:docMk/>
            <pc:sldMk cId="1715774401" sldId="942"/>
            <ac:spMk id="42" creationId="{BC8873EA-44CA-4D2C-903F-661557289555}"/>
          </ac:spMkLst>
        </pc:spChg>
        <pc:graphicFrameChg chg="add del mod">
          <ac:chgData name="Marta" userId="eac6eb22-5f14-46b4-a4ea-a86e6e8c4acc" providerId="ADAL" clId="{3C61FE57-A02B-4D1D-8A45-F86177187684}" dt="2022-10-25T15:05:29.420" v="235"/>
          <ac:graphicFrameMkLst>
            <pc:docMk/>
            <pc:sldMk cId="1715774401" sldId="942"/>
            <ac:graphicFrameMk id="40" creationId="{75592ED5-1CDF-4344-805E-3BF197000F1E}"/>
          </ac:graphicFrameMkLst>
        </pc:graphicFrameChg>
        <pc:picChg chg="del">
          <ac:chgData name="Marta" userId="eac6eb22-5f14-46b4-a4ea-a86e6e8c4acc" providerId="ADAL" clId="{3C61FE57-A02B-4D1D-8A45-F86177187684}" dt="2022-10-25T14:58:23.635" v="166" actId="478"/>
          <ac:picMkLst>
            <pc:docMk/>
            <pc:sldMk cId="1715774401" sldId="942"/>
            <ac:picMk id="3" creationId="{B7C8E147-0753-4CE0-AFEF-9DC7AB03098B}"/>
          </ac:picMkLst>
        </pc:picChg>
        <pc:picChg chg="del">
          <ac:chgData name="Marta" userId="eac6eb22-5f14-46b4-a4ea-a86e6e8c4acc" providerId="ADAL" clId="{3C61FE57-A02B-4D1D-8A45-F86177187684}" dt="2022-10-25T14:58:24.552" v="167" actId="478"/>
          <ac:picMkLst>
            <pc:docMk/>
            <pc:sldMk cId="1715774401" sldId="942"/>
            <ac:picMk id="6" creationId="{00000000-0000-0000-0000-000000000000}"/>
          </ac:picMkLst>
        </pc:picChg>
        <pc:picChg chg="add del">
          <ac:chgData name="Marta" userId="eac6eb22-5f14-46b4-a4ea-a86e6e8c4acc" providerId="ADAL" clId="{3C61FE57-A02B-4D1D-8A45-F86177187684}" dt="2022-10-25T15:01:37.977" v="209" actId="478"/>
          <ac:picMkLst>
            <pc:docMk/>
            <pc:sldMk cId="1715774401" sldId="942"/>
            <ac:picMk id="12" creationId="{EEDB6FEE-8D59-427B-8EF6-937366964981}"/>
          </ac:picMkLst>
        </pc:picChg>
        <pc:picChg chg="add del">
          <ac:chgData name="Marta" userId="eac6eb22-5f14-46b4-a4ea-a86e6e8c4acc" providerId="ADAL" clId="{3C61FE57-A02B-4D1D-8A45-F86177187684}" dt="2022-10-25T14:59:34.208" v="172" actId="478"/>
          <ac:picMkLst>
            <pc:docMk/>
            <pc:sldMk cId="1715774401" sldId="942"/>
            <ac:picMk id="18" creationId="{7E9CF4D1-8A6B-432D-8841-DBC5FBFD156F}"/>
          </ac:picMkLst>
        </pc:picChg>
        <pc:picChg chg="add del">
          <ac:chgData name="Marta" userId="eac6eb22-5f14-46b4-a4ea-a86e6e8c4acc" providerId="ADAL" clId="{3C61FE57-A02B-4D1D-8A45-F86177187684}" dt="2022-10-25T14:59:36.774" v="173" actId="478"/>
          <ac:picMkLst>
            <pc:docMk/>
            <pc:sldMk cId="1715774401" sldId="942"/>
            <ac:picMk id="20" creationId="{66F4A009-DD1C-499C-8A06-CACEAA26775B}"/>
          </ac:picMkLst>
        </pc:picChg>
        <pc:picChg chg="add del">
          <ac:chgData name="Marta" userId="eac6eb22-5f14-46b4-a4ea-a86e6e8c4acc" providerId="ADAL" clId="{3C61FE57-A02B-4D1D-8A45-F86177187684}" dt="2022-10-25T15:01:38.786" v="210" actId="478"/>
          <ac:picMkLst>
            <pc:docMk/>
            <pc:sldMk cId="1715774401" sldId="942"/>
            <ac:picMk id="24" creationId="{CC6B9085-3F5A-438B-A840-426E264261B0}"/>
          </ac:picMkLst>
        </pc:picChg>
        <pc:picChg chg="add mod">
          <ac:chgData name="Marta" userId="eac6eb22-5f14-46b4-a4ea-a86e6e8c4acc" providerId="ADAL" clId="{3C61FE57-A02B-4D1D-8A45-F86177187684}" dt="2022-10-25T15:08:26.402" v="248" actId="1076"/>
          <ac:picMkLst>
            <pc:docMk/>
            <pc:sldMk cId="1715774401" sldId="942"/>
            <ac:picMk id="28" creationId="{F04E6BE9-40F9-4151-B497-3E0F8757AF99}"/>
          </ac:picMkLst>
        </pc:picChg>
        <pc:picChg chg="add mod">
          <ac:chgData name="Marta" userId="eac6eb22-5f14-46b4-a4ea-a86e6e8c4acc" providerId="ADAL" clId="{3C61FE57-A02B-4D1D-8A45-F86177187684}" dt="2022-10-25T15:08:26.402" v="248" actId="1076"/>
          <ac:picMkLst>
            <pc:docMk/>
            <pc:sldMk cId="1715774401" sldId="942"/>
            <ac:picMk id="30" creationId="{691A025F-5DE1-42A8-A642-732EDBE52C64}"/>
          </ac:picMkLst>
        </pc:picChg>
        <pc:picChg chg="add del mod">
          <ac:chgData name="Marta" userId="eac6eb22-5f14-46b4-a4ea-a86e6e8c4acc" providerId="ADAL" clId="{3C61FE57-A02B-4D1D-8A45-F86177187684}" dt="2022-10-25T15:01:47.424" v="212" actId="478"/>
          <ac:picMkLst>
            <pc:docMk/>
            <pc:sldMk cId="1715774401" sldId="942"/>
            <ac:picMk id="34" creationId="{1DD7F7E4-9691-4AA9-B254-80982AB3FAEB}"/>
          </ac:picMkLst>
        </pc:picChg>
        <pc:picChg chg="add mod">
          <ac:chgData name="Marta" userId="eac6eb22-5f14-46b4-a4ea-a86e6e8c4acc" providerId="ADAL" clId="{3C61FE57-A02B-4D1D-8A45-F86177187684}" dt="2022-10-25T16:40:47.102" v="1042" actId="1037"/>
          <ac:picMkLst>
            <pc:docMk/>
            <pc:sldMk cId="1715774401" sldId="942"/>
            <ac:picMk id="36" creationId="{5E597BB6-7CAC-4EEC-A039-B2077A6092AF}"/>
          </ac:picMkLst>
        </pc:picChg>
        <pc:picChg chg="add mod">
          <ac:chgData name="Marta" userId="eac6eb22-5f14-46b4-a4ea-a86e6e8c4acc" providerId="ADAL" clId="{3C61FE57-A02B-4D1D-8A45-F86177187684}" dt="2022-10-25T16:40:47.102" v="1042" actId="1037"/>
          <ac:picMkLst>
            <pc:docMk/>
            <pc:sldMk cId="1715774401" sldId="942"/>
            <ac:picMk id="38" creationId="{552EFE03-472F-4B35-A79C-809712607834}"/>
          </ac:picMkLst>
        </pc:picChg>
        <pc:picChg chg="add del mod">
          <ac:chgData name="Marta" userId="eac6eb22-5f14-46b4-a4ea-a86e6e8c4acc" providerId="ADAL" clId="{3C61FE57-A02B-4D1D-8A45-F86177187684}" dt="2022-10-25T15:05:29.420" v="235"/>
          <ac:picMkLst>
            <pc:docMk/>
            <pc:sldMk cId="1715774401" sldId="942"/>
            <ac:picMk id="1026" creationId="{741D26F1-D14A-432C-A7C9-D5588E447F1D}"/>
          </ac:picMkLst>
        </pc:picChg>
        <pc:picChg chg="add del mod">
          <ac:chgData name="Marta" userId="eac6eb22-5f14-46b4-a4ea-a86e6e8c4acc" providerId="ADAL" clId="{3C61FE57-A02B-4D1D-8A45-F86177187684}" dt="2022-10-25T15:05:29.420" v="235"/>
          <ac:picMkLst>
            <pc:docMk/>
            <pc:sldMk cId="1715774401" sldId="942"/>
            <ac:picMk id="1027" creationId="{B8A88D9B-D23E-4C8F-A4B7-F4B531563E50}"/>
          </ac:picMkLst>
        </pc:picChg>
        <pc:picChg chg="add del mod">
          <ac:chgData name="Marta" userId="eac6eb22-5f14-46b4-a4ea-a86e6e8c4acc" providerId="ADAL" clId="{3C61FE57-A02B-4D1D-8A45-F86177187684}" dt="2022-10-25T15:05:29.420" v="235"/>
          <ac:picMkLst>
            <pc:docMk/>
            <pc:sldMk cId="1715774401" sldId="942"/>
            <ac:picMk id="1028" creationId="{8763761B-6BD5-49EF-BF61-4773A478C60F}"/>
          </ac:picMkLst>
        </pc:picChg>
        <pc:picChg chg="add del mod">
          <ac:chgData name="Marta" userId="eac6eb22-5f14-46b4-a4ea-a86e6e8c4acc" providerId="ADAL" clId="{3C61FE57-A02B-4D1D-8A45-F86177187684}" dt="2022-10-25T15:05:29.420" v="235"/>
          <ac:picMkLst>
            <pc:docMk/>
            <pc:sldMk cId="1715774401" sldId="942"/>
            <ac:picMk id="1029" creationId="{91993A18-5A8F-4A36-BA79-FD1CBACD073A}"/>
          </ac:picMkLst>
        </pc:picChg>
      </pc:sldChg>
      <pc:sldChg chg="modSp add del mod">
        <pc:chgData name="Marta" userId="eac6eb22-5f14-46b4-a4ea-a86e6e8c4acc" providerId="ADAL" clId="{3C61FE57-A02B-4D1D-8A45-F86177187684}" dt="2022-10-25T16:57:31.368" v="1079" actId="1076"/>
        <pc:sldMkLst>
          <pc:docMk/>
          <pc:sldMk cId="3432656581" sldId="943"/>
        </pc:sldMkLst>
        <pc:spChg chg="mod">
          <ac:chgData name="Marta" userId="eac6eb22-5f14-46b4-a4ea-a86e6e8c4acc" providerId="ADAL" clId="{3C61FE57-A02B-4D1D-8A45-F86177187684}" dt="2022-10-25T16:57:31.368" v="1079" actId="1076"/>
          <ac:spMkLst>
            <pc:docMk/>
            <pc:sldMk cId="3432656581" sldId="943"/>
            <ac:spMk id="2" creationId="{F49F4E2B-EEB0-4736-A001-E9CD8947E750}"/>
          </ac:spMkLst>
        </pc:spChg>
        <pc:spChg chg="mod">
          <ac:chgData name="Marta" userId="eac6eb22-5f14-46b4-a4ea-a86e6e8c4acc" providerId="ADAL" clId="{3C61FE57-A02B-4D1D-8A45-F86177187684}" dt="2022-10-25T15:45:52.925" v="976" actId="20577"/>
          <ac:spMkLst>
            <pc:docMk/>
            <pc:sldMk cId="3432656581" sldId="943"/>
            <ac:spMk id="6" creationId="{00000000-0000-0000-0000-000000000000}"/>
          </ac:spMkLst>
        </pc:spChg>
        <pc:spChg chg="mod">
          <ac:chgData name="Marta" userId="eac6eb22-5f14-46b4-a4ea-a86e6e8c4acc" providerId="ADAL" clId="{3C61FE57-A02B-4D1D-8A45-F86177187684}" dt="2022-10-25T16:57:23.744" v="1076" actId="1076"/>
          <ac:spMkLst>
            <pc:docMk/>
            <pc:sldMk cId="3432656581" sldId="943"/>
            <ac:spMk id="10" creationId="{66421E13-941D-487E-9F8E-DCFA3FE9C646}"/>
          </ac:spMkLst>
        </pc:spChg>
        <pc:picChg chg="mod">
          <ac:chgData name="Marta" userId="eac6eb22-5f14-46b4-a4ea-a86e6e8c4acc" providerId="ADAL" clId="{3C61FE57-A02B-4D1D-8A45-F86177187684}" dt="2022-10-25T15:38:50.824" v="943" actId="1076"/>
          <ac:picMkLst>
            <pc:docMk/>
            <pc:sldMk cId="3432656581" sldId="943"/>
            <ac:picMk id="5" creationId="{A7CE0624-DE4C-4238-8618-DC619B9FF7AB}"/>
          </ac:picMkLst>
        </pc:picChg>
      </pc:sldChg>
      <pc:sldChg chg="add">
        <pc:chgData name="Marta" userId="eac6eb22-5f14-46b4-a4ea-a86e6e8c4acc" providerId="ADAL" clId="{3C61FE57-A02B-4D1D-8A45-F86177187684}" dt="2022-11-28T18:09:51.525" v="1294"/>
        <pc:sldMkLst>
          <pc:docMk/>
          <pc:sldMk cId="890681955" sldId="944"/>
        </pc:sldMkLst>
      </pc:sldChg>
      <pc:sldChg chg="add">
        <pc:chgData name="Marta" userId="eac6eb22-5f14-46b4-a4ea-a86e6e8c4acc" providerId="ADAL" clId="{3C61FE57-A02B-4D1D-8A45-F86177187684}" dt="2022-11-28T18:09:51.525" v="1294"/>
        <pc:sldMkLst>
          <pc:docMk/>
          <pc:sldMk cId="111582250" sldId="945"/>
        </pc:sldMkLst>
      </pc:sldChg>
      <pc:sldChg chg="add">
        <pc:chgData name="Marta" userId="eac6eb22-5f14-46b4-a4ea-a86e6e8c4acc" providerId="ADAL" clId="{3C61FE57-A02B-4D1D-8A45-F86177187684}" dt="2022-11-28T18:09:51.525" v="1294"/>
        <pc:sldMkLst>
          <pc:docMk/>
          <pc:sldMk cId="974107895" sldId="946"/>
        </pc:sldMkLst>
      </pc:sldChg>
      <pc:sldChg chg="add">
        <pc:chgData name="Marta" userId="eac6eb22-5f14-46b4-a4ea-a86e6e8c4acc" providerId="ADAL" clId="{3C61FE57-A02B-4D1D-8A45-F86177187684}" dt="2022-11-28T18:09:51.525" v="1294"/>
        <pc:sldMkLst>
          <pc:docMk/>
          <pc:sldMk cId="4242984627" sldId="947"/>
        </pc:sldMkLst>
      </pc:sldChg>
      <pc:sldChg chg="add">
        <pc:chgData name="Marta" userId="eac6eb22-5f14-46b4-a4ea-a86e6e8c4acc" providerId="ADAL" clId="{3C61FE57-A02B-4D1D-8A45-F86177187684}" dt="2022-11-28T18:09:51.525" v="1294"/>
        <pc:sldMkLst>
          <pc:docMk/>
          <pc:sldMk cId="4124398999" sldId="948"/>
        </pc:sldMkLst>
      </pc:sldChg>
      <pc:sldChg chg="add">
        <pc:chgData name="Marta" userId="eac6eb22-5f14-46b4-a4ea-a86e6e8c4acc" providerId="ADAL" clId="{3C61FE57-A02B-4D1D-8A45-F86177187684}" dt="2022-11-28T18:09:51.525" v="1294"/>
        <pc:sldMkLst>
          <pc:docMk/>
          <pc:sldMk cId="1849435754" sldId="949"/>
        </pc:sldMkLst>
      </pc:sldChg>
      <pc:sldChg chg="add">
        <pc:chgData name="Marta" userId="eac6eb22-5f14-46b4-a4ea-a86e6e8c4acc" providerId="ADAL" clId="{3C61FE57-A02B-4D1D-8A45-F86177187684}" dt="2022-11-28T18:09:51.525" v="1294"/>
        <pc:sldMkLst>
          <pc:docMk/>
          <pc:sldMk cId="1560383876" sldId="950"/>
        </pc:sldMkLst>
      </pc:sldChg>
      <pc:sldChg chg="add">
        <pc:chgData name="Marta" userId="eac6eb22-5f14-46b4-a4ea-a86e6e8c4acc" providerId="ADAL" clId="{3C61FE57-A02B-4D1D-8A45-F86177187684}" dt="2022-11-28T18:09:51.525" v="1294"/>
        <pc:sldMkLst>
          <pc:docMk/>
          <pc:sldMk cId="3505265330" sldId="951"/>
        </pc:sldMkLst>
      </pc:sldChg>
      <pc:sldChg chg="add">
        <pc:chgData name="Marta" userId="eac6eb22-5f14-46b4-a4ea-a86e6e8c4acc" providerId="ADAL" clId="{3C61FE57-A02B-4D1D-8A45-F86177187684}" dt="2022-11-28T18:09:51.525" v="1294"/>
        <pc:sldMkLst>
          <pc:docMk/>
          <pc:sldMk cId="3733317656" sldId="952"/>
        </pc:sldMkLst>
      </pc:sldChg>
      <pc:sldChg chg="add">
        <pc:chgData name="Marta" userId="eac6eb22-5f14-46b4-a4ea-a86e6e8c4acc" providerId="ADAL" clId="{3C61FE57-A02B-4D1D-8A45-F86177187684}" dt="2022-11-28T18:09:51.525" v="1294"/>
        <pc:sldMkLst>
          <pc:docMk/>
          <pc:sldMk cId="936962136" sldId="953"/>
        </pc:sldMkLst>
      </pc:sldChg>
      <pc:sldChg chg="add">
        <pc:chgData name="Marta" userId="eac6eb22-5f14-46b4-a4ea-a86e6e8c4acc" providerId="ADAL" clId="{3C61FE57-A02B-4D1D-8A45-F86177187684}" dt="2022-11-28T18:09:51.525" v="1294"/>
        <pc:sldMkLst>
          <pc:docMk/>
          <pc:sldMk cId="1178802896" sldId="954"/>
        </pc:sldMkLst>
      </pc:sldChg>
      <pc:sldMasterChg chg="add addSldLayout">
        <pc:chgData name="Marta" userId="eac6eb22-5f14-46b4-a4ea-a86e6e8c4acc" providerId="ADAL" clId="{3C61FE57-A02B-4D1D-8A45-F86177187684}" dt="2022-11-28T18:09:51.525" v="1293" actId="27028"/>
        <pc:sldMasterMkLst>
          <pc:docMk/>
          <pc:sldMasterMk cId="235801889" sldId="2147483754"/>
        </pc:sldMasterMkLst>
        <pc:sldLayoutChg chg="add">
          <pc:chgData name="Marta" userId="eac6eb22-5f14-46b4-a4ea-a86e6e8c4acc" providerId="ADAL" clId="{3C61FE57-A02B-4D1D-8A45-F86177187684}" dt="2022-11-28T18:09:51.525" v="1293" actId="27028"/>
          <pc:sldLayoutMkLst>
            <pc:docMk/>
            <pc:sldMasterMk cId="235801889" sldId="2147483754"/>
            <pc:sldLayoutMk cId="1170918171" sldId="2147483701"/>
          </pc:sldLayoutMkLst>
        </pc:sldLayoutChg>
        <pc:sldLayoutChg chg="add">
          <pc:chgData name="Marta" userId="eac6eb22-5f14-46b4-a4ea-a86e6e8c4acc" providerId="ADAL" clId="{3C61FE57-A02B-4D1D-8A45-F86177187684}" dt="2022-11-28T18:09:51.525" v="1293" actId="27028"/>
          <pc:sldLayoutMkLst>
            <pc:docMk/>
            <pc:sldMasterMk cId="235801889" sldId="2147483754"/>
            <pc:sldLayoutMk cId="2749013029" sldId="2147483755"/>
          </pc:sldLayoutMkLst>
        </pc:sldLayoutChg>
        <pc:sldLayoutChg chg="add">
          <pc:chgData name="Marta" userId="eac6eb22-5f14-46b4-a4ea-a86e6e8c4acc" providerId="ADAL" clId="{3C61FE57-A02B-4D1D-8A45-F86177187684}" dt="2022-11-28T18:09:51.525" v="1293" actId="27028"/>
          <pc:sldLayoutMkLst>
            <pc:docMk/>
            <pc:sldMasterMk cId="235801889" sldId="2147483754"/>
            <pc:sldLayoutMk cId="2401638066" sldId="2147483766"/>
          </pc:sldLayoutMkLst>
        </pc:sldLayoutChg>
        <pc:sldLayoutChg chg="add">
          <pc:chgData name="Marta" userId="eac6eb22-5f14-46b4-a4ea-a86e6e8c4acc" providerId="ADAL" clId="{3C61FE57-A02B-4D1D-8A45-F86177187684}" dt="2022-11-28T18:09:51.525" v="1293" actId="27028"/>
          <pc:sldLayoutMkLst>
            <pc:docMk/>
            <pc:sldMasterMk cId="235801889" sldId="2147483754"/>
            <pc:sldLayoutMk cId="799152841" sldId="2147483789"/>
          </pc:sldLayoutMkLst>
        </pc:sldLayoutChg>
        <pc:sldLayoutChg chg="add">
          <pc:chgData name="Marta" userId="eac6eb22-5f14-46b4-a4ea-a86e6e8c4acc" providerId="ADAL" clId="{3C61FE57-A02B-4D1D-8A45-F86177187684}" dt="2022-11-28T18:09:51.525" v="1293" actId="27028"/>
          <pc:sldLayoutMkLst>
            <pc:docMk/>
            <pc:sldMasterMk cId="235801889" sldId="2147483754"/>
            <pc:sldLayoutMk cId="202722804" sldId="2147483791"/>
          </pc:sldLayoutMkLst>
        </pc:sldLayoutChg>
        <pc:sldLayoutChg chg="add">
          <pc:chgData name="Marta" userId="eac6eb22-5f14-46b4-a4ea-a86e6e8c4acc" providerId="ADAL" clId="{3C61FE57-A02B-4D1D-8A45-F86177187684}" dt="2022-11-28T18:09:51.525" v="1293" actId="27028"/>
          <pc:sldLayoutMkLst>
            <pc:docMk/>
            <pc:sldMasterMk cId="235801889" sldId="2147483754"/>
            <pc:sldLayoutMk cId="2819944493" sldId="2147483793"/>
          </pc:sldLayoutMkLst>
        </pc:sldLayoutChg>
        <pc:sldLayoutChg chg="add">
          <pc:chgData name="Marta" userId="eac6eb22-5f14-46b4-a4ea-a86e6e8c4acc" providerId="ADAL" clId="{3C61FE57-A02B-4D1D-8A45-F86177187684}" dt="2022-11-28T18:09:51.525" v="1293" actId="27028"/>
          <pc:sldLayoutMkLst>
            <pc:docMk/>
            <pc:sldMasterMk cId="235801889" sldId="2147483754"/>
            <pc:sldLayoutMk cId="4267226339" sldId="2147483814"/>
          </pc:sldLayoutMkLst>
        </pc:sldLayoutChg>
        <pc:sldLayoutChg chg="add">
          <pc:chgData name="Marta" userId="eac6eb22-5f14-46b4-a4ea-a86e6e8c4acc" providerId="ADAL" clId="{3C61FE57-A02B-4D1D-8A45-F86177187684}" dt="2022-11-28T18:09:51.525" v="1293" actId="27028"/>
          <pc:sldLayoutMkLst>
            <pc:docMk/>
            <pc:sldMasterMk cId="235801889" sldId="2147483754"/>
            <pc:sldLayoutMk cId="1926973244" sldId="2147483815"/>
          </pc:sldLayoutMkLst>
        </pc:sldLayoutChg>
        <pc:sldLayoutChg chg="add">
          <pc:chgData name="Marta" userId="eac6eb22-5f14-46b4-a4ea-a86e6e8c4acc" providerId="ADAL" clId="{3C61FE57-A02B-4D1D-8A45-F86177187684}" dt="2022-11-28T18:09:51.525" v="1293" actId="27028"/>
          <pc:sldLayoutMkLst>
            <pc:docMk/>
            <pc:sldMasterMk cId="235801889" sldId="2147483754"/>
            <pc:sldLayoutMk cId="3607340212" sldId="2147483816"/>
          </pc:sldLayoutMkLst>
        </pc:sldLayoutChg>
        <pc:sldLayoutChg chg="add">
          <pc:chgData name="Marta" userId="eac6eb22-5f14-46b4-a4ea-a86e6e8c4acc" providerId="ADAL" clId="{3C61FE57-A02B-4D1D-8A45-F86177187684}" dt="2022-11-28T18:09:51.525" v="1293" actId="27028"/>
          <pc:sldLayoutMkLst>
            <pc:docMk/>
            <pc:sldMasterMk cId="235801889" sldId="2147483754"/>
            <pc:sldLayoutMk cId="163655632" sldId="2147483821"/>
          </pc:sldLayoutMkLst>
        </pc:sldLayoutChg>
        <pc:sldLayoutChg chg="add">
          <pc:chgData name="Marta" userId="eac6eb22-5f14-46b4-a4ea-a86e6e8c4acc" providerId="ADAL" clId="{3C61FE57-A02B-4D1D-8A45-F86177187684}" dt="2022-11-28T18:09:51.525" v="1293" actId="27028"/>
          <pc:sldLayoutMkLst>
            <pc:docMk/>
            <pc:sldMasterMk cId="235801889" sldId="2147483754"/>
            <pc:sldLayoutMk cId="3565915337" sldId="2147483850"/>
          </pc:sldLayoutMkLst>
        </pc:sldLayoutChg>
        <pc:sldLayoutChg chg="add">
          <pc:chgData name="Marta" userId="eac6eb22-5f14-46b4-a4ea-a86e6e8c4acc" providerId="ADAL" clId="{3C61FE57-A02B-4D1D-8A45-F86177187684}" dt="2022-11-28T18:09:51.525" v="1293" actId="27028"/>
          <pc:sldLayoutMkLst>
            <pc:docMk/>
            <pc:sldMasterMk cId="235801889" sldId="2147483754"/>
            <pc:sldLayoutMk cId="2520835976" sldId="2147483851"/>
          </pc:sldLayoutMkLst>
        </pc:sldLayoutChg>
        <pc:sldLayoutChg chg="add">
          <pc:chgData name="Marta" userId="eac6eb22-5f14-46b4-a4ea-a86e6e8c4acc" providerId="ADAL" clId="{3C61FE57-A02B-4D1D-8A45-F86177187684}" dt="2022-11-28T18:09:51.525" v="1293" actId="27028"/>
          <pc:sldLayoutMkLst>
            <pc:docMk/>
            <pc:sldMasterMk cId="235801889" sldId="2147483754"/>
            <pc:sldLayoutMk cId="2521565361" sldId="2147483852"/>
          </pc:sldLayoutMkLst>
        </pc:sldLayoutChg>
        <pc:sldLayoutChg chg="add">
          <pc:chgData name="Marta" userId="eac6eb22-5f14-46b4-a4ea-a86e6e8c4acc" providerId="ADAL" clId="{3C61FE57-A02B-4D1D-8A45-F86177187684}" dt="2022-11-28T18:09:51.525" v="1293" actId="27028"/>
          <pc:sldLayoutMkLst>
            <pc:docMk/>
            <pc:sldMasterMk cId="235801889" sldId="2147483754"/>
            <pc:sldLayoutMk cId="2136131447" sldId="2147483853"/>
          </pc:sldLayoutMkLst>
        </pc:sldLayoutChg>
        <pc:sldLayoutChg chg="add">
          <pc:chgData name="Marta" userId="eac6eb22-5f14-46b4-a4ea-a86e6e8c4acc" providerId="ADAL" clId="{3C61FE57-A02B-4D1D-8A45-F86177187684}" dt="2022-11-28T18:09:51.525" v="1293" actId="27028"/>
          <pc:sldLayoutMkLst>
            <pc:docMk/>
            <pc:sldMasterMk cId="235801889" sldId="2147483754"/>
            <pc:sldLayoutMk cId="1835223315" sldId="2147483854"/>
          </pc:sldLayoutMkLst>
        </pc:sldLayoutChg>
        <pc:sldLayoutChg chg="add">
          <pc:chgData name="Marta" userId="eac6eb22-5f14-46b4-a4ea-a86e6e8c4acc" providerId="ADAL" clId="{3C61FE57-A02B-4D1D-8A45-F86177187684}" dt="2022-11-28T18:09:51.525" v="1293" actId="27028"/>
          <pc:sldLayoutMkLst>
            <pc:docMk/>
            <pc:sldMasterMk cId="235801889" sldId="2147483754"/>
            <pc:sldLayoutMk cId="904295386" sldId="2147483855"/>
          </pc:sldLayoutMkLst>
        </pc:sldLayoutChg>
        <pc:sldLayoutChg chg="add">
          <pc:chgData name="Marta" userId="eac6eb22-5f14-46b4-a4ea-a86e6e8c4acc" providerId="ADAL" clId="{3C61FE57-A02B-4D1D-8A45-F86177187684}" dt="2022-11-28T18:09:51.525" v="1293" actId="27028"/>
          <pc:sldLayoutMkLst>
            <pc:docMk/>
            <pc:sldMasterMk cId="235801889" sldId="2147483754"/>
            <pc:sldLayoutMk cId="1472345967" sldId="2147483856"/>
          </pc:sldLayoutMkLst>
        </pc:sldLayoutChg>
        <pc:sldLayoutChg chg="add">
          <pc:chgData name="Marta" userId="eac6eb22-5f14-46b4-a4ea-a86e6e8c4acc" providerId="ADAL" clId="{3C61FE57-A02B-4D1D-8A45-F86177187684}" dt="2022-11-28T18:09:51.525" v="1293" actId="27028"/>
          <pc:sldLayoutMkLst>
            <pc:docMk/>
            <pc:sldMasterMk cId="235801889" sldId="2147483754"/>
            <pc:sldLayoutMk cId="664301614" sldId="2147483857"/>
          </pc:sldLayoutMkLst>
        </pc:sldLayoutChg>
        <pc:sldLayoutChg chg="add">
          <pc:chgData name="Marta" userId="eac6eb22-5f14-46b4-a4ea-a86e6e8c4acc" providerId="ADAL" clId="{3C61FE57-A02B-4D1D-8A45-F86177187684}" dt="2022-11-28T18:09:51.525" v="1293" actId="27028"/>
          <pc:sldLayoutMkLst>
            <pc:docMk/>
            <pc:sldMasterMk cId="235801889" sldId="2147483754"/>
            <pc:sldLayoutMk cId="3166177130" sldId="2147483858"/>
          </pc:sldLayoutMkLst>
        </pc:sldLayoutChg>
        <pc:sldLayoutChg chg="add">
          <pc:chgData name="Marta" userId="eac6eb22-5f14-46b4-a4ea-a86e6e8c4acc" providerId="ADAL" clId="{3C61FE57-A02B-4D1D-8A45-F86177187684}" dt="2022-11-28T18:09:51.525" v="1293" actId="27028"/>
          <pc:sldLayoutMkLst>
            <pc:docMk/>
            <pc:sldMasterMk cId="235801889" sldId="2147483754"/>
            <pc:sldLayoutMk cId="2700206461" sldId="2147483859"/>
          </pc:sldLayoutMkLst>
        </pc:sldLayoutChg>
        <pc:sldLayoutChg chg="add">
          <pc:chgData name="Marta" userId="eac6eb22-5f14-46b4-a4ea-a86e6e8c4acc" providerId="ADAL" clId="{3C61FE57-A02B-4D1D-8A45-F86177187684}" dt="2022-11-28T18:09:51.525" v="1293" actId="27028"/>
          <pc:sldLayoutMkLst>
            <pc:docMk/>
            <pc:sldMasterMk cId="235801889" sldId="2147483754"/>
            <pc:sldLayoutMk cId="2595361479" sldId="2147483860"/>
          </pc:sldLayoutMkLst>
        </pc:sldLayoutChg>
        <pc:sldLayoutChg chg="add">
          <pc:chgData name="Marta" userId="eac6eb22-5f14-46b4-a4ea-a86e6e8c4acc" providerId="ADAL" clId="{3C61FE57-A02B-4D1D-8A45-F86177187684}" dt="2022-11-28T18:09:51.525" v="1293" actId="27028"/>
          <pc:sldLayoutMkLst>
            <pc:docMk/>
            <pc:sldMasterMk cId="235801889" sldId="2147483754"/>
            <pc:sldLayoutMk cId="2960901844" sldId="2147483872"/>
          </pc:sldLayoutMkLst>
        </pc:sldLayoutChg>
        <pc:sldLayoutChg chg="add">
          <pc:chgData name="Marta" userId="eac6eb22-5f14-46b4-a4ea-a86e6e8c4acc" providerId="ADAL" clId="{3C61FE57-A02B-4D1D-8A45-F86177187684}" dt="2022-11-28T18:09:51.525" v="1293" actId="27028"/>
          <pc:sldLayoutMkLst>
            <pc:docMk/>
            <pc:sldMasterMk cId="235801889" sldId="2147483754"/>
            <pc:sldLayoutMk cId="690617651" sldId="2147483873"/>
          </pc:sldLayoutMkLst>
        </pc:sldLayoutChg>
      </pc:sldMasterChg>
      <pc:sldMasterChg chg="add addSldLayout">
        <pc:chgData name="Marta" userId="eac6eb22-5f14-46b4-a4ea-a86e6e8c4acc" providerId="ADAL" clId="{3C61FE57-A02B-4D1D-8A45-F86177187684}" dt="2022-11-28T18:09:51.525" v="1293" actId="27028"/>
        <pc:sldMasterMkLst>
          <pc:docMk/>
          <pc:sldMasterMk cId="3213887996" sldId="2147483807"/>
        </pc:sldMasterMkLst>
        <pc:sldLayoutChg chg="add">
          <pc:chgData name="Marta" userId="eac6eb22-5f14-46b4-a4ea-a86e6e8c4acc" providerId="ADAL" clId="{3C61FE57-A02B-4D1D-8A45-F86177187684}" dt="2022-11-28T18:09:51.525" v="1293" actId="27028"/>
          <pc:sldLayoutMkLst>
            <pc:docMk/>
            <pc:sldMasterMk cId="3213887996" sldId="2147483807"/>
            <pc:sldLayoutMk cId="692701714" sldId="2147483678"/>
          </pc:sldLayoutMkLst>
        </pc:sldLayoutChg>
        <pc:sldLayoutChg chg="add">
          <pc:chgData name="Marta" userId="eac6eb22-5f14-46b4-a4ea-a86e6e8c4acc" providerId="ADAL" clId="{3C61FE57-A02B-4D1D-8A45-F86177187684}" dt="2022-11-28T18:09:51.525" v="1293" actId="27028"/>
          <pc:sldLayoutMkLst>
            <pc:docMk/>
            <pc:sldMasterMk cId="3213887996" sldId="2147483807"/>
            <pc:sldLayoutMk cId="618554500" sldId="2147483808"/>
          </pc:sldLayoutMkLst>
        </pc:sldLayoutChg>
        <pc:sldLayoutChg chg="add">
          <pc:chgData name="Marta" userId="eac6eb22-5f14-46b4-a4ea-a86e6e8c4acc" providerId="ADAL" clId="{3C61FE57-A02B-4D1D-8A45-F86177187684}" dt="2022-11-28T18:09:51.525" v="1293" actId="27028"/>
          <pc:sldLayoutMkLst>
            <pc:docMk/>
            <pc:sldMasterMk cId="3213887996" sldId="2147483807"/>
            <pc:sldLayoutMk cId="1855018528" sldId="2147483809"/>
          </pc:sldLayoutMkLst>
        </pc:sldLayoutChg>
        <pc:sldLayoutChg chg="add">
          <pc:chgData name="Marta" userId="eac6eb22-5f14-46b4-a4ea-a86e6e8c4acc" providerId="ADAL" clId="{3C61FE57-A02B-4D1D-8A45-F86177187684}" dt="2022-11-28T18:09:51.525" v="1293" actId="27028"/>
          <pc:sldLayoutMkLst>
            <pc:docMk/>
            <pc:sldMasterMk cId="3213887996" sldId="2147483807"/>
            <pc:sldLayoutMk cId="3310183657" sldId="2147483810"/>
          </pc:sldLayoutMkLst>
        </pc:sldLayoutChg>
      </pc:sldMasterChg>
      <pc:sldMasterChg chg="del delSldLayout">
        <pc:chgData name="Marta" userId="eac6eb22-5f14-46b4-a4ea-a86e6e8c4acc" providerId="ADAL" clId="{3C61FE57-A02B-4D1D-8A45-F86177187684}" dt="2022-10-25T15:09:19.189" v="279" actId="47"/>
        <pc:sldMasterMkLst>
          <pc:docMk/>
          <pc:sldMasterMk cId="289797418" sldId="2147483897"/>
        </pc:sldMasterMkLst>
        <pc:sldLayoutChg chg="del">
          <pc:chgData name="Marta" userId="eac6eb22-5f14-46b4-a4ea-a86e6e8c4acc" providerId="ADAL" clId="{3C61FE57-A02B-4D1D-8A45-F86177187684}" dt="2022-10-25T15:09:19.189" v="279" actId="47"/>
          <pc:sldLayoutMkLst>
            <pc:docMk/>
            <pc:sldMasterMk cId="289797418" sldId="2147483897"/>
            <pc:sldLayoutMk cId="390192736" sldId="2147483898"/>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1006747071" sldId="2147483899"/>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445240314" sldId="2147483900"/>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904524679" sldId="2147483901"/>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414772162" sldId="2147483902"/>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3726714681" sldId="2147483903"/>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484573994" sldId="2147483904"/>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2866390319" sldId="2147483905"/>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4246344821" sldId="2147483906"/>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2450529560" sldId="2147483907"/>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2327571642" sldId="2147483908"/>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1799199224" sldId="2147483909"/>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2951080609" sldId="2147483910"/>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3893481666" sldId="2147483911"/>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2880064579" sldId="2147483912"/>
          </pc:sldLayoutMkLst>
        </pc:sldLayoutChg>
        <pc:sldLayoutChg chg="del">
          <pc:chgData name="Marta" userId="eac6eb22-5f14-46b4-a4ea-a86e6e8c4acc" providerId="ADAL" clId="{3C61FE57-A02B-4D1D-8A45-F86177187684}" dt="2022-10-25T15:09:19.189" v="279" actId="47"/>
          <pc:sldLayoutMkLst>
            <pc:docMk/>
            <pc:sldMasterMk cId="289797418" sldId="2147483897"/>
            <pc:sldLayoutMk cId="1164609144" sldId="2147483913"/>
          </pc:sldLayoutMkLst>
        </pc:sldLayoutChg>
      </pc:sldMasterChg>
    </pc:docChg>
  </pc:docChgLst>
  <pc:docChgLst>
    <pc:chgData name="Marta" userId="eac6eb22-5f14-46b4-a4ea-a86e6e8c4acc" providerId="ADAL" clId="{614D9BA7-5540-4570-B7D4-73DE30F72C80}"/>
    <pc:docChg chg="undo custSel addSld delSld modSld sldOrd">
      <pc:chgData name="Marta" userId="eac6eb22-5f14-46b4-a4ea-a86e6e8c4acc" providerId="ADAL" clId="{614D9BA7-5540-4570-B7D4-73DE30F72C80}" dt="2021-12-02T16:55:34.764" v="612" actId="20577"/>
      <pc:docMkLst>
        <pc:docMk/>
      </pc:docMkLst>
      <pc:sldChg chg="modSp mod">
        <pc:chgData name="Marta" userId="eac6eb22-5f14-46b4-a4ea-a86e6e8c4acc" providerId="ADAL" clId="{614D9BA7-5540-4570-B7D4-73DE30F72C80}" dt="2021-11-18T13:05:51.070" v="204" actId="20577"/>
        <pc:sldMkLst>
          <pc:docMk/>
          <pc:sldMk cId="573922979" sldId="256"/>
        </pc:sldMkLst>
        <pc:spChg chg="mod">
          <ac:chgData name="Marta" userId="eac6eb22-5f14-46b4-a4ea-a86e6e8c4acc" providerId="ADAL" clId="{614D9BA7-5540-4570-B7D4-73DE30F72C80}" dt="2021-11-18T13:05:51.070" v="204" actId="20577"/>
          <ac:spMkLst>
            <pc:docMk/>
            <pc:sldMk cId="573922979" sldId="256"/>
            <ac:spMk id="4" creationId="{00000000-0000-0000-0000-000000000000}"/>
          </ac:spMkLst>
        </pc:spChg>
      </pc:sldChg>
      <pc:sldChg chg="modSp mod">
        <pc:chgData name="Marta" userId="eac6eb22-5f14-46b4-a4ea-a86e6e8c4acc" providerId="ADAL" clId="{614D9BA7-5540-4570-B7D4-73DE30F72C80}" dt="2021-12-01T19:19:24.580" v="566" actId="20577"/>
        <pc:sldMkLst>
          <pc:docMk/>
          <pc:sldMk cId="2325718728" sldId="257"/>
        </pc:sldMkLst>
        <pc:spChg chg="mod">
          <ac:chgData name="Marta" userId="eac6eb22-5f14-46b4-a4ea-a86e6e8c4acc" providerId="ADAL" clId="{614D9BA7-5540-4570-B7D4-73DE30F72C80}" dt="2021-12-01T19:19:24.580" v="566" actId="20577"/>
          <ac:spMkLst>
            <pc:docMk/>
            <pc:sldMk cId="2325718728" sldId="257"/>
            <ac:spMk id="5" creationId="{00000000-0000-0000-0000-000000000000}"/>
          </ac:spMkLst>
        </pc:spChg>
        <pc:picChg chg="mod">
          <ac:chgData name="Marta" userId="eac6eb22-5f14-46b4-a4ea-a86e6e8c4acc" providerId="ADAL" clId="{614D9BA7-5540-4570-B7D4-73DE30F72C80}" dt="2021-11-24T13:37:58.113" v="403" actId="1076"/>
          <ac:picMkLst>
            <pc:docMk/>
            <pc:sldMk cId="2325718728" sldId="257"/>
            <ac:picMk id="3" creationId="{B7C8E147-0753-4CE0-AFEF-9DC7AB03098B}"/>
          </ac:picMkLst>
        </pc:picChg>
      </pc:sldChg>
      <pc:sldChg chg="modSp mod">
        <pc:chgData name="Marta" userId="eac6eb22-5f14-46b4-a4ea-a86e6e8c4acc" providerId="ADAL" clId="{614D9BA7-5540-4570-B7D4-73DE30F72C80}" dt="2021-11-30T19:10:31.255" v="550" actId="20577"/>
        <pc:sldMkLst>
          <pc:docMk/>
          <pc:sldMk cId="3528939462" sldId="258"/>
        </pc:sldMkLst>
        <pc:spChg chg="mod">
          <ac:chgData name="Marta" userId="eac6eb22-5f14-46b4-a4ea-a86e6e8c4acc" providerId="ADAL" clId="{614D9BA7-5540-4570-B7D4-73DE30F72C80}" dt="2021-11-30T19:10:31.255" v="550" actId="20577"/>
          <ac:spMkLst>
            <pc:docMk/>
            <pc:sldMk cId="3528939462" sldId="258"/>
            <ac:spMk id="4" creationId="{00000000-0000-0000-0000-000000000000}"/>
          </ac:spMkLst>
        </pc:spChg>
      </pc:sldChg>
      <pc:sldChg chg="modSp mod ord">
        <pc:chgData name="Marta" userId="eac6eb22-5f14-46b4-a4ea-a86e6e8c4acc" providerId="ADAL" clId="{614D9BA7-5540-4570-B7D4-73DE30F72C80}" dt="2021-11-30T19:10:17.382" v="548" actId="20577"/>
        <pc:sldMkLst>
          <pc:docMk/>
          <pc:sldMk cId="3828261807" sldId="443"/>
        </pc:sldMkLst>
        <pc:spChg chg="mod">
          <ac:chgData name="Marta" userId="eac6eb22-5f14-46b4-a4ea-a86e6e8c4acc" providerId="ADAL" clId="{614D9BA7-5540-4570-B7D4-73DE30F72C80}" dt="2021-11-30T19:10:17.382" v="548" actId="20577"/>
          <ac:spMkLst>
            <pc:docMk/>
            <pc:sldMk cId="3828261807" sldId="443"/>
            <ac:spMk id="6" creationId="{00000000-0000-0000-0000-000000000000}"/>
          </ac:spMkLst>
        </pc:spChg>
      </pc:sldChg>
      <pc:sldChg chg="modSp mod">
        <pc:chgData name="Marta" userId="eac6eb22-5f14-46b4-a4ea-a86e6e8c4acc" providerId="ADAL" clId="{614D9BA7-5540-4570-B7D4-73DE30F72C80}" dt="2021-11-30T16:39:00.725" v="482"/>
        <pc:sldMkLst>
          <pc:docMk/>
          <pc:sldMk cId="1484635905" sldId="753"/>
        </pc:sldMkLst>
        <pc:spChg chg="mod">
          <ac:chgData name="Marta" userId="eac6eb22-5f14-46b4-a4ea-a86e6e8c4acc" providerId="ADAL" clId="{614D9BA7-5540-4570-B7D4-73DE30F72C80}" dt="2021-11-30T16:39:00.725" v="482"/>
          <ac:spMkLst>
            <pc:docMk/>
            <pc:sldMk cId="1484635905" sldId="753"/>
            <ac:spMk id="6" creationId="{00000000-0000-0000-0000-000000000000}"/>
          </ac:spMkLst>
        </pc:spChg>
      </pc:sldChg>
      <pc:sldChg chg="modSp mod">
        <pc:chgData name="Marta" userId="eac6eb22-5f14-46b4-a4ea-a86e6e8c4acc" providerId="ADAL" clId="{614D9BA7-5540-4570-B7D4-73DE30F72C80}" dt="2021-11-15T18:57:20.209" v="165" actId="20577"/>
        <pc:sldMkLst>
          <pc:docMk/>
          <pc:sldMk cId="2932444859" sldId="756"/>
        </pc:sldMkLst>
        <pc:spChg chg="mod">
          <ac:chgData name="Marta" userId="eac6eb22-5f14-46b4-a4ea-a86e6e8c4acc" providerId="ADAL" clId="{614D9BA7-5540-4570-B7D4-73DE30F72C80}" dt="2021-11-15T18:57:20.209" v="165" actId="20577"/>
          <ac:spMkLst>
            <pc:docMk/>
            <pc:sldMk cId="2932444859" sldId="756"/>
            <ac:spMk id="4" creationId="{00000000-0000-0000-0000-000000000000}"/>
          </ac:spMkLst>
        </pc:spChg>
        <pc:spChg chg="mod">
          <ac:chgData name="Marta" userId="eac6eb22-5f14-46b4-a4ea-a86e6e8c4acc" providerId="ADAL" clId="{614D9BA7-5540-4570-B7D4-73DE30F72C80}" dt="2021-11-15T18:54:47.553" v="145" actId="20577"/>
          <ac:spMkLst>
            <pc:docMk/>
            <pc:sldMk cId="2932444859" sldId="756"/>
            <ac:spMk id="8" creationId="{994CAA25-984D-4484-838B-9B092E7155F2}"/>
          </ac:spMkLst>
        </pc:spChg>
      </pc:sldChg>
      <pc:sldChg chg="modSp mod">
        <pc:chgData name="Marta" userId="eac6eb22-5f14-46b4-a4ea-a86e6e8c4acc" providerId="ADAL" clId="{614D9BA7-5540-4570-B7D4-73DE30F72C80}" dt="2021-11-30T19:10:38.482" v="554" actId="20577"/>
        <pc:sldMkLst>
          <pc:docMk/>
          <pc:sldMk cId="4279644075" sldId="759"/>
        </pc:sldMkLst>
        <pc:spChg chg="mod">
          <ac:chgData name="Marta" userId="eac6eb22-5f14-46b4-a4ea-a86e6e8c4acc" providerId="ADAL" clId="{614D9BA7-5540-4570-B7D4-73DE30F72C80}" dt="2021-11-30T19:10:35.424" v="552" actId="20577"/>
          <ac:spMkLst>
            <pc:docMk/>
            <pc:sldMk cId="4279644075" sldId="759"/>
            <ac:spMk id="3" creationId="{00000000-0000-0000-0000-000000000000}"/>
          </ac:spMkLst>
        </pc:spChg>
        <pc:spChg chg="mod">
          <ac:chgData name="Marta" userId="eac6eb22-5f14-46b4-a4ea-a86e6e8c4acc" providerId="ADAL" clId="{614D9BA7-5540-4570-B7D4-73DE30F72C80}" dt="2021-11-30T19:10:38.482" v="554" actId="20577"/>
          <ac:spMkLst>
            <pc:docMk/>
            <pc:sldMk cId="4279644075" sldId="759"/>
            <ac:spMk id="7" creationId="{C542E130-C53F-4C9B-A35D-CF6E6831ABC8}"/>
          </ac:spMkLst>
        </pc:spChg>
      </pc:sldChg>
      <pc:sldChg chg="modSp mod ord">
        <pc:chgData name="Marta" userId="eac6eb22-5f14-46b4-a4ea-a86e6e8c4acc" providerId="ADAL" clId="{614D9BA7-5540-4570-B7D4-73DE30F72C80}" dt="2021-11-30T19:10:14.044" v="546" actId="20577"/>
        <pc:sldMkLst>
          <pc:docMk/>
          <pc:sldMk cId="1299466057" sldId="769"/>
        </pc:sldMkLst>
        <pc:spChg chg="mod">
          <ac:chgData name="Marta" userId="eac6eb22-5f14-46b4-a4ea-a86e6e8c4acc" providerId="ADAL" clId="{614D9BA7-5540-4570-B7D4-73DE30F72C80}" dt="2021-11-30T19:10:14.044" v="546" actId="20577"/>
          <ac:spMkLst>
            <pc:docMk/>
            <pc:sldMk cId="1299466057" sldId="769"/>
            <ac:spMk id="6" creationId="{00000000-0000-0000-0000-000000000000}"/>
          </ac:spMkLst>
        </pc:spChg>
        <pc:spChg chg="mod">
          <ac:chgData name="Marta" userId="eac6eb22-5f14-46b4-a4ea-a86e6e8c4acc" providerId="ADAL" clId="{614D9BA7-5540-4570-B7D4-73DE30F72C80}" dt="2021-11-30T19:10:11.857" v="544" actId="20577"/>
          <ac:spMkLst>
            <pc:docMk/>
            <pc:sldMk cId="1299466057" sldId="769"/>
            <ac:spMk id="13" creationId="{5EBA3C3A-26F7-4697-89FF-46569E674F13}"/>
          </ac:spMkLst>
        </pc:spChg>
      </pc:sldChg>
      <pc:sldChg chg="modSp mod ord">
        <pc:chgData name="Marta" userId="eac6eb22-5f14-46b4-a4ea-a86e6e8c4acc" providerId="ADAL" clId="{614D9BA7-5540-4570-B7D4-73DE30F72C80}" dt="2021-11-30T19:09:56.205" v="534" actId="20577"/>
        <pc:sldMkLst>
          <pc:docMk/>
          <pc:sldMk cId="720284508" sldId="770"/>
        </pc:sldMkLst>
        <pc:spChg chg="mod">
          <ac:chgData name="Marta" userId="eac6eb22-5f14-46b4-a4ea-a86e6e8c4acc" providerId="ADAL" clId="{614D9BA7-5540-4570-B7D4-73DE30F72C80}" dt="2021-11-30T19:09:52.851" v="532" actId="20577"/>
          <ac:spMkLst>
            <pc:docMk/>
            <pc:sldMk cId="720284508" sldId="770"/>
            <ac:spMk id="6" creationId="{00000000-0000-0000-0000-000000000000}"/>
          </ac:spMkLst>
        </pc:spChg>
        <pc:spChg chg="mod">
          <ac:chgData name="Marta" userId="eac6eb22-5f14-46b4-a4ea-a86e6e8c4acc" providerId="ADAL" clId="{614D9BA7-5540-4570-B7D4-73DE30F72C80}" dt="2021-11-30T19:09:56.205" v="534" actId="20577"/>
          <ac:spMkLst>
            <pc:docMk/>
            <pc:sldMk cId="720284508" sldId="770"/>
            <ac:spMk id="12" creationId="{26BF53E5-B88D-473C-920E-E8E885F8CCF4}"/>
          </ac:spMkLst>
        </pc:spChg>
      </pc:sldChg>
      <pc:sldChg chg="modSp mod">
        <pc:chgData name="Marta" userId="eac6eb22-5f14-46b4-a4ea-a86e6e8c4acc" providerId="ADAL" clId="{614D9BA7-5540-4570-B7D4-73DE30F72C80}" dt="2021-11-30T19:10:49.433" v="556" actId="20577"/>
        <pc:sldMkLst>
          <pc:docMk/>
          <pc:sldMk cId="3888553813" sldId="879"/>
        </pc:sldMkLst>
        <pc:spChg chg="mod">
          <ac:chgData name="Marta" userId="eac6eb22-5f14-46b4-a4ea-a86e6e8c4acc" providerId="ADAL" clId="{614D9BA7-5540-4570-B7D4-73DE30F72C80}" dt="2021-11-30T19:10:49.433" v="556" actId="20577"/>
          <ac:spMkLst>
            <pc:docMk/>
            <pc:sldMk cId="3888553813" sldId="879"/>
            <ac:spMk id="2" creationId="{91383D11-DEC4-4BFF-88BB-8FB2206CEB37}"/>
          </ac:spMkLst>
        </pc:spChg>
      </pc:sldChg>
      <pc:sldChg chg="modSp add mod">
        <pc:chgData name="Marta" userId="eac6eb22-5f14-46b4-a4ea-a86e6e8c4acc" providerId="ADAL" clId="{614D9BA7-5540-4570-B7D4-73DE30F72C80}" dt="2021-11-30T17:16:53.362" v="502"/>
        <pc:sldMkLst>
          <pc:docMk/>
          <pc:sldMk cId="2083658885" sldId="900"/>
        </pc:sldMkLst>
        <pc:spChg chg="mod">
          <ac:chgData name="Marta" userId="eac6eb22-5f14-46b4-a4ea-a86e6e8c4acc" providerId="ADAL" clId="{614D9BA7-5540-4570-B7D4-73DE30F72C80}" dt="2021-11-18T13:09:43.264" v="335" actId="20577"/>
          <ac:spMkLst>
            <pc:docMk/>
            <pc:sldMk cId="2083658885" sldId="900"/>
            <ac:spMk id="2" creationId="{F49F4E2B-EEB0-4736-A001-E9CD8947E750}"/>
          </ac:spMkLst>
        </pc:spChg>
        <pc:spChg chg="mod">
          <ac:chgData name="Marta" userId="eac6eb22-5f14-46b4-a4ea-a86e6e8c4acc" providerId="ADAL" clId="{614D9BA7-5540-4570-B7D4-73DE30F72C80}" dt="2021-11-30T17:16:53.362" v="502"/>
          <ac:spMkLst>
            <pc:docMk/>
            <pc:sldMk cId="2083658885" sldId="900"/>
            <ac:spMk id="6" creationId="{00000000-0000-0000-0000-000000000000}"/>
          </ac:spMkLst>
        </pc:spChg>
        <pc:spChg chg="mod">
          <ac:chgData name="Marta" userId="eac6eb22-5f14-46b4-a4ea-a86e6e8c4acc" providerId="ADAL" clId="{614D9BA7-5540-4570-B7D4-73DE30F72C80}" dt="2021-11-18T13:09:23.034" v="322" actId="20577"/>
          <ac:spMkLst>
            <pc:docMk/>
            <pc:sldMk cId="2083658885" sldId="900"/>
            <ac:spMk id="10" creationId="{66421E13-941D-487E-9F8E-DCFA3FE9C646}"/>
          </ac:spMkLst>
        </pc:spChg>
      </pc:sldChg>
      <pc:sldChg chg="modSp add mod">
        <pc:chgData name="Marta" userId="eac6eb22-5f14-46b4-a4ea-a86e6e8c4acc" providerId="ADAL" clId="{614D9BA7-5540-4570-B7D4-73DE30F72C80}" dt="2021-12-02T16:55:34.764" v="612" actId="20577"/>
        <pc:sldMkLst>
          <pc:docMk/>
          <pc:sldMk cId="644561616" sldId="901"/>
        </pc:sldMkLst>
        <pc:spChg chg="mod">
          <ac:chgData name="Marta" userId="eac6eb22-5f14-46b4-a4ea-a86e6e8c4acc" providerId="ADAL" clId="{614D9BA7-5540-4570-B7D4-73DE30F72C80}" dt="2021-12-02T16:55:34.764" v="612" actId="20577"/>
          <ac:spMkLst>
            <pc:docMk/>
            <pc:sldMk cId="644561616" sldId="901"/>
            <ac:spMk id="2" creationId="{F49F4E2B-EEB0-4736-A001-E9CD8947E750}"/>
          </ac:spMkLst>
        </pc:spChg>
        <pc:spChg chg="mod">
          <ac:chgData name="Marta" userId="eac6eb22-5f14-46b4-a4ea-a86e6e8c4acc" providerId="ADAL" clId="{614D9BA7-5540-4570-B7D4-73DE30F72C80}" dt="2021-11-30T17:16:46.575" v="501"/>
          <ac:spMkLst>
            <pc:docMk/>
            <pc:sldMk cId="644561616" sldId="901"/>
            <ac:spMk id="6" creationId="{00000000-0000-0000-0000-000000000000}"/>
          </ac:spMkLst>
        </pc:spChg>
        <pc:spChg chg="mod">
          <ac:chgData name="Marta" userId="eac6eb22-5f14-46b4-a4ea-a86e6e8c4acc" providerId="ADAL" clId="{614D9BA7-5540-4570-B7D4-73DE30F72C80}" dt="2021-11-18T13:09:59.165" v="354" actId="20577"/>
          <ac:spMkLst>
            <pc:docMk/>
            <pc:sldMk cId="644561616" sldId="901"/>
            <ac:spMk id="10" creationId="{66421E13-941D-487E-9F8E-DCFA3FE9C646}"/>
          </ac:spMkLst>
        </pc:spChg>
      </pc:sldChg>
      <pc:sldChg chg="modSp mod ord">
        <pc:chgData name="Marta" userId="eac6eb22-5f14-46b4-a4ea-a86e6e8c4acc" providerId="ADAL" clId="{614D9BA7-5540-4570-B7D4-73DE30F72C80}" dt="2021-11-30T19:10:01.225" v="538" actId="20577"/>
        <pc:sldMkLst>
          <pc:docMk/>
          <pc:sldMk cId="592978630" sldId="917"/>
        </pc:sldMkLst>
        <pc:spChg chg="mod">
          <ac:chgData name="Marta" userId="eac6eb22-5f14-46b4-a4ea-a86e6e8c4acc" providerId="ADAL" clId="{614D9BA7-5540-4570-B7D4-73DE30F72C80}" dt="2021-11-30T19:09:59.112" v="536" actId="20577"/>
          <ac:spMkLst>
            <pc:docMk/>
            <pc:sldMk cId="592978630" sldId="917"/>
            <ac:spMk id="6" creationId="{00000000-0000-0000-0000-000000000000}"/>
          </ac:spMkLst>
        </pc:spChg>
        <pc:spChg chg="mod">
          <ac:chgData name="Marta" userId="eac6eb22-5f14-46b4-a4ea-a86e6e8c4acc" providerId="ADAL" clId="{614D9BA7-5540-4570-B7D4-73DE30F72C80}" dt="2021-11-30T19:10:01.225" v="538" actId="20577"/>
          <ac:spMkLst>
            <pc:docMk/>
            <pc:sldMk cId="592978630" sldId="917"/>
            <ac:spMk id="13" creationId="{5EBA3C3A-26F7-4697-89FF-46569E674F13}"/>
          </ac:spMkLst>
        </pc:spChg>
      </pc:sldChg>
      <pc:sldChg chg="modSp mod">
        <pc:chgData name="Marta" userId="eac6eb22-5f14-46b4-a4ea-a86e6e8c4acc" providerId="ADAL" clId="{614D9BA7-5540-4570-B7D4-73DE30F72C80}" dt="2021-11-24T13:39:14.219" v="429" actId="20577"/>
        <pc:sldMkLst>
          <pc:docMk/>
          <pc:sldMk cId="1823672830" sldId="918"/>
        </pc:sldMkLst>
        <pc:spChg chg="mod">
          <ac:chgData name="Marta" userId="eac6eb22-5f14-46b4-a4ea-a86e6e8c4acc" providerId="ADAL" clId="{614D9BA7-5540-4570-B7D4-73DE30F72C80}" dt="2021-11-24T13:39:00.230" v="413" actId="14100"/>
          <ac:spMkLst>
            <pc:docMk/>
            <pc:sldMk cId="1823672830" sldId="918"/>
            <ac:spMk id="5" creationId="{D7AB730F-CFB1-41A2-88F4-B5C85686D14E}"/>
          </ac:spMkLst>
        </pc:spChg>
        <pc:spChg chg="mod">
          <ac:chgData name="Marta" userId="eac6eb22-5f14-46b4-a4ea-a86e6e8c4acc" providerId="ADAL" clId="{614D9BA7-5540-4570-B7D4-73DE30F72C80}" dt="2021-11-24T13:39:14.219" v="429" actId="20577"/>
          <ac:spMkLst>
            <pc:docMk/>
            <pc:sldMk cId="1823672830" sldId="918"/>
            <ac:spMk id="6" creationId="{DF0005E4-64BC-4237-974F-B607F508972C}"/>
          </ac:spMkLst>
        </pc:spChg>
      </pc:sldChg>
      <pc:sldChg chg="modSp mod ord">
        <pc:chgData name="Marta" userId="eac6eb22-5f14-46b4-a4ea-a86e6e8c4acc" providerId="ADAL" clId="{614D9BA7-5540-4570-B7D4-73DE30F72C80}" dt="2021-11-30T19:10:09.391" v="542" actId="20577"/>
        <pc:sldMkLst>
          <pc:docMk/>
          <pc:sldMk cId="2970493180" sldId="920"/>
        </pc:sldMkLst>
        <pc:spChg chg="mod">
          <ac:chgData name="Marta" userId="eac6eb22-5f14-46b4-a4ea-a86e6e8c4acc" providerId="ADAL" clId="{614D9BA7-5540-4570-B7D4-73DE30F72C80}" dt="2021-11-30T19:10:07.070" v="540" actId="20577"/>
          <ac:spMkLst>
            <pc:docMk/>
            <pc:sldMk cId="2970493180" sldId="920"/>
            <ac:spMk id="6" creationId="{00000000-0000-0000-0000-000000000000}"/>
          </ac:spMkLst>
        </pc:spChg>
        <pc:spChg chg="mod">
          <ac:chgData name="Marta" userId="eac6eb22-5f14-46b4-a4ea-a86e6e8c4acc" providerId="ADAL" clId="{614D9BA7-5540-4570-B7D4-73DE30F72C80}" dt="2021-11-30T19:10:09.391" v="542" actId="20577"/>
          <ac:spMkLst>
            <pc:docMk/>
            <pc:sldMk cId="2970493180" sldId="920"/>
            <ac:spMk id="11" creationId="{17AD51F0-FB9D-4C8A-9C6F-1A1CC7A2AABF}"/>
          </ac:spMkLst>
        </pc:spChg>
      </pc:sldChg>
      <pc:sldChg chg="del">
        <pc:chgData name="Marta" userId="eac6eb22-5f14-46b4-a4ea-a86e6e8c4acc" providerId="ADAL" clId="{614D9BA7-5540-4570-B7D4-73DE30F72C80}" dt="2021-11-15T18:53:26.353" v="74" actId="47"/>
        <pc:sldMkLst>
          <pc:docMk/>
          <pc:sldMk cId="2396735072" sldId="921"/>
        </pc:sldMkLst>
      </pc:sldChg>
      <pc:sldChg chg="del">
        <pc:chgData name="Marta" userId="eac6eb22-5f14-46b4-a4ea-a86e6e8c4acc" providerId="ADAL" clId="{614D9BA7-5540-4570-B7D4-73DE30F72C80}" dt="2021-11-15T18:53:27.275" v="75" actId="47"/>
        <pc:sldMkLst>
          <pc:docMk/>
          <pc:sldMk cId="3575319163" sldId="922"/>
        </pc:sldMkLst>
      </pc:sldChg>
      <pc:sldChg chg="del">
        <pc:chgData name="Marta" userId="eac6eb22-5f14-46b4-a4ea-a86e6e8c4acc" providerId="ADAL" clId="{614D9BA7-5540-4570-B7D4-73DE30F72C80}" dt="2021-11-15T18:53:27.893" v="76" actId="47"/>
        <pc:sldMkLst>
          <pc:docMk/>
          <pc:sldMk cId="3152095810" sldId="923"/>
        </pc:sldMkLst>
      </pc:sldChg>
      <pc:sldChg chg="del">
        <pc:chgData name="Marta" userId="eac6eb22-5f14-46b4-a4ea-a86e6e8c4acc" providerId="ADAL" clId="{614D9BA7-5540-4570-B7D4-73DE30F72C80}" dt="2021-11-15T18:53:28.564" v="77" actId="47"/>
        <pc:sldMkLst>
          <pc:docMk/>
          <pc:sldMk cId="3004210162" sldId="924"/>
        </pc:sldMkLst>
      </pc:sldChg>
      <pc:sldChg chg="del">
        <pc:chgData name="Marta" userId="eac6eb22-5f14-46b4-a4ea-a86e6e8c4acc" providerId="ADAL" clId="{614D9BA7-5540-4570-B7D4-73DE30F72C80}" dt="2021-11-15T18:53:29.140" v="78" actId="47"/>
        <pc:sldMkLst>
          <pc:docMk/>
          <pc:sldMk cId="2852113696" sldId="925"/>
        </pc:sldMkLst>
      </pc:sldChg>
      <pc:sldChg chg="del">
        <pc:chgData name="Marta" userId="eac6eb22-5f14-46b4-a4ea-a86e6e8c4acc" providerId="ADAL" clId="{614D9BA7-5540-4570-B7D4-73DE30F72C80}" dt="2021-11-15T18:53:29.832" v="79" actId="47"/>
        <pc:sldMkLst>
          <pc:docMk/>
          <pc:sldMk cId="2376822668" sldId="926"/>
        </pc:sldMkLst>
      </pc:sldChg>
      <pc:sldChg chg="del">
        <pc:chgData name="Marta" userId="eac6eb22-5f14-46b4-a4ea-a86e6e8c4acc" providerId="ADAL" clId="{614D9BA7-5540-4570-B7D4-73DE30F72C80}" dt="2021-11-15T18:53:30.383" v="80" actId="47"/>
        <pc:sldMkLst>
          <pc:docMk/>
          <pc:sldMk cId="2863961504" sldId="927"/>
        </pc:sldMkLst>
      </pc:sldChg>
      <pc:sldChg chg="del">
        <pc:chgData name="Marta" userId="eac6eb22-5f14-46b4-a4ea-a86e6e8c4acc" providerId="ADAL" clId="{614D9BA7-5540-4570-B7D4-73DE30F72C80}" dt="2021-11-15T18:53:30.986" v="81" actId="47"/>
        <pc:sldMkLst>
          <pc:docMk/>
          <pc:sldMk cId="2361761606" sldId="928"/>
        </pc:sldMkLst>
      </pc:sldChg>
      <pc:sldChg chg="del">
        <pc:chgData name="Marta" userId="eac6eb22-5f14-46b4-a4ea-a86e6e8c4acc" providerId="ADAL" clId="{614D9BA7-5540-4570-B7D4-73DE30F72C80}" dt="2021-11-15T18:53:31.659" v="82" actId="47"/>
        <pc:sldMkLst>
          <pc:docMk/>
          <pc:sldMk cId="762619759" sldId="929"/>
        </pc:sldMkLst>
      </pc:sldChg>
      <pc:sldChg chg="del">
        <pc:chgData name="Marta" userId="eac6eb22-5f14-46b4-a4ea-a86e6e8c4acc" providerId="ADAL" clId="{614D9BA7-5540-4570-B7D4-73DE30F72C80}" dt="2021-11-15T18:53:32.209" v="83" actId="47"/>
        <pc:sldMkLst>
          <pc:docMk/>
          <pc:sldMk cId="3396063030" sldId="930"/>
        </pc:sldMkLst>
      </pc:sldChg>
      <pc:sldChg chg="del">
        <pc:chgData name="Marta" userId="eac6eb22-5f14-46b4-a4ea-a86e6e8c4acc" providerId="ADAL" clId="{614D9BA7-5540-4570-B7D4-73DE30F72C80}" dt="2021-11-15T18:53:33.071" v="84" actId="47"/>
        <pc:sldMkLst>
          <pc:docMk/>
          <pc:sldMk cId="2303341529" sldId="931"/>
        </pc:sldMkLst>
      </pc:sldChg>
      <pc:sldChg chg="del">
        <pc:chgData name="Marta" userId="eac6eb22-5f14-46b4-a4ea-a86e6e8c4acc" providerId="ADAL" clId="{614D9BA7-5540-4570-B7D4-73DE30F72C80}" dt="2021-11-15T18:53:33.801" v="85" actId="47"/>
        <pc:sldMkLst>
          <pc:docMk/>
          <pc:sldMk cId="3229803379" sldId="932"/>
        </pc:sldMkLst>
      </pc:sldChg>
      <pc:sldChg chg="del">
        <pc:chgData name="Marta" userId="eac6eb22-5f14-46b4-a4ea-a86e6e8c4acc" providerId="ADAL" clId="{614D9BA7-5540-4570-B7D4-73DE30F72C80}" dt="2021-11-15T18:53:34.545" v="86" actId="47"/>
        <pc:sldMkLst>
          <pc:docMk/>
          <pc:sldMk cId="3303674215" sldId="933"/>
        </pc:sldMkLst>
      </pc:sldChg>
      <pc:sldChg chg="del">
        <pc:chgData name="Marta" userId="eac6eb22-5f14-46b4-a4ea-a86e6e8c4acc" providerId="ADAL" clId="{614D9BA7-5540-4570-B7D4-73DE30F72C80}" dt="2021-11-15T18:53:35.302" v="87" actId="47"/>
        <pc:sldMkLst>
          <pc:docMk/>
          <pc:sldMk cId="1696180301" sldId="934"/>
        </pc:sldMkLst>
      </pc:sldChg>
      <pc:sldChg chg="del">
        <pc:chgData name="Marta" userId="eac6eb22-5f14-46b4-a4ea-a86e6e8c4acc" providerId="ADAL" clId="{614D9BA7-5540-4570-B7D4-73DE30F72C80}" dt="2021-11-15T18:53:35.709" v="88" actId="47"/>
        <pc:sldMkLst>
          <pc:docMk/>
          <pc:sldMk cId="2864489205" sldId="935"/>
        </pc:sldMkLst>
      </pc:sldChg>
      <pc:sldChg chg="del">
        <pc:chgData name="Marta" userId="eac6eb22-5f14-46b4-a4ea-a86e6e8c4acc" providerId="ADAL" clId="{614D9BA7-5540-4570-B7D4-73DE30F72C80}" dt="2021-11-15T18:53:36.880" v="89" actId="47"/>
        <pc:sldMkLst>
          <pc:docMk/>
          <pc:sldMk cId="2831281264" sldId="936"/>
        </pc:sldMkLst>
      </pc:sldChg>
      <pc:sldChg chg="modSp add mod ord">
        <pc:chgData name="Marta" userId="eac6eb22-5f14-46b4-a4ea-a86e6e8c4acc" providerId="ADAL" clId="{614D9BA7-5540-4570-B7D4-73DE30F72C80}" dt="2021-11-30T17:16:57.466" v="503"/>
        <pc:sldMkLst>
          <pc:docMk/>
          <pc:sldMk cId="1397072693" sldId="938"/>
        </pc:sldMkLst>
        <pc:spChg chg="mod">
          <ac:chgData name="Marta" userId="eac6eb22-5f14-46b4-a4ea-a86e6e8c4acc" providerId="ADAL" clId="{614D9BA7-5540-4570-B7D4-73DE30F72C80}" dt="2021-11-18T13:09:54.224" v="352" actId="1036"/>
          <ac:spMkLst>
            <pc:docMk/>
            <pc:sldMk cId="1397072693" sldId="938"/>
            <ac:spMk id="2" creationId="{F49F4E2B-EEB0-4736-A001-E9CD8947E750}"/>
          </ac:spMkLst>
        </pc:spChg>
        <pc:spChg chg="mod">
          <ac:chgData name="Marta" userId="eac6eb22-5f14-46b4-a4ea-a86e6e8c4acc" providerId="ADAL" clId="{614D9BA7-5540-4570-B7D4-73DE30F72C80}" dt="2021-11-30T17:16:57.466" v="503"/>
          <ac:spMkLst>
            <pc:docMk/>
            <pc:sldMk cId="1397072693" sldId="938"/>
            <ac:spMk id="6" creationId="{00000000-0000-0000-0000-000000000000}"/>
          </ac:spMkLst>
        </pc:spChg>
      </pc:sldChg>
      <pc:sldChg chg="modSp add del mod">
        <pc:chgData name="Marta" userId="eac6eb22-5f14-46b4-a4ea-a86e6e8c4acc" providerId="ADAL" clId="{614D9BA7-5540-4570-B7D4-73DE30F72C80}" dt="2021-11-15T18:56:53.882" v="158" actId="47"/>
        <pc:sldMkLst>
          <pc:docMk/>
          <pc:sldMk cId="1635268093" sldId="938"/>
        </pc:sldMkLst>
        <pc:spChg chg="mod">
          <ac:chgData name="Marta" userId="eac6eb22-5f14-46b4-a4ea-a86e6e8c4acc" providerId="ADAL" clId="{614D9BA7-5540-4570-B7D4-73DE30F72C80}" dt="2021-11-15T18:56:41.898" v="153" actId="20577"/>
          <ac:spMkLst>
            <pc:docMk/>
            <pc:sldMk cId="1635268093" sldId="938"/>
            <ac:spMk id="6" creationId="{00000000-0000-0000-0000-000000000000}"/>
          </ac:spMkLst>
        </pc:spChg>
        <pc:spChg chg="mod">
          <ac:chgData name="Marta" userId="eac6eb22-5f14-46b4-a4ea-a86e6e8c4acc" providerId="ADAL" clId="{614D9BA7-5540-4570-B7D4-73DE30F72C80}" dt="2021-11-15T18:56:48.081" v="157" actId="20577"/>
          <ac:spMkLst>
            <pc:docMk/>
            <pc:sldMk cId="1635268093" sldId="938"/>
            <ac:spMk id="10" creationId="{66421E13-941D-487E-9F8E-DCFA3FE9C646}"/>
          </ac:spMkLst>
        </pc:spChg>
      </pc:sldChg>
      <pc:sldChg chg="modSp mod">
        <pc:chgData name="Marta" userId="eac6eb22-5f14-46b4-a4ea-a86e6e8c4acc" providerId="ADAL" clId="{614D9BA7-5540-4570-B7D4-73DE30F72C80}" dt="2021-11-30T18:46:43.589" v="528" actId="20577"/>
        <pc:sldMkLst>
          <pc:docMk/>
          <pc:sldMk cId="1889026756" sldId="955"/>
        </pc:sldMkLst>
        <pc:spChg chg="mod">
          <ac:chgData name="Marta" userId="eac6eb22-5f14-46b4-a4ea-a86e6e8c4acc" providerId="ADAL" clId="{614D9BA7-5540-4570-B7D4-73DE30F72C80}" dt="2021-11-30T18:46:43.589" v="528" actId="20577"/>
          <ac:spMkLst>
            <pc:docMk/>
            <pc:sldMk cId="1889026756" sldId="955"/>
            <ac:spMk id="146" creationId="{00000000-0000-0000-0000-000000000000}"/>
          </ac:spMkLst>
        </pc:spChg>
      </pc:sldChg>
      <pc:sldMasterChg chg="delSldLayout">
        <pc:chgData name="Marta" userId="eac6eb22-5f14-46b4-a4ea-a86e6e8c4acc" providerId="ADAL" clId="{614D9BA7-5540-4570-B7D4-73DE30F72C80}" dt="2021-11-15T18:53:36.880" v="89" actId="47"/>
        <pc:sldMasterMkLst>
          <pc:docMk/>
          <pc:sldMasterMk cId="756595898" sldId="2147483890"/>
        </pc:sldMasterMkLst>
        <pc:sldLayoutChg chg="del">
          <pc:chgData name="Marta" userId="eac6eb22-5f14-46b4-a4ea-a86e6e8c4acc" providerId="ADAL" clId="{614D9BA7-5540-4570-B7D4-73DE30F72C80}" dt="2021-11-15T18:53:33.071" v="84" actId="47"/>
          <pc:sldLayoutMkLst>
            <pc:docMk/>
            <pc:sldMasterMk cId="756595898" sldId="2147483890"/>
            <pc:sldLayoutMk cId="1605317671" sldId="2147483879"/>
          </pc:sldLayoutMkLst>
        </pc:sldLayoutChg>
        <pc:sldLayoutChg chg="del">
          <pc:chgData name="Marta" userId="eac6eb22-5f14-46b4-a4ea-a86e6e8c4acc" providerId="ADAL" clId="{614D9BA7-5540-4570-B7D4-73DE30F72C80}" dt="2021-11-15T18:53:36.880" v="89" actId="47"/>
          <pc:sldLayoutMkLst>
            <pc:docMk/>
            <pc:sldMasterMk cId="756595898" sldId="2147483890"/>
            <pc:sldLayoutMk cId="1252259047" sldId="2147483880"/>
          </pc:sldLayoutMkLst>
        </pc:sldLayoutChg>
        <pc:sldLayoutChg chg="del">
          <pc:chgData name="Marta" userId="eac6eb22-5f14-46b4-a4ea-a86e6e8c4acc" providerId="ADAL" clId="{614D9BA7-5540-4570-B7D4-73DE30F72C80}" dt="2021-11-15T18:53:30.986" v="81" actId="47"/>
          <pc:sldLayoutMkLst>
            <pc:docMk/>
            <pc:sldMasterMk cId="756595898" sldId="2147483890"/>
            <pc:sldLayoutMk cId="1133136195" sldId="2147483881"/>
          </pc:sldLayoutMkLst>
        </pc:sldLayoutChg>
      </pc:sldMasterChg>
    </pc:docChg>
  </pc:docChgLst>
  <pc:docChgLst>
    <pc:chgData name="Marta" userId="eac6eb22-5f14-46b4-a4ea-a86e6e8c4acc" providerId="ADAL" clId="{661C6999-6DFA-41E1-9F2F-FC61AEB8EB9F}"/>
    <pc:docChg chg="undo redo custSel addSld delSld modSld sldOrd addMainMaster delMainMaster modMainMaster addSection delSection modSection">
      <pc:chgData name="Marta" userId="eac6eb22-5f14-46b4-a4ea-a86e6e8c4acc" providerId="ADAL" clId="{661C6999-6DFA-41E1-9F2F-FC61AEB8EB9F}" dt="2022-02-15T14:33:22.755" v="775"/>
      <pc:docMkLst>
        <pc:docMk/>
      </pc:docMkLst>
      <pc:sldChg chg="modSp mod">
        <pc:chgData name="Marta" userId="eac6eb22-5f14-46b4-a4ea-a86e6e8c4acc" providerId="ADAL" clId="{661C6999-6DFA-41E1-9F2F-FC61AEB8EB9F}" dt="2022-02-14T14:06:21.840" v="169" actId="27636"/>
        <pc:sldMkLst>
          <pc:docMk/>
          <pc:sldMk cId="573922979" sldId="256"/>
        </pc:sldMkLst>
        <pc:spChg chg="mod">
          <ac:chgData name="Marta" userId="eac6eb22-5f14-46b4-a4ea-a86e6e8c4acc" providerId="ADAL" clId="{661C6999-6DFA-41E1-9F2F-FC61AEB8EB9F}" dt="2022-02-14T14:00:22.635" v="54" actId="1036"/>
          <ac:spMkLst>
            <pc:docMk/>
            <pc:sldMk cId="573922979" sldId="256"/>
            <ac:spMk id="3" creationId="{00000000-0000-0000-0000-000000000000}"/>
          </ac:spMkLst>
        </pc:spChg>
        <pc:spChg chg="mod">
          <ac:chgData name="Marta" userId="eac6eb22-5f14-46b4-a4ea-a86e6e8c4acc" providerId="ADAL" clId="{661C6999-6DFA-41E1-9F2F-FC61AEB8EB9F}" dt="2022-02-14T14:06:21.840" v="169" actId="27636"/>
          <ac:spMkLst>
            <pc:docMk/>
            <pc:sldMk cId="573922979" sldId="256"/>
            <ac:spMk id="4" creationId="{00000000-0000-0000-0000-000000000000}"/>
          </ac:spMkLst>
        </pc:spChg>
      </pc:sldChg>
      <pc:sldChg chg="modSp mod ord">
        <pc:chgData name="Marta" userId="eac6eb22-5f14-46b4-a4ea-a86e6e8c4acc" providerId="ADAL" clId="{661C6999-6DFA-41E1-9F2F-FC61AEB8EB9F}" dt="2022-02-14T15:34:56.756" v="340" actId="1076"/>
        <pc:sldMkLst>
          <pc:docMk/>
          <pc:sldMk cId="2325718728" sldId="257"/>
        </pc:sldMkLst>
        <pc:spChg chg="mod">
          <ac:chgData name="Marta" userId="eac6eb22-5f14-46b4-a4ea-a86e6e8c4acc" providerId="ADAL" clId="{661C6999-6DFA-41E1-9F2F-FC61AEB8EB9F}" dt="2022-02-14T14:05:00.332" v="163" actId="20577"/>
          <ac:spMkLst>
            <pc:docMk/>
            <pc:sldMk cId="2325718728" sldId="257"/>
            <ac:spMk id="5" creationId="{00000000-0000-0000-0000-000000000000}"/>
          </ac:spMkLst>
        </pc:spChg>
        <pc:spChg chg="mod">
          <ac:chgData name="Marta" userId="eac6eb22-5f14-46b4-a4ea-a86e6e8c4acc" providerId="ADAL" clId="{661C6999-6DFA-41E1-9F2F-FC61AEB8EB9F}" dt="2022-02-14T15:34:51.654" v="338" actId="14100"/>
          <ac:spMkLst>
            <pc:docMk/>
            <pc:sldMk cId="2325718728" sldId="257"/>
            <ac:spMk id="7" creationId="{222A8F0F-EF3C-4138-912C-28DF9E50885E}"/>
          </ac:spMkLst>
        </pc:spChg>
        <pc:picChg chg="mod">
          <ac:chgData name="Marta" userId="eac6eb22-5f14-46b4-a4ea-a86e6e8c4acc" providerId="ADAL" clId="{661C6999-6DFA-41E1-9F2F-FC61AEB8EB9F}" dt="2022-02-14T14:04:00.273" v="156" actId="1076"/>
          <ac:picMkLst>
            <pc:docMk/>
            <pc:sldMk cId="2325718728" sldId="257"/>
            <ac:picMk id="3" creationId="{B7C8E147-0753-4CE0-AFEF-9DC7AB03098B}"/>
          </ac:picMkLst>
        </pc:picChg>
        <pc:picChg chg="mod">
          <ac:chgData name="Marta" userId="eac6eb22-5f14-46b4-a4ea-a86e6e8c4acc" providerId="ADAL" clId="{661C6999-6DFA-41E1-9F2F-FC61AEB8EB9F}" dt="2022-02-14T15:34:56.756" v="340" actId="1076"/>
          <ac:picMkLst>
            <pc:docMk/>
            <pc:sldMk cId="2325718728" sldId="257"/>
            <ac:picMk id="1026" creationId="{77F2EAC6-7614-45E6-89F1-9946D1CF4BE3}"/>
          </ac:picMkLst>
        </pc:picChg>
      </pc:sldChg>
      <pc:sldChg chg="addSp delSp modSp mod ord">
        <pc:chgData name="Marta" userId="eac6eb22-5f14-46b4-a4ea-a86e6e8c4acc" providerId="ADAL" clId="{661C6999-6DFA-41E1-9F2F-FC61AEB8EB9F}" dt="2022-02-14T15:41:44.509" v="559" actId="20577"/>
        <pc:sldMkLst>
          <pc:docMk/>
          <pc:sldMk cId="3528939462" sldId="258"/>
        </pc:sldMkLst>
        <pc:spChg chg="del">
          <ac:chgData name="Marta" userId="eac6eb22-5f14-46b4-a4ea-a86e6e8c4acc" providerId="ADAL" clId="{661C6999-6DFA-41E1-9F2F-FC61AEB8EB9F}" dt="2022-02-14T15:35:04.369" v="341" actId="478"/>
          <ac:spMkLst>
            <pc:docMk/>
            <pc:sldMk cId="3528939462" sldId="258"/>
            <ac:spMk id="2" creationId="{CCA622C9-73E1-4FE3-8901-11D2FDB30D98}"/>
          </ac:spMkLst>
        </pc:spChg>
        <pc:spChg chg="mod">
          <ac:chgData name="Marta" userId="eac6eb22-5f14-46b4-a4ea-a86e6e8c4acc" providerId="ADAL" clId="{661C6999-6DFA-41E1-9F2F-FC61AEB8EB9F}" dt="2022-02-14T15:41:44.509" v="559" actId="20577"/>
          <ac:spMkLst>
            <pc:docMk/>
            <pc:sldMk cId="3528939462" sldId="258"/>
            <ac:spMk id="4" creationId="{00000000-0000-0000-0000-000000000000}"/>
          </ac:spMkLst>
        </pc:spChg>
        <pc:spChg chg="del">
          <ac:chgData name="Marta" userId="eac6eb22-5f14-46b4-a4ea-a86e6e8c4acc" providerId="ADAL" clId="{661C6999-6DFA-41E1-9F2F-FC61AEB8EB9F}" dt="2022-02-14T15:35:04.369" v="341" actId="478"/>
          <ac:spMkLst>
            <pc:docMk/>
            <pc:sldMk cId="3528939462" sldId="258"/>
            <ac:spMk id="8" creationId="{A4A0E97C-38F3-4ECD-8E6A-28A28F49427C}"/>
          </ac:spMkLst>
        </pc:spChg>
        <pc:spChg chg="del">
          <ac:chgData name="Marta" userId="eac6eb22-5f14-46b4-a4ea-a86e6e8c4acc" providerId="ADAL" clId="{661C6999-6DFA-41E1-9F2F-FC61AEB8EB9F}" dt="2022-02-14T15:35:04.369" v="341" actId="478"/>
          <ac:spMkLst>
            <pc:docMk/>
            <pc:sldMk cId="3528939462" sldId="258"/>
            <ac:spMk id="10" creationId="{224C967F-47BE-4373-9DB0-5AB38DAFD3D3}"/>
          </ac:spMkLst>
        </pc:spChg>
        <pc:spChg chg="add mod">
          <ac:chgData name="Marta" userId="eac6eb22-5f14-46b4-a4ea-a86e6e8c4acc" providerId="ADAL" clId="{661C6999-6DFA-41E1-9F2F-FC61AEB8EB9F}" dt="2022-02-14T15:37:17.992" v="378" actId="255"/>
          <ac:spMkLst>
            <pc:docMk/>
            <pc:sldMk cId="3528939462" sldId="258"/>
            <ac:spMk id="20" creationId="{45BC6615-33AD-4DC5-84E4-625EBEF7687D}"/>
          </ac:spMkLst>
        </pc:spChg>
        <pc:spChg chg="add mod">
          <ac:chgData name="Marta" userId="eac6eb22-5f14-46b4-a4ea-a86e6e8c4acc" providerId="ADAL" clId="{661C6999-6DFA-41E1-9F2F-FC61AEB8EB9F}" dt="2022-02-14T15:35:04.821" v="342"/>
          <ac:spMkLst>
            <pc:docMk/>
            <pc:sldMk cId="3528939462" sldId="258"/>
            <ac:spMk id="21" creationId="{89F0784B-B103-4FA9-88CA-37660A3C3BC7}"/>
          </ac:spMkLst>
        </pc:spChg>
        <pc:spChg chg="add mod">
          <ac:chgData name="Marta" userId="eac6eb22-5f14-46b4-a4ea-a86e6e8c4acc" providerId="ADAL" clId="{661C6999-6DFA-41E1-9F2F-FC61AEB8EB9F}" dt="2022-02-14T15:35:04.821" v="342"/>
          <ac:spMkLst>
            <pc:docMk/>
            <pc:sldMk cId="3528939462" sldId="258"/>
            <ac:spMk id="22" creationId="{7F7BFA3A-BC93-467F-8F8C-E5B34A9B126B}"/>
          </ac:spMkLst>
        </pc:spChg>
        <pc:picChg chg="del">
          <ac:chgData name="Marta" userId="eac6eb22-5f14-46b4-a4ea-a86e6e8c4acc" providerId="ADAL" clId="{661C6999-6DFA-41E1-9F2F-FC61AEB8EB9F}" dt="2022-02-14T15:35:04.369" v="341" actId="478"/>
          <ac:picMkLst>
            <pc:docMk/>
            <pc:sldMk cId="3528939462" sldId="258"/>
            <ac:picMk id="9" creationId="{09058E48-00AC-41B4-A33A-C9EC7A09D667}"/>
          </ac:picMkLst>
        </pc:picChg>
        <pc:picChg chg="add mod">
          <ac:chgData name="Marta" userId="eac6eb22-5f14-46b4-a4ea-a86e6e8c4acc" providerId="ADAL" clId="{661C6999-6DFA-41E1-9F2F-FC61AEB8EB9F}" dt="2022-02-14T15:35:04.821" v="342"/>
          <ac:picMkLst>
            <pc:docMk/>
            <pc:sldMk cId="3528939462" sldId="258"/>
            <ac:picMk id="23" creationId="{6BCCEFA5-4C21-41C2-A1D5-A56DFE520308}"/>
          </ac:picMkLst>
        </pc:picChg>
      </pc:sldChg>
      <pc:sldChg chg="addSp delSp modSp mod ord">
        <pc:chgData name="Marta" userId="eac6eb22-5f14-46b4-a4ea-a86e6e8c4acc" providerId="ADAL" clId="{661C6999-6DFA-41E1-9F2F-FC61AEB8EB9F}" dt="2022-02-14T15:42:43.811" v="583" actId="20577"/>
        <pc:sldMkLst>
          <pc:docMk/>
          <pc:sldMk cId="3828261807" sldId="443"/>
        </pc:sldMkLst>
        <pc:spChg chg="del">
          <ac:chgData name="Marta" userId="eac6eb22-5f14-46b4-a4ea-a86e6e8c4acc" providerId="ADAL" clId="{661C6999-6DFA-41E1-9F2F-FC61AEB8EB9F}" dt="2022-02-14T15:35:49.808" v="361" actId="478"/>
          <ac:spMkLst>
            <pc:docMk/>
            <pc:sldMk cId="3828261807" sldId="443"/>
            <ac:spMk id="2" creationId="{CA9A0781-BFB3-4827-8F74-2629FB5CF485}"/>
          </ac:spMkLst>
        </pc:spChg>
        <pc:spChg chg="del">
          <ac:chgData name="Marta" userId="eac6eb22-5f14-46b4-a4ea-a86e6e8c4acc" providerId="ADAL" clId="{661C6999-6DFA-41E1-9F2F-FC61AEB8EB9F}" dt="2022-02-14T15:35:49.808" v="361" actId="478"/>
          <ac:spMkLst>
            <pc:docMk/>
            <pc:sldMk cId="3828261807" sldId="443"/>
            <ac:spMk id="3" creationId="{490D28FC-1F55-41D3-8D37-85A4E73118BE}"/>
          </ac:spMkLst>
        </pc:spChg>
        <pc:spChg chg="del">
          <ac:chgData name="Marta" userId="eac6eb22-5f14-46b4-a4ea-a86e6e8c4acc" providerId="ADAL" clId="{661C6999-6DFA-41E1-9F2F-FC61AEB8EB9F}" dt="2022-02-14T15:35:49.808" v="361" actId="478"/>
          <ac:spMkLst>
            <pc:docMk/>
            <pc:sldMk cId="3828261807" sldId="443"/>
            <ac:spMk id="5" creationId="{47C50FC5-8AC0-476D-80F9-027B8A68552B}"/>
          </ac:spMkLst>
        </pc:spChg>
        <pc:spChg chg="mod">
          <ac:chgData name="Marta" userId="eac6eb22-5f14-46b4-a4ea-a86e6e8c4acc" providerId="ADAL" clId="{661C6999-6DFA-41E1-9F2F-FC61AEB8EB9F}" dt="2022-02-14T15:42:43.811" v="583" actId="20577"/>
          <ac:spMkLst>
            <pc:docMk/>
            <pc:sldMk cId="3828261807" sldId="443"/>
            <ac:spMk id="6" creationId="{00000000-0000-0000-0000-000000000000}"/>
          </ac:spMkLst>
        </pc:spChg>
        <pc:spChg chg="add mod">
          <ac:chgData name="Marta" userId="eac6eb22-5f14-46b4-a4ea-a86e6e8c4acc" providerId="ADAL" clId="{661C6999-6DFA-41E1-9F2F-FC61AEB8EB9F}" dt="2022-02-14T15:36:49.785" v="377" actId="255"/>
          <ac:spMkLst>
            <pc:docMk/>
            <pc:sldMk cId="3828261807" sldId="443"/>
            <ac:spMk id="11" creationId="{219D3A4E-8555-4A64-98D2-F567A51A6D8E}"/>
          </ac:spMkLst>
        </pc:spChg>
        <pc:spChg chg="add mod">
          <ac:chgData name="Marta" userId="eac6eb22-5f14-46b4-a4ea-a86e6e8c4acc" providerId="ADAL" clId="{661C6999-6DFA-41E1-9F2F-FC61AEB8EB9F}" dt="2022-02-14T15:35:50.248" v="362"/>
          <ac:spMkLst>
            <pc:docMk/>
            <pc:sldMk cId="3828261807" sldId="443"/>
            <ac:spMk id="12" creationId="{46DE8F3E-9532-43FC-BF69-6BE02D1B7543}"/>
          </ac:spMkLst>
        </pc:spChg>
        <pc:spChg chg="add mod">
          <ac:chgData name="Marta" userId="eac6eb22-5f14-46b4-a4ea-a86e6e8c4acc" providerId="ADAL" clId="{661C6999-6DFA-41E1-9F2F-FC61AEB8EB9F}" dt="2022-02-14T15:35:50.248" v="362"/>
          <ac:spMkLst>
            <pc:docMk/>
            <pc:sldMk cId="3828261807" sldId="443"/>
            <ac:spMk id="13" creationId="{1FC24D19-9938-4B73-89F1-3C02B6FFC002}"/>
          </ac:spMkLst>
        </pc:spChg>
        <pc:picChg chg="del">
          <ac:chgData name="Marta" userId="eac6eb22-5f14-46b4-a4ea-a86e6e8c4acc" providerId="ADAL" clId="{661C6999-6DFA-41E1-9F2F-FC61AEB8EB9F}" dt="2022-02-14T15:35:49.808" v="361" actId="478"/>
          <ac:picMkLst>
            <pc:docMk/>
            <pc:sldMk cId="3828261807" sldId="443"/>
            <ac:picMk id="10" creationId="{D3A57A76-DBAB-4600-AE46-2547AB41BBB2}"/>
          </ac:picMkLst>
        </pc:picChg>
        <pc:picChg chg="add mod">
          <ac:chgData name="Marta" userId="eac6eb22-5f14-46b4-a4ea-a86e6e8c4acc" providerId="ADAL" clId="{661C6999-6DFA-41E1-9F2F-FC61AEB8EB9F}" dt="2022-02-14T15:35:50.248" v="362"/>
          <ac:picMkLst>
            <pc:docMk/>
            <pc:sldMk cId="3828261807" sldId="443"/>
            <ac:picMk id="14" creationId="{DEC8DBAF-CD2B-425A-A098-5286DF098673}"/>
          </ac:picMkLst>
        </pc:picChg>
      </pc:sldChg>
      <pc:sldChg chg="addSp delSp modSp add mod">
        <pc:chgData name="Marta" userId="eac6eb22-5f14-46b4-a4ea-a86e6e8c4acc" providerId="ADAL" clId="{661C6999-6DFA-41E1-9F2F-FC61AEB8EB9F}" dt="2022-02-14T15:40:47.823" v="556" actId="1076"/>
        <pc:sldMkLst>
          <pc:docMk/>
          <pc:sldMk cId="2693195115" sldId="461"/>
        </pc:sldMkLst>
        <pc:spChg chg="add del mod">
          <ac:chgData name="Marta" userId="eac6eb22-5f14-46b4-a4ea-a86e6e8c4acc" providerId="ADAL" clId="{661C6999-6DFA-41E1-9F2F-FC61AEB8EB9F}" dt="2022-02-14T15:35:24.402" v="349" actId="478"/>
          <ac:spMkLst>
            <pc:docMk/>
            <pc:sldMk cId="2693195115" sldId="461"/>
            <ac:spMk id="8" creationId="{16E6DC51-070C-4CD6-B18A-EF11A415360F}"/>
          </ac:spMkLst>
        </pc:spChg>
        <pc:spChg chg="add del mod">
          <ac:chgData name="Marta" userId="eac6eb22-5f14-46b4-a4ea-a86e6e8c4acc" providerId="ADAL" clId="{661C6999-6DFA-41E1-9F2F-FC61AEB8EB9F}" dt="2022-02-14T15:35:24.402" v="349" actId="478"/>
          <ac:spMkLst>
            <pc:docMk/>
            <pc:sldMk cId="2693195115" sldId="461"/>
            <ac:spMk id="9" creationId="{36948157-D950-4BF3-BEFF-7EDEF11F1B7E}"/>
          </ac:spMkLst>
        </pc:spChg>
        <pc:spChg chg="add del mod">
          <ac:chgData name="Marta" userId="eac6eb22-5f14-46b4-a4ea-a86e6e8c4acc" providerId="ADAL" clId="{661C6999-6DFA-41E1-9F2F-FC61AEB8EB9F}" dt="2022-02-14T15:35:24.402" v="349" actId="478"/>
          <ac:spMkLst>
            <pc:docMk/>
            <pc:sldMk cId="2693195115" sldId="461"/>
            <ac:spMk id="10" creationId="{F27727D3-F81A-4FE2-885B-B2C3FC9C8A8F}"/>
          </ac:spMkLst>
        </pc:spChg>
        <pc:spChg chg="add mod">
          <ac:chgData name="Marta" userId="eac6eb22-5f14-46b4-a4ea-a86e6e8c4acc" providerId="ADAL" clId="{661C6999-6DFA-41E1-9F2F-FC61AEB8EB9F}" dt="2022-02-14T15:35:24.579" v="350"/>
          <ac:spMkLst>
            <pc:docMk/>
            <pc:sldMk cId="2693195115" sldId="461"/>
            <ac:spMk id="12" creationId="{A4C188D6-C668-457F-BA58-96D8FFB09230}"/>
          </ac:spMkLst>
        </pc:spChg>
        <pc:spChg chg="add mod">
          <ac:chgData name="Marta" userId="eac6eb22-5f14-46b4-a4ea-a86e6e8c4acc" providerId="ADAL" clId="{661C6999-6DFA-41E1-9F2F-FC61AEB8EB9F}" dt="2022-02-14T15:35:24.579" v="350"/>
          <ac:spMkLst>
            <pc:docMk/>
            <pc:sldMk cId="2693195115" sldId="461"/>
            <ac:spMk id="13" creationId="{34D5C63C-BF1D-4931-95F2-E660DDDFBD5D}"/>
          </ac:spMkLst>
        </pc:spChg>
        <pc:spChg chg="mod">
          <ac:chgData name="Marta" userId="eac6eb22-5f14-46b4-a4ea-a86e6e8c4acc" providerId="ADAL" clId="{661C6999-6DFA-41E1-9F2F-FC61AEB8EB9F}" dt="2022-02-14T15:40:47.823" v="556" actId="1076"/>
          <ac:spMkLst>
            <pc:docMk/>
            <pc:sldMk cId="2693195115" sldId="461"/>
            <ac:spMk id="14" creationId="{81CEB081-CD23-4709-BA68-D3043B6010C2}"/>
          </ac:spMkLst>
        </pc:spChg>
        <pc:spChg chg="del">
          <ac:chgData name="Marta" userId="eac6eb22-5f14-46b4-a4ea-a86e6e8c4acc" providerId="ADAL" clId="{661C6999-6DFA-41E1-9F2F-FC61AEB8EB9F}" dt="2022-02-14T14:08:29.780" v="179" actId="478"/>
          <ac:spMkLst>
            <pc:docMk/>
            <pc:sldMk cId="2693195115" sldId="461"/>
            <ac:spMk id="15" creationId="{B212BD0D-B987-4648-9162-07B9DD67B990}"/>
          </ac:spMkLst>
        </pc:spChg>
        <pc:spChg chg="add mod">
          <ac:chgData name="Marta" userId="eac6eb22-5f14-46b4-a4ea-a86e6e8c4acc" providerId="ADAL" clId="{661C6999-6DFA-41E1-9F2F-FC61AEB8EB9F}" dt="2022-02-14T15:35:24.579" v="350"/>
          <ac:spMkLst>
            <pc:docMk/>
            <pc:sldMk cId="2693195115" sldId="461"/>
            <ac:spMk id="15" creationId="{F38C0B71-C653-4C45-9F9E-9767FC404468}"/>
          </ac:spMkLst>
        </pc:spChg>
        <pc:spChg chg="mod">
          <ac:chgData name="Marta" userId="eac6eb22-5f14-46b4-a4ea-a86e6e8c4acc" providerId="ADAL" clId="{661C6999-6DFA-41E1-9F2F-FC61AEB8EB9F}" dt="2022-02-14T15:40:35.661" v="555" actId="20577"/>
          <ac:spMkLst>
            <pc:docMk/>
            <pc:sldMk cId="2693195115" sldId="461"/>
            <ac:spMk id="16" creationId="{A188A548-96A8-4D2F-8179-7CB96D16B0F5}"/>
          </ac:spMkLst>
        </pc:spChg>
        <pc:picChg chg="add mod">
          <ac:chgData name="Marta" userId="eac6eb22-5f14-46b4-a4ea-a86e6e8c4acc" providerId="ADAL" clId="{661C6999-6DFA-41E1-9F2F-FC61AEB8EB9F}" dt="2022-02-14T14:08:15.652" v="178" actId="1076"/>
          <ac:picMkLst>
            <pc:docMk/>
            <pc:sldMk cId="2693195115" sldId="461"/>
            <ac:picMk id="3" creationId="{B6B80CDE-C545-417F-9694-B46760E31DC4}"/>
          </ac:picMkLst>
        </pc:picChg>
        <pc:picChg chg="add del mod">
          <ac:chgData name="Marta" userId="eac6eb22-5f14-46b4-a4ea-a86e6e8c4acc" providerId="ADAL" clId="{661C6999-6DFA-41E1-9F2F-FC61AEB8EB9F}" dt="2022-02-14T15:35:24.402" v="349" actId="478"/>
          <ac:picMkLst>
            <pc:docMk/>
            <pc:sldMk cId="2693195115" sldId="461"/>
            <ac:picMk id="11" creationId="{341D06A4-2CF9-46C5-91A4-4BC3DC85CFEA}"/>
          </ac:picMkLst>
        </pc:picChg>
        <pc:picChg chg="del">
          <ac:chgData name="Marta" userId="eac6eb22-5f14-46b4-a4ea-a86e6e8c4acc" providerId="ADAL" clId="{661C6999-6DFA-41E1-9F2F-FC61AEB8EB9F}" dt="2022-02-14T14:08:11.804" v="176" actId="478"/>
          <ac:picMkLst>
            <pc:docMk/>
            <pc:sldMk cId="2693195115" sldId="461"/>
            <ac:picMk id="12" creationId="{37E4BE3F-0478-417C-B635-345DA7AAA6A9}"/>
          </ac:picMkLst>
        </pc:picChg>
        <pc:picChg chg="add mod">
          <ac:chgData name="Marta" userId="eac6eb22-5f14-46b4-a4ea-a86e6e8c4acc" providerId="ADAL" clId="{661C6999-6DFA-41E1-9F2F-FC61AEB8EB9F}" dt="2022-02-14T15:35:24.579" v="350"/>
          <ac:picMkLst>
            <pc:docMk/>
            <pc:sldMk cId="2693195115" sldId="461"/>
            <ac:picMk id="17" creationId="{2EA962B5-C63F-44D1-AFA2-8EE5D53270EB}"/>
          </ac:picMkLst>
        </pc:picChg>
      </pc:sldChg>
      <pc:sldChg chg="addSp delSp modSp mod">
        <pc:chgData name="Marta" userId="eac6eb22-5f14-46b4-a4ea-a86e6e8c4acc" providerId="ADAL" clId="{661C6999-6DFA-41E1-9F2F-FC61AEB8EB9F}" dt="2022-02-14T15:42:49.242" v="587" actId="20577"/>
        <pc:sldMkLst>
          <pc:docMk/>
          <pc:sldMk cId="1484635905" sldId="753"/>
        </pc:sldMkLst>
        <pc:spChg chg="del">
          <ac:chgData name="Marta" userId="eac6eb22-5f14-46b4-a4ea-a86e6e8c4acc" providerId="ADAL" clId="{661C6999-6DFA-41E1-9F2F-FC61AEB8EB9F}" dt="2022-02-14T15:35:53.794" v="363" actId="478"/>
          <ac:spMkLst>
            <pc:docMk/>
            <pc:sldMk cId="1484635905" sldId="753"/>
            <ac:spMk id="2" creationId="{DA68B010-FF9B-49AB-B01C-00EBC2262BB9}"/>
          </ac:spMkLst>
        </pc:spChg>
        <pc:spChg chg="mod">
          <ac:chgData name="Marta" userId="eac6eb22-5f14-46b4-a4ea-a86e6e8c4acc" providerId="ADAL" clId="{661C6999-6DFA-41E1-9F2F-FC61AEB8EB9F}" dt="2022-02-14T15:42:49.242" v="587" actId="20577"/>
          <ac:spMkLst>
            <pc:docMk/>
            <pc:sldMk cId="1484635905" sldId="753"/>
            <ac:spMk id="3" creationId="{49BBA79F-5F7E-4DC1-BE4A-E43D184D8E06}"/>
          </ac:spMkLst>
        </pc:spChg>
        <pc:spChg chg="del">
          <ac:chgData name="Marta" userId="eac6eb22-5f14-46b4-a4ea-a86e6e8c4acc" providerId="ADAL" clId="{661C6999-6DFA-41E1-9F2F-FC61AEB8EB9F}" dt="2022-02-14T15:35:53.794" v="363" actId="478"/>
          <ac:spMkLst>
            <pc:docMk/>
            <pc:sldMk cId="1484635905" sldId="753"/>
            <ac:spMk id="4" creationId="{2078680A-7C7F-4DBA-B4EB-B15E6F608E01}"/>
          </ac:spMkLst>
        </pc:spChg>
        <pc:spChg chg="mod">
          <ac:chgData name="Marta" userId="eac6eb22-5f14-46b4-a4ea-a86e6e8c4acc" providerId="ADAL" clId="{661C6999-6DFA-41E1-9F2F-FC61AEB8EB9F}" dt="2022-02-14T15:42:46.865" v="585" actId="20577"/>
          <ac:spMkLst>
            <pc:docMk/>
            <pc:sldMk cId="1484635905" sldId="753"/>
            <ac:spMk id="6" creationId="{00000000-0000-0000-0000-000000000000}"/>
          </ac:spMkLst>
        </pc:spChg>
        <pc:spChg chg="add del mod">
          <ac:chgData name="Marta" userId="eac6eb22-5f14-46b4-a4ea-a86e6e8c4acc" providerId="ADAL" clId="{661C6999-6DFA-41E1-9F2F-FC61AEB8EB9F}" dt="2022-02-14T15:35:57.168" v="365"/>
          <ac:spMkLst>
            <pc:docMk/>
            <pc:sldMk cId="1484635905" sldId="753"/>
            <ac:spMk id="9" creationId="{C9DE1084-8396-4B31-975F-556EFCD9008C}"/>
          </ac:spMkLst>
        </pc:spChg>
        <pc:spChg chg="add del mod">
          <ac:chgData name="Marta" userId="eac6eb22-5f14-46b4-a4ea-a86e6e8c4acc" providerId="ADAL" clId="{661C6999-6DFA-41E1-9F2F-FC61AEB8EB9F}" dt="2022-02-14T15:35:57.168" v="365"/>
          <ac:spMkLst>
            <pc:docMk/>
            <pc:sldMk cId="1484635905" sldId="753"/>
            <ac:spMk id="10" creationId="{F43B1903-8317-4EC2-8242-86EF5BA8DC73}"/>
          </ac:spMkLst>
        </pc:spChg>
        <pc:spChg chg="del">
          <ac:chgData name="Marta" userId="eac6eb22-5f14-46b4-a4ea-a86e6e8c4acc" providerId="ADAL" clId="{661C6999-6DFA-41E1-9F2F-FC61AEB8EB9F}" dt="2022-02-14T15:35:53.794" v="363" actId="478"/>
          <ac:spMkLst>
            <pc:docMk/>
            <pc:sldMk cId="1484635905" sldId="753"/>
            <ac:spMk id="11" creationId="{BA05C39A-4A6F-4B84-8BFC-FDD0418B8D96}"/>
          </ac:spMkLst>
        </pc:spChg>
        <pc:spChg chg="add del mod">
          <ac:chgData name="Marta" userId="eac6eb22-5f14-46b4-a4ea-a86e6e8c4acc" providerId="ADAL" clId="{661C6999-6DFA-41E1-9F2F-FC61AEB8EB9F}" dt="2022-02-14T15:35:57.168" v="365"/>
          <ac:spMkLst>
            <pc:docMk/>
            <pc:sldMk cId="1484635905" sldId="753"/>
            <ac:spMk id="12" creationId="{9FFFE015-B51C-4252-A0C4-D7380EF63D92}"/>
          </ac:spMkLst>
        </pc:spChg>
        <pc:spChg chg="add mod">
          <ac:chgData name="Marta" userId="eac6eb22-5f14-46b4-a4ea-a86e6e8c4acc" providerId="ADAL" clId="{661C6999-6DFA-41E1-9F2F-FC61AEB8EB9F}" dt="2022-02-14T15:36:00.211" v="367"/>
          <ac:spMkLst>
            <pc:docMk/>
            <pc:sldMk cId="1484635905" sldId="753"/>
            <ac:spMk id="14" creationId="{403C2238-44E2-4B09-B926-64244BC2204E}"/>
          </ac:spMkLst>
        </pc:spChg>
        <pc:spChg chg="add mod">
          <ac:chgData name="Marta" userId="eac6eb22-5f14-46b4-a4ea-a86e6e8c4acc" providerId="ADAL" clId="{661C6999-6DFA-41E1-9F2F-FC61AEB8EB9F}" dt="2022-02-14T15:36:00.211" v="367"/>
          <ac:spMkLst>
            <pc:docMk/>
            <pc:sldMk cId="1484635905" sldId="753"/>
            <ac:spMk id="15" creationId="{6C45A98E-AC80-44DF-B63D-4507B8B5C8C3}"/>
          </ac:spMkLst>
        </pc:spChg>
        <pc:spChg chg="add mod">
          <ac:chgData name="Marta" userId="eac6eb22-5f14-46b4-a4ea-a86e6e8c4acc" providerId="ADAL" clId="{661C6999-6DFA-41E1-9F2F-FC61AEB8EB9F}" dt="2022-02-14T15:36:00.211" v="367"/>
          <ac:spMkLst>
            <pc:docMk/>
            <pc:sldMk cId="1484635905" sldId="753"/>
            <ac:spMk id="16" creationId="{20BCA566-E139-4F03-8BBC-585AFB6B99A6}"/>
          </ac:spMkLst>
        </pc:spChg>
        <pc:picChg chg="del">
          <ac:chgData name="Marta" userId="eac6eb22-5f14-46b4-a4ea-a86e6e8c4acc" providerId="ADAL" clId="{661C6999-6DFA-41E1-9F2F-FC61AEB8EB9F}" dt="2022-02-14T15:35:59.836" v="366" actId="478"/>
          <ac:picMkLst>
            <pc:docMk/>
            <pc:sldMk cId="1484635905" sldId="753"/>
            <ac:picMk id="8" creationId="{62259F87-D19D-4C1E-A55B-1FFC14D2BA78}"/>
          </ac:picMkLst>
        </pc:picChg>
        <pc:picChg chg="add del mod">
          <ac:chgData name="Marta" userId="eac6eb22-5f14-46b4-a4ea-a86e6e8c4acc" providerId="ADAL" clId="{661C6999-6DFA-41E1-9F2F-FC61AEB8EB9F}" dt="2022-02-14T15:35:57.168" v="365"/>
          <ac:picMkLst>
            <pc:docMk/>
            <pc:sldMk cId="1484635905" sldId="753"/>
            <ac:picMk id="13" creationId="{286BFDCD-9FBA-42B7-899E-03D751BFE3AB}"/>
          </ac:picMkLst>
        </pc:picChg>
        <pc:picChg chg="add mod">
          <ac:chgData name="Marta" userId="eac6eb22-5f14-46b4-a4ea-a86e6e8c4acc" providerId="ADAL" clId="{661C6999-6DFA-41E1-9F2F-FC61AEB8EB9F}" dt="2022-02-14T15:36:00.211" v="367"/>
          <ac:picMkLst>
            <pc:docMk/>
            <pc:sldMk cId="1484635905" sldId="753"/>
            <ac:picMk id="17" creationId="{D170D516-A40D-417F-8421-7D89F1C8E25C}"/>
          </ac:picMkLst>
        </pc:picChg>
      </pc:sldChg>
      <pc:sldChg chg="addSp delSp modSp mod">
        <pc:chgData name="Marta" userId="eac6eb22-5f14-46b4-a4ea-a86e6e8c4acc" providerId="ADAL" clId="{661C6999-6DFA-41E1-9F2F-FC61AEB8EB9F}" dt="2022-02-14T15:52:28.107" v="660" actId="20577"/>
        <pc:sldMkLst>
          <pc:docMk/>
          <pc:sldMk cId="2932444859" sldId="756"/>
        </pc:sldMkLst>
        <pc:spChg chg="del">
          <ac:chgData name="Marta" userId="eac6eb22-5f14-46b4-a4ea-a86e6e8c4acc" providerId="ADAL" clId="{661C6999-6DFA-41E1-9F2F-FC61AEB8EB9F}" dt="2022-02-14T15:36:24.745" v="374" actId="478"/>
          <ac:spMkLst>
            <pc:docMk/>
            <pc:sldMk cId="2932444859" sldId="756"/>
            <ac:spMk id="2" creationId="{8B41472F-A3EE-41D7-AE08-1F4E3C792660}"/>
          </ac:spMkLst>
        </pc:spChg>
        <pc:spChg chg="mod">
          <ac:chgData name="Marta" userId="eac6eb22-5f14-46b4-a4ea-a86e6e8c4acc" providerId="ADAL" clId="{661C6999-6DFA-41E1-9F2F-FC61AEB8EB9F}" dt="2022-02-14T15:52:28.107" v="660" actId="20577"/>
          <ac:spMkLst>
            <pc:docMk/>
            <pc:sldMk cId="2932444859" sldId="756"/>
            <ac:spMk id="4" creationId="{00000000-0000-0000-0000-000000000000}"/>
          </ac:spMkLst>
        </pc:spChg>
        <pc:spChg chg="del">
          <ac:chgData name="Marta" userId="eac6eb22-5f14-46b4-a4ea-a86e6e8c4acc" providerId="ADAL" clId="{661C6999-6DFA-41E1-9F2F-FC61AEB8EB9F}" dt="2022-02-14T15:36:24.745" v="374" actId="478"/>
          <ac:spMkLst>
            <pc:docMk/>
            <pc:sldMk cId="2932444859" sldId="756"/>
            <ac:spMk id="6" creationId="{CD27FF47-24C2-4C99-A141-E3D97F9C884C}"/>
          </ac:spMkLst>
        </pc:spChg>
        <pc:spChg chg="mod">
          <ac:chgData name="Marta" userId="eac6eb22-5f14-46b4-a4ea-a86e6e8c4acc" providerId="ADAL" clId="{661C6999-6DFA-41E1-9F2F-FC61AEB8EB9F}" dt="2022-02-14T14:19:39.516" v="264" actId="20577"/>
          <ac:spMkLst>
            <pc:docMk/>
            <pc:sldMk cId="2932444859" sldId="756"/>
            <ac:spMk id="8" creationId="{994CAA25-984D-4484-838B-9B092E7155F2}"/>
          </ac:spMkLst>
        </pc:spChg>
        <pc:spChg chg="add mod">
          <ac:chgData name="Marta" userId="eac6eb22-5f14-46b4-a4ea-a86e6e8c4acc" providerId="ADAL" clId="{661C6999-6DFA-41E1-9F2F-FC61AEB8EB9F}" dt="2022-02-14T15:36:35.537" v="376" actId="255"/>
          <ac:spMkLst>
            <pc:docMk/>
            <pc:sldMk cId="2932444859" sldId="756"/>
            <ac:spMk id="10" creationId="{41FD3999-A86A-4BBE-9C18-3124923FD008}"/>
          </ac:spMkLst>
        </pc:spChg>
        <pc:spChg chg="add mod">
          <ac:chgData name="Marta" userId="eac6eb22-5f14-46b4-a4ea-a86e6e8c4acc" providerId="ADAL" clId="{661C6999-6DFA-41E1-9F2F-FC61AEB8EB9F}" dt="2022-02-14T15:36:25.147" v="375"/>
          <ac:spMkLst>
            <pc:docMk/>
            <pc:sldMk cId="2932444859" sldId="756"/>
            <ac:spMk id="11" creationId="{0D988C80-95C6-42A4-B26B-145B0BC7C404}"/>
          </ac:spMkLst>
        </pc:spChg>
        <pc:spChg chg="del">
          <ac:chgData name="Marta" userId="eac6eb22-5f14-46b4-a4ea-a86e6e8c4acc" providerId="ADAL" clId="{661C6999-6DFA-41E1-9F2F-FC61AEB8EB9F}" dt="2022-02-14T15:36:24.745" v="374" actId="478"/>
          <ac:spMkLst>
            <pc:docMk/>
            <pc:sldMk cId="2932444859" sldId="756"/>
            <ac:spMk id="12" creationId="{4DA503FB-519E-45AD-84A3-2F69A868CC8C}"/>
          </ac:spMkLst>
        </pc:spChg>
        <pc:spChg chg="add mod">
          <ac:chgData name="Marta" userId="eac6eb22-5f14-46b4-a4ea-a86e6e8c4acc" providerId="ADAL" clId="{661C6999-6DFA-41E1-9F2F-FC61AEB8EB9F}" dt="2022-02-14T15:36:25.147" v="375"/>
          <ac:spMkLst>
            <pc:docMk/>
            <pc:sldMk cId="2932444859" sldId="756"/>
            <ac:spMk id="13" creationId="{69CDC71E-2ADC-4E43-86EC-45ECC0628026}"/>
          </ac:spMkLst>
        </pc:spChg>
        <pc:picChg chg="del">
          <ac:chgData name="Marta" userId="eac6eb22-5f14-46b4-a4ea-a86e6e8c4acc" providerId="ADAL" clId="{661C6999-6DFA-41E1-9F2F-FC61AEB8EB9F}" dt="2022-02-14T15:36:24.745" v="374" actId="478"/>
          <ac:picMkLst>
            <pc:docMk/>
            <pc:sldMk cId="2932444859" sldId="756"/>
            <ac:picMk id="7" creationId="{3EA069F1-E9E0-4286-98F1-B38420FC503F}"/>
          </ac:picMkLst>
        </pc:picChg>
        <pc:picChg chg="add mod">
          <ac:chgData name="Marta" userId="eac6eb22-5f14-46b4-a4ea-a86e6e8c4acc" providerId="ADAL" clId="{661C6999-6DFA-41E1-9F2F-FC61AEB8EB9F}" dt="2022-02-14T15:36:25.147" v="375"/>
          <ac:picMkLst>
            <pc:docMk/>
            <pc:sldMk cId="2932444859" sldId="756"/>
            <ac:picMk id="14" creationId="{DBAA60BC-8150-45D5-90CE-79DE208AD16B}"/>
          </ac:picMkLst>
        </pc:picChg>
      </pc:sldChg>
      <pc:sldChg chg="addSp delSp modSp mod ord">
        <pc:chgData name="Marta" userId="eac6eb22-5f14-46b4-a4ea-a86e6e8c4acc" providerId="ADAL" clId="{661C6999-6DFA-41E1-9F2F-FC61AEB8EB9F}" dt="2022-02-14T15:41:54.485" v="563" actId="20577"/>
        <pc:sldMkLst>
          <pc:docMk/>
          <pc:sldMk cId="4279644075" sldId="759"/>
        </pc:sldMkLst>
        <pc:spChg chg="del">
          <ac:chgData name="Marta" userId="eac6eb22-5f14-46b4-a4ea-a86e6e8c4acc" providerId="ADAL" clId="{661C6999-6DFA-41E1-9F2F-FC61AEB8EB9F}" dt="2022-02-14T15:35:09.439" v="343" actId="478"/>
          <ac:spMkLst>
            <pc:docMk/>
            <pc:sldMk cId="4279644075" sldId="759"/>
            <ac:spMk id="2" creationId="{D677FC44-F51B-466F-AED6-3CB59EAFC0FD}"/>
          </ac:spMkLst>
        </pc:spChg>
        <pc:spChg chg="mod">
          <ac:chgData name="Marta" userId="eac6eb22-5f14-46b4-a4ea-a86e6e8c4acc" providerId="ADAL" clId="{661C6999-6DFA-41E1-9F2F-FC61AEB8EB9F}" dt="2022-02-14T15:41:51.661" v="561" actId="20577"/>
          <ac:spMkLst>
            <pc:docMk/>
            <pc:sldMk cId="4279644075" sldId="759"/>
            <ac:spMk id="3" creationId="{00000000-0000-0000-0000-000000000000}"/>
          </ac:spMkLst>
        </pc:spChg>
        <pc:spChg chg="del">
          <ac:chgData name="Marta" userId="eac6eb22-5f14-46b4-a4ea-a86e6e8c4acc" providerId="ADAL" clId="{661C6999-6DFA-41E1-9F2F-FC61AEB8EB9F}" dt="2022-02-14T15:35:09.439" v="343" actId="478"/>
          <ac:spMkLst>
            <pc:docMk/>
            <pc:sldMk cId="4279644075" sldId="759"/>
            <ac:spMk id="4" creationId="{E037D669-169A-4E57-AE2C-287593D5E0A7}"/>
          </ac:spMkLst>
        </pc:spChg>
        <pc:spChg chg="mod">
          <ac:chgData name="Marta" userId="eac6eb22-5f14-46b4-a4ea-a86e6e8c4acc" providerId="ADAL" clId="{661C6999-6DFA-41E1-9F2F-FC61AEB8EB9F}" dt="2022-02-14T15:41:54.485" v="563" actId="20577"/>
          <ac:spMkLst>
            <pc:docMk/>
            <pc:sldMk cId="4279644075" sldId="759"/>
            <ac:spMk id="7" creationId="{C542E130-C53F-4C9B-A35D-CF6E6831ABC8}"/>
          </ac:spMkLst>
        </pc:spChg>
        <pc:spChg chg="del">
          <ac:chgData name="Marta" userId="eac6eb22-5f14-46b4-a4ea-a86e6e8c4acc" providerId="ADAL" clId="{661C6999-6DFA-41E1-9F2F-FC61AEB8EB9F}" dt="2022-02-14T15:35:09.439" v="343" actId="478"/>
          <ac:spMkLst>
            <pc:docMk/>
            <pc:sldMk cId="4279644075" sldId="759"/>
            <ac:spMk id="9" creationId="{E4CCC7DB-20D0-475B-B55A-28DDE780D5F6}"/>
          </ac:spMkLst>
        </pc:spChg>
        <pc:spChg chg="add mod">
          <ac:chgData name="Marta" userId="eac6eb22-5f14-46b4-a4ea-a86e6e8c4acc" providerId="ADAL" clId="{661C6999-6DFA-41E1-9F2F-FC61AEB8EB9F}" dt="2022-02-14T15:35:09.787" v="344"/>
          <ac:spMkLst>
            <pc:docMk/>
            <pc:sldMk cId="4279644075" sldId="759"/>
            <ac:spMk id="10" creationId="{3D090CF6-5C1B-4BE3-A615-3C0228981C66}"/>
          </ac:spMkLst>
        </pc:spChg>
        <pc:spChg chg="add mod">
          <ac:chgData name="Marta" userId="eac6eb22-5f14-46b4-a4ea-a86e6e8c4acc" providerId="ADAL" clId="{661C6999-6DFA-41E1-9F2F-FC61AEB8EB9F}" dt="2022-02-14T15:35:09.787" v="344"/>
          <ac:spMkLst>
            <pc:docMk/>
            <pc:sldMk cId="4279644075" sldId="759"/>
            <ac:spMk id="11" creationId="{D346C285-4B4E-4B4C-86CA-03EE65A9E806}"/>
          </ac:spMkLst>
        </pc:spChg>
        <pc:spChg chg="add mod">
          <ac:chgData name="Marta" userId="eac6eb22-5f14-46b4-a4ea-a86e6e8c4acc" providerId="ADAL" clId="{661C6999-6DFA-41E1-9F2F-FC61AEB8EB9F}" dt="2022-02-14T15:35:09.787" v="344"/>
          <ac:spMkLst>
            <pc:docMk/>
            <pc:sldMk cId="4279644075" sldId="759"/>
            <ac:spMk id="12" creationId="{0861272F-5156-463C-9C6F-4527EAAA90F2}"/>
          </ac:spMkLst>
        </pc:spChg>
        <pc:picChg chg="del">
          <ac:chgData name="Marta" userId="eac6eb22-5f14-46b4-a4ea-a86e6e8c4acc" providerId="ADAL" clId="{661C6999-6DFA-41E1-9F2F-FC61AEB8EB9F}" dt="2022-02-14T15:35:09.439" v="343" actId="478"/>
          <ac:picMkLst>
            <pc:docMk/>
            <pc:sldMk cId="4279644075" sldId="759"/>
            <ac:picMk id="6" creationId="{B53F7682-EE0D-4290-A208-DDA2D8ED2CC8}"/>
          </ac:picMkLst>
        </pc:picChg>
        <pc:picChg chg="add mod">
          <ac:chgData name="Marta" userId="eac6eb22-5f14-46b4-a4ea-a86e6e8c4acc" providerId="ADAL" clId="{661C6999-6DFA-41E1-9F2F-FC61AEB8EB9F}" dt="2022-02-14T15:35:09.787" v="344"/>
          <ac:picMkLst>
            <pc:docMk/>
            <pc:sldMk cId="4279644075" sldId="759"/>
            <ac:picMk id="13" creationId="{9E1787E6-A7FA-4562-B615-C9D88C8267E5}"/>
          </ac:picMkLst>
        </pc:picChg>
      </pc:sldChg>
      <pc:sldChg chg="addSp delSp modSp mod ord">
        <pc:chgData name="Marta" userId="eac6eb22-5f14-46b4-a4ea-a86e6e8c4acc" providerId="ADAL" clId="{661C6999-6DFA-41E1-9F2F-FC61AEB8EB9F}" dt="2022-02-14T15:42:39.526" v="581" actId="20577"/>
        <pc:sldMkLst>
          <pc:docMk/>
          <pc:sldMk cId="1299466057" sldId="769"/>
        </pc:sldMkLst>
        <pc:spChg chg="del">
          <ac:chgData name="Marta" userId="eac6eb22-5f14-46b4-a4ea-a86e6e8c4acc" providerId="ADAL" clId="{661C6999-6DFA-41E1-9F2F-FC61AEB8EB9F}" dt="2022-02-14T15:35:45.832" v="359" actId="478"/>
          <ac:spMkLst>
            <pc:docMk/>
            <pc:sldMk cId="1299466057" sldId="769"/>
            <ac:spMk id="2" creationId="{DE22E032-5ED4-46D5-8248-3286050BA909}"/>
          </ac:spMkLst>
        </pc:spChg>
        <pc:spChg chg="del">
          <ac:chgData name="Marta" userId="eac6eb22-5f14-46b4-a4ea-a86e6e8c4acc" providerId="ADAL" clId="{661C6999-6DFA-41E1-9F2F-FC61AEB8EB9F}" dt="2022-02-14T15:35:45.832" v="359" actId="478"/>
          <ac:spMkLst>
            <pc:docMk/>
            <pc:sldMk cId="1299466057" sldId="769"/>
            <ac:spMk id="3" creationId="{88D4AFD8-D003-4049-A099-E4EE17481E3C}"/>
          </ac:spMkLst>
        </pc:spChg>
        <pc:spChg chg="del">
          <ac:chgData name="Marta" userId="eac6eb22-5f14-46b4-a4ea-a86e6e8c4acc" providerId="ADAL" clId="{661C6999-6DFA-41E1-9F2F-FC61AEB8EB9F}" dt="2022-02-14T15:35:45.832" v="359" actId="478"/>
          <ac:spMkLst>
            <pc:docMk/>
            <pc:sldMk cId="1299466057" sldId="769"/>
            <ac:spMk id="5" creationId="{CA8F0732-BC9C-4489-8513-4C1C6B02FA45}"/>
          </ac:spMkLst>
        </pc:spChg>
        <pc:spChg chg="mod">
          <ac:chgData name="Marta" userId="eac6eb22-5f14-46b4-a4ea-a86e6e8c4acc" providerId="ADAL" clId="{661C6999-6DFA-41E1-9F2F-FC61AEB8EB9F}" dt="2022-02-14T15:42:37.495" v="579" actId="20577"/>
          <ac:spMkLst>
            <pc:docMk/>
            <pc:sldMk cId="1299466057" sldId="769"/>
            <ac:spMk id="6" creationId="{00000000-0000-0000-0000-000000000000}"/>
          </ac:spMkLst>
        </pc:spChg>
        <pc:spChg chg="add mod">
          <ac:chgData name="Marta" userId="eac6eb22-5f14-46b4-a4ea-a86e6e8c4acc" providerId="ADAL" clId="{661C6999-6DFA-41E1-9F2F-FC61AEB8EB9F}" dt="2022-02-14T15:35:46.291" v="360"/>
          <ac:spMkLst>
            <pc:docMk/>
            <pc:sldMk cId="1299466057" sldId="769"/>
            <ac:spMk id="10" creationId="{33C71D3D-B8A4-4319-9066-7586E6863122}"/>
          </ac:spMkLst>
        </pc:spChg>
        <pc:spChg chg="add mod">
          <ac:chgData name="Marta" userId="eac6eb22-5f14-46b4-a4ea-a86e6e8c4acc" providerId="ADAL" clId="{661C6999-6DFA-41E1-9F2F-FC61AEB8EB9F}" dt="2022-02-14T15:35:46.291" v="360"/>
          <ac:spMkLst>
            <pc:docMk/>
            <pc:sldMk cId="1299466057" sldId="769"/>
            <ac:spMk id="11" creationId="{5FC18E66-7576-4AE9-8781-EE695BD047A8}"/>
          </ac:spMkLst>
        </pc:spChg>
        <pc:spChg chg="add mod">
          <ac:chgData name="Marta" userId="eac6eb22-5f14-46b4-a4ea-a86e6e8c4acc" providerId="ADAL" clId="{661C6999-6DFA-41E1-9F2F-FC61AEB8EB9F}" dt="2022-02-14T15:35:46.291" v="360"/>
          <ac:spMkLst>
            <pc:docMk/>
            <pc:sldMk cId="1299466057" sldId="769"/>
            <ac:spMk id="12" creationId="{8AA1DBC4-E1B3-4478-9C88-AD2E26038C11}"/>
          </ac:spMkLst>
        </pc:spChg>
        <pc:spChg chg="mod">
          <ac:chgData name="Marta" userId="eac6eb22-5f14-46b4-a4ea-a86e6e8c4acc" providerId="ADAL" clId="{661C6999-6DFA-41E1-9F2F-FC61AEB8EB9F}" dt="2022-02-14T15:42:39.526" v="581" actId="20577"/>
          <ac:spMkLst>
            <pc:docMk/>
            <pc:sldMk cId="1299466057" sldId="769"/>
            <ac:spMk id="13" creationId="{5EBA3C3A-26F7-4697-89FF-46569E674F13}"/>
          </ac:spMkLst>
        </pc:spChg>
        <pc:picChg chg="del">
          <ac:chgData name="Marta" userId="eac6eb22-5f14-46b4-a4ea-a86e6e8c4acc" providerId="ADAL" clId="{661C6999-6DFA-41E1-9F2F-FC61AEB8EB9F}" dt="2022-02-14T15:35:45.832" v="359" actId="478"/>
          <ac:picMkLst>
            <pc:docMk/>
            <pc:sldMk cId="1299466057" sldId="769"/>
            <ac:picMk id="7" creationId="{0A9180D0-146E-4A48-98CA-9CBB9DFD4007}"/>
          </ac:picMkLst>
        </pc:picChg>
        <pc:picChg chg="add mod">
          <ac:chgData name="Marta" userId="eac6eb22-5f14-46b4-a4ea-a86e6e8c4acc" providerId="ADAL" clId="{661C6999-6DFA-41E1-9F2F-FC61AEB8EB9F}" dt="2022-02-14T15:35:46.291" v="360"/>
          <ac:picMkLst>
            <pc:docMk/>
            <pc:sldMk cId="1299466057" sldId="769"/>
            <ac:picMk id="14" creationId="{F736C2C8-6528-4643-947E-B01AA46581E4}"/>
          </ac:picMkLst>
        </pc:picChg>
      </pc:sldChg>
      <pc:sldChg chg="addSp delSp modSp mod ord">
        <pc:chgData name="Marta" userId="eac6eb22-5f14-46b4-a4ea-a86e6e8c4acc" providerId="ADAL" clId="{661C6999-6DFA-41E1-9F2F-FC61AEB8EB9F}" dt="2022-02-14T15:42:22.010" v="571" actId="20577"/>
        <pc:sldMkLst>
          <pc:docMk/>
          <pc:sldMk cId="720284508" sldId="770"/>
        </pc:sldMkLst>
        <pc:spChg chg="del">
          <ac:chgData name="Marta" userId="eac6eb22-5f14-46b4-a4ea-a86e6e8c4acc" providerId="ADAL" clId="{661C6999-6DFA-41E1-9F2F-FC61AEB8EB9F}" dt="2022-02-14T15:35:29.528" v="351" actId="478"/>
          <ac:spMkLst>
            <pc:docMk/>
            <pc:sldMk cId="720284508" sldId="770"/>
            <ac:spMk id="2" creationId="{10BFB850-ECE3-4487-9DB3-E5789189384E}"/>
          </ac:spMkLst>
        </pc:spChg>
        <pc:spChg chg="del">
          <ac:chgData name="Marta" userId="eac6eb22-5f14-46b4-a4ea-a86e6e8c4acc" providerId="ADAL" clId="{661C6999-6DFA-41E1-9F2F-FC61AEB8EB9F}" dt="2022-02-14T15:35:29.528" v="351" actId="478"/>
          <ac:spMkLst>
            <pc:docMk/>
            <pc:sldMk cId="720284508" sldId="770"/>
            <ac:spMk id="3" creationId="{88D4AFD8-D003-4049-A099-E4EE17481E3C}"/>
          </ac:spMkLst>
        </pc:spChg>
        <pc:spChg chg="del">
          <ac:chgData name="Marta" userId="eac6eb22-5f14-46b4-a4ea-a86e6e8c4acc" providerId="ADAL" clId="{661C6999-6DFA-41E1-9F2F-FC61AEB8EB9F}" dt="2022-02-14T15:35:29.528" v="351" actId="478"/>
          <ac:spMkLst>
            <pc:docMk/>
            <pc:sldMk cId="720284508" sldId="770"/>
            <ac:spMk id="5" creationId="{29DE63CD-7138-4680-B954-49E72C24459E}"/>
          </ac:spMkLst>
        </pc:spChg>
        <pc:spChg chg="mod">
          <ac:chgData name="Marta" userId="eac6eb22-5f14-46b4-a4ea-a86e6e8c4acc" providerId="ADAL" clId="{661C6999-6DFA-41E1-9F2F-FC61AEB8EB9F}" dt="2022-02-14T15:42:19.242" v="569" actId="20577"/>
          <ac:spMkLst>
            <pc:docMk/>
            <pc:sldMk cId="720284508" sldId="770"/>
            <ac:spMk id="6" creationId="{00000000-0000-0000-0000-000000000000}"/>
          </ac:spMkLst>
        </pc:spChg>
        <pc:spChg chg="add mod">
          <ac:chgData name="Marta" userId="eac6eb22-5f14-46b4-a4ea-a86e6e8c4acc" providerId="ADAL" clId="{661C6999-6DFA-41E1-9F2F-FC61AEB8EB9F}" dt="2022-02-14T15:35:29.783" v="352"/>
          <ac:spMkLst>
            <pc:docMk/>
            <pc:sldMk cId="720284508" sldId="770"/>
            <ac:spMk id="10" creationId="{27B3A805-B9CE-43B0-9634-2B2D736B9494}"/>
          </ac:spMkLst>
        </pc:spChg>
        <pc:spChg chg="mod">
          <ac:chgData name="Marta" userId="eac6eb22-5f14-46b4-a4ea-a86e6e8c4acc" providerId="ADAL" clId="{661C6999-6DFA-41E1-9F2F-FC61AEB8EB9F}" dt="2022-02-14T15:42:22.010" v="571" actId="20577"/>
          <ac:spMkLst>
            <pc:docMk/>
            <pc:sldMk cId="720284508" sldId="770"/>
            <ac:spMk id="12" creationId="{26BF53E5-B88D-473C-920E-E8E885F8CCF4}"/>
          </ac:spMkLst>
        </pc:spChg>
        <pc:spChg chg="add mod">
          <ac:chgData name="Marta" userId="eac6eb22-5f14-46b4-a4ea-a86e6e8c4acc" providerId="ADAL" clId="{661C6999-6DFA-41E1-9F2F-FC61AEB8EB9F}" dt="2022-02-14T15:35:29.783" v="352"/>
          <ac:spMkLst>
            <pc:docMk/>
            <pc:sldMk cId="720284508" sldId="770"/>
            <ac:spMk id="13" creationId="{EFC9EAF7-1FD3-4854-B2F5-DD9962E740BE}"/>
          </ac:spMkLst>
        </pc:spChg>
        <pc:spChg chg="add mod">
          <ac:chgData name="Marta" userId="eac6eb22-5f14-46b4-a4ea-a86e6e8c4acc" providerId="ADAL" clId="{661C6999-6DFA-41E1-9F2F-FC61AEB8EB9F}" dt="2022-02-14T15:35:29.783" v="352"/>
          <ac:spMkLst>
            <pc:docMk/>
            <pc:sldMk cId="720284508" sldId="770"/>
            <ac:spMk id="14" creationId="{89C87399-3964-4DBD-BD97-76E0392ED8DF}"/>
          </ac:spMkLst>
        </pc:spChg>
        <pc:picChg chg="del">
          <ac:chgData name="Marta" userId="eac6eb22-5f14-46b4-a4ea-a86e6e8c4acc" providerId="ADAL" clId="{661C6999-6DFA-41E1-9F2F-FC61AEB8EB9F}" dt="2022-02-14T15:35:29.528" v="351" actId="478"/>
          <ac:picMkLst>
            <pc:docMk/>
            <pc:sldMk cId="720284508" sldId="770"/>
            <ac:picMk id="7" creationId="{80FD921C-8B78-4992-A989-5AB8BF4584D0}"/>
          </ac:picMkLst>
        </pc:picChg>
        <pc:picChg chg="add mod">
          <ac:chgData name="Marta" userId="eac6eb22-5f14-46b4-a4ea-a86e6e8c4acc" providerId="ADAL" clId="{661C6999-6DFA-41E1-9F2F-FC61AEB8EB9F}" dt="2022-02-14T15:35:29.783" v="352"/>
          <ac:picMkLst>
            <pc:docMk/>
            <pc:sldMk cId="720284508" sldId="770"/>
            <ac:picMk id="15" creationId="{DC595F34-15D1-4250-9266-F5EDAF4D9FA0}"/>
          </ac:picMkLst>
        </pc:picChg>
      </pc:sldChg>
      <pc:sldChg chg="addSp delSp modSp mod ord">
        <pc:chgData name="Marta" userId="eac6eb22-5f14-46b4-a4ea-a86e6e8c4acc" providerId="ADAL" clId="{661C6999-6DFA-41E1-9F2F-FC61AEB8EB9F}" dt="2022-02-14T15:42:04.472" v="565" actId="20577"/>
        <pc:sldMkLst>
          <pc:docMk/>
          <pc:sldMk cId="3888553813" sldId="879"/>
        </pc:sldMkLst>
        <pc:spChg chg="mod">
          <ac:chgData name="Marta" userId="eac6eb22-5f14-46b4-a4ea-a86e6e8c4acc" providerId="ADAL" clId="{661C6999-6DFA-41E1-9F2F-FC61AEB8EB9F}" dt="2022-02-14T15:42:04.472" v="565" actId="20577"/>
          <ac:spMkLst>
            <pc:docMk/>
            <pc:sldMk cId="3888553813" sldId="879"/>
            <ac:spMk id="2" creationId="{91383D11-DEC4-4BFF-88BB-8FB2206CEB37}"/>
          </ac:spMkLst>
        </pc:spChg>
        <pc:spChg chg="del">
          <ac:chgData name="Marta" userId="eac6eb22-5f14-46b4-a4ea-a86e6e8c4acc" providerId="ADAL" clId="{661C6999-6DFA-41E1-9F2F-FC61AEB8EB9F}" dt="2022-02-14T15:35:13.833" v="345" actId="478"/>
          <ac:spMkLst>
            <pc:docMk/>
            <pc:sldMk cId="3888553813" sldId="879"/>
            <ac:spMk id="3" creationId="{8621C8EE-0219-41A7-8DA5-E8C5AEB14A01}"/>
          </ac:spMkLst>
        </pc:spChg>
        <pc:spChg chg="mod">
          <ac:chgData name="Marta" userId="eac6eb22-5f14-46b4-a4ea-a86e6e8c4acc" providerId="ADAL" clId="{661C6999-6DFA-41E1-9F2F-FC61AEB8EB9F}" dt="2022-02-14T15:32:39.890" v="307" actId="1076"/>
          <ac:spMkLst>
            <pc:docMk/>
            <pc:sldMk cId="3888553813" sldId="879"/>
            <ac:spMk id="4" creationId="{E8E02AC0-EA95-4CA2-B250-70F98D25C504}"/>
          </ac:spMkLst>
        </pc:spChg>
        <pc:spChg chg="del">
          <ac:chgData name="Marta" userId="eac6eb22-5f14-46b4-a4ea-a86e6e8c4acc" providerId="ADAL" clId="{661C6999-6DFA-41E1-9F2F-FC61AEB8EB9F}" dt="2022-02-14T15:35:13.833" v="345" actId="478"/>
          <ac:spMkLst>
            <pc:docMk/>
            <pc:sldMk cId="3888553813" sldId="879"/>
            <ac:spMk id="5" creationId="{40955CF1-E7E6-4541-A1EA-E7E723C9D7CD}"/>
          </ac:spMkLst>
        </pc:spChg>
        <pc:spChg chg="del">
          <ac:chgData name="Marta" userId="eac6eb22-5f14-46b4-a4ea-a86e6e8c4acc" providerId="ADAL" clId="{661C6999-6DFA-41E1-9F2F-FC61AEB8EB9F}" dt="2022-02-14T15:35:13.833" v="345" actId="478"/>
          <ac:spMkLst>
            <pc:docMk/>
            <pc:sldMk cId="3888553813" sldId="879"/>
            <ac:spMk id="12" creationId="{0275828B-1EFE-47A0-B81B-A1B3DF6B5ADE}"/>
          </ac:spMkLst>
        </pc:spChg>
        <pc:spChg chg="add del">
          <ac:chgData name="Marta" userId="eac6eb22-5f14-46b4-a4ea-a86e6e8c4acc" providerId="ADAL" clId="{661C6999-6DFA-41E1-9F2F-FC61AEB8EB9F}" dt="2022-02-14T15:30:33.921" v="292" actId="22"/>
          <ac:spMkLst>
            <pc:docMk/>
            <pc:sldMk cId="3888553813" sldId="879"/>
            <ac:spMk id="14" creationId="{9571E4F3-A2E3-442B-9FC5-90AA030D19D0}"/>
          </ac:spMkLst>
        </pc:spChg>
        <pc:spChg chg="add mod">
          <ac:chgData name="Marta" userId="eac6eb22-5f14-46b4-a4ea-a86e6e8c4acc" providerId="ADAL" clId="{661C6999-6DFA-41E1-9F2F-FC61AEB8EB9F}" dt="2022-02-14T15:35:14.087" v="346"/>
          <ac:spMkLst>
            <pc:docMk/>
            <pc:sldMk cId="3888553813" sldId="879"/>
            <ac:spMk id="16" creationId="{94C294CD-5CFA-4E9C-B2CD-01EA80417467}"/>
          </ac:spMkLst>
        </pc:spChg>
        <pc:spChg chg="add mod">
          <ac:chgData name="Marta" userId="eac6eb22-5f14-46b4-a4ea-a86e6e8c4acc" providerId="ADAL" clId="{661C6999-6DFA-41E1-9F2F-FC61AEB8EB9F}" dt="2022-02-14T15:35:14.087" v="346"/>
          <ac:spMkLst>
            <pc:docMk/>
            <pc:sldMk cId="3888553813" sldId="879"/>
            <ac:spMk id="18" creationId="{C4506E1A-E304-4CB4-8660-6D724E0B06AD}"/>
          </ac:spMkLst>
        </pc:spChg>
        <pc:spChg chg="add mod">
          <ac:chgData name="Marta" userId="eac6eb22-5f14-46b4-a4ea-a86e6e8c4acc" providerId="ADAL" clId="{661C6999-6DFA-41E1-9F2F-FC61AEB8EB9F}" dt="2022-02-14T15:35:14.087" v="346"/>
          <ac:spMkLst>
            <pc:docMk/>
            <pc:sldMk cId="3888553813" sldId="879"/>
            <ac:spMk id="19" creationId="{3B4D6011-62B7-42F0-9442-638B6CEF922D}"/>
          </ac:spMkLst>
        </pc:spChg>
        <pc:picChg chg="mod">
          <ac:chgData name="Marta" userId="eac6eb22-5f14-46b4-a4ea-a86e6e8c4acc" providerId="ADAL" clId="{661C6999-6DFA-41E1-9F2F-FC61AEB8EB9F}" dt="2022-02-14T15:32:37.110" v="305" actId="1076"/>
          <ac:picMkLst>
            <pc:docMk/>
            <pc:sldMk cId="3888553813" sldId="879"/>
            <ac:picMk id="6" creationId="{FAB1BF17-3A41-4541-8316-70911C21F415}"/>
          </ac:picMkLst>
        </pc:picChg>
        <pc:picChg chg="mod">
          <ac:chgData name="Marta" userId="eac6eb22-5f14-46b4-a4ea-a86e6e8c4acc" providerId="ADAL" clId="{661C6999-6DFA-41E1-9F2F-FC61AEB8EB9F}" dt="2022-02-14T15:33:21.701" v="332" actId="1036"/>
          <ac:picMkLst>
            <pc:docMk/>
            <pc:sldMk cId="3888553813" sldId="879"/>
            <ac:picMk id="7" creationId="{2E1269CC-152A-4332-8438-63FC4ADC1E57}"/>
          </ac:picMkLst>
        </pc:picChg>
        <pc:picChg chg="mod">
          <ac:chgData name="Marta" userId="eac6eb22-5f14-46b4-a4ea-a86e6e8c4acc" providerId="ADAL" clId="{661C6999-6DFA-41E1-9F2F-FC61AEB8EB9F}" dt="2022-02-14T15:33:21.701" v="332" actId="1036"/>
          <ac:picMkLst>
            <pc:docMk/>
            <pc:sldMk cId="3888553813" sldId="879"/>
            <ac:picMk id="9" creationId="{9F39D171-157B-4409-9B51-F75712CB4BE2}"/>
          </ac:picMkLst>
        </pc:picChg>
        <pc:picChg chg="del">
          <ac:chgData name="Marta" userId="eac6eb22-5f14-46b4-a4ea-a86e6e8c4acc" providerId="ADAL" clId="{661C6999-6DFA-41E1-9F2F-FC61AEB8EB9F}" dt="2022-02-14T15:35:13.833" v="345" actId="478"/>
          <ac:picMkLst>
            <pc:docMk/>
            <pc:sldMk cId="3888553813" sldId="879"/>
            <ac:picMk id="10" creationId="{FC2D7103-E7A1-4181-9248-567ED483A1C2}"/>
          </ac:picMkLst>
        </pc:picChg>
        <pc:picChg chg="mod">
          <ac:chgData name="Marta" userId="eac6eb22-5f14-46b4-a4ea-a86e6e8c4acc" providerId="ADAL" clId="{661C6999-6DFA-41E1-9F2F-FC61AEB8EB9F}" dt="2022-02-14T15:33:21.701" v="332" actId="1036"/>
          <ac:picMkLst>
            <pc:docMk/>
            <pc:sldMk cId="3888553813" sldId="879"/>
            <ac:picMk id="15" creationId="{7FDA0B01-D45E-4688-BEA1-46E0D082A2A6}"/>
          </ac:picMkLst>
        </pc:picChg>
        <pc:picChg chg="mod">
          <ac:chgData name="Marta" userId="eac6eb22-5f14-46b4-a4ea-a86e6e8c4acc" providerId="ADAL" clId="{661C6999-6DFA-41E1-9F2F-FC61AEB8EB9F}" dt="2022-02-14T15:33:21.701" v="332" actId="1036"/>
          <ac:picMkLst>
            <pc:docMk/>
            <pc:sldMk cId="3888553813" sldId="879"/>
            <ac:picMk id="17" creationId="{5DCC1BA3-CAD4-452E-8302-C54DBC485768}"/>
          </ac:picMkLst>
        </pc:picChg>
        <pc:picChg chg="add mod">
          <ac:chgData name="Marta" userId="eac6eb22-5f14-46b4-a4ea-a86e6e8c4acc" providerId="ADAL" clId="{661C6999-6DFA-41E1-9F2F-FC61AEB8EB9F}" dt="2022-02-14T15:35:14.087" v="346"/>
          <ac:picMkLst>
            <pc:docMk/>
            <pc:sldMk cId="3888553813" sldId="879"/>
            <ac:picMk id="20" creationId="{7A71E7BE-3ED4-40E3-A4DD-B53305B980A0}"/>
          </ac:picMkLst>
        </pc:picChg>
        <pc:picChg chg="add mod">
          <ac:chgData name="Marta" userId="eac6eb22-5f14-46b4-a4ea-a86e6e8c4acc" providerId="ADAL" clId="{661C6999-6DFA-41E1-9F2F-FC61AEB8EB9F}" dt="2022-02-14T15:33:21.701" v="332" actId="1036"/>
          <ac:picMkLst>
            <pc:docMk/>
            <pc:sldMk cId="3888553813" sldId="879"/>
            <ac:picMk id="1026" creationId="{00EB0658-355A-4D22-BE92-D259930690A7}"/>
          </ac:picMkLst>
        </pc:picChg>
      </pc:sldChg>
      <pc:sldChg chg="addSp delSp modSp del mod">
        <pc:chgData name="Marta" userId="eac6eb22-5f14-46b4-a4ea-a86e6e8c4acc" providerId="ADAL" clId="{661C6999-6DFA-41E1-9F2F-FC61AEB8EB9F}" dt="2022-02-14T15:43:32.524" v="596" actId="47"/>
        <pc:sldMkLst>
          <pc:docMk/>
          <pc:sldMk cId="2083658885" sldId="900"/>
        </pc:sldMkLst>
        <pc:spChg chg="del">
          <ac:chgData name="Marta" userId="eac6eb22-5f14-46b4-a4ea-a86e6e8c4acc" providerId="ADAL" clId="{661C6999-6DFA-41E1-9F2F-FC61AEB8EB9F}" dt="2022-02-14T15:36:10.681" v="370" actId="478"/>
          <ac:spMkLst>
            <pc:docMk/>
            <pc:sldMk cId="2083658885" sldId="900"/>
            <ac:spMk id="3" creationId="{88D4AFD8-D003-4049-A099-E4EE17481E3C}"/>
          </ac:spMkLst>
        </pc:spChg>
        <pc:spChg chg="mod">
          <ac:chgData name="Marta" userId="eac6eb22-5f14-46b4-a4ea-a86e6e8c4acc" providerId="ADAL" clId="{661C6999-6DFA-41E1-9F2F-FC61AEB8EB9F}" dt="2022-02-14T15:43:26.239" v="595" actId="20577"/>
          <ac:spMkLst>
            <pc:docMk/>
            <pc:sldMk cId="2083658885" sldId="900"/>
            <ac:spMk id="6" creationId="{00000000-0000-0000-0000-000000000000}"/>
          </ac:spMkLst>
        </pc:spChg>
        <pc:spChg chg="add mod">
          <ac:chgData name="Marta" userId="eac6eb22-5f14-46b4-a4ea-a86e6e8c4acc" providerId="ADAL" clId="{661C6999-6DFA-41E1-9F2F-FC61AEB8EB9F}" dt="2022-02-14T15:36:11.353" v="371"/>
          <ac:spMkLst>
            <pc:docMk/>
            <pc:sldMk cId="2083658885" sldId="900"/>
            <ac:spMk id="7" creationId="{96A6FA3D-907A-4B89-9982-336B134B277C}"/>
          </ac:spMkLst>
        </pc:spChg>
        <pc:spChg chg="add mod">
          <ac:chgData name="Marta" userId="eac6eb22-5f14-46b4-a4ea-a86e6e8c4acc" providerId="ADAL" clId="{661C6999-6DFA-41E1-9F2F-FC61AEB8EB9F}" dt="2022-02-14T15:36:11.353" v="371"/>
          <ac:spMkLst>
            <pc:docMk/>
            <pc:sldMk cId="2083658885" sldId="900"/>
            <ac:spMk id="8" creationId="{CE9F983F-D23F-4741-9ACE-48B47606E3A4}"/>
          </ac:spMkLst>
        </pc:spChg>
        <pc:spChg chg="add mod">
          <ac:chgData name="Marta" userId="eac6eb22-5f14-46b4-a4ea-a86e6e8c4acc" providerId="ADAL" clId="{661C6999-6DFA-41E1-9F2F-FC61AEB8EB9F}" dt="2022-02-14T15:36:11.353" v="371"/>
          <ac:spMkLst>
            <pc:docMk/>
            <pc:sldMk cId="2083658885" sldId="900"/>
            <ac:spMk id="9" creationId="{D3AB54B0-AD67-4B5B-BE5D-E1FEEDA87223}"/>
          </ac:spMkLst>
        </pc:spChg>
        <pc:picChg chg="add mod">
          <ac:chgData name="Marta" userId="eac6eb22-5f14-46b4-a4ea-a86e6e8c4acc" providerId="ADAL" clId="{661C6999-6DFA-41E1-9F2F-FC61AEB8EB9F}" dt="2022-02-14T15:36:11.353" v="371"/>
          <ac:picMkLst>
            <pc:docMk/>
            <pc:sldMk cId="2083658885" sldId="900"/>
            <ac:picMk id="11" creationId="{FA84BC2C-C9AF-49F0-84EA-0879B1BEA3CF}"/>
          </ac:picMkLst>
        </pc:picChg>
      </pc:sldChg>
      <pc:sldChg chg="addSp delSp modSp mod">
        <pc:chgData name="Marta" userId="eac6eb22-5f14-46b4-a4ea-a86e6e8c4acc" providerId="ADAL" clId="{661C6999-6DFA-41E1-9F2F-FC61AEB8EB9F}" dt="2022-02-15T14:33:11.916" v="774" actId="20577"/>
        <pc:sldMkLst>
          <pc:docMk/>
          <pc:sldMk cId="644561616" sldId="901"/>
        </pc:sldMkLst>
        <pc:spChg chg="mod">
          <ac:chgData name="Marta" userId="eac6eb22-5f14-46b4-a4ea-a86e6e8c4acc" providerId="ADAL" clId="{661C6999-6DFA-41E1-9F2F-FC61AEB8EB9F}" dt="2022-02-14T15:44:27.200" v="627" actId="14100"/>
          <ac:spMkLst>
            <pc:docMk/>
            <pc:sldMk cId="644561616" sldId="901"/>
            <ac:spMk id="2" creationId="{F49F4E2B-EEB0-4736-A001-E9CD8947E750}"/>
          </ac:spMkLst>
        </pc:spChg>
        <pc:spChg chg="del">
          <ac:chgData name="Marta" userId="eac6eb22-5f14-46b4-a4ea-a86e6e8c4acc" providerId="ADAL" clId="{661C6999-6DFA-41E1-9F2F-FC61AEB8EB9F}" dt="2022-02-14T15:36:20.090" v="372" actId="478"/>
          <ac:spMkLst>
            <pc:docMk/>
            <pc:sldMk cId="644561616" sldId="901"/>
            <ac:spMk id="3" creationId="{88D4AFD8-D003-4049-A099-E4EE17481E3C}"/>
          </ac:spMkLst>
        </pc:spChg>
        <pc:spChg chg="mod">
          <ac:chgData name="Marta" userId="eac6eb22-5f14-46b4-a4ea-a86e6e8c4acc" providerId="ADAL" clId="{661C6999-6DFA-41E1-9F2F-FC61AEB8EB9F}" dt="2022-02-15T14:33:11.916" v="774" actId="20577"/>
          <ac:spMkLst>
            <pc:docMk/>
            <pc:sldMk cId="644561616" sldId="901"/>
            <ac:spMk id="6" creationId="{00000000-0000-0000-0000-000000000000}"/>
          </ac:spMkLst>
        </pc:spChg>
        <pc:spChg chg="add mod">
          <ac:chgData name="Marta" userId="eac6eb22-5f14-46b4-a4ea-a86e6e8c4acc" providerId="ADAL" clId="{661C6999-6DFA-41E1-9F2F-FC61AEB8EB9F}" dt="2022-02-14T15:36:20.406" v="373"/>
          <ac:spMkLst>
            <pc:docMk/>
            <pc:sldMk cId="644561616" sldId="901"/>
            <ac:spMk id="8" creationId="{8E23BF81-B67C-4C10-B4AA-C00F62941424}"/>
          </ac:spMkLst>
        </pc:spChg>
        <pc:spChg chg="add mod">
          <ac:chgData name="Marta" userId="eac6eb22-5f14-46b4-a4ea-a86e6e8c4acc" providerId="ADAL" clId="{661C6999-6DFA-41E1-9F2F-FC61AEB8EB9F}" dt="2022-02-14T15:36:20.406" v="373"/>
          <ac:spMkLst>
            <pc:docMk/>
            <pc:sldMk cId="644561616" sldId="901"/>
            <ac:spMk id="9" creationId="{5A7A5259-8D24-4DAF-A13B-D1C02E9A1165}"/>
          </ac:spMkLst>
        </pc:spChg>
        <pc:spChg chg="mod">
          <ac:chgData name="Marta" userId="eac6eb22-5f14-46b4-a4ea-a86e6e8c4acc" providerId="ADAL" clId="{661C6999-6DFA-41E1-9F2F-FC61AEB8EB9F}" dt="2022-02-14T15:43:37.752" v="600" actId="20577"/>
          <ac:spMkLst>
            <pc:docMk/>
            <pc:sldMk cId="644561616" sldId="901"/>
            <ac:spMk id="10" creationId="{66421E13-941D-487E-9F8E-DCFA3FE9C646}"/>
          </ac:spMkLst>
        </pc:spChg>
        <pc:spChg chg="add mod">
          <ac:chgData name="Marta" userId="eac6eb22-5f14-46b4-a4ea-a86e6e8c4acc" providerId="ADAL" clId="{661C6999-6DFA-41E1-9F2F-FC61AEB8EB9F}" dt="2022-02-14T15:36:20.406" v="373"/>
          <ac:spMkLst>
            <pc:docMk/>
            <pc:sldMk cId="644561616" sldId="901"/>
            <ac:spMk id="11" creationId="{7A6FFD4D-A740-46D2-B767-11FF65B7A9E3}"/>
          </ac:spMkLst>
        </pc:spChg>
        <pc:picChg chg="mod">
          <ac:chgData name="Marta" userId="eac6eb22-5f14-46b4-a4ea-a86e6e8c4acc" providerId="ADAL" clId="{661C6999-6DFA-41E1-9F2F-FC61AEB8EB9F}" dt="2022-02-14T15:44:24.366" v="626" actId="1076"/>
          <ac:picMkLst>
            <pc:docMk/>
            <pc:sldMk cId="644561616" sldId="901"/>
            <ac:picMk id="5" creationId="{A7CE0624-DE4C-4238-8618-DC619B9FF7AB}"/>
          </ac:picMkLst>
        </pc:picChg>
        <pc:picChg chg="add mod">
          <ac:chgData name="Marta" userId="eac6eb22-5f14-46b4-a4ea-a86e6e8c4acc" providerId="ADAL" clId="{661C6999-6DFA-41E1-9F2F-FC61AEB8EB9F}" dt="2022-02-14T15:36:20.406" v="373"/>
          <ac:picMkLst>
            <pc:docMk/>
            <pc:sldMk cId="644561616" sldId="901"/>
            <ac:picMk id="12" creationId="{A4775AD3-1CB4-4F03-A27C-36B67B65582D}"/>
          </ac:picMkLst>
        </pc:picChg>
      </pc:sldChg>
      <pc:sldChg chg="addSp delSp modSp del mod ord">
        <pc:chgData name="Marta" userId="eac6eb22-5f14-46b4-a4ea-a86e6e8c4acc" providerId="ADAL" clId="{661C6999-6DFA-41E1-9F2F-FC61AEB8EB9F}" dt="2022-02-14T15:41:09.294" v="557" actId="47"/>
        <pc:sldMkLst>
          <pc:docMk/>
          <pc:sldMk cId="592978630" sldId="917"/>
        </pc:sldMkLst>
        <pc:spChg chg="del">
          <ac:chgData name="Marta" userId="eac6eb22-5f14-46b4-a4ea-a86e6e8c4acc" providerId="ADAL" clId="{661C6999-6DFA-41E1-9F2F-FC61AEB8EB9F}" dt="2022-02-14T15:35:36.197" v="355" actId="478"/>
          <ac:spMkLst>
            <pc:docMk/>
            <pc:sldMk cId="592978630" sldId="917"/>
            <ac:spMk id="3" creationId="{88D4AFD8-D003-4049-A099-E4EE17481E3C}"/>
          </ac:spMkLst>
        </pc:spChg>
        <pc:spChg chg="del">
          <ac:chgData name="Marta" userId="eac6eb22-5f14-46b4-a4ea-a86e6e8c4acc" providerId="ADAL" clId="{661C6999-6DFA-41E1-9F2F-FC61AEB8EB9F}" dt="2022-02-14T15:35:36.197" v="355" actId="478"/>
          <ac:spMkLst>
            <pc:docMk/>
            <pc:sldMk cId="592978630" sldId="917"/>
            <ac:spMk id="4" creationId="{25069B60-5EFA-48C1-B6F8-363698D59BB5}"/>
          </ac:spMkLst>
        </pc:spChg>
        <pc:spChg chg="del mod">
          <ac:chgData name="Marta" userId="eac6eb22-5f14-46b4-a4ea-a86e6e8c4acc" providerId="ADAL" clId="{661C6999-6DFA-41E1-9F2F-FC61AEB8EB9F}" dt="2022-02-14T15:35:36.197" v="355" actId="478"/>
          <ac:spMkLst>
            <pc:docMk/>
            <pc:sldMk cId="592978630" sldId="917"/>
            <ac:spMk id="8" creationId="{E09302A5-E9E5-482F-A96A-F5DA022D3486}"/>
          </ac:spMkLst>
        </pc:spChg>
        <pc:spChg chg="add mod">
          <ac:chgData name="Marta" userId="eac6eb22-5f14-46b4-a4ea-a86e6e8c4acc" providerId="ADAL" clId="{661C6999-6DFA-41E1-9F2F-FC61AEB8EB9F}" dt="2022-02-14T15:35:36.442" v="356"/>
          <ac:spMkLst>
            <pc:docMk/>
            <pc:sldMk cId="592978630" sldId="917"/>
            <ac:spMk id="14" creationId="{7BAAB955-2495-4CBB-9666-A9BB5586CCCD}"/>
          </ac:spMkLst>
        </pc:spChg>
        <pc:spChg chg="add mod">
          <ac:chgData name="Marta" userId="eac6eb22-5f14-46b4-a4ea-a86e6e8c4acc" providerId="ADAL" clId="{661C6999-6DFA-41E1-9F2F-FC61AEB8EB9F}" dt="2022-02-14T15:35:36.442" v="356"/>
          <ac:spMkLst>
            <pc:docMk/>
            <pc:sldMk cId="592978630" sldId="917"/>
            <ac:spMk id="15" creationId="{B6846183-0E84-41DD-95A3-603340085CD0}"/>
          </ac:spMkLst>
        </pc:spChg>
        <pc:spChg chg="add mod">
          <ac:chgData name="Marta" userId="eac6eb22-5f14-46b4-a4ea-a86e6e8c4acc" providerId="ADAL" clId="{661C6999-6DFA-41E1-9F2F-FC61AEB8EB9F}" dt="2022-02-14T15:35:36.442" v="356"/>
          <ac:spMkLst>
            <pc:docMk/>
            <pc:sldMk cId="592978630" sldId="917"/>
            <ac:spMk id="17" creationId="{063406A9-7E23-4C87-A644-BA79EB225BE3}"/>
          </ac:spMkLst>
        </pc:spChg>
        <pc:picChg chg="del">
          <ac:chgData name="Marta" userId="eac6eb22-5f14-46b4-a4ea-a86e6e8c4acc" providerId="ADAL" clId="{661C6999-6DFA-41E1-9F2F-FC61AEB8EB9F}" dt="2022-02-14T15:35:36.197" v="355" actId="478"/>
          <ac:picMkLst>
            <pc:docMk/>
            <pc:sldMk cId="592978630" sldId="917"/>
            <ac:picMk id="7" creationId="{B419803F-0B98-4CE7-8E74-BDF667BA9909}"/>
          </ac:picMkLst>
        </pc:picChg>
        <pc:picChg chg="add mod">
          <ac:chgData name="Marta" userId="eac6eb22-5f14-46b4-a4ea-a86e6e8c4acc" providerId="ADAL" clId="{661C6999-6DFA-41E1-9F2F-FC61AEB8EB9F}" dt="2022-02-14T15:35:36.442" v="356"/>
          <ac:picMkLst>
            <pc:docMk/>
            <pc:sldMk cId="592978630" sldId="917"/>
            <ac:picMk id="18" creationId="{176EA2FC-643A-4757-9551-E7CAB235AE0B}"/>
          </ac:picMkLst>
        </pc:picChg>
      </pc:sldChg>
      <pc:sldChg chg="del">
        <pc:chgData name="Marta" userId="eac6eb22-5f14-46b4-a4ea-a86e6e8c4acc" providerId="ADAL" clId="{661C6999-6DFA-41E1-9F2F-FC61AEB8EB9F}" dt="2022-02-14T14:05:46.971" v="164" actId="47"/>
        <pc:sldMkLst>
          <pc:docMk/>
          <pc:sldMk cId="1823672830" sldId="918"/>
        </pc:sldMkLst>
      </pc:sldChg>
      <pc:sldChg chg="addSp delSp modSp mod ord">
        <pc:chgData name="Marta" userId="eac6eb22-5f14-46b4-a4ea-a86e6e8c4acc" providerId="ADAL" clId="{661C6999-6DFA-41E1-9F2F-FC61AEB8EB9F}" dt="2022-02-14T15:42:32.175" v="577" actId="20577"/>
        <pc:sldMkLst>
          <pc:docMk/>
          <pc:sldMk cId="2970493180" sldId="920"/>
        </pc:sldMkLst>
        <pc:spChg chg="del">
          <ac:chgData name="Marta" userId="eac6eb22-5f14-46b4-a4ea-a86e6e8c4acc" providerId="ADAL" clId="{661C6999-6DFA-41E1-9F2F-FC61AEB8EB9F}" dt="2022-02-14T15:35:40.449" v="357" actId="478"/>
          <ac:spMkLst>
            <pc:docMk/>
            <pc:sldMk cId="2970493180" sldId="920"/>
            <ac:spMk id="2" creationId="{627B9528-F21E-4823-8E23-69BCA8E5ACA1}"/>
          </ac:spMkLst>
        </pc:spChg>
        <pc:spChg chg="del">
          <ac:chgData name="Marta" userId="eac6eb22-5f14-46b4-a4ea-a86e6e8c4acc" providerId="ADAL" clId="{661C6999-6DFA-41E1-9F2F-FC61AEB8EB9F}" dt="2022-02-14T15:35:40.449" v="357" actId="478"/>
          <ac:spMkLst>
            <pc:docMk/>
            <pc:sldMk cId="2970493180" sldId="920"/>
            <ac:spMk id="3" creationId="{88D4AFD8-D003-4049-A099-E4EE17481E3C}"/>
          </ac:spMkLst>
        </pc:spChg>
        <pc:spChg chg="mod">
          <ac:chgData name="Marta" userId="eac6eb22-5f14-46b4-a4ea-a86e6e8c4acc" providerId="ADAL" clId="{661C6999-6DFA-41E1-9F2F-FC61AEB8EB9F}" dt="2022-02-14T15:42:32.175" v="577" actId="20577"/>
          <ac:spMkLst>
            <pc:docMk/>
            <pc:sldMk cId="2970493180" sldId="920"/>
            <ac:spMk id="6" creationId="{00000000-0000-0000-0000-000000000000}"/>
          </ac:spMkLst>
        </pc:spChg>
        <pc:spChg chg="del">
          <ac:chgData name="Marta" userId="eac6eb22-5f14-46b4-a4ea-a86e6e8c4acc" providerId="ADAL" clId="{661C6999-6DFA-41E1-9F2F-FC61AEB8EB9F}" dt="2022-02-14T15:35:40.449" v="357" actId="478"/>
          <ac:spMkLst>
            <pc:docMk/>
            <pc:sldMk cId="2970493180" sldId="920"/>
            <ac:spMk id="7" creationId="{D22A8CBF-37BE-451B-9D14-2DA1052A3D23}"/>
          </ac:spMkLst>
        </pc:spChg>
        <pc:spChg chg="mod">
          <ac:chgData name="Marta" userId="eac6eb22-5f14-46b4-a4ea-a86e6e8c4acc" providerId="ADAL" clId="{661C6999-6DFA-41E1-9F2F-FC61AEB8EB9F}" dt="2022-02-14T15:42:29.608" v="575" actId="20577"/>
          <ac:spMkLst>
            <pc:docMk/>
            <pc:sldMk cId="2970493180" sldId="920"/>
            <ac:spMk id="11" creationId="{17AD51F0-FB9D-4C8A-9C6F-1A1CC7A2AABF}"/>
          </ac:spMkLst>
        </pc:spChg>
        <pc:spChg chg="add mod">
          <ac:chgData name="Marta" userId="eac6eb22-5f14-46b4-a4ea-a86e6e8c4acc" providerId="ADAL" clId="{661C6999-6DFA-41E1-9F2F-FC61AEB8EB9F}" dt="2022-02-14T15:35:40.899" v="358"/>
          <ac:spMkLst>
            <pc:docMk/>
            <pc:sldMk cId="2970493180" sldId="920"/>
            <ac:spMk id="12" creationId="{2EE23490-EDFA-4AA0-AF07-FFE8E3D5CC3F}"/>
          </ac:spMkLst>
        </pc:spChg>
        <pc:spChg chg="add mod">
          <ac:chgData name="Marta" userId="eac6eb22-5f14-46b4-a4ea-a86e6e8c4acc" providerId="ADAL" clId="{661C6999-6DFA-41E1-9F2F-FC61AEB8EB9F}" dt="2022-02-14T15:35:40.899" v="358"/>
          <ac:spMkLst>
            <pc:docMk/>
            <pc:sldMk cId="2970493180" sldId="920"/>
            <ac:spMk id="13" creationId="{50898BDB-7E1B-4068-879A-9DDF9C754B1B}"/>
          </ac:spMkLst>
        </pc:spChg>
        <pc:spChg chg="add mod">
          <ac:chgData name="Marta" userId="eac6eb22-5f14-46b4-a4ea-a86e6e8c4acc" providerId="ADAL" clId="{661C6999-6DFA-41E1-9F2F-FC61AEB8EB9F}" dt="2022-02-14T15:35:40.899" v="358"/>
          <ac:spMkLst>
            <pc:docMk/>
            <pc:sldMk cId="2970493180" sldId="920"/>
            <ac:spMk id="14" creationId="{3330D9A5-C0F8-4BC6-A678-85A7351E5C26}"/>
          </ac:spMkLst>
        </pc:spChg>
        <pc:picChg chg="del">
          <ac:chgData name="Marta" userId="eac6eb22-5f14-46b4-a4ea-a86e6e8c4acc" providerId="ADAL" clId="{661C6999-6DFA-41E1-9F2F-FC61AEB8EB9F}" dt="2022-02-14T15:35:40.449" v="357" actId="478"/>
          <ac:picMkLst>
            <pc:docMk/>
            <pc:sldMk cId="2970493180" sldId="920"/>
            <ac:picMk id="10" creationId="{6AC12784-B607-409F-9644-60E031E5E86F}"/>
          </ac:picMkLst>
        </pc:picChg>
        <pc:picChg chg="add mod">
          <ac:chgData name="Marta" userId="eac6eb22-5f14-46b4-a4ea-a86e6e8c4acc" providerId="ADAL" clId="{661C6999-6DFA-41E1-9F2F-FC61AEB8EB9F}" dt="2022-02-14T15:35:40.899" v="358"/>
          <ac:picMkLst>
            <pc:docMk/>
            <pc:sldMk cId="2970493180" sldId="920"/>
            <ac:picMk id="15" creationId="{E8702F80-423D-4B96-9132-FE19A1EF574B}"/>
          </ac:picMkLst>
        </pc:picChg>
      </pc:sldChg>
      <pc:sldChg chg="addSp delSp modSp mod">
        <pc:chgData name="Marta" userId="eac6eb22-5f14-46b4-a4ea-a86e6e8c4acc" providerId="ADAL" clId="{661C6999-6DFA-41E1-9F2F-FC61AEB8EB9F}" dt="2022-02-15T14:33:22.755" v="775"/>
        <pc:sldMkLst>
          <pc:docMk/>
          <pc:sldMk cId="1397072693" sldId="938"/>
        </pc:sldMkLst>
        <pc:spChg chg="mod">
          <ac:chgData name="Marta" userId="eac6eb22-5f14-46b4-a4ea-a86e6e8c4acc" providerId="ADAL" clId="{661C6999-6DFA-41E1-9F2F-FC61AEB8EB9F}" dt="2022-02-14T15:43:11.063" v="593" actId="20577"/>
          <ac:spMkLst>
            <pc:docMk/>
            <pc:sldMk cId="1397072693" sldId="938"/>
            <ac:spMk id="2" creationId="{F49F4E2B-EEB0-4736-A001-E9CD8947E750}"/>
          </ac:spMkLst>
        </pc:spChg>
        <pc:spChg chg="del">
          <ac:chgData name="Marta" userId="eac6eb22-5f14-46b4-a4ea-a86e6e8c4acc" providerId="ADAL" clId="{661C6999-6DFA-41E1-9F2F-FC61AEB8EB9F}" dt="2022-02-14T15:36:06.398" v="368" actId="478"/>
          <ac:spMkLst>
            <pc:docMk/>
            <pc:sldMk cId="1397072693" sldId="938"/>
            <ac:spMk id="3" creationId="{88D4AFD8-D003-4049-A099-E4EE17481E3C}"/>
          </ac:spMkLst>
        </pc:spChg>
        <pc:spChg chg="mod">
          <ac:chgData name="Marta" userId="eac6eb22-5f14-46b4-a4ea-a86e6e8c4acc" providerId="ADAL" clId="{661C6999-6DFA-41E1-9F2F-FC61AEB8EB9F}" dt="2022-02-15T14:33:22.755" v="775"/>
          <ac:spMkLst>
            <pc:docMk/>
            <pc:sldMk cId="1397072693" sldId="938"/>
            <ac:spMk id="6" creationId="{00000000-0000-0000-0000-000000000000}"/>
          </ac:spMkLst>
        </pc:spChg>
        <pc:spChg chg="add mod">
          <ac:chgData name="Marta" userId="eac6eb22-5f14-46b4-a4ea-a86e6e8c4acc" providerId="ADAL" clId="{661C6999-6DFA-41E1-9F2F-FC61AEB8EB9F}" dt="2022-02-14T15:36:06.709" v="369"/>
          <ac:spMkLst>
            <pc:docMk/>
            <pc:sldMk cId="1397072693" sldId="938"/>
            <ac:spMk id="7" creationId="{BFE6042D-92F5-47FD-A572-9F4D443C989C}"/>
          </ac:spMkLst>
        </pc:spChg>
        <pc:spChg chg="add mod">
          <ac:chgData name="Marta" userId="eac6eb22-5f14-46b4-a4ea-a86e6e8c4acc" providerId="ADAL" clId="{661C6999-6DFA-41E1-9F2F-FC61AEB8EB9F}" dt="2022-02-14T15:36:06.709" v="369"/>
          <ac:spMkLst>
            <pc:docMk/>
            <pc:sldMk cId="1397072693" sldId="938"/>
            <ac:spMk id="8" creationId="{9223B154-E083-489C-A80D-22DC05D31E33}"/>
          </ac:spMkLst>
        </pc:spChg>
        <pc:spChg chg="add mod">
          <ac:chgData name="Marta" userId="eac6eb22-5f14-46b4-a4ea-a86e6e8c4acc" providerId="ADAL" clId="{661C6999-6DFA-41E1-9F2F-FC61AEB8EB9F}" dt="2022-02-14T15:36:06.709" v="369"/>
          <ac:spMkLst>
            <pc:docMk/>
            <pc:sldMk cId="1397072693" sldId="938"/>
            <ac:spMk id="9" creationId="{E443DB69-46CA-4B4F-86F7-2723F51EC9DC}"/>
          </ac:spMkLst>
        </pc:spChg>
        <pc:spChg chg="mod">
          <ac:chgData name="Marta" userId="eac6eb22-5f14-46b4-a4ea-a86e6e8c4acc" providerId="ADAL" clId="{661C6999-6DFA-41E1-9F2F-FC61AEB8EB9F}" dt="2022-02-14T15:42:57.461" v="591" actId="20577"/>
          <ac:spMkLst>
            <pc:docMk/>
            <pc:sldMk cId="1397072693" sldId="938"/>
            <ac:spMk id="10" creationId="{66421E13-941D-487E-9F8E-DCFA3FE9C646}"/>
          </ac:spMkLst>
        </pc:spChg>
        <pc:picChg chg="add mod">
          <ac:chgData name="Marta" userId="eac6eb22-5f14-46b4-a4ea-a86e6e8c4acc" providerId="ADAL" clId="{661C6999-6DFA-41E1-9F2F-FC61AEB8EB9F}" dt="2022-02-14T15:36:06.709" v="369"/>
          <ac:picMkLst>
            <pc:docMk/>
            <pc:sldMk cId="1397072693" sldId="938"/>
            <ac:picMk id="11" creationId="{0D1F3D81-B57B-473B-BE8A-409038421DEE}"/>
          </ac:picMkLst>
        </pc:picChg>
      </pc:sldChg>
      <pc:sldChg chg="del">
        <pc:chgData name="Marta" userId="eac6eb22-5f14-46b4-a4ea-a86e6e8c4acc" providerId="ADAL" clId="{661C6999-6DFA-41E1-9F2F-FC61AEB8EB9F}" dt="2022-02-14T14:05:51.434" v="165" actId="47"/>
        <pc:sldMkLst>
          <pc:docMk/>
          <pc:sldMk cId="1785137740" sldId="939"/>
        </pc:sldMkLst>
      </pc:sldChg>
      <pc:sldChg chg="addSp delSp modSp add del">
        <pc:chgData name="Marta" userId="eac6eb22-5f14-46b4-a4ea-a86e6e8c4acc" providerId="ADAL" clId="{661C6999-6DFA-41E1-9F2F-FC61AEB8EB9F}" dt="2022-02-14T15:38:04.107" v="379" actId="47"/>
        <pc:sldMkLst>
          <pc:docMk/>
          <pc:sldMk cId="3225949520" sldId="939"/>
        </pc:sldMkLst>
        <pc:spChg chg="del">
          <ac:chgData name="Marta" userId="eac6eb22-5f14-46b4-a4ea-a86e6e8c4acc" providerId="ADAL" clId="{661C6999-6DFA-41E1-9F2F-FC61AEB8EB9F}" dt="2022-02-14T15:35:19.752" v="347" actId="478"/>
          <ac:spMkLst>
            <pc:docMk/>
            <pc:sldMk cId="3225949520" sldId="939"/>
            <ac:spMk id="3" creationId="{8621C8EE-0219-41A7-8DA5-E8C5AEB14A01}"/>
          </ac:spMkLst>
        </pc:spChg>
        <pc:spChg chg="del">
          <ac:chgData name="Marta" userId="eac6eb22-5f14-46b4-a4ea-a86e6e8c4acc" providerId="ADAL" clId="{661C6999-6DFA-41E1-9F2F-FC61AEB8EB9F}" dt="2022-02-14T15:35:19.752" v="347" actId="478"/>
          <ac:spMkLst>
            <pc:docMk/>
            <pc:sldMk cId="3225949520" sldId="939"/>
            <ac:spMk id="5" creationId="{40955CF1-E7E6-4541-A1EA-E7E723C9D7CD}"/>
          </ac:spMkLst>
        </pc:spChg>
        <pc:spChg chg="del">
          <ac:chgData name="Marta" userId="eac6eb22-5f14-46b4-a4ea-a86e6e8c4acc" providerId="ADAL" clId="{661C6999-6DFA-41E1-9F2F-FC61AEB8EB9F}" dt="2022-02-14T15:35:19.752" v="347" actId="478"/>
          <ac:spMkLst>
            <pc:docMk/>
            <pc:sldMk cId="3225949520" sldId="939"/>
            <ac:spMk id="12" creationId="{0275828B-1EFE-47A0-B81B-A1B3DF6B5ADE}"/>
          </ac:spMkLst>
        </pc:spChg>
        <pc:spChg chg="add mod">
          <ac:chgData name="Marta" userId="eac6eb22-5f14-46b4-a4ea-a86e6e8c4acc" providerId="ADAL" clId="{661C6999-6DFA-41E1-9F2F-FC61AEB8EB9F}" dt="2022-02-14T15:35:19.984" v="348"/>
          <ac:spMkLst>
            <pc:docMk/>
            <pc:sldMk cId="3225949520" sldId="939"/>
            <ac:spMk id="13" creationId="{83146624-2A31-4A14-B6DC-9FA5F3CC2C1A}"/>
          </ac:spMkLst>
        </pc:spChg>
        <pc:spChg chg="add mod">
          <ac:chgData name="Marta" userId="eac6eb22-5f14-46b4-a4ea-a86e6e8c4acc" providerId="ADAL" clId="{661C6999-6DFA-41E1-9F2F-FC61AEB8EB9F}" dt="2022-02-14T15:35:19.984" v="348"/>
          <ac:spMkLst>
            <pc:docMk/>
            <pc:sldMk cId="3225949520" sldId="939"/>
            <ac:spMk id="14" creationId="{111C263C-F926-43B8-A1F2-8A4DF9C065EA}"/>
          </ac:spMkLst>
        </pc:spChg>
        <pc:spChg chg="add mod">
          <ac:chgData name="Marta" userId="eac6eb22-5f14-46b4-a4ea-a86e6e8c4acc" providerId="ADAL" clId="{661C6999-6DFA-41E1-9F2F-FC61AEB8EB9F}" dt="2022-02-14T15:35:19.984" v="348"/>
          <ac:spMkLst>
            <pc:docMk/>
            <pc:sldMk cId="3225949520" sldId="939"/>
            <ac:spMk id="16" creationId="{F265ABE2-663B-4E96-9180-3C3188C0AA6F}"/>
          </ac:spMkLst>
        </pc:spChg>
        <pc:picChg chg="del">
          <ac:chgData name="Marta" userId="eac6eb22-5f14-46b4-a4ea-a86e6e8c4acc" providerId="ADAL" clId="{661C6999-6DFA-41E1-9F2F-FC61AEB8EB9F}" dt="2022-02-14T15:35:19.752" v="347" actId="478"/>
          <ac:picMkLst>
            <pc:docMk/>
            <pc:sldMk cId="3225949520" sldId="939"/>
            <ac:picMk id="10" creationId="{FC2D7103-E7A1-4181-9248-567ED483A1C2}"/>
          </ac:picMkLst>
        </pc:picChg>
        <pc:picChg chg="add mod">
          <ac:chgData name="Marta" userId="eac6eb22-5f14-46b4-a4ea-a86e6e8c4acc" providerId="ADAL" clId="{661C6999-6DFA-41E1-9F2F-FC61AEB8EB9F}" dt="2022-02-14T15:35:19.984" v="348"/>
          <ac:picMkLst>
            <pc:docMk/>
            <pc:sldMk cId="3225949520" sldId="939"/>
            <ac:picMk id="18" creationId="{E9830B66-C0C9-4B4C-8153-A5ED40B5F221}"/>
          </ac:picMkLst>
        </pc:picChg>
      </pc:sldChg>
      <pc:sldChg chg="delSp modSp add mod">
        <pc:chgData name="Marta" userId="eac6eb22-5f14-46b4-a4ea-a86e6e8c4acc" providerId="ADAL" clId="{661C6999-6DFA-41E1-9F2F-FC61AEB8EB9F}" dt="2022-02-14T15:42:09.607" v="567" actId="20577"/>
        <pc:sldMkLst>
          <pc:docMk/>
          <pc:sldMk cId="3712657699" sldId="939"/>
        </pc:sldMkLst>
        <pc:spChg chg="mod">
          <ac:chgData name="Marta" userId="eac6eb22-5f14-46b4-a4ea-a86e6e8c4acc" providerId="ADAL" clId="{661C6999-6DFA-41E1-9F2F-FC61AEB8EB9F}" dt="2022-02-14T15:42:09.607" v="567" actId="20577"/>
          <ac:spMkLst>
            <pc:docMk/>
            <pc:sldMk cId="3712657699" sldId="939"/>
            <ac:spMk id="2" creationId="{91383D11-DEC4-4BFF-88BB-8FB2206CEB37}"/>
          </ac:spMkLst>
        </pc:spChg>
        <pc:spChg chg="mod">
          <ac:chgData name="Marta" userId="eac6eb22-5f14-46b4-a4ea-a86e6e8c4acc" providerId="ADAL" clId="{661C6999-6DFA-41E1-9F2F-FC61AEB8EB9F}" dt="2022-02-14T15:39:59.983" v="480" actId="20577"/>
          <ac:spMkLst>
            <pc:docMk/>
            <pc:sldMk cId="3712657699" sldId="939"/>
            <ac:spMk id="4" creationId="{E8E02AC0-EA95-4CA2-B250-70F98D25C504}"/>
          </ac:spMkLst>
        </pc:spChg>
        <pc:picChg chg="del">
          <ac:chgData name="Marta" userId="eac6eb22-5f14-46b4-a4ea-a86e6e8c4acc" providerId="ADAL" clId="{661C6999-6DFA-41E1-9F2F-FC61AEB8EB9F}" dt="2022-02-14T15:39:02.178" v="438" actId="478"/>
          <ac:picMkLst>
            <pc:docMk/>
            <pc:sldMk cId="3712657699" sldId="939"/>
            <ac:picMk id="6" creationId="{FAB1BF17-3A41-4541-8316-70911C21F415}"/>
          </ac:picMkLst>
        </pc:picChg>
        <pc:picChg chg="del">
          <ac:chgData name="Marta" userId="eac6eb22-5f14-46b4-a4ea-a86e6e8c4acc" providerId="ADAL" clId="{661C6999-6DFA-41E1-9F2F-FC61AEB8EB9F}" dt="2022-02-14T15:39:04.543" v="439" actId="478"/>
          <ac:picMkLst>
            <pc:docMk/>
            <pc:sldMk cId="3712657699" sldId="939"/>
            <ac:picMk id="7" creationId="{2E1269CC-152A-4332-8438-63FC4ADC1E57}"/>
          </ac:picMkLst>
        </pc:picChg>
        <pc:picChg chg="del">
          <ac:chgData name="Marta" userId="eac6eb22-5f14-46b4-a4ea-a86e6e8c4acc" providerId="ADAL" clId="{661C6999-6DFA-41E1-9F2F-FC61AEB8EB9F}" dt="2022-02-14T15:39:04.543" v="439" actId="478"/>
          <ac:picMkLst>
            <pc:docMk/>
            <pc:sldMk cId="3712657699" sldId="939"/>
            <ac:picMk id="9" creationId="{9F39D171-157B-4409-9B51-F75712CB4BE2}"/>
          </ac:picMkLst>
        </pc:picChg>
        <pc:picChg chg="del">
          <ac:chgData name="Marta" userId="eac6eb22-5f14-46b4-a4ea-a86e6e8c4acc" providerId="ADAL" clId="{661C6999-6DFA-41E1-9F2F-FC61AEB8EB9F}" dt="2022-02-14T15:39:04.543" v="439" actId="478"/>
          <ac:picMkLst>
            <pc:docMk/>
            <pc:sldMk cId="3712657699" sldId="939"/>
            <ac:picMk id="15" creationId="{7FDA0B01-D45E-4688-BEA1-46E0D082A2A6}"/>
          </ac:picMkLst>
        </pc:picChg>
        <pc:picChg chg="del">
          <ac:chgData name="Marta" userId="eac6eb22-5f14-46b4-a4ea-a86e6e8c4acc" providerId="ADAL" clId="{661C6999-6DFA-41E1-9F2F-FC61AEB8EB9F}" dt="2022-02-14T15:39:04.543" v="439" actId="478"/>
          <ac:picMkLst>
            <pc:docMk/>
            <pc:sldMk cId="3712657699" sldId="939"/>
            <ac:picMk id="17" creationId="{5DCC1BA3-CAD4-452E-8302-C54DBC485768}"/>
          </ac:picMkLst>
        </pc:picChg>
        <pc:picChg chg="del">
          <ac:chgData name="Marta" userId="eac6eb22-5f14-46b4-a4ea-a86e6e8c4acc" providerId="ADAL" clId="{661C6999-6DFA-41E1-9F2F-FC61AEB8EB9F}" dt="2022-02-14T15:39:04.543" v="439" actId="478"/>
          <ac:picMkLst>
            <pc:docMk/>
            <pc:sldMk cId="3712657699" sldId="939"/>
            <ac:picMk id="1026" creationId="{00EB0658-355A-4D22-BE92-D259930690A7}"/>
          </ac:picMkLst>
        </pc:picChg>
      </pc:sldChg>
      <pc:sldChg chg="del">
        <pc:chgData name="Marta" userId="eac6eb22-5f14-46b4-a4ea-a86e6e8c4acc" providerId="ADAL" clId="{661C6999-6DFA-41E1-9F2F-FC61AEB8EB9F}" dt="2022-02-14T14:05:51.434" v="165" actId="47"/>
        <pc:sldMkLst>
          <pc:docMk/>
          <pc:sldMk cId="2808945221" sldId="940"/>
        </pc:sldMkLst>
      </pc:sldChg>
      <pc:sldChg chg="add">
        <pc:chgData name="Marta" userId="eac6eb22-5f14-46b4-a4ea-a86e6e8c4acc" providerId="ADAL" clId="{661C6999-6DFA-41E1-9F2F-FC61AEB8EB9F}" dt="2022-02-14T15:56:26.779" v="738"/>
        <pc:sldMkLst>
          <pc:docMk/>
          <pc:sldMk cId="4117986438" sldId="940"/>
        </pc:sldMkLst>
      </pc:sldChg>
      <pc:sldChg chg="add">
        <pc:chgData name="Marta" userId="eac6eb22-5f14-46b4-a4ea-a86e6e8c4acc" providerId="ADAL" clId="{661C6999-6DFA-41E1-9F2F-FC61AEB8EB9F}" dt="2022-02-14T15:56:26.779" v="738"/>
        <pc:sldMkLst>
          <pc:docMk/>
          <pc:sldMk cId="102967549" sldId="941"/>
        </pc:sldMkLst>
      </pc:sldChg>
      <pc:sldChg chg="del">
        <pc:chgData name="Marta" userId="eac6eb22-5f14-46b4-a4ea-a86e6e8c4acc" providerId="ADAL" clId="{661C6999-6DFA-41E1-9F2F-FC61AEB8EB9F}" dt="2022-02-14T14:05:51.434" v="165" actId="47"/>
        <pc:sldMkLst>
          <pc:docMk/>
          <pc:sldMk cId="816716792" sldId="941"/>
        </pc:sldMkLst>
      </pc:sldChg>
      <pc:sldChg chg="add">
        <pc:chgData name="Marta" userId="eac6eb22-5f14-46b4-a4ea-a86e6e8c4acc" providerId="ADAL" clId="{661C6999-6DFA-41E1-9F2F-FC61AEB8EB9F}" dt="2022-02-14T15:56:26.779" v="738"/>
        <pc:sldMkLst>
          <pc:docMk/>
          <pc:sldMk cId="2149241807" sldId="942"/>
        </pc:sldMkLst>
      </pc:sldChg>
      <pc:sldChg chg="del">
        <pc:chgData name="Marta" userId="eac6eb22-5f14-46b4-a4ea-a86e6e8c4acc" providerId="ADAL" clId="{661C6999-6DFA-41E1-9F2F-FC61AEB8EB9F}" dt="2022-02-14T14:05:51.434" v="165" actId="47"/>
        <pc:sldMkLst>
          <pc:docMk/>
          <pc:sldMk cId="2478388338" sldId="942"/>
        </pc:sldMkLst>
      </pc:sldChg>
      <pc:sldChg chg="add">
        <pc:chgData name="Marta" userId="eac6eb22-5f14-46b4-a4ea-a86e6e8c4acc" providerId="ADAL" clId="{661C6999-6DFA-41E1-9F2F-FC61AEB8EB9F}" dt="2022-02-14T15:56:26.779" v="738"/>
        <pc:sldMkLst>
          <pc:docMk/>
          <pc:sldMk cId="2322778213" sldId="943"/>
        </pc:sldMkLst>
      </pc:sldChg>
      <pc:sldChg chg="del">
        <pc:chgData name="Marta" userId="eac6eb22-5f14-46b4-a4ea-a86e6e8c4acc" providerId="ADAL" clId="{661C6999-6DFA-41E1-9F2F-FC61AEB8EB9F}" dt="2022-02-14T14:05:51.434" v="165" actId="47"/>
        <pc:sldMkLst>
          <pc:docMk/>
          <pc:sldMk cId="3208814923" sldId="943"/>
        </pc:sldMkLst>
      </pc:sldChg>
      <pc:sldChg chg="add">
        <pc:chgData name="Marta" userId="eac6eb22-5f14-46b4-a4ea-a86e6e8c4acc" providerId="ADAL" clId="{661C6999-6DFA-41E1-9F2F-FC61AEB8EB9F}" dt="2022-02-14T15:56:26.779" v="738"/>
        <pc:sldMkLst>
          <pc:docMk/>
          <pc:sldMk cId="258813626" sldId="944"/>
        </pc:sldMkLst>
      </pc:sldChg>
      <pc:sldChg chg="del">
        <pc:chgData name="Marta" userId="eac6eb22-5f14-46b4-a4ea-a86e6e8c4acc" providerId="ADAL" clId="{661C6999-6DFA-41E1-9F2F-FC61AEB8EB9F}" dt="2022-02-14T14:05:51.434" v="165" actId="47"/>
        <pc:sldMkLst>
          <pc:docMk/>
          <pc:sldMk cId="3672107520" sldId="944"/>
        </pc:sldMkLst>
      </pc:sldChg>
      <pc:sldChg chg="add">
        <pc:chgData name="Marta" userId="eac6eb22-5f14-46b4-a4ea-a86e6e8c4acc" providerId="ADAL" clId="{661C6999-6DFA-41E1-9F2F-FC61AEB8EB9F}" dt="2022-02-14T15:56:26.779" v="738"/>
        <pc:sldMkLst>
          <pc:docMk/>
          <pc:sldMk cId="867503054" sldId="945"/>
        </pc:sldMkLst>
      </pc:sldChg>
      <pc:sldChg chg="del">
        <pc:chgData name="Marta" userId="eac6eb22-5f14-46b4-a4ea-a86e6e8c4acc" providerId="ADAL" clId="{661C6999-6DFA-41E1-9F2F-FC61AEB8EB9F}" dt="2022-02-14T14:05:59.388" v="166" actId="47"/>
        <pc:sldMkLst>
          <pc:docMk/>
          <pc:sldMk cId="3803227558" sldId="945"/>
        </pc:sldMkLst>
      </pc:sldChg>
      <pc:sldChg chg="del">
        <pc:chgData name="Marta" userId="eac6eb22-5f14-46b4-a4ea-a86e6e8c4acc" providerId="ADAL" clId="{661C6999-6DFA-41E1-9F2F-FC61AEB8EB9F}" dt="2022-02-14T14:05:59.388" v="166" actId="47"/>
        <pc:sldMkLst>
          <pc:docMk/>
          <pc:sldMk cId="1284684684" sldId="946"/>
        </pc:sldMkLst>
      </pc:sldChg>
      <pc:sldChg chg="add">
        <pc:chgData name="Marta" userId="eac6eb22-5f14-46b4-a4ea-a86e6e8c4acc" providerId="ADAL" clId="{661C6999-6DFA-41E1-9F2F-FC61AEB8EB9F}" dt="2022-02-14T15:56:26.779" v="738"/>
        <pc:sldMkLst>
          <pc:docMk/>
          <pc:sldMk cId="4248608486" sldId="946"/>
        </pc:sldMkLst>
      </pc:sldChg>
      <pc:sldChg chg="add">
        <pc:chgData name="Marta" userId="eac6eb22-5f14-46b4-a4ea-a86e6e8c4acc" providerId="ADAL" clId="{661C6999-6DFA-41E1-9F2F-FC61AEB8EB9F}" dt="2022-02-14T15:56:26.779" v="738"/>
        <pc:sldMkLst>
          <pc:docMk/>
          <pc:sldMk cId="3557807244" sldId="947"/>
        </pc:sldMkLst>
      </pc:sldChg>
      <pc:sldChg chg="del">
        <pc:chgData name="Marta" userId="eac6eb22-5f14-46b4-a4ea-a86e6e8c4acc" providerId="ADAL" clId="{661C6999-6DFA-41E1-9F2F-FC61AEB8EB9F}" dt="2022-02-14T14:05:59.388" v="166" actId="47"/>
        <pc:sldMkLst>
          <pc:docMk/>
          <pc:sldMk cId="3885637504" sldId="947"/>
        </pc:sldMkLst>
      </pc:sldChg>
      <pc:sldChg chg="add">
        <pc:chgData name="Marta" userId="eac6eb22-5f14-46b4-a4ea-a86e6e8c4acc" providerId="ADAL" clId="{661C6999-6DFA-41E1-9F2F-FC61AEB8EB9F}" dt="2022-02-14T15:56:26.779" v="738"/>
        <pc:sldMkLst>
          <pc:docMk/>
          <pc:sldMk cId="707745755" sldId="948"/>
        </pc:sldMkLst>
      </pc:sldChg>
      <pc:sldChg chg="del">
        <pc:chgData name="Marta" userId="eac6eb22-5f14-46b4-a4ea-a86e6e8c4acc" providerId="ADAL" clId="{661C6999-6DFA-41E1-9F2F-FC61AEB8EB9F}" dt="2022-02-14T14:05:59.388" v="166" actId="47"/>
        <pc:sldMkLst>
          <pc:docMk/>
          <pc:sldMk cId="2254988444" sldId="948"/>
        </pc:sldMkLst>
      </pc:sldChg>
      <pc:sldChg chg="del">
        <pc:chgData name="Marta" userId="eac6eb22-5f14-46b4-a4ea-a86e6e8c4acc" providerId="ADAL" clId="{661C6999-6DFA-41E1-9F2F-FC61AEB8EB9F}" dt="2022-02-14T14:05:59.388" v="166" actId="47"/>
        <pc:sldMkLst>
          <pc:docMk/>
          <pc:sldMk cId="1050928760" sldId="949"/>
        </pc:sldMkLst>
      </pc:sldChg>
      <pc:sldChg chg="add">
        <pc:chgData name="Marta" userId="eac6eb22-5f14-46b4-a4ea-a86e6e8c4acc" providerId="ADAL" clId="{661C6999-6DFA-41E1-9F2F-FC61AEB8EB9F}" dt="2022-02-14T15:56:26.779" v="738"/>
        <pc:sldMkLst>
          <pc:docMk/>
          <pc:sldMk cId="3200383792" sldId="949"/>
        </pc:sldMkLst>
      </pc:sldChg>
      <pc:sldChg chg="del">
        <pc:chgData name="Marta" userId="eac6eb22-5f14-46b4-a4ea-a86e6e8c4acc" providerId="ADAL" clId="{661C6999-6DFA-41E1-9F2F-FC61AEB8EB9F}" dt="2022-02-14T14:05:59.388" v="166" actId="47"/>
        <pc:sldMkLst>
          <pc:docMk/>
          <pc:sldMk cId="1790142846" sldId="950"/>
        </pc:sldMkLst>
      </pc:sldChg>
      <pc:sldChg chg="add">
        <pc:chgData name="Marta" userId="eac6eb22-5f14-46b4-a4ea-a86e6e8c4acc" providerId="ADAL" clId="{661C6999-6DFA-41E1-9F2F-FC61AEB8EB9F}" dt="2022-02-14T15:56:26.779" v="738"/>
        <pc:sldMkLst>
          <pc:docMk/>
          <pc:sldMk cId="3796687518" sldId="950"/>
        </pc:sldMkLst>
      </pc:sldChg>
      <pc:sldChg chg="add">
        <pc:chgData name="Marta" userId="eac6eb22-5f14-46b4-a4ea-a86e6e8c4acc" providerId="ADAL" clId="{661C6999-6DFA-41E1-9F2F-FC61AEB8EB9F}" dt="2022-02-14T15:56:26.779" v="738"/>
        <pc:sldMkLst>
          <pc:docMk/>
          <pc:sldMk cId="3342564520" sldId="951"/>
        </pc:sldMkLst>
      </pc:sldChg>
      <pc:sldChg chg="del">
        <pc:chgData name="Marta" userId="eac6eb22-5f14-46b4-a4ea-a86e6e8c4acc" providerId="ADAL" clId="{661C6999-6DFA-41E1-9F2F-FC61AEB8EB9F}" dt="2022-02-14T14:05:59.388" v="166" actId="47"/>
        <pc:sldMkLst>
          <pc:docMk/>
          <pc:sldMk cId="3640458174" sldId="951"/>
        </pc:sldMkLst>
      </pc:sldChg>
      <pc:sldChg chg="add">
        <pc:chgData name="Marta" userId="eac6eb22-5f14-46b4-a4ea-a86e6e8c4acc" providerId="ADAL" clId="{661C6999-6DFA-41E1-9F2F-FC61AEB8EB9F}" dt="2022-02-14T15:56:26.779" v="738"/>
        <pc:sldMkLst>
          <pc:docMk/>
          <pc:sldMk cId="525359197" sldId="952"/>
        </pc:sldMkLst>
      </pc:sldChg>
      <pc:sldChg chg="del">
        <pc:chgData name="Marta" userId="eac6eb22-5f14-46b4-a4ea-a86e6e8c4acc" providerId="ADAL" clId="{661C6999-6DFA-41E1-9F2F-FC61AEB8EB9F}" dt="2022-02-14T14:05:59.388" v="166" actId="47"/>
        <pc:sldMkLst>
          <pc:docMk/>
          <pc:sldMk cId="4263782628" sldId="952"/>
        </pc:sldMkLst>
      </pc:sldChg>
      <pc:sldChg chg="add">
        <pc:chgData name="Marta" userId="eac6eb22-5f14-46b4-a4ea-a86e6e8c4acc" providerId="ADAL" clId="{661C6999-6DFA-41E1-9F2F-FC61AEB8EB9F}" dt="2022-02-14T15:56:26.779" v="738"/>
        <pc:sldMkLst>
          <pc:docMk/>
          <pc:sldMk cId="1321012257" sldId="953"/>
        </pc:sldMkLst>
      </pc:sldChg>
      <pc:sldChg chg="del">
        <pc:chgData name="Marta" userId="eac6eb22-5f14-46b4-a4ea-a86e6e8c4acc" providerId="ADAL" clId="{661C6999-6DFA-41E1-9F2F-FC61AEB8EB9F}" dt="2022-02-14T14:05:59.388" v="166" actId="47"/>
        <pc:sldMkLst>
          <pc:docMk/>
          <pc:sldMk cId="3024120423" sldId="953"/>
        </pc:sldMkLst>
      </pc:sldChg>
      <pc:sldChg chg="del">
        <pc:chgData name="Marta" userId="eac6eb22-5f14-46b4-a4ea-a86e6e8c4acc" providerId="ADAL" clId="{661C6999-6DFA-41E1-9F2F-FC61AEB8EB9F}" dt="2022-02-14T14:05:59.388" v="166" actId="47"/>
        <pc:sldMkLst>
          <pc:docMk/>
          <pc:sldMk cId="475558291" sldId="954"/>
        </pc:sldMkLst>
      </pc:sldChg>
      <pc:sldChg chg="add">
        <pc:chgData name="Marta" userId="eac6eb22-5f14-46b4-a4ea-a86e6e8c4acc" providerId="ADAL" clId="{661C6999-6DFA-41E1-9F2F-FC61AEB8EB9F}" dt="2022-02-14T15:56:26.779" v="738"/>
        <pc:sldMkLst>
          <pc:docMk/>
          <pc:sldMk cId="636632436" sldId="954"/>
        </pc:sldMkLst>
      </pc:sldChg>
      <pc:sldChg chg="del">
        <pc:chgData name="Marta" userId="eac6eb22-5f14-46b4-a4ea-a86e6e8c4acc" providerId="ADAL" clId="{661C6999-6DFA-41E1-9F2F-FC61AEB8EB9F}" dt="2022-02-14T14:05:59.388" v="166" actId="47"/>
        <pc:sldMkLst>
          <pc:docMk/>
          <pc:sldMk cId="1889026756" sldId="955"/>
        </pc:sldMkLst>
      </pc:sldChg>
      <pc:sldChg chg="add">
        <pc:chgData name="Marta" userId="eac6eb22-5f14-46b4-a4ea-a86e6e8c4acc" providerId="ADAL" clId="{661C6999-6DFA-41E1-9F2F-FC61AEB8EB9F}" dt="2022-02-14T15:56:26.779" v="738"/>
        <pc:sldMkLst>
          <pc:docMk/>
          <pc:sldMk cId="4112636735" sldId="955"/>
        </pc:sldMkLst>
      </pc:sldChg>
      <pc:sldChg chg="add">
        <pc:chgData name="Marta" userId="eac6eb22-5f14-46b4-a4ea-a86e6e8c4acc" providerId="ADAL" clId="{661C6999-6DFA-41E1-9F2F-FC61AEB8EB9F}" dt="2022-02-14T15:56:26.779" v="738"/>
        <pc:sldMkLst>
          <pc:docMk/>
          <pc:sldMk cId="1580427306" sldId="956"/>
        </pc:sldMkLst>
      </pc:sldChg>
      <pc:sldChg chg="add">
        <pc:chgData name="Marta" userId="eac6eb22-5f14-46b4-a4ea-a86e6e8c4acc" providerId="ADAL" clId="{661C6999-6DFA-41E1-9F2F-FC61AEB8EB9F}" dt="2022-02-14T15:56:26.779" v="738"/>
        <pc:sldMkLst>
          <pc:docMk/>
          <pc:sldMk cId="1781309504" sldId="957"/>
        </pc:sldMkLst>
      </pc:sldChg>
      <pc:sldChg chg="add">
        <pc:chgData name="Marta" userId="eac6eb22-5f14-46b4-a4ea-a86e6e8c4acc" providerId="ADAL" clId="{661C6999-6DFA-41E1-9F2F-FC61AEB8EB9F}" dt="2022-02-14T15:56:26.779" v="738"/>
        <pc:sldMkLst>
          <pc:docMk/>
          <pc:sldMk cId="2477111662" sldId="958"/>
        </pc:sldMkLst>
      </pc:sldChg>
      <pc:sldChg chg="add">
        <pc:chgData name="Marta" userId="eac6eb22-5f14-46b4-a4ea-a86e6e8c4acc" providerId="ADAL" clId="{661C6999-6DFA-41E1-9F2F-FC61AEB8EB9F}" dt="2022-02-14T15:56:26.779" v="738"/>
        <pc:sldMkLst>
          <pc:docMk/>
          <pc:sldMk cId="3793172541" sldId="959"/>
        </pc:sldMkLst>
      </pc:sldChg>
      <pc:sldChg chg="add">
        <pc:chgData name="Marta" userId="eac6eb22-5f14-46b4-a4ea-a86e6e8c4acc" providerId="ADAL" clId="{661C6999-6DFA-41E1-9F2F-FC61AEB8EB9F}" dt="2022-02-14T15:56:26.779" v="738"/>
        <pc:sldMkLst>
          <pc:docMk/>
          <pc:sldMk cId="1495583960" sldId="960"/>
        </pc:sldMkLst>
      </pc:sldChg>
      <pc:sldChg chg="add">
        <pc:chgData name="Marta" userId="eac6eb22-5f14-46b4-a4ea-a86e6e8c4acc" providerId="ADAL" clId="{661C6999-6DFA-41E1-9F2F-FC61AEB8EB9F}" dt="2022-02-14T15:56:26.779" v="738"/>
        <pc:sldMkLst>
          <pc:docMk/>
          <pc:sldMk cId="4227625523" sldId="961"/>
        </pc:sldMkLst>
      </pc:sldChg>
      <pc:sldChg chg="add">
        <pc:chgData name="Marta" userId="eac6eb22-5f14-46b4-a4ea-a86e6e8c4acc" providerId="ADAL" clId="{661C6999-6DFA-41E1-9F2F-FC61AEB8EB9F}" dt="2022-02-14T15:56:26.779" v="738"/>
        <pc:sldMkLst>
          <pc:docMk/>
          <pc:sldMk cId="4117339498" sldId="962"/>
        </pc:sldMkLst>
      </pc:sldChg>
      <pc:sldChg chg="add">
        <pc:chgData name="Marta" userId="eac6eb22-5f14-46b4-a4ea-a86e6e8c4acc" providerId="ADAL" clId="{661C6999-6DFA-41E1-9F2F-FC61AEB8EB9F}" dt="2022-02-14T15:56:26.779" v="738"/>
        <pc:sldMkLst>
          <pc:docMk/>
          <pc:sldMk cId="4248731220" sldId="963"/>
        </pc:sldMkLst>
      </pc:sldChg>
      <pc:sldChg chg="add">
        <pc:chgData name="Marta" userId="eac6eb22-5f14-46b4-a4ea-a86e6e8c4acc" providerId="ADAL" clId="{661C6999-6DFA-41E1-9F2F-FC61AEB8EB9F}" dt="2022-02-14T15:56:26.779" v="738"/>
        <pc:sldMkLst>
          <pc:docMk/>
          <pc:sldMk cId="2394336915" sldId="964"/>
        </pc:sldMkLst>
      </pc:sldChg>
      <pc:sldChg chg="add">
        <pc:chgData name="Marta" userId="eac6eb22-5f14-46b4-a4ea-a86e6e8c4acc" providerId="ADAL" clId="{661C6999-6DFA-41E1-9F2F-FC61AEB8EB9F}" dt="2022-02-14T15:56:26.779" v="738"/>
        <pc:sldMkLst>
          <pc:docMk/>
          <pc:sldMk cId="1871208208" sldId="965"/>
        </pc:sldMkLst>
      </pc:sldChg>
      <pc:sldChg chg="add">
        <pc:chgData name="Marta" userId="eac6eb22-5f14-46b4-a4ea-a86e6e8c4acc" providerId="ADAL" clId="{661C6999-6DFA-41E1-9F2F-FC61AEB8EB9F}" dt="2022-02-14T15:56:26.779" v="738"/>
        <pc:sldMkLst>
          <pc:docMk/>
          <pc:sldMk cId="128121569" sldId="966"/>
        </pc:sldMkLst>
      </pc:sldChg>
      <pc:sldChg chg="delSp add mod">
        <pc:chgData name="Marta" userId="eac6eb22-5f14-46b4-a4ea-a86e6e8c4acc" providerId="ADAL" clId="{661C6999-6DFA-41E1-9F2F-FC61AEB8EB9F}" dt="2022-02-14T15:57:52.254" v="739" actId="478"/>
        <pc:sldMkLst>
          <pc:docMk/>
          <pc:sldMk cId="3076133610" sldId="967"/>
        </pc:sldMkLst>
        <pc:spChg chg="del">
          <ac:chgData name="Marta" userId="eac6eb22-5f14-46b4-a4ea-a86e6e8c4acc" providerId="ADAL" clId="{661C6999-6DFA-41E1-9F2F-FC61AEB8EB9F}" dt="2022-02-14T15:57:52.254" v="739" actId="478"/>
          <ac:spMkLst>
            <pc:docMk/>
            <pc:sldMk cId="3076133610" sldId="967"/>
            <ac:spMk id="4" creationId="{00000000-0000-0000-0000-000000000000}"/>
          </ac:spMkLst>
        </pc:spChg>
      </pc:sldChg>
      <pc:sldMasterChg chg="add addSldLayout">
        <pc:chgData name="Marta" userId="eac6eb22-5f14-46b4-a4ea-a86e6e8c4acc" providerId="ADAL" clId="{661C6999-6DFA-41E1-9F2F-FC61AEB8EB9F}" dt="2022-02-14T15:56:26.752" v="737" actId="27028"/>
        <pc:sldMasterMkLst>
          <pc:docMk/>
          <pc:sldMasterMk cId="0" sldId="2147483648"/>
        </pc:sldMasterMkLst>
        <pc:sldLayoutChg chg="add">
          <pc:chgData name="Marta" userId="eac6eb22-5f14-46b4-a4ea-a86e6e8c4acc" providerId="ADAL" clId="{661C6999-6DFA-41E1-9F2F-FC61AEB8EB9F}" dt="2022-02-14T15:56:26.752" v="737" actId="27028"/>
          <pc:sldLayoutMkLst>
            <pc:docMk/>
            <pc:sldMasterMk cId="0" sldId="2147483648"/>
            <pc:sldLayoutMk cId="4260950116" sldId="2147483661"/>
          </pc:sldLayoutMkLst>
        </pc:sldLayoutChg>
        <pc:sldLayoutChg chg="add">
          <pc:chgData name="Marta" userId="eac6eb22-5f14-46b4-a4ea-a86e6e8c4acc" providerId="ADAL" clId="{661C6999-6DFA-41E1-9F2F-FC61AEB8EB9F}" dt="2022-02-14T15:56:26.752" v="737" actId="27028"/>
          <pc:sldLayoutMkLst>
            <pc:docMk/>
            <pc:sldMasterMk cId="0" sldId="2147483648"/>
            <pc:sldLayoutMk cId="2431866657" sldId="2147483664"/>
          </pc:sldLayoutMkLst>
        </pc:sldLayoutChg>
        <pc:sldLayoutChg chg="add">
          <pc:chgData name="Marta" userId="eac6eb22-5f14-46b4-a4ea-a86e6e8c4acc" providerId="ADAL" clId="{661C6999-6DFA-41E1-9F2F-FC61AEB8EB9F}" dt="2022-02-14T15:56:26.752" v="737" actId="27028"/>
          <pc:sldLayoutMkLst>
            <pc:docMk/>
            <pc:sldMasterMk cId="0" sldId="2147483648"/>
            <pc:sldLayoutMk cId="3998804859" sldId="2147483665"/>
          </pc:sldLayoutMkLst>
        </pc:sldLayoutChg>
        <pc:sldLayoutChg chg="add">
          <pc:chgData name="Marta" userId="eac6eb22-5f14-46b4-a4ea-a86e6e8c4acc" providerId="ADAL" clId="{661C6999-6DFA-41E1-9F2F-FC61AEB8EB9F}" dt="2022-02-14T15:56:26.752" v="737" actId="27028"/>
          <pc:sldLayoutMkLst>
            <pc:docMk/>
            <pc:sldMasterMk cId="0" sldId="2147483648"/>
            <pc:sldLayoutMk cId="2284147163" sldId="2147483666"/>
          </pc:sldLayoutMkLst>
        </pc:sldLayoutChg>
        <pc:sldLayoutChg chg="add">
          <pc:chgData name="Marta" userId="eac6eb22-5f14-46b4-a4ea-a86e6e8c4acc" providerId="ADAL" clId="{661C6999-6DFA-41E1-9F2F-FC61AEB8EB9F}" dt="2022-02-14T15:56:26.752" v="737" actId="27028"/>
          <pc:sldLayoutMkLst>
            <pc:docMk/>
            <pc:sldMasterMk cId="0" sldId="2147483648"/>
            <pc:sldLayoutMk cId="1860681604" sldId="2147483668"/>
          </pc:sldLayoutMkLst>
        </pc:sldLayoutChg>
        <pc:sldLayoutChg chg="add">
          <pc:chgData name="Marta" userId="eac6eb22-5f14-46b4-a4ea-a86e6e8c4acc" providerId="ADAL" clId="{661C6999-6DFA-41E1-9F2F-FC61AEB8EB9F}" dt="2022-02-14T15:56:26.752" v="737" actId="27028"/>
          <pc:sldLayoutMkLst>
            <pc:docMk/>
            <pc:sldMasterMk cId="0" sldId="2147483648"/>
            <pc:sldLayoutMk cId="1543846169" sldId="2147483671"/>
          </pc:sldLayoutMkLst>
        </pc:sldLayoutChg>
        <pc:sldLayoutChg chg="add">
          <pc:chgData name="Marta" userId="eac6eb22-5f14-46b4-a4ea-a86e6e8c4acc" providerId="ADAL" clId="{661C6999-6DFA-41E1-9F2F-FC61AEB8EB9F}" dt="2022-02-14T15:56:26.752" v="737" actId="27028"/>
          <pc:sldLayoutMkLst>
            <pc:docMk/>
            <pc:sldMasterMk cId="0" sldId="2147483648"/>
            <pc:sldLayoutMk cId="3259210329" sldId="2147483673"/>
          </pc:sldLayoutMkLst>
        </pc:sldLayoutChg>
      </pc:sldMasterChg>
      <pc:sldMasterChg chg="del delSldLayout">
        <pc:chgData name="Marta" userId="eac6eb22-5f14-46b4-a4ea-a86e6e8c4acc" providerId="ADAL" clId="{661C6999-6DFA-41E1-9F2F-FC61AEB8EB9F}" dt="2022-02-14T14:05:59.388" v="166" actId="47"/>
        <pc:sldMasterMkLst>
          <pc:docMk/>
          <pc:sldMasterMk cId="0" sldId="2147483659"/>
        </pc:sldMasterMkLst>
        <pc:sldLayoutChg chg="del">
          <pc:chgData name="Marta" userId="eac6eb22-5f14-46b4-a4ea-a86e6e8c4acc" providerId="ADAL" clId="{661C6999-6DFA-41E1-9F2F-FC61AEB8EB9F}" dt="2022-02-14T14:05:51.434" v="165" actId="47"/>
          <pc:sldLayoutMkLst>
            <pc:docMk/>
            <pc:sldMasterMk cId="0" sldId="2147483659"/>
            <pc:sldLayoutMk cId="0" sldId="2147483648"/>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49"/>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0"/>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1"/>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2"/>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3"/>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4"/>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5"/>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6"/>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7"/>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8"/>
          </pc:sldLayoutMkLst>
        </pc:sldLayoutChg>
      </pc:sldMasterChg>
      <pc:sldMasterChg chg="modSp mod">
        <pc:chgData name="Marta" userId="eac6eb22-5f14-46b4-a4ea-a86e6e8c4acc" providerId="ADAL" clId="{661C6999-6DFA-41E1-9F2F-FC61AEB8EB9F}" dt="2022-02-14T15:34:08.809" v="335" actId="14100"/>
        <pc:sldMasterMkLst>
          <pc:docMk/>
          <pc:sldMasterMk cId="756595898" sldId="2147483890"/>
        </pc:sldMasterMkLst>
        <pc:spChg chg="mod">
          <ac:chgData name="Marta" userId="eac6eb22-5f14-46b4-a4ea-a86e6e8c4acc" providerId="ADAL" clId="{661C6999-6DFA-41E1-9F2F-FC61AEB8EB9F}" dt="2022-02-14T15:34:08.809" v="335" actId="14100"/>
          <ac:spMkLst>
            <pc:docMk/>
            <pc:sldMasterMk cId="756595898" sldId="2147483890"/>
            <ac:spMk id="14" creationId="{7A1A9E8F-E2E2-4CF0-B0F8-BD0F27917FF9}"/>
          </ac:spMkLst>
        </pc:spChg>
      </pc:sldMasterChg>
    </pc:docChg>
  </pc:docChgLst>
  <pc:docChgLst>
    <pc:chgData name="Marta" userId="eac6eb22-5f14-46b4-a4ea-a86e6e8c4acc" providerId="ADAL" clId="{421A0E67-5D36-4B97-98EC-B6B73232AE08}"/>
    <pc:docChg chg="undo custSel addSld delSld modSld sldOrd modSection">
      <pc:chgData name="Marta" userId="eac6eb22-5f14-46b4-a4ea-a86e6e8c4acc" providerId="ADAL" clId="{421A0E67-5D36-4B97-98EC-B6B73232AE08}" dt="2022-08-16T15:35:40.282" v="742" actId="20577"/>
      <pc:docMkLst>
        <pc:docMk/>
      </pc:docMkLst>
      <pc:sldChg chg="modSp mod">
        <pc:chgData name="Marta" userId="eac6eb22-5f14-46b4-a4ea-a86e6e8c4acc" providerId="ADAL" clId="{421A0E67-5D36-4B97-98EC-B6B73232AE08}" dt="2022-08-15T17:07:57.413" v="139" actId="1036"/>
        <pc:sldMkLst>
          <pc:docMk/>
          <pc:sldMk cId="573922979" sldId="256"/>
        </pc:sldMkLst>
        <pc:spChg chg="mod">
          <ac:chgData name="Marta" userId="eac6eb22-5f14-46b4-a4ea-a86e6e8c4acc" providerId="ADAL" clId="{421A0E67-5D36-4B97-98EC-B6B73232AE08}" dt="2022-08-15T17:07:57.413" v="139" actId="1036"/>
          <ac:spMkLst>
            <pc:docMk/>
            <pc:sldMk cId="573922979" sldId="256"/>
            <ac:spMk id="3" creationId="{00000000-0000-0000-0000-000000000000}"/>
          </ac:spMkLst>
        </pc:spChg>
        <pc:spChg chg="mod">
          <ac:chgData name="Marta" userId="eac6eb22-5f14-46b4-a4ea-a86e6e8c4acc" providerId="ADAL" clId="{421A0E67-5D36-4B97-98EC-B6B73232AE08}" dt="2022-08-15T17:07:13.534" v="112" actId="6549"/>
          <ac:spMkLst>
            <pc:docMk/>
            <pc:sldMk cId="573922979" sldId="256"/>
            <ac:spMk id="4" creationId="{00000000-0000-0000-0000-000000000000}"/>
          </ac:spMkLst>
        </pc:spChg>
      </pc:sldChg>
      <pc:sldChg chg="modSp mod">
        <pc:chgData name="Marta" userId="eac6eb22-5f14-46b4-a4ea-a86e6e8c4acc" providerId="ADAL" clId="{421A0E67-5D36-4B97-98EC-B6B73232AE08}" dt="2022-08-16T13:51:35.954" v="714" actId="20577"/>
        <pc:sldMkLst>
          <pc:docMk/>
          <pc:sldMk cId="2325718728" sldId="257"/>
        </pc:sldMkLst>
        <pc:spChg chg="mod">
          <ac:chgData name="Marta" userId="eac6eb22-5f14-46b4-a4ea-a86e6e8c4acc" providerId="ADAL" clId="{421A0E67-5D36-4B97-98EC-B6B73232AE08}" dt="2022-08-16T13:51:35.954" v="714" actId="20577"/>
          <ac:spMkLst>
            <pc:docMk/>
            <pc:sldMk cId="2325718728" sldId="257"/>
            <ac:spMk id="5" creationId="{00000000-0000-0000-0000-000000000000}"/>
          </ac:spMkLst>
        </pc:spChg>
      </pc:sldChg>
      <pc:sldChg chg="addSp delSp modSp mod">
        <pc:chgData name="Marta" userId="eac6eb22-5f14-46b4-a4ea-a86e6e8c4acc" providerId="ADAL" clId="{421A0E67-5D36-4B97-98EC-B6B73232AE08}" dt="2022-08-16T13:52:11.046" v="717" actId="14100"/>
        <pc:sldMkLst>
          <pc:docMk/>
          <pc:sldMk cId="3528939462" sldId="258"/>
        </pc:sldMkLst>
        <pc:spChg chg="mod">
          <ac:chgData name="Marta" userId="eac6eb22-5f14-46b4-a4ea-a86e6e8c4acc" providerId="ADAL" clId="{421A0E67-5D36-4B97-98EC-B6B73232AE08}" dt="2022-08-16T11:03:32.684" v="490" actId="113"/>
          <ac:spMkLst>
            <pc:docMk/>
            <pc:sldMk cId="3528939462" sldId="258"/>
            <ac:spMk id="4" creationId="{00000000-0000-0000-0000-000000000000}"/>
          </ac:spMkLst>
        </pc:spChg>
        <pc:spChg chg="mod">
          <ac:chgData name="Marta" userId="eac6eb22-5f14-46b4-a4ea-a86e6e8c4acc" providerId="ADAL" clId="{421A0E67-5D36-4B97-98EC-B6B73232AE08}" dt="2022-08-16T13:52:11.046" v="717" actId="14100"/>
          <ac:spMkLst>
            <pc:docMk/>
            <pc:sldMk cId="3528939462" sldId="258"/>
            <ac:spMk id="5" creationId="{00000000-0000-0000-0000-000000000000}"/>
          </ac:spMkLst>
        </pc:spChg>
        <pc:spChg chg="del">
          <ac:chgData name="Marta" userId="eac6eb22-5f14-46b4-a4ea-a86e6e8c4acc" providerId="ADAL" clId="{421A0E67-5D36-4B97-98EC-B6B73232AE08}" dt="2022-06-29T14:04:46.384" v="1" actId="478"/>
          <ac:spMkLst>
            <pc:docMk/>
            <pc:sldMk cId="3528939462" sldId="258"/>
            <ac:spMk id="6" creationId="{D21C2CC5-A009-4E29-B96B-9E272F027CB7}"/>
          </ac:spMkLst>
        </pc:spChg>
        <pc:spChg chg="del">
          <ac:chgData name="Marta" userId="eac6eb22-5f14-46b4-a4ea-a86e6e8c4acc" providerId="ADAL" clId="{421A0E67-5D36-4B97-98EC-B6B73232AE08}" dt="2022-06-29T14:04:56.082" v="2" actId="478"/>
          <ac:spMkLst>
            <pc:docMk/>
            <pc:sldMk cId="3528939462" sldId="258"/>
            <ac:spMk id="7" creationId="{A87F1D57-3657-433A-BB28-E6927B4FD7F3}"/>
          </ac:spMkLst>
        </pc:spChg>
        <pc:spChg chg="del mod">
          <ac:chgData name="Marta" userId="eac6eb22-5f14-46b4-a4ea-a86e6e8c4acc" providerId="ADAL" clId="{421A0E67-5D36-4B97-98EC-B6B73232AE08}" dt="2022-08-15T17:09:29.581" v="180" actId="478"/>
          <ac:spMkLst>
            <pc:docMk/>
            <pc:sldMk cId="3528939462" sldId="258"/>
            <ac:spMk id="11" creationId="{17E112E7-9901-4537-9827-6478B4C02EC2}"/>
          </ac:spMkLst>
        </pc:spChg>
        <pc:spChg chg="mod">
          <ac:chgData name="Marta" userId="eac6eb22-5f14-46b4-a4ea-a86e6e8c4acc" providerId="ADAL" clId="{421A0E67-5D36-4B97-98EC-B6B73232AE08}" dt="2022-08-15T17:10:13.034" v="190" actId="1076"/>
          <ac:spMkLst>
            <pc:docMk/>
            <pc:sldMk cId="3528939462" sldId="258"/>
            <ac:spMk id="19" creationId="{7A3DD77C-F4D1-4545-9802-4D2A6BDBF7AD}"/>
          </ac:spMkLst>
        </pc:spChg>
        <pc:grpChg chg="add mod">
          <ac:chgData name="Marta" userId="eac6eb22-5f14-46b4-a4ea-a86e6e8c4acc" providerId="ADAL" clId="{421A0E67-5D36-4B97-98EC-B6B73232AE08}" dt="2022-08-15T17:10:13.034" v="190" actId="1076"/>
          <ac:grpSpMkLst>
            <pc:docMk/>
            <pc:sldMk cId="3528939462" sldId="258"/>
            <ac:grpSpMk id="2" creationId="{15AD1636-3C84-4B7D-BAD1-04701E4888C3}"/>
          </ac:grpSpMkLst>
        </pc:grpChg>
        <pc:picChg chg="del">
          <ac:chgData name="Marta" userId="eac6eb22-5f14-46b4-a4ea-a86e6e8c4acc" providerId="ADAL" clId="{421A0E67-5D36-4B97-98EC-B6B73232AE08}" dt="2022-06-29T14:04:56.082" v="2" actId="478"/>
          <ac:picMkLst>
            <pc:docMk/>
            <pc:sldMk cId="3528939462" sldId="258"/>
            <ac:picMk id="15" creationId="{FDCC096D-8E97-44D4-BEA2-3628AFB419F4}"/>
          </ac:picMkLst>
        </pc:picChg>
        <pc:picChg chg="del">
          <ac:chgData name="Marta" userId="eac6eb22-5f14-46b4-a4ea-a86e6e8c4acc" providerId="ADAL" clId="{421A0E67-5D36-4B97-98EC-B6B73232AE08}" dt="2022-06-29T14:04:56.082" v="2" actId="478"/>
          <ac:picMkLst>
            <pc:docMk/>
            <pc:sldMk cId="3528939462" sldId="258"/>
            <ac:picMk id="17" creationId="{0FBA190B-C0D5-42E9-9B88-E5BA1B45870A}"/>
          </ac:picMkLst>
        </pc:picChg>
        <pc:picChg chg="del mod">
          <ac:chgData name="Marta" userId="eac6eb22-5f14-46b4-a4ea-a86e6e8c4acc" providerId="ADAL" clId="{421A0E67-5D36-4B97-98EC-B6B73232AE08}" dt="2022-08-15T17:09:27.394" v="179" actId="478"/>
          <ac:picMkLst>
            <pc:docMk/>
            <pc:sldMk cId="3528939462" sldId="258"/>
            <ac:picMk id="29" creationId="{8FB6A66A-70E5-47C5-B63C-A76B06DB8D84}"/>
          </ac:picMkLst>
        </pc:picChg>
        <pc:picChg chg="mod">
          <ac:chgData name="Marta" userId="eac6eb22-5f14-46b4-a4ea-a86e6e8c4acc" providerId="ADAL" clId="{421A0E67-5D36-4B97-98EC-B6B73232AE08}" dt="2022-08-15T17:10:13.034" v="190" actId="1076"/>
          <ac:picMkLst>
            <pc:docMk/>
            <pc:sldMk cId="3528939462" sldId="258"/>
            <ac:picMk id="31" creationId="{0594B47B-8C54-445C-9E42-7850FCDAF133}"/>
          </ac:picMkLst>
        </pc:picChg>
        <pc:picChg chg="del mod">
          <ac:chgData name="Marta" userId="eac6eb22-5f14-46b4-a4ea-a86e6e8c4acc" providerId="ADAL" clId="{421A0E67-5D36-4B97-98EC-B6B73232AE08}" dt="2022-08-15T17:09:30.432" v="181" actId="478"/>
          <ac:picMkLst>
            <pc:docMk/>
            <pc:sldMk cId="3528939462" sldId="258"/>
            <ac:picMk id="33" creationId="{19BBACD6-5753-42DE-BEAE-69BDAF503898}"/>
          </ac:picMkLst>
        </pc:picChg>
        <pc:picChg chg="mod">
          <ac:chgData name="Marta" userId="eac6eb22-5f14-46b4-a4ea-a86e6e8c4acc" providerId="ADAL" clId="{421A0E67-5D36-4B97-98EC-B6B73232AE08}" dt="2022-08-15T17:10:13.034" v="190" actId="1076"/>
          <ac:picMkLst>
            <pc:docMk/>
            <pc:sldMk cId="3528939462" sldId="258"/>
            <ac:picMk id="35" creationId="{81F8D405-DC8B-4918-95E3-7B172FAD1A3C}"/>
          </ac:picMkLst>
        </pc:picChg>
        <pc:picChg chg="del">
          <ac:chgData name="Marta" userId="eac6eb22-5f14-46b4-a4ea-a86e6e8c4acc" providerId="ADAL" clId="{421A0E67-5D36-4B97-98EC-B6B73232AE08}" dt="2022-06-29T14:04:43.256" v="0" actId="478"/>
          <ac:picMkLst>
            <pc:docMk/>
            <pc:sldMk cId="3528939462" sldId="258"/>
            <ac:picMk id="1026" creationId="{08527F38-23DD-483E-AD36-E521B1BF4043}"/>
          </ac:picMkLst>
        </pc:picChg>
        <pc:picChg chg="del">
          <ac:chgData name="Marta" userId="eac6eb22-5f14-46b4-a4ea-a86e6e8c4acc" providerId="ADAL" clId="{421A0E67-5D36-4B97-98EC-B6B73232AE08}" dt="2022-06-29T14:04:43.256" v="0" actId="478"/>
          <ac:picMkLst>
            <pc:docMk/>
            <pc:sldMk cId="3528939462" sldId="258"/>
            <ac:picMk id="1028" creationId="{7530C6F2-1178-4FCB-B31C-C79B83CE003E}"/>
          </ac:picMkLst>
        </pc:picChg>
      </pc:sldChg>
      <pc:sldChg chg="add del">
        <pc:chgData name="Marta" userId="eac6eb22-5f14-46b4-a4ea-a86e6e8c4acc" providerId="ADAL" clId="{421A0E67-5D36-4B97-98EC-B6B73232AE08}" dt="2022-08-16T14:54:50.698" v="735"/>
        <pc:sldMkLst>
          <pc:docMk/>
          <pc:sldMk cId="3740286033" sldId="277"/>
        </pc:sldMkLst>
      </pc:sldChg>
      <pc:sldChg chg="addSp delSp modSp add del mod setBg delDesignElem">
        <pc:chgData name="Marta" userId="eac6eb22-5f14-46b4-a4ea-a86e6e8c4acc" providerId="ADAL" clId="{421A0E67-5D36-4B97-98EC-B6B73232AE08}" dt="2022-08-16T14:54:56.621" v="736" actId="27636"/>
        <pc:sldMkLst>
          <pc:docMk/>
          <pc:sldMk cId="560021826" sldId="317"/>
        </pc:sldMkLst>
        <pc:spChg chg="mod">
          <ac:chgData name="Marta" userId="eac6eb22-5f14-46b4-a4ea-a86e6e8c4acc" providerId="ADAL" clId="{421A0E67-5D36-4B97-98EC-B6B73232AE08}" dt="2022-08-16T14:54:56.621" v="736" actId="27636"/>
          <ac:spMkLst>
            <pc:docMk/>
            <pc:sldMk cId="560021826" sldId="317"/>
            <ac:spMk id="15" creationId="{40F1DF5B-353A-4270-8C10-6A1509441174}"/>
          </ac:spMkLst>
        </pc:spChg>
        <pc:spChg chg="add del">
          <ac:chgData name="Marta" userId="eac6eb22-5f14-46b4-a4ea-a86e6e8c4acc" providerId="ADAL" clId="{421A0E67-5D36-4B97-98EC-B6B73232AE08}" dt="2022-08-16T14:54:50.698" v="735"/>
          <ac:spMkLst>
            <pc:docMk/>
            <pc:sldMk cId="560021826" sldId="317"/>
            <ac:spMk id="34" creationId="{82184FF4-7029-4ED7-813A-192E60608764}"/>
          </ac:spMkLst>
        </pc:spChg>
        <pc:spChg chg="add del">
          <ac:chgData name="Marta" userId="eac6eb22-5f14-46b4-a4ea-a86e6e8c4acc" providerId="ADAL" clId="{421A0E67-5D36-4B97-98EC-B6B73232AE08}" dt="2022-08-16T14:54:50.698" v="735"/>
          <ac:spMkLst>
            <pc:docMk/>
            <pc:sldMk cId="560021826" sldId="317"/>
            <ac:spMk id="36" creationId="{AAA7AB09-557C-41AD-9113-FF9F68FA1035}"/>
          </ac:spMkLst>
        </pc:spChg>
        <pc:spChg chg="add del">
          <ac:chgData name="Marta" userId="eac6eb22-5f14-46b4-a4ea-a86e6e8c4acc" providerId="ADAL" clId="{421A0E67-5D36-4B97-98EC-B6B73232AE08}" dt="2022-08-16T14:54:50.698" v="735"/>
          <ac:spMkLst>
            <pc:docMk/>
            <pc:sldMk cId="560021826" sldId="317"/>
            <ac:spMk id="38" creationId="{EF99ECAA-1F11-4937-BBA6-51935AB44C9D}"/>
          </ac:spMkLst>
        </pc:spChg>
        <pc:spChg chg="add del">
          <ac:chgData name="Marta" userId="eac6eb22-5f14-46b4-a4ea-a86e6e8c4acc" providerId="ADAL" clId="{421A0E67-5D36-4B97-98EC-B6B73232AE08}" dt="2022-08-16T14:54:50.698" v="735"/>
          <ac:spMkLst>
            <pc:docMk/>
            <pc:sldMk cId="560021826" sldId="317"/>
            <ac:spMk id="46" creationId="{1DB043B4-68C6-45B9-82AC-A5800EADB8DB}"/>
          </ac:spMkLst>
        </pc:spChg>
        <pc:spChg chg="add del">
          <ac:chgData name="Marta" userId="eac6eb22-5f14-46b4-a4ea-a86e6e8c4acc" providerId="ADAL" clId="{421A0E67-5D36-4B97-98EC-B6B73232AE08}" dt="2022-08-16T14:54:50.698" v="735"/>
          <ac:spMkLst>
            <pc:docMk/>
            <pc:sldMk cId="560021826" sldId="317"/>
            <ac:spMk id="48" creationId="{3C64A91D-E535-4C24-A0E3-96A3810E3FDC}"/>
          </ac:spMkLst>
        </pc:spChg>
        <pc:spChg chg="add del">
          <ac:chgData name="Marta" userId="eac6eb22-5f14-46b4-a4ea-a86e6e8c4acc" providerId="ADAL" clId="{421A0E67-5D36-4B97-98EC-B6B73232AE08}" dt="2022-08-16T14:54:50.698" v="735"/>
          <ac:spMkLst>
            <pc:docMk/>
            <pc:sldMk cId="560021826" sldId="317"/>
            <ac:spMk id="50" creationId="{26FC4867-BA3E-4F8E-AB23-684F34DF3D31}"/>
          </ac:spMkLst>
        </pc:spChg>
        <pc:grpChg chg="add del">
          <ac:chgData name="Marta" userId="eac6eb22-5f14-46b4-a4ea-a86e6e8c4acc" providerId="ADAL" clId="{421A0E67-5D36-4B97-98EC-B6B73232AE08}" dt="2022-08-16T14:54:50.698" v="735"/>
          <ac:grpSpMkLst>
            <pc:docMk/>
            <pc:sldMk cId="560021826" sldId="317"/>
            <ac:grpSpMk id="40" creationId="{79DE9FAB-6BBA-4CFE-B67D-77B47F01ECA4}"/>
          </ac:grpSpMkLst>
        </pc:grpChg>
      </pc:sldChg>
      <pc:sldChg chg="add del">
        <pc:chgData name="Marta" userId="eac6eb22-5f14-46b4-a4ea-a86e6e8c4acc" providerId="ADAL" clId="{421A0E67-5D36-4B97-98EC-B6B73232AE08}" dt="2022-08-16T14:54:50.698" v="735"/>
        <pc:sldMkLst>
          <pc:docMk/>
          <pc:sldMk cId="2158886557" sldId="384"/>
        </pc:sldMkLst>
      </pc:sldChg>
      <pc:sldChg chg="add del">
        <pc:chgData name="Marta" userId="eac6eb22-5f14-46b4-a4ea-a86e6e8c4acc" providerId="ADAL" clId="{421A0E67-5D36-4B97-98EC-B6B73232AE08}" dt="2022-08-16T14:54:50.698" v="735"/>
        <pc:sldMkLst>
          <pc:docMk/>
          <pc:sldMk cId="3247798845" sldId="391"/>
        </pc:sldMkLst>
      </pc:sldChg>
      <pc:sldChg chg="add del">
        <pc:chgData name="Marta" userId="eac6eb22-5f14-46b4-a4ea-a86e6e8c4acc" providerId="ADAL" clId="{421A0E67-5D36-4B97-98EC-B6B73232AE08}" dt="2022-08-16T14:54:50.698" v="735"/>
        <pc:sldMkLst>
          <pc:docMk/>
          <pc:sldMk cId="90443993" sldId="392"/>
        </pc:sldMkLst>
      </pc:sldChg>
      <pc:sldChg chg="add del">
        <pc:chgData name="Marta" userId="eac6eb22-5f14-46b4-a4ea-a86e6e8c4acc" providerId="ADAL" clId="{421A0E67-5D36-4B97-98EC-B6B73232AE08}" dt="2022-08-16T14:54:50.698" v="735"/>
        <pc:sldMkLst>
          <pc:docMk/>
          <pc:sldMk cId="4181620258" sldId="393"/>
        </pc:sldMkLst>
      </pc:sldChg>
      <pc:sldChg chg="addSp delSp modSp add del mod setBg delDesignElem">
        <pc:chgData name="Marta" userId="eac6eb22-5f14-46b4-a4ea-a86e6e8c4acc" providerId="ADAL" clId="{421A0E67-5D36-4B97-98EC-B6B73232AE08}" dt="2022-08-16T14:54:50.698" v="735"/>
        <pc:sldMkLst>
          <pc:docMk/>
          <pc:sldMk cId="4262670783" sldId="394"/>
        </pc:sldMkLst>
        <pc:spChg chg="mod">
          <ac:chgData name="Marta" userId="eac6eb22-5f14-46b4-a4ea-a86e6e8c4acc" providerId="ADAL" clId="{421A0E67-5D36-4B97-98EC-B6B73232AE08}" dt="2022-08-16T14:54:50.698" v="735"/>
          <ac:spMkLst>
            <pc:docMk/>
            <pc:sldMk cId="4262670783" sldId="394"/>
            <ac:spMk id="7" creationId="{46FC8EF3-964B-4138-8EE0-C401ED87FAA6}"/>
          </ac:spMkLst>
        </pc:spChg>
        <pc:spChg chg="add del">
          <ac:chgData name="Marta" userId="eac6eb22-5f14-46b4-a4ea-a86e6e8c4acc" providerId="ADAL" clId="{421A0E67-5D36-4B97-98EC-B6B73232AE08}" dt="2022-08-16T14:54:50.698" v="735"/>
          <ac:spMkLst>
            <pc:docMk/>
            <pc:sldMk cId="4262670783" sldId="394"/>
            <ac:spMk id="27" creationId="{A5931BE0-4B93-4D6C-878E-ACC59D6B4587}"/>
          </ac:spMkLst>
        </pc:spChg>
        <pc:spChg chg="add del">
          <ac:chgData name="Marta" userId="eac6eb22-5f14-46b4-a4ea-a86e6e8c4acc" providerId="ADAL" clId="{421A0E67-5D36-4B97-98EC-B6B73232AE08}" dt="2022-08-16T14:54:50.698" v="735"/>
          <ac:spMkLst>
            <pc:docMk/>
            <pc:sldMk cId="4262670783" sldId="394"/>
            <ac:spMk id="41" creationId="{532F34B7-0082-4316-8755-A000C50D36FB}"/>
          </ac:spMkLst>
        </pc:spChg>
        <pc:spChg chg="add del">
          <ac:chgData name="Marta" userId="eac6eb22-5f14-46b4-a4ea-a86e6e8c4acc" providerId="ADAL" clId="{421A0E67-5D36-4B97-98EC-B6B73232AE08}" dt="2022-08-16T14:54:50.698" v="735"/>
          <ac:spMkLst>
            <pc:docMk/>
            <pc:sldMk cId="4262670783" sldId="394"/>
            <ac:spMk id="44" creationId="{A16EB032-3F37-4641-A90D-DC9B574EBCB1}"/>
          </ac:spMkLst>
        </pc:spChg>
        <pc:grpChg chg="add del">
          <ac:chgData name="Marta" userId="eac6eb22-5f14-46b4-a4ea-a86e6e8c4acc" providerId="ADAL" clId="{421A0E67-5D36-4B97-98EC-B6B73232AE08}" dt="2022-08-16T14:54:50.698" v="735"/>
          <ac:grpSpMkLst>
            <pc:docMk/>
            <pc:sldMk cId="4262670783" sldId="394"/>
            <ac:grpSpMk id="20" creationId="{3BDBC526-6DCD-4FF6-8395-D8C22E46E527}"/>
          </ac:grpSpMkLst>
        </pc:grpChg>
        <pc:grpChg chg="add del">
          <ac:chgData name="Marta" userId="eac6eb22-5f14-46b4-a4ea-a86e6e8c4acc" providerId="ADAL" clId="{421A0E67-5D36-4B97-98EC-B6B73232AE08}" dt="2022-08-16T14:54:50.698" v="735"/>
          <ac:grpSpMkLst>
            <pc:docMk/>
            <pc:sldMk cId="4262670783" sldId="394"/>
            <ac:grpSpMk id="33" creationId="{D2CDAFB7-03B3-4206-BD0F-04EB362A2338}"/>
          </ac:grpSpMkLst>
        </pc:grpChg>
      </pc:sldChg>
      <pc:sldChg chg="add del">
        <pc:chgData name="Marta" userId="eac6eb22-5f14-46b4-a4ea-a86e6e8c4acc" providerId="ADAL" clId="{421A0E67-5D36-4B97-98EC-B6B73232AE08}" dt="2022-08-16T14:54:50.698" v="735"/>
        <pc:sldMkLst>
          <pc:docMk/>
          <pc:sldMk cId="2023272645" sldId="395"/>
        </pc:sldMkLst>
      </pc:sldChg>
      <pc:sldChg chg="add del">
        <pc:chgData name="Marta" userId="eac6eb22-5f14-46b4-a4ea-a86e6e8c4acc" providerId="ADAL" clId="{421A0E67-5D36-4B97-98EC-B6B73232AE08}" dt="2022-08-16T14:54:50.698" v="735"/>
        <pc:sldMkLst>
          <pc:docMk/>
          <pc:sldMk cId="1939490113" sldId="396"/>
        </pc:sldMkLst>
      </pc:sldChg>
      <pc:sldChg chg="addSp delSp add del setBg delDesignElem">
        <pc:chgData name="Marta" userId="eac6eb22-5f14-46b4-a4ea-a86e6e8c4acc" providerId="ADAL" clId="{421A0E67-5D36-4B97-98EC-B6B73232AE08}" dt="2022-08-16T14:54:50.698" v="735"/>
        <pc:sldMkLst>
          <pc:docMk/>
          <pc:sldMk cId="1098649409" sldId="397"/>
        </pc:sldMkLst>
        <pc:spChg chg="add del">
          <ac:chgData name="Marta" userId="eac6eb22-5f14-46b4-a4ea-a86e6e8c4acc" providerId="ADAL" clId="{421A0E67-5D36-4B97-98EC-B6B73232AE08}" dt="2022-08-16T14:54:50.698" v="735"/>
          <ac:spMkLst>
            <pc:docMk/>
            <pc:sldMk cId="1098649409" sldId="397"/>
            <ac:spMk id="12" creationId="{82184FF4-7029-4ED7-813A-192E60608764}"/>
          </ac:spMkLst>
        </pc:spChg>
        <pc:spChg chg="add del">
          <ac:chgData name="Marta" userId="eac6eb22-5f14-46b4-a4ea-a86e6e8c4acc" providerId="ADAL" clId="{421A0E67-5D36-4B97-98EC-B6B73232AE08}" dt="2022-08-16T14:54:50.698" v="735"/>
          <ac:spMkLst>
            <pc:docMk/>
            <pc:sldMk cId="1098649409" sldId="397"/>
            <ac:spMk id="14" creationId="{AAA7AB09-557C-41AD-9113-FF9F68FA1035}"/>
          </ac:spMkLst>
        </pc:spChg>
        <pc:spChg chg="add del">
          <ac:chgData name="Marta" userId="eac6eb22-5f14-46b4-a4ea-a86e6e8c4acc" providerId="ADAL" clId="{421A0E67-5D36-4B97-98EC-B6B73232AE08}" dt="2022-08-16T14:54:50.698" v="735"/>
          <ac:spMkLst>
            <pc:docMk/>
            <pc:sldMk cId="1098649409" sldId="397"/>
            <ac:spMk id="16" creationId="{EF99ECAA-1F11-4937-BBA6-51935AB44C9D}"/>
          </ac:spMkLst>
        </pc:spChg>
        <pc:spChg chg="add del">
          <ac:chgData name="Marta" userId="eac6eb22-5f14-46b4-a4ea-a86e6e8c4acc" providerId="ADAL" clId="{421A0E67-5D36-4B97-98EC-B6B73232AE08}" dt="2022-08-16T14:54:50.698" v="735"/>
          <ac:spMkLst>
            <pc:docMk/>
            <pc:sldMk cId="1098649409" sldId="397"/>
            <ac:spMk id="24" creationId="{1DB043B4-68C6-45B9-82AC-A5800EADB8DB}"/>
          </ac:spMkLst>
        </pc:spChg>
        <pc:spChg chg="add del">
          <ac:chgData name="Marta" userId="eac6eb22-5f14-46b4-a4ea-a86e6e8c4acc" providerId="ADAL" clId="{421A0E67-5D36-4B97-98EC-B6B73232AE08}" dt="2022-08-16T14:54:50.698" v="735"/>
          <ac:spMkLst>
            <pc:docMk/>
            <pc:sldMk cId="1098649409" sldId="397"/>
            <ac:spMk id="26" creationId="{61B0F92C-925A-4D2E-839E-EB381378C315}"/>
          </ac:spMkLst>
        </pc:spChg>
        <pc:grpChg chg="add del">
          <ac:chgData name="Marta" userId="eac6eb22-5f14-46b4-a4ea-a86e6e8c4acc" providerId="ADAL" clId="{421A0E67-5D36-4B97-98EC-B6B73232AE08}" dt="2022-08-16T14:54:50.698" v="735"/>
          <ac:grpSpMkLst>
            <pc:docMk/>
            <pc:sldMk cId="1098649409" sldId="397"/>
            <ac:grpSpMk id="18" creationId="{79DE9FAB-6BBA-4CFE-B67D-77B47F01ECA4}"/>
          </ac:grpSpMkLst>
        </pc:grpChg>
      </pc:sldChg>
      <pc:sldChg chg="add del">
        <pc:chgData name="Marta" userId="eac6eb22-5f14-46b4-a4ea-a86e6e8c4acc" providerId="ADAL" clId="{421A0E67-5D36-4B97-98EC-B6B73232AE08}" dt="2022-08-16T14:54:50.698" v="735"/>
        <pc:sldMkLst>
          <pc:docMk/>
          <pc:sldMk cId="2038971844" sldId="399"/>
        </pc:sldMkLst>
      </pc:sldChg>
      <pc:sldChg chg="add del">
        <pc:chgData name="Marta" userId="eac6eb22-5f14-46b4-a4ea-a86e6e8c4acc" providerId="ADAL" clId="{421A0E67-5D36-4B97-98EC-B6B73232AE08}" dt="2022-08-16T14:54:50.698" v="735"/>
        <pc:sldMkLst>
          <pc:docMk/>
          <pc:sldMk cId="3849338369" sldId="400"/>
        </pc:sldMkLst>
      </pc:sldChg>
      <pc:sldChg chg="addSp delSp modSp add del mod setBg delDesignElem">
        <pc:chgData name="Marta" userId="eac6eb22-5f14-46b4-a4ea-a86e6e8c4acc" providerId="ADAL" clId="{421A0E67-5D36-4B97-98EC-B6B73232AE08}" dt="2022-08-16T14:54:56.645" v="737" actId="27636"/>
        <pc:sldMkLst>
          <pc:docMk/>
          <pc:sldMk cId="695162734" sldId="402"/>
        </pc:sldMkLst>
        <pc:spChg chg="mod">
          <ac:chgData name="Marta" userId="eac6eb22-5f14-46b4-a4ea-a86e6e8c4acc" providerId="ADAL" clId="{421A0E67-5D36-4B97-98EC-B6B73232AE08}" dt="2022-08-16T14:54:50.698" v="735"/>
          <ac:spMkLst>
            <pc:docMk/>
            <pc:sldMk cId="695162734" sldId="402"/>
            <ac:spMk id="5" creationId="{051D17DF-4231-1A6C-1C67-0D7E1B0189E9}"/>
          </ac:spMkLst>
        </pc:spChg>
        <pc:spChg chg="mod">
          <ac:chgData name="Marta" userId="eac6eb22-5f14-46b4-a4ea-a86e6e8c4acc" providerId="ADAL" clId="{421A0E67-5D36-4B97-98EC-B6B73232AE08}" dt="2022-08-16T14:54:56.645" v="737" actId="27636"/>
          <ac:spMkLst>
            <pc:docMk/>
            <pc:sldMk cId="695162734" sldId="402"/>
            <ac:spMk id="8" creationId="{C67B1CCC-C9B9-36FD-DEF2-BB143B3F0982}"/>
          </ac:spMkLst>
        </pc:spChg>
        <pc:spChg chg="add del">
          <ac:chgData name="Marta" userId="eac6eb22-5f14-46b4-a4ea-a86e6e8c4acc" providerId="ADAL" clId="{421A0E67-5D36-4B97-98EC-B6B73232AE08}" dt="2022-08-16T14:54:50.698" v="735"/>
          <ac:spMkLst>
            <pc:docMk/>
            <pc:sldMk cId="695162734" sldId="402"/>
            <ac:spMk id="15" creationId="{60B7752B-728D-4CA3-8923-C4F7F77029E3}"/>
          </ac:spMkLst>
        </pc:spChg>
        <pc:spChg chg="add del">
          <ac:chgData name="Marta" userId="eac6eb22-5f14-46b4-a4ea-a86e6e8c4acc" providerId="ADAL" clId="{421A0E67-5D36-4B97-98EC-B6B73232AE08}" dt="2022-08-16T14:54:50.698" v="735"/>
          <ac:spMkLst>
            <pc:docMk/>
            <pc:sldMk cId="695162734" sldId="402"/>
            <ac:spMk id="17" creationId="{AFF323B2-FCDB-4497-8AF0-2F7A3C881B85}"/>
          </ac:spMkLst>
        </pc:spChg>
        <pc:grpChg chg="add del">
          <ac:chgData name="Marta" userId="eac6eb22-5f14-46b4-a4ea-a86e6e8c4acc" providerId="ADAL" clId="{421A0E67-5D36-4B97-98EC-B6B73232AE08}" dt="2022-08-16T14:54:50.698" v="735"/>
          <ac:grpSpMkLst>
            <pc:docMk/>
            <pc:sldMk cId="695162734" sldId="402"/>
            <ac:grpSpMk id="19" creationId="{7B7CADF7-83F2-4D18-8E02-975078DBAAB2}"/>
          </ac:grpSpMkLst>
        </pc:grpChg>
        <pc:grpChg chg="add del">
          <ac:chgData name="Marta" userId="eac6eb22-5f14-46b4-a4ea-a86e6e8c4acc" providerId="ADAL" clId="{421A0E67-5D36-4B97-98EC-B6B73232AE08}" dt="2022-08-16T14:54:50.698" v="735"/>
          <ac:grpSpMkLst>
            <pc:docMk/>
            <pc:sldMk cId="695162734" sldId="402"/>
            <ac:grpSpMk id="24" creationId="{F76A531C-147A-4C94-B721-EA95D8E88BB2}"/>
          </ac:grpSpMkLst>
        </pc:grpChg>
      </pc:sldChg>
      <pc:sldChg chg="addSp delSp add del setBg delDesignElem">
        <pc:chgData name="Marta" userId="eac6eb22-5f14-46b4-a4ea-a86e6e8c4acc" providerId="ADAL" clId="{421A0E67-5D36-4B97-98EC-B6B73232AE08}" dt="2022-08-16T14:54:50.698" v="735"/>
        <pc:sldMkLst>
          <pc:docMk/>
          <pc:sldMk cId="1855386000" sldId="403"/>
        </pc:sldMkLst>
        <pc:spChg chg="add del">
          <ac:chgData name="Marta" userId="eac6eb22-5f14-46b4-a4ea-a86e6e8c4acc" providerId="ADAL" clId="{421A0E67-5D36-4B97-98EC-B6B73232AE08}" dt="2022-08-16T14:54:50.698" v="735"/>
          <ac:spMkLst>
            <pc:docMk/>
            <pc:sldMk cId="1855386000" sldId="403"/>
            <ac:spMk id="22" creationId="{60B7752B-728D-4CA3-8923-C4F7F77029E3}"/>
          </ac:spMkLst>
        </pc:spChg>
        <pc:spChg chg="add del">
          <ac:chgData name="Marta" userId="eac6eb22-5f14-46b4-a4ea-a86e6e8c4acc" providerId="ADAL" clId="{421A0E67-5D36-4B97-98EC-B6B73232AE08}" dt="2022-08-16T14:54:50.698" v="735"/>
          <ac:spMkLst>
            <pc:docMk/>
            <pc:sldMk cId="1855386000" sldId="403"/>
            <ac:spMk id="23" creationId="{429899A3-416E-4DB5-846D-023526052013}"/>
          </ac:spMkLst>
        </pc:spChg>
      </pc:sldChg>
      <pc:sldChg chg="addSp delSp add del setBg delDesignElem">
        <pc:chgData name="Marta" userId="eac6eb22-5f14-46b4-a4ea-a86e6e8c4acc" providerId="ADAL" clId="{421A0E67-5D36-4B97-98EC-B6B73232AE08}" dt="2022-08-16T14:54:50.698" v="735"/>
        <pc:sldMkLst>
          <pc:docMk/>
          <pc:sldMk cId="3760891298" sldId="404"/>
        </pc:sldMkLst>
        <pc:spChg chg="add del">
          <ac:chgData name="Marta" userId="eac6eb22-5f14-46b4-a4ea-a86e6e8c4acc" providerId="ADAL" clId="{421A0E67-5D36-4B97-98EC-B6B73232AE08}" dt="2022-08-16T14:54:50.698" v="735"/>
          <ac:spMkLst>
            <pc:docMk/>
            <pc:sldMk cId="3760891298" sldId="404"/>
            <ac:spMk id="9" creationId="{60B7752B-728D-4CA3-8923-C4F7F77029E3}"/>
          </ac:spMkLst>
        </pc:spChg>
        <pc:spChg chg="add del">
          <ac:chgData name="Marta" userId="eac6eb22-5f14-46b4-a4ea-a86e6e8c4acc" providerId="ADAL" clId="{421A0E67-5D36-4B97-98EC-B6B73232AE08}" dt="2022-08-16T14:54:50.698" v="735"/>
          <ac:spMkLst>
            <pc:docMk/>
            <pc:sldMk cId="3760891298" sldId="404"/>
            <ac:spMk id="11" creationId="{429899A3-416E-4DB5-846D-023526052013}"/>
          </ac:spMkLst>
        </pc:spChg>
      </pc:sldChg>
      <pc:sldChg chg="add del">
        <pc:chgData name="Marta" userId="eac6eb22-5f14-46b4-a4ea-a86e6e8c4acc" providerId="ADAL" clId="{421A0E67-5D36-4B97-98EC-B6B73232AE08}" dt="2022-08-16T14:54:50.698" v="735"/>
        <pc:sldMkLst>
          <pc:docMk/>
          <pc:sldMk cId="1187584759" sldId="407"/>
        </pc:sldMkLst>
      </pc:sldChg>
      <pc:sldChg chg="add del">
        <pc:chgData name="Marta" userId="eac6eb22-5f14-46b4-a4ea-a86e6e8c4acc" providerId="ADAL" clId="{421A0E67-5D36-4B97-98EC-B6B73232AE08}" dt="2022-08-16T14:54:50.698" v="735"/>
        <pc:sldMkLst>
          <pc:docMk/>
          <pc:sldMk cId="3782587774" sldId="408"/>
        </pc:sldMkLst>
      </pc:sldChg>
      <pc:sldChg chg="add del">
        <pc:chgData name="Marta" userId="eac6eb22-5f14-46b4-a4ea-a86e6e8c4acc" providerId="ADAL" clId="{421A0E67-5D36-4B97-98EC-B6B73232AE08}" dt="2022-08-16T14:54:50.698" v="735"/>
        <pc:sldMkLst>
          <pc:docMk/>
          <pc:sldMk cId="845024425" sldId="409"/>
        </pc:sldMkLst>
      </pc:sldChg>
      <pc:sldChg chg="add del">
        <pc:chgData name="Marta" userId="eac6eb22-5f14-46b4-a4ea-a86e6e8c4acc" providerId="ADAL" clId="{421A0E67-5D36-4B97-98EC-B6B73232AE08}" dt="2022-08-16T14:54:50.698" v="735"/>
        <pc:sldMkLst>
          <pc:docMk/>
          <pc:sldMk cId="1782779914" sldId="410"/>
        </pc:sldMkLst>
      </pc:sldChg>
      <pc:sldChg chg="add del">
        <pc:chgData name="Marta" userId="eac6eb22-5f14-46b4-a4ea-a86e6e8c4acc" providerId="ADAL" clId="{421A0E67-5D36-4B97-98EC-B6B73232AE08}" dt="2022-08-16T14:54:50.698" v="735"/>
        <pc:sldMkLst>
          <pc:docMk/>
          <pc:sldMk cId="3378755196" sldId="411"/>
        </pc:sldMkLst>
      </pc:sldChg>
      <pc:sldChg chg="add del">
        <pc:chgData name="Marta" userId="eac6eb22-5f14-46b4-a4ea-a86e6e8c4acc" providerId="ADAL" clId="{421A0E67-5D36-4B97-98EC-B6B73232AE08}" dt="2022-08-16T14:54:50.698" v="735"/>
        <pc:sldMkLst>
          <pc:docMk/>
          <pc:sldMk cId="2282196625" sldId="412"/>
        </pc:sldMkLst>
      </pc:sldChg>
      <pc:sldChg chg="addSp delSp add del setBg delDesignElem">
        <pc:chgData name="Marta" userId="eac6eb22-5f14-46b4-a4ea-a86e6e8c4acc" providerId="ADAL" clId="{421A0E67-5D36-4B97-98EC-B6B73232AE08}" dt="2022-08-16T14:54:50.698" v="735"/>
        <pc:sldMkLst>
          <pc:docMk/>
          <pc:sldMk cId="2368872694" sldId="414"/>
        </pc:sldMkLst>
        <pc:spChg chg="add del">
          <ac:chgData name="Marta" userId="eac6eb22-5f14-46b4-a4ea-a86e6e8c4acc" providerId="ADAL" clId="{421A0E67-5D36-4B97-98EC-B6B73232AE08}" dt="2022-08-16T14:54:50.698" v="735"/>
          <ac:spMkLst>
            <pc:docMk/>
            <pc:sldMk cId="2368872694" sldId="414"/>
            <ac:spMk id="12" creationId="{60B7752B-728D-4CA3-8923-C4F7F77029E3}"/>
          </ac:spMkLst>
        </pc:spChg>
        <pc:spChg chg="add del">
          <ac:chgData name="Marta" userId="eac6eb22-5f14-46b4-a4ea-a86e6e8c4acc" providerId="ADAL" clId="{421A0E67-5D36-4B97-98EC-B6B73232AE08}" dt="2022-08-16T14:54:50.698" v="735"/>
          <ac:spMkLst>
            <pc:docMk/>
            <pc:sldMk cId="2368872694" sldId="414"/>
            <ac:spMk id="14" creationId="{88392DC7-0988-443B-A0D0-E726C7DB622B}"/>
          </ac:spMkLst>
        </pc:spChg>
      </pc:sldChg>
      <pc:sldChg chg="add del">
        <pc:chgData name="Marta" userId="eac6eb22-5f14-46b4-a4ea-a86e6e8c4acc" providerId="ADAL" clId="{421A0E67-5D36-4B97-98EC-B6B73232AE08}" dt="2022-08-16T14:54:50.698" v="735"/>
        <pc:sldMkLst>
          <pc:docMk/>
          <pc:sldMk cId="2429259181" sldId="415"/>
        </pc:sldMkLst>
      </pc:sldChg>
      <pc:sldChg chg="add del">
        <pc:chgData name="Marta" userId="eac6eb22-5f14-46b4-a4ea-a86e6e8c4acc" providerId="ADAL" clId="{421A0E67-5D36-4B97-98EC-B6B73232AE08}" dt="2022-08-16T14:54:50.698" v="735"/>
        <pc:sldMkLst>
          <pc:docMk/>
          <pc:sldMk cId="2970141981" sldId="416"/>
        </pc:sldMkLst>
      </pc:sldChg>
      <pc:sldChg chg="add del">
        <pc:chgData name="Marta" userId="eac6eb22-5f14-46b4-a4ea-a86e6e8c4acc" providerId="ADAL" clId="{421A0E67-5D36-4B97-98EC-B6B73232AE08}" dt="2022-08-16T14:54:50.698" v="735"/>
        <pc:sldMkLst>
          <pc:docMk/>
          <pc:sldMk cId="2236300998" sldId="417"/>
        </pc:sldMkLst>
      </pc:sldChg>
      <pc:sldChg chg="add del">
        <pc:chgData name="Marta" userId="eac6eb22-5f14-46b4-a4ea-a86e6e8c4acc" providerId="ADAL" clId="{421A0E67-5D36-4B97-98EC-B6B73232AE08}" dt="2022-08-16T14:54:50.698" v="735"/>
        <pc:sldMkLst>
          <pc:docMk/>
          <pc:sldMk cId="1178241170" sldId="418"/>
        </pc:sldMkLst>
      </pc:sldChg>
      <pc:sldChg chg="add del">
        <pc:chgData name="Marta" userId="eac6eb22-5f14-46b4-a4ea-a86e6e8c4acc" providerId="ADAL" clId="{421A0E67-5D36-4B97-98EC-B6B73232AE08}" dt="2022-08-16T14:54:50.698" v="735"/>
        <pc:sldMkLst>
          <pc:docMk/>
          <pc:sldMk cId="2971210888" sldId="420"/>
        </pc:sldMkLst>
      </pc:sldChg>
      <pc:sldChg chg="modSp mod ord">
        <pc:chgData name="Marta" userId="eac6eb22-5f14-46b4-a4ea-a86e6e8c4acc" providerId="ADAL" clId="{421A0E67-5D36-4B97-98EC-B6B73232AE08}" dt="2022-08-16T13:18:22.954" v="499" actId="20577"/>
        <pc:sldMkLst>
          <pc:docMk/>
          <pc:sldMk cId="3828261807" sldId="443"/>
        </pc:sldMkLst>
        <pc:spChg chg="mod">
          <ac:chgData name="Marta" userId="eac6eb22-5f14-46b4-a4ea-a86e6e8c4acc" providerId="ADAL" clId="{421A0E67-5D36-4B97-98EC-B6B73232AE08}" dt="2022-08-16T13:18:22.954" v="499" actId="20577"/>
          <ac:spMkLst>
            <pc:docMk/>
            <pc:sldMk cId="3828261807" sldId="443"/>
            <ac:spMk id="6" creationId="{00000000-0000-0000-0000-000000000000}"/>
          </ac:spMkLst>
        </pc:spChg>
      </pc:sldChg>
      <pc:sldChg chg="addSp delSp modSp mod">
        <pc:chgData name="Marta" userId="eac6eb22-5f14-46b4-a4ea-a86e6e8c4acc" providerId="ADAL" clId="{421A0E67-5D36-4B97-98EC-B6B73232AE08}" dt="2022-08-16T14:54:36.938" v="721" actId="22"/>
        <pc:sldMkLst>
          <pc:docMk/>
          <pc:sldMk cId="2693195115" sldId="461"/>
        </pc:sldMkLst>
        <pc:spChg chg="add del">
          <ac:chgData name="Marta" userId="eac6eb22-5f14-46b4-a4ea-a86e6e8c4acc" providerId="ADAL" clId="{421A0E67-5D36-4B97-98EC-B6B73232AE08}" dt="2022-08-16T14:54:31.375" v="719" actId="22"/>
          <ac:spMkLst>
            <pc:docMk/>
            <pc:sldMk cId="2693195115" sldId="461"/>
            <ac:spMk id="7" creationId="{6B6BCFBC-B713-45BA-B4C3-99D80534BDE8}"/>
          </ac:spMkLst>
        </pc:spChg>
        <pc:spChg chg="add del">
          <ac:chgData name="Marta" userId="eac6eb22-5f14-46b4-a4ea-a86e6e8c4acc" providerId="ADAL" clId="{421A0E67-5D36-4B97-98EC-B6B73232AE08}" dt="2022-08-16T14:54:36.938" v="721" actId="22"/>
          <ac:spMkLst>
            <pc:docMk/>
            <pc:sldMk cId="2693195115" sldId="461"/>
            <ac:spMk id="9" creationId="{DB5D6DF5-C9FE-40D3-A759-71CABC5FB5BA}"/>
          </ac:spMkLst>
        </pc:spChg>
        <pc:spChg chg="mod">
          <ac:chgData name="Marta" userId="eac6eb22-5f14-46b4-a4ea-a86e6e8c4acc" providerId="ADAL" clId="{421A0E67-5D36-4B97-98EC-B6B73232AE08}" dt="2022-08-15T17:20:04.577" v="406"/>
          <ac:spMkLst>
            <pc:docMk/>
            <pc:sldMk cId="2693195115" sldId="461"/>
            <ac:spMk id="11" creationId="{4B37742C-E7B3-4B6F-B7F7-41C69047103B}"/>
          </ac:spMkLst>
        </pc:spChg>
        <pc:spChg chg="mod">
          <ac:chgData name="Marta" userId="eac6eb22-5f14-46b4-a4ea-a86e6e8c4acc" providerId="ADAL" clId="{421A0E67-5D36-4B97-98EC-B6B73232AE08}" dt="2022-08-16T13:18:44.753" v="503" actId="20577"/>
          <ac:spMkLst>
            <pc:docMk/>
            <pc:sldMk cId="2693195115" sldId="461"/>
            <ac:spMk id="16" creationId="{A188A548-96A8-4D2F-8179-7CB96D16B0F5}"/>
          </ac:spMkLst>
        </pc:spChg>
        <pc:picChg chg="add mod">
          <ac:chgData name="Marta" userId="eac6eb22-5f14-46b4-a4ea-a86e6e8c4acc" providerId="ADAL" clId="{421A0E67-5D36-4B97-98EC-B6B73232AE08}" dt="2022-08-15T17:19:49.403" v="405" actId="1076"/>
          <ac:picMkLst>
            <pc:docMk/>
            <pc:sldMk cId="2693195115" sldId="461"/>
            <ac:picMk id="3" creationId="{2025F764-7F9C-4152-BA35-DB2333178F24}"/>
          </ac:picMkLst>
        </pc:picChg>
        <pc:picChg chg="del">
          <ac:chgData name="Marta" userId="eac6eb22-5f14-46b4-a4ea-a86e6e8c4acc" providerId="ADAL" clId="{421A0E67-5D36-4B97-98EC-B6B73232AE08}" dt="2022-08-15T17:19:46.733" v="403" actId="478"/>
          <ac:picMkLst>
            <pc:docMk/>
            <pc:sldMk cId="2693195115" sldId="461"/>
            <ac:picMk id="4" creationId="{B6BAE143-C1D7-46E8-9E78-64DDAB0135C8}"/>
          </ac:picMkLst>
        </pc:picChg>
      </pc:sldChg>
      <pc:sldChg chg="modSp mod">
        <pc:chgData name="Marta" userId="eac6eb22-5f14-46b4-a4ea-a86e6e8c4acc" providerId="ADAL" clId="{421A0E67-5D36-4B97-98EC-B6B73232AE08}" dt="2022-08-16T13:18:48.585" v="505" actId="20577"/>
        <pc:sldMkLst>
          <pc:docMk/>
          <pc:sldMk cId="1484635905" sldId="753"/>
        </pc:sldMkLst>
        <pc:spChg chg="mod">
          <ac:chgData name="Marta" userId="eac6eb22-5f14-46b4-a4ea-a86e6e8c4acc" providerId="ADAL" clId="{421A0E67-5D36-4B97-98EC-B6B73232AE08}" dt="2022-08-16T13:18:48.585" v="505" actId="20577"/>
          <ac:spMkLst>
            <pc:docMk/>
            <pc:sldMk cId="1484635905" sldId="753"/>
            <ac:spMk id="6" creationId="{00000000-0000-0000-0000-000000000000}"/>
          </ac:spMkLst>
        </pc:spChg>
      </pc:sldChg>
      <pc:sldChg chg="modSp mod">
        <pc:chgData name="Marta" userId="eac6eb22-5f14-46b4-a4ea-a86e6e8c4acc" providerId="ADAL" clId="{421A0E67-5D36-4B97-98EC-B6B73232AE08}" dt="2022-08-16T13:18:58.146" v="510" actId="20577"/>
        <pc:sldMkLst>
          <pc:docMk/>
          <pc:sldMk cId="2932444859" sldId="756"/>
        </pc:sldMkLst>
        <pc:spChg chg="mod">
          <ac:chgData name="Marta" userId="eac6eb22-5f14-46b4-a4ea-a86e6e8c4acc" providerId="ADAL" clId="{421A0E67-5D36-4B97-98EC-B6B73232AE08}" dt="2022-08-16T13:18:58.146" v="510" actId="20577"/>
          <ac:spMkLst>
            <pc:docMk/>
            <pc:sldMk cId="2932444859" sldId="756"/>
            <ac:spMk id="4" creationId="{00000000-0000-0000-0000-000000000000}"/>
          </ac:spMkLst>
        </pc:spChg>
        <pc:spChg chg="mod">
          <ac:chgData name="Marta" userId="eac6eb22-5f14-46b4-a4ea-a86e6e8c4acc" providerId="ADAL" clId="{421A0E67-5D36-4B97-98EC-B6B73232AE08}" dt="2022-08-15T17:24:14.869" v="443" actId="20577"/>
          <ac:spMkLst>
            <pc:docMk/>
            <pc:sldMk cId="2932444859" sldId="756"/>
            <ac:spMk id="8" creationId="{994CAA25-984D-4484-838B-9B092E7155F2}"/>
          </ac:spMkLst>
        </pc:spChg>
      </pc:sldChg>
      <pc:sldChg chg="delSp modSp mod">
        <pc:chgData name="Marta" userId="eac6eb22-5f14-46b4-a4ea-a86e6e8c4acc" providerId="ADAL" clId="{421A0E67-5D36-4B97-98EC-B6B73232AE08}" dt="2022-08-16T11:03:38.544" v="491"/>
        <pc:sldMkLst>
          <pc:docMk/>
          <pc:sldMk cId="4279644075" sldId="759"/>
        </pc:sldMkLst>
        <pc:spChg chg="mod">
          <ac:chgData name="Marta" userId="eac6eb22-5f14-46b4-a4ea-a86e6e8c4acc" providerId="ADAL" clId="{421A0E67-5D36-4B97-98EC-B6B73232AE08}" dt="2022-08-16T11:03:38.544" v="491"/>
          <ac:spMkLst>
            <pc:docMk/>
            <pc:sldMk cId="4279644075" sldId="759"/>
            <ac:spMk id="3" creationId="{00000000-0000-0000-0000-000000000000}"/>
          </ac:spMkLst>
        </pc:spChg>
        <pc:spChg chg="mod">
          <ac:chgData name="Marta" userId="eac6eb22-5f14-46b4-a4ea-a86e6e8c4acc" providerId="ADAL" clId="{421A0E67-5D36-4B97-98EC-B6B73232AE08}" dt="2022-08-15T17:18:42.717" v="386" actId="20577"/>
          <ac:spMkLst>
            <pc:docMk/>
            <pc:sldMk cId="4279644075" sldId="759"/>
            <ac:spMk id="9" creationId="{5EB1A567-6EC8-4912-9C2F-000067B6D567}"/>
          </ac:spMkLst>
        </pc:spChg>
        <pc:picChg chg="del">
          <ac:chgData name="Marta" userId="eac6eb22-5f14-46b4-a4ea-a86e6e8c4acc" providerId="ADAL" clId="{421A0E67-5D36-4B97-98EC-B6B73232AE08}" dt="2022-08-15T17:11:48.878" v="257" actId="478"/>
          <ac:picMkLst>
            <pc:docMk/>
            <pc:sldMk cId="4279644075" sldId="759"/>
            <ac:picMk id="14" creationId="{E94AA244-FAD6-4D15-9003-5EA0AE20608F}"/>
          </ac:picMkLst>
        </pc:picChg>
      </pc:sldChg>
      <pc:sldChg chg="del">
        <pc:chgData name="Marta" userId="eac6eb22-5f14-46b4-a4ea-a86e6e8c4acc" providerId="ADAL" clId="{421A0E67-5D36-4B97-98EC-B6B73232AE08}" dt="2022-08-15T17:19:10.896" v="387" actId="47"/>
        <pc:sldMkLst>
          <pc:docMk/>
          <pc:sldMk cId="3888553813" sldId="879"/>
        </pc:sldMkLst>
      </pc:sldChg>
      <pc:sldChg chg="modSp mod">
        <pc:chgData name="Marta" userId="eac6eb22-5f14-46b4-a4ea-a86e6e8c4acc" providerId="ADAL" clId="{421A0E67-5D36-4B97-98EC-B6B73232AE08}" dt="2022-08-16T13:35:17.401" v="654" actId="20577"/>
        <pc:sldMkLst>
          <pc:docMk/>
          <pc:sldMk cId="644561616" sldId="901"/>
        </pc:sldMkLst>
        <pc:spChg chg="mod">
          <ac:chgData name="Marta" userId="eac6eb22-5f14-46b4-a4ea-a86e6e8c4acc" providerId="ADAL" clId="{421A0E67-5D36-4B97-98EC-B6B73232AE08}" dt="2022-08-16T13:35:17.401" v="654" actId="20577"/>
          <ac:spMkLst>
            <pc:docMk/>
            <pc:sldMk cId="644561616" sldId="901"/>
            <ac:spMk id="2" creationId="{F49F4E2B-EEB0-4736-A001-E9CD8947E750}"/>
          </ac:spMkLst>
        </pc:spChg>
        <pc:spChg chg="mod">
          <ac:chgData name="Marta" userId="eac6eb22-5f14-46b4-a4ea-a86e6e8c4acc" providerId="ADAL" clId="{421A0E67-5D36-4B97-98EC-B6B73232AE08}" dt="2022-08-16T13:18:52.920" v="507" actId="20577"/>
          <ac:spMkLst>
            <pc:docMk/>
            <pc:sldMk cId="644561616" sldId="901"/>
            <ac:spMk id="6" creationId="{00000000-0000-0000-0000-000000000000}"/>
          </ac:spMkLst>
        </pc:spChg>
        <pc:spChg chg="mod">
          <ac:chgData name="Marta" userId="eac6eb22-5f14-46b4-a4ea-a86e6e8c4acc" providerId="ADAL" clId="{421A0E67-5D36-4B97-98EC-B6B73232AE08}" dt="2022-08-16T13:33:44.525" v="588" actId="1076"/>
          <ac:spMkLst>
            <pc:docMk/>
            <pc:sldMk cId="644561616" sldId="901"/>
            <ac:spMk id="10" creationId="{66421E13-941D-487E-9F8E-DCFA3FE9C646}"/>
          </ac:spMkLst>
        </pc:spChg>
        <pc:picChg chg="mod">
          <ac:chgData name="Marta" userId="eac6eb22-5f14-46b4-a4ea-a86e6e8c4acc" providerId="ADAL" clId="{421A0E67-5D36-4B97-98EC-B6B73232AE08}" dt="2022-08-16T13:34:43.163" v="643" actId="1076"/>
          <ac:picMkLst>
            <pc:docMk/>
            <pc:sldMk cId="644561616" sldId="901"/>
            <ac:picMk id="5" creationId="{A7CE0624-DE4C-4238-8618-DC619B9FF7AB}"/>
          </ac:picMkLst>
        </pc:picChg>
      </pc:sldChg>
      <pc:sldChg chg="del">
        <pc:chgData name="Marta" userId="eac6eb22-5f14-46b4-a4ea-a86e6e8c4acc" providerId="ADAL" clId="{421A0E67-5D36-4B97-98EC-B6B73232AE08}" dt="2022-08-15T17:20:27.092" v="407" actId="47"/>
        <pc:sldMkLst>
          <pc:docMk/>
          <pc:sldMk cId="1397072693" sldId="938"/>
        </pc:sldMkLst>
      </pc:sldChg>
      <pc:sldChg chg="modSp mod">
        <pc:chgData name="Marta" userId="eac6eb22-5f14-46b4-a4ea-a86e6e8c4acc" providerId="ADAL" clId="{421A0E67-5D36-4B97-98EC-B6B73232AE08}" dt="2022-08-16T15:35:40.282" v="742" actId="20577"/>
        <pc:sldMkLst>
          <pc:docMk/>
          <pc:sldMk cId="3712657699" sldId="939"/>
        </pc:sldMkLst>
        <pc:spChg chg="mod">
          <ac:chgData name="Marta" userId="eac6eb22-5f14-46b4-a4ea-a86e6e8c4acc" providerId="ADAL" clId="{421A0E67-5D36-4B97-98EC-B6B73232AE08}" dt="2022-08-16T15:35:40.282" v="742" actId="20577"/>
          <ac:spMkLst>
            <pc:docMk/>
            <pc:sldMk cId="3712657699" sldId="939"/>
            <ac:spMk id="10" creationId="{0331A5F1-7904-40A2-A8F1-875643455C5C}"/>
          </ac:spMkLst>
        </pc:spChg>
      </pc:sldChg>
      <pc:sldChg chg="del">
        <pc:chgData name="Marta" userId="eac6eb22-5f14-46b4-a4ea-a86e6e8c4acc" providerId="ADAL" clId="{421A0E67-5D36-4B97-98EC-B6B73232AE08}" dt="2022-08-15T17:19:14.645" v="388" actId="47"/>
        <pc:sldMkLst>
          <pc:docMk/>
          <pc:sldMk cId="7962108" sldId="940"/>
        </pc:sldMkLst>
      </pc:sldChg>
      <pc:sldChg chg="addSp delSp modSp add mod">
        <pc:chgData name="Marta" userId="eac6eb22-5f14-46b4-a4ea-a86e6e8c4acc" providerId="ADAL" clId="{421A0E67-5D36-4B97-98EC-B6B73232AE08}" dt="2022-08-16T13:51:01.427" v="700" actId="1076"/>
        <pc:sldMkLst>
          <pc:docMk/>
          <pc:sldMk cId="198001124" sldId="940"/>
        </pc:sldMkLst>
        <pc:spChg chg="add del mod">
          <ac:chgData name="Marta" userId="eac6eb22-5f14-46b4-a4ea-a86e6e8c4acc" providerId="ADAL" clId="{421A0E67-5D36-4B97-98EC-B6B73232AE08}" dt="2022-08-16T13:20:21.550" v="568" actId="1076"/>
          <ac:spMkLst>
            <pc:docMk/>
            <pc:sldMk cId="198001124" sldId="940"/>
            <ac:spMk id="2" creationId="{336D7662-30CC-465F-B484-884B38F6F8BF}"/>
          </ac:spMkLst>
        </pc:spChg>
        <pc:spChg chg="add del">
          <ac:chgData name="Marta" userId="eac6eb22-5f14-46b4-a4ea-a86e6e8c4acc" providerId="ADAL" clId="{421A0E67-5D36-4B97-98EC-B6B73232AE08}" dt="2022-08-16T13:44:21.009" v="671" actId="478"/>
          <ac:spMkLst>
            <pc:docMk/>
            <pc:sldMk cId="198001124" sldId="940"/>
            <ac:spMk id="5" creationId="{81581A30-4899-4AF7-937D-1D0C23FEC070}"/>
          </ac:spMkLst>
        </pc:spChg>
        <pc:spChg chg="mod">
          <ac:chgData name="Marta" userId="eac6eb22-5f14-46b4-a4ea-a86e6e8c4acc" providerId="ADAL" clId="{421A0E67-5D36-4B97-98EC-B6B73232AE08}" dt="2022-08-16T13:20:02.507" v="559" actId="113"/>
          <ac:spMkLst>
            <pc:docMk/>
            <pc:sldMk cId="198001124" sldId="940"/>
            <ac:spMk id="6" creationId="{00000000-0000-0000-0000-000000000000}"/>
          </ac:spMkLst>
        </pc:spChg>
        <pc:spChg chg="del">
          <ac:chgData name="Marta" userId="eac6eb22-5f14-46b4-a4ea-a86e6e8c4acc" providerId="ADAL" clId="{421A0E67-5D36-4B97-98EC-B6B73232AE08}" dt="2022-08-16T13:20:10.026" v="563" actId="478"/>
          <ac:spMkLst>
            <pc:docMk/>
            <pc:sldMk cId="198001124" sldId="940"/>
            <ac:spMk id="8" creationId="{6905132D-210A-4783-BB7A-D763FAE872C9}"/>
          </ac:spMkLst>
        </pc:spChg>
        <pc:spChg chg="add del">
          <ac:chgData name="Marta" userId="eac6eb22-5f14-46b4-a4ea-a86e6e8c4acc" providerId="ADAL" clId="{421A0E67-5D36-4B97-98EC-B6B73232AE08}" dt="2022-08-16T13:44:27.256" v="673" actId="478"/>
          <ac:spMkLst>
            <pc:docMk/>
            <pc:sldMk cId="198001124" sldId="940"/>
            <ac:spMk id="10" creationId="{75614007-0F9A-492D-A45C-62230FAD2C70}"/>
          </ac:spMkLst>
        </pc:spChg>
        <pc:spChg chg="add mod">
          <ac:chgData name="Marta" userId="eac6eb22-5f14-46b4-a4ea-a86e6e8c4acc" providerId="ADAL" clId="{421A0E67-5D36-4B97-98EC-B6B73232AE08}" dt="2022-08-16T13:50:53.137" v="699" actId="2711"/>
          <ac:spMkLst>
            <pc:docMk/>
            <pc:sldMk cId="198001124" sldId="940"/>
            <ac:spMk id="16" creationId="{DD0F208D-BE7D-45D7-86C8-11A45240DF9F}"/>
          </ac:spMkLst>
        </pc:spChg>
        <pc:picChg chg="add mod">
          <ac:chgData name="Marta" userId="eac6eb22-5f14-46b4-a4ea-a86e6e8c4acc" providerId="ADAL" clId="{421A0E67-5D36-4B97-98EC-B6B73232AE08}" dt="2022-08-16T13:51:01.427" v="700" actId="1076"/>
          <ac:picMkLst>
            <pc:docMk/>
            <pc:sldMk cId="198001124" sldId="940"/>
            <ac:picMk id="4" creationId="{14EFDE39-FD1C-4A35-92AE-61DE381A4D0C}"/>
          </ac:picMkLst>
        </pc:picChg>
        <pc:picChg chg="del">
          <ac:chgData name="Marta" userId="eac6eb22-5f14-46b4-a4ea-a86e6e8c4acc" providerId="ADAL" clId="{421A0E67-5D36-4B97-98EC-B6B73232AE08}" dt="2022-08-16T13:20:06.074" v="562" actId="478"/>
          <ac:picMkLst>
            <pc:docMk/>
            <pc:sldMk cId="198001124" sldId="940"/>
            <ac:picMk id="7" creationId="{9137AAE6-2CDA-44CD-95E8-05B73E341D3D}"/>
          </ac:picMkLst>
        </pc:picChg>
        <pc:picChg chg="del">
          <ac:chgData name="Marta" userId="eac6eb22-5f14-46b4-a4ea-a86e6e8c4acc" providerId="ADAL" clId="{421A0E67-5D36-4B97-98EC-B6B73232AE08}" dt="2022-08-16T13:20:05.043" v="560" actId="478"/>
          <ac:picMkLst>
            <pc:docMk/>
            <pc:sldMk cId="198001124" sldId="940"/>
            <ac:picMk id="9" creationId="{B43E69E6-FB0C-4DC8-A0A2-32F996581616}"/>
          </ac:picMkLst>
        </pc:picChg>
        <pc:picChg chg="add mod">
          <ac:chgData name="Marta" userId="eac6eb22-5f14-46b4-a4ea-a86e6e8c4acc" providerId="ADAL" clId="{421A0E67-5D36-4B97-98EC-B6B73232AE08}" dt="2022-08-16T13:46:24.055" v="698" actId="1076"/>
          <ac:picMkLst>
            <pc:docMk/>
            <pc:sldMk cId="198001124" sldId="940"/>
            <ac:picMk id="1026" creationId="{F181F7E9-EEE2-416B-97F5-D1EA86ECD6BE}"/>
          </ac:picMkLst>
        </pc:picChg>
        <pc:picChg chg="add mod">
          <ac:chgData name="Marta" userId="eac6eb22-5f14-46b4-a4ea-a86e6e8c4acc" providerId="ADAL" clId="{421A0E67-5D36-4B97-98EC-B6B73232AE08}" dt="2022-08-16T13:46:20.195" v="696" actId="1076"/>
          <ac:picMkLst>
            <pc:docMk/>
            <pc:sldMk cId="198001124" sldId="940"/>
            <ac:picMk id="1032" creationId="{AD276CEC-DC02-4DD7-B958-9F7AF5F2A865}"/>
          </ac:picMkLst>
        </pc:picChg>
        <pc:picChg chg="del">
          <ac:chgData name="Marta" userId="eac6eb22-5f14-46b4-a4ea-a86e6e8c4acc" providerId="ADAL" clId="{421A0E67-5D36-4B97-98EC-B6B73232AE08}" dt="2022-08-16T13:20:05.582" v="561" actId="478"/>
          <ac:picMkLst>
            <pc:docMk/>
            <pc:sldMk cId="198001124" sldId="940"/>
            <ac:picMk id="8194" creationId="{B76E08E8-2C79-46C5-A559-5E3C36DB1152}"/>
          </ac:picMkLst>
        </pc:picChg>
      </pc:sldChg>
      <pc:sldChg chg="add del">
        <pc:chgData name="Marta" userId="eac6eb22-5f14-46b4-a4ea-a86e6e8c4acc" providerId="ADAL" clId="{421A0E67-5D36-4B97-98EC-B6B73232AE08}" dt="2022-08-16T14:54:50.698" v="735"/>
        <pc:sldMkLst>
          <pc:docMk/>
          <pc:sldMk cId="752814286" sldId="941"/>
        </pc:sldMkLst>
      </pc:sldChg>
      <pc:sldChg chg="del">
        <pc:chgData name="Marta" userId="eac6eb22-5f14-46b4-a4ea-a86e6e8c4acc" providerId="ADAL" clId="{421A0E67-5D36-4B97-98EC-B6B73232AE08}" dt="2022-08-15T17:19:21.492" v="402" actId="47"/>
        <pc:sldMkLst>
          <pc:docMk/>
          <pc:sldMk cId="3466213424" sldId="941"/>
        </pc:sldMkLst>
      </pc:sldChg>
      <pc:sldChg chg="del">
        <pc:chgData name="Marta" userId="eac6eb22-5f14-46b4-a4ea-a86e6e8c4acc" providerId="ADAL" clId="{421A0E67-5D36-4B97-98EC-B6B73232AE08}" dt="2022-08-15T17:19:15.495" v="390" actId="47"/>
        <pc:sldMkLst>
          <pc:docMk/>
          <pc:sldMk cId="3670777090" sldId="942"/>
        </pc:sldMkLst>
      </pc:sldChg>
      <pc:sldChg chg="del">
        <pc:chgData name="Marta" userId="eac6eb22-5f14-46b4-a4ea-a86e6e8c4acc" providerId="ADAL" clId="{421A0E67-5D36-4B97-98EC-B6B73232AE08}" dt="2022-08-15T17:19:20.965" v="401" actId="47"/>
        <pc:sldMkLst>
          <pc:docMk/>
          <pc:sldMk cId="956744883" sldId="943"/>
        </pc:sldMkLst>
      </pc:sldChg>
      <pc:sldChg chg="del">
        <pc:chgData name="Marta" userId="eac6eb22-5f14-46b4-a4ea-a86e6e8c4acc" providerId="ADAL" clId="{421A0E67-5D36-4B97-98EC-B6B73232AE08}" dt="2022-08-15T17:19:15.701" v="391" actId="47"/>
        <pc:sldMkLst>
          <pc:docMk/>
          <pc:sldMk cId="799015635" sldId="944"/>
        </pc:sldMkLst>
      </pc:sldChg>
      <pc:sldChg chg="del">
        <pc:chgData name="Marta" userId="eac6eb22-5f14-46b4-a4ea-a86e6e8c4acc" providerId="ADAL" clId="{421A0E67-5D36-4B97-98EC-B6B73232AE08}" dt="2022-08-15T17:19:15.901" v="392" actId="47"/>
        <pc:sldMkLst>
          <pc:docMk/>
          <pc:sldMk cId="811183675" sldId="945"/>
        </pc:sldMkLst>
      </pc:sldChg>
      <pc:sldChg chg="del">
        <pc:chgData name="Marta" userId="eac6eb22-5f14-46b4-a4ea-a86e6e8c4acc" providerId="ADAL" clId="{421A0E67-5D36-4B97-98EC-B6B73232AE08}" dt="2022-08-15T17:19:16.374" v="393" actId="47"/>
        <pc:sldMkLst>
          <pc:docMk/>
          <pc:sldMk cId="2348044656" sldId="946"/>
        </pc:sldMkLst>
      </pc:sldChg>
      <pc:sldChg chg="del">
        <pc:chgData name="Marta" userId="eac6eb22-5f14-46b4-a4ea-a86e6e8c4acc" providerId="ADAL" clId="{421A0E67-5D36-4B97-98EC-B6B73232AE08}" dt="2022-08-15T17:19:16.709" v="394" actId="47"/>
        <pc:sldMkLst>
          <pc:docMk/>
          <pc:sldMk cId="3370285080" sldId="947"/>
        </pc:sldMkLst>
      </pc:sldChg>
      <pc:sldChg chg="del">
        <pc:chgData name="Marta" userId="eac6eb22-5f14-46b4-a4ea-a86e6e8c4acc" providerId="ADAL" clId="{421A0E67-5D36-4B97-98EC-B6B73232AE08}" dt="2022-08-15T17:19:17.306" v="395" actId="47"/>
        <pc:sldMkLst>
          <pc:docMk/>
          <pc:sldMk cId="3120640163" sldId="948"/>
        </pc:sldMkLst>
      </pc:sldChg>
      <pc:sldChg chg="del">
        <pc:chgData name="Marta" userId="eac6eb22-5f14-46b4-a4ea-a86e6e8c4acc" providerId="ADAL" clId="{421A0E67-5D36-4B97-98EC-B6B73232AE08}" dt="2022-08-15T17:19:17.612" v="396" actId="47"/>
        <pc:sldMkLst>
          <pc:docMk/>
          <pc:sldMk cId="28271892" sldId="949"/>
        </pc:sldMkLst>
      </pc:sldChg>
      <pc:sldChg chg="del">
        <pc:chgData name="Marta" userId="eac6eb22-5f14-46b4-a4ea-a86e6e8c4acc" providerId="ADAL" clId="{421A0E67-5D36-4B97-98EC-B6B73232AE08}" dt="2022-08-15T17:19:18.156" v="397" actId="47"/>
        <pc:sldMkLst>
          <pc:docMk/>
          <pc:sldMk cId="410567365" sldId="950"/>
        </pc:sldMkLst>
      </pc:sldChg>
      <pc:sldChg chg="del">
        <pc:chgData name="Marta" userId="eac6eb22-5f14-46b4-a4ea-a86e6e8c4acc" providerId="ADAL" clId="{421A0E67-5D36-4B97-98EC-B6B73232AE08}" dt="2022-08-15T17:19:19.131" v="398" actId="47"/>
        <pc:sldMkLst>
          <pc:docMk/>
          <pc:sldMk cId="2235436417" sldId="951"/>
        </pc:sldMkLst>
      </pc:sldChg>
      <pc:sldChg chg="del">
        <pc:chgData name="Marta" userId="eac6eb22-5f14-46b4-a4ea-a86e6e8c4acc" providerId="ADAL" clId="{421A0E67-5D36-4B97-98EC-B6B73232AE08}" dt="2022-08-15T17:19:19.668" v="399" actId="47"/>
        <pc:sldMkLst>
          <pc:docMk/>
          <pc:sldMk cId="297809370" sldId="952"/>
        </pc:sldMkLst>
      </pc:sldChg>
      <pc:sldChg chg="del">
        <pc:chgData name="Marta" userId="eac6eb22-5f14-46b4-a4ea-a86e6e8c4acc" providerId="ADAL" clId="{421A0E67-5D36-4B97-98EC-B6B73232AE08}" dt="2022-08-15T17:19:20.168" v="400" actId="47"/>
        <pc:sldMkLst>
          <pc:docMk/>
          <pc:sldMk cId="2593472074" sldId="953"/>
        </pc:sldMkLst>
      </pc:sldChg>
      <pc:sldChg chg="del">
        <pc:chgData name="Marta" userId="eac6eb22-5f14-46b4-a4ea-a86e6e8c4acc" providerId="ADAL" clId="{421A0E67-5D36-4B97-98EC-B6B73232AE08}" dt="2022-08-15T17:19:15.029" v="389" actId="47"/>
        <pc:sldMkLst>
          <pc:docMk/>
          <pc:sldMk cId="301861899" sldId="954"/>
        </pc:sldMkLst>
      </pc:sldChg>
      <pc:sldChg chg="delSp modSp add del mod">
        <pc:chgData name="Marta" userId="eac6eb22-5f14-46b4-a4ea-a86e6e8c4acc" providerId="ADAL" clId="{421A0E67-5D36-4B97-98EC-B6B73232AE08}" dt="2022-08-15T17:18:10.877" v="381" actId="47"/>
        <pc:sldMkLst>
          <pc:docMk/>
          <pc:sldMk cId="3818962929" sldId="955"/>
        </pc:sldMkLst>
        <pc:spChg chg="mod">
          <ac:chgData name="Marta" userId="eac6eb22-5f14-46b4-a4ea-a86e6e8c4acc" providerId="ADAL" clId="{421A0E67-5D36-4B97-98EC-B6B73232AE08}" dt="2022-08-15T17:11:36.290" v="256" actId="14100"/>
          <ac:spMkLst>
            <pc:docMk/>
            <pc:sldMk cId="3818962929" sldId="955"/>
            <ac:spMk id="9" creationId="{5EB1A567-6EC8-4912-9C2F-000067B6D567}"/>
          </ac:spMkLst>
        </pc:spChg>
        <pc:picChg chg="del">
          <ac:chgData name="Marta" userId="eac6eb22-5f14-46b4-a4ea-a86e6e8c4acc" providerId="ADAL" clId="{421A0E67-5D36-4B97-98EC-B6B73232AE08}" dt="2022-08-15T17:11:05.153" v="218" actId="478"/>
          <ac:picMkLst>
            <pc:docMk/>
            <pc:sldMk cId="3818962929" sldId="955"/>
            <ac:picMk id="14" creationId="{E94AA244-FAD6-4D15-9003-5EA0AE20608F}"/>
          </ac:picMkLst>
        </pc:picChg>
      </pc:sldChg>
    </pc:docChg>
  </pc:docChgLst>
  <pc:docChgLst>
    <pc:chgData name="Marta" userId="eac6eb22-5f14-46b4-a4ea-a86e6e8c4acc" providerId="ADAL" clId="{493B601D-AED1-4458-9C3D-290220ACCFB4}"/>
    <pc:docChg chg="undo custSel addSld delSld modSld sldOrd delMainMaster modMainMaster modSection">
      <pc:chgData name="Marta" userId="eac6eb22-5f14-46b4-a4ea-a86e6e8c4acc" providerId="ADAL" clId="{493B601D-AED1-4458-9C3D-290220ACCFB4}" dt="2022-05-20T14:00:19.231" v="855" actId="14100"/>
      <pc:docMkLst>
        <pc:docMk/>
      </pc:docMkLst>
      <pc:sldChg chg="modSp mod">
        <pc:chgData name="Marta" userId="eac6eb22-5f14-46b4-a4ea-a86e6e8c4acc" providerId="ADAL" clId="{493B601D-AED1-4458-9C3D-290220ACCFB4}" dt="2022-05-20T13:10:02.481" v="637" actId="6549"/>
        <pc:sldMkLst>
          <pc:docMk/>
          <pc:sldMk cId="573922979" sldId="256"/>
        </pc:sldMkLst>
        <pc:spChg chg="mod">
          <ac:chgData name="Marta" userId="eac6eb22-5f14-46b4-a4ea-a86e6e8c4acc" providerId="ADAL" clId="{493B601D-AED1-4458-9C3D-290220ACCFB4}" dt="2022-05-20T13:10:02.481" v="637" actId="6549"/>
          <ac:spMkLst>
            <pc:docMk/>
            <pc:sldMk cId="573922979" sldId="256"/>
            <ac:spMk id="4" creationId="{00000000-0000-0000-0000-000000000000}"/>
          </ac:spMkLst>
        </pc:spChg>
      </pc:sldChg>
      <pc:sldChg chg="delSp modSp mod">
        <pc:chgData name="Marta" userId="eac6eb22-5f14-46b4-a4ea-a86e6e8c4acc" providerId="ADAL" clId="{493B601D-AED1-4458-9C3D-290220ACCFB4}" dt="2022-05-20T13:12:55.032" v="664" actId="478"/>
        <pc:sldMkLst>
          <pc:docMk/>
          <pc:sldMk cId="2325718728" sldId="257"/>
        </pc:sldMkLst>
        <pc:spChg chg="mod">
          <ac:chgData name="Marta" userId="eac6eb22-5f14-46b4-a4ea-a86e6e8c4acc" providerId="ADAL" clId="{493B601D-AED1-4458-9C3D-290220ACCFB4}" dt="2022-05-20T12:29:05.566" v="59" actId="20577"/>
          <ac:spMkLst>
            <pc:docMk/>
            <pc:sldMk cId="2325718728" sldId="257"/>
            <ac:spMk id="5" creationId="{00000000-0000-0000-0000-000000000000}"/>
          </ac:spMkLst>
        </pc:spChg>
        <pc:spChg chg="del">
          <ac:chgData name="Marta" userId="eac6eb22-5f14-46b4-a4ea-a86e6e8c4acc" providerId="ADAL" clId="{493B601D-AED1-4458-9C3D-290220ACCFB4}" dt="2022-05-20T13:12:52.608" v="661" actId="478"/>
          <ac:spMkLst>
            <pc:docMk/>
            <pc:sldMk cId="2325718728" sldId="257"/>
            <ac:spMk id="7" creationId="{222A8F0F-EF3C-4138-912C-28DF9E50885E}"/>
          </ac:spMkLst>
        </pc:spChg>
        <pc:spChg chg="del mod">
          <ac:chgData name="Marta" userId="eac6eb22-5f14-46b4-a4ea-a86e6e8c4acc" providerId="ADAL" clId="{493B601D-AED1-4458-9C3D-290220ACCFB4}" dt="2022-05-20T13:12:55.032" v="664" actId="478"/>
          <ac:spMkLst>
            <pc:docMk/>
            <pc:sldMk cId="2325718728" sldId="257"/>
            <ac:spMk id="10" creationId="{F7AE6861-8374-4F79-8159-1B176091E9BA}"/>
          </ac:spMkLst>
        </pc:spChg>
        <pc:picChg chg="del">
          <ac:chgData name="Marta" userId="eac6eb22-5f14-46b4-a4ea-a86e6e8c4acc" providerId="ADAL" clId="{493B601D-AED1-4458-9C3D-290220ACCFB4}" dt="2022-05-20T13:12:53.417" v="662" actId="478"/>
          <ac:picMkLst>
            <pc:docMk/>
            <pc:sldMk cId="2325718728" sldId="257"/>
            <ac:picMk id="1026" creationId="{77F2EAC6-7614-45E6-89F1-9946D1CF4BE3}"/>
          </ac:picMkLst>
        </pc:picChg>
      </pc:sldChg>
      <pc:sldChg chg="delSp modSp mod">
        <pc:chgData name="Marta" userId="eac6eb22-5f14-46b4-a4ea-a86e6e8c4acc" providerId="ADAL" clId="{493B601D-AED1-4458-9C3D-290220ACCFB4}" dt="2022-05-20T13:12:19.684" v="659" actId="478"/>
        <pc:sldMkLst>
          <pc:docMk/>
          <pc:sldMk cId="3528939462" sldId="258"/>
        </pc:sldMkLst>
        <pc:spChg chg="mod">
          <ac:chgData name="Marta" userId="eac6eb22-5f14-46b4-a4ea-a86e6e8c4acc" providerId="ADAL" clId="{493B601D-AED1-4458-9C3D-290220ACCFB4}" dt="2022-05-20T12:31:41.845" v="75"/>
          <ac:spMkLst>
            <pc:docMk/>
            <pc:sldMk cId="3528939462" sldId="258"/>
            <ac:spMk id="4" creationId="{00000000-0000-0000-0000-000000000000}"/>
          </ac:spMkLst>
        </pc:spChg>
        <pc:spChg chg="del">
          <ac:chgData name="Marta" userId="eac6eb22-5f14-46b4-a4ea-a86e6e8c4acc" providerId="ADAL" clId="{493B601D-AED1-4458-9C3D-290220ACCFB4}" dt="2022-05-20T13:12:19.684" v="659" actId="478"/>
          <ac:spMkLst>
            <pc:docMk/>
            <pc:sldMk cId="3528939462" sldId="258"/>
            <ac:spMk id="21" creationId="{89F0784B-B103-4FA9-88CA-37660A3C3BC7}"/>
          </ac:spMkLst>
        </pc:spChg>
        <pc:spChg chg="del">
          <ac:chgData name="Marta" userId="eac6eb22-5f14-46b4-a4ea-a86e6e8c4acc" providerId="ADAL" clId="{493B601D-AED1-4458-9C3D-290220ACCFB4}" dt="2022-05-20T13:12:19.684" v="659" actId="478"/>
          <ac:spMkLst>
            <pc:docMk/>
            <pc:sldMk cId="3528939462" sldId="258"/>
            <ac:spMk id="22" creationId="{7F7BFA3A-BC93-467F-8F8C-E5B34A9B126B}"/>
          </ac:spMkLst>
        </pc:spChg>
        <pc:picChg chg="del">
          <ac:chgData name="Marta" userId="eac6eb22-5f14-46b4-a4ea-a86e6e8c4acc" providerId="ADAL" clId="{493B601D-AED1-4458-9C3D-290220ACCFB4}" dt="2022-05-20T13:12:19.684" v="659" actId="478"/>
          <ac:picMkLst>
            <pc:docMk/>
            <pc:sldMk cId="3528939462" sldId="258"/>
            <ac:picMk id="23" creationId="{6BCCEFA5-4C21-41C2-A1D5-A56DFE520308}"/>
          </ac:picMkLst>
        </pc:picChg>
      </pc:sldChg>
      <pc:sldChg chg="addSp delSp modSp mod">
        <pc:chgData name="Marta" userId="eac6eb22-5f14-46b4-a4ea-a86e6e8c4acc" providerId="ADAL" clId="{493B601D-AED1-4458-9C3D-290220ACCFB4}" dt="2022-05-20T13:45:47.128" v="836" actId="20577"/>
        <pc:sldMkLst>
          <pc:docMk/>
          <pc:sldMk cId="3828261807" sldId="443"/>
        </pc:sldMkLst>
        <pc:spChg chg="add">
          <ac:chgData name="Marta" userId="eac6eb22-5f14-46b4-a4ea-a86e6e8c4acc" providerId="ADAL" clId="{493B601D-AED1-4458-9C3D-290220ACCFB4}" dt="2022-05-20T13:44:56.739" v="695" actId="22"/>
          <ac:spMkLst>
            <pc:docMk/>
            <pc:sldMk cId="3828261807" sldId="443"/>
            <ac:spMk id="2" creationId="{336D7662-30CC-465F-B484-884B38F6F8BF}"/>
          </ac:spMkLst>
        </pc:spChg>
        <pc:spChg chg="mod">
          <ac:chgData name="Marta" userId="eac6eb22-5f14-46b4-a4ea-a86e6e8c4acc" providerId="ADAL" clId="{493B601D-AED1-4458-9C3D-290220ACCFB4}" dt="2022-05-20T13:45:47.128" v="836" actId="20577"/>
          <ac:spMkLst>
            <pc:docMk/>
            <pc:sldMk cId="3828261807" sldId="443"/>
            <ac:spMk id="8" creationId="{6905132D-210A-4783-BB7A-D763FAE872C9}"/>
          </ac:spMkLst>
        </pc:spChg>
        <pc:spChg chg="del">
          <ac:chgData name="Marta" userId="eac6eb22-5f14-46b4-a4ea-a86e6e8c4acc" providerId="ADAL" clId="{493B601D-AED1-4458-9C3D-290220ACCFB4}" dt="2022-05-20T13:13:31.376" v="669" actId="478"/>
          <ac:spMkLst>
            <pc:docMk/>
            <pc:sldMk cId="3828261807" sldId="443"/>
            <ac:spMk id="12" creationId="{46DE8F3E-9532-43FC-BF69-6BE02D1B7543}"/>
          </ac:spMkLst>
        </pc:spChg>
        <pc:spChg chg="del">
          <ac:chgData name="Marta" userId="eac6eb22-5f14-46b4-a4ea-a86e6e8c4acc" providerId="ADAL" clId="{493B601D-AED1-4458-9C3D-290220ACCFB4}" dt="2022-05-20T13:13:31.376" v="669" actId="478"/>
          <ac:spMkLst>
            <pc:docMk/>
            <pc:sldMk cId="3828261807" sldId="443"/>
            <ac:spMk id="13" creationId="{1FC24D19-9938-4B73-89F1-3C02B6FFC002}"/>
          </ac:spMkLst>
        </pc:spChg>
        <pc:picChg chg="del">
          <ac:chgData name="Marta" userId="eac6eb22-5f14-46b4-a4ea-a86e6e8c4acc" providerId="ADAL" clId="{493B601D-AED1-4458-9C3D-290220ACCFB4}" dt="2022-05-20T13:13:31.376" v="669" actId="478"/>
          <ac:picMkLst>
            <pc:docMk/>
            <pc:sldMk cId="3828261807" sldId="443"/>
            <ac:picMk id="14" creationId="{DEC8DBAF-CD2B-425A-A098-5286DF098673}"/>
          </ac:picMkLst>
        </pc:picChg>
      </pc:sldChg>
      <pc:sldChg chg="addSp delSp modSp mod">
        <pc:chgData name="Marta" userId="eac6eb22-5f14-46b4-a4ea-a86e6e8c4acc" providerId="ADAL" clId="{493B601D-AED1-4458-9C3D-290220ACCFB4}" dt="2022-05-20T14:00:19.231" v="855" actId="14100"/>
        <pc:sldMkLst>
          <pc:docMk/>
          <pc:sldMk cId="2693195115" sldId="461"/>
        </pc:sldMkLst>
        <pc:spChg chg="add del mod">
          <ac:chgData name="Marta" userId="eac6eb22-5f14-46b4-a4ea-a86e6e8c4acc" providerId="ADAL" clId="{493B601D-AED1-4458-9C3D-290220ACCFB4}" dt="2022-05-20T12:51:05.766" v="356" actId="478"/>
          <ac:spMkLst>
            <pc:docMk/>
            <pc:sldMk cId="2693195115" sldId="461"/>
            <ac:spMk id="6" creationId="{6A8958D4-FE2C-43EE-84DF-A9159D9EA106}"/>
          </ac:spMkLst>
        </pc:spChg>
        <pc:spChg chg="add mod">
          <ac:chgData name="Marta" userId="eac6eb22-5f14-46b4-a4ea-a86e6e8c4acc" providerId="ADAL" clId="{493B601D-AED1-4458-9C3D-290220ACCFB4}" dt="2022-05-20T14:00:19.231" v="855" actId="14100"/>
          <ac:spMkLst>
            <pc:docMk/>
            <pc:sldMk cId="2693195115" sldId="461"/>
            <ac:spMk id="11" creationId="{4B37742C-E7B3-4B6F-B7F7-41C69047103B}"/>
          </ac:spMkLst>
        </pc:spChg>
        <pc:spChg chg="del">
          <ac:chgData name="Marta" userId="eac6eb22-5f14-46b4-a4ea-a86e6e8c4acc" providerId="ADAL" clId="{493B601D-AED1-4458-9C3D-290220ACCFB4}" dt="2022-05-20T13:13:13.133" v="668" actId="478"/>
          <ac:spMkLst>
            <pc:docMk/>
            <pc:sldMk cId="2693195115" sldId="461"/>
            <ac:spMk id="13" creationId="{34D5C63C-BF1D-4931-95F2-E660DDDFBD5D}"/>
          </ac:spMkLst>
        </pc:spChg>
        <pc:spChg chg="del">
          <ac:chgData name="Marta" userId="eac6eb22-5f14-46b4-a4ea-a86e6e8c4acc" providerId="ADAL" clId="{493B601D-AED1-4458-9C3D-290220ACCFB4}" dt="2022-05-20T12:51:00.689" v="355" actId="478"/>
          <ac:spMkLst>
            <pc:docMk/>
            <pc:sldMk cId="2693195115" sldId="461"/>
            <ac:spMk id="14" creationId="{81CEB081-CD23-4709-BA68-D3043B6010C2}"/>
          </ac:spMkLst>
        </pc:spChg>
        <pc:spChg chg="del">
          <ac:chgData name="Marta" userId="eac6eb22-5f14-46b4-a4ea-a86e6e8c4acc" providerId="ADAL" clId="{493B601D-AED1-4458-9C3D-290220ACCFB4}" dt="2022-05-20T13:13:13.133" v="668" actId="478"/>
          <ac:spMkLst>
            <pc:docMk/>
            <pc:sldMk cId="2693195115" sldId="461"/>
            <ac:spMk id="15" creationId="{F38C0B71-C653-4C45-9F9E-9767FC404468}"/>
          </ac:spMkLst>
        </pc:spChg>
        <pc:picChg chg="del">
          <ac:chgData name="Marta" userId="eac6eb22-5f14-46b4-a4ea-a86e6e8c4acc" providerId="ADAL" clId="{493B601D-AED1-4458-9C3D-290220ACCFB4}" dt="2022-05-20T12:50:39.687" v="351" actId="478"/>
          <ac:picMkLst>
            <pc:docMk/>
            <pc:sldMk cId="2693195115" sldId="461"/>
            <ac:picMk id="3" creationId="{B6B80CDE-C545-417F-9694-B46760E31DC4}"/>
          </ac:picMkLst>
        </pc:picChg>
        <pc:picChg chg="add mod">
          <ac:chgData name="Marta" userId="eac6eb22-5f14-46b4-a4ea-a86e6e8c4acc" providerId="ADAL" clId="{493B601D-AED1-4458-9C3D-290220ACCFB4}" dt="2022-05-20T12:51:13.132" v="360" actId="1076"/>
          <ac:picMkLst>
            <pc:docMk/>
            <pc:sldMk cId="2693195115" sldId="461"/>
            <ac:picMk id="4" creationId="{B6BAE143-C1D7-46E8-9E78-64DDAB0135C8}"/>
          </ac:picMkLst>
        </pc:picChg>
        <pc:picChg chg="del">
          <ac:chgData name="Marta" userId="eac6eb22-5f14-46b4-a4ea-a86e6e8c4acc" providerId="ADAL" clId="{493B601D-AED1-4458-9C3D-290220ACCFB4}" dt="2022-05-20T13:13:13.133" v="668" actId="478"/>
          <ac:picMkLst>
            <pc:docMk/>
            <pc:sldMk cId="2693195115" sldId="461"/>
            <ac:picMk id="17" creationId="{2EA962B5-C63F-44D1-AFA2-8EE5D53270EB}"/>
          </ac:picMkLst>
        </pc:picChg>
      </pc:sldChg>
      <pc:sldChg chg="delSp modSp mod">
        <pc:chgData name="Marta" userId="eac6eb22-5f14-46b4-a4ea-a86e6e8c4acc" providerId="ADAL" clId="{493B601D-AED1-4458-9C3D-290220ACCFB4}" dt="2022-05-20T13:46:18.131" v="853" actId="1076"/>
        <pc:sldMkLst>
          <pc:docMk/>
          <pc:sldMk cId="1484635905" sldId="753"/>
        </pc:sldMkLst>
        <pc:spChg chg="mod">
          <ac:chgData name="Marta" userId="eac6eb22-5f14-46b4-a4ea-a86e6e8c4acc" providerId="ADAL" clId="{493B601D-AED1-4458-9C3D-290220ACCFB4}" dt="2022-05-20T13:46:18.131" v="853" actId="1076"/>
          <ac:spMkLst>
            <pc:docMk/>
            <pc:sldMk cId="1484635905" sldId="753"/>
            <ac:spMk id="3" creationId="{49BBA79F-5F7E-4DC1-BE4A-E43D184D8E06}"/>
          </ac:spMkLst>
        </pc:spChg>
        <pc:spChg chg="mod">
          <ac:chgData name="Marta" userId="eac6eb22-5f14-46b4-a4ea-a86e6e8c4acc" providerId="ADAL" clId="{493B601D-AED1-4458-9C3D-290220ACCFB4}" dt="2022-05-20T13:08:46.985" v="622" actId="20577"/>
          <ac:spMkLst>
            <pc:docMk/>
            <pc:sldMk cId="1484635905" sldId="753"/>
            <ac:spMk id="6" creationId="{00000000-0000-0000-0000-000000000000}"/>
          </ac:spMkLst>
        </pc:spChg>
        <pc:spChg chg="del">
          <ac:chgData name="Marta" userId="eac6eb22-5f14-46b4-a4ea-a86e6e8c4acc" providerId="ADAL" clId="{493B601D-AED1-4458-9C3D-290220ACCFB4}" dt="2022-05-20T13:13:34.596" v="670" actId="478"/>
          <ac:spMkLst>
            <pc:docMk/>
            <pc:sldMk cId="1484635905" sldId="753"/>
            <ac:spMk id="15" creationId="{6C45A98E-AC80-44DF-B63D-4507B8B5C8C3}"/>
          </ac:spMkLst>
        </pc:spChg>
        <pc:spChg chg="del">
          <ac:chgData name="Marta" userId="eac6eb22-5f14-46b4-a4ea-a86e6e8c4acc" providerId="ADAL" clId="{493B601D-AED1-4458-9C3D-290220ACCFB4}" dt="2022-05-20T13:13:34.596" v="670" actId="478"/>
          <ac:spMkLst>
            <pc:docMk/>
            <pc:sldMk cId="1484635905" sldId="753"/>
            <ac:spMk id="16" creationId="{20BCA566-E139-4F03-8BBC-585AFB6B99A6}"/>
          </ac:spMkLst>
        </pc:spChg>
        <pc:picChg chg="del">
          <ac:chgData name="Marta" userId="eac6eb22-5f14-46b4-a4ea-a86e6e8c4acc" providerId="ADAL" clId="{493B601D-AED1-4458-9C3D-290220ACCFB4}" dt="2022-05-20T13:13:34.596" v="670" actId="478"/>
          <ac:picMkLst>
            <pc:docMk/>
            <pc:sldMk cId="1484635905" sldId="753"/>
            <ac:picMk id="17" creationId="{D170D516-A40D-417F-8421-7D89F1C8E25C}"/>
          </ac:picMkLst>
        </pc:picChg>
      </pc:sldChg>
      <pc:sldChg chg="delSp modSp mod">
        <pc:chgData name="Marta" userId="eac6eb22-5f14-46b4-a4ea-a86e6e8c4acc" providerId="ADAL" clId="{493B601D-AED1-4458-9C3D-290220ACCFB4}" dt="2022-05-20T13:13:43.672" v="673" actId="478"/>
        <pc:sldMkLst>
          <pc:docMk/>
          <pc:sldMk cId="2932444859" sldId="756"/>
        </pc:sldMkLst>
        <pc:spChg chg="mod">
          <ac:chgData name="Marta" userId="eac6eb22-5f14-46b4-a4ea-a86e6e8c4acc" providerId="ADAL" clId="{493B601D-AED1-4458-9C3D-290220ACCFB4}" dt="2022-05-20T13:09:09.851" v="625"/>
          <ac:spMkLst>
            <pc:docMk/>
            <pc:sldMk cId="2932444859" sldId="756"/>
            <ac:spMk id="4" creationId="{00000000-0000-0000-0000-000000000000}"/>
          </ac:spMkLst>
        </pc:spChg>
        <pc:spChg chg="mod">
          <ac:chgData name="Marta" userId="eac6eb22-5f14-46b4-a4ea-a86e6e8c4acc" providerId="ADAL" clId="{493B601D-AED1-4458-9C3D-290220ACCFB4}" dt="2022-05-20T13:08:13.112" v="582" actId="20577"/>
          <ac:spMkLst>
            <pc:docMk/>
            <pc:sldMk cId="2932444859" sldId="756"/>
            <ac:spMk id="8" creationId="{994CAA25-984D-4484-838B-9B092E7155F2}"/>
          </ac:spMkLst>
        </pc:spChg>
        <pc:spChg chg="del">
          <ac:chgData name="Marta" userId="eac6eb22-5f14-46b4-a4ea-a86e6e8c4acc" providerId="ADAL" clId="{493B601D-AED1-4458-9C3D-290220ACCFB4}" dt="2022-05-20T13:13:43.672" v="673" actId="478"/>
          <ac:spMkLst>
            <pc:docMk/>
            <pc:sldMk cId="2932444859" sldId="756"/>
            <ac:spMk id="11" creationId="{0D988C80-95C6-42A4-B26B-145B0BC7C404}"/>
          </ac:spMkLst>
        </pc:spChg>
        <pc:spChg chg="del">
          <ac:chgData name="Marta" userId="eac6eb22-5f14-46b4-a4ea-a86e6e8c4acc" providerId="ADAL" clId="{493B601D-AED1-4458-9C3D-290220ACCFB4}" dt="2022-05-20T13:13:43.672" v="673" actId="478"/>
          <ac:spMkLst>
            <pc:docMk/>
            <pc:sldMk cId="2932444859" sldId="756"/>
            <ac:spMk id="13" creationId="{69CDC71E-2ADC-4E43-86EC-45ECC0628026}"/>
          </ac:spMkLst>
        </pc:spChg>
        <pc:picChg chg="del">
          <ac:chgData name="Marta" userId="eac6eb22-5f14-46b4-a4ea-a86e6e8c4acc" providerId="ADAL" clId="{493B601D-AED1-4458-9C3D-290220ACCFB4}" dt="2022-05-20T13:13:43.672" v="673" actId="478"/>
          <ac:picMkLst>
            <pc:docMk/>
            <pc:sldMk cId="2932444859" sldId="756"/>
            <ac:picMk id="14" creationId="{DBAA60BC-8150-45D5-90CE-79DE208AD16B}"/>
          </ac:picMkLst>
        </pc:picChg>
      </pc:sldChg>
      <pc:sldChg chg="addSp delSp modSp mod">
        <pc:chgData name="Marta" userId="eac6eb22-5f14-46b4-a4ea-a86e6e8c4acc" providerId="ADAL" clId="{493B601D-AED1-4458-9C3D-290220ACCFB4}" dt="2022-05-20T13:13:01.293" v="665" actId="478"/>
        <pc:sldMkLst>
          <pc:docMk/>
          <pc:sldMk cId="4279644075" sldId="759"/>
        </pc:sldMkLst>
        <pc:spChg chg="mod">
          <ac:chgData name="Marta" userId="eac6eb22-5f14-46b4-a4ea-a86e6e8c4acc" providerId="ADAL" clId="{493B601D-AED1-4458-9C3D-290220ACCFB4}" dt="2022-05-20T12:31:49.703" v="76"/>
          <ac:spMkLst>
            <pc:docMk/>
            <pc:sldMk cId="4279644075" sldId="759"/>
            <ac:spMk id="3" creationId="{00000000-0000-0000-0000-000000000000}"/>
          </ac:spMkLst>
        </pc:spChg>
        <pc:spChg chg="del">
          <ac:chgData name="Marta" userId="eac6eb22-5f14-46b4-a4ea-a86e6e8c4acc" providerId="ADAL" clId="{493B601D-AED1-4458-9C3D-290220ACCFB4}" dt="2022-05-20T12:30:44.695" v="70" actId="478"/>
          <ac:spMkLst>
            <pc:docMk/>
            <pc:sldMk cId="4279644075" sldId="759"/>
            <ac:spMk id="7" creationId="{C542E130-C53F-4C9B-A35D-CF6E6831ABC8}"/>
          </ac:spMkLst>
        </pc:spChg>
        <pc:spChg chg="add mod">
          <ac:chgData name="Marta" userId="eac6eb22-5f14-46b4-a4ea-a86e6e8c4acc" providerId="ADAL" clId="{493B601D-AED1-4458-9C3D-290220ACCFB4}" dt="2022-05-20T12:31:28.547" v="74" actId="20577"/>
          <ac:spMkLst>
            <pc:docMk/>
            <pc:sldMk cId="4279644075" sldId="759"/>
            <ac:spMk id="9" creationId="{5EB1A567-6EC8-4912-9C2F-000067B6D567}"/>
          </ac:spMkLst>
        </pc:spChg>
        <pc:spChg chg="del">
          <ac:chgData name="Marta" userId="eac6eb22-5f14-46b4-a4ea-a86e6e8c4acc" providerId="ADAL" clId="{493B601D-AED1-4458-9C3D-290220ACCFB4}" dt="2022-05-20T13:13:01.293" v="665" actId="478"/>
          <ac:spMkLst>
            <pc:docMk/>
            <pc:sldMk cId="4279644075" sldId="759"/>
            <ac:spMk id="11" creationId="{D346C285-4B4E-4B4C-86CA-03EE65A9E806}"/>
          </ac:spMkLst>
        </pc:spChg>
        <pc:spChg chg="del">
          <ac:chgData name="Marta" userId="eac6eb22-5f14-46b4-a4ea-a86e6e8c4acc" providerId="ADAL" clId="{493B601D-AED1-4458-9C3D-290220ACCFB4}" dt="2022-05-20T13:13:01.293" v="665" actId="478"/>
          <ac:spMkLst>
            <pc:docMk/>
            <pc:sldMk cId="4279644075" sldId="759"/>
            <ac:spMk id="12" creationId="{0861272F-5156-463C-9C6F-4527EAAA90F2}"/>
          </ac:spMkLst>
        </pc:spChg>
        <pc:picChg chg="del">
          <ac:chgData name="Marta" userId="eac6eb22-5f14-46b4-a4ea-a86e6e8c4acc" providerId="ADAL" clId="{493B601D-AED1-4458-9C3D-290220ACCFB4}" dt="2022-05-20T13:13:01.293" v="665" actId="478"/>
          <ac:picMkLst>
            <pc:docMk/>
            <pc:sldMk cId="4279644075" sldId="759"/>
            <ac:picMk id="13" creationId="{9E1787E6-A7FA-4562-B615-C9D88C8267E5}"/>
          </ac:picMkLst>
        </pc:picChg>
        <pc:picChg chg="add mod">
          <ac:chgData name="Marta" userId="eac6eb22-5f14-46b4-a4ea-a86e6e8c4acc" providerId="ADAL" clId="{493B601D-AED1-4458-9C3D-290220ACCFB4}" dt="2022-05-20T12:30:11.512" v="61"/>
          <ac:picMkLst>
            <pc:docMk/>
            <pc:sldMk cId="4279644075" sldId="759"/>
            <ac:picMk id="14" creationId="{E94AA244-FAD6-4D15-9003-5EA0AE20608F}"/>
          </ac:picMkLst>
        </pc:picChg>
        <pc:picChg chg="del">
          <ac:chgData name="Marta" userId="eac6eb22-5f14-46b4-a4ea-a86e6e8c4acc" providerId="ADAL" clId="{493B601D-AED1-4458-9C3D-290220ACCFB4}" dt="2022-05-20T12:30:10.392" v="60" actId="478"/>
          <ac:picMkLst>
            <pc:docMk/>
            <pc:sldMk cId="4279644075" sldId="759"/>
            <ac:picMk id="17" creationId="{FB05D3D8-F9EA-47C7-80E6-01BF7DFC367A}"/>
          </ac:picMkLst>
        </pc:picChg>
      </pc:sldChg>
      <pc:sldChg chg="del">
        <pc:chgData name="Marta" userId="eac6eb22-5f14-46b4-a4ea-a86e6e8c4acc" providerId="ADAL" clId="{493B601D-AED1-4458-9C3D-290220ACCFB4}" dt="2022-05-20T13:05:24.303" v="532" actId="47"/>
        <pc:sldMkLst>
          <pc:docMk/>
          <pc:sldMk cId="1299466057" sldId="769"/>
        </pc:sldMkLst>
      </pc:sldChg>
      <pc:sldChg chg="del">
        <pc:chgData name="Marta" userId="eac6eb22-5f14-46b4-a4ea-a86e6e8c4acc" providerId="ADAL" clId="{493B601D-AED1-4458-9C3D-290220ACCFB4}" dt="2022-05-20T13:05:26.776" v="533" actId="47"/>
        <pc:sldMkLst>
          <pc:docMk/>
          <pc:sldMk cId="720284508" sldId="770"/>
        </pc:sldMkLst>
      </pc:sldChg>
      <pc:sldChg chg="addSp delSp modSp mod ord">
        <pc:chgData name="Marta" userId="eac6eb22-5f14-46b4-a4ea-a86e6e8c4acc" providerId="ADAL" clId="{493B601D-AED1-4458-9C3D-290220ACCFB4}" dt="2022-05-20T13:13:10.027" v="667" actId="478"/>
        <pc:sldMkLst>
          <pc:docMk/>
          <pc:sldMk cId="3888553813" sldId="879"/>
        </pc:sldMkLst>
        <pc:spChg chg="mod">
          <ac:chgData name="Marta" userId="eac6eb22-5f14-46b4-a4ea-a86e6e8c4acc" providerId="ADAL" clId="{493B601D-AED1-4458-9C3D-290220ACCFB4}" dt="2022-05-20T12:31:54.488" v="77"/>
          <ac:spMkLst>
            <pc:docMk/>
            <pc:sldMk cId="3888553813" sldId="879"/>
            <ac:spMk id="2" creationId="{91383D11-DEC4-4BFF-88BB-8FB2206CEB37}"/>
          </ac:spMkLst>
        </pc:spChg>
        <pc:spChg chg="add mod">
          <ac:chgData name="Marta" userId="eac6eb22-5f14-46b4-a4ea-a86e6e8c4acc" providerId="ADAL" clId="{493B601D-AED1-4458-9C3D-290220ACCFB4}" dt="2022-05-20T12:45:18.650" v="346" actId="20577"/>
          <ac:spMkLst>
            <pc:docMk/>
            <pc:sldMk cId="3888553813" sldId="879"/>
            <ac:spMk id="3" creationId="{3B1DFF75-F040-4E8B-993F-2558423D2ACD}"/>
          </ac:spMkLst>
        </pc:spChg>
        <pc:spChg chg="del mod">
          <ac:chgData name="Marta" userId="eac6eb22-5f14-46b4-a4ea-a86e6e8c4acc" providerId="ADAL" clId="{493B601D-AED1-4458-9C3D-290220ACCFB4}" dt="2022-05-20T12:45:21.596" v="347" actId="478"/>
          <ac:spMkLst>
            <pc:docMk/>
            <pc:sldMk cId="3888553813" sldId="879"/>
            <ac:spMk id="4" creationId="{E8E02AC0-EA95-4CA2-B250-70F98D25C504}"/>
          </ac:spMkLst>
        </pc:spChg>
        <pc:spChg chg="add del mod">
          <ac:chgData name="Marta" userId="eac6eb22-5f14-46b4-a4ea-a86e6e8c4acc" providerId="ADAL" clId="{493B601D-AED1-4458-9C3D-290220ACCFB4}" dt="2022-05-20T12:45:24.398" v="348" actId="478"/>
          <ac:spMkLst>
            <pc:docMk/>
            <pc:sldMk cId="3888553813" sldId="879"/>
            <ac:spMk id="8" creationId="{3A54F7B0-835F-4FBD-8D7D-39706F904D66}"/>
          </ac:spMkLst>
        </pc:spChg>
        <pc:spChg chg="del">
          <ac:chgData name="Marta" userId="eac6eb22-5f14-46b4-a4ea-a86e6e8c4acc" providerId="ADAL" clId="{493B601D-AED1-4458-9C3D-290220ACCFB4}" dt="2022-05-20T13:13:10.027" v="667" actId="478"/>
          <ac:spMkLst>
            <pc:docMk/>
            <pc:sldMk cId="3888553813" sldId="879"/>
            <ac:spMk id="18" creationId="{C4506E1A-E304-4CB4-8660-6D724E0B06AD}"/>
          </ac:spMkLst>
        </pc:spChg>
        <pc:spChg chg="del">
          <ac:chgData name="Marta" userId="eac6eb22-5f14-46b4-a4ea-a86e6e8c4acc" providerId="ADAL" clId="{493B601D-AED1-4458-9C3D-290220ACCFB4}" dt="2022-05-20T13:13:10.027" v="667" actId="478"/>
          <ac:spMkLst>
            <pc:docMk/>
            <pc:sldMk cId="3888553813" sldId="879"/>
            <ac:spMk id="19" creationId="{3B4D6011-62B7-42F0-9442-638B6CEF922D}"/>
          </ac:spMkLst>
        </pc:spChg>
        <pc:picChg chg="del">
          <ac:chgData name="Marta" userId="eac6eb22-5f14-46b4-a4ea-a86e6e8c4acc" providerId="ADAL" clId="{493B601D-AED1-4458-9C3D-290220ACCFB4}" dt="2022-05-20T13:13:10.027" v="667" actId="478"/>
          <ac:picMkLst>
            <pc:docMk/>
            <pc:sldMk cId="3888553813" sldId="879"/>
            <ac:picMk id="20" creationId="{7A71E7BE-3ED4-40E3-A4DD-B53305B980A0}"/>
          </ac:picMkLst>
        </pc:picChg>
      </pc:sldChg>
      <pc:sldChg chg="delSp modSp mod">
        <pc:chgData name="Marta" userId="eac6eb22-5f14-46b4-a4ea-a86e6e8c4acc" providerId="ADAL" clId="{493B601D-AED1-4458-9C3D-290220ACCFB4}" dt="2022-05-20T13:13:40.846" v="672" actId="478"/>
        <pc:sldMkLst>
          <pc:docMk/>
          <pc:sldMk cId="644561616" sldId="901"/>
        </pc:sldMkLst>
        <pc:spChg chg="mod">
          <ac:chgData name="Marta" userId="eac6eb22-5f14-46b4-a4ea-a86e6e8c4acc" providerId="ADAL" clId="{493B601D-AED1-4458-9C3D-290220ACCFB4}" dt="2022-05-20T13:06:40.590" v="564" actId="21"/>
          <ac:spMkLst>
            <pc:docMk/>
            <pc:sldMk cId="644561616" sldId="901"/>
            <ac:spMk id="2" creationId="{F49F4E2B-EEB0-4736-A001-E9CD8947E750}"/>
          </ac:spMkLst>
        </pc:spChg>
        <pc:spChg chg="mod">
          <ac:chgData name="Marta" userId="eac6eb22-5f14-46b4-a4ea-a86e6e8c4acc" providerId="ADAL" clId="{493B601D-AED1-4458-9C3D-290220ACCFB4}" dt="2022-05-20T13:09:03.687" v="624"/>
          <ac:spMkLst>
            <pc:docMk/>
            <pc:sldMk cId="644561616" sldId="901"/>
            <ac:spMk id="6" creationId="{00000000-0000-0000-0000-000000000000}"/>
          </ac:spMkLst>
        </pc:spChg>
        <pc:spChg chg="del">
          <ac:chgData name="Marta" userId="eac6eb22-5f14-46b4-a4ea-a86e6e8c4acc" providerId="ADAL" clId="{493B601D-AED1-4458-9C3D-290220ACCFB4}" dt="2022-05-20T13:13:40.846" v="672" actId="478"/>
          <ac:spMkLst>
            <pc:docMk/>
            <pc:sldMk cId="644561616" sldId="901"/>
            <ac:spMk id="9" creationId="{5A7A5259-8D24-4DAF-A13B-D1C02E9A1165}"/>
          </ac:spMkLst>
        </pc:spChg>
        <pc:spChg chg="del">
          <ac:chgData name="Marta" userId="eac6eb22-5f14-46b4-a4ea-a86e6e8c4acc" providerId="ADAL" clId="{493B601D-AED1-4458-9C3D-290220ACCFB4}" dt="2022-05-20T13:13:40.846" v="672" actId="478"/>
          <ac:spMkLst>
            <pc:docMk/>
            <pc:sldMk cId="644561616" sldId="901"/>
            <ac:spMk id="11" creationId="{7A6FFD4D-A740-46D2-B767-11FF65B7A9E3}"/>
          </ac:spMkLst>
        </pc:spChg>
        <pc:picChg chg="del">
          <ac:chgData name="Marta" userId="eac6eb22-5f14-46b4-a4ea-a86e6e8c4acc" providerId="ADAL" clId="{493B601D-AED1-4458-9C3D-290220ACCFB4}" dt="2022-05-20T13:13:40.846" v="672" actId="478"/>
          <ac:picMkLst>
            <pc:docMk/>
            <pc:sldMk cId="644561616" sldId="901"/>
            <ac:picMk id="12" creationId="{A4775AD3-1CB4-4F03-A27C-36B67B65582D}"/>
          </ac:picMkLst>
        </pc:picChg>
      </pc:sldChg>
      <pc:sldChg chg="del">
        <pc:chgData name="Marta" userId="eac6eb22-5f14-46b4-a4ea-a86e6e8c4acc" providerId="ADAL" clId="{493B601D-AED1-4458-9C3D-290220ACCFB4}" dt="2022-05-20T13:05:22.522" v="531" actId="47"/>
        <pc:sldMkLst>
          <pc:docMk/>
          <pc:sldMk cId="2970493180" sldId="920"/>
        </pc:sldMkLst>
      </pc:sldChg>
      <pc:sldChg chg="addSp delSp modSp mod">
        <pc:chgData name="Marta" userId="eac6eb22-5f14-46b4-a4ea-a86e6e8c4acc" providerId="ADAL" clId="{493B601D-AED1-4458-9C3D-290220ACCFB4}" dt="2022-05-20T13:13:38.351" v="671" actId="478"/>
        <pc:sldMkLst>
          <pc:docMk/>
          <pc:sldMk cId="1397072693" sldId="938"/>
        </pc:sldMkLst>
        <pc:spChg chg="mod">
          <ac:chgData name="Marta" userId="eac6eb22-5f14-46b4-a4ea-a86e6e8c4acc" providerId="ADAL" clId="{493B601D-AED1-4458-9C3D-290220ACCFB4}" dt="2022-05-20T13:07:05.276" v="569" actId="20577"/>
          <ac:spMkLst>
            <pc:docMk/>
            <pc:sldMk cId="1397072693" sldId="938"/>
            <ac:spMk id="2" creationId="{F49F4E2B-EEB0-4736-A001-E9CD8947E750}"/>
          </ac:spMkLst>
        </pc:spChg>
        <pc:spChg chg="mod">
          <ac:chgData name="Marta" userId="eac6eb22-5f14-46b4-a4ea-a86e6e8c4acc" providerId="ADAL" clId="{493B601D-AED1-4458-9C3D-290220ACCFB4}" dt="2022-05-20T13:08:58.995" v="623"/>
          <ac:spMkLst>
            <pc:docMk/>
            <pc:sldMk cId="1397072693" sldId="938"/>
            <ac:spMk id="6" creationId="{00000000-0000-0000-0000-000000000000}"/>
          </ac:spMkLst>
        </pc:spChg>
        <pc:spChg chg="del">
          <ac:chgData name="Marta" userId="eac6eb22-5f14-46b4-a4ea-a86e6e8c4acc" providerId="ADAL" clId="{493B601D-AED1-4458-9C3D-290220ACCFB4}" dt="2022-05-20T13:13:38.351" v="671" actId="478"/>
          <ac:spMkLst>
            <pc:docMk/>
            <pc:sldMk cId="1397072693" sldId="938"/>
            <ac:spMk id="8" creationId="{9223B154-E083-489C-A80D-22DC05D31E33}"/>
          </ac:spMkLst>
        </pc:spChg>
        <pc:spChg chg="del">
          <ac:chgData name="Marta" userId="eac6eb22-5f14-46b4-a4ea-a86e6e8c4acc" providerId="ADAL" clId="{493B601D-AED1-4458-9C3D-290220ACCFB4}" dt="2022-05-20T13:13:38.351" v="671" actId="478"/>
          <ac:spMkLst>
            <pc:docMk/>
            <pc:sldMk cId="1397072693" sldId="938"/>
            <ac:spMk id="9" creationId="{E443DB69-46CA-4B4F-86F7-2723F51EC9DC}"/>
          </ac:spMkLst>
        </pc:spChg>
        <pc:picChg chg="add">
          <ac:chgData name="Marta" userId="eac6eb22-5f14-46b4-a4ea-a86e6e8c4acc" providerId="ADAL" clId="{493B601D-AED1-4458-9C3D-290220ACCFB4}" dt="2022-05-20T13:07:34.159" v="570" actId="22"/>
          <ac:picMkLst>
            <pc:docMk/>
            <pc:sldMk cId="1397072693" sldId="938"/>
            <ac:picMk id="3" creationId="{DCE8CCEF-FE53-4CB2-A36C-1E74395FE22B}"/>
          </ac:picMkLst>
        </pc:picChg>
        <pc:picChg chg="del">
          <ac:chgData name="Marta" userId="eac6eb22-5f14-46b4-a4ea-a86e6e8c4acc" providerId="ADAL" clId="{493B601D-AED1-4458-9C3D-290220ACCFB4}" dt="2022-05-20T13:13:38.351" v="671" actId="478"/>
          <ac:picMkLst>
            <pc:docMk/>
            <pc:sldMk cId="1397072693" sldId="938"/>
            <ac:picMk id="11" creationId="{0D1F3D81-B57B-473B-BE8A-409038421DEE}"/>
          </ac:picMkLst>
        </pc:picChg>
      </pc:sldChg>
      <pc:sldChg chg="addSp delSp modSp mod">
        <pc:chgData name="Marta" userId="eac6eb22-5f14-46b4-a4ea-a86e6e8c4acc" providerId="ADAL" clId="{493B601D-AED1-4458-9C3D-290220ACCFB4}" dt="2022-05-20T13:13:04.691" v="666" actId="478"/>
        <pc:sldMkLst>
          <pc:docMk/>
          <pc:sldMk cId="3712657699" sldId="939"/>
        </pc:sldMkLst>
        <pc:spChg chg="del mod">
          <ac:chgData name="Marta" userId="eac6eb22-5f14-46b4-a4ea-a86e6e8c4acc" providerId="ADAL" clId="{493B601D-AED1-4458-9C3D-290220ACCFB4}" dt="2022-05-20T12:39:02.696" v="193" actId="478"/>
          <ac:spMkLst>
            <pc:docMk/>
            <pc:sldMk cId="3712657699" sldId="939"/>
            <ac:spMk id="4" creationId="{E8E02AC0-EA95-4CA2-B250-70F98D25C504}"/>
          </ac:spMkLst>
        </pc:spChg>
        <pc:spChg chg="add del mod">
          <ac:chgData name="Marta" userId="eac6eb22-5f14-46b4-a4ea-a86e6e8c4acc" providerId="ADAL" clId="{493B601D-AED1-4458-9C3D-290220ACCFB4}" dt="2022-05-20T12:39:05.700" v="194" actId="478"/>
          <ac:spMkLst>
            <pc:docMk/>
            <pc:sldMk cId="3712657699" sldId="939"/>
            <ac:spMk id="7" creationId="{3DF28615-4FC2-4F31-B549-F2E3C42F546D}"/>
          </ac:spMkLst>
        </pc:spChg>
        <pc:spChg chg="add mod">
          <ac:chgData name="Marta" userId="eac6eb22-5f14-46b4-a4ea-a86e6e8c4acc" providerId="ADAL" clId="{493B601D-AED1-4458-9C3D-290220ACCFB4}" dt="2022-05-20T12:45:29.993" v="350" actId="20577"/>
          <ac:spMkLst>
            <pc:docMk/>
            <pc:sldMk cId="3712657699" sldId="939"/>
            <ac:spMk id="10" creationId="{0331A5F1-7904-40A2-A8F1-875643455C5C}"/>
          </ac:spMkLst>
        </pc:spChg>
        <pc:spChg chg="del">
          <ac:chgData name="Marta" userId="eac6eb22-5f14-46b4-a4ea-a86e6e8c4acc" providerId="ADAL" clId="{493B601D-AED1-4458-9C3D-290220ACCFB4}" dt="2022-05-20T13:13:04.691" v="666" actId="478"/>
          <ac:spMkLst>
            <pc:docMk/>
            <pc:sldMk cId="3712657699" sldId="939"/>
            <ac:spMk id="18" creationId="{C4506E1A-E304-4CB4-8660-6D724E0B06AD}"/>
          </ac:spMkLst>
        </pc:spChg>
        <pc:spChg chg="del">
          <ac:chgData name="Marta" userId="eac6eb22-5f14-46b4-a4ea-a86e6e8c4acc" providerId="ADAL" clId="{493B601D-AED1-4458-9C3D-290220ACCFB4}" dt="2022-05-20T13:13:04.691" v="666" actId="478"/>
          <ac:spMkLst>
            <pc:docMk/>
            <pc:sldMk cId="3712657699" sldId="939"/>
            <ac:spMk id="19" creationId="{3B4D6011-62B7-42F0-9442-638B6CEF922D}"/>
          </ac:spMkLst>
        </pc:spChg>
        <pc:picChg chg="add mod ord">
          <ac:chgData name="Marta" userId="eac6eb22-5f14-46b4-a4ea-a86e6e8c4acc" providerId="ADAL" clId="{493B601D-AED1-4458-9C3D-290220ACCFB4}" dt="2022-05-20T12:37:50.980" v="86" actId="167"/>
          <ac:picMkLst>
            <pc:docMk/>
            <pc:sldMk cId="3712657699" sldId="939"/>
            <ac:picMk id="5" creationId="{280FAEBB-BF7D-48CC-AF31-569E01CEA278}"/>
          </ac:picMkLst>
        </pc:picChg>
        <pc:picChg chg="add del">
          <ac:chgData name="Marta" userId="eac6eb22-5f14-46b4-a4ea-a86e6e8c4acc" providerId="ADAL" clId="{493B601D-AED1-4458-9C3D-290220ACCFB4}" dt="2022-05-20T12:43:10.924" v="197" actId="478"/>
          <ac:picMkLst>
            <pc:docMk/>
            <pc:sldMk cId="3712657699" sldId="939"/>
            <ac:picMk id="8" creationId="{948DE5B0-2699-4823-B2B8-79BE9E5FFED0}"/>
          </ac:picMkLst>
        </pc:picChg>
        <pc:picChg chg="add mod">
          <ac:chgData name="Marta" userId="eac6eb22-5f14-46b4-a4ea-a86e6e8c4acc" providerId="ADAL" clId="{493B601D-AED1-4458-9C3D-290220ACCFB4}" dt="2022-05-20T12:44:06.544" v="319" actId="14100"/>
          <ac:picMkLst>
            <pc:docMk/>
            <pc:sldMk cId="3712657699" sldId="939"/>
            <ac:picMk id="9" creationId="{6E06E896-5750-4AF5-B7B9-32A6B56D4C4B}"/>
          </ac:picMkLst>
        </pc:picChg>
        <pc:picChg chg="add mod">
          <ac:chgData name="Marta" userId="eac6eb22-5f14-46b4-a4ea-a86e6e8c4acc" providerId="ADAL" clId="{493B601D-AED1-4458-9C3D-290220ACCFB4}" dt="2022-05-20T12:44:01.448" v="312" actId="1076"/>
          <ac:picMkLst>
            <pc:docMk/>
            <pc:sldMk cId="3712657699" sldId="939"/>
            <ac:picMk id="11" creationId="{FA8A3114-0D6A-4FFF-8DD7-F045F278DE16}"/>
          </ac:picMkLst>
        </pc:picChg>
        <pc:picChg chg="del">
          <ac:chgData name="Marta" userId="eac6eb22-5f14-46b4-a4ea-a86e6e8c4acc" providerId="ADAL" clId="{493B601D-AED1-4458-9C3D-290220ACCFB4}" dt="2022-05-20T13:13:04.691" v="666" actId="478"/>
          <ac:picMkLst>
            <pc:docMk/>
            <pc:sldMk cId="3712657699" sldId="939"/>
            <ac:picMk id="20" creationId="{7A71E7BE-3ED4-40E3-A4DD-B53305B980A0}"/>
          </ac:picMkLst>
        </pc:picChg>
      </pc:sldChg>
      <pc:sldChg chg="addSp delSp modSp new mod">
        <pc:chgData name="Marta" userId="eac6eb22-5f14-46b4-a4ea-a86e6e8c4acc" providerId="ADAL" clId="{493B601D-AED1-4458-9C3D-290220ACCFB4}" dt="2022-05-20T12:56:35.239" v="490" actId="1035"/>
        <pc:sldMkLst>
          <pc:docMk/>
          <pc:sldMk cId="7962108" sldId="940"/>
        </pc:sldMkLst>
        <pc:spChg chg="del">
          <ac:chgData name="Marta" userId="eac6eb22-5f14-46b4-a4ea-a86e6e8c4acc" providerId="ADAL" clId="{493B601D-AED1-4458-9C3D-290220ACCFB4}" dt="2022-05-20T12:55:38.168" v="483" actId="478"/>
          <ac:spMkLst>
            <pc:docMk/>
            <pc:sldMk cId="7962108" sldId="940"/>
            <ac:spMk id="2" creationId="{C8C3E137-DB53-46A6-833E-2EC528AA6F7B}"/>
          </ac:spMkLst>
        </pc:spChg>
        <pc:spChg chg="del">
          <ac:chgData name="Marta" userId="eac6eb22-5f14-46b4-a4ea-a86e6e8c4acc" providerId="ADAL" clId="{493B601D-AED1-4458-9C3D-290220ACCFB4}" dt="2022-05-20T12:55:36.093" v="481" actId="478"/>
          <ac:spMkLst>
            <pc:docMk/>
            <pc:sldMk cId="7962108" sldId="940"/>
            <ac:spMk id="3" creationId="{8D037577-E4E8-4331-9FD9-6F4D94F1A94F}"/>
          </ac:spMkLst>
        </pc:spChg>
        <pc:spChg chg="del">
          <ac:chgData name="Marta" userId="eac6eb22-5f14-46b4-a4ea-a86e6e8c4acc" providerId="ADAL" clId="{493B601D-AED1-4458-9C3D-290220ACCFB4}" dt="2022-05-20T12:55:37.212" v="482" actId="478"/>
          <ac:spMkLst>
            <pc:docMk/>
            <pc:sldMk cId="7962108" sldId="940"/>
            <ac:spMk id="4" creationId="{BA2A8BAD-3DBF-4039-BF66-3CE30A09CB36}"/>
          </ac:spMkLst>
        </pc:spChg>
        <pc:picChg chg="add mod">
          <ac:chgData name="Marta" userId="eac6eb22-5f14-46b4-a4ea-a86e6e8c4acc" providerId="ADAL" clId="{493B601D-AED1-4458-9C3D-290220ACCFB4}" dt="2022-05-20T12:56:35.239" v="490" actId="1035"/>
          <ac:picMkLst>
            <pc:docMk/>
            <pc:sldMk cId="7962108" sldId="940"/>
            <ac:picMk id="7" creationId="{B7AA5E59-3C8B-4B24-A678-2E173A673184}"/>
          </ac:picMkLst>
        </pc:picChg>
      </pc:sldChg>
      <pc:sldChg chg="del">
        <pc:chgData name="Marta" userId="eac6eb22-5f14-46b4-a4ea-a86e6e8c4acc" providerId="ADAL" clId="{493B601D-AED1-4458-9C3D-290220ACCFB4}" dt="2022-05-20T12:53:13.434" v="452" actId="47"/>
        <pc:sldMkLst>
          <pc:docMk/>
          <pc:sldMk cId="4117986438" sldId="940"/>
        </pc:sldMkLst>
      </pc:sldChg>
      <pc:sldChg chg="del">
        <pc:chgData name="Marta" userId="eac6eb22-5f14-46b4-a4ea-a86e6e8c4acc" providerId="ADAL" clId="{493B601D-AED1-4458-9C3D-290220ACCFB4}" dt="2022-05-20T12:53:14.068" v="453" actId="47"/>
        <pc:sldMkLst>
          <pc:docMk/>
          <pc:sldMk cId="102967549" sldId="941"/>
        </pc:sldMkLst>
      </pc:sldChg>
      <pc:sldChg chg="addSp delSp new mod">
        <pc:chgData name="Marta" userId="eac6eb22-5f14-46b4-a4ea-a86e6e8c4acc" providerId="ADAL" clId="{493B601D-AED1-4458-9C3D-290220ACCFB4}" dt="2022-05-20T13:04:13.311" v="530" actId="22"/>
        <pc:sldMkLst>
          <pc:docMk/>
          <pc:sldMk cId="3466213424" sldId="941"/>
        </pc:sldMkLst>
        <pc:spChg chg="del">
          <ac:chgData name="Marta" userId="eac6eb22-5f14-46b4-a4ea-a86e6e8c4acc" providerId="ADAL" clId="{493B601D-AED1-4458-9C3D-290220ACCFB4}" dt="2022-05-20T12:56:48.143" v="492" actId="478"/>
          <ac:spMkLst>
            <pc:docMk/>
            <pc:sldMk cId="3466213424" sldId="941"/>
            <ac:spMk id="2" creationId="{2D463E17-AE54-4BA0-A964-C823E4C9642A}"/>
          </ac:spMkLst>
        </pc:spChg>
        <pc:spChg chg="del">
          <ac:chgData name="Marta" userId="eac6eb22-5f14-46b4-a4ea-a86e6e8c4acc" providerId="ADAL" clId="{493B601D-AED1-4458-9C3D-290220ACCFB4}" dt="2022-05-20T12:56:49.817" v="494" actId="478"/>
          <ac:spMkLst>
            <pc:docMk/>
            <pc:sldMk cId="3466213424" sldId="941"/>
            <ac:spMk id="3" creationId="{3DC477C8-5124-419D-978B-460D38CB0859}"/>
          </ac:spMkLst>
        </pc:spChg>
        <pc:spChg chg="del">
          <ac:chgData name="Marta" userId="eac6eb22-5f14-46b4-a4ea-a86e6e8c4acc" providerId="ADAL" clId="{493B601D-AED1-4458-9C3D-290220ACCFB4}" dt="2022-05-20T12:56:49.074" v="493" actId="478"/>
          <ac:spMkLst>
            <pc:docMk/>
            <pc:sldMk cId="3466213424" sldId="941"/>
            <ac:spMk id="4" creationId="{064E310D-F643-495E-9DE2-E44B6E8BD49B}"/>
          </ac:spMkLst>
        </pc:spChg>
        <pc:picChg chg="add">
          <ac:chgData name="Marta" userId="eac6eb22-5f14-46b4-a4ea-a86e6e8c4acc" providerId="ADAL" clId="{493B601D-AED1-4458-9C3D-290220ACCFB4}" dt="2022-05-20T13:04:13.311" v="530" actId="22"/>
          <ac:picMkLst>
            <pc:docMk/>
            <pc:sldMk cId="3466213424" sldId="941"/>
            <ac:picMk id="7" creationId="{876B26AD-ADB3-469D-A0BB-99DDE96B0004}"/>
          </ac:picMkLst>
        </pc:picChg>
      </pc:sldChg>
      <pc:sldChg chg="del">
        <pc:chgData name="Marta" userId="eac6eb22-5f14-46b4-a4ea-a86e6e8c4acc" providerId="ADAL" clId="{493B601D-AED1-4458-9C3D-290220ACCFB4}" dt="2022-05-20T12:53:14.614" v="454" actId="47"/>
        <pc:sldMkLst>
          <pc:docMk/>
          <pc:sldMk cId="2149241807" sldId="942"/>
        </pc:sldMkLst>
      </pc:sldChg>
      <pc:sldChg chg="addSp delSp new mod">
        <pc:chgData name="Marta" userId="eac6eb22-5f14-46b4-a4ea-a86e6e8c4acc" providerId="ADAL" clId="{493B601D-AED1-4458-9C3D-290220ACCFB4}" dt="2022-05-20T12:58:57.140" v="518" actId="22"/>
        <pc:sldMkLst>
          <pc:docMk/>
          <pc:sldMk cId="3670777090" sldId="942"/>
        </pc:sldMkLst>
        <pc:spChg chg="del">
          <ac:chgData name="Marta" userId="eac6eb22-5f14-46b4-a4ea-a86e6e8c4acc" providerId="ADAL" clId="{493B601D-AED1-4458-9C3D-290220ACCFB4}" dt="2022-05-20T12:57:05.784" v="497" actId="478"/>
          <ac:spMkLst>
            <pc:docMk/>
            <pc:sldMk cId="3670777090" sldId="942"/>
            <ac:spMk id="2" creationId="{98E1568A-D81D-448E-B9F2-CFB30BE0A79C}"/>
          </ac:spMkLst>
        </pc:spChg>
        <pc:spChg chg="del">
          <ac:chgData name="Marta" userId="eac6eb22-5f14-46b4-a4ea-a86e6e8c4acc" providerId="ADAL" clId="{493B601D-AED1-4458-9C3D-290220ACCFB4}" dt="2022-05-20T12:57:03.634" v="496" actId="478"/>
          <ac:spMkLst>
            <pc:docMk/>
            <pc:sldMk cId="3670777090" sldId="942"/>
            <ac:spMk id="3" creationId="{FBFFB67A-6A62-498F-9CBB-87CAED647A7B}"/>
          </ac:spMkLst>
        </pc:spChg>
        <pc:spChg chg="del">
          <ac:chgData name="Marta" userId="eac6eb22-5f14-46b4-a4ea-a86e6e8c4acc" providerId="ADAL" clId="{493B601D-AED1-4458-9C3D-290220ACCFB4}" dt="2022-05-20T12:57:06.639" v="498" actId="478"/>
          <ac:spMkLst>
            <pc:docMk/>
            <pc:sldMk cId="3670777090" sldId="942"/>
            <ac:spMk id="4" creationId="{40884D5B-4874-47AB-9FD4-9FD9209D225C}"/>
          </ac:spMkLst>
        </pc:spChg>
        <pc:picChg chg="add">
          <ac:chgData name="Marta" userId="eac6eb22-5f14-46b4-a4ea-a86e6e8c4acc" providerId="ADAL" clId="{493B601D-AED1-4458-9C3D-290220ACCFB4}" dt="2022-05-20T12:58:57.140" v="518" actId="22"/>
          <ac:picMkLst>
            <pc:docMk/>
            <pc:sldMk cId="3670777090" sldId="942"/>
            <ac:picMk id="7" creationId="{66652888-F5BC-4217-A025-0FFCA8B59515}"/>
          </ac:picMkLst>
        </pc:picChg>
      </pc:sldChg>
      <pc:sldChg chg="addSp add mod">
        <pc:chgData name="Marta" userId="eac6eb22-5f14-46b4-a4ea-a86e6e8c4acc" providerId="ADAL" clId="{493B601D-AED1-4458-9C3D-290220ACCFB4}" dt="2022-05-20T13:03:47.529" v="529" actId="22"/>
        <pc:sldMkLst>
          <pc:docMk/>
          <pc:sldMk cId="956744883" sldId="943"/>
        </pc:sldMkLst>
        <pc:picChg chg="add">
          <ac:chgData name="Marta" userId="eac6eb22-5f14-46b4-a4ea-a86e6e8c4acc" providerId="ADAL" clId="{493B601D-AED1-4458-9C3D-290220ACCFB4}" dt="2022-05-20T13:03:47.529" v="529" actId="22"/>
          <ac:picMkLst>
            <pc:docMk/>
            <pc:sldMk cId="956744883" sldId="943"/>
            <ac:picMk id="3" creationId="{C7E0A449-1B2E-4D64-8F91-DE52BABC8ADF}"/>
          </ac:picMkLst>
        </pc:picChg>
      </pc:sldChg>
      <pc:sldChg chg="del">
        <pc:chgData name="Marta" userId="eac6eb22-5f14-46b4-a4ea-a86e6e8c4acc" providerId="ADAL" clId="{493B601D-AED1-4458-9C3D-290220ACCFB4}" dt="2022-05-20T12:53:15.127" v="455" actId="47"/>
        <pc:sldMkLst>
          <pc:docMk/>
          <pc:sldMk cId="2322778213" sldId="943"/>
        </pc:sldMkLst>
      </pc:sldChg>
      <pc:sldChg chg="del">
        <pc:chgData name="Marta" userId="eac6eb22-5f14-46b4-a4ea-a86e6e8c4acc" providerId="ADAL" clId="{493B601D-AED1-4458-9C3D-290220ACCFB4}" dt="2022-05-20T12:53:16.049" v="456" actId="47"/>
        <pc:sldMkLst>
          <pc:docMk/>
          <pc:sldMk cId="258813626" sldId="944"/>
        </pc:sldMkLst>
      </pc:sldChg>
      <pc:sldChg chg="addSp add mod">
        <pc:chgData name="Marta" userId="eac6eb22-5f14-46b4-a4ea-a86e6e8c4acc" providerId="ADAL" clId="{493B601D-AED1-4458-9C3D-290220ACCFB4}" dt="2022-05-20T12:59:19.360" v="519" actId="22"/>
        <pc:sldMkLst>
          <pc:docMk/>
          <pc:sldMk cId="799015635" sldId="944"/>
        </pc:sldMkLst>
        <pc:picChg chg="add">
          <ac:chgData name="Marta" userId="eac6eb22-5f14-46b4-a4ea-a86e6e8c4acc" providerId="ADAL" clId="{493B601D-AED1-4458-9C3D-290220ACCFB4}" dt="2022-05-20T12:59:19.360" v="519" actId="22"/>
          <ac:picMkLst>
            <pc:docMk/>
            <pc:sldMk cId="799015635" sldId="944"/>
            <ac:picMk id="3" creationId="{F16D3263-A60D-4CE0-9AF5-2F669F1D0616}"/>
          </ac:picMkLst>
        </pc:picChg>
      </pc:sldChg>
      <pc:sldChg chg="addSp add mod">
        <pc:chgData name="Marta" userId="eac6eb22-5f14-46b4-a4ea-a86e6e8c4acc" providerId="ADAL" clId="{493B601D-AED1-4458-9C3D-290220ACCFB4}" dt="2022-05-20T12:59:54.456" v="520" actId="22"/>
        <pc:sldMkLst>
          <pc:docMk/>
          <pc:sldMk cId="811183675" sldId="945"/>
        </pc:sldMkLst>
        <pc:picChg chg="add">
          <ac:chgData name="Marta" userId="eac6eb22-5f14-46b4-a4ea-a86e6e8c4acc" providerId="ADAL" clId="{493B601D-AED1-4458-9C3D-290220ACCFB4}" dt="2022-05-20T12:59:54.456" v="520" actId="22"/>
          <ac:picMkLst>
            <pc:docMk/>
            <pc:sldMk cId="811183675" sldId="945"/>
            <ac:picMk id="3" creationId="{E8EC02FE-AD1D-4CC0-B6E2-B265C787BBBE}"/>
          </ac:picMkLst>
        </pc:picChg>
      </pc:sldChg>
      <pc:sldChg chg="del">
        <pc:chgData name="Marta" userId="eac6eb22-5f14-46b4-a4ea-a86e6e8c4acc" providerId="ADAL" clId="{493B601D-AED1-4458-9C3D-290220ACCFB4}" dt="2022-05-20T12:53:16.556" v="457" actId="47"/>
        <pc:sldMkLst>
          <pc:docMk/>
          <pc:sldMk cId="867503054" sldId="945"/>
        </pc:sldMkLst>
      </pc:sldChg>
      <pc:sldChg chg="addSp add mod">
        <pc:chgData name="Marta" userId="eac6eb22-5f14-46b4-a4ea-a86e6e8c4acc" providerId="ADAL" clId="{493B601D-AED1-4458-9C3D-290220ACCFB4}" dt="2022-05-20T13:00:16.149" v="521" actId="22"/>
        <pc:sldMkLst>
          <pc:docMk/>
          <pc:sldMk cId="2348044656" sldId="946"/>
        </pc:sldMkLst>
        <pc:picChg chg="add">
          <ac:chgData name="Marta" userId="eac6eb22-5f14-46b4-a4ea-a86e6e8c4acc" providerId="ADAL" clId="{493B601D-AED1-4458-9C3D-290220ACCFB4}" dt="2022-05-20T13:00:16.149" v="521" actId="22"/>
          <ac:picMkLst>
            <pc:docMk/>
            <pc:sldMk cId="2348044656" sldId="946"/>
            <ac:picMk id="3" creationId="{AFDD0781-9DAE-4A81-896B-1A173D6D01FB}"/>
          </ac:picMkLst>
        </pc:picChg>
      </pc:sldChg>
      <pc:sldChg chg="del">
        <pc:chgData name="Marta" userId="eac6eb22-5f14-46b4-a4ea-a86e6e8c4acc" providerId="ADAL" clId="{493B601D-AED1-4458-9C3D-290220ACCFB4}" dt="2022-05-20T12:53:17.014" v="458" actId="47"/>
        <pc:sldMkLst>
          <pc:docMk/>
          <pc:sldMk cId="4248608486" sldId="946"/>
        </pc:sldMkLst>
      </pc:sldChg>
      <pc:sldChg chg="addSp add mod">
        <pc:chgData name="Marta" userId="eac6eb22-5f14-46b4-a4ea-a86e6e8c4acc" providerId="ADAL" clId="{493B601D-AED1-4458-9C3D-290220ACCFB4}" dt="2022-05-20T13:00:53.473" v="522" actId="22"/>
        <pc:sldMkLst>
          <pc:docMk/>
          <pc:sldMk cId="3370285080" sldId="947"/>
        </pc:sldMkLst>
        <pc:picChg chg="add">
          <ac:chgData name="Marta" userId="eac6eb22-5f14-46b4-a4ea-a86e6e8c4acc" providerId="ADAL" clId="{493B601D-AED1-4458-9C3D-290220ACCFB4}" dt="2022-05-20T13:00:53.473" v="522" actId="22"/>
          <ac:picMkLst>
            <pc:docMk/>
            <pc:sldMk cId="3370285080" sldId="947"/>
            <ac:picMk id="3" creationId="{31C042FD-4D6D-4154-9A16-ED75E204D028}"/>
          </ac:picMkLst>
        </pc:picChg>
      </pc:sldChg>
      <pc:sldChg chg="del">
        <pc:chgData name="Marta" userId="eac6eb22-5f14-46b4-a4ea-a86e6e8c4acc" providerId="ADAL" clId="{493B601D-AED1-4458-9C3D-290220ACCFB4}" dt="2022-05-20T12:53:17.482" v="459" actId="47"/>
        <pc:sldMkLst>
          <pc:docMk/>
          <pc:sldMk cId="3557807244" sldId="947"/>
        </pc:sldMkLst>
      </pc:sldChg>
      <pc:sldChg chg="del">
        <pc:chgData name="Marta" userId="eac6eb22-5f14-46b4-a4ea-a86e6e8c4acc" providerId="ADAL" clId="{493B601D-AED1-4458-9C3D-290220ACCFB4}" dt="2022-05-20T12:53:17.900" v="460" actId="47"/>
        <pc:sldMkLst>
          <pc:docMk/>
          <pc:sldMk cId="707745755" sldId="948"/>
        </pc:sldMkLst>
      </pc:sldChg>
      <pc:sldChg chg="addSp add mod">
        <pc:chgData name="Marta" userId="eac6eb22-5f14-46b4-a4ea-a86e6e8c4acc" providerId="ADAL" clId="{493B601D-AED1-4458-9C3D-290220ACCFB4}" dt="2022-05-20T13:01:27.439" v="523" actId="22"/>
        <pc:sldMkLst>
          <pc:docMk/>
          <pc:sldMk cId="3120640163" sldId="948"/>
        </pc:sldMkLst>
        <pc:picChg chg="add">
          <ac:chgData name="Marta" userId="eac6eb22-5f14-46b4-a4ea-a86e6e8c4acc" providerId="ADAL" clId="{493B601D-AED1-4458-9C3D-290220ACCFB4}" dt="2022-05-20T13:01:27.439" v="523" actId="22"/>
          <ac:picMkLst>
            <pc:docMk/>
            <pc:sldMk cId="3120640163" sldId="948"/>
            <ac:picMk id="3" creationId="{DBD0A2B5-EF34-4DDC-B9FD-139D83809539}"/>
          </ac:picMkLst>
        </pc:picChg>
      </pc:sldChg>
      <pc:sldChg chg="addSp add mod">
        <pc:chgData name="Marta" userId="eac6eb22-5f14-46b4-a4ea-a86e6e8c4acc" providerId="ADAL" clId="{493B601D-AED1-4458-9C3D-290220ACCFB4}" dt="2022-05-20T13:01:45.369" v="524" actId="22"/>
        <pc:sldMkLst>
          <pc:docMk/>
          <pc:sldMk cId="28271892" sldId="949"/>
        </pc:sldMkLst>
        <pc:picChg chg="add">
          <ac:chgData name="Marta" userId="eac6eb22-5f14-46b4-a4ea-a86e6e8c4acc" providerId="ADAL" clId="{493B601D-AED1-4458-9C3D-290220ACCFB4}" dt="2022-05-20T13:01:45.369" v="524" actId="22"/>
          <ac:picMkLst>
            <pc:docMk/>
            <pc:sldMk cId="28271892" sldId="949"/>
            <ac:picMk id="3" creationId="{A30BCC65-0BBF-4254-849B-FAAC2E3F6BA2}"/>
          </ac:picMkLst>
        </pc:picChg>
      </pc:sldChg>
      <pc:sldChg chg="del">
        <pc:chgData name="Marta" userId="eac6eb22-5f14-46b4-a4ea-a86e6e8c4acc" providerId="ADAL" clId="{493B601D-AED1-4458-9C3D-290220ACCFB4}" dt="2022-05-20T12:53:18.347" v="461" actId="47"/>
        <pc:sldMkLst>
          <pc:docMk/>
          <pc:sldMk cId="3200383792" sldId="949"/>
        </pc:sldMkLst>
      </pc:sldChg>
      <pc:sldChg chg="addSp add mod">
        <pc:chgData name="Marta" userId="eac6eb22-5f14-46b4-a4ea-a86e6e8c4acc" providerId="ADAL" clId="{493B601D-AED1-4458-9C3D-290220ACCFB4}" dt="2022-05-20T13:02:04.639" v="525" actId="22"/>
        <pc:sldMkLst>
          <pc:docMk/>
          <pc:sldMk cId="410567365" sldId="950"/>
        </pc:sldMkLst>
        <pc:picChg chg="add">
          <ac:chgData name="Marta" userId="eac6eb22-5f14-46b4-a4ea-a86e6e8c4acc" providerId="ADAL" clId="{493B601D-AED1-4458-9C3D-290220ACCFB4}" dt="2022-05-20T13:02:04.639" v="525" actId="22"/>
          <ac:picMkLst>
            <pc:docMk/>
            <pc:sldMk cId="410567365" sldId="950"/>
            <ac:picMk id="3" creationId="{9AD07B18-A52B-4FE8-98B8-88EDE2D1950C}"/>
          </ac:picMkLst>
        </pc:picChg>
      </pc:sldChg>
      <pc:sldChg chg="del">
        <pc:chgData name="Marta" userId="eac6eb22-5f14-46b4-a4ea-a86e6e8c4acc" providerId="ADAL" clId="{493B601D-AED1-4458-9C3D-290220ACCFB4}" dt="2022-05-20T12:53:18.813" v="462" actId="47"/>
        <pc:sldMkLst>
          <pc:docMk/>
          <pc:sldMk cId="3796687518" sldId="950"/>
        </pc:sldMkLst>
      </pc:sldChg>
      <pc:sldChg chg="addSp add mod">
        <pc:chgData name="Marta" userId="eac6eb22-5f14-46b4-a4ea-a86e6e8c4acc" providerId="ADAL" clId="{493B601D-AED1-4458-9C3D-290220ACCFB4}" dt="2022-05-20T13:02:48.888" v="526" actId="22"/>
        <pc:sldMkLst>
          <pc:docMk/>
          <pc:sldMk cId="2235436417" sldId="951"/>
        </pc:sldMkLst>
        <pc:picChg chg="add">
          <ac:chgData name="Marta" userId="eac6eb22-5f14-46b4-a4ea-a86e6e8c4acc" providerId="ADAL" clId="{493B601D-AED1-4458-9C3D-290220ACCFB4}" dt="2022-05-20T13:02:48.888" v="526" actId="22"/>
          <ac:picMkLst>
            <pc:docMk/>
            <pc:sldMk cId="2235436417" sldId="951"/>
            <ac:picMk id="3" creationId="{A40CAD7C-9191-4961-B26E-36721A7E45F6}"/>
          </ac:picMkLst>
        </pc:picChg>
      </pc:sldChg>
      <pc:sldChg chg="del">
        <pc:chgData name="Marta" userId="eac6eb22-5f14-46b4-a4ea-a86e6e8c4acc" providerId="ADAL" clId="{493B601D-AED1-4458-9C3D-290220ACCFB4}" dt="2022-05-20T12:53:19.258" v="463" actId="47"/>
        <pc:sldMkLst>
          <pc:docMk/>
          <pc:sldMk cId="3342564520" sldId="951"/>
        </pc:sldMkLst>
      </pc:sldChg>
      <pc:sldChg chg="addSp add mod">
        <pc:chgData name="Marta" userId="eac6eb22-5f14-46b4-a4ea-a86e6e8c4acc" providerId="ADAL" clId="{493B601D-AED1-4458-9C3D-290220ACCFB4}" dt="2022-05-20T13:03:11.182" v="527" actId="22"/>
        <pc:sldMkLst>
          <pc:docMk/>
          <pc:sldMk cId="297809370" sldId="952"/>
        </pc:sldMkLst>
        <pc:picChg chg="add">
          <ac:chgData name="Marta" userId="eac6eb22-5f14-46b4-a4ea-a86e6e8c4acc" providerId="ADAL" clId="{493B601D-AED1-4458-9C3D-290220ACCFB4}" dt="2022-05-20T13:03:11.182" v="527" actId="22"/>
          <ac:picMkLst>
            <pc:docMk/>
            <pc:sldMk cId="297809370" sldId="952"/>
            <ac:picMk id="3" creationId="{5EBAB067-1FCC-417A-B18A-EAA1D5C1EC46}"/>
          </ac:picMkLst>
        </pc:picChg>
      </pc:sldChg>
      <pc:sldChg chg="del">
        <pc:chgData name="Marta" userId="eac6eb22-5f14-46b4-a4ea-a86e6e8c4acc" providerId="ADAL" clId="{493B601D-AED1-4458-9C3D-290220ACCFB4}" dt="2022-05-20T12:53:19.699" v="464" actId="47"/>
        <pc:sldMkLst>
          <pc:docMk/>
          <pc:sldMk cId="525359197" sldId="952"/>
        </pc:sldMkLst>
      </pc:sldChg>
      <pc:sldChg chg="del">
        <pc:chgData name="Marta" userId="eac6eb22-5f14-46b4-a4ea-a86e6e8c4acc" providerId="ADAL" clId="{493B601D-AED1-4458-9C3D-290220ACCFB4}" dt="2022-05-20T12:53:20.184" v="465" actId="47"/>
        <pc:sldMkLst>
          <pc:docMk/>
          <pc:sldMk cId="1321012257" sldId="953"/>
        </pc:sldMkLst>
      </pc:sldChg>
      <pc:sldChg chg="addSp add mod">
        <pc:chgData name="Marta" userId="eac6eb22-5f14-46b4-a4ea-a86e6e8c4acc" providerId="ADAL" clId="{493B601D-AED1-4458-9C3D-290220ACCFB4}" dt="2022-05-20T13:03:29.133" v="528" actId="22"/>
        <pc:sldMkLst>
          <pc:docMk/>
          <pc:sldMk cId="2593472074" sldId="953"/>
        </pc:sldMkLst>
        <pc:picChg chg="add">
          <ac:chgData name="Marta" userId="eac6eb22-5f14-46b4-a4ea-a86e6e8c4acc" providerId="ADAL" clId="{493B601D-AED1-4458-9C3D-290220ACCFB4}" dt="2022-05-20T13:03:29.133" v="528" actId="22"/>
          <ac:picMkLst>
            <pc:docMk/>
            <pc:sldMk cId="2593472074" sldId="953"/>
            <ac:picMk id="3" creationId="{2AE52812-D566-4DE1-96A1-44D28C16E1C4}"/>
          </ac:picMkLst>
        </pc:picChg>
      </pc:sldChg>
      <pc:sldChg chg="addSp add mod ord">
        <pc:chgData name="Marta" userId="eac6eb22-5f14-46b4-a4ea-a86e6e8c4acc" providerId="ADAL" clId="{493B601D-AED1-4458-9C3D-290220ACCFB4}" dt="2022-05-20T12:58:29.525" v="517"/>
        <pc:sldMkLst>
          <pc:docMk/>
          <pc:sldMk cId="301861899" sldId="954"/>
        </pc:sldMkLst>
        <pc:picChg chg="add">
          <ac:chgData name="Marta" userId="eac6eb22-5f14-46b4-a4ea-a86e6e8c4acc" providerId="ADAL" clId="{493B601D-AED1-4458-9C3D-290220ACCFB4}" dt="2022-05-20T12:58:18.747" v="511" actId="22"/>
          <ac:picMkLst>
            <pc:docMk/>
            <pc:sldMk cId="301861899" sldId="954"/>
            <ac:picMk id="3" creationId="{059E905B-A315-447D-A295-30555B73925C}"/>
          </ac:picMkLst>
        </pc:picChg>
      </pc:sldChg>
      <pc:sldChg chg="del">
        <pc:chgData name="Marta" userId="eac6eb22-5f14-46b4-a4ea-a86e6e8c4acc" providerId="ADAL" clId="{493B601D-AED1-4458-9C3D-290220ACCFB4}" dt="2022-05-20T12:53:20.717" v="466" actId="47"/>
        <pc:sldMkLst>
          <pc:docMk/>
          <pc:sldMk cId="636632436" sldId="954"/>
        </pc:sldMkLst>
      </pc:sldChg>
      <pc:sldChg chg="del">
        <pc:chgData name="Marta" userId="eac6eb22-5f14-46b4-a4ea-a86e6e8c4acc" providerId="ADAL" clId="{493B601D-AED1-4458-9C3D-290220ACCFB4}" dt="2022-05-20T12:53:21.176" v="467" actId="47"/>
        <pc:sldMkLst>
          <pc:docMk/>
          <pc:sldMk cId="4112636735" sldId="955"/>
        </pc:sldMkLst>
      </pc:sldChg>
      <pc:sldChg chg="del">
        <pc:chgData name="Marta" userId="eac6eb22-5f14-46b4-a4ea-a86e6e8c4acc" providerId="ADAL" clId="{493B601D-AED1-4458-9C3D-290220ACCFB4}" dt="2022-05-20T12:53:21.561" v="468" actId="47"/>
        <pc:sldMkLst>
          <pc:docMk/>
          <pc:sldMk cId="1580427306" sldId="956"/>
        </pc:sldMkLst>
      </pc:sldChg>
      <pc:sldChg chg="del">
        <pc:chgData name="Marta" userId="eac6eb22-5f14-46b4-a4ea-a86e6e8c4acc" providerId="ADAL" clId="{493B601D-AED1-4458-9C3D-290220ACCFB4}" dt="2022-05-20T12:53:22.031" v="469" actId="47"/>
        <pc:sldMkLst>
          <pc:docMk/>
          <pc:sldMk cId="1781309504" sldId="957"/>
        </pc:sldMkLst>
      </pc:sldChg>
      <pc:sldChg chg="del">
        <pc:chgData name="Marta" userId="eac6eb22-5f14-46b4-a4ea-a86e6e8c4acc" providerId="ADAL" clId="{493B601D-AED1-4458-9C3D-290220ACCFB4}" dt="2022-05-20T12:53:22.387" v="470" actId="47"/>
        <pc:sldMkLst>
          <pc:docMk/>
          <pc:sldMk cId="2477111662" sldId="958"/>
        </pc:sldMkLst>
      </pc:sldChg>
      <pc:sldChg chg="del">
        <pc:chgData name="Marta" userId="eac6eb22-5f14-46b4-a4ea-a86e6e8c4acc" providerId="ADAL" clId="{493B601D-AED1-4458-9C3D-290220ACCFB4}" dt="2022-05-20T12:53:22.942" v="471" actId="47"/>
        <pc:sldMkLst>
          <pc:docMk/>
          <pc:sldMk cId="3793172541" sldId="959"/>
        </pc:sldMkLst>
      </pc:sldChg>
      <pc:sldChg chg="del">
        <pc:chgData name="Marta" userId="eac6eb22-5f14-46b4-a4ea-a86e6e8c4acc" providerId="ADAL" clId="{493B601D-AED1-4458-9C3D-290220ACCFB4}" dt="2022-05-20T12:53:23.360" v="472" actId="47"/>
        <pc:sldMkLst>
          <pc:docMk/>
          <pc:sldMk cId="1495583960" sldId="960"/>
        </pc:sldMkLst>
      </pc:sldChg>
      <pc:sldChg chg="del">
        <pc:chgData name="Marta" userId="eac6eb22-5f14-46b4-a4ea-a86e6e8c4acc" providerId="ADAL" clId="{493B601D-AED1-4458-9C3D-290220ACCFB4}" dt="2022-05-20T12:53:23.666" v="473" actId="47"/>
        <pc:sldMkLst>
          <pc:docMk/>
          <pc:sldMk cId="4227625523" sldId="961"/>
        </pc:sldMkLst>
      </pc:sldChg>
      <pc:sldChg chg="del">
        <pc:chgData name="Marta" userId="eac6eb22-5f14-46b4-a4ea-a86e6e8c4acc" providerId="ADAL" clId="{493B601D-AED1-4458-9C3D-290220ACCFB4}" dt="2022-05-20T12:53:24.218" v="474" actId="47"/>
        <pc:sldMkLst>
          <pc:docMk/>
          <pc:sldMk cId="4117339498" sldId="962"/>
        </pc:sldMkLst>
      </pc:sldChg>
      <pc:sldChg chg="del">
        <pc:chgData name="Marta" userId="eac6eb22-5f14-46b4-a4ea-a86e6e8c4acc" providerId="ADAL" clId="{493B601D-AED1-4458-9C3D-290220ACCFB4}" dt="2022-05-20T12:53:24.611" v="475" actId="47"/>
        <pc:sldMkLst>
          <pc:docMk/>
          <pc:sldMk cId="4248731220" sldId="963"/>
        </pc:sldMkLst>
      </pc:sldChg>
      <pc:sldChg chg="del">
        <pc:chgData name="Marta" userId="eac6eb22-5f14-46b4-a4ea-a86e6e8c4acc" providerId="ADAL" clId="{493B601D-AED1-4458-9C3D-290220ACCFB4}" dt="2022-05-20T12:53:25.026" v="476" actId="47"/>
        <pc:sldMkLst>
          <pc:docMk/>
          <pc:sldMk cId="2394336915" sldId="964"/>
        </pc:sldMkLst>
      </pc:sldChg>
      <pc:sldChg chg="del">
        <pc:chgData name="Marta" userId="eac6eb22-5f14-46b4-a4ea-a86e6e8c4acc" providerId="ADAL" clId="{493B601D-AED1-4458-9C3D-290220ACCFB4}" dt="2022-05-20T12:53:25.369" v="477" actId="47"/>
        <pc:sldMkLst>
          <pc:docMk/>
          <pc:sldMk cId="1871208208" sldId="965"/>
        </pc:sldMkLst>
      </pc:sldChg>
      <pc:sldChg chg="del">
        <pc:chgData name="Marta" userId="eac6eb22-5f14-46b4-a4ea-a86e6e8c4acc" providerId="ADAL" clId="{493B601D-AED1-4458-9C3D-290220ACCFB4}" dt="2022-05-20T12:53:26.143" v="478" actId="47"/>
        <pc:sldMkLst>
          <pc:docMk/>
          <pc:sldMk cId="128121569" sldId="966"/>
        </pc:sldMkLst>
      </pc:sldChg>
      <pc:sldChg chg="del">
        <pc:chgData name="Marta" userId="eac6eb22-5f14-46b4-a4ea-a86e6e8c4acc" providerId="ADAL" clId="{493B601D-AED1-4458-9C3D-290220ACCFB4}" dt="2022-05-20T12:53:26.510" v="479" actId="47"/>
        <pc:sldMkLst>
          <pc:docMk/>
          <pc:sldMk cId="3076133610" sldId="967"/>
        </pc:sldMkLst>
      </pc:sldChg>
      <pc:sldMasterChg chg="del delSldLayout">
        <pc:chgData name="Marta" userId="eac6eb22-5f14-46b4-a4ea-a86e6e8c4acc" providerId="ADAL" clId="{493B601D-AED1-4458-9C3D-290220ACCFB4}" dt="2022-05-20T12:53:26.510" v="479" actId="47"/>
        <pc:sldMasterMkLst>
          <pc:docMk/>
          <pc:sldMasterMk cId="0" sldId="2147483648"/>
        </pc:sldMasterMkLst>
        <pc:sldLayoutChg chg="del">
          <pc:chgData name="Marta" userId="eac6eb22-5f14-46b4-a4ea-a86e6e8c4acc" providerId="ADAL" clId="{493B601D-AED1-4458-9C3D-290220ACCFB4}" dt="2022-05-20T12:53:26.510" v="479" actId="47"/>
          <pc:sldLayoutMkLst>
            <pc:docMk/>
            <pc:sldMasterMk cId="0" sldId="2147483648"/>
            <pc:sldLayoutMk cId="4260950116" sldId="2147483661"/>
          </pc:sldLayoutMkLst>
        </pc:sldLayoutChg>
        <pc:sldLayoutChg chg="del">
          <pc:chgData name="Marta" userId="eac6eb22-5f14-46b4-a4ea-a86e6e8c4acc" providerId="ADAL" clId="{493B601D-AED1-4458-9C3D-290220ACCFB4}" dt="2022-05-20T12:53:26.510" v="479" actId="47"/>
          <pc:sldLayoutMkLst>
            <pc:docMk/>
            <pc:sldMasterMk cId="0" sldId="2147483648"/>
            <pc:sldLayoutMk cId="2431866657" sldId="2147483664"/>
          </pc:sldLayoutMkLst>
        </pc:sldLayoutChg>
        <pc:sldLayoutChg chg="del">
          <pc:chgData name="Marta" userId="eac6eb22-5f14-46b4-a4ea-a86e6e8c4acc" providerId="ADAL" clId="{493B601D-AED1-4458-9C3D-290220ACCFB4}" dt="2022-05-20T12:53:26.510" v="479" actId="47"/>
          <pc:sldLayoutMkLst>
            <pc:docMk/>
            <pc:sldMasterMk cId="0" sldId="2147483648"/>
            <pc:sldLayoutMk cId="3998804859" sldId="2147483665"/>
          </pc:sldLayoutMkLst>
        </pc:sldLayoutChg>
        <pc:sldLayoutChg chg="del">
          <pc:chgData name="Marta" userId="eac6eb22-5f14-46b4-a4ea-a86e6e8c4acc" providerId="ADAL" clId="{493B601D-AED1-4458-9C3D-290220ACCFB4}" dt="2022-05-20T12:53:26.510" v="479" actId="47"/>
          <pc:sldLayoutMkLst>
            <pc:docMk/>
            <pc:sldMasterMk cId="0" sldId="2147483648"/>
            <pc:sldLayoutMk cId="2284147163" sldId="2147483666"/>
          </pc:sldLayoutMkLst>
        </pc:sldLayoutChg>
        <pc:sldLayoutChg chg="del">
          <pc:chgData name="Marta" userId="eac6eb22-5f14-46b4-a4ea-a86e6e8c4acc" providerId="ADAL" clId="{493B601D-AED1-4458-9C3D-290220ACCFB4}" dt="2022-05-20T12:53:26.510" v="479" actId="47"/>
          <pc:sldLayoutMkLst>
            <pc:docMk/>
            <pc:sldMasterMk cId="0" sldId="2147483648"/>
            <pc:sldLayoutMk cId="1860681604" sldId="2147483668"/>
          </pc:sldLayoutMkLst>
        </pc:sldLayoutChg>
        <pc:sldLayoutChg chg="del">
          <pc:chgData name="Marta" userId="eac6eb22-5f14-46b4-a4ea-a86e6e8c4acc" providerId="ADAL" clId="{493B601D-AED1-4458-9C3D-290220ACCFB4}" dt="2022-05-20T12:53:26.510" v="479" actId="47"/>
          <pc:sldLayoutMkLst>
            <pc:docMk/>
            <pc:sldMasterMk cId="0" sldId="2147483648"/>
            <pc:sldLayoutMk cId="1543846169" sldId="2147483671"/>
          </pc:sldLayoutMkLst>
        </pc:sldLayoutChg>
        <pc:sldLayoutChg chg="del">
          <pc:chgData name="Marta" userId="eac6eb22-5f14-46b4-a4ea-a86e6e8c4acc" providerId="ADAL" clId="{493B601D-AED1-4458-9C3D-290220ACCFB4}" dt="2022-05-20T12:53:26.510" v="479" actId="47"/>
          <pc:sldLayoutMkLst>
            <pc:docMk/>
            <pc:sldMasterMk cId="0" sldId="2147483648"/>
            <pc:sldLayoutMk cId="3259210329" sldId="2147483673"/>
          </pc:sldLayoutMkLst>
        </pc:sldLayoutChg>
      </pc:sldMasterChg>
      <pc:sldMasterChg chg="addSp delSp modSp mod">
        <pc:chgData name="Marta" userId="eac6eb22-5f14-46b4-a4ea-a86e6e8c4acc" providerId="ADAL" clId="{493B601D-AED1-4458-9C3D-290220ACCFB4}" dt="2022-05-20T13:15:00.408" v="694" actId="1038"/>
        <pc:sldMasterMkLst>
          <pc:docMk/>
          <pc:sldMasterMk cId="756595898" sldId="2147483863"/>
        </pc:sldMasterMkLst>
        <pc:spChg chg="mod">
          <ac:chgData name="Marta" userId="eac6eb22-5f14-46b4-a4ea-a86e6e8c4acc" providerId="ADAL" clId="{493B601D-AED1-4458-9C3D-290220ACCFB4}" dt="2022-05-20T13:11:59.251" v="656" actId="1076"/>
          <ac:spMkLst>
            <pc:docMk/>
            <pc:sldMasterMk cId="756595898" sldId="2147483863"/>
            <ac:spMk id="3" creationId="{00000000-0000-0000-0000-000000000000}"/>
          </ac:spMkLst>
        </pc:spChg>
        <pc:spChg chg="add mod">
          <ac:chgData name="Marta" userId="eac6eb22-5f14-46b4-a4ea-a86e6e8c4acc" providerId="ADAL" clId="{493B601D-AED1-4458-9C3D-290220ACCFB4}" dt="2022-05-20T13:12:37.192" v="660" actId="6549"/>
          <ac:spMkLst>
            <pc:docMk/>
            <pc:sldMasterMk cId="756595898" sldId="2147483863"/>
            <ac:spMk id="8" creationId="{E33FE46D-D6E4-4921-9DC5-84AC90E975E0}"/>
          </ac:spMkLst>
        </pc:spChg>
        <pc:spChg chg="add mod">
          <ac:chgData name="Marta" userId="eac6eb22-5f14-46b4-a4ea-a86e6e8c4acc" providerId="ADAL" clId="{493B601D-AED1-4458-9C3D-290220ACCFB4}" dt="2022-05-20T13:11:53.808" v="652" actId="1036"/>
          <ac:spMkLst>
            <pc:docMk/>
            <pc:sldMasterMk cId="756595898" sldId="2147483863"/>
            <ac:spMk id="10" creationId="{7F3EF41C-5F87-4A4D-BBE6-D28B04D67907}"/>
          </ac:spMkLst>
        </pc:spChg>
        <pc:spChg chg="add del mod">
          <ac:chgData name="Marta" userId="eac6eb22-5f14-46b4-a4ea-a86e6e8c4acc" providerId="ADAL" clId="{493B601D-AED1-4458-9C3D-290220ACCFB4}" dt="2022-05-20T13:11:43.280" v="640" actId="478"/>
          <ac:spMkLst>
            <pc:docMk/>
            <pc:sldMasterMk cId="756595898" sldId="2147483863"/>
            <ac:spMk id="13" creationId="{F3BE06E3-9E16-48E7-8488-88FA792C4E5E}"/>
          </ac:spMkLst>
        </pc:spChg>
        <pc:picChg chg="add mod">
          <ac:chgData name="Marta" userId="eac6eb22-5f14-46b4-a4ea-a86e6e8c4acc" providerId="ADAL" clId="{493B601D-AED1-4458-9C3D-290220ACCFB4}" dt="2022-05-20T13:15:00.408" v="694" actId="1038"/>
          <ac:picMkLst>
            <pc:docMk/>
            <pc:sldMasterMk cId="756595898" sldId="2147483863"/>
            <ac:picMk id="11" creationId="{F2F7D22C-B462-4FA5-80EF-2836B356C4D2}"/>
          </ac:picMkLst>
        </pc:picChg>
      </pc:sldMasterChg>
      <pc:sldMasterChg chg="delSp">
        <pc:chgData name="Marta" userId="eac6eb22-5f14-46b4-a4ea-a86e6e8c4acc" providerId="ADAL" clId="{493B601D-AED1-4458-9C3D-290220ACCFB4}" dt="2022-05-20T13:11:33.227" v="638" actId="21"/>
        <pc:sldMasterMkLst>
          <pc:docMk/>
          <pc:sldMasterMk cId="756595898" sldId="2147483890"/>
        </pc:sldMasterMkLst>
        <pc:spChg chg="del">
          <ac:chgData name="Marta" userId="eac6eb22-5f14-46b4-a4ea-a86e6e8c4acc" providerId="ADAL" clId="{493B601D-AED1-4458-9C3D-290220ACCFB4}" dt="2022-05-20T13:11:33.227" v="638" actId="21"/>
          <ac:spMkLst>
            <pc:docMk/>
            <pc:sldMasterMk cId="756595898" sldId="2147483890"/>
            <ac:spMk id="14" creationId="{7A1A9E8F-E2E2-4CF0-B0F8-BD0F27917FF9}"/>
          </ac:spMkLst>
        </pc:spChg>
        <pc:spChg chg="del">
          <ac:chgData name="Marta" userId="eac6eb22-5f14-46b4-a4ea-a86e6e8c4acc" providerId="ADAL" clId="{493B601D-AED1-4458-9C3D-290220ACCFB4}" dt="2022-05-20T13:11:33.227" v="638" actId="21"/>
          <ac:spMkLst>
            <pc:docMk/>
            <pc:sldMasterMk cId="756595898" sldId="2147483890"/>
            <ac:spMk id="15" creationId="{2C7BE194-01B8-446B-9A26-841715E59C0A}"/>
          </ac:spMkLst>
        </pc:spChg>
        <pc:spChg chg="del">
          <ac:chgData name="Marta" userId="eac6eb22-5f14-46b4-a4ea-a86e6e8c4acc" providerId="ADAL" clId="{493B601D-AED1-4458-9C3D-290220ACCFB4}" dt="2022-05-20T13:11:33.227" v="638" actId="21"/>
          <ac:spMkLst>
            <pc:docMk/>
            <pc:sldMasterMk cId="756595898" sldId="2147483890"/>
            <ac:spMk id="17" creationId="{BDCE6D23-1592-409E-A849-E4932543BC87}"/>
          </ac:spMkLst>
        </pc:spChg>
        <pc:picChg chg="del">
          <ac:chgData name="Marta" userId="eac6eb22-5f14-46b4-a4ea-a86e6e8c4acc" providerId="ADAL" clId="{493B601D-AED1-4458-9C3D-290220ACCFB4}" dt="2022-05-20T13:11:33.227" v="638" actId="21"/>
          <ac:picMkLst>
            <pc:docMk/>
            <pc:sldMasterMk cId="756595898" sldId="2147483890"/>
            <ac:picMk id="8" creationId="{9212C2F0-8925-4B19-A926-14CC64FB58E8}"/>
          </ac:picMkLst>
        </pc:pic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321ED-B2C9-0D48-956F-A92D3C19091A}" type="datetimeFigureOut">
              <a:rPr lang="en-US" smtClean="0"/>
              <a:t>11/28/2022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5A919-F8AD-A64A-BEA2-B66A6D0F2D45}" type="slidenum">
              <a:rPr lang="en-US" smtClean="0"/>
              <a:t>‹#›</a:t>
            </a:fld>
            <a:endParaRPr lang="en-US"/>
          </a:p>
        </p:txBody>
      </p:sp>
    </p:spTree>
    <p:extLst>
      <p:ext uri="{BB962C8B-B14F-4D97-AF65-F5344CB8AC3E}">
        <p14:creationId xmlns:p14="http://schemas.microsoft.com/office/powerpoint/2010/main" val="1533714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3A349E-0AD8-41CA-BD57-1ECFA15617A7}" type="slidenum">
              <a:rPr lang="en-US" smtClean="0"/>
              <a:pPr/>
              <a:t>9</a:t>
            </a:fld>
            <a:endParaRPr lang="en-US" dirty="0"/>
          </a:p>
        </p:txBody>
      </p:sp>
    </p:spTree>
    <p:extLst>
      <p:ext uri="{BB962C8B-B14F-4D97-AF65-F5344CB8AC3E}">
        <p14:creationId xmlns:p14="http://schemas.microsoft.com/office/powerpoint/2010/main" val="2066374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D3A349E-0AD8-41CA-BD57-1ECFA15617A7}" type="slidenum">
              <a:rPr lang="en-US" smtClean="0"/>
              <a:pPr/>
              <a:t>10</a:t>
            </a:fld>
            <a:endParaRPr lang="en-US" dirty="0"/>
          </a:p>
        </p:txBody>
      </p:sp>
    </p:spTree>
    <p:extLst>
      <p:ext uri="{BB962C8B-B14F-4D97-AF65-F5344CB8AC3E}">
        <p14:creationId xmlns:p14="http://schemas.microsoft.com/office/powerpoint/2010/main" val="938872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3A349E-0AD8-41CA-BD57-1ECFA15617A7}" type="slidenum">
              <a:rPr lang="en-US" smtClean="0"/>
              <a:pPr/>
              <a:t>17</a:t>
            </a:fld>
            <a:endParaRPr lang="en-US" dirty="0"/>
          </a:p>
        </p:txBody>
      </p:sp>
    </p:spTree>
    <p:extLst>
      <p:ext uri="{BB962C8B-B14F-4D97-AF65-F5344CB8AC3E}">
        <p14:creationId xmlns:p14="http://schemas.microsoft.com/office/powerpoint/2010/main" val="30175999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2134599"/>
            <a:ext cx="9490656" cy="1430024"/>
          </a:xfrm>
        </p:spPr>
        <p:txBody>
          <a:bodyPr anchor="t" anchorCtr="0">
            <a:normAutofit/>
          </a:bodyPr>
          <a:lstStyle>
            <a:lvl1pPr algn="l">
              <a:defRPr sz="5000" baseline="0">
                <a:solidFill>
                  <a:schemeClr val="tx1"/>
                </a:solidFill>
                <a:latin typeface="Montserrat Light" charset="0"/>
              </a:defRPr>
            </a:lvl1pPr>
          </a:lstStyle>
          <a:p>
            <a:r>
              <a:rPr lang="en-US" dirty="0"/>
              <a:t>Click to edit Master title style</a:t>
            </a:r>
          </a:p>
        </p:txBody>
      </p:sp>
      <p:sp>
        <p:nvSpPr>
          <p:cNvPr id="3" name="Subtitle 2"/>
          <p:cNvSpPr>
            <a:spLocks noGrp="1"/>
          </p:cNvSpPr>
          <p:nvPr>
            <p:ph type="subTitle" idx="1"/>
          </p:nvPr>
        </p:nvSpPr>
        <p:spPr>
          <a:xfrm>
            <a:off x="838200" y="3656699"/>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15" name="Picture 14">
            <a:extLst>
              <a:ext uri="{FF2B5EF4-FFF2-40B4-BE49-F238E27FC236}">
                <a16:creationId xmlns:a16="http://schemas.microsoft.com/office/drawing/2014/main" id="{7B275C16-FC74-442C-8007-1C833F80D831}"/>
              </a:ext>
            </a:extLst>
          </p:cNvPr>
          <p:cNvPicPr>
            <a:picLocks noChangeAspect="1"/>
          </p:cNvPicPr>
          <p:nvPr userDrawn="1"/>
        </p:nvPicPr>
        <p:blipFill rotWithShape="1">
          <a:blip r:embed="rId4"/>
          <a:srcRect r="41644"/>
          <a:stretch/>
        </p:blipFill>
        <p:spPr>
          <a:xfrm>
            <a:off x="872840" y="498889"/>
            <a:ext cx="4721626" cy="1357499"/>
          </a:xfrm>
          <a:prstGeom prst="rect">
            <a:avLst/>
          </a:prstGeom>
        </p:spPr>
      </p:pic>
      <p:sp>
        <p:nvSpPr>
          <p:cNvPr id="17" name="Footer Placeholder 3">
            <a:extLst>
              <a:ext uri="{FF2B5EF4-FFF2-40B4-BE49-F238E27FC236}">
                <a16:creationId xmlns:a16="http://schemas.microsoft.com/office/drawing/2014/main" id="{09403CD3-73B7-4C73-B45B-3E3F6B817136}"/>
              </a:ext>
            </a:extLst>
          </p:cNvPr>
          <p:cNvSpPr>
            <a:spLocks noGrp="1"/>
          </p:cNvSpPr>
          <p:nvPr>
            <p:ph type="ftr" sz="quarter" idx="10"/>
          </p:nvPr>
        </p:nvSpPr>
        <p:spPr>
          <a:xfrm>
            <a:off x="827773" y="6356350"/>
            <a:ext cx="6422772" cy="365125"/>
          </a:xfrm>
          <a:prstGeom prst="rect">
            <a:avLst/>
          </a:prstGeom>
        </p:spPr>
        <p:txBody>
          <a:bodyPr/>
          <a:lstStyle>
            <a:lvl1pPr>
              <a:defRPr sz="1000" baseline="0">
                <a:solidFill>
                  <a:schemeClr val="tx1"/>
                </a:solidFill>
              </a:defRPr>
            </a:lvl1pPr>
          </a:lstStyle>
          <a:p>
            <a:r>
              <a:rPr lang="en-US" dirty="0"/>
              <a:t>Source:  Continental Automated Buildings Association (CABA)</a:t>
            </a:r>
          </a:p>
        </p:txBody>
      </p:sp>
    </p:spTree>
    <p:extLst>
      <p:ext uri="{BB962C8B-B14F-4D97-AF65-F5344CB8AC3E}">
        <p14:creationId xmlns:p14="http://schemas.microsoft.com/office/powerpoint/2010/main" val="85658379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041540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276121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494932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021342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3011742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38409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821476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ase 1">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7" name="Slide Number Placeholder 5">
            <a:extLst>
              <a:ext uri="{FF2B5EF4-FFF2-40B4-BE49-F238E27FC236}">
                <a16:creationId xmlns:a16="http://schemas.microsoft.com/office/drawing/2014/main" id="{98D6F8ED-E774-4B23-8842-A836F41B6F88}"/>
              </a:ext>
            </a:extLst>
          </p:cNvPr>
          <p:cNvSpPr>
            <a:spLocks noGrp="1"/>
          </p:cNvSpPr>
          <p:nvPr>
            <p:ph type="sldNum" sz="quarter" idx="13"/>
          </p:nvPr>
        </p:nvSpPr>
        <p:spPr>
          <a:xfrm>
            <a:off x="833388" y="6356351"/>
            <a:ext cx="620027" cy="352458"/>
          </a:xfrm>
        </p:spPr>
        <p:txBody>
          <a:bodyPr/>
          <a:lstStyle/>
          <a:p>
            <a:fld id="{77EA6F80-FA2B-4F6A-8A74-04B54F29B37F}" type="slidenum">
              <a:rPr lang="en-US" smtClean="0"/>
              <a:t>‹#›</a:t>
            </a:fld>
            <a:endParaRPr lang="en-US"/>
          </a:p>
        </p:txBody>
      </p:sp>
    </p:spTree>
    <p:extLst>
      <p:ext uri="{BB962C8B-B14F-4D97-AF65-F5344CB8AC3E}">
        <p14:creationId xmlns:p14="http://schemas.microsoft.com/office/powerpoint/2010/main" val="2884212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Base 2">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383945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Base 3">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a:prstGeom prst="rect">
            <a:avLst/>
          </a:prstGeo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a:prstGeom prst="rect">
            <a:avLst/>
          </a:prstGeo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96584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Titl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1469581"/>
            <a:ext cx="9490656" cy="1430024"/>
          </a:xfrm>
        </p:spPr>
        <p:txBody>
          <a:bodyPr anchor="t" anchorCtr="0">
            <a:normAutofit/>
          </a:bodyPr>
          <a:lstStyle>
            <a:lvl1pPr algn="l">
              <a:defRPr sz="5000" baseline="0">
                <a:solidFill>
                  <a:schemeClr val="tx1"/>
                </a:solidFill>
                <a:latin typeface="Montserrat Light" charset="0"/>
              </a:defRPr>
            </a:lvl1pPr>
          </a:lstStyle>
          <a:p>
            <a:r>
              <a:rPr lang="en-US" dirty="0"/>
              <a:t>Click to edit Master title style</a:t>
            </a:r>
          </a:p>
        </p:txBody>
      </p:sp>
      <p:sp>
        <p:nvSpPr>
          <p:cNvPr id="3" name="Subtitle 2"/>
          <p:cNvSpPr>
            <a:spLocks noGrp="1"/>
          </p:cNvSpPr>
          <p:nvPr>
            <p:ph type="subTitle" idx="1"/>
          </p:nvPr>
        </p:nvSpPr>
        <p:spPr>
          <a:xfrm>
            <a:off x="838200" y="2991681"/>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8" name="Picture 7">
            <a:extLst>
              <a:ext uri="{FF2B5EF4-FFF2-40B4-BE49-F238E27FC236}">
                <a16:creationId xmlns:a16="http://schemas.microsoft.com/office/drawing/2014/main" id="{C2B606E0-CE49-4863-81C4-545894416E9C}"/>
              </a:ext>
            </a:extLst>
          </p:cNvPr>
          <p:cNvPicPr>
            <a:picLocks noChangeAspect="1"/>
          </p:cNvPicPr>
          <p:nvPr userDrawn="1"/>
        </p:nvPicPr>
        <p:blipFill rotWithShape="1">
          <a:blip r:embed="rId3"/>
          <a:srcRect r="59495"/>
          <a:stretch/>
        </p:blipFill>
        <p:spPr>
          <a:xfrm>
            <a:off x="858983" y="495302"/>
            <a:ext cx="1111133" cy="685800"/>
          </a:xfrm>
          <a:prstGeom prst="rect">
            <a:avLst/>
          </a:prstGeom>
        </p:spPr>
      </p:pic>
      <p:sp>
        <p:nvSpPr>
          <p:cNvPr id="10" name="Footer Placeholder 3">
            <a:extLst>
              <a:ext uri="{FF2B5EF4-FFF2-40B4-BE49-F238E27FC236}">
                <a16:creationId xmlns:a16="http://schemas.microsoft.com/office/drawing/2014/main" id="{915A414C-E130-42D6-BDED-5BBE832C0C8C}"/>
              </a:ext>
            </a:extLst>
          </p:cNvPr>
          <p:cNvSpPr>
            <a:spLocks noGrp="1"/>
          </p:cNvSpPr>
          <p:nvPr>
            <p:ph type="ftr" sz="quarter" idx="10"/>
          </p:nvPr>
        </p:nvSpPr>
        <p:spPr>
          <a:xfrm>
            <a:off x="827773" y="6356350"/>
            <a:ext cx="6422772" cy="365125"/>
          </a:xfrm>
          <a:prstGeom prst="rect">
            <a:avLst/>
          </a:prstGeom>
        </p:spPr>
        <p:txBody>
          <a:bodyPr/>
          <a:lstStyle>
            <a:lvl1pPr>
              <a:defRPr sz="1000" baseline="0">
                <a:solidFill>
                  <a:schemeClr val="tx1"/>
                </a:solidFill>
              </a:defRPr>
            </a:lvl1pPr>
          </a:lstStyle>
          <a:p>
            <a:r>
              <a:rPr lang="en-US" dirty="0"/>
              <a:t>Source:  Continental Automated Buildings Association (CABA)</a:t>
            </a:r>
          </a:p>
        </p:txBody>
      </p:sp>
    </p:spTree>
    <p:extLst>
      <p:ext uri="{BB962C8B-B14F-4D97-AF65-F5344CB8AC3E}">
        <p14:creationId xmlns:p14="http://schemas.microsoft.com/office/powerpoint/2010/main" val="2021023952"/>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ab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a:prstGeom prst="rect">
            <a:avLst/>
          </a:prstGeo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723299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 Column Header">
    <p:spTree>
      <p:nvGrpSpPr>
        <p:cNvPr id="1" name=""/>
        <p:cNvGrpSpPr/>
        <p:nvPr/>
      </p:nvGrpSpPr>
      <p:grpSpPr>
        <a:xfrm>
          <a:off x="0" y="0"/>
          <a:ext cx="0" cy="0"/>
          <a:chOff x="0" y="0"/>
          <a:chExt cx="0" cy="0"/>
        </a:xfrm>
      </p:grpSpPr>
      <p:sp>
        <p:nvSpPr>
          <p:cNvPr id="4" name="Text Placeholder 18"/>
          <p:cNvSpPr>
            <a:spLocks noGrp="1"/>
          </p:cNvSpPr>
          <p:nvPr>
            <p:ph type="body" sz="quarter" idx="11"/>
          </p:nvPr>
        </p:nvSpPr>
        <p:spPr>
          <a:xfrm>
            <a:off x="230718" y="1924051"/>
            <a:ext cx="11669183" cy="4116916"/>
          </a:xfrm>
          <a:prstGeom prst="rect">
            <a:avLst/>
          </a:prstGeom>
        </p:spPr>
        <p:txBody>
          <a:bodyPr/>
          <a:lstStyle>
            <a:lvl1pPr>
              <a:defRPr sz="2133">
                <a:solidFill>
                  <a:srgbClr val="7F7F7F"/>
                </a:solidFill>
                <a:latin typeface="Arial"/>
                <a:cs typeface="Arial"/>
              </a:defRPr>
            </a:lvl1pPr>
            <a:lvl2pPr marL="461422" indent="-457189">
              <a:buClr>
                <a:srgbClr val="00AEB2"/>
              </a:buClr>
              <a:defRPr sz="2133">
                <a:solidFill>
                  <a:srgbClr val="7F7F7F"/>
                </a:solidFill>
                <a:latin typeface="Arial"/>
                <a:cs typeface="Arial"/>
              </a:defRPr>
            </a:lvl2pPr>
            <a:lvl3pPr marL="1217054" indent="-457189">
              <a:buClr>
                <a:srgbClr val="F68A1E"/>
              </a:buClr>
              <a:defRPr sz="2133">
                <a:solidFill>
                  <a:srgbClr val="7F7F7F"/>
                </a:solidFill>
                <a:latin typeface="Arial"/>
                <a:cs typeface="Arial"/>
              </a:defRPr>
            </a:lvl3pPr>
            <a:lvl4pPr marL="1826638" indent="-457189">
              <a:buClr>
                <a:srgbClr val="00707E"/>
              </a:buClr>
              <a:defRPr sz="2133">
                <a:solidFill>
                  <a:srgbClr val="7F7F7F"/>
                </a:solidFill>
                <a:latin typeface="Arial"/>
                <a:cs typeface="Arial"/>
              </a:defRPr>
            </a:lvl4pPr>
            <a:lvl5pPr marL="2446805" indent="-457189">
              <a:buClr>
                <a:srgbClr val="F0B323"/>
              </a:buClr>
              <a:defRPr sz="2133">
                <a:solidFill>
                  <a:srgbClr val="7F7F7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1"/>
          <p:cNvSpPr>
            <a:spLocks noGrp="1"/>
          </p:cNvSpPr>
          <p:nvPr>
            <p:ph type="body" sz="quarter" idx="12" hasCustomPrompt="1"/>
          </p:nvPr>
        </p:nvSpPr>
        <p:spPr>
          <a:xfrm>
            <a:off x="230718" y="1259418"/>
            <a:ext cx="11669183" cy="664633"/>
          </a:xfrm>
          <a:prstGeom prst="rect">
            <a:avLst/>
          </a:prstGeom>
        </p:spPr>
        <p:txBody>
          <a:bodyPr vert="horz"/>
          <a:lstStyle>
            <a:lvl1pPr>
              <a:defRPr sz="3200" baseline="0">
                <a:solidFill>
                  <a:srgbClr val="F05A22"/>
                </a:solidFill>
                <a:latin typeface="Arial"/>
                <a:cs typeface="Arial"/>
              </a:defRPr>
            </a:lvl1pPr>
          </a:lstStyle>
          <a:p>
            <a:pPr lvl="0"/>
            <a:r>
              <a:rPr lang="en-US" dirty="0"/>
              <a:t>Click to Enter Header</a:t>
            </a:r>
          </a:p>
        </p:txBody>
      </p:sp>
      <p:sp>
        <p:nvSpPr>
          <p:cNvPr id="8" name="Text Placeholder 7"/>
          <p:cNvSpPr>
            <a:spLocks noGrp="1"/>
          </p:cNvSpPr>
          <p:nvPr>
            <p:ph type="body" sz="quarter" idx="13" hasCustomPrompt="1"/>
          </p:nvPr>
        </p:nvSpPr>
        <p:spPr>
          <a:xfrm>
            <a:off x="298451" y="278651"/>
            <a:ext cx="8252883" cy="483348"/>
          </a:xfrm>
          <a:prstGeom prst="rect">
            <a:avLst/>
          </a:prstGeom>
        </p:spPr>
        <p:txBody>
          <a:bodyPr vert="horz"/>
          <a:lstStyle>
            <a:lvl1pPr>
              <a:defRPr sz="1867" b="1" spc="267" baseline="0">
                <a:solidFill>
                  <a:srgbClr val="FFFFFF"/>
                </a:solidFill>
                <a:latin typeface="Arial"/>
                <a:cs typeface="Arial"/>
              </a:defRPr>
            </a:lvl1pPr>
            <a:lvl2pPr>
              <a:defRPr sz="1467" b="1">
                <a:solidFill>
                  <a:srgbClr val="FFFFFF"/>
                </a:solidFill>
                <a:latin typeface="Helvetica"/>
                <a:cs typeface="Helvetica"/>
              </a:defRPr>
            </a:lvl2pPr>
            <a:lvl3pPr>
              <a:defRPr sz="1467" b="1">
                <a:solidFill>
                  <a:srgbClr val="FFFFFF"/>
                </a:solidFill>
                <a:latin typeface="Helvetica"/>
                <a:cs typeface="Helvetica"/>
              </a:defRPr>
            </a:lvl3pPr>
            <a:lvl4pPr>
              <a:defRPr sz="1467" b="1">
                <a:solidFill>
                  <a:srgbClr val="FFFFFF"/>
                </a:solidFill>
                <a:latin typeface="Helvetica"/>
                <a:cs typeface="Helvetica"/>
              </a:defRPr>
            </a:lvl4pPr>
            <a:lvl5pPr>
              <a:defRPr sz="1467" b="1">
                <a:solidFill>
                  <a:srgbClr val="FFFFFF"/>
                </a:solidFill>
                <a:latin typeface="Helvetica"/>
                <a:cs typeface="Helvetica"/>
              </a:defRPr>
            </a:lvl5pPr>
          </a:lstStyle>
          <a:p>
            <a:pPr lvl="0"/>
            <a:r>
              <a:rPr lang="en-US" dirty="0"/>
              <a:t>CLICK TO ENTER PRESENTATION OR SECTION TITLE</a:t>
            </a:r>
          </a:p>
        </p:txBody>
      </p:sp>
      <p:sp>
        <p:nvSpPr>
          <p:cNvPr id="6" name="Slide Number Placeholder 5">
            <a:extLst>
              <a:ext uri="{FF2B5EF4-FFF2-40B4-BE49-F238E27FC236}">
                <a16:creationId xmlns:a16="http://schemas.microsoft.com/office/drawing/2014/main" id="{EE135D95-A65F-4CE6-9FA9-017EFC4C9C5E}"/>
              </a:ext>
            </a:extLst>
          </p:cNvPr>
          <p:cNvSpPr>
            <a:spLocks noGrp="1"/>
          </p:cNvSpPr>
          <p:nvPr>
            <p:ph type="sldNum" sz="quarter" idx="14"/>
          </p:nvPr>
        </p:nvSpPr>
        <p:spPr>
          <a:xfrm>
            <a:off x="833388" y="6356351"/>
            <a:ext cx="620027" cy="352458"/>
          </a:xfrm>
        </p:spPr>
        <p:txBody>
          <a:bodyPr/>
          <a:lstStyle/>
          <a:p>
            <a:fld id="{77EA6F80-FA2B-4F6A-8A74-04B54F29B37F}" type="slidenum">
              <a:rPr lang="en-US" smtClean="0"/>
              <a:t>‹#›</a:t>
            </a:fld>
            <a:endParaRPr lang="en-US"/>
          </a:p>
        </p:txBody>
      </p:sp>
    </p:spTree>
    <p:extLst>
      <p:ext uri="{BB962C8B-B14F-4D97-AF65-F5344CB8AC3E}">
        <p14:creationId xmlns:p14="http://schemas.microsoft.com/office/powerpoint/2010/main" val="206939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Section Titl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1469581"/>
            <a:ext cx="9490656" cy="1430024"/>
          </a:xfrm>
        </p:spPr>
        <p:txBody>
          <a:bodyPr anchor="t" anchorCtr="0">
            <a:normAutofit/>
          </a:bodyPr>
          <a:lstStyle>
            <a:lvl1pPr algn="l">
              <a:defRPr sz="5000" baseline="0">
                <a:latin typeface="Montserrat Light" charset="0"/>
              </a:defRPr>
            </a:lvl1pPr>
          </a:lstStyle>
          <a:p>
            <a:r>
              <a:rPr lang="en-US"/>
              <a:t>Click to edit Master title style</a:t>
            </a:r>
          </a:p>
        </p:txBody>
      </p:sp>
      <p:sp>
        <p:nvSpPr>
          <p:cNvPr id="3" name="Subtitle 2"/>
          <p:cNvSpPr>
            <a:spLocks noGrp="1"/>
          </p:cNvSpPr>
          <p:nvPr>
            <p:ph type="subTitle" idx="1"/>
          </p:nvPr>
        </p:nvSpPr>
        <p:spPr>
          <a:xfrm>
            <a:off x="838200" y="2991681"/>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14445" y="4015395"/>
            <a:ext cx="4503312" cy="2927568"/>
          </a:xfrm>
          <a:prstGeom prst="rect">
            <a:avLst/>
          </a:prstGeom>
        </p:spPr>
      </p:pic>
      <p:sp>
        <p:nvSpPr>
          <p:cNvPr id="5" name="Footer Placeholder 4">
            <a:extLst>
              <a:ext uri="{FF2B5EF4-FFF2-40B4-BE49-F238E27FC236}">
                <a16:creationId xmlns:a16="http://schemas.microsoft.com/office/drawing/2014/main" id="{E8F5A961-FC43-C548-8F3F-1E08153C03A7}"/>
              </a:ext>
            </a:extLst>
          </p:cNvPr>
          <p:cNvSpPr>
            <a:spLocks noGrp="1"/>
          </p:cNvSpPr>
          <p:nvPr>
            <p:ph type="ftr" sz="quarter" idx="10"/>
          </p:nvPr>
        </p:nvSpPr>
        <p:spPr>
          <a:xfrm>
            <a:off x="827772" y="6356350"/>
            <a:ext cx="4438048" cy="365125"/>
          </a:xfrm>
          <a:prstGeom prst="rect">
            <a:avLst/>
          </a:prstGeom>
        </p:spPr>
        <p:txBody>
          <a:bodyPr/>
          <a:lstStyle>
            <a:lvl1pPr>
              <a:defRPr baseline="0">
                <a:solidFill>
                  <a:schemeClr val="tx1"/>
                </a:solidFill>
              </a:defRPr>
            </a:lvl1pPr>
          </a:lstStyle>
          <a:p>
            <a:r>
              <a:rPr lang="en-US"/>
              <a:t>© 2020, Continental Automated Buildings Association</a:t>
            </a:r>
          </a:p>
        </p:txBody>
      </p:sp>
      <p:pic>
        <p:nvPicPr>
          <p:cNvPr id="4" name="Picture 3">
            <a:extLst>
              <a:ext uri="{FF2B5EF4-FFF2-40B4-BE49-F238E27FC236}">
                <a16:creationId xmlns:a16="http://schemas.microsoft.com/office/drawing/2014/main" id="{7A6AF8FD-4170-4B8A-9E87-EEDD7DFC35F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40507"/>
          <a:stretch/>
        </p:blipFill>
        <p:spPr>
          <a:xfrm>
            <a:off x="872840" y="498889"/>
            <a:ext cx="4813586" cy="1357499"/>
          </a:xfrm>
          <a:prstGeom prst="rect">
            <a:avLst/>
          </a:prstGeom>
        </p:spPr>
      </p:pic>
    </p:spTree>
    <p:extLst>
      <p:ext uri="{BB962C8B-B14F-4D97-AF65-F5344CB8AC3E}">
        <p14:creationId xmlns:p14="http://schemas.microsoft.com/office/powerpoint/2010/main" val="2021023952"/>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Enter Header text</a:t>
            </a:r>
          </a:p>
        </p:txBody>
      </p:sp>
      <p:sp>
        <p:nvSpPr>
          <p:cNvPr id="7" name="Slide Number Placeholder 1">
            <a:extLst>
              <a:ext uri="{FF2B5EF4-FFF2-40B4-BE49-F238E27FC236}">
                <a16:creationId xmlns:a16="http://schemas.microsoft.com/office/drawing/2014/main" id="{CB8C22A8-6163-4C22-8E17-7DEA606A98E0}"/>
              </a:ext>
            </a:extLst>
          </p:cNvPr>
          <p:cNvSpPr>
            <a:spLocks noGrp="1"/>
          </p:cNvSpPr>
          <p:nvPr>
            <p:ph type="sldNum" sz="quarter" idx="14"/>
          </p:nvPr>
        </p:nvSpPr>
        <p:spPr>
          <a:xfrm>
            <a:off x="833388" y="6356351"/>
            <a:ext cx="620027" cy="352458"/>
          </a:xfrm>
          <a:prstGeom prst="rect">
            <a:avLst/>
          </a:prstGeom>
        </p:spPr>
        <p:txBody>
          <a:bodyPr/>
          <a:lstStyle/>
          <a:p>
            <a:fld id="{4658F449-AC56-C64A-8488-86A10DE691DA}" type="slidenum">
              <a:rPr lang="en-US" smtClean="0"/>
              <a:pPr/>
              <a:t>‹#›</a:t>
            </a:fld>
            <a:endParaRPr lang="en-US" dirty="0"/>
          </a:p>
        </p:txBody>
      </p:sp>
    </p:spTree>
    <p:extLst>
      <p:ext uri="{BB962C8B-B14F-4D97-AF65-F5344CB8AC3E}">
        <p14:creationId xmlns:p14="http://schemas.microsoft.com/office/powerpoint/2010/main" val="890860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1">
            <a:extLst>
              <a:ext uri="{FF2B5EF4-FFF2-40B4-BE49-F238E27FC236}">
                <a16:creationId xmlns:a16="http://schemas.microsoft.com/office/drawing/2014/main" id="{B7DB1B92-CBCC-4538-B658-83F136F0EF81}"/>
              </a:ext>
            </a:extLst>
          </p:cNvPr>
          <p:cNvSpPr>
            <a:spLocks noGrp="1"/>
          </p:cNvSpPr>
          <p:nvPr>
            <p:ph type="sldNum" sz="quarter" idx="14"/>
          </p:nvPr>
        </p:nvSpPr>
        <p:spPr>
          <a:xfrm>
            <a:off x="833388" y="6356351"/>
            <a:ext cx="620027" cy="352458"/>
          </a:xfrm>
          <a:prstGeom prst="rect">
            <a:avLst/>
          </a:prstGeom>
        </p:spPr>
        <p:txBody>
          <a:bodyPr/>
          <a:lstStyle/>
          <a:p>
            <a:fld id="{4658F449-AC56-C64A-8488-86A10DE691DA}" type="slidenum">
              <a:rPr lang="en-US" smtClean="0"/>
              <a:pPr/>
              <a:t>‹#›</a:t>
            </a:fld>
            <a:endParaRPr lang="en-US" dirty="0"/>
          </a:p>
        </p:txBody>
      </p:sp>
    </p:spTree>
    <p:extLst>
      <p:ext uri="{BB962C8B-B14F-4D97-AF65-F5344CB8AC3E}">
        <p14:creationId xmlns:p14="http://schemas.microsoft.com/office/powerpoint/2010/main" val="924364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ver_1">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8CF81205-5A41-8BA4-B2C4-16EBB8AABE4E}"/>
              </a:ext>
            </a:extLst>
          </p:cNvPr>
          <p:cNvSpPr>
            <a:spLocks noGrp="1"/>
          </p:cNvSpPr>
          <p:nvPr>
            <p:ph type="pic" sz="quarter" idx="15"/>
          </p:nvPr>
        </p:nvSpPr>
        <p:spPr>
          <a:xfrm>
            <a:off x="0" y="0"/>
            <a:ext cx="12192000" cy="6858000"/>
          </a:xfrm>
          <a:prstGeom prst="rect">
            <a:avLst/>
          </a:prstGeom>
          <a:solidFill>
            <a:schemeClr val="accent1">
              <a:lumMod val="20000"/>
              <a:lumOff val="80000"/>
            </a:schemeClr>
          </a:solidFill>
        </p:spPr>
        <p:txBody>
          <a:bodyPr anchor="ctr" anchorCtr="0">
            <a:normAutofit/>
          </a:bodyPr>
          <a:lstStyle>
            <a:lvl1pPr algn="ctr">
              <a:defRPr sz="1400" b="0" i="0">
                <a:latin typeface="Inter Light" panose="02000503000000020004" pitchFamily="2" charset="0"/>
              </a:defRPr>
            </a:lvl1pPr>
          </a:lstStyle>
          <a:p>
            <a:endParaRPr lang="en-US" dirty="0"/>
          </a:p>
        </p:txBody>
      </p:sp>
    </p:spTree>
    <p:extLst>
      <p:ext uri="{BB962C8B-B14F-4D97-AF65-F5344CB8AC3E}">
        <p14:creationId xmlns:p14="http://schemas.microsoft.com/office/powerpoint/2010/main" val="331018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par>
                                <p:cTn id="8" presetID="26" presetClass="emph" presetSubtype="0" fill="hold" grpId="1" nodeType="withEffect">
                                  <p:stCondLst>
                                    <p:cond delay="750"/>
                                  </p:stCondLst>
                                  <p:childTnLst>
                                    <p:animEffect transition="out" filter="fade">
                                      <p:cBhvr>
                                        <p:cTn id="9" dur="500" tmFilter="0, 0; .2, .5; .8, .5; 1, 0"/>
                                        <p:tgtEl>
                                          <p:spTgt spid="2"/>
                                        </p:tgtEl>
                                      </p:cBhvr>
                                    </p:animEffect>
                                    <p:animScale>
                                      <p:cBhvr>
                                        <p:cTn id="10"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_2">
    <p:spTree>
      <p:nvGrpSpPr>
        <p:cNvPr id="1" name=""/>
        <p:cNvGrpSpPr/>
        <p:nvPr/>
      </p:nvGrpSpPr>
      <p:grpSpPr>
        <a:xfrm>
          <a:off x="0" y="0"/>
          <a:ext cx="0" cy="0"/>
          <a:chOff x="0" y="0"/>
          <a:chExt cx="0" cy="0"/>
        </a:xfrm>
      </p:grpSpPr>
      <p:pic>
        <p:nvPicPr>
          <p:cNvPr id="2" name="Immagine 1" descr="Immagine che contiene testo&#10;&#10;Descrizione generata automaticamente">
            <a:extLst>
              <a:ext uri="{FF2B5EF4-FFF2-40B4-BE49-F238E27FC236}">
                <a16:creationId xmlns:a16="http://schemas.microsoft.com/office/drawing/2014/main" id="{FF84E6FF-2431-5A99-4FBE-8FD51A700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007" y="442025"/>
            <a:ext cx="1037817" cy="1037817"/>
          </a:xfrm>
          <a:prstGeom prst="rect">
            <a:avLst/>
          </a:prstGeom>
        </p:spPr>
      </p:pic>
    </p:spTree>
    <p:extLst>
      <p:ext uri="{BB962C8B-B14F-4D97-AF65-F5344CB8AC3E}">
        <p14:creationId xmlns:p14="http://schemas.microsoft.com/office/powerpoint/2010/main" val="18550185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_3">
    <p:bg>
      <p:bgPr>
        <a:solidFill>
          <a:schemeClr val="accent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81EE1EE-AC32-4968-AC7F-5C152FBA075B}"/>
              </a:ext>
            </a:extLst>
          </p:cNvPr>
          <p:cNvCxnSpPr/>
          <p:nvPr userDrawn="1"/>
        </p:nvCxnSpPr>
        <p:spPr>
          <a:xfrm>
            <a:off x="6095999" y="5438775"/>
            <a:ext cx="0" cy="14192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D1831942-3006-D1E7-F395-C90CC39F8509}"/>
              </a:ext>
            </a:extLst>
          </p:cNvPr>
          <p:cNvSpPr txBox="1">
            <a:spLocks/>
          </p:cNvSpPr>
          <p:nvPr userDrawn="1"/>
        </p:nvSpPr>
        <p:spPr>
          <a:xfrm>
            <a:off x="428622" y="6388269"/>
            <a:ext cx="471492"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0" kern="1200">
                <a:solidFill>
                  <a:srgbClr val="FFFFFF"/>
                </a:solidFill>
                <a:latin typeface="Inter Light" panose="0200050300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524C09-5530-4B24-86D2-C27FFA207EF6}" type="slidenum">
              <a:rPr lang="en-US" smtClean="0"/>
              <a:pPr/>
              <a:t>‹#›</a:t>
            </a:fld>
            <a:endParaRPr lang="en-US" dirty="0"/>
          </a:p>
        </p:txBody>
      </p:sp>
      <p:sp>
        <p:nvSpPr>
          <p:cNvPr id="8" name="Segnaposto testo 6">
            <a:extLst>
              <a:ext uri="{FF2B5EF4-FFF2-40B4-BE49-F238E27FC236}">
                <a16:creationId xmlns:a16="http://schemas.microsoft.com/office/drawing/2014/main" id="{72DE6869-C31F-E417-DFE7-1E68A3D41D0E}"/>
              </a:ext>
            </a:extLst>
          </p:cNvPr>
          <p:cNvSpPr>
            <a:spLocks noGrp="1"/>
          </p:cNvSpPr>
          <p:nvPr>
            <p:ph type="body" sz="quarter" idx="10" hasCustomPrompt="1"/>
          </p:nvPr>
        </p:nvSpPr>
        <p:spPr>
          <a:xfrm>
            <a:off x="4853779" y="4846089"/>
            <a:ext cx="2484438" cy="490682"/>
          </a:xfrm>
          <a:prstGeom prst="rect">
            <a:avLst/>
          </a:prstGeom>
        </p:spPr>
        <p:txBody>
          <a:bodyPr/>
          <a:lstStyle>
            <a:lvl1pPr marL="0" indent="0" algn="ctr">
              <a:lnSpc>
                <a:spcPct val="120000"/>
              </a:lnSpc>
              <a:buNone/>
              <a:defRPr sz="1400" b="0" i="0">
                <a:latin typeface="Inter Light" panose="02000503000000020004" pitchFamily="2" charset="0"/>
                <a:ea typeface="Inter Light" panose="02000503000000020004" pitchFamily="2" charset="0"/>
              </a:defRPr>
            </a:lvl1pPr>
          </a:lstStyle>
          <a:p>
            <a:pPr lvl="0"/>
            <a:r>
              <a:rPr lang="it-IT" dirty="0" err="1"/>
              <a:t>subtitle</a:t>
            </a:r>
            <a:endParaRPr lang="en-GB" dirty="0"/>
          </a:p>
        </p:txBody>
      </p:sp>
      <p:sp>
        <p:nvSpPr>
          <p:cNvPr id="11" name="Segnaposto testo 9">
            <a:extLst>
              <a:ext uri="{FF2B5EF4-FFF2-40B4-BE49-F238E27FC236}">
                <a16:creationId xmlns:a16="http://schemas.microsoft.com/office/drawing/2014/main" id="{4DF28DA0-13FB-65F6-5E5A-168A2E61EDFF}"/>
              </a:ext>
            </a:extLst>
          </p:cNvPr>
          <p:cNvSpPr>
            <a:spLocks noGrp="1"/>
          </p:cNvSpPr>
          <p:nvPr>
            <p:ph type="body" sz="quarter" idx="11" hasCustomPrompt="1"/>
          </p:nvPr>
        </p:nvSpPr>
        <p:spPr>
          <a:xfrm>
            <a:off x="2430460" y="2432512"/>
            <a:ext cx="7331075" cy="1438275"/>
          </a:xfrm>
          <a:prstGeom prst="rect">
            <a:avLst/>
          </a:prstGeom>
        </p:spPr>
        <p:txBody>
          <a:bodyPr/>
          <a:lstStyle>
            <a:lvl1pPr marL="0" indent="0" algn="ctr">
              <a:lnSpc>
                <a:spcPct val="100000"/>
              </a:lnSpc>
              <a:buNone/>
              <a:defRPr sz="5400" b="1" i="0">
                <a:latin typeface="Inter" panose="02000503000000020004" pitchFamily="2" charset="0"/>
                <a:ea typeface="Inter" panose="02000503000000020004" pitchFamily="2" charset="0"/>
              </a:defRPr>
            </a:lvl1pPr>
            <a:lvl2pPr marL="457200" indent="0" algn="ctr">
              <a:lnSpc>
                <a:spcPct val="120000"/>
              </a:lnSpc>
              <a:buNone/>
              <a:defRPr sz="5400" b="0" i="0">
                <a:latin typeface="Inter Light" panose="02000503000000020004" pitchFamily="2" charset="0"/>
                <a:ea typeface="Inter Light" panose="02000503000000020004" pitchFamily="2" charset="0"/>
              </a:defRPr>
            </a:lvl2pPr>
            <a:lvl3pPr marL="914400" indent="0" algn="ctr">
              <a:lnSpc>
                <a:spcPct val="120000"/>
              </a:lnSpc>
              <a:buNone/>
              <a:defRPr sz="5400" b="0" i="0">
                <a:latin typeface="Inter Light" panose="02000503000000020004" pitchFamily="2" charset="0"/>
                <a:ea typeface="Inter Light" panose="02000503000000020004" pitchFamily="2" charset="0"/>
              </a:defRPr>
            </a:lvl3pPr>
            <a:lvl4pPr marL="1371600" indent="0" algn="ctr">
              <a:lnSpc>
                <a:spcPct val="120000"/>
              </a:lnSpc>
              <a:buNone/>
              <a:defRPr sz="5400" b="0" i="0">
                <a:latin typeface="Inter Light" panose="02000503000000020004" pitchFamily="2" charset="0"/>
                <a:ea typeface="Inter Light" panose="02000503000000020004" pitchFamily="2" charset="0"/>
              </a:defRPr>
            </a:lvl4pPr>
            <a:lvl5pPr marL="1828800" indent="0" algn="ctr">
              <a:lnSpc>
                <a:spcPct val="120000"/>
              </a:lnSpc>
              <a:buNone/>
              <a:defRPr sz="5400" b="0" i="0">
                <a:latin typeface="Inter Light" panose="02000503000000020004" pitchFamily="2" charset="0"/>
                <a:ea typeface="Inter Light" panose="02000503000000020004" pitchFamily="2" charset="0"/>
              </a:defRPr>
            </a:lvl5pPr>
          </a:lstStyle>
          <a:p>
            <a:pPr lvl="0"/>
            <a:r>
              <a:rPr lang="en-US" dirty="0"/>
              <a:t>Click to edit Master</a:t>
            </a:r>
            <a:endParaRPr lang="en-GB" dirty="0"/>
          </a:p>
        </p:txBody>
      </p:sp>
    </p:spTree>
    <p:extLst>
      <p:ext uri="{BB962C8B-B14F-4D97-AF65-F5344CB8AC3E}">
        <p14:creationId xmlns:p14="http://schemas.microsoft.com/office/powerpoint/2010/main" val="6927017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ing">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8DA9DD1D-89D2-721C-48C0-457622161B33}"/>
              </a:ext>
            </a:extLst>
          </p:cNvPr>
          <p:cNvSpPr>
            <a:spLocks noChangeArrowheads="1"/>
          </p:cNvSpPr>
          <p:nvPr userDrawn="1"/>
        </p:nvSpPr>
        <p:spPr bwMode="auto">
          <a:xfrm>
            <a:off x="2062162" y="2052910"/>
            <a:ext cx="342722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800" b="1" u="none" strike="noStrike" cap="none" normalizeH="0" baseline="0" dirty="0">
                <a:solidFill>
                  <a:schemeClr val="tx1"/>
                </a:solidFill>
                <a:effectLst/>
                <a:latin typeface="Inter" panose="02000503000000020004" pitchFamily="2" charset="0"/>
                <a:ea typeface="Inter" panose="02000503000000020004" pitchFamily="2" charset="0"/>
              </a:rPr>
              <a:t>Thank You.</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4800" b="1" dirty="0">
                <a:solidFill>
                  <a:schemeClr val="tx1"/>
                </a:solidFill>
                <a:latin typeface="Inter" panose="02000503000000020004" pitchFamily="2" charset="0"/>
                <a:ea typeface="Inter" panose="02000503000000020004" pitchFamily="2" charset="0"/>
              </a:rPr>
              <a:t>It’s Nice</a:t>
            </a:r>
            <a:endParaRPr kumimoji="0" lang="en-US" altLang="en-US" sz="4800" b="1" u="none" strike="noStrike" cap="none" normalizeH="0" baseline="0" dirty="0">
              <a:solidFill>
                <a:schemeClr val="tx1"/>
              </a:solidFill>
              <a:effectLst/>
              <a:latin typeface="Inter" panose="02000503000000020004" pitchFamily="2" charset="0"/>
              <a:ea typeface="Inter" panose="02000503000000020004" pitchFamily="2" charset="0"/>
            </a:endParaRPr>
          </a:p>
        </p:txBody>
      </p:sp>
      <p:sp>
        <p:nvSpPr>
          <p:cNvPr id="8" name="Titolo 4">
            <a:extLst>
              <a:ext uri="{FF2B5EF4-FFF2-40B4-BE49-F238E27FC236}">
                <a16:creationId xmlns:a16="http://schemas.microsoft.com/office/drawing/2014/main" id="{9E118D51-A263-419D-7A5E-FBBB134A125F}"/>
              </a:ext>
            </a:extLst>
          </p:cNvPr>
          <p:cNvSpPr txBox="1">
            <a:spLocks/>
          </p:cNvSpPr>
          <p:nvPr userDrawn="1"/>
        </p:nvSpPr>
        <p:spPr>
          <a:xfrm>
            <a:off x="2062162" y="4384807"/>
            <a:ext cx="3632582" cy="314515"/>
          </a:xfrm>
          <a:prstGeom prst="rect">
            <a:avLst/>
          </a:prstGeom>
        </p:spPr>
        <p:txBody>
          <a:bodyPr lIns="0" tIns="0" rIns="0" bIns="0"/>
          <a:lstStyle>
            <a:lvl1pPr algn="l" defTabSz="914400" rtl="0" eaLnBrk="1" latinLnBrk="0" hangingPunct="1">
              <a:lnSpc>
                <a:spcPct val="90000"/>
              </a:lnSpc>
              <a:spcBef>
                <a:spcPct val="0"/>
              </a:spcBef>
              <a:buNone/>
              <a:defRPr sz="4400" b="1" i="0" kern="1200">
                <a:solidFill>
                  <a:srgbClr val="FFFFFF"/>
                </a:solidFill>
                <a:latin typeface="HelveticaNeueLT Com 55 Roman" panose="020B0604020202020204" pitchFamily="34" charset="77"/>
                <a:ea typeface="+mj-ea"/>
                <a:cs typeface="+mj-cs"/>
              </a:defRPr>
            </a:lvl1pPr>
          </a:lstStyle>
          <a:p>
            <a:r>
              <a:rPr lang="it-IT" sz="1400" b="1" i="0" dirty="0" err="1">
                <a:solidFill>
                  <a:schemeClr val="accent1"/>
                </a:solidFill>
                <a:latin typeface="Inter" panose="02000503000000020004" pitchFamily="2" charset="0"/>
                <a:ea typeface="Inter" panose="02000503000000020004" pitchFamily="2" charset="0"/>
              </a:rPr>
              <a:t>www.niceforyou.com</a:t>
            </a:r>
            <a:endParaRPr lang="it-IT" sz="1400" b="1" i="0" dirty="0">
              <a:solidFill>
                <a:schemeClr val="accent1"/>
              </a:solidFill>
              <a:latin typeface="Inter" panose="02000503000000020004" pitchFamily="2" charset="0"/>
              <a:ea typeface="Inter" panose="02000503000000020004" pitchFamily="2" charset="0"/>
            </a:endParaRPr>
          </a:p>
        </p:txBody>
      </p:sp>
      <p:pic>
        <p:nvPicPr>
          <p:cNvPr id="2" name="Immagine 1" descr="Immagine che contiene testo&#10;&#10;Descrizione generata automaticamente">
            <a:extLst>
              <a:ext uri="{FF2B5EF4-FFF2-40B4-BE49-F238E27FC236}">
                <a16:creationId xmlns:a16="http://schemas.microsoft.com/office/drawing/2014/main" id="{47835B97-E37B-6B1B-C2A6-CDC4F86508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007" y="442025"/>
            <a:ext cx="1037817" cy="1037817"/>
          </a:xfrm>
          <a:prstGeom prst="rect">
            <a:avLst/>
          </a:prstGeom>
        </p:spPr>
      </p:pic>
    </p:spTree>
    <p:extLst>
      <p:ext uri="{BB962C8B-B14F-4D97-AF65-F5344CB8AC3E}">
        <p14:creationId xmlns:p14="http://schemas.microsoft.com/office/powerpoint/2010/main" val="618554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_Custom">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883FCEF5-9E3F-AC2E-113B-BBCFBDED73D9}"/>
              </a:ext>
            </a:extLst>
          </p:cNvPr>
          <p:cNvSpPr txBox="1">
            <a:spLocks/>
          </p:cNvSpPr>
          <p:nvPr userDrawn="1"/>
        </p:nvSpPr>
        <p:spPr>
          <a:xfrm>
            <a:off x="428622" y="6388269"/>
            <a:ext cx="471492"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0" kern="1200">
                <a:solidFill>
                  <a:srgbClr val="FFFFFF"/>
                </a:solidFill>
                <a:latin typeface="Inter Light" panose="0200050300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524C09-5530-4B24-86D2-C27FFA207EF6}" type="slidenum">
              <a:rPr lang="en-US" smtClean="0"/>
              <a:pPr/>
              <a:t>‹#›</a:t>
            </a:fld>
            <a:endParaRPr lang="en-US" dirty="0"/>
          </a:p>
        </p:txBody>
      </p:sp>
    </p:spTree>
    <p:extLst>
      <p:ext uri="{BB962C8B-B14F-4D97-AF65-F5344CB8AC3E}">
        <p14:creationId xmlns:p14="http://schemas.microsoft.com/office/powerpoint/2010/main" val="1170918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2" hasCustomPrompt="1"/>
          </p:nvPr>
        </p:nvSpPr>
        <p:spPr>
          <a:xfrm>
            <a:off x="839788" y="1233488"/>
            <a:ext cx="7202487" cy="4932362"/>
          </a:xfrm>
        </p:spPr>
        <p:txBody>
          <a:bodyPr>
            <a:normAutofit/>
          </a:bodyPr>
          <a:lstStyle>
            <a:lvl1pPr>
              <a:defRPr sz="18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Table of Contents</a:t>
            </a:r>
          </a:p>
        </p:txBody>
      </p:sp>
      <p:sp>
        <p:nvSpPr>
          <p:cNvPr id="4" name="Slide Number Placeholder 3">
            <a:extLst>
              <a:ext uri="{FF2B5EF4-FFF2-40B4-BE49-F238E27FC236}">
                <a16:creationId xmlns:a16="http://schemas.microsoft.com/office/drawing/2014/main" id="{E0EA2349-05C3-9E4C-88BE-36723E4B6E80}"/>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600716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mpany">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8CF81205-5A41-8BA4-B2C4-16EBB8AABE4E}"/>
              </a:ext>
            </a:extLst>
          </p:cNvPr>
          <p:cNvSpPr>
            <a:spLocks noGrp="1"/>
          </p:cNvSpPr>
          <p:nvPr>
            <p:ph type="pic" sz="quarter" idx="15"/>
          </p:nvPr>
        </p:nvSpPr>
        <p:spPr>
          <a:xfrm>
            <a:off x="0" y="0"/>
            <a:ext cx="12192000" cy="6858000"/>
          </a:xfrm>
          <a:prstGeom prst="rect">
            <a:avLst/>
          </a:prstGeom>
          <a:solidFill>
            <a:schemeClr val="accent1">
              <a:lumMod val="20000"/>
              <a:lumOff val="80000"/>
            </a:schemeClr>
          </a:solidFill>
        </p:spPr>
        <p:txBody>
          <a:bodyPr anchor="ctr" anchorCtr="0">
            <a:normAutofit/>
          </a:bodyPr>
          <a:lstStyle>
            <a:lvl1pPr algn="ctr">
              <a:defRPr sz="1400" b="0" i="0">
                <a:latin typeface="Inter Light" panose="02000503000000020004" pitchFamily="2" charset="0"/>
              </a:defRPr>
            </a:lvl1pPr>
          </a:lstStyle>
          <a:p>
            <a:endParaRPr lang="en-US" dirty="0"/>
          </a:p>
        </p:txBody>
      </p:sp>
      <p:sp>
        <p:nvSpPr>
          <p:cNvPr id="7" name="Segnaposto testo 5">
            <a:extLst>
              <a:ext uri="{FF2B5EF4-FFF2-40B4-BE49-F238E27FC236}">
                <a16:creationId xmlns:a16="http://schemas.microsoft.com/office/drawing/2014/main" id="{1F20E95A-771B-0F7F-5441-75F0B1D74EAF}"/>
              </a:ext>
            </a:extLst>
          </p:cNvPr>
          <p:cNvSpPr>
            <a:spLocks noGrp="1"/>
          </p:cNvSpPr>
          <p:nvPr>
            <p:ph type="body" sz="quarter" idx="16" hasCustomPrompt="1"/>
          </p:nvPr>
        </p:nvSpPr>
        <p:spPr>
          <a:xfrm>
            <a:off x="664650" y="3307036"/>
            <a:ext cx="6796087" cy="1973263"/>
          </a:xfrm>
        </p:spPr>
        <p:txBody>
          <a:bodyPr>
            <a:noAutofit/>
          </a:bodyPr>
          <a:lstStyle>
            <a:lvl1pPr marL="0" indent="0">
              <a:buNone/>
              <a:defRPr sz="5400">
                <a:solidFill>
                  <a:schemeClr val="bg1"/>
                </a:solidFill>
              </a:defRPr>
            </a:lvl1pPr>
            <a:lvl2pPr marL="457200" indent="0">
              <a:buNone/>
              <a:defRPr sz="5400">
                <a:solidFill>
                  <a:schemeClr val="bg1"/>
                </a:solidFill>
              </a:defRPr>
            </a:lvl2pPr>
            <a:lvl3pPr marL="914400" indent="0">
              <a:buNone/>
              <a:defRPr sz="5400">
                <a:solidFill>
                  <a:schemeClr val="bg1"/>
                </a:solidFill>
              </a:defRPr>
            </a:lvl3pPr>
            <a:lvl4pPr marL="1371600" indent="0">
              <a:buNone/>
              <a:defRPr sz="5400">
                <a:solidFill>
                  <a:schemeClr val="bg1"/>
                </a:solidFill>
              </a:defRPr>
            </a:lvl4pPr>
            <a:lvl5pPr marL="1828800" indent="0">
              <a:buNone/>
              <a:defRPr sz="5400">
                <a:solidFill>
                  <a:schemeClr val="bg1"/>
                </a:solidFill>
              </a:defRPr>
            </a:lvl5pPr>
          </a:lstStyle>
          <a:p>
            <a:pPr lvl="0"/>
            <a:r>
              <a:rPr lang="it-IT" dirty="0"/>
              <a:t>Click to </a:t>
            </a:r>
            <a:r>
              <a:rPr lang="it-IT" dirty="0" err="1"/>
              <a:t>edit</a:t>
            </a:r>
            <a:br>
              <a:rPr lang="it-IT" dirty="0"/>
            </a:br>
            <a:r>
              <a:rPr lang="it-IT" dirty="0"/>
              <a:t>master </a:t>
            </a:r>
            <a:r>
              <a:rPr lang="it-IT" dirty="0" err="1"/>
              <a:t>title</a:t>
            </a:r>
            <a:endParaRPr lang="en-GB" dirty="0"/>
          </a:p>
        </p:txBody>
      </p:sp>
      <p:sp>
        <p:nvSpPr>
          <p:cNvPr id="9" name="Segnaposto testo 8">
            <a:extLst>
              <a:ext uri="{FF2B5EF4-FFF2-40B4-BE49-F238E27FC236}">
                <a16:creationId xmlns:a16="http://schemas.microsoft.com/office/drawing/2014/main" id="{66E0E850-D530-4364-2FEC-284BDE249B3C}"/>
              </a:ext>
            </a:extLst>
          </p:cNvPr>
          <p:cNvSpPr>
            <a:spLocks noGrp="1"/>
          </p:cNvSpPr>
          <p:nvPr>
            <p:ph type="body" sz="quarter" idx="17" hasCustomPrompt="1"/>
          </p:nvPr>
        </p:nvSpPr>
        <p:spPr>
          <a:xfrm>
            <a:off x="664650" y="5060307"/>
            <a:ext cx="5022850" cy="766205"/>
          </a:xfrm>
          <a:ln>
            <a:noFill/>
          </a:ln>
        </p:spPr>
        <p:txBody>
          <a:bodyPr>
            <a:noAutofit/>
          </a:bodyPr>
          <a:lstStyle>
            <a:lvl1pPr marL="0" indent="0">
              <a:lnSpc>
                <a:spcPct val="120000"/>
              </a:lnSpc>
              <a:buNone/>
              <a:defRPr sz="1800" b="0" i="0">
                <a:solidFill>
                  <a:schemeClr val="bg1"/>
                </a:solidFill>
                <a:latin typeface="HelveticaNeueLT Com 45 Lt" panose="020B0403020202020204" pitchFamily="34" charset="77"/>
              </a:defRPr>
            </a:lvl1pPr>
            <a:lvl2pPr marL="457200" indent="0">
              <a:buNone/>
              <a:defRPr sz="1800" b="0" i="0">
                <a:solidFill>
                  <a:schemeClr val="bg1"/>
                </a:solidFill>
                <a:latin typeface="HelveticaNeueLT Com 45 Lt" panose="020B0403020202020204" pitchFamily="34" charset="77"/>
              </a:defRPr>
            </a:lvl2pPr>
            <a:lvl3pPr marL="914400" indent="0">
              <a:buNone/>
              <a:defRPr sz="1800" b="0" i="0">
                <a:solidFill>
                  <a:schemeClr val="bg1"/>
                </a:solidFill>
                <a:latin typeface="HelveticaNeueLT Com 45 Lt" panose="020B0403020202020204" pitchFamily="34" charset="77"/>
              </a:defRPr>
            </a:lvl3pPr>
            <a:lvl4pPr marL="1371600" indent="0">
              <a:buNone/>
              <a:defRPr sz="1800" b="0" i="0">
                <a:solidFill>
                  <a:schemeClr val="bg1"/>
                </a:solidFill>
                <a:latin typeface="HelveticaNeueLT Com 45 Lt" panose="020B0403020202020204" pitchFamily="34" charset="77"/>
              </a:defRPr>
            </a:lvl4pPr>
            <a:lvl5pPr marL="1828800" indent="0">
              <a:buNone/>
              <a:defRPr sz="1800" b="0" i="0">
                <a:solidFill>
                  <a:schemeClr val="bg1"/>
                </a:solidFill>
                <a:latin typeface="HelveticaNeueLT Com 45 Lt" panose="020B0403020202020204" pitchFamily="34" charset="77"/>
              </a:defRPr>
            </a:lvl5pPr>
          </a:lstStyle>
          <a:p>
            <a:r>
              <a:rPr lang="it-IT" sz="1800" dirty="0">
                <a:solidFill>
                  <a:schemeClr val="bg1"/>
                </a:solidFill>
                <a:latin typeface="Inter Light" panose="02000503000000020004" pitchFamily="2" charset="0"/>
                <a:ea typeface="Inter Light" panose="02000503000000020004" pitchFamily="2" charset="0"/>
              </a:rPr>
              <a:t>To help people </a:t>
            </a:r>
            <a:r>
              <a:rPr lang="it-IT" sz="1800" dirty="0" err="1">
                <a:solidFill>
                  <a:schemeClr val="bg1"/>
                </a:solidFill>
                <a:latin typeface="Inter Light" panose="02000503000000020004" pitchFamily="2" charset="0"/>
                <a:ea typeface="Inter Light" panose="02000503000000020004" pitchFamily="2" charset="0"/>
              </a:rPr>
              <a:t>feel</a:t>
            </a:r>
            <a:r>
              <a:rPr lang="it-IT" sz="1800" dirty="0">
                <a:solidFill>
                  <a:schemeClr val="bg1"/>
                </a:solidFill>
                <a:latin typeface="Inter Light" panose="02000503000000020004" pitchFamily="2" charset="0"/>
                <a:ea typeface="Inter Light" panose="02000503000000020004" pitchFamily="2" charset="0"/>
              </a:rPr>
              <a:t> safe and secure and to </a:t>
            </a:r>
            <a:r>
              <a:rPr lang="it-IT" sz="1800" dirty="0" err="1">
                <a:solidFill>
                  <a:schemeClr val="bg1"/>
                </a:solidFill>
                <a:latin typeface="Inter Light" panose="02000503000000020004" pitchFamily="2" charset="0"/>
                <a:ea typeface="Inter Light" panose="02000503000000020004" pitchFamily="2" charset="0"/>
              </a:rPr>
              <a:t>enable</a:t>
            </a:r>
            <a:r>
              <a:rPr lang="it-IT" sz="1800" dirty="0">
                <a:solidFill>
                  <a:schemeClr val="bg1"/>
                </a:solidFill>
                <a:latin typeface="Inter Light" panose="02000503000000020004" pitchFamily="2" charset="0"/>
                <a:ea typeface="Inter Light" panose="02000503000000020004" pitchFamily="2" charset="0"/>
              </a:rPr>
              <a:t> </a:t>
            </a:r>
            <a:r>
              <a:rPr lang="it-IT" sz="1800" dirty="0" err="1">
                <a:solidFill>
                  <a:schemeClr val="bg1"/>
                </a:solidFill>
                <a:latin typeface="Inter Light" panose="02000503000000020004" pitchFamily="2" charset="0"/>
                <a:ea typeface="Inter Light" panose="02000503000000020004" pitchFamily="2" charset="0"/>
              </a:rPr>
              <a:t>them</a:t>
            </a:r>
            <a:r>
              <a:rPr lang="it-IT" sz="1800" dirty="0">
                <a:solidFill>
                  <a:schemeClr val="bg1"/>
                </a:solidFill>
                <a:latin typeface="Inter Light" panose="02000503000000020004" pitchFamily="2" charset="0"/>
                <a:ea typeface="Inter Light" panose="02000503000000020004" pitchFamily="2" charset="0"/>
              </a:rPr>
              <a:t> to </a:t>
            </a:r>
            <a:r>
              <a:rPr lang="it-IT" sz="1800" dirty="0" err="1">
                <a:solidFill>
                  <a:schemeClr val="bg1"/>
                </a:solidFill>
                <a:latin typeface="Inter Light" panose="02000503000000020004" pitchFamily="2" charset="0"/>
                <a:ea typeface="Inter Light" panose="02000503000000020004" pitchFamily="2" charset="0"/>
              </a:rPr>
              <a:t>experience</a:t>
            </a:r>
            <a:r>
              <a:rPr lang="it-IT" sz="1800" dirty="0">
                <a:solidFill>
                  <a:schemeClr val="bg1"/>
                </a:solidFill>
                <a:latin typeface="Inter Light" panose="02000503000000020004" pitchFamily="2" charset="0"/>
                <a:ea typeface="Inter Light" panose="02000503000000020004" pitchFamily="2" charset="0"/>
              </a:rPr>
              <a:t> an open world.</a:t>
            </a:r>
          </a:p>
        </p:txBody>
      </p:sp>
    </p:spTree>
    <p:extLst>
      <p:ext uri="{BB962C8B-B14F-4D97-AF65-F5344CB8AC3E}">
        <p14:creationId xmlns:p14="http://schemas.microsoft.com/office/powerpoint/2010/main" val="259536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par>
                                <p:cTn id="8" presetID="26" presetClass="emph" presetSubtype="0" fill="hold" grpId="1" nodeType="withEffect">
                                  <p:stCondLst>
                                    <p:cond delay="750"/>
                                  </p:stCondLst>
                                  <p:childTnLst>
                                    <p:animEffect transition="out" filter="fade">
                                      <p:cBhvr>
                                        <p:cTn id="9" dur="500" tmFilter="0, 0; .2, .5; .8, .5; 1, 0"/>
                                        <p:tgtEl>
                                          <p:spTgt spid="2"/>
                                        </p:tgtEl>
                                      </p:cBhvr>
                                    </p:animEffect>
                                    <p:animScale>
                                      <p:cBhvr>
                                        <p:cTn id="10"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mpan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3523DB-03FF-4814-9E96-96EF3049E7E3}"/>
              </a:ext>
            </a:extLst>
          </p:cNvPr>
          <p:cNvSpPr>
            <a:spLocks noGrp="1"/>
          </p:cNvSpPr>
          <p:nvPr>
            <p:ph type="sldNum" sz="quarter" idx="10"/>
          </p:nvPr>
        </p:nvSpPr>
        <p:spPr/>
        <p:txBody>
          <a:bodyPr/>
          <a:lstStyle/>
          <a:p>
            <a:fld id="{76524C09-5530-4B24-86D2-C27FFA207EF6}" type="slidenum">
              <a:rPr lang="en-US" smtClean="0"/>
              <a:pPr/>
              <a:t>‹#›</a:t>
            </a:fld>
            <a:endParaRPr lang="en-US" dirty="0"/>
          </a:p>
        </p:txBody>
      </p:sp>
      <p:sp>
        <p:nvSpPr>
          <p:cNvPr id="5" name="Title 11">
            <a:extLst>
              <a:ext uri="{FF2B5EF4-FFF2-40B4-BE49-F238E27FC236}">
                <a16:creationId xmlns:a16="http://schemas.microsoft.com/office/drawing/2014/main" id="{D5A10BEE-5787-48EC-B328-156E6ADC48CD}"/>
              </a:ext>
            </a:extLst>
          </p:cNvPr>
          <p:cNvSpPr>
            <a:spLocks noGrp="1"/>
          </p:cNvSpPr>
          <p:nvPr>
            <p:ph type="title" hasCustomPrompt="1"/>
          </p:nvPr>
        </p:nvSpPr>
        <p:spPr>
          <a:xfrm>
            <a:off x="558000" y="1314000"/>
            <a:ext cx="2340475" cy="193899"/>
          </a:xfrm>
        </p:spPr>
        <p:txBody>
          <a:bodyPr wrap="square" lIns="0" tIns="0" rIns="0" bIns="0">
            <a:spAutoFit/>
          </a:bodyPr>
          <a:lstStyle>
            <a:lvl1pPr>
              <a:defRPr sz="1400" b="1" i="0">
                <a:latin typeface="Inter" panose="02000503000000020004" pitchFamily="2" charset="0"/>
              </a:defRPr>
            </a:lvl1pPr>
          </a:lstStyle>
          <a:p>
            <a:r>
              <a:rPr lang="en-US" dirty="0"/>
              <a:t>Click to edit Master</a:t>
            </a:r>
          </a:p>
        </p:txBody>
      </p:sp>
      <p:sp>
        <p:nvSpPr>
          <p:cNvPr id="4" name="Segnaposto testo 9">
            <a:extLst>
              <a:ext uri="{FF2B5EF4-FFF2-40B4-BE49-F238E27FC236}">
                <a16:creationId xmlns:a16="http://schemas.microsoft.com/office/drawing/2014/main" id="{E8477B62-0C56-5472-60C1-4CE8608ADE27}"/>
              </a:ext>
            </a:extLst>
          </p:cNvPr>
          <p:cNvSpPr>
            <a:spLocks noGrp="1"/>
          </p:cNvSpPr>
          <p:nvPr>
            <p:ph type="body" sz="quarter" idx="13" hasCustomPrompt="1"/>
          </p:nvPr>
        </p:nvSpPr>
        <p:spPr>
          <a:xfrm>
            <a:off x="558000" y="3428999"/>
            <a:ext cx="3033674" cy="1423491"/>
          </a:xfrm>
        </p:spPr>
        <p:txBody>
          <a:bodyPr>
            <a:noAutofit/>
          </a:bodyPr>
          <a:lstStyle>
            <a:lvl1pPr marL="0" indent="0">
              <a:lnSpc>
                <a:spcPct val="120000"/>
              </a:lnSpc>
              <a:spcBef>
                <a:spcPts val="0"/>
              </a:spcBef>
              <a:buNone/>
              <a:defRPr lang="en-US" sz="1400" b="0" i="0" kern="1200" dirty="0">
                <a:solidFill>
                  <a:schemeClr val="tx1">
                    <a:alpha val="70000"/>
                  </a:schemeClr>
                </a:solidFill>
                <a:latin typeface="Inter Light" panose="02000503000000020004" pitchFamily="2" charset="0"/>
                <a:ea typeface="Inter Light" panose="02000503000000020004" pitchFamily="2" charset="0"/>
                <a:cs typeface="+mj-cs"/>
              </a:defRPr>
            </a:lvl1pPr>
          </a:lstStyle>
          <a:p>
            <a:r>
              <a:rPr lang="en-US" sz="1400" dirty="0">
                <a:solidFill>
                  <a:schemeClr val="tx1">
                    <a:alpha val="70000"/>
                  </a:schemeClr>
                </a:solidFill>
                <a:latin typeface="Inter Light" panose="02000503000000020004" pitchFamily="2" charset="0"/>
              </a:rPr>
              <a:t>Click to edit Master text</a:t>
            </a:r>
            <a:br>
              <a:rPr lang="en-US" sz="1400" dirty="0">
                <a:solidFill>
                  <a:schemeClr val="tx1">
                    <a:alpha val="70000"/>
                  </a:schemeClr>
                </a:solidFill>
                <a:latin typeface="Inter Light" panose="02000503000000020004" pitchFamily="2" charset="0"/>
              </a:rPr>
            </a:br>
            <a:r>
              <a:rPr lang="en-US" sz="1400" dirty="0">
                <a:solidFill>
                  <a:schemeClr val="tx1">
                    <a:alpha val="70000"/>
                  </a:schemeClr>
                </a:solidFill>
                <a:latin typeface="Inter Light" panose="02000503000000020004" pitchFamily="2" charset="0"/>
              </a:rPr>
              <a:t>Apparently we had reached a great height in the atmosphere, for the sky was a dead black, and the stars had ceased to twinkle.</a:t>
            </a:r>
            <a:endParaRPr lang="en-US" b="1" i="0" dirty="0">
              <a:latin typeface="Inter" panose="02000503000000020004" pitchFamily="2" charset="0"/>
              <a:ea typeface="Inter" panose="02000503000000020004" pitchFamily="2" charset="0"/>
            </a:endParaRPr>
          </a:p>
        </p:txBody>
      </p:sp>
      <p:sp>
        <p:nvSpPr>
          <p:cNvPr id="2" name="Segnaposto testo 9">
            <a:extLst>
              <a:ext uri="{FF2B5EF4-FFF2-40B4-BE49-F238E27FC236}">
                <a16:creationId xmlns:a16="http://schemas.microsoft.com/office/drawing/2014/main" id="{4EB4F3B4-0ED2-BEA4-F618-FE924CE63E75}"/>
              </a:ext>
            </a:extLst>
          </p:cNvPr>
          <p:cNvSpPr>
            <a:spLocks noGrp="1"/>
          </p:cNvSpPr>
          <p:nvPr>
            <p:ph type="body" sz="quarter" idx="14" hasCustomPrompt="1"/>
          </p:nvPr>
        </p:nvSpPr>
        <p:spPr>
          <a:xfrm>
            <a:off x="4579163" y="3428999"/>
            <a:ext cx="3033674" cy="1423491"/>
          </a:xfrm>
        </p:spPr>
        <p:txBody>
          <a:bodyPr>
            <a:noAutofit/>
          </a:bodyPr>
          <a:lstStyle>
            <a:lvl1pPr marL="0" indent="0">
              <a:lnSpc>
                <a:spcPct val="120000"/>
              </a:lnSpc>
              <a:spcBef>
                <a:spcPts val="0"/>
              </a:spcBef>
              <a:buNone/>
              <a:defRPr lang="en-US" sz="1400" b="0" i="0" kern="1200" dirty="0">
                <a:solidFill>
                  <a:schemeClr val="tx1">
                    <a:alpha val="70000"/>
                  </a:schemeClr>
                </a:solidFill>
                <a:latin typeface="Inter Light" panose="02000503000000020004" pitchFamily="2" charset="0"/>
                <a:ea typeface="Inter Light" panose="02000503000000020004" pitchFamily="2" charset="0"/>
                <a:cs typeface="+mj-cs"/>
              </a:defRPr>
            </a:lvl1pPr>
          </a:lstStyle>
          <a:p>
            <a:r>
              <a:rPr lang="en-US" sz="1400" dirty="0">
                <a:solidFill>
                  <a:schemeClr val="tx1">
                    <a:alpha val="70000"/>
                  </a:schemeClr>
                </a:solidFill>
                <a:latin typeface="Inter Light" panose="02000503000000020004" pitchFamily="2" charset="0"/>
              </a:rPr>
              <a:t>Click to edit Master text</a:t>
            </a:r>
            <a:br>
              <a:rPr lang="en-US" sz="1400" dirty="0">
                <a:solidFill>
                  <a:schemeClr val="tx1">
                    <a:alpha val="70000"/>
                  </a:schemeClr>
                </a:solidFill>
                <a:latin typeface="Inter Light" panose="02000503000000020004" pitchFamily="2" charset="0"/>
              </a:rPr>
            </a:br>
            <a:r>
              <a:rPr lang="en-US" sz="1400" dirty="0">
                <a:solidFill>
                  <a:schemeClr val="tx1">
                    <a:alpha val="70000"/>
                  </a:schemeClr>
                </a:solidFill>
                <a:latin typeface="Inter Light" panose="02000503000000020004" pitchFamily="2" charset="0"/>
              </a:rPr>
              <a:t>Apparently we had reached a great height in the atmosphere, for the sky was a dead black, and the stars had ceased to twinkle.</a:t>
            </a:r>
            <a:endParaRPr lang="en-US" b="1" i="0" dirty="0">
              <a:latin typeface="Inter" panose="02000503000000020004" pitchFamily="2" charset="0"/>
              <a:ea typeface="Inter" panose="02000503000000020004" pitchFamily="2" charset="0"/>
            </a:endParaRPr>
          </a:p>
        </p:txBody>
      </p:sp>
      <p:sp>
        <p:nvSpPr>
          <p:cNvPr id="6" name="Segnaposto testo 9">
            <a:extLst>
              <a:ext uri="{FF2B5EF4-FFF2-40B4-BE49-F238E27FC236}">
                <a16:creationId xmlns:a16="http://schemas.microsoft.com/office/drawing/2014/main" id="{D10A6E37-A1BB-56DB-2AF3-5E4267CCFD02}"/>
              </a:ext>
            </a:extLst>
          </p:cNvPr>
          <p:cNvSpPr>
            <a:spLocks noGrp="1"/>
          </p:cNvSpPr>
          <p:nvPr>
            <p:ph type="body" sz="quarter" idx="15" hasCustomPrompt="1"/>
          </p:nvPr>
        </p:nvSpPr>
        <p:spPr>
          <a:xfrm>
            <a:off x="8600326" y="3428999"/>
            <a:ext cx="3033674" cy="1423491"/>
          </a:xfrm>
        </p:spPr>
        <p:txBody>
          <a:bodyPr>
            <a:noAutofit/>
          </a:bodyPr>
          <a:lstStyle>
            <a:lvl1pPr marL="0" indent="0">
              <a:lnSpc>
                <a:spcPct val="120000"/>
              </a:lnSpc>
              <a:spcBef>
                <a:spcPts val="0"/>
              </a:spcBef>
              <a:buNone/>
              <a:defRPr lang="en-US" sz="1400" b="0" i="0" kern="1200" dirty="0">
                <a:solidFill>
                  <a:schemeClr val="tx1">
                    <a:alpha val="70000"/>
                  </a:schemeClr>
                </a:solidFill>
                <a:latin typeface="Inter Light" panose="02000503000000020004" pitchFamily="2" charset="0"/>
                <a:ea typeface="Inter Light" panose="02000503000000020004" pitchFamily="2" charset="0"/>
                <a:cs typeface="+mj-cs"/>
              </a:defRPr>
            </a:lvl1pPr>
          </a:lstStyle>
          <a:p>
            <a:r>
              <a:rPr lang="en-US" sz="1400" dirty="0">
                <a:solidFill>
                  <a:schemeClr val="tx1">
                    <a:alpha val="70000"/>
                  </a:schemeClr>
                </a:solidFill>
                <a:latin typeface="Inter Light" panose="02000503000000020004" pitchFamily="2" charset="0"/>
              </a:rPr>
              <a:t>Click to edit Master text</a:t>
            </a:r>
            <a:br>
              <a:rPr lang="en-US" sz="1400" dirty="0">
                <a:solidFill>
                  <a:schemeClr val="tx1">
                    <a:alpha val="70000"/>
                  </a:schemeClr>
                </a:solidFill>
                <a:latin typeface="Inter Light" panose="02000503000000020004" pitchFamily="2" charset="0"/>
              </a:rPr>
            </a:br>
            <a:r>
              <a:rPr lang="en-US" sz="1400" dirty="0">
                <a:solidFill>
                  <a:schemeClr val="tx1">
                    <a:alpha val="70000"/>
                  </a:schemeClr>
                </a:solidFill>
                <a:latin typeface="Inter Light" panose="02000503000000020004" pitchFamily="2" charset="0"/>
              </a:rPr>
              <a:t>Apparently we had reached a great height in the atmosphere, for the sky was a dead black, and the stars had ceased to twinkle.</a:t>
            </a:r>
            <a:endParaRPr lang="en-US" b="1" i="0" dirty="0">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565915337"/>
      </p:ext>
    </p:extLst>
  </p:cSld>
  <p:clrMapOvr>
    <a:masterClrMapping/>
  </p:clrMapOvr>
  <p:extLst>
    <p:ext uri="{DCECCB84-F9BA-43D5-87BE-67443E8EF086}">
      <p15:sldGuideLst xmlns:p15="http://schemas.microsoft.com/office/powerpoint/2012/main">
        <p15:guide id="1" pos="1300">
          <p15:clr>
            <a:srgbClr val="FBAE40"/>
          </p15:clr>
        </p15:guide>
        <p15:guide id="2" pos="347">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Company">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199ECCEF-6E0D-4841-9B69-1666B4921C6B}"/>
              </a:ext>
            </a:extLst>
          </p:cNvPr>
          <p:cNvSpPr>
            <a:spLocks noGrp="1"/>
          </p:cNvSpPr>
          <p:nvPr>
            <p:ph type="pic" sz="quarter" idx="15"/>
          </p:nvPr>
        </p:nvSpPr>
        <p:spPr>
          <a:xfrm>
            <a:off x="1785525" y="-1"/>
            <a:ext cx="5903436" cy="6857999"/>
          </a:xfrm>
          <a:solidFill>
            <a:schemeClr val="accent1">
              <a:lumMod val="20000"/>
              <a:lumOff val="80000"/>
            </a:schemeClr>
          </a:solidFill>
        </p:spPr>
        <p:txBody>
          <a:bodyPr anchor="ctr" anchorCtr="0">
            <a:normAutofit/>
          </a:bodyPr>
          <a:lstStyle>
            <a:lvl1pPr algn="ctr">
              <a:defRPr sz="1400" b="0" i="0">
                <a:latin typeface="Inter Light" panose="02000503000000020004" pitchFamily="2" charset="0"/>
              </a:defRPr>
            </a:lvl1pPr>
          </a:lstStyle>
          <a:p>
            <a:endParaRPr lang="en-US" dirty="0"/>
          </a:p>
        </p:txBody>
      </p:sp>
      <p:sp>
        <p:nvSpPr>
          <p:cNvPr id="6" name="Slide Number Placeholder 5">
            <a:extLst>
              <a:ext uri="{FF2B5EF4-FFF2-40B4-BE49-F238E27FC236}">
                <a16:creationId xmlns:a16="http://schemas.microsoft.com/office/drawing/2014/main" id="{FD528631-37F5-4905-9BAA-C2A664691BF8}"/>
              </a:ext>
            </a:extLst>
          </p:cNvPr>
          <p:cNvSpPr>
            <a:spLocks noGrp="1"/>
          </p:cNvSpPr>
          <p:nvPr>
            <p:ph type="sldNum" sz="quarter" idx="12"/>
          </p:nvPr>
        </p:nvSpPr>
        <p:spPr/>
        <p:txBody>
          <a:bodyPr/>
          <a:lstStyle/>
          <a:p>
            <a:fld id="{76524C09-5530-4B24-86D2-C27FFA207EF6}" type="slidenum">
              <a:rPr lang="en-US" smtClean="0"/>
              <a:t>‹#›</a:t>
            </a:fld>
            <a:endParaRPr lang="en-US"/>
          </a:p>
        </p:txBody>
      </p:sp>
      <p:sp>
        <p:nvSpPr>
          <p:cNvPr id="4" name="Title 11">
            <a:extLst>
              <a:ext uri="{FF2B5EF4-FFF2-40B4-BE49-F238E27FC236}">
                <a16:creationId xmlns:a16="http://schemas.microsoft.com/office/drawing/2014/main" id="{E5C29F58-9673-4D57-B455-C062B529941D}"/>
              </a:ext>
            </a:extLst>
          </p:cNvPr>
          <p:cNvSpPr>
            <a:spLocks noGrp="1"/>
          </p:cNvSpPr>
          <p:nvPr>
            <p:ph type="title"/>
          </p:nvPr>
        </p:nvSpPr>
        <p:spPr>
          <a:xfrm>
            <a:off x="7096125" y="2216358"/>
            <a:ext cx="4190999" cy="1502719"/>
          </a:xfrm>
        </p:spPr>
        <p:txBody>
          <a:bodyPr wrap="square" lIns="0" tIns="0" rIns="0" bIns="0">
            <a:spAutoFit/>
          </a:bodyPr>
          <a:lstStyle>
            <a:lvl1pPr>
              <a:defRPr sz="5400" b="1" i="0">
                <a:latin typeface="Inter" panose="02000503000000020004" pitchFamily="2" charset="0"/>
              </a:defRPr>
            </a:lvl1pPr>
          </a:lstStyle>
          <a:p>
            <a:r>
              <a:rPr lang="en-US" dirty="0"/>
              <a:t>Click to edit Master</a:t>
            </a:r>
          </a:p>
        </p:txBody>
      </p:sp>
      <p:sp>
        <p:nvSpPr>
          <p:cNvPr id="2" name="Segnaposto testo 9">
            <a:extLst>
              <a:ext uri="{FF2B5EF4-FFF2-40B4-BE49-F238E27FC236}">
                <a16:creationId xmlns:a16="http://schemas.microsoft.com/office/drawing/2014/main" id="{0885DB1C-F268-AF05-6D5B-40023BB21F1F}"/>
              </a:ext>
            </a:extLst>
          </p:cNvPr>
          <p:cNvSpPr>
            <a:spLocks noGrp="1"/>
          </p:cNvSpPr>
          <p:nvPr>
            <p:ph type="body" sz="quarter" idx="16" hasCustomPrompt="1"/>
          </p:nvPr>
        </p:nvSpPr>
        <p:spPr>
          <a:xfrm>
            <a:off x="8253450" y="4373879"/>
            <a:ext cx="3033674" cy="1423491"/>
          </a:xfrm>
        </p:spPr>
        <p:txBody>
          <a:bodyPr>
            <a:noAutofit/>
          </a:bodyPr>
          <a:lstStyle>
            <a:lvl1pPr marL="0" indent="0">
              <a:lnSpc>
                <a:spcPct val="120000"/>
              </a:lnSpc>
              <a:spcBef>
                <a:spcPts val="0"/>
              </a:spcBef>
              <a:buNone/>
              <a:defRPr lang="en-US" sz="1400" b="0" i="0" kern="1200" dirty="0">
                <a:solidFill>
                  <a:schemeClr val="tx1">
                    <a:alpha val="70000"/>
                  </a:schemeClr>
                </a:solidFill>
                <a:latin typeface="Inter Light" panose="02000503000000020004" pitchFamily="2" charset="0"/>
                <a:ea typeface="Inter Light" panose="02000503000000020004" pitchFamily="2" charset="0"/>
                <a:cs typeface="+mj-cs"/>
              </a:defRPr>
            </a:lvl1pPr>
          </a:lstStyle>
          <a:p>
            <a:r>
              <a:rPr lang="en-US" sz="1400" dirty="0">
                <a:solidFill>
                  <a:schemeClr val="tx1">
                    <a:alpha val="70000"/>
                  </a:schemeClr>
                </a:solidFill>
                <a:latin typeface="Inter Light" panose="02000503000000020004" pitchFamily="2" charset="0"/>
              </a:rPr>
              <a:t>Click to edit Master text</a:t>
            </a:r>
            <a:br>
              <a:rPr lang="en-US" sz="1400" dirty="0">
                <a:solidFill>
                  <a:schemeClr val="tx1">
                    <a:alpha val="70000"/>
                  </a:schemeClr>
                </a:solidFill>
                <a:latin typeface="Inter Light" panose="02000503000000020004" pitchFamily="2" charset="0"/>
              </a:rPr>
            </a:br>
            <a:r>
              <a:rPr lang="en-US" sz="1400" dirty="0">
                <a:solidFill>
                  <a:schemeClr val="tx1">
                    <a:alpha val="70000"/>
                  </a:schemeClr>
                </a:solidFill>
                <a:latin typeface="Inter Light" panose="02000503000000020004" pitchFamily="2" charset="0"/>
              </a:rPr>
              <a:t>Apparently we had reached a great height in the atmosphere, for the sky was a dead black, and the stars had ceased to twinkle.</a:t>
            </a:r>
            <a:endParaRPr lang="en-US" b="1" i="0" dirty="0">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401638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Compan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3523DB-03FF-4814-9E96-96EF3049E7E3}"/>
              </a:ext>
            </a:extLst>
          </p:cNvPr>
          <p:cNvSpPr>
            <a:spLocks noGrp="1"/>
          </p:cNvSpPr>
          <p:nvPr>
            <p:ph type="sldNum" sz="quarter" idx="10"/>
          </p:nvPr>
        </p:nvSpPr>
        <p:spPr/>
        <p:txBody>
          <a:bodyPr/>
          <a:lstStyle/>
          <a:p>
            <a:fld id="{76524C09-5530-4B24-86D2-C27FFA207EF6}" type="slidenum">
              <a:rPr lang="en-US" smtClean="0"/>
              <a:pPr/>
              <a:t>‹#›</a:t>
            </a:fld>
            <a:endParaRPr lang="en-US" dirty="0"/>
          </a:p>
        </p:txBody>
      </p:sp>
      <p:sp>
        <p:nvSpPr>
          <p:cNvPr id="5" name="Title 11">
            <a:extLst>
              <a:ext uri="{FF2B5EF4-FFF2-40B4-BE49-F238E27FC236}">
                <a16:creationId xmlns:a16="http://schemas.microsoft.com/office/drawing/2014/main" id="{D5A10BEE-5787-48EC-B328-156E6ADC48CD}"/>
              </a:ext>
            </a:extLst>
          </p:cNvPr>
          <p:cNvSpPr>
            <a:spLocks noGrp="1"/>
          </p:cNvSpPr>
          <p:nvPr>
            <p:ph type="title" hasCustomPrompt="1"/>
          </p:nvPr>
        </p:nvSpPr>
        <p:spPr>
          <a:xfrm>
            <a:off x="558000" y="1314000"/>
            <a:ext cx="2340475" cy="193899"/>
          </a:xfrm>
        </p:spPr>
        <p:txBody>
          <a:bodyPr wrap="square" lIns="0" tIns="0" rIns="0" bIns="0">
            <a:spAutoFit/>
          </a:bodyPr>
          <a:lstStyle>
            <a:lvl1pPr>
              <a:defRPr sz="1400" b="1" i="0">
                <a:latin typeface="Inter" panose="02000503000000020004" pitchFamily="2" charset="0"/>
              </a:defRPr>
            </a:lvl1pPr>
          </a:lstStyle>
          <a:p>
            <a:r>
              <a:rPr lang="en-US" dirty="0"/>
              <a:t>Click to edit Master</a:t>
            </a:r>
          </a:p>
        </p:txBody>
      </p:sp>
      <p:sp>
        <p:nvSpPr>
          <p:cNvPr id="4" name="Segnaposto testo 9">
            <a:extLst>
              <a:ext uri="{FF2B5EF4-FFF2-40B4-BE49-F238E27FC236}">
                <a16:creationId xmlns:a16="http://schemas.microsoft.com/office/drawing/2014/main" id="{E8477B62-0C56-5472-60C1-4CE8608ADE27}"/>
              </a:ext>
            </a:extLst>
          </p:cNvPr>
          <p:cNvSpPr>
            <a:spLocks noGrp="1"/>
          </p:cNvSpPr>
          <p:nvPr>
            <p:ph type="body" sz="quarter" idx="13" hasCustomPrompt="1"/>
          </p:nvPr>
        </p:nvSpPr>
        <p:spPr>
          <a:xfrm>
            <a:off x="558000" y="3428999"/>
            <a:ext cx="3033674" cy="1423491"/>
          </a:xfrm>
        </p:spPr>
        <p:txBody>
          <a:bodyPr>
            <a:noAutofit/>
          </a:bodyPr>
          <a:lstStyle>
            <a:lvl1pPr marL="0" indent="0">
              <a:lnSpc>
                <a:spcPct val="120000"/>
              </a:lnSpc>
              <a:spcBef>
                <a:spcPts val="0"/>
              </a:spcBef>
              <a:buNone/>
              <a:defRPr lang="en-US" sz="1400" b="0" i="0" kern="1200" dirty="0">
                <a:solidFill>
                  <a:schemeClr val="tx1">
                    <a:alpha val="70000"/>
                  </a:schemeClr>
                </a:solidFill>
                <a:latin typeface="Inter Light" panose="02000503000000020004" pitchFamily="2" charset="0"/>
                <a:ea typeface="Inter Light" panose="02000503000000020004" pitchFamily="2" charset="0"/>
                <a:cs typeface="+mj-cs"/>
              </a:defRPr>
            </a:lvl1pPr>
          </a:lstStyle>
          <a:p>
            <a:r>
              <a:rPr lang="en-US" sz="1400" dirty="0">
                <a:solidFill>
                  <a:schemeClr val="tx1">
                    <a:alpha val="70000"/>
                  </a:schemeClr>
                </a:solidFill>
                <a:latin typeface="Inter Light" panose="02000503000000020004" pitchFamily="2" charset="0"/>
              </a:rPr>
              <a:t>Click to edit Master text</a:t>
            </a:r>
            <a:br>
              <a:rPr lang="en-US" sz="1400" dirty="0">
                <a:solidFill>
                  <a:schemeClr val="tx1">
                    <a:alpha val="70000"/>
                  </a:schemeClr>
                </a:solidFill>
                <a:latin typeface="Inter Light" panose="02000503000000020004" pitchFamily="2" charset="0"/>
              </a:rPr>
            </a:br>
            <a:r>
              <a:rPr lang="en-US" sz="1400" dirty="0">
                <a:solidFill>
                  <a:schemeClr val="tx1">
                    <a:alpha val="70000"/>
                  </a:schemeClr>
                </a:solidFill>
                <a:latin typeface="Inter Light" panose="02000503000000020004" pitchFamily="2" charset="0"/>
              </a:rPr>
              <a:t>Apparently we had reached a great height in the atmosphere, for the sky was a dead black, and the stars had ceased to twinkle.</a:t>
            </a:r>
            <a:endParaRPr lang="en-US" b="1" i="0" dirty="0">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749013029"/>
      </p:ext>
    </p:extLst>
  </p:cSld>
  <p:clrMapOvr>
    <a:masterClrMapping/>
  </p:clrMapOvr>
  <p:extLst>
    <p:ext uri="{DCECCB84-F9BA-43D5-87BE-67443E8EF086}">
      <p15:sldGuideLst xmlns:p15="http://schemas.microsoft.com/office/powerpoint/2012/main">
        <p15:guide id="1" pos="1300">
          <p15:clr>
            <a:srgbClr val="FBAE40"/>
          </p15:clr>
        </p15:guide>
        <p15:guide id="2" pos="34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Compan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3523DB-03FF-4814-9E96-96EF3049E7E3}"/>
              </a:ext>
            </a:extLst>
          </p:cNvPr>
          <p:cNvSpPr>
            <a:spLocks noGrp="1"/>
          </p:cNvSpPr>
          <p:nvPr>
            <p:ph type="sldNum" sz="quarter" idx="10"/>
          </p:nvPr>
        </p:nvSpPr>
        <p:spPr/>
        <p:txBody>
          <a:bodyPr/>
          <a:lstStyle/>
          <a:p>
            <a:fld id="{76524C09-5530-4B24-86D2-C27FFA207EF6}" type="slidenum">
              <a:rPr lang="en-US" smtClean="0"/>
              <a:pPr/>
              <a:t>‹#›</a:t>
            </a:fld>
            <a:endParaRPr lang="en-US" dirty="0"/>
          </a:p>
        </p:txBody>
      </p:sp>
      <p:sp>
        <p:nvSpPr>
          <p:cNvPr id="33" name="Segnaposto testo 9">
            <a:extLst>
              <a:ext uri="{FF2B5EF4-FFF2-40B4-BE49-F238E27FC236}">
                <a16:creationId xmlns:a16="http://schemas.microsoft.com/office/drawing/2014/main" id="{7EA1E6EF-6416-552D-054E-B31F714C0B1A}"/>
              </a:ext>
            </a:extLst>
          </p:cNvPr>
          <p:cNvSpPr>
            <a:spLocks noGrp="1"/>
          </p:cNvSpPr>
          <p:nvPr>
            <p:ph type="body" sz="quarter" idx="12" hasCustomPrompt="1"/>
          </p:nvPr>
        </p:nvSpPr>
        <p:spPr>
          <a:xfrm>
            <a:off x="558000" y="3428999"/>
            <a:ext cx="3033674" cy="1423491"/>
          </a:xfrm>
        </p:spPr>
        <p:txBody>
          <a:bodyPr>
            <a:noAutofit/>
          </a:bodyPr>
          <a:lstStyle>
            <a:lvl1pPr marL="0" indent="0">
              <a:lnSpc>
                <a:spcPct val="120000"/>
              </a:lnSpc>
              <a:spcBef>
                <a:spcPts val="0"/>
              </a:spcBef>
              <a:buNone/>
              <a:defRPr lang="en-US" sz="1400" b="0" i="0" kern="1200" dirty="0">
                <a:solidFill>
                  <a:schemeClr val="tx1">
                    <a:alpha val="70000"/>
                  </a:schemeClr>
                </a:solidFill>
                <a:latin typeface="Inter Light" panose="02000503000000020004" pitchFamily="2" charset="0"/>
                <a:ea typeface="Inter Light" panose="02000503000000020004" pitchFamily="2" charset="0"/>
                <a:cs typeface="+mj-cs"/>
              </a:defRPr>
            </a:lvl1pPr>
          </a:lstStyle>
          <a:p>
            <a:r>
              <a:rPr lang="en-US" sz="1400" dirty="0">
                <a:solidFill>
                  <a:schemeClr val="tx1">
                    <a:alpha val="70000"/>
                  </a:schemeClr>
                </a:solidFill>
                <a:latin typeface="Inter Light" panose="02000503000000020004" pitchFamily="2" charset="0"/>
              </a:rPr>
              <a:t>Click to edit Master text</a:t>
            </a:r>
            <a:br>
              <a:rPr lang="en-US" sz="1400" dirty="0">
                <a:solidFill>
                  <a:schemeClr val="tx1">
                    <a:alpha val="70000"/>
                  </a:schemeClr>
                </a:solidFill>
                <a:latin typeface="Inter Light" panose="02000503000000020004" pitchFamily="2" charset="0"/>
              </a:rPr>
            </a:br>
            <a:r>
              <a:rPr lang="en-US" sz="1400" dirty="0">
                <a:solidFill>
                  <a:schemeClr val="tx1">
                    <a:alpha val="70000"/>
                  </a:schemeClr>
                </a:solidFill>
                <a:latin typeface="Inter Light" panose="02000503000000020004" pitchFamily="2" charset="0"/>
              </a:rPr>
              <a:t>Apparently we had reached a great height in the atmosphere, for the sky was a dead black, and the stars had ceased to twinkle.</a:t>
            </a:r>
            <a:endParaRPr lang="en-US" b="1" i="0" dirty="0">
              <a:latin typeface="Inter" panose="02000503000000020004" pitchFamily="2" charset="0"/>
              <a:ea typeface="Inter" panose="02000503000000020004" pitchFamily="2" charset="0"/>
            </a:endParaRPr>
          </a:p>
        </p:txBody>
      </p:sp>
      <p:sp>
        <p:nvSpPr>
          <p:cNvPr id="40" name="Segnaposto testo 39">
            <a:extLst>
              <a:ext uri="{FF2B5EF4-FFF2-40B4-BE49-F238E27FC236}">
                <a16:creationId xmlns:a16="http://schemas.microsoft.com/office/drawing/2014/main" id="{98129608-A06B-9444-9407-F7970D07AD70}"/>
              </a:ext>
            </a:extLst>
          </p:cNvPr>
          <p:cNvSpPr>
            <a:spLocks noGrp="1"/>
          </p:cNvSpPr>
          <p:nvPr>
            <p:ph type="body" sz="quarter" idx="13" hasCustomPrompt="1"/>
          </p:nvPr>
        </p:nvSpPr>
        <p:spPr>
          <a:xfrm>
            <a:off x="558000" y="1313958"/>
            <a:ext cx="3846513" cy="1395412"/>
          </a:xfrm>
        </p:spPr>
        <p:txBody>
          <a:bodyPr>
            <a:normAutofit/>
          </a:bodyPr>
          <a:lstStyle>
            <a:lvl1pPr marL="0" indent="0">
              <a:buNone/>
              <a:defRPr sz="3200" b="1" i="0">
                <a:solidFill>
                  <a:schemeClr val="tx2">
                    <a:lumMod val="40000"/>
                    <a:lumOff val="60000"/>
                  </a:schemeClr>
                </a:solidFill>
                <a:latin typeface="Inter" panose="02000503000000020004" pitchFamily="2" charset="0"/>
                <a:ea typeface="Inter" panose="02000503000000020004" pitchFamily="2" charset="0"/>
              </a:defRPr>
            </a:lvl1pPr>
          </a:lstStyle>
          <a:p>
            <a:pPr lvl="0"/>
            <a:r>
              <a:rPr lang="it-IT" dirty="0"/>
              <a:t>Click to </a:t>
            </a:r>
            <a:r>
              <a:rPr lang="it-IT" dirty="0" err="1"/>
              <a:t>edit</a:t>
            </a:r>
            <a:br>
              <a:rPr lang="it-IT" dirty="0"/>
            </a:br>
            <a:r>
              <a:rPr lang="it-IT" dirty="0"/>
              <a:t>Master </a:t>
            </a:r>
            <a:r>
              <a:rPr lang="it-IT" dirty="0" err="1"/>
              <a:t>title</a:t>
            </a:r>
            <a:endParaRPr lang="it-IT" dirty="0"/>
          </a:p>
        </p:txBody>
      </p:sp>
    </p:spTree>
    <p:extLst>
      <p:ext uri="{BB962C8B-B14F-4D97-AF65-F5344CB8AC3E}">
        <p14:creationId xmlns:p14="http://schemas.microsoft.com/office/powerpoint/2010/main" val="163655632"/>
      </p:ext>
    </p:extLst>
  </p:cSld>
  <p:clrMapOvr>
    <a:masterClrMapping/>
  </p:clrMapOvr>
  <p:extLst>
    <p:ext uri="{DCECCB84-F9BA-43D5-87BE-67443E8EF086}">
      <p15:sldGuideLst xmlns:p15="http://schemas.microsoft.com/office/powerpoint/2012/main">
        <p15:guide id="1" pos="1300">
          <p15:clr>
            <a:srgbClr val="FBAE40"/>
          </p15:clr>
        </p15:guide>
        <p15:guide id="2" pos="347">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Compan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3523DB-03FF-4814-9E96-96EF3049E7E3}"/>
              </a:ext>
            </a:extLst>
          </p:cNvPr>
          <p:cNvSpPr>
            <a:spLocks noGrp="1"/>
          </p:cNvSpPr>
          <p:nvPr>
            <p:ph type="sldNum" sz="quarter" idx="10"/>
          </p:nvPr>
        </p:nvSpPr>
        <p:spPr/>
        <p:txBody>
          <a:bodyPr/>
          <a:lstStyle/>
          <a:p>
            <a:fld id="{76524C09-5530-4B24-86D2-C27FFA207EF6}" type="slidenum">
              <a:rPr lang="en-US" smtClean="0"/>
              <a:pPr/>
              <a:t>‹#›</a:t>
            </a:fld>
            <a:endParaRPr lang="en-US" dirty="0"/>
          </a:p>
        </p:txBody>
      </p:sp>
      <p:sp>
        <p:nvSpPr>
          <p:cNvPr id="5" name="Title 11">
            <a:extLst>
              <a:ext uri="{FF2B5EF4-FFF2-40B4-BE49-F238E27FC236}">
                <a16:creationId xmlns:a16="http://schemas.microsoft.com/office/drawing/2014/main" id="{D5A10BEE-5787-48EC-B328-156E6ADC48CD}"/>
              </a:ext>
            </a:extLst>
          </p:cNvPr>
          <p:cNvSpPr>
            <a:spLocks noGrp="1"/>
          </p:cNvSpPr>
          <p:nvPr>
            <p:ph type="title" hasCustomPrompt="1"/>
          </p:nvPr>
        </p:nvSpPr>
        <p:spPr>
          <a:xfrm>
            <a:off x="558000" y="1314000"/>
            <a:ext cx="2340475" cy="193899"/>
          </a:xfrm>
        </p:spPr>
        <p:txBody>
          <a:bodyPr wrap="square" lIns="0" tIns="0" rIns="0" bIns="0">
            <a:spAutoFit/>
          </a:bodyPr>
          <a:lstStyle>
            <a:lvl1pPr>
              <a:defRPr sz="1400" b="1" i="0">
                <a:latin typeface="Inter" panose="02000503000000020004" pitchFamily="2" charset="0"/>
              </a:defRPr>
            </a:lvl1pPr>
          </a:lstStyle>
          <a:p>
            <a:r>
              <a:rPr lang="en-US" dirty="0"/>
              <a:t>Click to edit Master</a:t>
            </a:r>
          </a:p>
        </p:txBody>
      </p:sp>
      <p:sp>
        <p:nvSpPr>
          <p:cNvPr id="9" name="Segnaposto testo 9">
            <a:extLst>
              <a:ext uri="{FF2B5EF4-FFF2-40B4-BE49-F238E27FC236}">
                <a16:creationId xmlns:a16="http://schemas.microsoft.com/office/drawing/2014/main" id="{1F3599C8-B05A-E65E-365C-0BF9D9806918}"/>
              </a:ext>
            </a:extLst>
          </p:cNvPr>
          <p:cNvSpPr>
            <a:spLocks noGrp="1"/>
          </p:cNvSpPr>
          <p:nvPr>
            <p:ph type="body" sz="quarter" idx="14" hasCustomPrompt="1"/>
          </p:nvPr>
        </p:nvSpPr>
        <p:spPr>
          <a:xfrm>
            <a:off x="6381683" y="3428998"/>
            <a:ext cx="2340475" cy="1423491"/>
          </a:xfrm>
        </p:spPr>
        <p:txBody>
          <a:bodyPr>
            <a:noAutofit/>
          </a:bodyPr>
          <a:lstStyle>
            <a:lvl1pPr marL="0" indent="0">
              <a:lnSpc>
                <a:spcPct val="120000"/>
              </a:lnSpc>
              <a:spcBef>
                <a:spcPts val="0"/>
              </a:spcBef>
              <a:buNone/>
              <a:defRPr lang="en-US" sz="1400" b="0" i="0" kern="1200" dirty="0">
                <a:solidFill>
                  <a:schemeClr val="tx1">
                    <a:alpha val="70000"/>
                  </a:schemeClr>
                </a:solidFill>
                <a:latin typeface="Inter Light" panose="02000503000000020004" pitchFamily="2" charset="0"/>
                <a:ea typeface="Inter Light" panose="02000503000000020004" pitchFamily="2" charset="0"/>
                <a:cs typeface="+mj-cs"/>
              </a:defRPr>
            </a:lvl1pPr>
          </a:lstStyle>
          <a:p>
            <a:r>
              <a:rPr lang="en-US" sz="1400" dirty="0">
                <a:solidFill>
                  <a:schemeClr val="tx1">
                    <a:alpha val="70000"/>
                  </a:schemeClr>
                </a:solidFill>
                <a:latin typeface="Inter Light" panose="02000503000000020004" pitchFamily="2" charset="0"/>
              </a:rPr>
              <a:t>Click to edit Master text</a:t>
            </a:r>
            <a:br>
              <a:rPr lang="en-US" sz="1400" dirty="0">
                <a:solidFill>
                  <a:schemeClr val="tx1">
                    <a:alpha val="70000"/>
                  </a:schemeClr>
                </a:solidFill>
                <a:latin typeface="Inter Light" panose="02000503000000020004" pitchFamily="2" charset="0"/>
              </a:rPr>
            </a:br>
            <a:r>
              <a:rPr lang="en-US" sz="1400" dirty="0">
                <a:solidFill>
                  <a:schemeClr val="tx1">
                    <a:alpha val="70000"/>
                  </a:schemeClr>
                </a:solidFill>
                <a:latin typeface="Inter Light" panose="02000503000000020004" pitchFamily="2" charset="0"/>
              </a:rPr>
              <a:t>Apparently we had reached a great height in the atmosphere, for the sky was a dead black, and the stars had ceased to twinkle.</a:t>
            </a:r>
            <a:endParaRPr lang="en-US" b="1" i="0" dirty="0">
              <a:latin typeface="Inter" panose="02000503000000020004" pitchFamily="2" charset="0"/>
              <a:ea typeface="Inter" panose="02000503000000020004" pitchFamily="2" charset="0"/>
            </a:endParaRPr>
          </a:p>
        </p:txBody>
      </p:sp>
      <p:sp>
        <p:nvSpPr>
          <p:cNvPr id="11" name="Segnaposto testo 9">
            <a:extLst>
              <a:ext uri="{FF2B5EF4-FFF2-40B4-BE49-F238E27FC236}">
                <a16:creationId xmlns:a16="http://schemas.microsoft.com/office/drawing/2014/main" id="{5F688412-E313-A1C4-C37E-2227CBE0104A}"/>
              </a:ext>
            </a:extLst>
          </p:cNvPr>
          <p:cNvSpPr>
            <a:spLocks noGrp="1"/>
          </p:cNvSpPr>
          <p:nvPr>
            <p:ph type="body" sz="quarter" idx="15" hasCustomPrompt="1"/>
          </p:nvPr>
        </p:nvSpPr>
        <p:spPr>
          <a:xfrm>
            <a:off x="557999" y="3428999"/>
            <a:ext cx="2340475" cy="1423491"/>
          </a:xfrm>
        </p:spPr>
        <p:txBody>
          <a:bodyPr>
            <a:noAutofit/>
          </a:bodyPr>
          <a:lstStyle>
            <a:lvl1pPr marL="0" indent="0">
              <a:lnSpc>
                <a:spcPct val="120000"/>
              </a:lnSpc>
              <a:spcBef>
                <a:spcPts val="0"/>
              </a:spcBef>
              <a:buNone/>
              <a:defRPr lang="en-US" sz="1400" b="0" i="0" kern="1200" dirty="0">
                <a:solidFill>
                  <a:schemeClr val="tx1">
                    <a:alpha val="70000"/>
                  </a:schemeClr>
                </a:solidFill>
                <a:latin typeface="Inter Light" panose="02000503000000020004" pitchFamily="2" charset="0"/>
                <a:ea typeface="Inter Light" panose="02000503000000020004" pitchFamily="2" charset="0"/>
                <a:cs typeface="+mj-cs"/>
              </a:defRPr>
            </a:lvl1pPr>
          </a:lstStyle>
          <a:p>
            <a:r>
              <a:rPr lang="en-US" sz="1400" dirty="0">
                <a:solidFill>
                  <a:schemeClr val="tx1">
                    <a:alpha val="70000"/>
                  </a:schemeClr>
                </a:solidFill>
                <a:latin typeface="Inter Light" panose="02000503000000020004" pitchFamily="2" charset="0"/>
              </a:rPr>
              <a:t>Click to edit Master text</a:t>
            </a:r>
            <a:br>
              <a:rPr lang="en-US" sz="1400" dirty="0">
                <a:solidFill>
                  <a:schemeClr val="tx1">
                    <a:alpha val="70000"/>
                  </a:schemeClr>
                </a:solidFill>
                <a:latin typeface="Inter Light" panose="02000503000000020004" pitchFamily="2" charset="0"/>
              </a:rPr>
            </a:br>
            <a:r>
              <a:rPr lang="en-US" sz="1400" dirty="0">
                <a:solidFill>
                  <a:schemeClr val="tx1">
                    <a:alpha val="70000"/>
                  </a:schemeClr>
                </a:solidFill>
                <a:latin typeface="Inter Light" panose="02000503000000020004" pitchFamily="2" charset="0"/>
              </a:rPr>
              <a:t>Apparently we had reached a great height in the atmosphere, for the sky was a dead black, and the stars had ceased to twinkle.</a:t>
            </a:r>
            <a:endParaRPr lang="en-US" b="1" i="0" dirty="0">
              <a:latin typeface="Inter" panose="02000503000000020004" pitchFamily="2" charset="0"/>
              <a:ea typeface="Inter" panose="02000503000000020004" pitchFamily="2" charset="0"/>
            </a:endParaRPr>
          </a:p>
        </p:txBody>
      </p:sp>
      <p:sp>
        <p:nvSpPr>
          <p:cNvPr id="12" name="Segnaposto testo 9">
            <a:extLst>
              <a:ext uri="{FF2B5EF4-FFF2-40B4-BE49-F238E27FC236}">
                <a16:creationId xmlns:a16="http://schemas.microsoft.com/office/drawing/2014/main" id="{9D919C84-DED0-4672-1A40-1C14CF80AA6C}"/>
              </a:ext>
            </a:extLst>
          </p:cNvPr>
          <p:cNvSpPr>
            <a:spLocks noGrp="1"/>
          </p:cNvSpPr>
          <p:nvPr>
            <p:ph type="body" sz="quarter" idx="16" hasCustomPrompt="1"/>
          </p:nvPr>
        </p:nvSpPr>
        <p:spPr>
          <a:xfrm>
            <a:off x="3469841" y="3428999"/>
            <a:ext cx="2340475" cy="1423491"/>
          </a:xfrm>
        </p:spPr>
        <p:txBody>
          <a:bodyPr>
            <a:noAutofit/>
          </a:bodyPr>
          <a:lstStyle>
            <a:lvl1pPr marL="0" indent="0">
              <a:lnSpc>
                <a:spcPct val="120000"/>
              </a:lnSpc>
              <a:spcBef>
                <a:spcPts val="0"/>
              </a:spcBef>
              <a:buNone/>
              <a:defRPr lang="en-US" sz="1400" b="0" i="0" kern="1200" dirty="0">
                <a:solidFill>
                  <a:schemeClr val="tx1">
                    <a:alpha val="70000"/>
                  </a:schemeClr>
                </a:solidFill>
                <a:latin typeface="Inter Light" panose="02000503000000020004" pitchFamily="2" charset="0"/>
                <a:ea typeface="Inter Light" panose="02000503000000020004" pitchFamily="2" charset="0"/>
                <a:cs typeface="+mj-cs"/>
              </a:defRPr>
            </a:lvl1pPr>
          </a:lstStyle>
          <a:p>
            <a:r>
              <a:rPr lang="en-US" sz="1400" dirty="0">
                <a:solidFill>
                  <a:schemeClr val="tx1">
                    <a:alpha val="70000"/>
                  </a:schemeClr>
                </a:solidFill>
                <a:latin typeface="Inter Light" panose="02000503000000020004" pitchFamily="2" charset="0"/>
              </a:rPr>
              <a:t>Click to edit Master text</a:t>
            </a:r>
            <a:br>
              <a:rPr lang="en-US" sz="1400" dirty="0">
                <a:solidFill>
                  <a:schemeClr val="tx1">
                    <a:alpha val="70000"/>
                  </a:schemeClr>
                </a:solidFill>
                <a:latin typeface="Inter Light" panose="02000503000000020004" pitchFamily="2" charset="0"/>
              </a:rPr>
            </a:br>
            <a:r>
              <a:rPr lang="en-US" sz="1400" dirty="0">
                <a:solidFill>
                  <a:schemeClr val="tx1">
                    <a:alpha val="70000"/>
                  </a:schemeClr>
                </a:solidFill>
                <a:latin typeface="Inter Light" panose="02000503000000020004" pitchFamily="2" charset="0"/>
              </a:rPr>
              <a:t>Apparently we had reached a great height in the atmosphere, for the sky was a dead black, and the stars had ceased to twinkle.</a:t>
            </a:r>
            <a:endParaRPr lang="en-US" b="1" i="0" dirty="0">
              <a:latin typeface="Inter" panose="02000503000000020004" pitchFamily="2" charset="0"/>
              <a:ea typeface="Inter" panose="02000503000000020004" pitchFamily="2" charset="0"/>
            </a:endParaRPr>
          </a:p>
        </p:txBody>
      </p:sp>
      <p:sp>
        <p:nvSpPr>
          <p:cNvPr id="13" name="Segnaposto testo 9">
            <a:extLst>
              <a:ext uri="{FF2B5EF4-FFF2-40B4-BE49-F238E27FC236}">
                <a16:creationId xmlns:a16="http://schemas.microsoft.com/office/drawing/2014/main" id="{350A38D2-18E5-3C0B-14C1-2EA09DA0CECB}"/>
              </a:ext>
            </a:extLst>
          </p:cNvPr>
          <p:cNvSpPr>
            <a:spLocks noGrp="1"/>
          </p:cNvSpPr>
          <p:nvPr>
            <p:ph type="body" sz="quarter" idx="17" hasCustomPrompt="1"/>
          </p:nvPr>
        </p:nvSpPr>
        <p:spPr>
          <a:xfrm>
            <a:off x="9293526" y="3428998"/>
            <a:ext cx="2340475" cy="1423491"/>
          </a:xfrm>
        </p:spPr>
        <p:txBody>
          <a:bodyPr>
            <a:noAutofit/>
          </a:bodyPr>
          <a:lstStyle>
            <a:lvl1pPr marL="0" indent="0">
              <a:lnSpc>
                <a:spcPct val="120000"/>
              </a:lnSpc>
              <a:spcBef>
                <a:spcPts val="0"/>
              </a:spcBef>
              <a:buNone/>
              <a:defRPr lang="en-US" sz="1400" b="0" i="0" kern="1200" dirty="0">
                <a:solidFill>
                  <a:schemeClr val="tx1">
                    <a:alpha val="70000"/>
                  </a:schemeClr>
                </a:solidFill>
                <a:latin typeface="Inter Light" panose="02000503000000020004" pitchFamily="2" charset="0"/>
                <a:ea typeface="Inter Light" panose="02000503000000020004" pitchFamily="2" charset="0"/>
                <a:cs typeface="+mj-cs"/>
              </a:defRPr>
            </a:lvl1pPr>
          </a:lstStyle>
          <a:p>
            <a:r>
              <a:rPr lang="en-US" sz="1400" dirty="0">
                <a:solidFill>
                  <a:schemeClr val="tx1">
                    <a:alpha val="70000"/>
                  </a:schemeClr>
                </a:solidFill>
                <a:latin typeface="Inter Light" panose="02000503000000020004" pitchFamily="2" charset="0"/>
              </a:rPr>
              <a:t>Click to edit Master text</a:t>
            </a:r>
            <a:br>
              <a:rPr lang="en-US" sz="1400" dirty="0">
                <a:solidFill>
                  <a:schemeClr val="tx1">
                    <a:alpha val="70000"/>
                  </a:schemeClr>
                </a:solidFill>
                <a:latin typeface="Inter Light" panose="02000503000000020004" pitchFamily="2" charset="0"/>
              </a:rPr>
            </a:br>
            <a:r>
              <a:rPr lang="en-US" sz="1400" dirty="0">
                <a:solidFill>
                  <a:schemeClr val="tx1">
                    <a:alpha val="70000"/>
                  </a:schemeClr>
                </a:solidFill>
                <a:latin typeface="Inter Light" panose="02000503000000020004" pitchFamily="2" charset="0"/>
              </a:rPr>
              <a:t>Apparently we had reached a great height in the atmosphere, for the sky was a dead black, and the stars had ceased to twinkle.</a:t>
            </a:r>
            <a:endParaRPr lang="en-US" b="1" i="0" dirty="0">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700206461"/>
      </p:ext>
    </p:extLst>
  </p:cSld>
  <p:clrMapOvr>
    <a:masterClrMapping/>
  </p:clrMapOvr>
  <p:extLst>
    <p:ext uri="{DCECCB84-F9BA-43D5-87BE-67443E8EF086}">
      <p15:sldGuideLst xmlns:p15="http://schemas.microsoft.com/office/powerpoint/2012/main">
        <p15:guide id="1" pos="1300">
          <p15:clr>
            <a:srgbClr val="FBAE40"/>
          </p15:clr>
        </p15:guide>
        <p15:guide id="2" pos="347">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Compan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3523DB-03FF-4814-9E96-96EF3049E7E3}"/>
              </a:ext>
            </a:extLst>
          </p:cNvPr>
          <p:cNvSpPr>
            <a:spLocks noGrp="1"/>
          </p:cNvSpPr>
          <p:nvPr>
            <p:ph type="sldNum" sz="quarter" idx="10"/>
          </p:nvPr>
        </p:nvSpPr>
        <p:spPr/>
        <p:txBody>
          <a:bodyPr/>
          <a:lstStyle/>
          <a:p>
            <a:fld id="{76524C09-5530-4B24-86D2-C27FFA207EF6}" type="slidenum">
              <a:rPr lang="en-US" smtClean="0"/>
              <a:pPr/>
              <a:t>‹#›</a:t>
            </a:fld>
            <a:endParaRPr lang="en-US" dirty="0"/>
          </a:p>
        </p:txBody>
      </p:sp>
      <p:sp>
        <p:nvSpPr>
          <p:cNvPr id="5" name="Title 11">
            <a:extLst>
              <a:ext uri="{FF2B5EF4-FFF2-40B4-BE49-F238E27FC236}">
                <a16:creationId xmlns:a16="http://schemas.microsoft.com/office/drawing/2014/main" id="{D5A10BEE-5787-48EC-B328-156E6ADC48CD}"/>
              </a:ext>
            </a:extLst>
          </p:cNvPr>
          <p:cNvSpPr>
            <a:spLocks noGrp="1"/>
          </p:cNvSpPr>
          <p:nvPr>
            <p:ph type="title" hasCustomPrompt="1"/>
          </p:nvPr>
        </p:nvSpPr>
        <p:spPr>
          <a:xfrm>
            <a:off x="558000" y="1314000"/>
            <a:ext cx="2340475" cy="193899"/>
          </a:xfrm>
        </p:spPr>
        <p:txBody>
          <a:bodyPr wrap="square" lIns="0" tIns="0" rIns="0" bIns="0">
            <a:spAutoFit/>
          </a:bodyPr>
          <a:lstStyle>
            <a:lvl1pPr>
              <a:defRPr sz="1400" b="1" i="0">
                <a:latin typeface="Inter" panose="02000503000000020004" pitchFamily="2" charset="0"/>
              </a:defRPr>
            </a:lvl1pPr>
          </a:lstStyle>
          <a:p>
            <a:r>
              <a:rPr lang="en-US" dirty="0"/>
              <a:t>Click to edit Master</a:t>
            </a:r>
          </a:p>
        </p:txBody>
      </p:sp>
      <p:sp>
        <p:nvSpPr>
          <p:cNvPr id="11" name="Segnaposto testo 10">
            <a:extLst>
              <a:ext uri="{FF2B5EF4-FFF2-40B4-BE49-F238E27FC236}">
                <a16:creationId xmlns:a16="http://schemas.microsoft.com/office/drawing/2014/main" id="{375914BA-48DC-7495-3DDA-0FBB69C40B96}"/>
              </a:ext>
            </a:extLst>
          </p:cNvPr>
          <p:cNvSpPr>
            <a:spLocks noGrp="1"/>
          </p:cNvSpPr>
          <p:nvPr>
            <p:ph type="body" sz="quarter" idx="11" hasCustomPrompt="1"/>
          </p:nvPr>
        </p:nvSpPr>
        <p:spPr>
          <a:xfrm>
            <a:off x="558000" y="2495990"/>
            <a:ext cx="4312704" cy="2783146"/>
          </a:xfrm>
        </p:spPr>
        <p:txBody>
          <a:bodyPr>
            <a:noAutofit/>
          </a:bodyPr>
          <a:lstStyle>
            <a:lvl1pPr marL="0" indent="0">
              <a:buNone/>
              <a:defRPr sz="3200" b="0" i="0">
                <a:solidFill>
                  <a:schemeClr val="tx1"/>
                </a:solidFill>
                <a:latin typeface="Inter Light" panose="02000503000000020004" pitchFamily="2" charset="0"/>
                <a:ea typeface="Inter Light" panose="02000503000000020004" pitchFamily="2" charset="0"/>
              </a:defRPr>
            </a:lvl1pPr>
            <a:lvl2pPr marL="457200" indent="0">
              <a:buNone/>
              <a:defRPr sz="3200" b="0" i="0">
                <a:solidFill>
                  <a:schemeClr val="tx1"/>
                </a:solidFill>
                <a:latin typeface="Inter Light" panose="02000503000000020004" pitchFamily="2" charset="0"/>
                <a:ea typeface="Inter Light" panose="02000503000000020004" pitchFamily="2" charset="0"/>
              </a:defRPr>
            </a:lvl2pPr>
            <a:lvl3pPr marL="914400" indent="0">
              <a:buNone/>
              <a:defRPr sz="3200" b="0" i="0">
                <a:solidFill>
                  <a:schemeClr val="tx1"/>
                </a:solidFill>
                <a:latin typeface="Inter Light" panose="02000503000000020004" pitchFamily="2" charset="0"/>
                <a:ea typeface="Inter Light" panose="02000503000000020004" pitchFamily="2" charset="0"/>
              </a:defRPr>
            </a:lvl3pPr>
            <a:lvl4pPr marL="1371600" indent="0">
              <a:buNone/>
              <a:defRPr sz="3200" b="0" i="0">
                <a:solidFill>
                  <a:schemeClr val="tx1"/>
                </a:solidFill>
                <a:latin typeface="Inter Light" panose="02000503000000020004" pitchFamily="2" charset="0"/>
                <a:ea typeface="Inter Light" panose="02000503000000020004" pitchFamily="2" charset="0"/>
              </a:defRPr>
            </a:lvl4pPr>
            <a:lvl5pPr marL="1828800" indent="0">
              <a:buNone/>
              <a:defRPr sz="3200" b="0" i="0">
                <a:solidFill>
                  <a:schemeClr val="tx1"/>
                </a:solidFill>
                <a:latin typeface="Inter Light" panose="02000503000000020004" pitchFamily="2" charset="0"/>
                <a:ea typeface="Inter Light" panose="02000503000000020004" pitchFamily="2" charset="0"/>
              </a:defRPr>
            </a:lvl5pPr>
          </a:lstStyle>
          <a:p>
            <a:pPr>
              <a:lnSpc>
                <a:spcPct val="120000"/>
              </a:lnSpc>
              <a:spcBef>
                <a:spcPts val="1500"/>
              </a:spcBef>
            </a:pPr>
            <a:r>
              <a:rPr lang="en-US" sz="3200" dirty="0">
                <a:latin typeface="Inter Light" panose="02000503000000020004" pitchFamily="2" charset="0"/>
              </a:rPr>
              <a:t>Looking down into</a:t>
            </a:r>
            <a:br>
              <a:rPr lang="en-US" sz="3200" dirty="0">
                <a:latin typeface="Inter Light" panose="02000503000000020004" pitchFamily="2" charset="0"/>
              </a:rPr>
            </a:br>
            <a:r>
              <a:rPr lang="en-US" sz="3200" dirty="0">
                <a:latin typeface="Inter Light" panose="02000503000000020004" pitchFamily="2" charset="0"/>
              </a:rPr>
              <a:t>the dark gulf below,</a:t>
            </a:r>
            <a:br>
              <a:rPr lang="en-US" sz="3200" dirty="0">
                <a:latin typeface="Inter Light" panose="02000503000000020004" pitchFamily="2" charset="0"/>
              </a:rPr>
            </a:br>
            <a:r>
              <a:rPr lang="en-US" sz="3200" dirty="0">
                <a:latin typeface="Inter Light" panose="02000503000000020004" pitchFamily="2" charset="0"/>
              </a:rPr>
              <a:t>I could see a ruddy light streaming.</a:t>
            </a:r>
          </a:p>
        </p:txBody>
      </p:sp>
      <p:sp>
        <p:nvSpPr>
          <p:cNvPr id="22" name="Segnaposto testo 20">
            <a:extLst>
              <a:ext uri="{FF2B5EF4-FFF2-40B4-BE49-F238E27FC236}">
                <a16:creationId xmlns:a16="http://schemas.microsoft.com/office/drawing/2014/main" id="{57110A30-2152-A577-8EA6-E69A1FABA090}"/>
              </a:ext>
            </a:extLst>
          </p:cNvPr>
          <p:cNvSpPr>
            <a:spLocks noGrp="1"/>
          </p:cNvSpPr>
          <p:nvPr>
            <p:ph type="body" sz="quarter" idx="16" hasCustomPrompt="1"/>
          </p:nvPr>
        </p:nvSpPr>
        <p:spPr>
          <a:xfrm>
            <a:off x="5850318" y="2494090"/>
            <a:ext cx="2643299" cy="1253193"/>
          </a:xfrm>
        </p:spPr>
        <p:txBody>
          <a:bodyPr>
            <a:normAutofit/>
          </a:bodyPr>
          <a:lstStyle>
            <a:lvl1pPr marL="0" marR="0" indent="0" algn="l" defTabSz="914400" rtl="0" eaLnBrk="1" fontAlgn="auto" latinLnBrk="0" hangingPunct="1">
              <a:lnSpc>
                <a:spcPct val="120000"/>
              </a:lnSpc>
              <a:spcBef>
                <a:spcPts val="1500"/>
              </a:spcBef>
              <a:spcAft>
                <a:spcPts val="0"/>
              </a:spcAft>
              <a:buClrTx/>
              <a:buSzTx/>
              <a:buFontTx/>
              <a:buNone/>
              <a:tabLst/>
              <a:defRPr lang="it-IT" sz="1400" b="0" i="0" kern="1200">
                <a:solidFill>
                  <a:schemeClr val="tx1"/>
                </a:solidFill>
                <a:latin typeface="Inter Light" panose="02000503000000020004" pitchFamily="2" charset="0"/>
                <a:ea typeface="Inter Light" panose="02000503000000020004" pitchFamily="2" charset="0"/>
                <a:cs typeface="+mn-cs"/>
              </a:defRPr>
            </a:lvl1pPr>
            <a:lvl2pPr marL="457200" indent="0">
              <a:buFontTx/>
              <a:buNone/>
              <a:defRPr lang="it-IT" sz="1400" b="0" i="0" kern="1200" dirty="0" smtClean="0">
                <a:solidFill>
                  <a:schemeClr val="tx1">
                    <a:alpha val="70000"/>
                  </a:schemeClr>
                </a:solidFill>
                <a:latin typeface="Inter Light" panose="02000503000000020004" pitchFamily="2" charset="0"/>
                <a:ea typeface="Inter Light" panose="02000503000000020004" pitchFamily="2" charset="0"/>
                <a:cs typeface="+mn-cs"/>
              </a:defRPr>
            </a:lvl2pPr>
            <a:lvl3pPr marL="914400" indent="0">
              <a:buFontTx/>
              <a:buNone/>
              <a:defRPr lang="it-IT" sz="1400" b="0" i="0" kern="1200" dirty="0" smtClean="0">
                <a:solidFill>
                  <a:schemeClr val="tx1">
                    <a:alpha val="70000"/>
                  </a:schemeClr>
                </a:solidFill>
                <a:latin typeface="Inter Light" panose="02000503000000020004" pitchFamily="2" charset="0"/>
                <a:ea typeface="Inter Light" panose="02000503000000020004" pitchFamily="2" charset="0"/>
                <a:cs typeface="+mn-cs"/>
              </a:defRPr>
            </a:lvl3pPr>
            <a:lvl4pPr marL="1371600" indent="0">
              <a:buFontTx/>
              <a:buNone/>
              <a:defRPr lang="it-IT" sz="1400" b="0" i="0" kern="1200" dirty="0" smtClean="0">
                <a:solidFill>
                  <a:schemeClr val="tx1">
                    <a:alpha val="70000"/>
                  </a:schemeClr>
                </a:solidFill>
                <a:latin typeface="Inter Light" panose="02000503000000020004" pitchFamily="2" charset="0"/>
                <a:ea typeface="Inter Light" panose="02000503000000020004" pitchFamily="2" charset="0"/>
                <a:cs typeface="+mn-cs"/>
              </a:defRPr>
            </a:lvl4pPr>
            <a:lvl5pPr marL="1828800" indent="0">
              <a:buFontTx/>
              <a:buNone/>
              <a:defRPr lang="it-IT" sz="1400" b="0" i="0" kern="1200" dirty="0">
                <a:solidFill>
                  <a:schemeClr val="tx1">
                    <a:alpha val="70000"/>
                  </a:schemeClr>
                </a:solidFill>
                <a:latin typeface="Inter Light" panose="02000503000000020004" pitchFamily="2" charset="0"/>
                <a:ea typeface="Inter Light" panose="02000503000000020004" pitchFamily="2" charset="0"/>
                <a:cs typeface="+mn-cs"/>
              </a:defRPr>
            </a:lvl5pPr>
          </a:lstStyle>
          <a:p>
            <a:pPr>
              <a:lnSpc>
                <a:spcPct val="120000"/>
              </a:lnSpc>
              <a:spcBef>
                <a:spcPts val="1500"/>
              </a:spcBef>
            </a:pPr>
            <a:r>
              <a:rPr lang="en-US" sz="1400" dirty="0">
                <a:latin typeface="Inter Light" panose="02000503000000020004" pitchFamily="2" charset="0"/>
              </a:rPr>
              <a:t>Title1</a:t>
            </a:r>
          </a:p>
          <a:p>
            <a:pPr marL="0" marR="0" lvl="0" indent="0" algn="l" defTabSz="914400" rtl="0" eaLnBrk="1" fontAlgn="auto" latinLnBrk="0" hangingPunct="1">
              <a:lnSpc>
                <a:spcPct val="120000"/>
              </a:lnSpc>
              <a:spcBef>
                <a:spcPts val="1500"/>
              </a:spcBef>
              <a:spcAft>
                <a:spcPts val="0"/>
              </a:spcAft>
              <a:buClrTx/>
              <a:buSzTx/>
              <a:buFontTx/>
              <a:buNone/>
              <a:tabLst/>
              <a:defRPr/>
            </a:pPr>
            <a:r>
              <a:rPr lang="en-US" sz="1400" dirty="0">
                <a:solidFill>
                  <a:schemeClr val="tx1">
                    <a:alpha val="70000"/>
                  </a:schemeClr>
                </a:solidFill>
                <a:latin typeface="Inter Light" panose="02000503000000020004" pitchFamily="2" charset="0"/>
              </a:rPr>
              <a:t>Apparently we had reached a great height in the atmosphere</a:t>
            </a:r>
            <a:endParaRPr lang="en-US" sz="1400" dirty="0">
              <a:latin typeface="Inter Light" panose="02000503000000020004" pitchFamily="2" charset="0"/>
            </a:endParaRPr>
          </a:p>
        </p:txBody>
      </p:sp>
      <p:sp>
        <p:nvSpPr>
          <p:cNvPr id="24" name="Segnaposto testo 20">
            <a:extLst>
              <a:ext uri="{FF2B5EF4-FFF2-40B4-BE49-F238E27FC236}">
                <a16:creationId xmlns:a16="http://schemas.microsoft.com/office/drawing/2014/main" id="{370A45D5-04E9-B6FC-9C1D-EF4FCC9E30E6}"/>
              </a:ext>
            </a:extLst>
          </p:cNvPr>
          <p:cNvSpPr>
            <a:spLocks noGrp="1"/>
          </p:cNvSpPr>
          <p:nvPr>
            <p:ph type="body" sz="quarter" idx="17" hasCustomPrompt="1"/>
          </p:nvPr>
        </p:nvSpPr>
        <p:spPr>
          <a:xfrm>
            <a:off x="8990701" y="2494090"/>
            <a:ext cx="2643299" cy="1253193"/>
          </a:xfrm>
        </p:spPr>
        <p:txBody>
          <a:bodyPr>
            <a:normAutofit/>
          </a:bodyPr>
          <a:lstStyle>
            <a:lvl1pPr marL="0" marR="0" indent="0" algn="l" defTabSz="914400" rtl="0" eaLnBrk="1" fontAlgn="auto" latinLnBrk="0" hangingPunct="1">
              <a:lnSpc>
                <a:spcPct val="120000"/>
              </a:lnSpc>
              <a:spcBef>
                <a:spcPts val="1500"/>
              </a:spcBef>
              <a:spcAft>
                <a:spcPts val="0"/>
              </a:spcAft>
              <a:buClrTx/>
              <a:buSzTx/>
              <a:buFontTx/>
              <a:buNone/>
              <a:tabLst/>
              <a:defRPr lang="it-IT" sz="1400" b="0" i="0" kern="1200">
                <a:solidFill>
                  <a:schemeClr val="tx1"/>
                </a:solidFill>
                <a:latin typeface="Inter Light" panose="02000503000000020004" pitchFamily="2" charset="0"/>
                <a:ea typeface="Inter Light" panose="02000503000000020004" pitchFamily="2" charset="0"/>
                <a:cs typeface="+mn-cs"/>
              </a:defRPr>
            </a:lvl1pPr>
            <a:lvl2pPr marL="457200" indent="0">
              <a:buFontTx/>
              <a:buNone/>
              <a:defRPr lang="it-IT" sz="1400" b="0" i="0" kern="1200" dirty="0" smtClean="0">
                <a:solidFill>
                  <a:schemeClr val="tx1">
                    <a:alpha val="70000"/>
                  </a:schemeClr>
                </a:solidFill>
                <a:latin typeface="Inter Light" panose="02000503000000020004" pitchFamily="2" charset="0"/>
                <a:ea typeface="Inter Light" panose="02000503000000020004" pitchFamily="2" charset="0"/>
                <a:cs typeface="+mn-cs"/>
              </a:defRPr>
            </a:lvl2pPr>
            <a:lvl3pPr marL="914400" indent="0">
              <a:buFontTx/>
              <a:buNone/>
              <a:defRPr lang="it-IT" sz="1400" b="0" i="0" kern="1200" dirty="0" smtClean="0">
                <a:solidFill>
                  <a:schemeClr val="tx1">
                    <a:alpha val="70000"/>
                  </a:schemeClr>
                </a:solidFill>
                <a:latin typeface="Inter Light" panose="02000503000000020004" pitchFamily="2" charset="0"/>
                <a:ea typeface="Inter Light" panose="02000503000000020004" pitchFamily="2" charset="0"/>
                <a:cs typeface="+mn-cs"/>
              </a:defRPr>
            </a:lvl3pPr>
            <a:lvl4pPr marL="1371600" indent="0">
              <a:buFontTx/>
              <a:buNone/>
              <a:defRPr lang="it-IT" sz="1400" b="0" i="0" kern="1200" dirty="0" smtClean="0">
                <a:solidFill>
                  <a:schemeClr val="tx1">
                    <a:alpha val="70000"/>
                  </a:schemeClr>
                </a:solidFill>
                <a:latin typeface="Inter Light" panose="02000503000000020004" pitchFamily="2" charset="0"/>
                <a:ea typeface="Inter Light" panose="02000503000000020004" pitchFamily="2" charset="0"/>
                <a:cs typeface="+mn-cs"/>
              </a:defRPr>
            </a:lvl4pPr>
            <a:lvl5pPr marL="1828800" indent="0">
              <a:buFontTx/>
              <a:buNone/>
              <a:defRPr lang="it-IT" sz="1400" b="0" i="0" kern="1200" dirty="0">
                <a:solidFill>
                  <a:schemeClr val="tx1">
                    <a:alpha val="70000"/>
                  </a:schemeClr>
                </a:solidFill>
                <a:latin typeface="Inter Light" panose="02000503000000020004" pitchFamily="2" charset="0"/>
                <a:ea typeface="Inter Light" panose="02000503000000020004" pitchFamily="2" charset="0"/>
                <a:cs typeface="+mn-cs"/>
              </a:defRPr>
            </a:lvl5pPr>
          </a:lstStyle>
          <a:p>
            <a:pPr>
              <a:lnSpc>
                <a:spcPct val="120000"/>
              </a:lnSpc>
              <a:spcBef>
                <a:spcPts val="1500"/>
              </a:spcBef>
            </a:pPr>
            <a:r>
              <a:rPr lang="en-US" sz="1400" dirty="0">
                <a:latin typeface="Inter Light" panose="02000503000000020004" pitchFamily="2" charset="0"/>
              </a:rPr>
              <a:t>Title2</a:t>
            </a:r>
          </a:p>
          <a:p>
            <a:pPr marL="0" marR="0" lvl="0" indent="0" algn="l" defTabSz="914400" rtl="0" eaLnBrk="1" fontAlgn="auto" latinLnBrk="0" hangingPunct="1">
              <a:lnSpc>
                <a:spcPct val="120000"/>
              </a:lnSpc>
              <a:spcBef>
                <a:spcPts val="1500"/>
              </a:spcBef>
              <a:spcAft>
                <a:spcPts val="0"/>
              </a:spcAft>
              <a:buClrTx/>
              <a:buSzTx/>
              <a:buFontTx/>
              <a:buNone/>
              <a:tabLst/>
              <a:defRPr/>
            </a:pPr>
            <a:r>
              <a:rPr lang="en-US" sz="1400" dirty="0">
                <a:solidFill>
                  <a:schemeClr val="tx1">
                    <a:alpha val="70000"/>
                  </a:schemeClr>
                </a:solidFill>
                <a:latin typeface="Inter Light" panose="02000503000000020004" pitchFamily="2" charset="0"/>
              </a:rPr>
              <a:t>Apparently we had reached a great height in the atmosphere</a:t>
            </a:r>
            <a:endParaRPr lang="en-US" sz="1400" dirty="0">
              <a:latin typeface="Inter Light" panose="02000503000000020004" pitchFamily="2" charset="0"/>
            </a:endParaRPr>
          </a:p>
        </p:txBody>
      </p:sp>
      <p:sp>
        <p:nvSpPr>
          <p:cNvPr id="25" name="Segnaposto testo 20">
            <a:extLst>
              <a:ext uri="{FF2B5EF4-FFF2-40B4-BE49-F238E27FC236}">
                <a16:creationId xmlns:a16="http://schemas.microsoft.com/office/drawing/2014/main" id="{3C7F2369-F5B9-802E-B5B1-6BBDB52B6EEC}"/>
              </a:ext>
            </a:extLst>
          </p:cNvPr>
          <p:cNvSpPr>
            <a:spLocks noGrp="1"/>
          </p:cNvSpPr>
          <p:nvPr>
            <p:ph type="body" sz="quarter" idx="18" hasCustomPrompt="1"/>
          </p:nvPr>
        </p:nvSpPr>
        <p:spPr>
          <a:xfrm>
            <a:off x="5850318" y="4091069"/>
            <a:ext cx="2643299" cy="1253193"/>
          </a:xfrm>
        </p:spPr>
        <p:txBody>
          <a:bodyPr>
            <a:normAutofit/>
          </a:bodyPr>
          <a:lstStyle>
            <a:lvl1pPr marL="0" marR="0" indent="0" algn="l" defTabSz="914400" rtl="0" eaLnBrk="1" fontAlgn="auto" latinLnBrk="0" hangingPunct="1">
              <a:lnSpc>
                <a:spcPct val="120000"/>
              </a:lnSpc>
              <a:spcBef>
                <a:spcPts val="1500"/>
              </a:spcBef>
              <a:spcAft>
                <a:spcPts val="0"/>
              </a:spcAft>
              <a:buClrTx/>
              <a:buSzTx/>
              <a:buFontTx/>
              <a:buNone/>
              <a:tabLst/>
              <a:defRPr lang="it-IT" sz="1400" b="0" i="0" kern="1200">
                <a:solidFill>
                  <a:schemeClr val="tx1"/>
                </a:solidFill>
                <a:latin typeface="Inter Light" panose="02000503000000020004" pitchFamily="2" charset="0"/>
                <a:ea typeface="Inter Light" panose="02000503000000020004" pitchFamily="2" charset="0"/>
                <a:cs typeface="+mn-cs"/>
              </a:defRPr>
            </a:lvl1pPr>
            <a:lvl2pPr marL="457200" indent="0">
              <a:buFontTx/>
              <a:buNone/>
              <a:defRPr lang="it-IT" sz="1400" b="0" i="0" kern="1200" dirty="0" smtClean="0">
                <a:solidFill>
                  <a:schemeClr val="tx1">
                    <a:alpha val="70000"/>
                  </a:schemeClr>
                </a:solidFill>
                <a:latin typeface="Inter Light" panose="02000503000000020004" pitchFamily="2" charset="0"/>
                <a:ea typeface="Inter Light" panose="02000503000000020004" pitchFamily="2" charset="0"/>
                <a:cs typeface="+mn-cs"/>
              </a:defRPr>
            </a:lvl2pPr>
            <a:lvl3pPr marL="914400" indent="0">
              <a:buFontTx/>
              <a:buNone/>
              <a:defRPr lang="it-IT" sz="1400" b="0" i="0" kern="1200" dirty="0" smtClean="0">
                <a:solidFill>
                  <a:schemeClr val="tx1">
                    <a:alpha val="70000"/>
                  </a:schemeClr>
                </a:solidFill>
                <a:latin typeface="Inter Light" panose="02000503000000020004" pitchFamily="2" charset="0"/>
                <a:ea typeface="Inter Light" panose="02000503000000020004" pitchFamily="2" charset="0"/>
                <a:cs typeface="+mn-cs"/>
              </a:defRPr>
            </a:lvl3pPr>
            <a:lvl4pPr marL="1371600" indent="0">
              <a:buFontTx/>
              <a:buNone/>
              <a:defRPr lang="it-IT" sz="1400" b="0" i="0" kern="1200" dirty="0" smtClean="0">
                <a:solidFill>
                  <a:schemeClr val="tx1">
                    <a:alpha val="70000"/>
                  </a:schemeClr>
                </a:solidFill>
                <a:latin typeface="Inter Light" panose="02000503000000020004" pitchFamily="2" charset="0"/>
                <a:ea typeface="Inter Light" panose="02000503000000020004" pitchFamily="2" charset="0"/>
                <a:cs typeface="+mn-cs"/>
              </a:defRPr>
            </a:lvl4pPr>
            <a:lvl5pPr marL="1828800" indent="0">
              <a:buFontTx/>
              <a:buNone/>
              <a:defRPr lang="it-IT" sz="1400" b="0" i="0" kern="1200" dirty="0">
                <a:solidFill>
                  <a:schemeClr val="tx1">
                    <a:alpha val="70000"/>
                  </a:schemeClr>
                </a:solidFill>
                <a:latin typeface="Inter Light" panose="02000503000000020004" pitchFamily="2" charset="0"/>
                <a:ea typeface="Inter Light" panose="02000503000000020004" pitchFamily="2" charset="0"/>
                <a:cs typeface="+mn-cs"/>
              </a:defRPr>
            </a:lvl5pPr>
          </a:lstStyle>
          <a:p>
            <a:pPr>
              <a:lnSpc>
                <a:spcPct val="120000"/>
              </a:lnSpc>
              <a:spcBef>
                <a:spcPts val="1500"/>
              </a:spcBef>
            </a:pPr>
            <a:r>
              <a:rPr lang="en-US" sz="1400" dirty="0">
                <a:latin typeface="Inter Light" panose="02000503000000020004" pitchFamily="2" charset="0"/>
              </a:rPr>
              <a:t>Title3</a:t>
            </a:r>
          </a:p>
          <a:p>
            <a:pPr marL="0" marR="0" lvl="0" indent="0" algn="l" defTabSz="914400" rtl="0" eaLnBrk="1" fontAlgn="auto" latinLnBrk="0" hangingPunct="1">
              <a:lnSpc>
                <a:spcPct val="120000"/>
              </a:lnSpc>
              <a:spcBef>
                <a:spcPts val="1500"/>
              </a:spcBef>
              <a:spcAft>
                <a:spcPts val="0"/>
              </a:spcAft>
              <a:buClrTx/>
              <a:buSzTx/>
              <a:buFontTx/>
              <a:buNone/>
              <a:tabLst/>
              <a:defRPr/>
            </a:pPr>
            <a:r>
              <a:rPr lang="en-US" sz="1400" dirty="0">
                <a:solidFill>
                  <a:schemeClr val="tx1">
                    <a:alpha val="70000"/>
                  </a:schemeClr>
                </a:solidFill>
                <a:latin typeface="Inter Light" panose="02000503000000020004" pitchFamily="2" charset="0"/>
              </a:rPr>
              <a:t>Apparently we had reached a great height in the atmosphere</a:t>
            </a:r>
            <a:endParaRPr lang="en-US" sz="1400" dirty="0">
              <a:latin typeface="Inter Light" panose="02000503000000020004" pitchFamily="2" charset="0"/>
            </a:endParaRPr>
          </a:p>
        </p:txBody>
      </p:sp>
      <p:sp>
        <p:nvSpPr>
          <p:cNvPr id="26" name="Segnaposto testo 20">
            <a:extLst>
              <a:ext uri="{FF2B5EF4-FFF2-40B4-BE49-F238E27FC236}">
                <a16:creationId xmlns:a16="http://schemas.microsoft.com/office/drawing/2014/main" id="{D2EFAF97-4D14-5EA5-080D-0C83A8938D2A}"/>
              </a:ext>
            </a:extLst>
          </p:cNvPr>
          <p:cNvSpPr>
            <a:spLocks noGrp="1"/>
          </p:cNvSpPr>
          <p:nvPr>
            <p:ph type="body" sz="quarter" idx="19" hasCustomPrompt="1"/>
          </p:nvPr>
        </p:nvSpPr>
        <p:spPr>
          <a:xfrm>
            <a:off x="8990701" y="4091069"/>
            <a:ext cx="2643299" cy="1253193"/>
          </a:xfrm>
        </p:spPr>
        <p:txBody>
          <a:bodyPr>
            <a:normAutofit/>
          </a:bodyPr>
          <a:lstStyle>
            <a:lvl1pPr marL="0" marR="0" indent="0" algn="l" defTabSz="914400" rtl="0" eaLnBrk="1" fontAlgn="auto" latinLnBrk="0" hangingPunct="1">
              <a:lnSpc>
                <a:spcPct val="120000"/>
              </a:lnSpc>
              <a:spcBef>
                <a:spcPts val="1500"/>
              </a:spcBef>
              <a:spcAft>
                <a:spcPts val="0"/>
              </a:spcAft>
              <a:buClrTx/>
              <a:buSzTx/>
              <a:buFontTx/>
              <a:buNone/>
              <a:tabLst/>
              <a:defRPr lang="it-IT" sz="1400" b="0" i="0" kern="1200">
                <a:solidFill>
                  <a:schemeClr val="tx1"/>
                </a:solidFill>
                <a:latin typeface="Inter Light" panose="02000503000000020004" pitchFamily="2" charset="0"/>
                <a:ea typeface="Inter Light" panose="02000503000000020004" pitchFamily="2" charset="0"/>
                <a:cs typeface="+mn-cs"/>
              </a:defRPr>
            </a:lvl1pPr>
            <a:lvl2pPr marL="457200" indent="0">
              <a:buFontTx/>
              <a:buNone/>
              <a:defRPr lang="it-IT" sz="1400" b="0" i="0" kern="1200" dirty="0" smtClean="0">
                <a:solidFill>
                  <a:schemeClr val="tx1">
                    <a:alpha val="70000"/>
                  </a:schemeClr>
                </a:solidFill>
                <a:latin typeface="Inter Light" panose="02000503000000020004" pitchFamily="2" charset="0"/>
                <a:ea typeface="Inter Light" panose="02000503000000020004" pitchFamily="2" charset="0"/>
                <a:cs typeface="+mn-cs"/>
              </a:defRPr>
            </a:lvl2pPr>
            <a:lvl3pPr marL="914400" indent="0">
              <a:buFontTx/>
              <a:buNone/>
              <a:defRPr lang="it-IT" sz="1400" b="0" i="0" kern="1200" dirty="0" smtClean="0">
                <a:solidFill>
                  <a:schemeClr val="tx1">
                    <a:alpha val="70000"/>
                  </a:schemeClr>
                </a:solidFill>
                <a:latin typeface="Inter Light" panose="02000503000000020004" pitchFamily="2" charset="0"/>
                <a:ea typeface="Inter Light" panose="02000503000000020004" pitchFamily="2" charset="0"/>
                <a:cs typeface="+mn-cs"/>
              </a:defRPr>
            </a:lvl3pPr>
            <a:lvl4pPr marL="1371600" indent="0">
              <a:buFontTx/>
              <a:buNone/>
              <a:defRPr lang="it-IT" sz="1400" b="0" i="0" kern="1200" dirty="0" smtClean="0">
                <a:solidFill>
                  <a:schemeClr val="tx1">
                    <a:alpha val="70000"/>
                  </a:schemeClr>
                </a:solidFill>
                <a:latin typeface="Inter Light" panose="02000503000000020004" pitchFamily="2" charset="0"/>
                <a:ea typeface="Inter Light" panose="02000503000000020004" pitchFamily="2" charset="0"/>
                <a:cs typeface="+mn-cs"/>
              </a:defRPr>
            </a:lvl4pPr>
            <a:lvl5pPr marL="1828800" indent="0">
              <a:buFontTx/>
              <a:buNone/>
              <a:defRPr lang="it-IT" sz="1400" b="0" i="0" kern="1200" dirty="0">
                <a:solidFill>
                  <a:schemeClr val="tx1">
                    <a:alpha val="70000"/>
                  </a:schemeClr>
                </a:solidFill>
                <a:latin typeface="Inter Light" panose="02000503000000020004" pitchFamily="2" charset="0"/>
                <a:ea typeface="Inter Light" panose="02000503000000020004" pitchFamily="2" charset="0"/>
                <a:cs typeface="+mn-cs"/>
              </a:defRPr>
            </a:lvl5pPr>
          </a:lstStyle>
          <a:p>
            <a:pPr>
              <a:lnSpc>
                <a:spcPct val="120000"/>
              </a:lnSpc>
              <a:spcBef>
                <a:spcPts val="1500"/>
              </a:spcBef>
            </a:pPr>
            <a:r>
              <a:rPr lang="en-US" sz="1400" dirty="0">
                <a:latin typeface="Inter Light" panose="02000503000000020004" pitchFamily="2" charset="0"/>
              </a:rPr>
              <a:t>Title4</a:t>
            </a:r>
          </a:p>
          <a:p>
            <a:pPr marL="0" marR="0" lvl="0" indent="0" algn="l" defTabSz="914400" rtl="0" eaLnBrk="1" fontAlgn="auto" latinLnBrk="0" hangingPunct="1">
              <a:lnSpc>
                <a:spcPct val="120000"/>
              </a:lnSpc>
              <a:spcBef>
                <a:spcPts val="1500"/>
              </a:spcBef>
              <a:spcAft>
                <a:spcPts val="0"/>
              </a:spcAft>
              <a:buClrTx/>
              <a:buSzTx/>
              <a:buFontTx/>
              <a:buNone/>
              <a:tabLst/>
              <a:defRPr/>
            </a:pPr>
            <a:r>
              <a:rPr lang="en-US" sz="1400" dirty="0">
                <a:solidFill>
                  <a:schemeClr val="tx1">
                    <a:alpha val="70000"/>
                  </a:schemeClr>
                </a:solidFill>
                <a:latin typeface="Inter Light" panose="02000503000000020004" pitchFamily="2" charset="0"/>
              </a:rPr>
              <a:t>Apparently we had reached a great height in the atmosphere</a:t>
            </a:r>
            <a:endParaRPr lang="en-US" sz="1400" dirty="0">
              <a:latin typeface="Inter Light" panose="02000503000000020004" pitchFamily="2" charset="0"/>
            </a:endParaRPr>
          </a:p>
        </p:txBody>
      </p:sp>
    </p:spTree>
    <p:extLst>
      <p:ext uri="{BB962C8B-B14F-4D97-AF65-F5344CB8AC3E}">
        <p14:creationId xmlns:p14="http://schemas.microsoft.com/office/powerpoint/2010/main" val="2520835976"/>
      </p:ext>
    </p:extLst>
  </p:cSld>
  <p:clrMapOvr>
    <a:masterClrMapping/>
  </p:clrMapOvr>
  <p:extLst>
    <p:ext uri="{DCECCB84-F9BA-43D5-87BE-67443E8EF086}">
      <p15:sldGuideLst xmlns:p15="http://schemas.microsoft.com/office/powerpoint/2012/main">
        <p15:guide id="1" pos="1300">
          <p15:clr>
            <a:srgbClr val="FBAE40"/>
          </p15:clr>
        </p15:guide>
        <p15:guide id="2" pos="34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ompan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D528631-37F5-4905-9BAA-C2A664691BF8}"/>
              </a:ext>
            </a:extLst>
          </p:cNvPr>
          <p:cNvSpPr>
            <a:spLocks noGrp="1"/>
          </p:cNvSpPr>
          <p:nvPr>
            <p:ph type="sldNum" sz="quarter" idx="12"/>
          </p:nvPr>
        </p:nvSpPr>
        <p:spPr/>
        <p:txBody>
          <a:bodyPr/>
          <a:lstStyle/>
          <a:p>
            <a:fld id="{76524C09-5530-4B24-86D2-C27FFA207EF6}" type="slidenum">
              <a:rPr lang="en-US" smtClean="0"/>
              <a:t>‹#›</a:t>
            </a:fld>
            <a:endParaRPr lang="en-US"/>
          </a:p>
        </p:txBody>
      </p:sp>
      <p:sp>
        <p:nvSpPr>
          <p:cNvPr id="2" name="Title 11">
            <a:extLst>
              <a:ext uri="{FF2B5EF4-FFF2-40B4-BE49-F238E27FC236}">
                <a16:creationId xmlns:a16="http://schemas.microsoft.com/office/drawing/2014/main" id="{57928DD5-50CD-515C-4CC2-18DFA1771DC3}"/>
              </a:ext>
            </a:extLst>
          </p:cNvPr>
          <p:cNvSpPr>
            <a:spLocks noGrp="1"/>
          </p:cNvSpPr>
          <p:nvPr>
            <p:ph type="title" hasCustomPrompt="1"/>
          </p:nvPr>
        </p:nvSpPr>
        <p:spPr>
          <a:xfrm>
            <a:off x="558000" y="1314000"/>
            <a:ext cx="2340475" cy="193899"/>
          </a:xfrm>
        </p:spPr>
        <p:txBody>
          <a:bodyPr wrap="square" lIns="0" tIns="0" rIns="0" bIns="0">
            <a:spAutoFit/>
          </a:bodyPr>
          <a:lstStyle>
            <a:lvl1pPr>
              <a:defRPr sz="1400" b="1" i="0">
                <a:latin typeface="Inter" panose="02000503000000020004" pitchFamily="2" charset="0"/>
              </a:defRPr>
            </a:lvl1pPr>
          </a:lstStyle>
          <a:p>
            <a:r>
              <a:rPr lang="en-US" dirty="0"/>
              <a:t>Click to edit Master</a:t>
            </a:r>
          </a:p>
        </p:txBody>
      </p:sp>
      <p:sp>
        <p:nvSpPr>
          <p:cNvPr id="10" name="Segnaposto testo 10">
            <a:extLst>
              <a:ext uri="{FF2B5EF4-FFF2-40B4-BE49-F238E27FC236}">
                <a16:creationId xmlns:a16="http://schemas.microsoft.com/office/drawing/2014/main" id="{3B5D4B5E-9180-F8E9-9DF9-363CD1A435AD}"/>
              </a:ext>
            </a:extLst>
          </p:cNvPr>
          <p:cNvSpPr>
            <a:spLocks noGrp="1"/>
          </p:cNvSpPr>
          <p:nvPr>
            <p:ph type="body" sz="quarter" idx="11" hasCustomPrompt="1"/>
          </p:nvPr>
        </p:nvSpPr>
        <p:spPr>
          <a:xfrm>
            <a:off x="558000" y="2495990"/>
            <a:ext cx="4312704" cy="2783146"/>
          </a:xfrm>
        </p:spPr>
        <p:txBody>
          <a:bodyPr>
            <a:noAutofit/>
          </a:bodyPr>
          <a:lstStyle>
            <a:lvl1pPr marL="0" indent="0">
              <a:buNone/>
              <a:defRPr sz="3200" b="0" i="0">
                <a:solidFill>
                  <a:schemeClr val="tx1"/>
                </a:solidFill>
                <a:latin typeface="Inter Light" panose="02000503000000020004" pitchFamily="2" charset="0"/>
                <a:ea typeface="Inter Light" panose="02000503000000020004" pitchFamily="2" charset="0"/>
              </a:defRPr>
            </a:lvl1pPr>
            <a:lvl2pPr marL="457200" indent="0">
              <a:buNone/>
              <a:defRPr sz="3200" b="0" i="0">
                <a:solidFill>
                  <a:schemeClr val="tx1"/>
                </a:solidFill>
                <a:latin typeface="Inter Light" panose="02000503000000020004" pitchFamily="2" charset="0"/>
                <a:ea typeface="Inter Light" panose="02000503000000020004" pitchFamily="2" charset="0"/>
              </a:defRPr>
            </a:lvl2pPr>
            <a:lvl3pPr marL="914400" indent="0">
              <a:buNone/>
              <a:defRPr sz="3200" b="0" i="0">
                <a:solidFill>
                  <a:schemeClr val="tx1"/>
                </a:solidFill>
                <a:latin typeface="Inter Light" panose="02000503000000020004" pitchFamily="2" charset="0"/>
                <a:ea typeface="Inter Light" panose="02000503000000020004" pitchFamily="2" charset="0"/>
              </a:defRPr>
            </a:lvl3pPr>
            <a:lvl4pPr marL="1371600" indent="0">
              <a:buNone/>
              <a:defRPr sz="3200" b="0" i="0">
                <a:solidFill>
                  <a:schemeClr val="tx1"/>
                </a:solidFill>
                <a:latin typeface="Inter Light" panose="02000503000000020004" pitchFamily="2" charset="0"/>
                <a:ea typeface="Inter Light" panose="02000503000000020004" pitchFamily="2" charset="0"/>
              </a:defRPr>
            </a:lvl4pPr>
            <a:lvl5pPr marL="1828800" indent="0">
              <a:buNone/>
              <a:defRPr sz="3200" b="0" i="0">
                <a:solidFill>
                  <a:schemeClr val="tx1"/>
                </a:solidFill>
                <a:latin typeface="Inter Light" panose="02000503000000020004" pitchFamily="2" charset="0"/>
                <a:ea typeface="Inter Light" panose="02000503000000020004" pitchFamily="2" charset="0"/>
              </a:defRPr>
            </a:lvl5pPr>
          </a:lstStyle>
          <a:p>
            <a:pPr>
              <a:lnSpc>
                <a:spcPct val="120000"/>
              </a:lnSpc>
              <a:spcBef>
                <a:spcPts val="1500"/>
              </a:spcBef>
            </a:pPr>
            <a:r>
              <a:rPr lang="en-US" sz="3200" dirty="0">
                <a:latin typeface="Inter Light" panose="02000503000000020004" pitchFamily="2" charset="0"/>
              </a:rPr>
              <a:t>Looking down into</a:t>
            </a:r>
            <a:br>
              <a:rPr lang="en-US" sz="3200" dirty="0">
                <a:latin typeface="Inter Light" panose="02000503000000020004" pitchFamily="2" charset="0"/>
              </a:rPr>
            </a:br>
            <a:r>
              <a:rPr lang="en-US" sz="3200" dirty="0">
                <a:latin typeface="Inter Light" panose="02000503000000020004" pitchFamily="2" charset="0"/>
              </a:rPr>
              <a:t>the dark gulf below,</a:t>
            </a:r>
            <a:br>
              <a:rPr lang="en-US" sz="3200" dirty="0">
                <a:latin typeface="Inter Light" panose="02000503000000020004" pitchFamily="2" charset="0"/>
              </a:rPr>
            </a:br>
            <a:r>
              <a:rPr lang="en-US" sz="3200" dirty="0">
                <a:latin typeface="Inter Light" panose="02000503000000020004" pitchFamily="2" charset="0"/>
              </a:rPr>
              <a:t>I could see a ruddy light streaming.</a:t>
            </a:r>
          </a:p>
        </p:txBody>
      </p:sp>
      <p:sp>
        <p:nvSpPr>
          <p:cNvPr id="11" name="Segnaposto testo 8">
            <a:extLst>
              <a:ext uri="{FF2B5EF4-FFF2-40B4-BE49-F238E27FC236}">
                <a16:creationId xmlns:a16="http://schemas.microsoft.com/office/drawing/2014/main" id="{A7A95ACC-9CB5-08E3-4FAE-816D91630BD5}"/>
              </a:ext>
            </a:extLst>
          </p:cNvPr>
          <p:cNvSpPr>
            <a:spLocks noGrp="1"/>
          </p:cNvSpPr>
          <p:nvPr>
            <p:ph type="body" sz="quarter" idx="13" hasCustomPrompt="1"/>
          </p:nvPr>
        </p:nvSpPr>
        <p:spPr>
          <a:xfrm>
            <a:off x="6200775" y="3583619"/>
            <a:ext cx="5433225" cy="1463675"/>
          </a:xfrm>
        </p:spPr>
        <p:txBody>
          <a:bodyPr>
            <a:normAutofit/>
          </a:bodyPr>
          <a:lstStyle>
            <a:lvl1pPr marL="0" indent="0">
              <a:buNone/>
              <a:defRPr sz="1400" b="0" i="0">
                <a:solidFill>
                  <a:schemeClr val="tx1">
                    <a:alpha val="70000"/>
                  </a:schemeClr>
                </a:solidFill>
                <a:latin typeface="Inter Light" panose="02000503000000020004" pitchFamily="2" charset="0"/>
                <a:ea typeface="Inter Light" panose="02000503000000020004" pitchFamily="2" charset="0"/>
              </a:defRPr>
            </a:lvl1pPr>
            <a:lvl2pPr marL="457200" indent="0">
              <a:buNone/>
              <a:defRPr sz="1400" b="0" i="0">
                <a:solidFill>
                  <a:schemeClr val="tx1">
                    <a:alpha val="70000"/>
                  </a:schemeClr>
                </a:solidFill>
                <a:latin typeface="Inter Light" panose="02000503000000020004" pitchFamily="2" charset="0"/>
                <a:ea typeface="Inter Light" panose="02000503000000020004" pitchFamily="2" charset="0"/>
              </a:defRPr>
            </a:lvl2pPr>
            <a:lvl3pPr marL="914400" indent="0">
              <a:buNone/>
              <a:defRPr sz="1400" b="0" i="0">
                <a:solidFill>
                  <a:schemeClr val="tx1">
                    <a:alpha val="70000"/>
                  </a:schemeClr>
                </a:solidFill>
                <a:latin typeface="Inter Light" panose="02000503000000020004" pitchFamily="2" charset="0"/>
                <a:ea typeface="Inter Light" panose="02000503000000020004" pitchFamily="2" charset="0"/>
              </a:defRPr>
            </a:lvl3pPr>
            <a:lvl4pPr marL="1371600" indent="0">
              <a:buNone/>
              <a:defRPr sz="1400" b="0" i="0">
                <a:solidFill>
                  <a:schemeClr val="tx1">
                    <a:alpha val="70000"/>
                  </a:schemeClr>
                </a:solidFill>
                <a:latin typeface="Inter Light" panose="02000503000000020004" pitchFamily="2" charset="0"/>
                <a:ea typeface="Inter Light" panose="02000503000000020004" pitchFamily="2" charset="0"/>
              </a:defRPr>
            </a:lvl4pPr>
            <a:lvl5pPr marL="1828800" indent="0">
              <a:buNone/>
              <a:defRPr sz="1400" b="0" i="0">
                <a:solidFill>
                  <a:schemeClr val="tx1">
                    <a:alpha val="70000"/>
                  </a:schemeClr>
                </a:solidFill>
                <a:latin typeface="Inter Light" panose="02000503000000020004" pitchFamily="2" charset="0"/>
                <a:ea typeface="Inter Light" panose="02000503000000020004" pitchFamily="2" charset="0"/>
              </a:defRPr>
            </a:lvl5pPr>
          </a:lstStyle>
          <a:p>
            <a:pPr>
              <a:lnSpc>
                <a:spcPct val="120000"/>
              </a:lnSpc>
              <a:spcBef>
                <a:spcPts val="1500"/>
              </a:spcBef>
            </a:pPr>
            <a:r>
              <a:rPr lang="en-US" sz="1400" dirty="0">
                <a:solidFill>
                  <a:schemeClr val="tx1">
                    <a:alpha val="70000"/>
                  </a:schemeClr>
                </a:solidFill>
                <a:latin typeface="Inter Light" panose="02000503000000020004" pitchFamily="2" charset="0"/>
              </a:rPr>
              <a:t>Apparently we had reached a great height in the atmosphere, for the sky was a dead black, and the stars had ceased to twinkle. </a:t>
            </a:r>
            <a:r>
              <a:rPr lang="en-US" sz="1400" dirty="0">
                <a:latin typeface="Inter Light" panose="02000503000000020004" pitchFamily="2" charset="0"/>
              </a:rPr>
              <a:t>By the same illusion which lifts</a:t>
            </a:r>
            <a:r>
              <a:rPr lang="en-US" sz="1400" dirty="0">
                <a:solidFill>
                  <a:schemeClr val="tx1">
                    <a:alpha val="70000"/>
                  </a:schemeClr>
                </a:solidFill>
                <a:latin typeface="Inter Light" panose="02000503000000020004" pitchFamily="2" charset="0"/>
              </a:rPr>
              <a:t> </a:t>
            </a:r>
            <a:r>
              <a:rPr lang="en-US" sz="1400" dirty="0">
                <a:latin typeface="Inter Light" panose="02000503000000020004" pitchFamily="2" charset="0"/>
              </a:rPr>
              <a:t>the horizon of the sea </a:t>
            </a:r>
            <a:r>
              <a:rPr lang="en-US" sz="1400" dirty="0">
                <a:solidFill>
                  <a:schemeClr val="tx1">
                    <a:alpha val="70000"/>
                  </a:schemeClr>
                </a:solidFill>
                <a:latin typeface="Inter Light" panose="02000503000000020004" pitchFamily="2" charset="0"/>
              </a:rPr>
              <a:t>to the level of the spectator on a hillside.</a:t>
            </a:r>
          </a:p>
          <a:p>
            <a:pPr lvl="4"/>
            <a:endParaRPr lang="it-IT" dirty="0"/>
          </a:p>
        </p:txBody>
      </p:sp>
      <p:sp>
        <p:nvSpPr>
          <p:cNvPr id="13" name="Segnaposto testo 12">
            <a:extLst>
              <a:ext uri="{FF2B5EF4-FFF2-40B4-BE49-F238E27FC236}">
                <a16:creationId xmlns:a16="http://schemas.microsoft.com/office/drawing/2014/main" id="{CF924042-C4C0-C051-3DBC-202049016CE1}"/>
              </a:ext>
            </a:extLst>
          </p:cNvPr>
          <p:cNvSpPr>
            <a:spLocks noGrp="1"/>
          </p:cNvSpPr>
          <p:nvPr>
            <p:ph type="body" sz="quarter" idx="14" hasCustomPrompt="1"/>
          </p:nvPr>
        </p:nvSpPr>
        <p:spPr>
          <a:xfrm>
            <a:off x="6200775" y="2186623"/>
            <a:ext cx="1678304" cy="465137"/>
          </a:xfrm>
        </p:spPr>
        <p:txBody>
          <a:bodyPr/>
          <a:lstStyle>
            <a:lvl1pPr marL="0" indent="0">
              <a:buNone/>
              <a:defRPr b="0" i="0">
                <a:latin typeface="Inter Light" panose="02000503000000020004" pitchFamily="2" charset="0"/>
                <a:ea typeface="Inter Light" panose="02000503000000020004" pitchFamily="2" charset="0"/>
              </a:defRPr>
            </a:lvl1pPr>
          </a:lstStyle>
          <a:p>
            <a:pPr lvl="0"/>
            <a:r>
              <a:rPr lang="it-IT" dirty="0"/>
              <a:t>01</a:t>
            </a:r>
          </a:p>
          <a:p>
            <a:pPr lvl="0"/>
            <a:endParaRPr lang="it-IT" dirty="0"/>
          </a:p>
        </p:txBody>
      </p:sp>
      <p:sp>
        <p:nvSpPr>
          <p:cNvPr id="16" name="Segnaposto testo 12">
            <a:extLst>
              <a:ext uri="{FF2B5EF4-FFF2-40B4-BE49-F238E27FC236}">
                <a16:creationId xmlns:a16="http://schemas.microsoft.com/office/drawing/2014/main" id="{F68B585F-8350-AD30-A7CB-89AC02466A33}"/>
              </a:ext>
            </a:extLst>
          </p:cNvPr>
          <p:cNvSpPr>
            <a:spLocks noGrp="1"/>
          </p:cNvSpPr>
          <p:nvPr>
            <p:ph type="body" sz="quarter" idx="16" hasCustomPrompt="1"/>
          </p:nvPr>
        </p:nvSpPr>
        <p:spPr>
          <a:xfrm>
            <a:off x="8078234" y="2187258"/>
            <a:ext cx="1678304" cy="465137"/>
          </a:xfrm>
        </p:spPr>
        <p:txBody>
          <a:bodyPr/>
          <a:lstStyle>
            <a:lvl1pPr marL="0" indent="0">
              <a:buNone/>
              <a:defRPr b="0" i="0">
                <a:latin typeface="Inter Light" panose="02000503000000020004" pitchFamily="2" charset="0"/>
                <a:ea typeface="Inter Light" panose="02000503000000020004" pitchFamily="2" charset="0"/>
              </a:defRPr>
            </a:lvl1pPr>
          </a:lstStyle>
          <a:p>
            <a:pPr lvl="0"/>
            <a:r>
              <a:rPr lang="it-IT" dirty="0"/>
              <a:t>02</a:t>
            </a:r>
          </a:p>
          <a:p>
            <a:pPr lvl="0"/>
            <a:endParaRPr lang="it-IT" dirty="0"/>
          </a:p>
        </p:txBody>
      </p:sp>
      <p:sp>
        <p:nvSpPr>
          <p:cNvPr id="18" name="Segnaposto testo 12">
            <a:extLst>
              <a:ext uri="{FF2B5EF4-FFF2-40B4-BE49-F238E27FC236}">
                <a16:creationId xmlns:a16="http://schemas.microsoft.com/office/drawing/2014/main" id="{C976E897-BCBF-FD2A-B9EC-82B22387C805}"/>
              </a:ext>
            </a:extLst>
          </p:cNvPr>
          <p:cNvSpPr>
            <a:spLocks noGrp="1"/>
          </p:cNvSpPr>
          <p:nvPr>
            <p:ph type="body" sz="quarter" idx="18" hasCustomPrompt="1"/>
          </p:nvPr>
        </p:nvSpPr>
        <p:spPr>
          <a:xfrm>
            <a:off x="9955694" y="2186623"/>
            <a:ext cx="1678303" cy="465137"/>
          </a:xfrm>
        </p:spPr>
        <p:txBody>
          <a:bodyPr/>
          <a:lstStyle>
            <a:lvl1pPr marL="0" indent="0">
              <a:buNone/>
              <a:defRPr b="0" i="0">
                <a:latin typeface="Inter Light" panose="02000503000000020004" pitchFamily="2" charset="0"/>
                <a:ea typeface="Inter Light" panose="02000503000000020004" pitchFamily="2" charset="0"/>
              </a:defRPr>
            </a:lvl1pPr>
          </a:lstStyle>
          <a:p>
            <a:pPr lvl="0"/>
            <a:r>
              <a:rPr lang="it-IT" dirty="0"/>
              <a:t>03</a:t>
            </a:r>
          </a:p>
          <a:p>
            <a:pPr lvl="0"/>
            <a:endParaRPr lang="it-IT" dirty="0"/>
          </a:p>
        </p:txBody>
      </p:sp>
      <p:sp>
        <p:nvSpPr>
          <p:cNvPr id="3" name="Segnaposto testo 9">
            <a:extLst>
              <a:ext uri="{FF2B5EF4-FFF2-40B4-BE49-F238E27FC236}">
                <a16:creationId xmlns:a16="http://schemas.microsoft.com/office/drawing/2014/main" id="{E520EF57-5A82-67F2-559A-177F4086FA6A}"/>
              </a:ext>
            </a:extLst>
          </p:cNvPr>
          <p:cNvSpPr>
            <a:spLocks noGrp="1"/>
          </p:cNvSpPr>
          <p:nvPr>
            <p:ph type="body" sz="quarter" idx="20" hasCustomPrompt="1"/>
          </p:nvPr>
        </p:nvSpPr>
        <p:spPr>
          <a:xfrm>
            <a:off x="6200775" y="2831385"/>
            <a:ext cx="1678304" cy="243903"/>
          </a:xfrm>
        </p:spPr>
        <p:txBody>
          <a:bodyPr>
            <a:noAutofit/>
          </a:bodyPr>
          <a:lstStyle>
            <a:lvl1pPr marL="0" indent="0">
              <a:lnSpc>
                <a:spcPct val="120000"/>
              </a:lnSpc>
              <a:spcBef>
                <a:spcPts val="0"/>
              </a:spcBef>
              <a:buNone/>
              <a:defRPr lang="en-US" sz="1400" b="0" i="0" kern="1200" dirty="0">
                <a:solidFill>
                  <a:schemeClr val="tx1">
                    <a:alpha val="70000"/>
                  </a:schemeClr>
                </a:solidFill>
                <a:latin typeface="Inter Light" panose="02000503000000020004" pitchFamily="2" charset="0"/>
                <a:ea typeface="Inter Light" panose="02000503000000020004" pitchFamily="2" charset="0"/>
                <a:cs typeface="+mj-cs"/>
              </a:defRPr>
            </a:lvl1pPr>
          </a:lstStyle>
          <a:p>
            <a:r>
              <a:rPr lang="en-US" sz="1400" dirty="0">
                <a:solidFill>
                  <a:schemeClr val="tx1">
                    <a:alpha val="70000"/>
                  </a:schemeClr>
                </a:solidFill>
                <a:latin typeface="Inter Light" panose="02000503000000020004" pitchFamily="2" charset="0"/>
              </a:rPr>
              <a:t>Description</a:t>
            </a:r>
            <a:endParaRPr lang="en-US" b="1" i="0" dirty="0">
              <a:latin typeface="Inter" panose="02000503000000020004" pitchFamily="2" charset="0"/>
              <a:ea typeface="Inter" panose="02000503000000020004" pitchFamily="2" charset="0"/>
            </a:endParaRPr>
          </a:p>
        </p:txBody>
      </p:sp>
      <p:sp>
        <p:nvSpPr>
          <p:cNvPr id="4" name="Segnaposto testo 9">
            <a:extLst>
              <a:ext uri="{FF2B5EF4-FFF2-40B4-BE49-F238E27FC236}">
                <a16:creationId xmlns:a16="http://schemas.microsoft.com/office/drawing/2014/main" id="{08FCF8CA-0FCC-BF90-7C22-531181CC6D80}"/>
              </a:ext>
            </a:extLst>
          </p:cNvPr>
          <p:cNvSpPr>
            <a:spLocks noGrp="1"/>
          </p:cNvSpPr>
          <p:nvPr>
            <p:ph type="body" sz="quarter" idx="21" hasCustomPrompt="1"/>
          </p:nvPr>
        </p:nvSpPr>
        <p:spPr>
          <a:xfrm>
            <a:off x="8078234" y="2831385"/>
            <a:ext cx="1678304" cy="243903"/>
          </a:xfrm>
        </p:spPr>
        <p:txBody>
          <a:bodyPr>
            <a:noAutofit/>
          </a:bodyPr>
          <a:lstStyle>
            <a:lvl1pPr marL="0" indent="0">
              <a:lnSpc>
                <a:spcPct val="120000"/>
              </a:lnSpc>
              <a:spcBef>
                <a:spcPts val="0"/>
              </a:spcBef>
              <a:buNone/>
              <a:defRPr lang="en-US" sz="1400" b="0" i="0" kern="1200" dirty="0">
                <a:solidFill>
                  <a:schemeClr val="tx1">
                    <a:alpha val="70000"/>
                  </a:schemeClr>
                </a:solidFill>
                <a:latin typeface="Inter Light" panose="02000503000000020004" pitchFamily="2" charset="0"/>
                <a:ea typeface="Inter Light" panose="02000503000000020004" pitchFamily="2" charset="0"/>
                <a:cs typeface="+mj-cs"/>
              </a:defRPr>
            </a:lvl1pPr>
          </a:lstStyle>
          <a:p>
            <a:r>
              <a:rPr lang="en-US" sz="1400" dirty="0">
                <a:solidFill>
                  <a:schemeClr val="tx1">
                    <a:alpha val="70000"/>
                  </a:schemeClr>
                </a:solidFill>
                <a:latin typeface="Inter Light" panose="02000503000000020004" pitchFamily="2" charset="0"/>
              </a:rPr>
              <a:t>Description</a:t>
            </a:r>
            <a:endParaRPr lang="en-US" b="1" i="0" dirty="0">
              <a:latin typeface="Inter" panose="02000503000000020004" pitchFamily="2" charset="0"/>
              <a:ea typeface="Inter" panose="02000503000000020004" pitchFamily="2" charset="0"/>
            </a:endParaRPr>
          </a:p>
        </p:txBody>
      </p:sp>
      <p:sp>
        <p:nvSpPr>
          <p:cNvPr id="5" name="Segnaposto testo 9">
            <a:extLst>
              <a:ext uri="{FF2B5EF4-FFF2-40B4-BE49-F238E27FC236}">
                <a16:creationId xmlns:a16="http://schemas.microsoft.com/office/drawing/2014/main" id="{708CA75D-0F21-BAEC-8948-7477EC45AF44}"/>
              </a:ext>
            </a:extLst>
          </p:cNvPr>
          <p:cNvSpPr>
            <a:spLocks noGrp="1"/>
          </p:cNvSpPr>
          <p:nvPr>
            <p:ph type="body" sz="quarter" idx="22" hasCustomPrompt="1"/>
          </p:nvPr>
        </p:nvSpPr>
        <p:spPr>
          <a:xfrm>
            <a:off x="9955696" y="2831385"/>
            <a:ext cx="1678304" cy="243903"/>
          </a:xfrm>
        </p:spPr>
        <p:txBody>
          <a:bodyPr>
            <a:noAutofit/>
          </a:bodyPr>
          <a:lstStyle>
            <a:lvl1pPr marL="0" indent="0">
              <a:lnSpc>
                <a:spcPct val="120000"/>
              </a:lnSpc>
              <a:spcBef>
                <a:spcPts val="0"/>
              </a:spcBef>
              <a:buNone/>
              <a:defRPr lang="en-US" sz="1400" b="0" i="0" kern="1200" dirty="0">
                <a:solidFill>
                  <a:schemeClr val="tx1">
                    <a:alpha val="70000"/>
                  </a:schemeClr>
                </a:solidFill>
                <a:latin typeface="Inter Light" panose="02000503000000020004" pitchFamily="2" charset="0"/>
                <a:ea typeface="Inter Light" panose="02000503000000020004" pitchFamily="2" charset="0"/>
                <a:cs typeface="+mj-cs"/>
              </a:defRPr>
            </a:lvl1pPr>
          </a:lstStyle>
          <a:p>
            <a:r>
              <a:rPr lang="en-US" sz="1400" dirty="0">
                <a:solidFill>
                  <a:schemeClr val="tx1">
                    <a:alpha val="70000"/>
                  </a:schemeClr>
                </a:solidFill>
                <a:latin typeface="Inter Light" panose="02000503000000020004" pitchFamily="2" charset="0"/>
              </a:rPr>
              <a:t>Description</a:t>
            </a:r>
            <a:endParaRPr lang="en-US" b="1" i="0" dirty="0">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5215653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3_Compan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D528631-37F5-4905-9BAA-C2A664691BF8}"/>
              </a:ext>
            </a:extLst>
          </p:cNvPr>
          <p:cNvSpPr>
            <a:spLocks noGrp="1"/>
          </p:cNvSpPr>
          <p:nvPr>
            <p:ph type="sldNum" sz="quarter" idx="12"/>
          </p:nvPr>
        </p:nvSpPr>
        <p:spPr/>
        <p:txBody>
          <a:bodyPr/>
          <a:lstStyle/>
          <a:p>
            <a:fld id="{76524C09-5530-4B24-86D2-C27FFA207EF6}" type="slidenum">
              <a:rPr lang="en-US" smtClean="0"/>
              <a:t>‹#›</a:t>
            </a:fld>
            <a:endParaRPr lang="en-US"/>
          </a:p>
        </p:txBody>
      </p:sp>
      <p:sp>
        <p:nvSpPr>
          <p:cNvPr id="2" name="Title 11">
            <a:extLst>
              <a:ext uri="{FF2B5EF4-FFF2-40B4-BE49-F238E27FC236}">
                <a16:creationId xmlns:a16="http://schemas.microsoft.com/office/drawing/2014/main" id="{88803016-F072-16BF-3FFD-9FD24ECD9666}"/>
              </a:ext>
            </a:extLst>
          </p:cNvPr>
          <p:cNvSpPr>
            <a:spLocks noGrp="1"/>
          </p:cNvSpPr>
          <p:nvPr>
            <p:ph type="title" hasCustomPrompt="1"/>
          </p:nvPr>
        </p:nvSpPr>
        <p:spPr>
          <a:xfrm>
            <a:off x="558000" y="1314000"/>
            <a:ext cx="2340475" cy="193899"/>
          </a:xfrm>
        </p:spPr>
        <p:txBody>
          <a:bodyPr wrap="square" lIns="0" tIns="0" rIns="0" bIns="0">
            <a:spAutoFit/>
          </a:bodyPr>
          <a:lstStyle>
            <a:lvl1pPr>
              <a:defRPr sz="1400" b="1" i="0">
                <a:latin typeface="Inter" panose="02000503000000020004" pitchFamily="2" charset="0"/>
              </a:defRPr>
            </a:lvl1pPr>
          </a:lstStyle>
          <a:p>
            <a:r>
              <a:rPr lang="en-US" dirty="0"/>
              <a:t>Click to edit Master</a:t>
            </a:r>
          </a:p>
        </p:txBody>
      </p:sp>
      <p:sp>
        <p:nvSpPr>
          <p:cNvPr id="22" name="Picture Placeholder 7">
            <a:extLst>
              <a:ext uri="{FF2B5EF4-FFF2-40B4-BE49-F238E27FC236}">
                <a16:creationId xmlns:a16="http://schemas.microsoft.com/office/drawing/2014/main" id="{9FDF0F4B-5278-52F8-F041-A402BD886A89}"/>
              </a:ext>
            </a:extLst>
          </p:cNvPr>
          <p:cNvSpPr>
            <a:spLocks noGrp="1"/>
          </p:cNvSpPr>
          <p:nvPr>
            <p:ph type="pic" sz="quarter" idx="26"/>
          </p:nvPr>
        </p:nvSpPr>
        <p:spPr>
          <a:xfrm>
            <a:off x="2062162" y="2497235"/>
            <a:ext cx="2783808" cy="2046576"/>
          </a:xfrm>
          <a:prstGeom prst="roundRect">
            <a:avLst>
              <a:gd name="adj" fmla="val 0"/>
            </a:avLst>
          </a:prstGeom>
          <a:solidFill>
            <a:schemeClr val="accent1">
              <a:lumMod val="20000"/>
              <a:lumOff val="80000"/>
            </a:schemeClr>
          </a:solidFill>
        </p:spPr>
        <p:txBody>
          <a:bodyPr anchor="ctr">
            <a:normAutofit/>
          </a:bodyPr>
          <a:lstStyle>
            <a:lvl1pPr algn="ctr">
              <a:defRPr sz="1200" b="0" i="0">
                <a:latin typeface="Inter Light" panose="02000503000000020004" pitchFamily="2" charset="0"/>
              </a:defRPr>
            </a:lvl1pPr>
          </a:lstStyle>
          <a:p>
            <a:endParaRPr lang="en-US" dirty="0"/>
          </a:p>
        </p:txBody>
      </p:sp>
      <p:sp>
        <p:nvSpPr>
          <p:cNvPr id="12" name="Picture Placeholder 7">
            <a:extLst>
              <a:ext uri="{FF2B5EF4-FFF2-40B4-BE49-F238E27FC236}">
                <a16:creationId xmlns:a16="http://schemas.microsoft.com/office/drawing/2014/main" id="{C53E58A5-A849-CDAF-F7F2-1BBB6351028F}"/>
              </a:ext>
            </a:extLst>
          </p:cNvPr>
          <p:cNvSpPr>
            <a:spLocks noGrp="1"/>
          </p:cNvSpPr>
          <p:nvPr>
            <p:ph type="pic" sz="quarter" idx="36"/>
          </p:nvPr>
        </p:nvSpPr>
        <p:spPr>
          <a:xfrm>
            <a:off x="5310187" y="2497235"/>
            <a:ext cx="2783808" cy="2046576"/>
          </a:xfrm>
          <a:prstGeom prst="roundRect">
            <a:avLst>
              <a:gd name="adj" fmla="val 0"/>
            </a:avLst>
          </a:prstGeom>
          <a:solidFill>
            <a:schemeClr val="accent1">
              <a:lumMod val="20000"/>
              <a:lumOff val="80000"/>
            </a:schemeClr>
          </a:solidFill>
        </p:spPr>
        <p:txBody>
          <a:bodyPr anchor="ctr">
            <a:normAutofit/>
          </a:bodyPr>
          <a:lstStyle>
            <a:lvl1pPr algn="ctr">
              <a:defRPr sz="1200" b="0" i="0">
                <a:latin typeface="Inter Light" panose="02000503000000020004" pitchFamily="2" charset="0"/>
              </a:defRPr>
            </a:lvl1pPr>
          </a:lstStyle>
          <a:p>
            <a:endParaRPr lang="en-US" dirty="0"/>
          </a:p>
        </p:txBody>
      </p:sp>
      <p:sp>
        <p:nvSpPr>
          <p:cNvPr id="13" name="Picture Placeholder 7">
            <a:extLst>
              <a:ext uri="{FF2B5EF4-FFF2-40B4-BE49-F238E27FC236}">
                <a16:creationId xmlns:a16="http://schemas.microsoft.com/office/drawing/2014/main" id="{746BA18C-F299-0037-926A-533B661FD7CB}"/>
              </a:ext>
            </a:extLst>
          </p:cNvPr>
          <p:cNvSpPr>
            <a:spLocks noGrp="1"/>
          </p:cNvSpPr>
          <p:nvPr>
            <p:ph type="pic" sz="quarter" idx="37"/>
          </p:nvPr>
        </p:nvSpPr>
        <p:spPr>
          <a:xfrm>
            <a:off x="8558212" y="2497235"/>
            <a:ext cx="2783808" cy="2046576"/>
          </a:xfrm>
          <a:prstGeom prst="roundRect">
            <a:avLst>
              <a:gd name="adj" fmla="val 0"/>
            </a:avLst>
          </a:prstGeom>
          <a:solidFill>
            <a:schemeClr val="accent1">
              <a:lumMod val="20000"/>
              <a:lumOff val="80000"/>
            </a:schemeClr>
          </a:solidFill>
        </p:spPr>
        <p:txBody>
          <a:bodyPr anchor="ctr">
            <a:normAutofit/>
          </a:bodyPr>
          <a:lstStyle>
            <a:lvl1pPr algn="ctr">
              <a:defRPr sz="1200" b="0" i="0">
                <a:latin typeface="Inter Light" panose="02000503000000020004" pitchFamily="2" charset="0"/>
              </a:defRPr>
            </a:lvl1pPr>
          </a:lstStyle>
          <a:p>
            <a:endParaRPr lang="en-US" dirty="0"/>
          </a:p>
        </p:txBody>
      </p:sp>
      <p:sp>
        <p:nvSpPr>
          <p:cNvPr id="17" name="Segnaposto testo 16">
            <a:extLst>
              <a:ext uri="{FF2B5EF4-FFF2-40B4-BE49-F238E27FC236}">
                <a16:creationId xmlns:a16="http://schemas.microsoft.com/office/drawing/2014/main" id="{18E655FD-0377-E799-B2AF-4D66FEACB088}"/>
              </a:ext>
            </a:extLst>
          </p:cNvPr>
          <p:cNvSpPr>
            <a:spLocks noGrp="1"/>
          </p:cNvSpPr>
          <p:nvPr>
            <p:ph type="body" sz="quarter" idx="40" hasCustomPrompt="1"/>
          </p:nvPr>
        </p:nvSpPr>
        <p:spPr>
          <a:xfrm>
            <a:off x="2062161" y="2071862"/>
            <a:ext cx="1147828" cy="135358"/>
          </a:xfrm>
        </p:spPr>
        <p:txBody>
          <a:bodyPr>
            <a:noAutofit/>
          </a:bodyPr>
          <a:lstStyle>
            <a:lvl1pPr marL="0" indent="0">
              <a:buNone/>
              <a:defRPr sz="900" b="0" i="0">
                <a:solidFill>
                  <a:schemeClr val="tx1">
                    <a:alpha val="70000"/>
                  </a:schemeClr>
                </a:solidFill>
                <a:latin typeface="Inter Light" panose="02000503000000020004" pitchFamily="2" charset="0"/>
                <a:ea typeface="Inter Light" panose="02000503000000020004" pitchFamily="2" charset="0"/>
              </a:defRPr>
            </a:lvl1pPr>
            <a:lvl2pPr>
              <a:defRPr sz="1200" b="0" i="0">
                <a:latin typeface="Inter Light" panose="02000503000000020004" pitchFamily="2" charset="0"/>
                <a:ea typeface="Inter Light" panose="02000503000000020004" pitchFamily="2" charset="0"/>
              </a:defRPr>
            </a:lvl2pPr>
            <a:lvl3pPr>
              <a:defRPr sz="1200" b="0" i="0">
                <a:latin typeface="Inter Light" panose="02000503000000020004" pitchFamily="2" charset="0"/>
                <a:ea typeface="Inter Light" panose="02000503000000020004" pitchFamily="2" charset="0"/>
              </a:defRPr>
            </a:lvl3pPr>
            <a:lvl4pPr>
              <a:defRPr sz="1200" b="0" i="0">
                <a:latin typeface="Inter Light" panose="02000503000000020004" pitchFamily="2" charset="0"/>
                <a:ea typeface="Inter Light" panose="02000503000000020004" pitchFamily="2" charset="0"/>
              </a:defRPr>
            </a:lvl4pPr>
            <a:lvl5pPr>
              <a:defRPr sz="1200" b="0" i="0">
                <a:latin typeface="Inter Light" panose="02000503000000020004" pitchFamily="2" charset="0"/>
                <a:ea typeface="Inter Light" panose="02000503000000020004" pitchFamily="2" charset="0"/>
              </a:defRPr>
            </a:lvl5pPr>
          </a:lstStyle>
          <a:p>
            <a:pPr lvl="0"/>
            <a:r>
              <a:rPr lang="it-IT" dirty="0"/>
              <a:t>Jul 21, 2020</a:t>
            </a:r>
          </a:p>
        </p:txBody>
      </p:sp>
      <p:sp>
        <p:nvSpPr>
          <p:cNvPr id="18" name="Segnaposto testo 16">
            <a:extLst>
              <a:ext uri="{FF2B5EF4-FFF2-40B4-BE49-F238E27FC236}">
                <a16:creationId xmlns:a16="http://schemas.microsoft.com/office/drawing/2014/main" id="{6C630546-18B6-8E96-2A53-E251F296AF57}"/>
              </a:ext>
            </a:extLst>
          </p:cNvPr>
          <p:cNvSpPr>
            <a:spLocks noGrp="1"/>
          </p:cNvSpPr>
          <p:nvPr>
            <p:ph type="body" sz="quarter" idx="41" hasCustomPrompt="1"/>
          </p:nvPr>
        </p:nvSpPr>
        <p:spPr>
          <a:xfrm>
            <a:off x="5310187" y="2071862"/>
            <a:ext cx="1147828" cy="135358"/>
          </a:xfrm>
        </p:spPr>
        <p:txBody>
          <a:bodyPr>
            <a:noAutofit/>
          </a:bodyPr>
          <a:lstStyle>
            <a:lvl1pPr marL="0" indent="0">
              <a:buNone/>
              <a:defRPr sz="900" b="0" i="0">
                <a:solidFill>
                  <a:schemeClr val="tx1">
                    <a:alpha val="70000"/>
                  </a:schemeClr>
                </a:solidFill>
                <a:latin typeface="Inter Light" panose="02000503000000020004" pitchFamily="2" charset="0"/>
                <a:ea typeface="Inter Light" panose="02000503000000020004" pitchFamily="2" charset="0"/>
              </a:defRPr>
            </a:lvl1pPr>
            <a:lvl2pPr>
              <a:defRPr sz="1200" b="0" i="0">
                <a:latin typeface="Inter Light" panose="02000503000000020004" pitchFamily="2" charset="0"/>
                <a:ea typeface="Inter Light" panose="02000503000000020004" pitchFamily="2" charset="0"/>
              </a:defRPr>
            </a:lvl2pPr>
            <a:lvl3pPr>
              <a:defRPr sz="1200" b="0" i="0">
                <a:latin typeface="Inter Light" panose="02000503000000020004" pitchFamily="2" charset="0"/>
                <a:ea typeface="Inter Light" panose="02000503000000020004" pitchFamily="2" charset="0"/>
              </a:defRPr>
            </a:lvl3pPr>
            <a:lvl4pPr>
              <a:defRPr sz="1200" b="0" i="0">
                <a:latin typeface="Inter Light" panose="02000503000000020004" pitchFamily="2" charset="0"/>
                <a:ea typeface="Inter Light" panose="02000503000000020004" pitchFamily="2" charset="0"/>
              </a:defRPr>
            </a:lvl4pPr>
            <a:lvl5pPr>
              <a:defRPr sz="1200" b="0" i="0">
                <a:latin typeface="Inter Light" panose="02000503000000020004" pitchFamily="2" charset="0"/>
                <a:ea typeface="Inter Light" panose="02000503000000020004" pitchFamily="2" charset="0"/>
              </a:defRPr>
            </a:lvl5pPr>
          </a:lstStyle>
          <a:p>
            <a:pPr lvl="0"/>
            <a:r>
              <a:rPr lang="it-IT" dirty="0"/>
              <a:t>Jul 21, 2020</a:t>
            </a:r>
          </a:p>
        </p:txBody>
      </p:sp>
      <p:sp>
        <p:nvSpPr>
          <p:cNvPr id="20" name="Segnaposto testo 16">
            <a:extLst>
              <a:ext uri="{FF2B5EF4-FFF2-40B4-BE49-F238E27FC236}">
                <a16:creationId xmlns:a16="http://schemas.microsoft.com/office/drawing/2014/main" id="{B15384C9-856B-4C92-A668-D69A0E35F5A5}"/>
              </a:ext>
            </a:extLst>
          </p:cNvPr>
          <p:cNvSpPr>
            <a:spLocks noGrp="1"/>
          </p:cNvSpPr>
          <p:nvPr>
            <p:ph type="body" sz="quarter" idx="42" hasCustomPrompt="1"/>
          </p:nvPr>
        </p:nvSpPr>
        <p:spPr>
          <a:xfrm>
            <a:off x="8558212" y="2071862"/>
            <a:ext cx="1147828" cy="135358"/>
          </a:xfrm>
        </p:spPr>
        <p:txBody>
          <a:bodyPr>
            <a:noAutofit/>
          </a:bodyPr>
          <a:lstStyle>
            <a:lvl1pPr marL="0" indent="0">
              <a:buNone/>
              <a:defRPr sz="900" b="0" i="0">
                <a:solidFill>
                  <a:schemeClr val="tx1">
                    <a:alpha val="70000"/>
                  </a:schemeClr>
                </a:solidFill>
                <a:latin typeface="Inter Light" panose="02000503000000020004" pitchFamily="2" charset="0"/>
                <a:ea typeface="Inter Light" panose="02000503000000020004" pitchFamily="2" charset="0"/>
              </a:defRPr>
            </a:lvl1pPr>
            <a:lvl2pPr>
              <a:defRPr sz="1200" b="0" i="0">
                <a:latin typeface="Inter Light" panose="02000503000000020004" pitchFamily="2" charset="0"/>
                <a:ea typeface="Inter Light" panose="02000503000000020004" pitchFamily="2" charset="0"/>
              </a:defRPr>
            </a:lvl2pPr>
            <a:lvl3pPr>
              <a:defRPr sz="1200" b="0" i="0">
                <a:latin typeface="Inter Light" panose="02000503000000020004" pitchFamily="2" charset="0"/>
                <a:ea typeface="Inter Light" panose="02000503000000020004" pitchFamily="2" charset="0"/>
              </a:defRPr>
            </a:lvl3pPr>
            <a:lvl4pPr>
              <a:defRPr sz="1200" b="0" i="0">
                <a:latin typeface="Inter Light" panose="02000503000000020004" pitchFamily="2" charset="0"/>
                <a:ea typeface="Inter Light" panose="02000503000000020004" pitchFamily="2" charset="0"/>
              </a:defRPr>
            </a:lvl4pPr>
            <a:lvl5pPr>
              <a:defRPr sz="1200" b="0" i="0">
                <a:latin typeface="Inter Light" panose="02000503000000020004" pitchFamily="2" charset="0"/>
                <a:ea typeface="Inter Light" panose="02000503000000020004" pitchFamily="2" charset="0"/>
              </a:defRPr>
            </a:lvl5pPr>
          </a:lstStyle>
          <a:p>
            <a:pPr lvl="0"/>
            <a:r>
              <a:rPr lang="it-IT" dirty="0"/>
              <a:t>Jul 21, 2020</a:t>
            </a:r>
          </a:p>
        </p:txBody>
      </p:sp>
      <p:sp>
        <p:nvSpPr>
          <p:cNvPr id="3" name="Segnaposto testo 9">
            <a:extLst>
              <a:ext uri="{FF2B5EF4-FFF2-40B4-BE49-F238E27FC236}">
                <a16:creationId xmlns:a16="http://schemas.microsoft.com/office/drawing/2014/main" id="{D09099C8-FEE9-3E4A-DE3F-DA6CD50A1C2F}"/>
              </a:ext>
            </a:extLst>
          </p:cNvPr>
          <p:cNvSpPr>
            <a:spLocks noGrp="1"/>
          </p:cNvSpPr>
          <p:nvPr>
            <p:ph type="body" sz="quarter" idx="15" hasCustomPrompt="1"/>
          </p:nvPr>
        </p:nvSpPr>
        <p:spPr>
          <a:xfrm>
            <a:off x="2062159" y="4712119"/>
            <a:ext cx="2783808" cy="1007888"/>
          </a:xfrm>
        </p:spPr>
        <p:txBody>
          <a:bodyPr>
            <a:noAutofit/>
          </a:bodyPr>
          <a:lstStyle>
            <a:lvl1pPr marL="0" indent="0">
              <a:lnSpc>
                <a:spcPct val="120000"/>
              </a:lnSpc>
              <a:spcBef>
                <a:spcPts val="0"/>
              </a:spcBef>
              <a:buNone/>
              <a:defRPr lang="en-US" sz="1400" b="0" i="0" kern="1200" dirty="0">
                <a:solidFill>
                  <a:schemeClr val="tx1">
                    <a:alpha val="70000"/>
                  </a:schemeClr>
                </a:solidFill>
                <a:latin typeface="Inter Light" panose="02000503000000020004" pitchFamily="2" charset="0"/>
                <a:ea typeface="Inter Light" panose="02000503000000020004" pitchFamily="2" charset="0"/>
                <a:cs typeface="+mj-cs"/>
              </a:defRPr>
            </a:lvl1pPr>
          </a:lstStyle>
          <a:p>
            <a:r>
              <a:rPr lang="en-US" sz="1400" dirty="0">
                <a:solidFill>
                  <a:schemeClr val="tx1">
                    <a:alpha val="70000"/>
                  </a:schemeClr>
                </a:solidFill>
                <a:latin typeface="Inter Light" panose="02000503000000020004" pitchFamily="2" charset="0"/>
              </a:rPr>
              <a:t>Click to edit Master text</a:t>
            </a:r>
            <a:br>
              <a:rPr lang="en-US" sz="1400" dirty="0">
                <a:solidFill>
                  <a:schemeClr val="tx1">
                    <a:alpha val="70000"/>
                  </a:schemeClr>
                </a:solidFill>
                <a:latin typeface="Inter Light" panose="02000503000000020004" pitchFamily="2" charset="0"/>
              </a:rPr>
            </a:br>
            <a:r>
              <a:rPr lang="en-US" sz="1400" dirty="0">
                <a:solidFill>
                  <a:schemeClr val="tx1">
                    <a:alpha val="70000"/>
                  </a:schemeClr>
                </a:solidFill>
                <a:latin typeface="Inter Light" panose="02000503000000020004" pitchFamily="2" charset="0"/>
              </a:rPr>
              <a:t>Apparently we had reached a great height in the atmosphere</a:t>
            </a:r>
            <a:endParaRPr lang="en-US" b="1" i="0" dirty="0">
              <a:latin typeface="Inter" panose="02000503000000020004" pitchFamily="2" charset="0"/>
              <a:ea typeface="Inter" panose="02000503000000020004" pitchFamily="2" charset="0"/>
            </a:endParaRPr>
          </a:p>
        </p:txBody>
      </p:sp>
      <p:sp>
        <p:nvSpPr>
          <p:cNvPr id="4" name="Segnaposto testo 9">
            <a:extLst>
              <a:ext uri="{FF2B5EF4-FFF2-40B4-BE49-F238E27FC236}">
                <a16:creationId xmlns:a16="http://schemas.microsoft.com/office/drawing/2014/main" id="{539F287F-4B2B-01E2-27A4-E1E27533F2B7}"/>
              </a:ext>
            </a:extLst>
          </p:cNvPr>
          <p:cNvSpPr>
            <a:spLocks noGrp="1"/>
          </p:cNvSpPr>
          <p:nvPr>
            <p:ph type="body" sz="quarter" idx="43" hasCustomPrompt="1"/>
          </p:nvPr>
        </p:nvSpPr>
        <p:spPr>
          <a:xfrm>
            <a:off x="5310187" y="4712119"/>
            <a:ext cx="2783808" cy="1007888"/>
          </a:xfrm>
        </p:spPr>
        <p:txBody>
          <a:bodyPr>
            <a:noAutofit/>
          </a:bodyPr>
          <a:lstStyle>
            <a:lvl1pPr marL="0" indent="0">
              <a:lnSpc>
                <a:spcPct val="120000"/>
              </a:lnSpc>
              <a:spcBef>
                <a:spcPts val="0"/>
              </a:spcBef>
              <a:buNone/>
              <a:defRPr lang="en-US" sz="1400" b="0" i="0" kern="1200" dirty="0">
                <a:solidFill>
                  <a:schemeClr val="tx1">
                    <a:alpha val="70000"/>
                  </a:schemeClr>
                </a:solidFill>
                <a:latin typeface="Inter Light" panose="02000503000000020004" pitchFamily="2" charset="0"/>
                <a:ea typeface="Inter Light" panose="02000503000000020004" pitchFamily="2" charset="0"/>
                <a:cs typeface="+mj-cs"/>
              </a:defRPr>
            </a:lvl1pPr>
          </a:lstStyle>
          <a:p>
            <a:r>
              <a:rPr lang="en-US" sz="1400" dirty="0">
                <a:solidFill>
                  <a:schemeClr val="tx1">
                    <a:alpha val="70000"/>
                  </a:schemeClr>
                </a:solidFill>
                <a:latin typeface="Inter Light" panose="02000503000000020004" pitchFamily="2" charset="0"/>
              </a:rPr>
              <a:t>Click to edit Master text</a:t>
            </a:r>
            <a:br>
              <a:rPr lang="en-US" sz="1400" dirty="0">
                <a:solidFill>
                  <a:schemeClr val="tx1">
                    <a:alpha val="70000"/>
                  </a:schemeClr>
                </a:solidFill>
                <a:latin typeface="Inter Light" panose="02000503000000020004" pitchFamily="2" charset="0"/>
              </a:rPr>
            </a:br>
            <a:r>
              <a:rPr lang="en-US" sz="1400" dirty="0">
                <a:solidFill>
                  <a:schemeClr val="tx1">
                    <a:alpha val="70000"/>
                  </a:schemeClr>
                </a:solidFill>
                <a:latin typeface="Inter Light" panose="02000503000000020004" pitchFamily="2" charset="0"/>
              </a:rPr>
              <a:t>Apparently we had reached a great height in the atmosphere</a:t>
            </a:r>
            <a:endParaRPr lang="en-US" b="1" i="0" dirty="0">
              <a:latin typeface="Inter" panose="02000503000000020004" pitchFamily="2" charset="0"/>
              <a:ea typeface="Inter" panose="02000503000000020004" pitchFamily="2" charset="0"/>
            </a:endParaRPr>
          </a:p>
        </p:txBody>
      </p:sp>
      <p:sp>
        <p:nvSpPr>
          <p:cNvPr id="5" name="Segnaposto testo 9">
            <a:extLst>
              <a:ext uri="{FF2B5EF4-FFF2-40B4-BE49-F238E27FC236}">
                <a16:creationId xmlns:a16="http://schemas.microsoft.com/office/drawing/2014/main" id="{E0F4D260-A4FE-C3C6-B070-2EC705E24A53}"/>
              </a:ext>
            </a:extLst>
          </p:cNvPr>
          <p:cNvSpPr>
            <a:spLocks noGrp="1"/>
          </p:cNvSpPr>
          <p:nvPr>
            <p:ph type="body" sz="quarter" idx="44" hasCustomPrompt="1"/>
          </p:nvPr>
        </p:nvSpPr>
        <p:spPr>
          <a:xfrm>
            <a:off x="8558212" y="4712119"/>
            <a:ext cx="2783808" cy="1007888"/>
          </a:xfrm>
        </p:spPr>
        <p:txBody>
          <a:bodyPr>
            <a:noAutofit/>
          </a:bodyPr>
          <a:lstStyle>
            <a:lvl1pPr marL="0" indent="0">
              <a:lnSpc>
                <a:spcPct val="120000"/>
              </a:lnSpc>
              <a:spcBef>
                <a:spcPts val="0"/>
              </a:spcBef>
              <a:buNone/>
              <a:defRPr lang="en-US" sz="1400" b="0" i="0" kern="1200" dirty="0">
                <a:solidFill>
                  <a:schemeClr val="tx1">
                    <a:alpha val="70000"/>
                  </a:schemeClr>
                </a:solidFill>
                <a:latin typeface="Inter Light" panose="02000503000000020004" pitchFamily="2" charset="0"/>
                <a:ea typeface="Inter Light" panose="02000503000000020004" pitchFamily="2" charset="0"/>
                <a:cs typeface="+mj-cs"/>
              </a:defRPr>
            </a:lvl1pPr>
          </a:lstStyle>
          <a:p>
            <a:r>
              <a:rPr lang="en-US" sz="1400" dirty="0">
                <a:solidFill>
                  <a:schemeClr val="tx1">
                    <a:alpha val="70000"/>
                  </a:schemeClr>
                </a:solidFill>
                <a:latin typeface="Inter Light" panose="02000503000000020004" pitchFamily="2" charset="0"/>
              </a:rPr>
              <a:t>Click to edit Master text</a:t>
            </a:r>
            <a:br>
              <a:rPr lang="en-US" sz="1400" dirty="0">
                <a:solidFill>
                  <a:schemeClr val="tx1">
                    <a:alpha val="70000"/>
                  </a:schemeClr>
                </a:solidFill>
                <a:latin typeface="Inter Light" panose="02000503000000020004" pitchFamily="2" charset="0"/>
              </a:rPr>
            </a:br>
            <a:r>
              <a:rPr lang="en-US" sz="1400" dirty="0">
                <a:solidFill>
                  <a:schemeClr val="tx1">
                    <a:alpha val="70000"/>
                  </a:schemeClr>
                </a:solidFill>
                <a:latin typeface="Inter Light" panose="02000503000000020004" pitchFamily="2" charset="0"/>
              </a:rPr>
              <a:t>Apparently we had reached a great height in the atmosphere</a:t>
            </a:r>
            <a:endParaRPr lang="en-US" b="1" i="0" dirty="0">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1361314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_Agenda">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D528631-37F5-4905-9BAA-C2A664691BF8}"/>
              </a:ext>
            </a:extLst>
          </p:cNvPr>
          <p:cNvSpPr>
            <a:spLocks noGrp="1"/>
          </p:cNvSpPr>
          <p:nvPr>
            <p:ph type="sldNum" sz="quarter" idx="12"/>
          </p:nvPr>
        </p:nvSpPr>
        <p:spPr/>
        <p:txBody>
          <a:bodyPr/>
          <a:lstStyle/>
          <a:p>
            <a:fld id="{76524C09-5530-4B24-86D2-C27FFA207EF6}" type="slidenum">
              <a:rPr lang="en-US" smtClean="0"/>
              <a:t>‹#›</a:t>
            </a:fld>
            <a:endParaRPr lang="en-US"/>
          </a:p>
        </p:txBody>
      </p:sp>
      <p:sp>
        <p:nvSpPr>
          <p:cNvPr id="2" name="Title 11">
            <a:extLst>
              <a:ext uri="{FF2B5EF4-FFF2-40B4-BE49-F238E27FC236}">
                <a16:creationId xmlns:a16="http://schemas.microsoft.com/office/drawing/2014/main" id="{57928DD5-50CD-515C-4CC2-18DFA1771DC3}"/>
              </a:ext>
            </a:extLst>
          </p:cNvPr>
          <p:cNvSpPr>
            <a:spLocks noGrp="1"/>
          </p:cNvSpPr>
          <p:nvPr>
            <p:ph type="title" hasCustomPrompt="1"/>
          </p:nvPr>
        </p:nvSpPr>
        <p:spPr>
          <a:xfrm>
            <a:off x="558000" y="1314000"/>
            <a:ext cx="2340475" cy="193899"/>
          </a:xfrm>
        </p:spPr>
        <p:txBody>
          <a:bodyPr wrap="square" lIns="0" tIns="0" rIns="0" bIns="0">
            <a:spAutoFit/>
          </a:bodyPr>
          <a:lstStyle>
            <a:lvl1pPr>
              <a:defRPr sz="1400" b="1" i="0">
                <a:latin typeface="Inter" panose="02000503000000020004" pitchFamily="2" charset="0"/>
              </a:defRPr>
            </a:lvl1pPr>
          </a:lstStyle>
          <a:p>
            <a:r>
              <a:rPr lang="en-US" dirty="0"/>
              <a:t>Click to edit Master</a:t>
            </a:r>
          </a:p>
        </p:txBody>
      </p:sp>
      <p:sp>
        <p:nvSpPr>
          <p:cNvPr id="30" name="Segnaposto testo 8">
            <a:extLst>
              <a:ext uri="{FF2B5EF4-FFF2-40B4-BE49-F238E27FC236}">
                <a16:creationId xmlns:a16="http://schemas.microsoft.com/office/drawing/2014/main" id="{BBC651DE-D8BD-E706-7471-F00A7EEB866E}"/>
              </a:ext>
            </a:extLst>
          </p:cNvPr>
          <p:cNvSpPr>
            <a:spLocks noGrp="1"/>
          </p:cNvSpPr>
          <p:nvPr>
            <p:ph type="body" sz="quarter" idx="13" hasCustomPrompt="1"/>
          </p:nvPr>
        </p:nvSpPr>
        <p:spPr>
          <a:xfrm>
            <a:off x="1912825" y="2376611"/>
            <a:ext cx="3683304" cy="1043063"/>
          </a:xfrm>
        </p:spPr>
        <p:txBody>
          <a:bodyPr>
            <a:normAutofit/>
          </a:bodyPr>
          <a:lstStyle>
            <a:lvl1pPr marL="0" indent="0">
              <a:buNone/>
              <a:defRPr sz="1400" b="0" i="0">
                <a:solidFill>
                  <a:schemeClr val="tx1"/>
                </a:solidFill>
                <a:latin typeface="Inter Light" panose="02000503000000020004" pitchFamily="2" charset="0"/>
                <a:ea typeface="Inter Light" panose="02000503000000020004" pitchFamily="2" charset="0"/>
              </a:defRPr>
            </a:lvl1pPr>
            <a:lvl2pPr marL="457200" indent="0">
              <a:buNone/>
              <a:defRPr sz="1400" b="0" i="0">
                <a:solidFill>
                  <a:schemeClr val="tx1">
                    <a:alpha val="70000"/>
                  </a:schemeClr>
                </a:solidFill>
                <a:latin typeface="Inter Light" panose="02000503000000020004" pitchFamily="2" charset="0"/>
                <a:ea typeface="Inter Light" panose="02000503000000020004" pitchFamily="2" charset="0"/>
              </a:defRPr>
            </a:lvl2pPr>
            <a:lvl3pPr marL="914400" indent="0">
              <a:buNone/>
              <a:defRPr sz="1400" b="0" i="0">
                <a:solidFill>
                  <a:schemeClr val="tx1">
                    <a:alpha val="70000"/>
                  </a:schemeClr>
                </a:solidFill>
                <a:latin typeface="Inter Light" panose="02000503000000020004" pitchFamily="2" charset="0"/>
                <a:ea typeface="Inter Light" panose="02000503000000020004" pitchFamily="2" charset="0"/>
              </a:defRPr>
            </a:lvl3pPr>
            <a:lvl4pPr marL="1371600" indent="0">
              <a:buNone/>
              <a:defRPr sz="1400" b="0" i="0">
                <a:solidFill>
                  <a:schemeClr val="tx1">
                    <a:alpha val="70000"/>
                  </a:schemeClr>
                </a:solidFill>
                <a:latin typeface="Inter Light" panose="02000503000000020004" pitchFamily="2" charset="0"/>
                <a:ea typeface="Inter Light" panose="02000503000000020004" pitchFamily="2" charset="0"/>
              </a:defRPr>
            </a:lvl4pPr>
            <a:lvl5pPr marL="1828800" indent="0">
              <a:buNone/>
              <a:defRPr sz="1400" b="0" i="0">
                <a:solidFill>
                  <a:schemeClr val="tx1">
                    <a:alpha val="70000"/>
                  </a:schemeClr>
                </a:solidFill>
                <a:latin typeface="Inter Light" panose="02000503000000020004" pitchFamily="2" charset="0"/>
                <a:ea typeface="Inter Light" panose="02000503000000020004" pitchFamily="2" charset="0"/>
              </a:defRPr>
            </a:lvl5pPr>
          </a:lstStyle>
          <a:p>
            <a:pPr>
              <a:lnSpc>
                <a:spcPct val="120000"/>
              </a:lnSpc>
              <a:spcBef>
                <a:spcPts val="1500"/>
              </a:spcBef>
            </a:pPr>
            <a:r>
              <a:rPr lang="en-US" sz="1800" dirty="0">
                <a:latin typeface="Inter Light" panose="02000503000000020004" pitchFamily="2" charset="0"/>
              </a:rPr>
              <a:t>Introduction</a:t>
            </a:r>
          </a:p>
          <a:p>
            <a:pPr>
              <a:lnSpc>
                <a:spcPct val="120000"/>
              </a:lnSpc>
              <a:spcBef>
                <a:spcPts val="1500"/>
              </a:spcBef>
            </a:pPr>
            <a:r>
              <a:rPr lang="en-US" sz="1400" dirty="0">
                <a:solidFill>
                  <a:schemeClr val="tx1">
                    <a:alpha val="70000"/>
                  </a:schemeClr>
                </a:solidFill>
                <a:latin typeface="Inter Light" panose="02000503000000020004" pitchFamily="2" charset="0"/>
              </a:rPr>
              <a:t>Apparently we had reached a great height.</a:t>
            </a:r>
            <a:endParaRPr lang="it-IT" dirty="0"/>
          </a:p>
        </p:txBody>
      </p:sp>
      <p:sp>
        <p:nvSpPr>
          <p:cNvPr id="31" name="Segnaposto testo 12">
            <a:extLst>
              <a:ext uri="{FF2B5EF4-FFF2-40B4-BE49-F238E27FC236}">
                <a16:creationId xmlns:a16="http://schemas.microsoft.com/office/drawing/2014/main" id="{051B73CC-0647-0AE2-6CA7-CAD2265A08F4}"/>
              </a:ext>
            </a:extLst>
          </p:cNvPr>
          <p:cNvSpPr>
            <a:spLocks noGrp="1"/>
          </p:cNvSpPr>
          <p:nvPr>
            <p:ph type="body" sz="quarter" idx="14" hasCustomPrompt="1"/>
          </p:nvPr>
        </p:nvSpPr>
        <p:spPr>
          <a:xfrm>
            <a:off x="558000" y="2376611"/>
            <a:ext cx="597895" cy="465137"/>
          </a:xfrm>
        </p:spPr>
        <p:txBody>
          <a:bodyPr/>
          <a:lstStyle>
            <a:lvl1pPr marL="0" indent="0">
              <a:buNone/>
              <a:defRPr b="0" i="0">
                <a:solidFill>
                  <a:schemeClr val="tx1"/>
                </a:solidFill>
                <a:latin typeface="Inter Light" panose="02000503000000020004" pitchFamily="2" charset="0"/>
                <a:ea typeface="Inter Light" panose="02000503000000020004" pitchFamily="2" charset="0"/>
              </a:defRPr>
            </a:lvl1pPr>
          </a:lstStyle>
          <a:p>
            <a:pPr lvl="0"/>
            <a:r>
              <a:rPr lang="it-IT" dirty="0"/>
              <a:t>08</a:t>
            </a:r>
          </a:p>
          <a:p>
            <a:pPr lvl="0"/>
            <a:endParaRPr lang="it-IT" dirty="0"/>
          </a:p>
        </p:txBody>
      </p:sp>
      <p:sp>
        <p:nvSpPr>
          <p:cNvPr id="37" name="Segnaposto testo 36">
            <a:extLst>
              <a:ext uri="{FF2B5EF4-FFF2-40B4-BE49-F238E27FC236}">
                <a16:creationId xmlns:a16="http://schemas.microsoft.com/office/drawing/2014/main" id="{77AF1B92-3BEF-7A67-4C33-C584858D4225}"/>
              </a:ext>
            </a:extLst>
          </p:cNvPr>
          <p:cNvSpPr>
            <a:spLocks noGrp="1"/>
          </p:cNvSpPr>
          <p:nvPr>
            <p:ph type="body" sz="quarter" idx="21" hasCustomPrompt="1"/>
          </p:nvPr>
        </p:nvSpPr>
        <p:spPr>
          <a:xfrm>
            <a:off x="1155895" y="2376496"/>
            <a:ext cx="445579" cy="292290"/>
          </a:xfrm>
        </p:spPr>
        <p:txBody>
          <a:bodyPr>
            <a:normAutofit/>
          </a:bodyPr>
          <a:lstStyle>
            <a:lvl1pPr marL="0" indent="0">
              <a:buNone/>
              <a:defRPr sz="1800" b="0" i="0">
                <a:solidFill>
                  <a:schemeClr val="tx1"/>
                </a:solidFill>
                <a:latin typeface="Inter Light" panose="02000503000000020004" pitchFamily="2" charset="0"/>
                <a:ea typeface="Inter Light" panose="02000503000000020004" pitchFamily="2" charset="0"/>
              </a:defRPr>
            </a:lvl1pPr>
          </a:lstStyle>
          <a:p>
            <a:pPr lvl="0"/>
            <a:r>
              <a:rPr lang="it-IT" dirty="0"/>
              <a:t>30</a:t>
            </a:r>
          </a:p>
        </p:txBody>
      </p:sp>
      <p:sp>
        <p:nvSpPr>
          <p:cNvPr id="38" name="Segnaposto testo 8">
            <a:extLst>
              <a:ext uri="{FF2B5EF4-FFF2-40B4-BE49-F238E27FC236}">
                <a16:creationId xmlns:a16="http://schemas.microsoft.com/office/drawing/2014/main" id="{82AA7C51-94FF-2A09-757E-293C9AE528A0}"/>
              </a:ext>
            </a:extLst>
          </p:cNvPr>
          <p:cNvSpPr>
            <a:spLocks noGrp="1"/>
          </p:cNvSpPr>
          <p:nvPr>
            <p:ph type="body" sz="quarter" idx="22" hasCustomPrompt="1"/>
          </p:nvPr>
        </p:nvSpPr>
        <p:spPr>
          <a:xfrm>
            <a:off x="1912825" y="3575558"/>
            <a:ext cx="3683304" cy="1043063"/>
          </a:xfrm>
        </p:spPr>
        <p:txBody>
          <a:bodyPr>
            <a:normAutofit/>
          </a:bodyPr>
          <a:lstStyle>
            <a:lvl1pPr marL="0" indent="0">
              <a:buNone/>
              <a:defRPr sz="1400" b="0" i="0">
                <a:solidFill>
                  <a:schemeClr val="tx1"/>
                </a:solidFill>
                <a:latin typeface="Inter Light" panose="02000503000000020004" pitchFamily="2" charset="0"/>
                <a:ea typeface="Inter Light" panose="02000503000000020004" pitchFamily="2" charset="0"/>
              </a:defRPr>
            </a:lvl1pPr>
            <a:lvl2pPr marL="457200" indent="0">
              <a:buNone/>
              <a:defRPr sz="1400" b="0" i="0">
                <a:solidFill>
                  <a:schemeClr val="tx1">
                    <a:alpha val="70000"/>
                  </a:schemeClr>
                </a:solidFill>
                <a:latin typeface="Inter Light" panose="02000503000000020004" pitchFamily="2" charset="0"/>
                <a:ea typeface="Inter Light" panose="02000503000000020004" pitchFamily="2" charset="0"/>
              </a:defRPr>
            </a:lvl2pPr>
            <a:lvl3pPr marL="914400" indent="0">
              <a:buNone/>
              <a:defRPr sz="1400" b="0" i="0">
                <a:solidFill>
                  <a:schemeClr val="tx1">
                    <a:alpha val="70000"/>
                  </a:schemeClr>
                </a:solidFill>
                <a:latin typeface="Inter Light" panose="02000503000000020004" pitchFamily="2" charset="0"/>
                <a:ea typeface="Inter Light" panose="02000503000000020004" pitchFamily="2" charset="0"/>
              </a:defRPr>
            </a:lvl3pPr>
            <a:lvl4pPr marL="1371600" indent="0">
              <a:buNone/>
              <a:defRPr sz="1400" b="0" i="0">
                <a:solidFill>
                  <a:schemeClr val="tx1">
                    <a:alpha val="70000"/>
                  </a:schemeClr>
                </a:solidFill>
                <a:latin typeface="Inter Light" panose="02000503000000020004" pitchFamily="2" charset="0"/>
                <a:ea typeface="Inter Light" panose="02000503000000020004" pitchFamily="2" charset="0"/>
              </a:defRPr>
            </a:lvl4pPr>
            <a:lvl5pPr marL="1828800" indent="0">
              <a:buNone/>
              <a:defRPr sz="1400" b="0" i="0">
                <a:solidFill>
                  <a:schemeClr val="tx1">
                    <a:alpha val="70000"/>
                  </a:schemeClr>
                </a:solidFill>
                <a:latin typeface="Inter Light" panose="02000503000000020004" pitchFamily="2" charset="0"/>
                <a:ea typeface="Inter Light" panose="02000503000000020004" pitchFamily="2" charset="0"/>
              </a:defRPr>
            </a:lvl5pPr>
          </a:lstStyle>
          <a:p>
            <a:pPr>
              <a:lnSpc>
                <a:spcPct val="120000"/>
              </a:lnSpc>
              <a:spcBef>
                <a:spcPts val="1500"/>
              </a:spcBef>
            </a:pPr>
            <a:r>
              <a:rPr lang="en-US" sz="1800" dirty="0">
                <a:latin typeface="Inter Light" panose="02000503000000020004" pitchFamily="2" charset="0"/>
              </a:rPr>
              <a:t>Introduction</a:t>
            </a:r>
          </a:p>
          <a:p>
            <a:pPr>
              <a:lnSpc>
                <a:spcPct val="120000"/>
              </a:lnSpc>
              <a:spcBef>
                <a:spcPts val="1500"/>
              </a:spcBef>
            </a:pPr>
            <a:r>
              <a:rPr lang="en-US" sz="1400" dirty="0">
                <a:solidFill>
                  <a:schemeClr val="tx1">
                    <a:alpha val="70000"/>
                  </a:schemeClr>
                </a:solidFill>
                <a:latin typeface="Inter Light" panose="02000503000000020004" pitchFamily="2" charset="0"/>
              </a:rPr>
              <a:t>Apparently we had reached a great height.</a:t>
            </a:r>
            <a:endParaRPr lang="it-IT" dirty="0"/>
          </a:p>
        </p:txBody>
      </p:sp>
      <p:sp>
        <p:nvSpPr>
          <p:cNvPr id="39" name="Segnaposto testo 12">
            <a:extLst>
              <a:ext uri="{FF2B5EF4-FFF2-40B4-BE49-F238E27FC236}">
                <a16:creationId xmlns:a16="http://schemas.microsoft.com/office/drawing/2014/main" id="{4C7BEF7D-2901-FE1A-3D5D-A2E2C60DC424}"/>
              </a:ext>
            </a:extLst>
          </p:cNvPr>
          <p:cNvSpPr>
            <a:spLocks noGrp="1"/>
          </p:cNvSpPr>
          <p:nvPr>
            <p:ph type="body" sz="quarter" idx="23" hasCustomPrompt="1"/>
          </p:nvPr>
        </p:nvSpPr>
        <p:spPr>
          <a:xfrm>
            <a:off x="558000" y="3575558"/>
            <a:ext cx="597895" cy="465137"/>
          </a:xfrm>
        </p:spPr>
        <p:txBody>
          <a:bodyPr/>
          <a:lstStyle>
            <a:lvl1pPr marL="0" indent="0">
              <a:buNone/>
              <a:defRPr b="0" i="0">
                <a:solidFill>
                  <a:schemeClr val="tx1"/>
                </a:solidFill>
                <a:latin typeface="Inter Light" panose="02000503000000020004" pitchFamily="2" charset="0"/>
                <a:ea typeface="Inter Light" panose="02000503000000020004" pitchFamily="2" charset="0"/>
              </a:defRPr>
            </a:lvl1pPr>
          </a:lstStyle>
          <a:p>
            <a:pPr lvl="0"/>
            <a:r>
              <a:rPr lang="it-IT" dirty="0"/>
              <a:t>08</a:t>
            </a:r>
          </a:p>
          <a:p>
            <a:pPr lvl="0"/>
            <a:endParaRPr lang="it-IT" dirty="0"/>
          </a:p>
        </p:txBody>
      </p:sp>
      <p:sp>
        <p:nvSpPr>
          <p:cNvPr id="40" name="Segnaposto testo 36">
            <a:extLst>
              <a:ext uri="{FF2B5EF4-FFF2-40B4-BE49-F238E27FC236}">
                <a16:creationId xmlns:a16="http://schemas.microsoft.com/office/drawing/2014/main" id="{0927E76A-8A5B-67BF-68F4-4346B51543FF}"/>
              </a:ext>
            </a:extLst>
          </p:cNvPr>
          <p:cNvSpPr>
            <a:spLocks noGrp="1"/>
          </p:cNvSpPr>
          <p:nvPr>
            <p:ph type="body" sz="quarter" idx="24" hasCustomPrompt="1"/>
          </p:nvPr>
        </p:nvSpPr>
        <p:spPr>
          <a:xfrm>
            <a:off x="1155895" y="3575443"/>
            <a:ext cx="445579" cy="292290"/>
          </a:xfrm>
        </p:spPr>
        <p:txBody>
          <a:bodyPr>
            <a:normAutofit/>
          </a:bodyPr>
          <a:lstStyle>
            <a:lvl1pPr marL="0" indent="0">
              <a:buNone/>
              <a:defRPr sz="1800" b="0" i="0">
                <a:solidFill>
                  <a:schemeClr val="tx1"/>
                </a:solidFill>
                <a:latin typeface="Inter Light" panose="02000503000000020004" pitchFamily="2" charset="0"/>
                <a:ea typeface="Inter Light" panose="02000503000000020004" pitchFamily="2" charset="0"/>
              </a:defRPr>
            </a:lvl1pPr>
          </a:lstStyle>
          <a:p>
            <a:pPr lvl="0"/>
            <a:r>
              <a:rPr lang="it-IT" dirty="0"/>
              <a:t>30</a:t>
            </a:r>
          </a:p>
        </p:txBody>
      </p:sp>
      <p:sp>
        <p:nvSpPr>
          <p:cNvPr id="41" name="Segnaposto testo 8">
            <a:extLst>
              <a:ext uri="{FF2B5EF4-FFF2-40B4-BE49-F238E27FC236}">
                <a16:creationId xmlns:a16="http://schemas.microsoft.com/office/drawing/2014/main" id="{39B57665-EB40-A8F0-63EF-AED57106EA21}"/>
              </a:ext>
            </a:extLst>
          </p:cNvPr>
          <p:cNvSpPr>
            <a:spLocks noGrp="1"/>
          </p:cNvSpPr>
          <p:nvPr>
            <p:ph type="body" sz="quarter" idx="25" hasCustomPrompt="1"/>
          </p:nvPr>
        </p:nvSpPr>
        <p:spPr>
          <a:xfrm>
            <a:off x="1912825" y="4774849"/>
            <a:ext cx="3683304" cy="1043063"/>
          </a:xfrm>
        </p:spPr>
        <p:txBody>
          <a:bodyPr>
            <a:normAutofit/>
          </a:bodyPr>
          <a:lstStyle>
            <a:lvl1pPr marL="0" indent="0">
              <a:buNone/>
              <a:defRPr sz="1400" b="0" i="0">
                <a:solidFill>
                  <a:schemeClr val="tx1"/>
                </a:solidFill>
                <a:latin typeface="Inter Light" panose="02000503000000020004" pitchFamily="2" charset="0"/>
                <a:ea typeface="Inter Light" panose="02000503000000020004" pitchFamily="2" charset="0"/>
              </a:defRPr>
            </a:lvl1pPr>
            <a:lvl2pPr marL="457200" indent="0">
              <a:buNone/>
              <a:defRPr sz="1400" b="0" i="0">
                <a:solidFill>
                  <a:schemeClr val="tx1">
                    <a:alpha val="70000"/>
                  </a:schemeClr>
                </a:solidFill>
                <a:latin typeface="Inter Light" panose="02000503000000020004" pitchFamily="2" charset="0"/>
                <a:ea typeface="Inter Light" panose="02000503000000020004" pitchFamily="2" charset="0"/>
              </a:defRPr>
            </a:lvl2pPr>
            <a:lvl3pPr marL="914400" indent="0">
              <a:buNone/>
              <a:defRPr sz="1400" b="0" i="0">
                <a:solidFill>
                  <a:schemeClr val="tx1">
                    <a:alpha val="70000"/>
                  </a:schemeClr>
                </a:solidFill>
                <a:latin typeface="Inter Light" panose="02000503000000020004" pitchFamily="2" charset="0"/>
                <a:ea typeface="Inter Light" panose="02000503000000020004" pitchFamily="2" charset="0"/>
              </a:defRPr>
            </a:lvl3pPr>
            <a:lvl4pPr marL="1371600" indent="0">
              <a:buNone/>
              <a:defRPr sz="1400" b="0" i="0">
                <a:solidFill>
                  <a:schemeClr val="tx1">
                    <a:alpha val="70000"/>
                  </a:schemeClr>
                </a:solidFill>
                <a:latin typeface="Inter Light" panose="02000503000000020004" pitchFamily="2" charset="0"/>
                <a:ea typeface="Inter Light" panose="02000503000000020004" pitchFamily="2" charset="0"/>
              </a:defRPr>
            </a:lvl4pPr>
            <a:lvl5pPr marL="1828800" indent="0">
              <a:buNone/>
              <a:defRPr sz="1400" b="0" i="0">
                <a:solidFill>
                  <a:schemeClr val="tx1">
                    <a:alpha val="70000"/>
                  </a:schemeClr>
                </a:solidFill>
                <a:latin typeface="Inter Light" panose="02000503000000020004" pitchFamily="2" charset="0"/>
                <a:ea typeface="Inter Light" panose="02000503000000020004" pitchFamily="2" charset="0"/>
              </a:defRPr>
            </a:lvl5pPr>
          </a:lstStyle>
          <a:p>
            <a:pPr>
              <a:lnSpc>
                <a:spcPct val="120000"/>
              </a:lnSpc>
              <a:spcBef>
                <a:spcPts val="1500"/>
              </a:spcBef>
            </a:pPr>
            <a:r>
              <a:rPr lang="en-US" sz="1800" dirty="0">
                <a:latin typeface="Inter Light" panose="02000503000000020004" pitchFamily="2" charset="0"/>
              </a:rPr>
              <a:t>Introduction</a:t>
            </a:r>
          </a:p>
          <a:p>
            <a:pPr>
              <a:lnSpc>
                <a:spcPct val="120000"/>
              </a:lnSpc>
              <a:spcBef>
                <a:spcPts val="1500"/>
              </a:spcBef>
            </a:pPr>
            <a:r>
              <a:rPr lang="en-US" sz="1400" dirty="0">
                <a:solidFill>
                  <a:schemeClr val="tx1">
                    <a:alpha val="70000"/>
                  </a:schemeClr>
                </a:solidFill>
                <a:latin typeface="Inter Light" panose="02000503000000020004" pitchFamily="2" charset="0"/>
              </a:rPr>
              <a:t>Apparently we had reached a great height.</a:t>
            </a:r>
            <a:endParaRPr lang="it-IT" dirty="0"/>
          </a:p>
        </p:txBody>
      </p:sp>
      <p:sp>
        <p:nvSpPr>
          <p:cNvPr id="42" name="Segnaposto testo 12">
            <a:extLst>
              <a:ext uri="{FF2B5EF4-FFF2-40B4-BE49-F238E27FC236}">
                <a16:creationId xmlns:a16="http://schemas.microsoft.com/office/drawing/2014/main" id="{29872907-D00C-7415-349B-56D1C0D40691}"/>
              </a:ext>
            </a:extLst>
          </p:cNvPr>
          <p:cNvSpPr>
            <a:spLocks noGrp="1"/>
          </p:cNvSpPr>
          <p:nvPr>
            <p:ph type="body" sz="quarter" idx="26" hasCustomPrompt="1"/>
          </p:nvPr>
        </p:nvSpPr>
        <p:spPr>
          <a:xfrm>
            <a:off x="558000" y="4774849"/>
            <a:ext cx="597895" cy="465137"/>
          </a:xfrm>
        </p:spPr>
        <p:txBody>
          <a:bodyPr/>
          <a:lstStyle>
            <a:lvl1pPr marL="0" indent="0">
              <a:buNone/>
              <a:defRPr b="0" i="0">
                <a:solidFill>
                  <a:schemeClr val="tx1"/>
                </a:solidFill>
                <a:latin typeface="Inter Light" panose="02000503000000020004" pitchFamily="2" charset="0"/>
                <a:ea typeface="Inter Light" panose="02000503000000020004" pitchFamily="2" charset="0"/>
              </a:defRPr>
            </a:lvl1pPr>
          </a:lstStyle>
          <a:p>
            <a:pPr lvl="0"/>
            <a:r>
              <a:rPr lang="it-IT" dirty="0"/>
              <a:t>08</a:t>
            </a:r>
          </a:p>
          <a:p>
            <a:pPr lvl="0"/>
            <a:endParaRPr lang="it-IT" dirty="0"/>
          </a:p>
        </p:txBody>
      </p:sp>
      <p:sp>
        <p:nvSpPr>
          <p:cNvPr id="43" name="Segnaposto testo 36">
            <a:extLst>
              <a:ext uri="{FF2B5EF4-FFF2-40B4-BE49-F238E27FC236}">
                <a16:creationId xmlns:a16="http://schemas.microsoft.com/office/drawing/2014/main" id="{39BAAB0E-F5CE-4D8E-3FF8-2BDE13632B00}"/>
              </a:ext>
            </a:extLst>
          </p:cNvPr>
          <p:cNvSpPr>
            <a:spLocks noGrp="1"/>
          </p:cNvSpPr>
          <p:nvPr>
            <p:ph type="body" sz="quarter" idx="27" hasCustomPrompt="1"/>
          </p:nvPr>
        </p:nvSpPr>
        <p:spPr>
          <a:xfrm>
            <a:off x="1155895" y="4774734"/>
            <a:ext cx="445579" cy="292290"/>
          </a:xfrm>
        </p:spPr>
        <p:txBody>
          <a:bodyPr>
            <a:normAutofit/>
          </a:bodyPr>
          <a:lstStyle>
            <a:lvl1pPr marL="0" indent="0">
              <a:buNone/>
              <a:defRPr sz="1800" b="0" i="0">
                <a:solidFill>
                  <a:schemeClr val="tx1"/>
                </a:solidFill>
                <a:latin typeface="Inter Light" panose="02000503000000020004" pitchFamily="2" charset="0"/>
                <a:ea typeface="Inter Light" panose="02000503000000020004" pitchFamily="2" charset="0"/>
              </a:defRPr>
            </a:lvl1pPr>
          </a:lstStyle>
          <a:p>
            <a:pPr lvl="0"/>
            <a:r>
              <a:rPr lang="it-IT" dirty="0"/>
              <a:t>30</a:t>
            </a:r>
          </a:p>
        </p:txBody>
      </p:sp>
      <p:sp>
        <p:nvSpPr>
          <p:cNvPr id="44" name="Segnaposto testo 8">
            <a:extLst>
              <a:ext uri="{FF2B5EF4-FFF2-40B4-BE49-F238E27FC236}">
                <a16:creationId xmlns:a16="http://schemas.microsoft.com/office/drawing/2014/main" id="{7DBB19EE-40DE-4A86-A307-4FABE9D25599}"/>
              </a:ext>
            </a:extLst>
          </p:cNvPr>
          <p:cNvSpPr>
            <a:spLocks noGrp="1"/>
          </p:cNvSpPr>
          <p:nvPr>
            <p:ph type="body" sz="quarter" idx="28" hasCustomPrompt="1"/>
          </p:nvPr>
        </p:nvSpPr>
        <p:spPr>
          <a:xfrm>
            <a:off x="7950698" y="2376611"/>
            <a:ext cx="3683304" cy="1043063"/>
          </a:xfrm>
        </p:spPr>
        <p:txBody>
          <a:bodyPr>
            <a:normAutofit/>
          </a:bodyPr>
          <a:lstStyle>
            <a:lvl1pPr marL="0" indent="0">
              <a:buNone/>
              <a:defRPr sz="1400" b="0" i="0">
                <a:solidFill>
                  <a:schemeClr val="tx1"/>
                </a:solidFill>
                <a:latin typeface="Inter Light" panose="02000503000000020004" pitchFamily="2" charset="0"/>
                <a:ea typeface="Inter Light" panose="02000503000000020004" pitchFamily="2" charset="0"/>
              </a:defRPr>
            </a:lvl1pPr>
            <a:lvl2pPr marL="457200" indent="0">
              <a:buNone/>
              <a:defRPr sz="1400" b="0" i="0">
                <a:solidFill>
                  <a:schemeClr val="tx1">
                    <a:alpha val="70000"/>
                  </a:schemeClr>
                </a:solidFill>
                <a:latin typeface="Inter Light" panose="02000503000000020004" pitchFamily="2" charset="0"/>
                <a:ea typeface="Inter Light" panose="02000503000000020004" pitchFamily="2" charset="0"/>
              </a:defRPr>
            </a:lvl2pPr>
            <a:lvl3pPr marL="914400" indent="0">
              <a:buNone/>
              <a:defRPr sz="1400" b="0" i="0">
                <a:solidFill>
                  <a:schemeClr val="tx1">
                    <a:alpha val="70000"/>
                  </a:schemeClr>
                </a:solidFill>
                <a:latin typeface="Inter Light" panose="02000503000000020004" pitchFamily="2" charset="0"/>
                <a:ea typeface="Inter Light" panose="02000503000000020004" pitchFamily="2" charset="0"/>
              </a:defRPr>
            </a:lvl3pPr>
            <a:lvl4pPr marL="1371600" indent="0">
              <a:buNone/>
              <a:defRPr sz="1400" b="0" i="0">
                <a:solidFill>
                  <a:schemeClr val="tx1">
                    <a:alpha val="70000"/>
                  </a:schemeClr>
                </a:solidFill>
                <a:latin typeface="Inter Light" panose="02000503000000020004" pitchFamily="2" charset="0"/>
                <a:ea typeface="Inter Light" panose="02000503000000020004" pitchFamily="2" charset="0"/>
              </a:defRPr>
            </a:lvl4pPr>
            <a:lvl5pPr marL="1828800" indent="0">
              <a:buNone/>
              <a:defRPr sz="1400" b="0" i="0">
                <a:solidFill>
                  <a:schemeClr val="tx1">
                    <a:alpha val="70000"/>
                  </a:schemeClr>
                </a:solidFill>
                <a:latin typeface="Inter Light" panose="02000503000000020004" pitchFamily="2" charset="0"/>
                <a:ea typeface="Inter Light" panose="02000503000000020004" pitchFamily="2" charset="0"/>
              </a:defRPr>
            </a:lvl5pPr>
          </a:lstStyle>
          <a:p>
            <a:pPr>
              <a:lnSpc>
                <a:spcPct val="120000"/>
              </a:lnSpc>
              <a:spcBef>
                <a:spcPts val="1500"/>
              </a:spcBef>
            </a:pPr>
            <a:r>
              <a:rPr lang="en-US" sz="1800" dirty="0">
                <a:latin typeface="Inter Light" panose="02000503000000020004" pitchFamily="2" charset="0"/>
              </a:rPr>
              <a:t>Introduction</a:t>
            </a:r>
          </a:p>
          <a:p>
            <a:pPr>
              <a:lnSpc>
                <a:spcPct val="120000"/>
              </a:lnSpc>
              <a:spcBef>
                <a:spcPts val="1500"/>
              </a:spcBef>
            </a:pPr>
            <a:r>
              <a:rPr lang="en-US" sz="1400" dirty="0">
                <a:solidFill>
                  <a:schemeClr val="tx1">
                    <a:alpha val="70000"/>
                  </a:schemeClr>
                </a:solidFill>
                <a:latin typeface="Inter Light" panose="02000503000000020004" pitchFamily="2" charset="0"/>
              </a:rPr>
              <a:t>Apparently we had reached a great height.</a:t>
            </a:r>
            <a:endParaRPr lang="it-IT" dirty="0"/>
          </a:p>
        </p:txBody>
      </p:sp>
      <p:sp>
        <p:nvSpPr>
          <p:cNvPr id="45" name="Segnaposto testo 12">
            <a:extLst>
              <a:ext uri="{FF2B5EF4-FFF2-40B4-BE49-F238E27FC236}">
                <a16:creationId xmlns:a16="http://schemas.microsoft.com/office/drawing/2014/main" id="{453CEEE6-95A7-5F7B-E507-EAA3B0760332}"/>
              </a:ext>
            </a:extLst>
          </p:cNvPr>
          <p:cNvSpPr>
            <a:spLocks noGrp="1"/>
          </p:cNvSpPr>
          <p:nvPr>
            <p:ph type="body" sz="quarter" idx="29" hasCustomPrompt="1"/>
          </p:nvPr>
        </p:nvSpPr>
        <p:spPr>
          <a:xfrm>
            <a:off x="6595873" y="2376611"/>
            <a:ext cx="597895" cy="465137"/>
          </a:xfrm>
        </p:spPr>
        <p:txBody>
          <a:bodyPr/>
          <a:lstStyle>
            <a:lvl1pPr marL="0" indent="0">
              <a:buNone/>
              <a:defRPr b="0" i="0">
                <a:solidFill>
                  <a:schemeClr val="tx1"/>
                </a:solidFill>
                <a:latin typeface="Inter Light" panose="02000503000000020004" pitchFamily="2" charset="0"/>
                <a:ea typeface="Inter Light" panose="02000503000000020004" pitchFamily="2" charset="0"/>
              </a:defRPr>
            </a:lvl1pPr>
          </a:lstStyle>
          <a:p>
            <a:pPr lvl="0"/>
            <a:r>
              <a:rPr lang="it-IT" dirty="0"/>
              <a:t>08</a:t>
            </a:r>
          </a:p>
          <a:p>
            <a:pPr lvl="0"/>
            <a:endParaRPr lang="it-IT" dirty="0"/>
          </a:p>
        </p:txBody>
      </p:sp>
      <p:sp>
        <p:nvSpPr>
          <p:cNvPr id="46" name="Segnaposto testo 36">
            <a:extLst>
              <a:ext uri="{FF2B5EF4-FFF2-40B4-BE49-F238E27FC236}">
                <a16:creationId xmlns:a16="http://schemas.microsoft.com/office/drawing/2014/main" id="{941EB98F-6AF9-7449-5255-4BAA563F6FE8}"/>
              </a:ext>
            </a:extLst>
          </p:cNvPr>
          <p:cNvSpPr>
            <a:spLocks noGrp="1"/>
          </p:cNvSpPr>
          <p:nvPr>
            <p:ph type="body" sz="quarter" idx="30" hasCustomPrompt="1"/>
          </p:nvPr>
        </p:nvSpPr>
        <p:spPr>
          <a:xfrm>
            <a:off x="7193768" y="2376496"/>
            <a:ext cx="445579" cy="292290"/>
          </a:xfrm>
        </p:spPr>
        <p:txBody>
          <a:bodyPr>
            <a:normAutofit/>
          </a:bodyPr>
          <a:lstStyle>
            <a:lvl1pPr marL="0" indent="0">
              <a:buNone/>
              <a:defRPr sz="1800" b="0" i="0">
                <a:solidFill>
                  <a:schemeClr val="tx1"/>
                </a:solidFill>
                <a:latin typeface="Inter Light" panose="02000503000000020004" pitchFamily="2" charset="0"/>
                <a:ea typeface="Inter Light" panose="02000503000000020004" pitchFamily="2" charset="0"/>
              </a:defRPr>
            </a:lvl1pPr>
          </a:lstStyle>
          <a:p>
            <a:pPr lvl="0"/>
            <a:r>
              <a:rPr lang="it-IT" dirty="0"/>
              <a:t>30</a:t>
            </a:r>
          </a:p>
        </p:txBody>
      </p:sp>
      <p:sp>
        <p:nvSpPr>
          <p:cNvPr id="47" name="Segnaposto testo 8">
            <a:extLst>
              <a:ext uri="{FF2B5EF4-FFF2-40B4-BE49-F238E27FC236}">
                <a16:creationId xmlns:a16="http://schemas.microsoft.com/office/drawing/2014/main" id="{CBBD13F9-EFD1-8FB6-9A22-C7F1E4A18BC3}"/>
              </a:ext>
            </a:extLst>
          </p:cNvPr>
          <p:cNvSpPr>
            <a:spLocks noGrp="1"/>
          </p:cNvSpPr>
          <p:nvPr>
            <p:ph type="body" sz="quarter" idx="31" hasCustomPrompt="1"/>
          </p:nvPr>
        </p:nvSpPr>
        <p:spPr>
          <a:xfrm>
            <a:off x="7950698" y="3575558"/>
            <a:ext cx="3683304" cy="1043063"/>
          </a:xfrm>
        </p:spPr>
        <p:txBody>
          <a:bodyPr>
            <a:normAutofit/>
          </a:bodyPr>
          <a:lstStyle>
            <a:lvl1pPr marL="0" indent="0">
              <a:buNone/>
              <a:defRPr sz="1400" b="0" i="0">
                <a:solidFill>
                  <a:schemeClr val="tx1"/>
                </a:solidFill>
                <a:latin typeface="Inter Light" panose="02000503000000020004" pitchFamily="2" charset="0"/>
                <a:ea typeface="Inter Light" panose="02000503000000020004" pitchFamily="2" charset="0"/>
              </a:defRPr>
            </a:lvl1pPr>
            <a:lvl2pPr marL="457200" indent="0">
              <a:buNone/>
              <a:defRPr sz="1400" b="0" i="0">
                <a:solidFill>
                  <a:schemeClr val="tx1">
                    <a:alpha val="70000"/>
                  </a:schemeClr>
                </a:solidFill>
                <a:latin typeface="Inter Light" panose="02000503000000020004" pitchFamily="2" charset="0"/>
                <a:ea typeface="Inter Light" panose="02000503000000020004" pitchFamily="2" charset="0"/>
              </a:defRPr>
            </a:lvl2pPr>
            <a:lvl3pPr marL="914400" indent="0">
              <a:buNone/>
              <a:defRPr sz="1400" b="0" i="0">
                <a:solidFill>
                  <a:schemeClr val="tx1">
                    <a:alpha val="70000"/>
                  </a:schemeClr>
                </a:solidFill>
                <a:latin typeface="Inter Light" panose="02000503000000020004" pitchFamily="2" charset="0"/>
                <a:ea typeface="Inter Light" panose="02000503000000020004" pitchFamily="2" charset="0"/>
              </a:defRPr>
            </a:lvl3pPr>
            <a:lvl4pPr marL="1371600" indent="0">
              <a:buNone/>
              <a:defRPr sz="1400" b="0" i="0">
                <a:solidFill>
                  <a:schemeClr val="tx1">
                    <a:alpha val="70000"/>
                  </a:schemeClr>
                </a:solidFill>
                <a:latin typeface="Inter Light" panose="02000503000000020004" pitchFamily="2" charset="0"/>
                <a:ea typeface="Inter Light" panose="02000503000000020004" pitchFamily="2" charset="0"/>
              </a:defRPr>
            </a:lvl4pPr>
            <a:lvl5pPr marL="1828800" indent="0">
              <a:buNone/>
              <a:defRPr sz="1400" b="0" i="0">
                <a:solidFill>
                  <a:schemeClr val="tx1">
                    <a:alpha val="70000"/>
                  </a:schemeClr>
                </a:solidFill>
                <a:latin typeface="Inter Light" panose="02000503000000020004" pitchFamily="2" charset="0"/>
                <a:ea typeface="Inter Light" panose="02000503000000020004" pitchFamily="2" charset="0"/>
              </a:defRPr>
            </a:lvl5pPr>
          </a:lstStyle>
          <a:p>
            <a:pPr>
              <a:lnSpc>
                <a:spcPct val="120000"/>
              </a:lnSpc>
              <a:spcBef>
                <a:spcPts val="1500"/>
              </a:spcBef>
            </a:pPr>
            <a:r>
              <a:rPr lang="en-US" sz="1800" dirty="0">
                <a:latin typeface="Inter Light" panose="02000503000000020004" pitchFamily="2" charset="0"/>
              </a:rPr>
              <a:t>Introduction</a:t>
            </a:r>
          </a:p>
          <a:p>
            <a:pPr>
              <a:lnSpc>
                <a:spcPct val="120000"/>
              </a:lnSpc>
              <a:spcBef>
                <a:spcPts val="1500"/>
              </a:spcBef>
            </a:pPr>
            <a:r>
              <a:rPr lang="en-US" sz="1400" dirty="0">
                <a:solidFill>
                  <a:schemeClr val="tx1">
                    <a:alpha val="70000"/>
                  </a:schemeClr>
                </a:solidFill>
                <a:latin typeface="Inter Light" panose="02000503000000020004" pitchFamily="2" charset="0"/>
              </a:rPr>
              <a:t>Apparently we had reached a great height.</a:t>
            </a:r>
            <a:endParaRPr lang="it-IT" dirty="0"/>
          </a:p>
        </p:txBody>
      </p:sp>
      <p:sp>
        <p:nvSpPr>
          <p:cNvPr id="48" name="Segnaposto testo 12">
            <a:extLst>
              <a:ext uri="{FF2B5EF4-FFF2-40B4-BE49-F238E27FC236}">
                <a16:creationId xmlns:a16="http://schemas.microsoft.com/office/drawing/2014/main" id="{A8CFCBAD-04EC-6C31-5290-636F0E9752EC}"/>
              </a:ext>
            </a:extLst>
          </p:cNvPr>
          <p:cNvSpPr>
            <a:spLocks noGrp="1"/>
          </p:cNvSpPr>
          <p:nvPr>
            <p:ph type="body" sz="quarter" idx="32" hasCustomPrompt="1"/>
          </p:nvPr>
        </p:nvSpPr>
        <p:spPr>
          <a:xfrm>
            <a:off x="6595873" y="3575558"/>
            <a:ext cx="597895" cy="465137"/>
          </a:xfrm>
        </p:spPr>
        <p:txBody>
          <a:bodyPr/>
          <a:lstStyle>
            <a:lvl1pPr marL="0" indent="0">
              <a:buNone/>
              <a:defRPr b="0" i="0">
                <a:solidFill>
                  <a:schemeClr val="tx1"/>
                </a:solidFill>
                <a:latin typeface="Inter Light" panose="02000503000000020004" pitchFamily="2" charset="0"/>
                <a:ea typeface="Inter Light" panose="02000503000000020004" pitchFamily="2" charset="0"/>
              </a:defRPr>
            </a:lvl1pPr>
          </a:lstStyle>
          <a:p>
            <a:pPr lvl="0"/>
            <a:r>
              <a:rPr lang="it-IT" dirty="0"/>
              <a:t>08</a:t>
            </a:r>
          </a:p>
          <a:p>
            <a:pPr lvl="0"/>
            <a:endParaRPr lang="it-IT" dirty="0"/>
          </a:p>
        </p:txBody>
      </p:sp>
      <p:sp>
        <p:nvSpPr>
          <p:cNvPr id="49" name="Segnaposto testo 36">
            <a:extLst>
              <a:ext uri="{FF2B5EF4-FFF2-40B4-BE49-F238E27FC236}">
                <a16:creationId xmlns:a16="http://schemas.microsoft.com/office/drawing/2014/main" id="{A0607A0E-13CE-DAB0-0444-32E8846B3336}"/>
              </a:ext>
            </a:extLst>
          </p:cNvPr>
          <p:cNvSpPr>
            <a:spLocks noGrp="1"/>
          </p:cNvSpPr>
          <p:nvPr>
            <p:ph type="body" sz="quarter" idx="33" hasCustomPrompt="1"/>
          </p:nvPr>
        </p:nvSpPr>
        <p:spPr>
          <a:xfrm>
            <a:off x="7193768" y="3575443"/>
            <a:ext cx="445579" cy="292290"/>
          </a:xfrm>
        </p:spPr>
        <p:txBody>
          <a:bodyPr>
            <a:normAutofit/>
          </a:bodyPr>
          <a:lstStyle>
            <a:lvl1pPr marL="0" indent="0">
              <a:buNone/>
              <a:defRPr sz="1800" b="0" i="0">
                <a:solidFill>
                  <a:schemeClr val="tx1"/>
                </a:solidFill>
                <a:latin typeface="Inter Light" panose="02000503000000020004" pitchFamily="2" charset="0"/>
                <a:ea typeface="Inter Light" panose="02000503000000020004" pitchFamily="2" charset="0"/>
              </a:defRPr>
            </a:lvl1pPr>
          </a:lstStyle>
          <a:p>
            <a:pPr lvl="0"/>
            <a:r>
              <a:rPr lang="it-IT" dirty="0"/>
              <a:t>30</a:t>
            </a:r>
          </a:p>
        </p:txBody>
      </p:sp>
      <p:sp>
        <p:nvSpPr>
          <p:cNvPr id="50" name="Segnaposto testo 8">
            <a:extLst>
              <a:ext uri="{FF2B5EF4-FFF2-40B4-BE49-F238E27FC236}">
                <a16:creationId xmlns:a16="http://schemas.microsoft.com/office/drawing/2014/main" id="{A2CD5F10-5711-8486-1791-CFCBBE400589}"/>
              </a:ext>
            </a:extLst>
          </p:cNvPr>
          <p:cNvSpPr>
            <a:spLocks noGrp="1"/>
          </p:cNvSpPr>
          <p:nvPr>
            <p:ph type="body" sz="quarter" idx="34" hasCustomPrompt="1"/>
          </p:nvPr>
        </p:nvSpPr>
        <p:spPr>
          <a:xfrm>
            <a:off x="7950698" y="4774849"/>
            <a:ext cx="3683304" cy="1043063"/>
          </a:xfrm>
        </p:spPr>
        <p:txBody>
          <a:bodyPr>
            <a:normAutofit/>
          </a:bodyPr>
          <a:lstStyle>
            <a:lvl1pPr marL="0" indent="0">
              <a:buNone/>
              <a:defRPr sz="1400" b="0" i="0">
                <a:solidFill>
                  <a:schemeClr val="tx1"/>
                </a:solidFill>
                <a:latin typeface="Inter Light" panose="02000503000000020004" pitchFamily="2" charset="0"/>
                <a:ea typeface="Inter Light" panose="02000503000000020004" pitchFamily="2" charset="0"/>
              </a:defRPr>
            </a:lvl1pPr>
            <a:lvl2pPr marL="457200" indent="0">
              <a:buNone/>
              <a:defRPr sz="1400" b="0" i="0">
                <a:solidFill>
                  <a:schemeClr val="tx1">
                    <a:alpha val="70000"/>
                  </a:schemeClr>
                </a:solidFill>
                <a:latin typeface="Inter Light" panose="02000503000000020004" pitchFamily="2" charset="0"/>
                <a:ea typeface="Inter Light" panose="02000503000000020004" pitchFamily="2" charset="0"/>
              </a:defRPr>
            </a:lvl2pPr>
            <a:lvl3pPr marL="914400" indent="0">
              <a:buNone/>
              <a:defRPr sz="1400" b="0" i="0">
                <a:solidFill>
                  <a:schemeClr val="tx1">
                    <a:alpha val="70000"/>
                  </a:schemeClr>
                </a:solidFill>
                <a:latin typeface="Inter Light" panose="02000503000000020004" pitchFamily="2" charset="0"/>
                <a:ea typeface="Inter Light" panose="02000503000000020004" pitchFamily="2" charset="0"/>
              </a:defRPr>
            </a:lvl3pPr>
            <a:lvl4pPr marL="1371600" indent="0">
              <a:buNone/>
              <a:defRPr sz="1400" b="0" i="0">
                <a:solidFill>
                  <a:schemeClr val="tx1">
                    <a:alpha val="70000"/>
                  </a:schemeClr>
                </a:solidFill>
                <a:latin typeface="Inter Light" panose="02000503000000020004" pitchFamily="2" charset="0"/>
                <a:ea typeface="Inter Light" panose="02000503000000020004" pitchFamily="2" charset="0"/>
              </a:defRPr>
            </a:lvl4pPr>
            <a:lvl5pPr marL="1828800" indent="0">
              <a:buNone/>
              <a:defRPr sz="1400" b="0" i="0">
                <a:solidFill>
                  <a:schemeClr val="tx1">
                    <a:alpha val="70000"/>
                  </a:schemeClr>
                </a:solidFill>
                <a:latin typeface="Inter Light" panose="02000503000000020004" pitchFamily="2" charset="0"/>
                <a:ea typeface="Inter Light" panose="02000503000000020004" pitchFamily="2" charset="0"/>
              </a:defRPr>
            </a:lvl5pPr>
          </a:lstStyle>
          <a:p>
            <a:pPr>
              <a:lnSpc>
                <a:spcPct val="120000"/>
              </a:lnSpc>
              <a:spcBef>
                <a:spcPts val="1500"/>
              </a:spcBef>
            </a:pPr>
            <a:r>
              <a:rPr lang="en-US" sz="1800" dirty="0">
                <a:latin typeface="Inter Light" panose="02000503000000020004" pitchFamily="2" charset="0"/>
              </a:rPr>
              <a:t>Introduction</a:t>
            </a:r>
          </a:p>
          <a:p>
            <a:pPr>
              <a:lnSpc>
                <a:spcPct val="120000"/>
              </a:lnSpc>
              <a:spcBef>
                <a:spcPts val="1500"/>
              </a:spcBef>
            </a:pPr>
            <a:r>
              <a:rPr lang="en-US" sz="1400" dirty="0">
                <a:solidFill>
                  <a:schemeClr val="tx1">
                    <a:alpha val="70000"/>
                  </a:schemeClr>
                </a:solidFill>
                <a:latin typeface="Inter Light" panose="02000503000000020004" pitchFamily="2" charset="0"/>
              </a:rPr>
              <a:t>Apparently we had reached a great height.</a:t>
            </a:r>
            <a:endParaRPr lang="it-IT" dirty="0"/>
          </a:p>
        </p:txBody>
      </p:sp>
      <p:sp>
        <p:nvSpPr>
          <p:cNvPr id="51" name="Segnaposto testo 12">
            <a:extLst>
              <a:ext uri="{FF2B5EF4-FFF2-40B4-BE49-F238E27FC236}">
                <a16:creationId xmlns:a16="http://schemas.microsoft.com/office/drawing/2014/main" id="{4D3735A1-561B-7DBA-265C-E12319C3ED58}"/>
              </a:ext>
            </a:extLst>
          </p:cNvPr>
          <p:cNvSpPr>
            <a:spLocks noGrp="1"/>
          </p:cNvSpPr>
          <p:nvPr>
            <p:ph type="body" sz="quarter" idx="35" hasCustomPrompt="1"/>
          </p:nvPr>
        </p:nvSpPr>
        <p:spPr>
          <a:xfrm>
            <a:off x="6595873" y="4774849"/>
            <a:ext cx="597895" cy="465137"/>
          </a:xfrm>
        </p:spPr>
        <p:txBody>
          <a:bodyPr/>
          <a:lstStyle>
            <a:lvl1pPr marL="0" indent="0">
              <a:buNone/>
              <a:defRPr b="0" i="0">
                <a:solidFill>
                  <a:schemeClr val="tx1"/>
                </a:solidFill>
                <a:latin typeface="Inter Light" panose="02000503000000020004" pitchFamily="2" charset="0"/>
                <a:ea typeface="Inter Light" panose="02000503000000020004" pitchFamily="2" charset="0"/>
              </a:defRPr>
            </a:lvl1pPr>
          </a:lstStyle>
          <a:p>
            <a:pPr lvl="0"/>
            <a:r>
              <a:rPr lang="it-IT" dirty="0"/>
              <a:t>08</a:t>
            </a:r>
          </a:p>
          <a:p>
            <a:pPr lvl="0"/>
            <a:endParaRPr lang="it-IT" dirty="0"/>
          </a:p>
        </p:txBody>
      </p:sp>
      <p:sp>
        <p:nvSpPr>
          <p:cNvPr id="52" name="Segnaposto testo 36">
            <a:extLst>
              <a:ext uri="{FF2B5EF4-FFF2-40B4-BE49-F238E27FC236}">
                <a16:creationId xmlns:a16="http://schemas.microsoft.com/office/drawing/2014/main" id="{520DADA2-4EBF-936A-5F24-999CCBA2EA67}"/>
              </a:ext>
            </a:extLst>
          </p:cNvPr>
          <p:cNvSpPr>
            <a:spLocks noGrp="1"/>
          </p:cNvSpPr>
          <p:nvPr>
            <p:ph type="body" sz="quarter" idx="36" hasCustomPrompt="1"/>
          </p:nvPr>
        </p:nvSpPr>
        <p:spPr>
          <a:xfrm>
            <a:off x="7193768" y="4774734"/>
            <a:ext cx="445579" cy="292290"/>
          </a:xfrm>
        </p:spPr>
        <p:txBody>
          <a:bodyPr>
            <a:normAutofit/>
          </a:bodyPr>
          <a:lstStyle>
            <a:lvl1pPr marL="0" indent="0">
              <a:buNone/>
              <a:defRPr sz="1800" b="0" i="0">
                <a:solidFill>
                  <a:schemeClr val="tx1"/>
                </a:solidFill>
                <a:latin typeface="Inter Light" panose="02000503000000020004" pitchFamily="2" charset="0"/>
                <a:ea typeface="Inter Light" panose="02000503000000020004" pitchFamily="2" charset="0"/>
              </a:defRPr>
            </a:lvl1pPr>
          </a:lstStyle>
          <a:p>
            <a:pPr lvl="0"/>
            <a:r>
              <a:rPr lang="it-IT" dirty="0"/>
              <a:t>30</a:t>
            </a:r>
          </a:p>
        </p:txBody>
      </p:sp>
    </p:spTree>
    <p:extLst>
      <p:ext uri="{BB962C8B-B14F-4D97-AF65-F5344CB8AC3E}">
        <p14:creationId xmlns:p14="http://schemas.microsoft.com/office/powerpoint/2010/main" val="1835223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D0493841-C8FD-6E48-9D27-6A352FF9A12A}"/>
              </a:ext>
            </a:extLst>
          </p:cNvPr>
          <p:cNvSpPr>
            <a:spLocks noGrp="1"/>
          </p:cNvSpPr>
          <p:nvPr>
            <p:ph type="sldNum" sz="quarter" idx="11"/>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9243641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7_Agenda">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D528631-37F5-4905-9BAA-C2A664691BF8}"/>
              </a:ext>
            </a:extLst>
          </p:cNvPr>
          <p:cNvSpPr>
            <a:spLocks noGrp="1"/>
          </p:cNvSpPr>
          <p:nvPr>
            <p:ph type="sldNum" sz="quarter" idx="12"/>
          </p:nvPr>
        </p:nvSpPr>
        <p:spPr/>
        <p:txBody>
          <a:bodyPr/>
          <a:lstStyle/>
          <a:p>
            <a:fld id="{76524C09-5530-4B24-86D2-C27FFA207EF6}" type="slidenum">
              <a:rPr lang="en-US" smtClean="0"/>
              <a:t>‹#›</a:t>
            </a:fld>
            <a:endParaRPr lang="en-US"/>
          </a:p>
        </p:txBody>
      </p:sp>
      <p:sp>
        <p:nvSpPr>
          <p:cNvPr id="2" name="Title 11">
            <a:extLst>
              <a:ext uri="{FF2B5EF4-FFF2-40B4-BE49-F238E27FC236}">
                <a16:creationId xmlns:a16="http://schemas.microsoft.com/office/drawing/2014/main" id="{57928DD5-50CD-515C-4CC2-18DFA1771DC3}"/>
              </a:ext>
            </a:extLst>
          </p:cNvPr>
          <p:cNvSpPr>
            <a:spLocks noGrp="1"/>
          </p:cNvSpPr>
          <p:nvPr>
            <p:ph type="title" hasCustomPrompt="1"/>
          </p:nvPr>
        </p:nvSpPr>
        <p:spPr>
          <a:xfrm>
            <a:off x="558000" y="1314000"/>
            <a:ext cx="2340475" cy="193899"/>
          </a:xfrm>
        </p:spPr>
        <p:txBody>
          <a:bodyPr wrap="square" lIns="0" tIns="0" rIns="0" bIns="0">
            <a:spAutoFit/>
          </a:bodyPr>
          <a:lstStyle>
            <a:lvl1pPr>
              <a:defRPr sz="1400" b="1" i="0">
                <a:latin typeface="Inter" panose="02000503000000020004" pitchFamily="2" charset="0"/>
              </a:defRPr>
            </a:lvl1pPr>
          </a:lstStyle>
          <a:p>
            <a:r>
              <a:rPr lang="en-US" dirty="0"/>
              <a:t>Click to edit Master</a:t>
            </a:r>
          </a:p>
        </p:txBody>
      </p:sp>
      <p:sp>
        <p:nvSpPr>
          <p:cNvPr id="30" name="Segnaposto testo 8">
            <a:extLst>
              <a:ext uri="{FF2B5EF4-FFF2-40B4-BE49-F238E27FC236}">
                <a16:creationId xmlns:a16="http://schemas.microsoft.com/office/drawing/2014/main" id="{BBC651DE-D8BD-E706-7471-F00A7EEB866E}"/>
              </a:ext>
            </a:extLst>
          </p:cNvPr>
          <p:cNvSpPr>
            <a:spLocks noGrp="1"/>
          </p:cNvSpPr>
          <p:nvPr>
            <p:ph type="body" sz="quarter" idx="13" hasCustomPrompt="1"/>
          </p:nvPr>
        </p:nvSpPr>
        <p:spPr>
          <a:xfrm>
            <a:off x="1912825" y="2376611"/>
            <a:ext cx="3683304" cy="573497"/>
          </a:xfrm>
        </p:spPr>
        <p:txBody>
          <a:bodyPr>
            <a:normAutofit/>
          </a:bodyPr>
          <a:lstStyle>
            <a:lvl1pPr marL="0" indent="0">
              <a:buNone/>
              <a:defRPr sz="1400" b="0" i="0">
                <a:solidFill>
                  <a:schemeClr val="tx1">
                    <a:alpha val="70000"/>
                  </a:schemeClr>
                </a:solidFill>
                <a:latin typeface="Inter Light" panose="02000503000000020004" pitchFamily="2" charset="0"/>
                <a:ea typeface="Inter Light" panose="02000503000000020004" pitchFamily="2" charset="0"/>
              </a:defRPr>
            </a:lvl1pPr>
            <a:lvl2pPr marL="457200" indent="0">
              <a:buNone/>
              <a:defRPr sz="1400" b="0" i="0">
                <a:solidFill>
                  <a:schemeClr val="tx1">
                    <a:alpha val="70000"/>
                  </a:schemeClr>
                </a:solidFill>
                <a:latin typeface="Inter Light" panose="02000503000000020004" pitchFamily="2" charset="0"/>
                <a:ea typeface="Inter Light" panose="02000503000000020004" pitchFamily="2" charset="0"/>
              </a:defRPr>
            </a:lvl2pPr>
            <a:lvl3pPr marL="914400" indent="0">
              <a:buNone/>
              <a:defRPr sz="1400" b="0" i="0">
                <a:solidFill>
                  <a:schemeClr val="tx1">
                    <a:alpha val="70000"/>
                  </a:schemeClr>
                </a:solidFill>
                <a:latin typeface="Inter Light" panose="02000503000000020004" pitchFamily="2" charset="0"/>
                <a:ea typeface="Inter Light" panose="02000503000000020004" pitchFamily="2" charset="0"/>
              </a:defRPr>
            </a:lvl3pPr>
            <a:lvl4pPr marL="1371600" indent="0">
              <a:buNone/>
              <a:defRPr sz="1400" b="0" i="0">
                <a:solidFill>
                  <a:schemeClr val="tx1">
                    <a:alpha val="70000"/>
                  </a:schemeClr>
                </a:solidFill>
                <a:latin typeface="Inter Light" panose="02000503000000020004" pitchFamily="2" charset="0"/>
                <a:ea typeface="Inter Light" panose="02000503000000020004" pitchFamily="2" charset="0"/>
              </a:defRPr>
            </a:lvl4pPr>
            <a:lvl5pPr marL="1828800" indent="0">
              <a:buNone/>
              <a:defRPr sz="1400" b="0" i="0">
                <a:solidFill>
                  <a:schemeClr val="tx1">
                    <a:alpha val="70000"/>
                  </a:schemeClr>
                </a:solidFill>
                <a:latin typeface="Inter Light" panose="02000503000000020004" pitchFamily="2" charset="0"/>
                <a:ea typeface="Inter Light" panose="02000503000000020004" pitchFamily="2" charset="0"/>
              </a:defRPr>
            </a:lvl5pPr>
          </a:lstStyle>
          <a:p>
            <a:pPr>
              <a:lnSpc>
                <a:spcPct val="120000"/>
              </a:lnSpc>
              <a:spcBef>
                <a:spcPts val="1500"/>
              </a:spcBef>
            </a:pPr>
            <a:r>
              <a:rPr lang="en-US" sz="1400" dirty="0">
                <a:solidFill>
                  <a:schemeClr val="tx1">
                    <a:alpha val="70000"/>
                  </a:schemeClr>
                </a:solidFill>
                <a:latin typeface="Inter Light" panose="02000503000000020004" pitchFamily="2" charset="0"/>
              </a:rPr>
              <a:t>Apparently we had reached a great height.</a:t>
            </a:r>
            <a:endParaRPr lang="it-IT" dirty="0"/>
          </a:p>
        </p:txBody>
      </p:sp>
      <p:sp>
        <p:nvSpPr>
          <p:cNvPr id="37" name="Segnaposto testo 36">
            <a:extLst>
              <a:ext uri="{FF2B5EF4-FFF2-40B4-BE49-F238E27FC236}">
                <a16:creationId xmlns:a16="http://schemas.microsoft.com/office/drawing/2014/main" id="{77AF1B92-3BEF-7A67-4C33-C584858D4225}"/>
              </a:ext>
            </a:extLst>
          </p:cNvPr>
          <p:cNvSpPr>
            <a:spLocks noGrp="1"/>
          </p:cNvSpPr>
          <p:nvPr>
            <p:ph type="body" sz="quarter" idx="21" hasCustomPrompt="1"/>
          </p:nvPr>
        </p:nvSpPr>
        <p:spPr>
          <a:xfrm>
            <a:off x="557999" y="2376496"/>
            <a:ext cx="1043476" cy="292290"/>
          </a:xfrm>
        </p:spPr>
        <p:txBody>
          <a:bodyPr>
            <a:normAutofit/>
          </a:bodyPr>
          <a:lstStyle>
            <a:lvl1pPr marL="0" indent="0">
              <a:buNone/>
              <a:defRPr sz="1800" b="0" i="0">
                <a:solidFill>
                  <a:schemeClr val="tx1"/>
                </a:solidFill>
                <a:latin typeface="Inter Light" panose="02000503000000020004" pitchFamily="2" charset="0"/>
                <a:ea typeface="Inter Light" panose="02000503000000020004" pitchFamily="2" charset="0"/>
              </a:defRPr>
            </a:lvl1pPr>
          </a:lstStyle>
          <a:p>
            <a:pPr lvl="0"/>
            <a:r>
              <a:rPr lang="it-IT" dirty="0"/>
              <a:t>8.30</a:t>
            </a:r>
          </a:p>
        </p:txBody>
      </p:sp>
      <p:sp>
        <p:nvSpPr>
          <p:cNvPr id="3" name="Segnaposto testo 8">
            <a:extLst>
              <a:ext uri="{FF2B5EF4-FFF2-40B4-BE49-F238E27FC236}">
                <a16:creationId xmlns:a16="http://schemas.microsoft.com/office/drawing/2014/main" id="{3E85AF8F-11EB-6C03-46EA-7B62681D10BC}"/>
              </a:ext>
            </a:extLst>
          </p:cNvPr>
          <p:cNvSpPr>
            <a:spLocks noGrp="1"/>
          </p:cNvSpPr>
          <p:nvPr>
            <p:ph type="body" sz="quarter" idx="37" hasCustomPrompt="1"/>
          </p:nvPr>
        </p:nvSpPr>
        <p:spPr>
          <a:xfrm>
            <a:off x="1912825" y="3090822"/>
            <a:ext cx="3683304" cy="573497"/>
          </a:xfrm>
        </p:spPr>
        <p:txBody>
          <a:bodyPr>
            <a:normAutofit/>
          </a:bodyPr>
          <a:lstStyle>
            <a:lvl1pPr marL="0" indent="0">
              <a:buNone/>
              <a:defRPr sz="1400" b="0" i="0">
                <a:solidFill>
                  <a:schemeClr val="tx1">
                    <a:alpha val="70000"/>
                  </a:schemeClr>
                </a:solidFill>
                <a:latin typeface="Inter Light" panose="02000503000000020004" pitchFamily="2" charset="0"/>
                <a:ea typeface="Inter Light" panose="02000503000000020004" pitchFamily="2" charset="0"/>
              </a:defRPr>
            </a:lvl1pPr>
            <a:lvl2pPr marL="457200" indent="0">
              <a:buNone/>
              <a:defRPr sz="1400" b="0" i="0">
                <a:solidFill>
                  <a:schemeClr val="tx1">
                    <a:alpha val="70000"/>
                  </a:schemeClr>
                </a:solidFill>
                <a:latin typeface="Inter Light" panose="02000503000000020004" pitchFamily="2" charset="0"/>
                <a:ea typeface="Inter Light" panose="02000503000000020004" pitchFamily="2" charset="0"/>
              </a:defRPr>
            </a:lvl2pPr>
            <a:lvl3pPr marL="914400" indent="0">
              <a:buNone/>
              <a:defRPr sz="1400" b="0" i="0">
                <a:solidFill>
                  <a:schemeClr val="tx1">
                    <a:alpha val="70000"/>
                  </a:schemeClr>
                </a:solidFill>
                <a:latin typeface="Inter Light" panose="02000503000000020004" pitchFamily="2" charset="0"/>
                <a:ea typeface="Inter Light" panose="02000503000000020004" pitchFamily="2" charset="0"/>
              </a:defRPr>
            </a:lvl3pPr>
            <a:lvl4pPr marL="1371600" indent="0">
              <a:buNone/>
              <a:defRPr sz="1400" b="0" i="0">
                <a:solidFill>
                  <a:schemeClr val="tx1">
                    <a:alpha val="70000"/>
                  </a:schemeClr>
                </a:solidFill>
                <a:latin typeface="Inter Light" panose="02000503000000020004" pitchFamily="2" charset="0"/>
                <a:ea typeface="Inter Light" panose="02000503000000020004" pitchFamily="2" charset="0"/>
              </a:defRPr>
            </a:lvl4pPr>
            <a:lvl5pPr marL="1828800" indent="0">
              <a:buNone/>
              <a:defRPr sz="1400" b="0" i="0">
                <a:solidFill>
                  <a:schemeClr val="tx1">
                    <a:alpha val="70000"/>
                  </a:schemeClr>
                </a:solidFill>
                <a:latin typeface="Inter Light" panose="02000503000000020004" pitchFamily="2" charset="0"/>
                <a:ea typeface="Inter Light" panose="02000503000000020004" pitchFamily="2" charset="0"/>
              </a:defRPr>
            </a:lvl5pPr>
          </a:lstStyle>
          <a:p>
            <a:pPr>
              <a:lnSpc>
                <a:spcPct val="120000"/>
              </a:lnSpc>
              <a:spcBef>
                <a:spcPts val="1500"/>
              </a:spcBef>
            </a:pPr>
            <a:r>
              <a:rPr lang="en-US" sz="1400" dirty="0">
                <a:solidFill>
                  <a:schemeClr val="tx1">
                    <a:alpha val="70000"/>
                  </a:schemeClr>
                </a:solidFill>
                <a:latin typeface="Inter Light" panose="02000503000000020004" pitchFamily="2" charset="0"/>
              </a:rPr>
              <a:t>Apparently we had reached a great height.</a:t>
            </a:r>
            <a:endParaRPr lang="it-IT" dirty="0"/>
          </a:p>
        </p:txBody>
      </p:sp>
      <p:sp>
        <p:nvSpPr>
          <p:cNvPr id="4" name="Segnaposto testo 36">
            <a:extLst>
              <a:ext uri="{FF2B5EF4-FFF2-40B4-BE49-F238E27FC236}">
                <a16:creationId xmlns:a16="http://schemas.microsoft.com/office/drawing/2014/main" id="{83B1BC59-45FA-298F-A463-A8A2B772B082}"/>
              </a:ext>
            </a:extLst>
          </p:cNvPr>
          <p:cNvSpPr>
            <a:spLocks noGrp="1"/>
          </p:cNvSpPr>
          <p:nvPr>
            <p:ph type="body" sz="quarter" idx="38" hasCustomPrompt="1"/>
          </p:nvPr>
        </p:nvSpPr>
        <p:spPr>
          <a:xfrm>
            <a:off x="557999" y="3093447"/>
            <a:ext cx="1043476" cy="292290"/>
          </a:xfrm>
        </p:spPr>
        <p:txBody>
          <a:bodyPr>
            <a:normAutofit/>
          </a:bodyPr>
          <a:lstStyle>
            <a:lvl1pPr marL="0" indent="0">
              <a:buNone/>
              <a:defRPr sz="1800" b="0" i="0">
                <a:solidFill>
                  <a:schemeClr val="tx1"/>
                </a:solidFill>
                <a:latin typeface="Inter Light" panose="02000503000000020004" pitchFamily="2" charset="0"/>
                <a:ea typeface="Inter Light" panose="02000503000000020004" pitchFamily="2" charset="0"/>
              </a:defRPr>
            </a:lvl1pPr>
          </a:lstStyle>
          <a:p>
            <a:pPr lvl="0"/>
            <a:r>
              <a:rPr lang="it-IT" dirty="0"/>
              <a:t>8.30</a:t>
            </a:r>
          </a:p>
        </p:txBody>
      </p:sp>
      <p:sp>
        <p:nvSpPr>
          <p:cNvPr id="5" name="Segnaposto testo 8">
            <a:extLst>
              <a:ext uri="{FF2B5EF4-FFF2-40B4-BE49-F238E27FC236}">
                <a16:creationId xmlns:a16="http://schemas.microsoft.com/office/drawing/2014/main" id="{29D14FD3-8B25-2CD2-0A2F-D9C053361321}"/>
              </a:ext>
            </a:extLst>
          </p:cNvPr>
          <p:cNvSpPr>
            <a:spLocks noGrp="1"/>
          </p:cNvSpPr>
          <p:nvPr>
            <p:ph type="body" sz="quarter" idx="39" hasCustomPrompt="1"/>
          </p:nvPr>
        </p:nvSpPr>
        <p:spPr>
          <a:xfrm>
            <a:off x="1912825" y="3803009"/>
            <a:ext cx="3683304" cy="573497"/>
          </a:xfrm>
        </p:spPr>
        <p:txBody>
          <a:bodyPr>
            <a:normAutofit/>
          </a:bodyPr>
          <a:lstStyle>
            <a:lvl1pPr marL="0" indent="0">
              <a:buNone/>
              <a:defRPr sz="1400" b="0" i="0">
                <a:solidFill>
                  <a:schemeClr val="tx1">
                    <a:alpha val="70000"/>
                  </a:schemeClr>
                </a:solidFill>
                <a:latin typeface="Inter Light" panose="02000503000000020004" pitchFamily="2" charset="0"/>
                <a:ea typeface="Inter Light" panose="02000503000000020004" pitchFamily="2" charset="0"/>
              </a:defRPr>
            </a:lvl1pPr>
            <a:lvl2pPr marL="457200" indent="0">
              <a:buNone/>
              <a:defRPr sz="1400" b="0" i="0">
                <a:solidFill>
                  <a:schemeClr val="tx1">
                    <a:alpha val="70000"/>
                  </a:schemeClr>
                </a:solidFill>
                <a:latin typeface="Inter Light" panose="02000503000000020004" pitchFamily="2" charset="0"/>
                <a:ea typeface="Inter Light" panose="02000503000000020004" pitchFamily="2" charset="0"/>
              </a:defRPr>
            </a:lvl2pPr>
            <a:lvl3pPr marL="914400" indent="0">
              <a:buNone/>
              <a:defRPr sz="1400" b="0" i="0">
                <a:solidFill>
                  <a:schemeClr val="tx1">
                    <a:alpha val="70000"/>
                  </a:schemeClr>
                </a:solidFill>
                <a:latin typeface="Inter Light" panose="02000503000000020004" pitchFamily="2" charset="0"/>
                <a:ea typeface="Inter Light" panose="02000503000000020004" pitchFamily="2" charset="0"/>
              </a:defRPr>
            </a:lvl3pPr>
            <a:lvl4pPr marL="1371600" indent="0">
              <a:buNone/>
              <a:defRPr sz="1400" b="0" i="0">
                <a:solidFill>
                  <a:schemeClr val="tx1">
                    <a:alpha val="70000"/>
                  </a:schemeClr>
                </a:solidFill>
                <a:latin typeface="Inter Light" panose="02000503000000020004" pitchFamily="2" charset="0"/>
                <a:ea typeface="Inter Light" panose="02000503000000020004" pitchFamily="2" charset="0"/>
              </a:defRPr>
            </a:lvl4pPr>
            <a:lvl5pPr marL="1828800" indent="0">
              <a:buNone/>
              <a:defRPr sz="1400" b="0" i="0">
                <a:solidFill>
                  <a:schemeClr val="tx1">
                    <a:alpha val="70000"/>
                  </a:schemeClr>
                </a:solidFill>
                <a:latin typeface="Inter Light" panose="02000503000000020004" pitchFamily="2" charset="0"/>
                <a:ea typeface="Inter Light" panose="02000503000000020004" pitchFamily="2" charset="0"/>
              </a:defRPr>
            </a:lvl5pPr>
          </a:lstStyle>
          <a:p>
            <a:pPr>
              <a:lnSpc>
                <a:spcPct val="120000"/>
              </a:lnSpc>
              <a:spcBef>
                <a:spcPts val="1500"/>
              </a:spcBef>
            </a:pPr>
            <a:r>
              <a:rPr lang="en-US" sz="1400" dirty="0">
                <a:solidFill>
                  <a:schemeClr val="tx1">
                    <a:alpha val="70000"/>
                  </a:schemeClr>
                </a:solidFill>
                <a:latin typeface="Inter Light" panose="02000503000000020004" pitchFamily="2" charset="0"/>
              </a:rPr>
              <a:t>Apparently we had reached a great height.</a:t>
            </a:r>
            <a:endParaRPr lang="it-IT" dirty="0"/>
          </a:p>
        </p:txBody>
      </p:sp>
      <p:sp>
        <p:nvSpPr>
          <p:cNvPr id="7" name="Segnaposto testo 36">
            <a:extLst>
              <a:ext uri="{FF2B5EF4-FFF2-40B4-BE49-F238E27FC236}">
                <a16:creationId xmlns:a16="http://schemas.microsoft.com/office/drawing/2014/main" id="{696330F7-8481-054D-1AEF-71BAEC6B188D}"/>
              </a:ext>
            </a:extLst>
          </p:cNvPr>
          <p:cNvSpPr>
            <a:spLocks noGrp="1"/>
          </p:cNvSpPr>
          <p:nvPr>
            <p:ph type="body" sz="quarter" idx="40" hasCustomPrompt="1"/>
          </p:nvPr>
        </p:nvSpPr>
        <p:spPr>
          <a:xfrm>
            <a:off x="557999" y="3810398"/>
            <a:ext cx="1043476" cy="292290"/>
          </a:xfrm>
        </p:spPr>
        <p:txBody>
          <a:bodyPr>
            <a:normAutofit/>
          </a:bodyPr>
          <a:lstStyle>
            <a:lvl1pPr marL="0" indent="0">
              <a:buNone/>
              <a:defRPr sz="1800" b="0" i="0">
                <a:solidFill>
                  <a:schemeClr val="tx1"/>
                </a:solidFill>
                <a:latin typeface="Inter Light" panose="02000503000000020004" pitchFamily="2" charset="0"/>
                <a:ea typeface="Inter Light" panose="02000503000000020004" pitchFamily="2" charset="0"/>
              </a:defRPr>
            </a:lvl1pPr>
          </a:lstStyle>
          <a:p>
            <a:pPr lvl="0"/>
            <a:r>
              <a:rPr lang="it-IT" dirty="0"/>
              <a:t>8.30</a:t>
            </a:r>
          </a:p>
        </p:txBody>
      </p:sp>
      <p:sp>
        <p:nvSpPr>
          <p:cNvPr id="8" name="Segnaposto testo 8">
            <a:extLst>
              <a:ext uri="{FF2B5EF4-FFF2-40B4-BE49-F238E27FC236}">
                <a16:creationId xmlns:a16="http://schemas.microsoft.com/office/drawing/2014/main" id="{43FDF07E-06B2-A853-D392-F22DF938DCE4}"/>
              </a:ext>
            </a:extLst>
          </p:cNvPr>
          <p:cNvSpPr>
            <a:spLocks noGrp="1"/>
          </p:cNvSpPr>
          <p:nvPr>
            <p:ph type="body" sz="quarter" idx="41" hasCustomPrompt="1"/>
          </p:nvPr>
        </p:nvSpPr>
        <p:spPr>
          <a:xfrm>
            <a:off x="1912825" y="4523712"/>
            <a:ext cx="3683304" cy="573497"/>
          </a:xfrm>
        </p:spPr>
        <p:txBody>
          <a:bodyPr>
            <a:normAutofit/>
          </a:bodyPr>
          <a:lstStyle>
            <a:lvl1pPr marL="0" indent="0">
              <a:buNone/>
              <a:defRPr sz="1400" b="0" i="0">
                <a:solidFill>
                  <a:schemeClr val="tx1">
                    <a:alpha val="70000"/>
                  </a:schemeClr>
                </a:solidFill>
                <a:latin typeface="Inter Light" panose="02000503000000020004" pitchFamily="2" charset="0"/>
                <a:ea typeface="Inter Light" panose="02000503000000020004" pitchFamily="2" charset="0"/>
              </a:defRPr>
            </a:lvl1pPr>
            <a:lvl2pPr marL="457200" indent="0">
              <a:buNone/>
              <a:defRPr sz="1400" b="0" i="0">
                <a:solidFill>
                  <a:schemeClr val="tx1">
                    <a:alpha val="70000"/>
                  </a:schemeClr>
                </a:solidFill>
                <a:latin typeface="Inter Light" panose="02000503000000020004" pitchFamily="2" charset="0"/>
                <a:ea typeface="Inter Light" panose="02000503000000020004" pitchFamily="2" charset="0"/>
              </a:defRPr>
            </a:lvl2pPr>
            <a:lvl3pPr marL="914400" indent="0">
              <a:buNone/>
              <a:defRPr sz="1400" b="0" i="0">
                <a:solidFill>
                  <a:schemeClr val="tx1">
                    <a:alpha val="70000"/>
                  </a:schemeClr>
                </a:solidFill>
                <a:latin typeface="Inter Light" panose="02000503000000020004" pitchFamily="2" charset="0"/>
                <a:ea typeface="Inter Light" panose="02000503000000020004" pitchFamily="2" charset="0"/>
              </a:defRPr>
            </a:lvl3pPr>
            <a:lvl4pPr marL="1371600" indent="0">
              <a:buNone/>
              <a:defRPr sz="1400" b="0" i="0">
                <a:solidFill>
                  <a:schemeClr val="tx1">
                    <a:alpha val="70000"/>
                  </a:schemeClr>
                </a:solidFill>
                <a:latin typeface="Inter Light" panose="02000503000000020004" pitchFamily="2" charset="0"/>
                <a:ea typeface="Inter Light" panose="02000503000000020004" pitchFamily="2" charset="0"/>
              </a:defRPr>
            </a:lvl4pPr>
            <a:lvl5pPr marL="1828800" indent="0">
              <a:buNone/>
              <a:defRPr sz="1400" b="0" i="0">
                <a:solidFill>
                  <a:schemeClr val="tx1">
                    <a:alpha val="70000"/>
                  </a:schemeClr>
                </a:solidFill>
                <a:latin typeface="Inter Light" panose="02000503000000020004" pitchFamily="2" charset="0"/>
                <a:ea typeface="Inter Light" panose="02000503000000020004" pitchFamily="2" charset="0"/>
              </a:defRPr>
            </a:lvl5pPr>
          </a:lstStyle>
          <a:p>
            <a:pPr>
              <a:lnSpc>
                <a:spcPct val="120000"/>
              </a:lnSpc>
              <a:spcBef>
                <a:spcPts val="1500"/>
              </a:spcBef>
            </a:pPr>
            <a:r>
              <a:rPr lang="en-US" sz="1400" dirty="0">
                <a:solidFill>
                  <a:schemeClr val="tx1">
                    <a:alpha val="70000"/>
                  </a:schemeClr>
                </a:solidFill>
                <a:latin typeface="Inter Light" panose="02000503000000020004" pitchFamily="2" charset="0"/>
              </a:rPr>
              <a:t>Apparently we had reached a great height.</a:t>
            </a:r>
            <a:endParaRPr lang="it-IT" dirty="0"/>
          </a:p>
        </p:txBody>
      </p:sp>
      <p:sp>
        <p:nvSpPr>
          <p:cNvPr id="9" name="Segnaposto testo 36">
            <a:extLst>
              <a:ext uri="{FF2B5EF4-FFF2-40B4-BE49-F238E27FC236}">
                <a16:creationId xmlns:a16="http://schemas.microsoft.com/office/drawing/2014/main" id="{2FE1E2BA-D267-5AFB-3BD8-47ABA82CBF63}"/>
              </a:ext>
            </a:extLst>
          </p:cNvPr>
          <p:cNvSpPr>
            <a:spLocks noGrp="1"/>
          </p:cNvSpPr>
          <p:nvPr>
            <p:ph type="body" sz="quarter" idx="42" hasCustomPrompt="1"/>
          </p:nvPr>
        </p:nvSpPr>
        <p:spPr>
          <a:xfrm>
            <a:off x="557999" y="4527349"/>
            <a:ext cx="1043476" cy="292290"/>
          </a:xfrm>
        </p:spPr>
        <p:txBody>
          <a:bodyPr>
            <a:normAutofit/>
          </a:bodyPr>
          <a:lstStyle>
            <a:lvl1pPr marL="0" indent="0">
              <a:buNone/>
              <a:defRPr sz="1800" b="0" i="0">
                <a:solidFill>
                  <a:schemeClr val="tx1"/>
                </a:solidFill>
                <a:latin typeface="Inter Light" panose="02000503000000020004" pitchFamily="2" charset="0"/>
                <a:ea typeface="Inter Light" panose="02000503000000020004" pitchFamily="2" charset="0"/>
              </a:defRPr>
            </a:lvl1pPr>
          </a:lstStyle>
          <a:p>
            <a:pPr lvl="0"/>
            <a:r>
              <a:rPr lang="it-IT" dirty="0"/>
              <a:t>8.30</a:t>
            </a:r>
          </a:p>
        </p:txBody>
      </p:sp>
      <p:sp>
        <p:nvSpPr>
          <p:cNvPr id="12" name="Segnaposto testo 8">
            <a:extLst>
              <a:ext uri="{FF2B5EF4-FFF2-40B4-BE49-F238E27FC236}">
                <a16:creationId xmlns:a16="http://schemas.microsoft.com/office/drawing/2014/main" id="{4968B04F-3F59-A4F2-FEB7-982F95CC6DC0}"/>
              </a:ext>
            </a:extLst>
          </p:cNvPr>
          <p:cNvSpPr>
            <a:spLocks noGrp="1"/>
          </p:cNvSpPr>
          <p:nvPr>
            <p:ph type="body" sz="quarter" idx="43" hasCustomPrompt="1"/>
          </p:nvPr>
        </p:nvSpPr>
        <p:spPr>
          <a:xfrm>
            <a:off x="1912825" y="5239986"/>
            <a:ext cx="3683304" cy="573497"/>
          </a:xfrm>
        </p:spPr>
        <p:txBody>
          <a:bodyPr>
            <a:normAutofit/>
          </a:bodyPr>
          <a:lstStyle>
            <a:lvl1pPr marL="0" indent="0">
              <a:buNone/>
              <a:defRPr sz="1400" b="0" i="0">
                <a:solidFill>
                  <a:schemeClr val="tx1">
                    <a:alpha val="70000"/>
                  </a:schemeClr>
                </a:solidFill>
                <a:latin typeface="Inter Light" panose="02000503000000020004" pitchFamily="2" charset="0"/>
                <a:ea typeface="Inter Light" panose="02000503000000020004" pitchFamily="2" charset="0"/>
              </a:defRPr>
            </a:lvl1pPr>
            <a:lvl2pPr marL="457200" indent="0">
              <a:buNone/>
              <a:defRPr sz="1400" b="0" i="0">
                <a:solidFill>
                  <a:schemeClr val="tx1">
                    <a:alpha val="70000"/>
                  </a:schemeClr>
                </a:solidFill>
                <a:latin typeface="Inter Light" panose="02000503000000020004" pitchFamily="2" charset="0"/>
                <a:ea typeface="Inter Light" panose="02000503000000020004" pitchFamily="2" charset="0"/>
              </a:defRPr>
            </a:lvl2pPr>
            <a:lvl3pPr marL="914400" indent="0">
              <a:buNone/>
              <a:defRPr sz="1400" b="0" i="0">
                <a:solidFill>
                  <a:schemeClr val="tx1">
                    <a:alpha val="70000"/>
                  </a:schemeClr>
                </a:solidFill>
                <a:latin typeface="Inter Light" panose="02000503000000020004" pitchFamily="2" charset="0"/>
                <a:ea typeface="Inter Light" panose="02000503000000020004" pitchFamily="2" charset="0"/>
              </a:defRPr>
            </a:lvl3pPr>
            <a:lvl4pPr marL="1371600" indent="0">
              <a:buNone/>
              <a:defRPr sz="1400" b="0" i="0">
                <a:solidFill>
                  <a:schemeClr val="tx1">
                    <a:alpha val="70000"/>
                  </a:schemeClr>
                </a:solidFill>
                <a:latin typeface="Inter Light" panose="02000503000000020004" pitchFamily="2" charset="0"/>
                <a:ea typeface="Inter Light" panose="02000503000000020004" pitchFamily="2" charset="0"/>
              </a:defRPr>
            </a:lvl4pPr>
            <a:lvl5pPr marL="1828800" indent="0">
              <a:buNone/>
              <a:defRPr sz="1400" b="0" i="0">
                <a:solidFill>
                  <a:schemeClr val="tx1">
                    <a:alpha val="70000"/>
                  </a:schemeClr>
                </a:solidFill>
                <a:latin typeface="Inter Light" panose="02000503000000020004" pitchFamily="2" charset="0"/>
                <a:ea typeface="Inter Light" panose="02000503000000020004" pitchFamily="2" charset="0"/>
              </a:defRPr>
            </a:lvl5pPr>
          </a:lstStyle>
          <a:p>
            <a:pPr>
              <a:lnSpc>
                <a:spcPct val="120000"/>
              </a:lnSpc>
              <a:spcBef>
                <a:spcPts val="1500"/>
              </a:spcBef>
            </a:pPr>
            <a:r>
              <a:rPr lang="en-US" sz="1400" dirty="0">
                <a:solidFill>
                  <a:schemeClr val="tx1">
                    <a:alpha val="70000"/>
                  </a:schemeClr>
                </a:solidFill>
                <a:latin typeface="Inter Light" panose="02000503000000020004" pitchFamily="2" charset="0"/>
              </a:rPr>
              <a:t>Apparently we had reached a great height.</a:t>
            </a:r>
            <a:endParaRPr lang="it-IT" dirty="0"/>
          </a:p>
        </p:txBody>
      </p:sp>
      <p:sp>
        <p:nvSpPr>
          <p:cNvPr id="13" name="Segnaposto testo 36">
            <a:extLst>
              <a:ext uri="{FF2B5EF4-FFF2-40B4-BE49-F238E27FC236}">
                <a16:creationId xmlns:a16="http://schemas.microsoft.com/office/drawing/2014/main" id="{01AA93B4-698D-23CA-81BA-35A0E88EB72F}"/>
              </a:ext>
            </a:extLst>
          </p:cNvPr>
          <p:cNvSpPr>
            <a:spLocks noGrp="1"/>
          </p:cNvSpPr>
          <p:nvPr>
            <p:ph type="body" sz="quarter" idx="44" hasCustomPrompt="1"/>
          </p:nvPr>
        </p:nvSpPr>
        <p:spPr>
          <a:xfrm>
            <a:off x="557999" y="5244300"/>
            <a:ext cx="1043476" cy="292290"/>
          </a:xfrm>
        </p:spPr>
        <p:txBody>
          <a:bodyPr>
            <a:normAutofit/>
          </a:bodyPr>
          <a:lstStyle>
            <a:lvl1pPr marL="0" indent="0">
              <a:buNone/>
              <a:defRPr sz="1800" b="0" i="0">
                <a:solidFill>
                  <a:schemeClr val="tx1"/>
                </a:solidFill>
                <a:latin typeface="Inter Light" panose="02000503000000020004" pitchFamily="2" charset="0"/>
                <a:ea typeface="Inter Light" panose="02000503000000020004" pitchFamily="2" charset="0"/>
              </a:defRPr>
            </a:lvl1pPr>
          </a:lstStyle>
          <a:p>
            <a:pPr lvl="0"/>
            <a:r>
              <a:rPr lang="it-IT" dirty="0"/>
              <a:t>8.30</a:t>
            </a:r>
          </a:p>
        </p:txBody>
      </p:sp>
      <p:sp>
        <p:nvSpPr>
          <p:cNvPr id="24" name="Segnaposto testo 8">
            <a:extLst>
              <a:ext uri="{FF2B5EF4-FFF2-40B4-BE49-F238E27FC236}">
                <a16:creationId xmlns:a16="http://schemas.microsoft.com/office/drawing/2014/main" id="{9E47FC1F-CAA6-71F8-7854-EF4893F98C4A}"/>
              </a:ext>
            </a:extLst>
          </p:cNvPr>
          <p:cNvSpPr>
            <a:spLocks noGrp="1"/>
          </p:cNvSpPr>
          <p:nvPr>
            <p:ph type="body" sz="quarter" idx="45" hasCustomPrompt="1"/>
          </p:nvPr>
        </p:nvSpPr>
        <p:spPr>
          <a:xfrm>
            <a:off x="7953204" y="2376611"/>
            <a:ext cx="3683304" cy="573497"/>
          </a:xfrm>
        </p:spPr>
        <p:txBody>
          <a:bodyPr>
            <a:normAutofit/>
          </a:bodyPr>
          <a:lstStyle>
            <a:lvl1pPr marL="0" indent="0">
              <a:buNone/>
              <a:defRPr sz="1400" b="0" i="0">
                <a:solidFill>
                  <a:schemeClr val="tx1">
                    <a:alpha val="70000"/>
                  </a:schemeClr>
                </a:solidFill>
                <a:latin typeface="Inter Light" panose="02000503000000020004" pitchFamily="2" charset="0"/>
                <a:ea typeface="Inter Light" panose="02000503000000020004" pitchFamily="2" charset="0"/>
              </a:defRPr>
            </a:lvl1pPr>
            <a:lvl2pPr marL="457200" indent="0">
              <a:buNone/>
              <a:defRPr sz="1400" b="0" i="0">
                <a:solidFill>
                  <a:schemeClr val="tx1">
                    <a:alpha val="70000"/>
                  </a:schemeClr>
                </a:solidFill>
                <a:latin typeface="Inter Light" panose="02000503000000020004" pitchFamily="2" charset="0"/>
                <a:ea typeface="Inter Light" panose="02000503000000020004" pitchFamily="2" charset="0"/>
              </a:defRPr>
            </a:lvl2pPr>
            <a:lvl3pPr marL="914400" indent="0">
              <a:buNone/>
              <a:defRPr sz="1400" b="0" i="0">
                <a:solidFill>
                  <a:schemeClr val="tx1">
                    <a:alpha val="70000"/>
                  </a:schemeClr>
                </a:solidFill>
                <a:latin typeface="Inter Light" panose="02000503000000020004" pitchFamily="2" charset="0"/>
                <a:ea typeface="Inter Light" panose="02000503000000020004" pitchFamily="2" charset="0"/>
              </a:defRPr>
            </a:lvl3pPr>
            <a:lvl4pPr marL="1371600" indent="0">
              <a:buNone/>
              <a:defRPr sz="1400" b="0" i="0">
                <a:solidFill>
                  <a:schemeClr val="tx1">
                    <a:alpha val="70000"/>
                  </a:schemeClr>
                </a:solidFill>
                <a:latin typeface="Inter Light" panose="02000503000000020004" pitchFamily="2" charset="0"/>
                <a:ea typeface="Inter Light" panose="02000503000000020004" pitchFamily="2" charset="0"/>
              </a:defRPr>
            </a:lvl4pPr>
            <a:lvl5pPr marL="1828800" indent="0">
              <a:buNone/>
              <a:defRPr sz="1400" b="0" i="0">
                <a:solidFill>
                  <a:schemeClr val="tx1">
                    <a:alpha val="70000"/>
                  </a:schemeClr>
                </a:solidFill>
                <a:latin typeface="Inter Light" panose="02000503000000020004" pitchFamily="2" charset="0"/>
                <a:ea typeface="Inter Light" panose="02000503000000020004" pitchFamily="2" charset="0"/>
              </a:defRPr>
            </a:lvl5pPr>
          </a:lstStyle>
          <a:p>
            <a:pPr>
              <a:lnSpc>
                <a:spcPct val="120000"/>
              </a:lnSpc>
              <a:spcBef>
                <a:spcPts val="1500"/>
              </a:spcBef>
            </a:pPr>
            <a:r>
              <a:rPr lang="en-US" sz="1400" dirty="0">
                <a:solidFill>
                  <a:schemeClr val="tx1">
                    <a:alpha val="70000"/>
                  </a:schemeClr>
                </a:solidFill>
                <a:latin typeface="Inter Light" panose="02000503000000020004" pitchFamily="2" charset="0"/>
              </a:rPr>
              <a:t>Apparently we had reached a great height.</a:t>
            </a:r>
            <a:endParaRPr lang="it-IT" dirty="0"/>
          </a:p>
        </p:txBody>
      </p:sp>
      <p:sp>
        <p:nvSpPr>
          <p:cNvPr id="25" name="Segnaposto testo 36">
            <a:extLst>
              <a:ext uri="{FF2B5EF4-FFF2-40B4-BE49-F238E27FC236}">
                <a16:creationId xmlns:a16="http://schemas.microsoft.com/office/drawing/2014/main" id="{6C4C19FD-B925-8CDA-E8AA-FB5C6A17CA7A}"/>
              </a:ext>
            </a:extLst>
          </p:cNvPr>
          <p:cNvSpPr>
            <a:spLocks noGrp="1"/>
          </p:cNvSpPr>
          <p:nvPr>
            <p:ph type="body" sz="quarter" idx="46" hasCustomPrompt="1"/>
          </p:nvPr>
        </p:nvSpPr>
        <p:spPr>
          <a:xfrm>
            <a:off x="6598378" y="2376496"/>
            <a:ext cx="1043476" cy="292290"/>
          </a:xfrm>
        </p:spPr>
        <p:txBody>
          <a:bodyPr>
            <a:normAutofit/>
          </a:bodyPr>
          <a:lstStyle>
            <a:lvl1pPr marL="0" indent="0">
              <a:buNone/>
              <a:defRPr sz="1800" b="0" i="0">
                <a:solidFill>
                  <a:schemeClr val="tx1"/>
                </a:solidFill>
                <a:latin typeface="Inter Light" panose="02000503000000020004" pitchFamily="2" charset="0"/>
                <a:ea typeface="Inter Light" panose="02000503000000020004" pitchFamily="2" charset="0"/>
              </a:defRPr>
            </a:lvl1pPr>
          </a:lstStyle>
          <a:p>
            <a:pPr lvl="0"/>
            <a:r>
              <a:rPr lang="it-IT" dirty="0"/>
              <a:t>8.30</a:t>
            </a:r>
          </a:p>
        </p:txBody>
      </p:sp>
      <p:sp>
        <p:nvSpPr>
          <p:cNvPr id="26" name="Segnaposto testo 8">
            <a:extLst>
              <a:ext uri="{FF2B5EF4-FFF2-40B4-BE49-F238E27FC236}">
                <a16:creationId xmlns:a16="http://schemas.microsoft.com/office/drawing/2014/main" id="{4EC3192E-D8C0-E967-0004-63745DE8C430}"/>
              </a:ext>
            </a:extLst>
          </p:cNvPr>
          <p:cNvSpPr>
            <a:spLocks noGrp="1"/>
          </p:cNvSpPr>
          <p:nvPr>
            <p:ph type="body" sz="quarter" idx="47" hasCustomPrompt="1"/>
          </p:nvPr>
        </p:nvSpPr>
        <p:spPr>
          <a:xfrm>
            <a:off x="7953204" y="3090822"/>
            <a:ext cx="3683304" cy="573497"/>
          </a:xfrm>
        </p:spPr>
        <p:txBody>
          <a:bodyPr>
            <a:normAutofit/>
          </a:bodyPr>
          <a:lstStyle>
            <a:lvl1pPr marL="0" indent="0">
              <a:buNone/>
              <a:defRPr sz="1400" b="0" i="0">
                <a:solidFill>
                  <a:schemeClr val="tx1">
                    <a:alpha val="70000"/>
                  </a:schemeClr>
                </a:solidFill>
                <a:latin typeface="Inter Light" panose="02000503000000020004" pitchFamily="2" charset="0"/>
                <a:ea typeface="Inter Light" panose="02000503000000020004" pitchFamily="2" charset="0"/>
              </a:defRPr>
            </a:lvl1pPr>
            <a:lvl2pPr marL="457200" indent="0">
              <a:buNone/>
              <a:defRPr sz="1400" b="0" i="0">
                <a:solidFill>
                  <a:schemeClr val="tx1">
                    <a:alpha val="70000"/>
                  </a:schemeClr>
                </a:solidFill>
                <a:latin typeface="Inter Light" panose="02000503000000020004" pitchFamily="2" charset="0"/>
                <a:ea typeface="Inter Light" panose="02000503000000020004" pitchFamily="2" charset="0"/>
              </a:defRPr>
            </a:lvl2pPr>
            <a:lvl3pPr marL="914400" indent="0">
              <a:buNone/>
              <a:defRPr sz="1400" b="0" i="0">
                <a:solidFill>
                  <a:schemeClr val="tx1">
                    <a:alpha val="70000"/>
                  </a:schemeClr>
                </a:solidFill>
                <a:latin typeface="Inter Light" panose="02000503000000020004" pitchFamily="2" charset="0"/>
                <a:ea typeface="Inter Light" panose="02000503000000020004" pitchFamily="2" charset="0"/>
              </a:defRPr>
            </a:lvl3pPr>
            <a:lvl4pPr marL="1371600" indent="0">
              <a:buNone/>
              <a:defRPr sz="1400" b="0" i="0">
                <a:solidFill>
                  <a:schemeClr val="tx1">
                    <a:alpha val="70000"/>
                  </a:schemeClr>
                </a:solidFill>
                <a:latin typeface="Inter Light" panose="02000503000000020004" pitchFamily="2" charset="0"/>
                <a:ea typeface="Inter Light" panose="02000503000000020004" pitchFamily="2" charset="0"/>
              </a:defRPr>
            </a:lvl4pPr>
            <a:lvl5pPr marL="1828800" indent="0">
              <a:buNone/>
              <a:defRPr sz="1400" b="0" i="0">
                <a:solidFill>
                  <a:schemeClr val="tx1">
                    <a:alpha val="70000"/>
                  </a:schemeClr>
                </a:solidFill>
                <a:latin typeface="Inter Light" panose="02000503000000020004" pitchFamily="2" charset="0"/>
                <a:ea typeface="Inter Light" panose="02000503000000020004" pitchFamily="2" charset="0"/>
              </a:defRPr>
            </a:lvl5pPr>
          </a:lstStyle>
          <a:p>
            <a:pPr>
              <a:lnSpc>
                <a:spcPct val="120000"/>
              </a:lnSpc>
              <a:spcBef>
                <a:spcPts val="1500"/>
              </a:spcBef>
            </a:pPr>
            <a:r>
              <a:rPr lang="en-US" sz="1400" dirty="0">
                <a:solidFill>
                  <a:schemeClr val="tx1">
                    <a:alpha val="70000"/>
                  </a:schemeClr>
                </a:solidFill>
                <a:latin typeface="Inter Light" panose="02000503000000020004" pitchFamily="2" charset="0"/>
              </a:rPr>
              <a:t>Apparently we had reached a great height.</a:t>
            </a:r>
            <a:endParaRPr lang="it-IT" dirty="0"/>
          </a:p>
        </p:txBody>
      </p:sp>
      <p:sp>
        <p:nvSpPr>
          <p:cNvPr id="27" name="Segnaposto testo 36">
            <a:extLst>
              <a:ext uri="{FF2B5EF4-FFF2-40B4-BE49-F238E27FC236}">
                <a16:creationId xmlns:a16="http://schemas.microsoft.com/office/drawing/2014/main" id="{0B386932-4283-C0E3-A7A9-9AFB006655BD}"/>
              </a:ext>
            </a:extLst>
          </p:cNvPr>
          <p:cNvSpPr>
            <a:spLocks noGrp="1"/>
          </p:cNvSpPr>
          <p:nvPr>
            <p:ph type="body" sz="quarter" idx="48" hasCustomPrompt="1"/>
          </p:nvPr>
        </p:nvSpPr>
        <p:spPr>
          <a:xfrm>
            <a:off x="6598378" y="3093447"/>
            <a:ext cx="1043476" cy="292290"/>
          </a:xfrm>
        </p:spPr>
        <p:txBody>
          <a:bodyPr>
            <a:normAutofit/>
          </a:bodyPr>
          <a:lstStyle>
            <a:lvl1pPr marL="0" indent="0">
              <a:buNone/>
              <a:defRPr sz="1800" b="0" i="0">
                <a:solidFill>
                  <a:schemeClr val="tx1"/>
                </a:solidFill>
                <a:latin typeface="Inter Light" panose="02000503000000020004" pitchFamily="2" charset="0"/>
                <a:ea typeface="Inter Light" panose="02000503000000020004" pitchFamily="2" charset="0"/>
              </a:defRPr>
            </a:lvl1pPr>
          </a:lstStyle>
          <a:p>
            <a:pPr lvl="0"/>
            <a:r>
              <a:rPr lang="it-IT" dirty="0"/>
              <a:t>8.30</a:t>
            </a:r>
          </a:p>
        </p:txBody>
      </p:sp>
      <p:sp>
        <p:nvSpPr>
          <p:cNvPr id="28" name="Segnaposto testo 8">
            <a:extLst>
              <a:ext uri="{FF2B5EF4-FFF2-40B4-BE49-F238E27FC236}">
                <a16:creationId xmlns:a16="http://schemas.microsoft.com/office/drawing/2014/main" id="{30D8F360-93D1-4674-B025-28FF9B4C7735}"/>
              </a:ext>
            </a:extLst>
          </p:cNvPr>
          <p:cNvSpPr>
            <a:spLocks noGrp="1"/>
          </p:cNvSpPr>
          <p:nvPr>
            <p:ph type="body" sz="quarter" idx="49" hasCustomPrompt="1"/>
          </p:nvPr>
        </p:nvSpPr>
        <p:spPr>
          <a:xfrm>
            <a:off x="7953204" y="3803009"/>
            <a:ext cx="3683304" cy="573497"/>
          </a:xfrm>
        </p:spPr>
        <p:txBody>
          <a:bodyPr>
            <a:normAutofit/>
          </a:bodyPr>
          <a:lstStyle>
            <a:lvl1pPr marL="0" indent="0">
              <a:buNone/>
              <a:defRPr sz="1400" b="0" i="0">
                <a:solidFill>
                  <a:schemeClr val="tx1">
                    <a:alpha val="70000"/>
                  </a:schemeClr>
                </a:solidFill>
                <a:latin typeface="Inter Light" panose="02000503000000020004" pitchFamily="2" charset="0"/>
                <a:ea typeface="Inter Light" panose="02000503000000020004" pitchFamily="2" charset="0"/>
              </a:defRPr>
            </a:lvl1pPr>
            <a:lvl2pPr marL="457200" indent="0">
              <a:buNone/>
              <a:defRPr sz="1400" b="0" i="0">
                <a:solidFill>
                  <a:schemeClr val="tx1">
                    <a:alpha val="70000"/>
                  </a:schemeClr>
                </a:solidFill>
                <a:latin typeface="Inter Light" panose="02000503000000020004" pitchFamily="2" charset="0"/>
                <a:ea typeface="Inter Light" panose="02000503000000020004" pitchFamily="2" charset="0"/>
              </a:defRPr>
            </a:lvl2pPr>
            <a:lvl3pPr marL="914400" indent="0">
              <a:buNone/>
              <a:defRPr sz="1400" b="0" i="0">
                <a:solidFill>
                  <a:schemeClr val="tx1">
                    <a:alpha val="70000"/>
                  </a:schemeClr>
                </a:solidFill>
                <a:latin typeface="Inter Light" panose="02000503000000020004" pitchFamily="2" charset="0"/>
                <a:ea typeface="Inter Light" panose="02000503000000020004" pitchFamily="2" charset="0"/>
              </a:defRPr>
            </a:lvl3pPr>
            <a:lvl4pPr marL="1371600" indent="0">
              <a:buNone/>
              <a:defRPr sz="1400" b="0" i="0">
                <a:solidFill>
                  <a:schemeClr val="tx1">
                    <a:alpha val="70000"/>
                  </a:schemeClr>
                </a:solidFill>
                <a:latin typeface="Inter Light" panose="02000503000000020004" pitchFamily="2" charset="0"/>
                <a:ea typeface="Inter Light" panose="02000503000000020004" pitchFamily="2" charset="0"/>
              </a:defRPr>
            </a:lvl4pPr>
            <a:lvl5pPr marL="1828800" indent="0">
              <a:buNone/>
              <a:defRPr sz="1400" b="0" i="0">
                <a:solidFill>
                  <a:schemeClr val="tx1">
                    <a:alpha val="70000"/>
                  </a:schemeClr>
                </a:solidFill>
                <a:latin typeface="Inter Light" panose="02000503000000020004" pitchFamily="2" charset="0"/>
                <a:ea typeface="Inter Light" panose="02000503000000020004" pitchFamily="2" charset="0"/>
              </a:defRPr>
            </a:lvl5pPr>
          </a:lstStyle>
          <a:p>
            <a:pPr>
              <a:lnSpc>
                <a:spcPct val="120000"/>
              </a:lnSpc>
              <a:spcBef>
                <a:spcPts val="1500"/>
              </a:spcBef>
            </a:pPr>
            <a:r>
              <a:rPr lang="en-US" sz="1400" dirty="0">
                <a:solidFill>
                  <a:schemeClr val="tx1">
                    <a:alpha val="70000"/>
                  </a:schemeClr>
                </a:solidFill>
                <a:latin typeface="Inter Light" panose="02000503000000020004" pitchFamily="2" charset="0"/>
              </a:rPr>
              <a:t>Apparently we had reached a great height.</a:t>
            </a:r>
            <a:endParaRPr lang="it-IT" dirty="0"/>
          </a:p>
        </p:txBody>
      </p:sp>
      <p:sp>
        <p:nvSpPr>
          <p:cNvPr id="29" name="Segnaposto testo 36">
            <a:extLst>
              <a:ext uri="{FF2B5EF4-FFF2-40B4-BE49-F238E27FC236}">
                <a16:creationId xmlns:a16="http://schemas.microsoft.com/office/drawing/2014/main" id="{7D85ED30-1E1A-2C65-FC6B-059C97D223E2}"/>
              </a:ext>
            </a:extLst>
          </p:cNvPr>
          <p:cNvSpPr>
            <a:spLocks noGrp="1"/>
          </p:cNvSpPr>
          <p:nvPr>
            <p:ph type="body" sz="quarter" idx="50" hasCustomPrompt="1"/>
          </p:nvPr>
        </p:nvSpPr>
        <p:spPr>
          <a:xfrm>
            <a:off x="6598378" y="3810398"/>
            <a:ext cx="1043476" cy="292290"/>
          </a:xfrm>
        </p:spPr>
        <p:txBody>
          <a:bodyPr>
            <a:normAutofit/>
          </a:bodyPr>
          <a:lstStyle>
            <a:lvl1pPr marL="0" indent="0">
              <a:buNone/>
              <a:defRPr sz="1800" b="0" i="0">
                <a:solidFill>
                  <a:schemeClr val="tx1"/>
                </a:solidFill>
                <a:latin typeface="Inter Light" panose="02000503000000020004" pitchFamily="2" charset="0"/>
                <a:ea typeface="Inter Light" panose="02000503000000020004" pitchFamily="2" charset="0"/>
              </a:defRPr>
            </a:lvl1pPr>
          </a:lstStyle>
          <a:p>
            <a:pPr lvl="0"/>
            <a:r>
              <a:rPr lang="it-IT" dirty="0"/>
              <a:t>8.30</a:t>
            </a:r>
          </a:p>
        </p:txBody>
      </p:sp>
      <p:sp>
        <p:nvSpPr>
          <p:cNvPr id="32" name="Segnaposto testo 8">
            <a:extLst>
              <a:ext uri="{FF2B5EF4-FFF2-40B4-BE49-F238E27FC236}">
                <a16:creationId xmlns:a16="http://schemas.microsoft.com/office/drawing/2014/main" id="{77CDAABF-BC32-D74A-D91E-3ADE2382E379}"/>
              </a:ext>
            </a:extLst>
          </p:cNvPr>
          <p:cNvSpPr>
            <a:spLocks noGrp="1"/>
          </p:cNvSpPr>
          <p:nvPr>
            <p:ph type="body" sz="quarter" idx="51" hasCustomPrompt="1"/>
          </p:nvPr>
        </p:nvSpPr>
        <p:spPr>
          <a:xfrm>
            <a:off x="7953204" y="4523712"/>
            <a:ext cx="3683304" cy="573497"/>
          </a:xfrm>
        </p:spPr>
        <p:txBody>
          <a:bodyPr>
            <a:normAutofit/>
          </a:bodyPr>
          <a:lstStyle>
            <a:lvl1pPr marL="0" indent="0">
              <a:buNone/>
              <a:defRPr sz="1400" b="0" i="0">
                <a:solidFill>
                  <a:schemeClr val="tx1">
                    <a:alpha val="70000"/>
                  </a:schemeClr>
                </a:solidFill>
                <a:latin typeface="Inter Light" panose="02000503000000020004" pitchFamily="2" charset="0"/>
                <a:ea typeface="Inter Light" panose="02000503000000020004" pitchFamily="2" charset="0"/>
              </a:defRPr>
            </a:lvl1pPr>
            <a:lvl2pPr marL="457200" indent="0">
              <a:buNone/>
              <a:defRPr sz="1400" b="0" i="0">
                <a:solidFill>
                  <a:schemeClr val="tx1">
                    <a:alpha val="70000"/>
                  </a:schemeClr>
                </a:solidFill>
                <a:latin typeface="Inter Light" panose="02000503000000020004" pitchFamily="2" charset="0"/>
                <a:ea typeface="Inter Light" panose="02000503000000020004" pitchFamily="2" charset="0"/>
              </a:defRPr>
            </a:lvl2pPr>
            <a:lvl3pPr marL="914400" indent="0">
              <a:buNone/>
              <a:defRPr sz="1400" b="0" i="0">
                <a:solidFill>
                  <a:schemeClr val="tx1">
                    <a:alpha val="70000"/>
                  </a:schemeClr>
                </a:solidFill>
                <a:latin typeface="Inter Light" panose="02000503000000020004" pitchFamily="2" charset="0"/>
                <a:ea typeface="Inter Light" panose="02000503000000020004" pitchFamily="2" charset="0"/>
              </a:defRPr>
            </a:lvl3pPr>
            <a:lvl4pPr marL="1371600" indent="0">
              <a:buNone/>
              <a:defRPr sz="1400" b="0" i="0">
                <a:solidFill>
                  <a:schemeClr val="tx1">
                    <a:alpha val="70000"/>
                  </a:schemeClr>
                </a:solidFill>
                <a:latin typeface="Inter Light" panose="02000503000000020004" pitchFamily="2" charset="0"/>
                <a:ea typeface="Inter Light" panose="02000503000000020004" pitchFamily="2" charset="0"/>
              </a:defRPr>
            </a:lvl4pPr>
            <a:lvl5pPr marL="1828800" indent="0">
              <a:buNone/>
              <a:defRPr sz="1400" b="0" i="0">
                <a:solidFill>
                  <a:schemeClr val="tx1">
                    <a:alpha val="70000"/>
                  </a:schemeClr>
                </a:solidFill>
                <a:latin typeface="Inter Light" panose="02000503000000020004" pitchFamily="2" charset="0"/>
                <a:ea typeface="Inter Light" panose="02000503000000020004" pitchFamily="2" charset="0"/>
              </a:defRPr>
            </a:lvl5pPr>
          </a:lstStyle>
          <a:p>
            <a:pPr>
              <a:lnSpc>
                <a:spcPct val="120000"/>
              </a:lnSpc>
              <a:spcBef>
                <a:spcPts val="1500"/>
              </a:spcBef>
            </a:pPr>
            <a:r>
              <a:rPr lang="en-US" sz="1400" dirty="0">
                <a:solidFill>
                  <a:schemeClr val="tx1">
                    <a:alpha val="70000"/>
                  </a:schemeClr>
                </a:solidFill>
                <a:latin typeface="Inter Light" panose="02000503000000020004" pitchFamily="2" charset="0"/>
              </a:rPr>
              <a:t>Apparently we had reached a great height.</a:t>
            </a:r>
            <a:endParaRPr lang="it-IT" dirty="0"/>
          </a:p>
        </p:txBody>
      </p:sp>
      <p:sp>
        <p:nvSpPr>
          <p:cNvPr id="33" name="Segnaposto testo 36">
            <a:extLst>
              <a:ext uri="{FF2B5EF4-FFF2-40B4-BE49-F238E27FC236}">
                <a16:creationId xmlns:a16="http://schemas.microsoft.com/office/drawing/2014/main" id="{33D1E1EA-D440-A7AD-4758-652C217EAA51}"/>
              </a:ext>
            </a:extLst>
          </p:cNvPr>
          <p:cNvSpPr>
            <a:spLocks noGrp="1"/>
          </p:cNvSpPr>
          <p:nvPr>
            <p:ph type="body" sz="quarter" idx="52" hasCustomPrompt="1"/>
          </p:nvPr>
        </p:nvSpPr>
        <p:spPr>
          <a:xfrm>
            <a:off x="6598378" y="4527349"/>
            <a:ext cx="1043476" cy="292290"/>
          </a:xfrm>
        </p:spPr>
        <p:txBody>
          <a:bodyPr>
            <a:normAutofit/>
          </a:bodyPr>
          <a:lstStyle>
            <a:lvl1pPr marL="0" indent="0">
              <a:buNone/>
              <a:defRPr sz="1800" b="0" i="0">
                <a:solidFill>
                  <a:schemeClr val="tx1"/>
                </a:solidFill>
                <a:latin typeface="Inter Light" panose="02000503000000020004" pitchFamily="2" charset="0"/>
                <a:ea typeface="Inter Light" panose="02000503000000020004" pitchFamily="2" charset="0"/>
              </a:defRPr>
            </a:lvl1pPr>
          </a:lstStyle>
          <a:p>
            <a:pPr lvl="0"/>
            <a:r>
              <a:rPr lang="it-IT" dirty="0"/>
              <a:t>8.30</a:t>
            </a:r>
          </a:p>
        </p:txBody>
      </p:sp>
      <p:sp>
        <p:nvSpPr>
          <p:cNvPr id="34" name="Segnaposto testo 8">
            <a:extLst>
              <a:ext uri="{FF2B5EF4-FFF2-40B4-BE49-F238E27FC236}">
                <a16:creationId xmlns:a16="http://schemas.microsoft.com/office/drawing/2014/main" id="{34B193E3-63E1-C553-A7F9-977063BC2C63}"/>
              </a:ext>
            </a:extLst>
          </p:cNvPr>
          <p:cNvSpPr>
            <a:spLocks noGrp="1"/>
          </p:cNvSpPr>
          <p:nvPr>
            <p:ph type="body" sz="quarter" idx="53" hasCustomPrompt="1"/>
          </p:nvPr>
        </p:nvSpPr>
        <p:spPr>
          <a:xfrm>
            <a:off x="7953204" y="5239986"/>
            <a:ext cx="3683304" cy="573497"/>
          </a:xfrm>
        </p:spPr>
        <p:txBody>
          <a:bodyPr>
            <a:normAutofit/>
          </a:bodyPr>
          <a:lstStyle>
            <a:lvl1pPr marL="0" indent="0">
              <a:buNone/>
              <a:defRPr sz="1400" b="0" i="0">
                <a:solidFill>
                  <a:schemeClr val="tx1">
                    <a:alpha val="70000"/>
                  </a:schemeClr>
                </a:solidFill>
                <a:latin typeface="Inter Light" panose="02000503000000020004" pitchFamily="2" charset="0"/>
                <a:ea typeface="Inter Light" panose="02000503000000020004" pitchFamily="2" charset="0"/>
              </a:defRPr>
            </a:lvl1pPr>
            <a:lvl2pPr marL="457200" indent="0">
              <a:buNone/>
              <a:defRPr sz="1400" b="0" i="0">
                <a:solidFill>
                  <a:schemeClr val="tx1">
                    <a:alpha val="70000"/>
                  </a:schemeClr>
                </a:solidFill>
                <a:latin typeface="Inter Light" panose="02000503000000020004" pitchFamily="2" charset="0"/>
                <a:ea typeface="Inter Light" panose="02000503000000020004" pitchFamily="2" charset="0"/>
              </a:defRPr>
            </a:lvl2pPr>
            <a:lvl3pPr marL="914400" indent="0">
              <a:buNone/>
              <a:defRPr sz="1400" b="0" i="0">
                <a:solidFill>
                  <a:schemeClr val="tx1">
                    <a:alpha val="70000"/>
                  </a:schemeClr>
                </a:solidFill>
                <a:latin typeface="Inter Light" panose="02000503000000020004" pitchFamily="2" charset="0"/>
                <a:ea typeface="Inter Light" panose="02000503000000020004" pitchFamily="2" charset="0"/>
              </a:defRPr>
            </a:lvl3pPr>
            <a:lvl4pPr marL="1371600" indent="0">
              <a:buNone/>
              <a:defRPr sz="1400" b="0" i="0">
                <a:solidFill>
                  <a:schemeClr val="tx1">
                    <a:alpha val="70000"/>
                  </a:schemeClr>
                </a:solidFill>
                <a:latin typeface="Inter Light" panose="02000503000000020004" pitchFamily="2" charset="0"/>
                <a:ea typeface="Inter Light" panose="02000503000000020004" pitchFamily="2" charset="0"/>
              </a:defRPr>
            </a:lvl4pPr>
            <a:lvl5pPr marL="1828800" indent="0">
              <a:buNone/>
              <a:defRPr sz="1400" b="0" i="0">
                <a:solidFill>
                  <a:schemeClr val="tx1">
                    <a:alpha val="70000"/>
                  </a:schemeClr>
                </a:solidFill>
                <a:latin typeface="Inter Light" panose="02000503000000020004" pitchFamily="2" charset="0"/>
                <a:ea typeface="Inter Light" panose="02000503000000020004" pitchFamily="2" charset="0"/>
              </a:defRPr>
            </a:lvl5pPr>
          </a:lstStyle>
          <a:p>
            <a:pPr>
              <a:lnSpc>
                <a:spcPct val="120000"/>
              </a:lnSpc>
              <a:spcBef>
                <a:spcPts val="1500"/>
              </a:spcBef>
            </a:pPr>
            <a:r>
              <a:rPr lang="en-US" sz="1400" dirty="0">
                <a:solidFill>
                  <a:schemeClr val="tx1">
                    <a:alpha val="70000"/>
                  </a:schemeClr>
                </a:solidFill>
                <a:latin typeface="Inter Light" panose="02000503000000020004" pitchFamily="2" charset="0"/>
              </a:rPr>
              <a:t>Apparently we had reached a great height.</a:t>
            </a:r>
            <a:endParaRPr lang="it-IT" dirty="0"/>
          </a:p>
        </p:txBody>
      </p:sp>
      <p:sp>
        <p:nvSpPr>
          <p:cNvPr id="35" name="Segnaposto testo 36">
            <a:extLst>
              <a:ext uri="{FF2B5EF4-FFF2-40B4-BE49-F238E27FC236}">
                <a16:creationId xmlns:a16="http://schemas.microsoft.com/office/drawing/2014/main" id="{1BB4C574-A922-92F9-78C2-A8012D6AA939}"/>
              </a:ext>
            </a:extLst>
          </p:cNvPr>
          <p:cNvSpPr>
            <a:spLocks noGrp="1"/>
          </p:cNvSpPr>
          <p:nvPr>
            <p:ph type="body" sz="quarter" idx="54" hasCustomPrompt="1"/>
          </p:nvPr>
        </p:nvSpPr>
        <p:spPr>
          <a:xfrm>
            <a:off x="6598378" y="5244300"/>
            <a:ext cx="1043476" cy="292290"/>
          </a:xfrm>
        </p:spPr>
        <p:txBody>
          <a:bodyPr>
            <a:normAutofit/>
          </a:bodyPr>
          <a:lstStyle>
            <a:lvl1pPr marL="0" indent="0">
              <a:buNone/>
              <a:defRPr sz="1800" b="0" i="0">
                <a:solidFill>
                  <a:schemeClr val="tx1"/>
                </a:solidFill>
                <a:latin typeface="Inter Light" panose="02000503000000020004" pitchFamily="2" charset="0"/>
                <a:ea typeface="Inter Light" panose="02000503000000020004" pitchFamily="2" charset="0"/>
              </a:defRPr>
            </a:lvl1pPr>
          </a:lstStyle>
          <a:p>
            <a:pPr lvl="0"/>
            <a:r>
              <a:rPr lang="it-IT" dirty="0"/>
              <a:t>8.30</a:t>
            </a:r>
          </a:p>
        </p:txBody>
      </p:sp>
    </p:spTree>
    <p:extLst>
      <p:ext uri="{BB962C8B-B14F-4D97-AF65-F5344CB8AC3E}">
        <p14:creationId xmlns:p14="http://schemas.microsoft.com/office/powerpoint/2010/main" val="29609018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4_Agenda">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D528631-37F5-4905-9BAA-C2A664691BF8}"/>
              </a:ext>
            </a:extLst>
          </p:cNvPr>
          <p:cNvSpPr>
            <a:spLocks noGrp="1"/>
          </p:cNvSpPr>
          <p:nvPr>
            <p:ph type="sldNum" sz="quarter" idx="12"/>
          </p:nvPr>
        </p:nvSpPr>
        <p:spPr/>
        <p:txBody>
          <a:bodyPr/>
          <a:lstStyle/>
          <a:p>
            <a:fld id="{76524C09-5530-4B24-86D2-C27FFA207EF6}" type="slidenum">
              <a:rPr lang="en-US" smtClean="0"/>
              <a:t>‹#›</a:t>
            </a:fld>
            <a:endParaRPr lang="en-US"/>
          </a:p>
        </p:txBody>
      </p:sp>
      <p:sp>
        <p:nvSpPr>
          <p:cNvPr id="9" name="Title 11">
            <a:extLst>
              <a:ext uri="{FF2B5EF4-FFF2-40B4-BE49-F238E27FC236}">
                <a16:creationId xmlns:a16="http://schemas.microsoft.com/office/drawing/2014/main" id="{0188A787-AF9E-92F4-53B8-942705AC645B}"/>
              </a:ext>
            </a:extLst>
          </p:cNvPr>
          <p:cNvSpPr>
            <a:spLocks noGrp="1"/>
          </p:cNvSpPr>
          <p:nvPr>
            <p:ph type="title" hasCustomPrompt="1"/>
          </p:nvPr>
        </p:nvSpPr>
        <p:spPr>
          <a:xfrm>
            <a:off x="558000" y="1314000"/>
            <a:ext cx="2340475" cy="193899"/>
          </a:xfrm>
        </p:spPr>
        <p:txBody>
          <a:bodyPr wrap="square" lIns="0" tIns="0" rIns="0" bIns="0">
            <a:spAutoFit/>
          </a:bodyPr>
          <a:lstStyle>
            <a:lvl1pPr>
              <a:defRPr sz="1400" b="1" i="0">
                <a:latin typeface="Inter" panose="02000503000000020004" pitchFamily="2" charset="0"/>
              </a:defRPr>
            </a:lvl1pPr>
          </a:lstStyle>
          <a:p>
            <a:r>
              <a:rPr lang="en-US" dirty="0"/>
              <a:t>Click to edit Master</a:t>
            </a:r>
          </a:p>
        </p:txBody>
      </p:sp>
      <p:sp>
        <p:nvSpPr>
          <p:cNvPr id="10" name="Segnaposto testo 12">
            <a:extLst>
              <a:ext uri="{FF2B5EF4-FFF2-40B4-BE49-F238E27FC236}">
                <a16:creationId xmlns:a16="http://schemas.microsoft.com/office/drawing/2014/main" id="{5B8F106B-BA4D-A5B6-BB8E-4D29A7AC6B52}"/>
              </a:ext>
            </a:extLst>
          </p:cNvPr>
          <p:cNvSpPr>
            <a:spLocks noGrp="1"/>
          </p:cNvSpPr>
          <p:nvPr>
            <p:ph type="body" sz="quarter" idx="14" hasCustomPrompt="1"/>
          </p:nvPr>
        </p:nvSpPr>
        <p:spPr>
          <a:xfrm>
            <a:off x="558000" y="4868660"/>
            <a:ext cx="2340474" cy="465137"/>
          </a:xfrm>
        </p:spPr>
        <p:txBody>
          <a:bodyPr/>
          <a:lstStyle>
            <a:lvl1pPr marL="0" indent="0">
              <a:buNone/>
              <a:defRPr b="0" i="0">
                <a:solidFill>
                  <a:schemeClr val="tx1"/>
                </a:solidFill>
                <a:latin typeface="Inter Light" panose="02000503000000020004" pitchFamily="2" charset="0"/>
                <a:ea typeface="Inter Light" panose="02000503000000020004" pitchFamily="2" charset="0"/>
              </a:defRPr>
            </a:lvl1pPr>
          </a:lstStyle>
          <a:p>
            <a:pPr>
              <a:lnSpc>
                <a:spcPct val="120000"/>
              </a:lnSpc>
              <a:spcBef>
                <a:spcPts val="1500"/>
              </a:spcBef>
            </a:pPr>
            <a:r>
              <a:rPr lang="en-US" sz="3200" dirty="0">
                <a:latin typeface="Inter Light" panose="02000503000000020004" pitchFamily="2" charset="0"/>
              </a:rPr>
              <a:t>12.09.2020</a:t>
            </a:r>
          </a:p>
          <a:p>
            <a:pPr lvl="0"/>
            <a:endParaRPr lang="it-IT" dirty="0"/>
          </a:p>
        </p:txBody>
      </p:sp>
      <p:sp>
        <p:nvSpPr>
          <p:cNvPr id="11" name="Segnaposto testo 16">
            <a:extLst>
              <a:ext uri="{FF2B5EF4-FFF2-40B4-BE49-F238E27FC236}">
                <a16:creationId xmlns:a16="http://schemas.microsoft.com/office/drawing/2014/main" id="{6E63D46B-65B4-BE86-4EC9-4A5CCCA3C7FD}"/>
              </a:ext>
            </a:extLst>
          </p:cNvPr>
          <p:cNvSpPr>
            <a:spLocks noGrp="1"/>
          </p:cNvSpPr>
          <p:nvPr>
            <p:ph type="body" sz="quarter" idx="43" hasCustomPrompt="1"/>
          </p:nvPr>
        </p:nvSpPr>
        <p:spPr>
          <a:xfrm>
            <a:off x="558000" y="5431608"/>
            <a:ext cx="1147828" cy="135358"/>
          </a:xfrm>
        </p:spPr>
        <p:txBody>
          <a:bodyPr>
            <a:noAutofit/>
          </a:bodyPr>
          <a:lstStyle>
            <a:lvl1pPr marL="0" indent="0">
              <a:buNone/>
              <a:defRPr sz="900" b="0" i="0">
                <a:solidFill>
                  <a:schemeClr val="tx1">
                    <a:alpha val="70000"/>
                  </a:schemeClr>
                </a:solidFill>
                <a:latin typeface="Inter Light" panose="02000503000000020004" pitchFamily="2" charset="0"/>
                <a:ea typeface="Inter Light" panose="02000503000000020004" pitchFamily="2" charset="0"/>
              </a:defRPr>
            </a:lvl1pPr>
            <a:lvl2pPr>
              <a:defRPr sz="1200" b="0" i="0">
                <a:latin typeface="Inter Light" panose="02000503000000020004" pitchFamily="2" charset="0"/>
                <a:ea typeface="Inter Light" panose="02000503000000020004" pitchFamily="2" charset="0"/>
              </a:defRPr>
            </a:lvl2pPr>
            <a:lvl3pPr>
              <a:defRPr sz="1200" b="0" i="0">
                <a:latin typeface="Inter Light" panose="02000503000000020004" pitchFamily="2" charset="0"/>
                <a:ea typeface="Inter Light" panose="02000503000000020004" pitchFamily="2" charset="0"/>
              </a:defRPr>
            </a:lvl3pPr>
            <a:lvl4pPr>
              <a:defRPr sz="1200" b="0" i="0">
                <a:latin typeface="Inter Light" panose="02000503000000020004" pitchFamily="2" charset="0"/>
                <a:ea typeface="Inter Light" panose="02000503000000020004" pitchFamily="2" charset="0"/>
              </a:defRPr>
            </a:lvl4pPr>
            <a:lvl5pPr>
              <a:defRPr sz="1200" b="0" i="0">
                <a:latin typeface="Inter Light" panose="02000503000000020004" pitchFamily="2" charset="0"/>
                <a:ea typeface="Inter Light" panose="02000503000000020004" pitchFamily="2" charset="0"/>
              </a:defRPr>
            </a:lvl5pPr>
          </a:lstStyle>
          <a:p>
            <a:pPr>
              <a:lnSpc>
                <a:spcPct val="120000"/>
              </a:lnSpc>
              <a:spcBef>
                <a:spcPts val="1500"/>
              </a:spcBef>
            </a:pPr>
            <a:r>
              <a:rPr lang="en-US" sz="900" dirty="0">
                <a:solidFill>
                  <a:schemeClr val="accent1"/>
                </a:solidFill>
                <a:latin typeface="Inter Light" panose="02000503000000020004" pitchFamily="2" charset="0"/>
              </a:rPr>
              <a:t>18:00 – 23:30</a:t>
            </a:r>
          </a:p>
        </p:txBody>
      </p:sp>
      <p:sp>
        <p:nvSpPr>
          <p:cNvPr id="12" name="Segnaposto testo 9">
            <a:extLst>
              <a:ext uri="{FF2B5EF4-FFF2-40B4-BE49-F238E27FC236}">
                <a16:creationId xmlns:a16="http://schemas.microsoft.com/office/drawing/2014/main" id="{7BE496B0-1F0C-BFD4-1341-A0ED4B56191E}"/>
              </a:ext>
            </a:extLst>
          </p:cNvPr>
          <p:cNvSpPr>
            <a:spLocks noGrp="1"/>
          </p:cNvSpPr>
          <p:nvPr>
            <p:ph type="body" sz="quarter" idx="44" hasCustomPrompt="1"/>
          </p:nvPr>
        </p:nvSpPr>
        <p:spPr>
          <a:xfrm>
            <a:off x="3453319" y="4868660"/>
            <a:ext cx="5898777" cy="1017196"/>
          </a:xfrm>
          <a:ln>
            <a:noFill/>
          </a:ln>
        </p:spPr>
        <p:txBody>
          <a:bodyPr>
            <a:noAutofit/>
          </a:bodyPr>
          <a:lstStyle>
            <a:lvl1pPr marL="0" indent="0">
              <a:lnSpc>
                <a:spcPct val="120000"/>
              </a:lnSpc>
              <a:spcBef>
                <a:spcPts val="1500"/>
              </a:spcBef>
              <a:buNone/>
              <a:defRPr lang="en-US" sz="1400" b="0" i="0" kern="1200" dirty="0">
                <a:solidFill>
                  <a:schemeClr val="tx1"/>
                </a:solidFill>
                <a:latin typeface="Inter Light" panose="02000503000000020004" pitchFamily="2" charset="0"/>
                <a:ea typeface="Inter Light" panose="02000503000000020004" pitchFamily="2" charset="0"/>
                <a:cs typeface="+mj-cs"/>
              </a:defRPr>
            </a:lvl1pPr>
          </a:lstStyle>
          <a:p>
            <a:pPr>
              <a:lnSpc>
                <a:spcPct val="120000"/>
              </a:lnSpc>
              <a:spcBef>
                <a:spcPts val="1500"/>
              </a:spcBef>
            </a:pPr>
            <a:r>
              <a:rPr lang="en-US" sz="1800" dirty="0">
                <a:latin typeface="Inter Light" panose="02000503000000020004" pitchFamily="2" charset="0"/>
              </a:rPr>
              <a:t>Human Stress</a:t>
            </a:r>
          </a:p>
          <a:p>
            <a:pPr>
              <a:lnSpc>
                <a:spcPct val="120000"/>
              </a:lnSpc>
              <a:spcBef>
                <a:spcPts val="1500"/>
              </a:spcBef>
            </a:pPr>
            <a:r>
              <a:rPr lang="en-US" sz="1400" dirty="0">
                <a:solidFill>
                  <a:schemeClr val="tx1">
                    <a:alpha val="70000"/>
                  </a:schemeClr>
                </a:solidFill>
                <a:latin typeface="Inter Light" panose="02000503000000020004" pitchFamily="2" charset="0"/>
              </a:rPr>
              <a:t>Apparently we had reached a great height in the atmosphere, for the sky was a dead black, and the stars had ceased to twinkle.</a:t>
            </a:r>
          </a:p>
        </p:txBody>
      </p:sp>
      <p:sp>
        <p:nvSpPr>
          <p:cNvPr id="7" name="Segnaposto testo 12">
            <a:extLst>
              <a:ext uri="{FF2B5EF4-FFF2-40B4-BE49-F238E27FC236}">
                <a16:creationId xmlns:a16="http://schemas.microsoft.com/office/drawing/2014/main" id="{C14FC155-3601-4EFE-75E0-BFB58DEFFE48}"/>
              </a:ext>
            </a:extLst>
          </p:cNvPr>
          <p:cNvSpPr>
            <a:spLocks noGrp="1"/>
          </p:cNvSpPr>
          <p:nvPr>
            <p:ph type="body" sz="quarter" idx="45" hasCustomPrompt="1"/>
          </p:nvPr>
        </p:nvSpPr>
        <p:spPr>
          <a:xfrm>
            <a:off x="558000" y="3429000"/>
            <a:ext cx="2340474" cy="465137"/>
          </a:xfrm>
        </p:spPr>
        <p:txBody>
          <a:bodyPr/>
          <a:lstStyle>
            <a:lvl1pPr marL="0" indent="0">
              <a:buNone/>
              <a:defRPr b="0" i="0">
                <a:solidFill>
                  <a:schemeClr val="tx1"/>
                </a:solidFill>
                <a:latin typeface="Inter Light" panose="02000503000000020004" pitchFamily="2" charset="0"/>
                <a:ea typeface="Inter Light" panose="02000503000000020004" pitchFamily="2" charset="0"/>
              </a:defRPr>
            </a:lvl1pPr>
          </a:lstStyle>
          <a:p>
            <a:pPr>
              <a:lnSpc>
                <a:spcPct val="120000"/>
              </a:lnSpc>
              <a:spcBef>
                <a:spcPts val="1500"/>
              </a:spcBef>
            </a:pPr>
            <a:r>
              <a:rPr lang="en-US" sz="3200" dirty="0">
                <a:latin typeface="Inter Light" panose="02000503000000020004" pitchFamily="2" charset="0"/>
              </a:rPr>
              <a:t>12.09.2020</a:t>
            </a:r>
          </a:p>
          <a:p>
            <a:pPr lvl="0"/>
            <a:endParaRPr lang="it-IT" dirty="0"/>
          </a:p>
        </p:txBody>
      </p:sp>
      <p:sp>
        <p:nvSpPr>
          <p:cNvPr id="8" name="Segnaposto testo 16">
            <a:extLst>
              <a:ext uri="{FF2B5EF4-FFF2-40B4-BE49-F238E27FC236}">
                <a16:creationId xmlns:a16="http://schemas.microsoft.com/office/drawing/2014/main" id="{B3758124-D993-1A6B-7654-EF7742FFB1D6}"/>
              </a:ext>
            </a:extLst>
          </p:cNvPr>
          <p:cNvSpPr>
            <a:spLocks noGrp="1"/>
          </p:cNvSpPr>
          <p:nvPr>
            <p:ph type="body" sz="quarter" idx="46" hasCustomPrompt="1"/>
          </p:nvPr>
        </p:nvSpPr>
        <p:spPr>
          <a:xfrm>
            <a:off x="558000" y="3991948"/>
            <a:ext cx="1147828" cy="135358"/>
          </a:xfrm>
        </p:spPr>
        <p:txBody>
          <a:bodyPr>
            <a:noAutofit/>
          </a:bodyPr>
          <a:lstStyle>
            <a:lvl1pPr marL="0" indent="0">
              <a:buNone/>
              <a:defRPr sz="900" b="0" i="0">
                <a:solidFill>
                  <a:schemeClr val="tx1">
                    <a:alpha val="70000"/>
                  </a:schemeClr>
                </a:solidFill>
                <a:latin typeface="Inter Light" panose="02000503000000020004" pitchFamily="2" charset="0"/>
                <a:ea typeface="Inter Light" panose="02000503000000020004" pitchFamily="2" charset="0"/>
              </a:defRPr>
            </a:lvl1pPr>
            <a:lvl2pPr>
              <a:defRPr sz="1200" b="0" i="0">
                <a:latin typeface="Inter Light" panose="02000503000000020004" pitchFamily="2" charset="0"/>
                <a:ea typeface="Inter Light" panose="02000503000000020004" pitchFamily="2" charset="0"/>
              </a:defRPr>
            </a:lvl2pPr>
            <a:lvl3pPr>
              <a:defRPr sz="1200" b="0" i="0">
                <a:latin typeface="Inter Light" panose="02000503000000020004" pitchFamily="2" charset="0"/>
                <a:ea typeface="Inter Light" panose="02000503000000020004" pitchFamily="2" charset="0"/>
              </a:defRPr>
            </a:lvl3pPr>
            <a:lvl4pPr>
              <a:defRPr sz="1200" b="0" i="0">
                <a:latin typeface="Inter Light" panose="02000503000000020004" pitchFamily="2" charset="0"/>
                <a:ea typeface="Inter Light" panose="02000503000000020004" pitchFamily="2" charset="0"/>
              </a:defRPr>
            </a:lvl4pPr>
            <a:lvl5pPr>
              <a:defRPr sz="1200" b="0" i="0">
                <a:latin typeface="Inter Light" panose="02000503000000020004" pitchFamily="2" charset="0"/>
                <a:ea typeface="Inter Light" panose="02000503000000020004" pitchFamily="2" charset="0"/>
              </a:defRPr>
            </a:lvl5pPr>
          </a:lstStyle>
          <a:p>
            <a:pPr>
              <a:lnSpc>
                <a:spcPct val="120000"/>
              </a:lnSpc>
              <a:spcBef>
                <a:spcPts val="1500"/>
              </a:spcBef>
            </a:pPr>
            <a:r>
              <a:rPr lang="en-US" sz="900" dirty="0">
                <a:solidFill>
                  <a:schemeClr val="accent1"/>
                </a:solidFill>
                <a:latin typeface="Inter Light" panose="02000503000000020004" pitchFamily="2" charset="0"/>
              </a:rPr>
              <a:t>18:00 – 23:30</a:t>
            </a:r>
          </a:p>
        </p:txBody>
      </p:sp>
      <p:sp>
        <p:nvSpPr>
          <p:cNvPr id="13" name="Segnaposto testo 9">
            <a:extLst>
              <a:ext uri="{FF2B5EF4-FFF2-40B4-BE49-F238E27FC236}">
                <a16:creationId xmlns:a16="http://schemas.microsoft.com/office/drawing/2014/main" id="{8680EBA5-C5C2-3D72-B499-5A25392851C7}"/>
              </a:ext>
            </a:extLst>
          </p:cNvPr>
          <p:cNvSpPr>
            <a:spLocks noGrp="1"/>
          </p:cNvSpPr>
          <p:nvPr>
            <p:ph type="body" sz="quarter" idx="47" hasCustomPrompt="1"/>
          </p:nvPr>
        </p:nvSpPr>
        <p:spPr>
          <a:xfrm>
            <a:off x="3453319" y="3429000"/>
            <a:ext cx="5898777" cy="1017196"/>
          </a:xfrm>
          <a:ln>
            <a:noFill/>
          </a:ln>
        </p:spPr>
        <p:txBody>
          <a:bodyPr>
            <a:noAutofit/>
          </a:bodyPr>
          <a:lstStyle>
            <a:lvl1pPr marL="0" indent="0">
              <a:lnSpc>
                <a:spcPct val="120000"/>
              </a:lnSpc>
              <a:spcBef>
                <a:spcPts val="1500"/>
              </a:spcBef>
              <a:buNone/>
              <a:defRPr lang="en-US" sz="1400" b="0" i="0" kern="1200" dirty="0">
                <a:solidFill>
                  <a:schemeClr val="tx1"/>
                </a:solidFill>
                <a:latin typeface="Inter Light" panose="02000503000000020004" pitchFamily="2" charset="0"/>
                <a:ea typeface="Inter Light" panose="02000503000000020004" pitchFamily="2" charset="0"/>
                <a:cs typeface="+mj-cs"/>
              </a:defRPr>
            </a:lvl1pPr>
          </a:lstStyle>
          <a:p>
            <a:pPr>
              <a:lnSpc>
                <a:spcPct val="120000"/>
              </a:lnSpc>
              <a:spcBef>
                <a:spcPts val="1500"/>
              </a:spcBef>
            </a:pPr>
            <a:r>
              <a:rPr lang="en-US" sz="1800" dirty="0">
                <a:latin typeface="Inter Light" panose="02000503000000020004" pitchFamily="2" charset="0"/>
              </a:rPr>
              <a:t>Human Stress</a:t>
            </a:r>
          </a:p>
          <a:p>
            <a:pPr>
              <a:lnSpc>
                <a:spcPct val="120000"/>
              </a:lnSpc>
              <a:spcBef>
                <a:spcPts val="1500"/>
              </a:spcBef>
            </a:pPr>
            <a:r>
              <a:rPr lang="en-US" sz="1400" dirty="0">
                <a:solidFill>
                  <a:schemeClr val="tx1">
                    <a:alpha val="70000"/>
                  </a:schemeClr>
                </a:solidFill>
                <a:latin typeface="Inter Light" panose="02000503000000020004" pitchFamily="2" charset="0"/>
              </a:rPr>
              <a:t>Apparently we had reached a great height in the atmosphere, for the sky was a dead black, and the stars had ceased to twinkle.</a:t>
            </a:r>
          </a:p>
        </p:txBody>
      </p:sp>
      <p:sp>
        <p:nvSpPr>
          <p:cNvPr id="14" name="Segnaposto testo 12">
            <a:extLst>
              <a:ext uri="{FF2B5EF4-FFF2-40B4-BE49-F238E27FC236}">
                <a16:creationId xmlns:a16="http://schemas.microsoft.com/office/drawing/2014/main" id="{83B7B98B-E78A-B490-14D5-BB1BEDEFDF68}"/>
              </a:ext>
            </a:extLst>
          </p:cNvPr>
          <p:cNvSpPr>
            <a:spLocks noGrp="1"/>
          </p:cNvSpPr>
          <p:nvPr>
            <p:ph type="body" sz="quarter" idx="48" hasCustomPrompt="1"/>
          </p:nvPr>
        </p:nvSpPr>
        <p:spPr>
          <a:xfrm>
            <a:off x="558000" y="1989340"/>
            <a:ext cx="2340474" cy="465137"/>
          </a:xfrm>
        </p:spPr>
        <p:txBody>
          <a:bodyPr/>
          <a:lstStyle>
            <a:lvl1pPr marL="0" indent="0">
              <a:buNone/>
              <a:defRPr b="0" i="0">
                <a:solidFill>
                  <a:schemeClr val="tx1"/>
                </a:solidFill>
                <a:latin typeface="Inter Light" panose="02000503000000020004" pitchFamily="2" charset="0"/>
                <a:ea typeface="Inter Light" panose="02000503000000020004" pitchFamily="2" charset="0"/>
              </a:defRPr>
            </a:lvl1pPr>
          </a:lstStyle>
          <a:p>
            <a:pPr>
              <a:lnSpc>
                <a:spcPct val="120000"/>
              </a:lnSpc>
              <a:spcBef>
                <a:spcPts val="1500"/>
              </a:spcBef>
            </a:pPr>
            <a:r>
              <a:rPr lang="en-US" sz="3200" dirty="0">
                <a:latin typeface="Inter Light" panose="02000503000000020004" pitchFamily="2" charset="0"/>
              </a:rPr>
              <a:t>12.09.2020</a:t>
            </a:r>
          </a:p>
          <a:p>
            <a:pPr lvl="0"/>
            <a:endParaRPr lang="it-IT" dirty="0"/>
          </a:p>
        </p:txBody>
      </p:sp>
      <p:sp>
        <p:nvSpPr>
          <p:cNvPr id="15" name="Segnaposto testo 16">
            <a:extLst>
              <a:ext uri="{FF2B5EF4-FFF2-40B4-BE49-F238E27FC236}">
                <a16:creationId xmlns:a16="http://schemas.microsoft.com/office/drawing/2014/main" id="{8A267628-FAC1-4031-25D6-3DC129D15B67}"/>
              </a:ext>
            </a:extLst>
          </p:cNvPr>
          <p:cNvSpPr>
            <a:spLocks noGrp="1"/>
          </p:cNvSpPr>
          <p:nvPr>
            <p:ph type="body" sz="quarter" idx="49" hasCustomPrompt="1"/>
          </p:nvPr>
        </p:nvSpPr>
        <p:spPr>
          <a:xfrm>
            <a:off x="558000" y="2552288"/>
            <a:ext cx="1147828" cy="135358"/>
          </a:xfrm>
        </p:spPr>
        <p:txBody>
          <a:bodyPr>
            <a:noAutofit/>
          </a:bodyPr>
          <a:lstStyle>
            <a:lvl1pPr marL="0" indent="0">
              <a:buNone/>
              <a:defRPr sz="900" b="0" i="0">
                <a:solidFill>
                  <a:schemeClr val="tx1">
                    <a:alpha val="70000"/>
                  </a:schemeClr>
                </a:solidFill>
                <a:latin typeface="Inter Light" panose="02000503000000020004" pitchFamily="2" charset="0"/>
                <a:ea typeface="Inter Light" panose="02000503000000020004" pitchFamily="2" charset="0"/>
              </a:defRPr>
            </a:lvl1pPr>
            <a:lvl2pPr>
              <a:defRPr sz="1200" b="0" i="0">
                <a:latin typeface="Inter Light" panose="02000503000000020004" pitchFamily="2" charset="0"/>
                <a:ea typeface="Inter Light" panose="02000503000000020004" pitchFamily="2" charset="0"/>
              </a:defRPr>
            </a:lvl2pPr>
            <a:lvl3pPr>
              <a:defRPr sz="1200" b="0" i="0">
                <a:latin typeface="Inter Light" panose="02000503000000020004" pitchFamily="2" charset="0"/>
                <a:ea typeface="Inter Light" panose="02000503000000020004" pitchFamily="2" charset="0"/>
              </a:defRPr>
            </a:lvl3pPr>
            <a:lvl4pPr>
              <a:defRPr sz="1200" b="0" i="0">
                <a:latin typeface="Inter Light" panose="02000503000000020004" pitchFamily="2" charset="0"/>
                <a:ea typeface="Inter Light" panose="02000503000000020004" pitchFamily="2" charset="0"/>
              </a:defRPr>
            </a:lvl4pPr>
            <a:lvl5pPr>
              <a:defRPr sz="1200" b="0" i="0">
                <a:latin typeface="Inter Light" panose="02000503000000020004" pitchFamily="2" charset="0"/>
                <a:ea typeface="Inter Light" panose="02000503000000020004" pitchFamily="2" charset="0"/>
              </a:defRPr>
            </a:lvl5pPr>
          </a:lstStyle>
          <a:p>
            <a:pPr>
              <a:lnSpc>
                <a:spcPct val="120000"/>
              </a:lnSpc>
              <a:spcBef>
                <a:spcPts val="1500"/>
              </a:spcBef>
            </a:pPr>
            <a:r>
              <a:rPr lang="en-US" sz="900" dirty="0">
                <a:solidFill>
                  <a:schemeClr val="accent1"/>
                </a:solidFill>
                <a:latin typeface="Inter Light" panose="02000503000000020004" pitchFamily="2" charset="0"/>
              </a:rPr>
              <a:t>18:00 – 23:30</a:t>
            </a:r>
          </a:p>
        </p:txBody>
      </p:sp>
      <p:sp>
        <p:nvSpPr>
          <p:cNvPr id="16" name="Segnaposto testo 9">
            <a:extLst>
              <a:ext uri="{FF2B5EF4-FFF2-40B4-BE49-F238E27FC236}">
                <a16:creationId xmlns:a16="http://schemas.microsoft.com/office/drawing/2014/main" id="{A40C8C5D-3632-4DFA-52B2-10554F96DD7F}"/>
              </a:ext>
            </a:extLst>
          </p:cNvPr>
          <p:cNvSpPr>
            <a:spLocks noGrp="1"/>
          </p:cNvSpPr>
          <p:nvPr>
            <p:ph type="body" sz="quarter" idx="50" hasCustomPrompt="1"/>
          </p:nvPr>
        </p:nvSpPr>
        <p:spPr>
          <a:xfrm>
            <a:off x="3453319" y="1989340"/>
            <a:ext cx="5898777" cy="1017196"/>
          </a:xfrm>
          <a:ln>
            <a:noFill/>
          </a:ln>
        </p:spPr>
        <p:txBody>
          <a:bodyPr>
            <a:noAutofit/>
          </a:bodyPr>
          <a:lstStyle>
            <a:lvl1pPr marL="0" indent="0">
              <a:lnSpc>
                <a:spcPct val="120000"/>
              </a:lnSpc>
              <a:spcBef>
                <a:spcPts val="1500"/>
              </a:spcBef>
              <a:buNone/>
              <a:defRPr lang="en-US" sz="1400" b="0" i="0" kern="1200" dirty="0">
                <a:solidFill>
                  <a:schemeClr val="tx1"/>
                </a:solidFill>
                <a:latin typeface="Inter Light" panose="02000503000000020004" pitchFamily="2" charset="0"/>
                <a:ea typeface="Inter Light" panose="02000503000000020004" pitchFamily="2" charset="0"/>
                <a:cs typeface="+mj-cs"/>
              </a:defRPr>
            </a:lvl1pPr>
          </a:lstStyle>
          <a:p>
            <a:pPr>
              <a:lnSpc>
                <a:spcPct val="120000"/>
              </a:lnSpc>
              <a:spcBef>
                <a:spcPts val="1500"/>
              </a:spcBef>
            </a:pPr>
            <a:r>
              <a:rPr lang="en-US" sz="1800" dirty="0">
                <a:latin typeface="Inter Light" panose="02000503000000020004" pitchFamily="2" charset="0"/>
              </a:rPr>
              <a:t>Human Stress</a:t>
            </a:r>
          </a:p>
          <a:p>
            <a:pPr>
              <a:lnSpc>
                <a:spcPct val="120000"/>
              </a:lnSpc>
              <a:spcBef>
                <a:spcPts val="1500"/>
              </a:spcBef>
            </a:pPr>
            <a:r>
              <a:rPr lang="en-US" sz="1400" dirty="0">
                <a:solidFill>
                  <a:schemeClr val="tx1">
                    <a:alpha val="70000"/>
                  </a:schemeClr>
                </a:solidFill>
                <a:latin typeface="Inter Light" panose="02000503000000020004" pitchFamily="2" charset="0"/>
              </a:rPr>
              <a:t>Apparently we had reached a great height in the atmosphere, for the sky was a dead black, and the stars had ceased to twinkle.</a:t>
            </a:r>
          </a:p>
        </p:txBody>
      </p:sp>
    </p:spTree>
    <p:extLst>
      <p:ext uri="{BB962C8B-B14F-4D97-AF65-F5344CB8AC3E}">
        <p14:creationId xmlns:p14="http://schemas.microsoft.com/office/powerpoint/2010/main" val="9042953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6_Agenda">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D528631-37F5-4905-9BAA-C2A664691BF8}"/>
              </a:ext>
            </a:extLst>
          </p:cNvPr>
          <p:cNvSpPr>
            <a:spLocks noGrp="1"/>
          </p:cNvSpPr>
          <p:nvPr>
            <p:ph type="sldNum" sz="quarter" idx="12"/>
          </p:nvPr>
        </p:nvSpPr>
        <p:spPr/>
        <p:txBody>
          <a:bodyPr/>
          <a:lstStyle/>
          <a:p>
            <a:fld id="{76524C09-5530-4B24-86D2-C27FFA207EF6}" type="slidenum">
              <a:rPr lang="en-US" smtClean="0"/>
              <a:t>‹#›</a:t>
            </a:fld>
            <a:endParaRPr lang="en-US"/>
          </a:p>
        </p:txBody>
      </p:sp>
      <p:sp>
        <p:nvSpPr>
          <p:cNvPr id="2" name="Title 11">
            <a:extLst>
              <a:ext uri="{FF2B5EF4-FFF2-40B4-BE49-F238E27FC236}">
                <a16:creationId xmlns:a16="http://schemas.microsoft.com/office/drawing/2014/main" id="{57928DD5-50CD-515C-4CC2-18DFA1771DC3}"/>
              </a:ext>
            </a:extLst>
          </p:cNvPr>
          <p:cNvSpPr>
            <a:spLocks noGrp="1"/>
          </p:cNvSpPr>
          <p:nvPr>
            <p:ph type="title" hasCustomPrompt="1"/>
          </p:nvPr>
        </p:nvSpPr>
        <p:spPr>
          <a:xfrm>
            <a:off x="558000" y="1314000"/>
            <a:ext cx="2340475" cy="193899"/>
          </a:xfrm>
        </p:spPr>
        <p:txBody>
          <a:bodyPr wrap="square" lIns="0" tIns="0" rIns="0" bIns="0">
            <a:spAutoFit/>
          </a:bodyPr>
          <a:lstStyle>
            <a:lvl1pPr>
              <a:defRPr sz="1400" b="1" i="0">
                <a:latin typeface="Inter" panose="02000503000000020004" pitchFamily="2" charset="0"/>
              </a:defRPr>
            </a:lvl1pPr>
          </a:lstStyle>
          <a:p>
            <a:r>
              <a:rPr lang="en-US" dirty="0"/>
              <a:t>Click to edit Master</a:t>
            </a:r>
          </a:p>
        </p:txBody>
      </p:sp>
      <p:sp>
        <p:nvSpPr>
          <p:cNvPr id="18" name="Segnaposto testo 13">
            <a:extLst>
              <a:ext uri="{FF2B5EF4-FFF2-40B4-BE49-F238E27FC236}">
                <a16:creationId xmlns:a16="http://schemas.microsoft.com/office/drawing/2014/main" id="{C1996631-7A6A-7DBE-DE09-08242D49FEE3}"/>
              </a:ext>
            </a:extLst>
          </p:cNvPr>
          <p:cNvSpPr>
            <a:spLocks noGrp="1"/>
          </p:cNvSpPr>
          <p:nvPr>
            <p:ph type="body" sz="quarter" idx="16" hasCustomPrompt="1"/>
          </p:nvPr>
        </p:nvSpPr>
        <p:spPr>
          <a:xfrm>
            <a:off x="558000" y="1965961"/>
            <a:ext cx="2429464" cy="890362"/>
          </a:xfrm>
        </p:spPr>
        <p:txBody>
          <a:bodyPr>
            <a:normAutofit/>
          </a:bodyPr>
          <a:lstStyle>
            <a:lvl1pPr marL="0" indent="0">
              <a:buNone/>
              <a:defRPr sz="5400" b="0" i="0">
                <a:solidFill>
                  <a:schemeClr val="tx1"/>
                </a:solidFill>
                <a:latin typeface="Inter Light" panose="02000503000000020004" pitchFamily="2" charset="0"/>
                <a:ea typeface="Inter Light" panose="02000503000000020004" pitchFamily="2" charset="0"/>
              </a:defRPr>
            </a:lvl1pPr>
          </a:lstStyle>
          <a:p>
            <a:pPr lvl="0"/>
            <a:r>
              <a:rPr lang="it-IT" dirty="0"/>
              <a:t>29 </a:t>
            </a:r>
            <a:r>
              <a:rPr lang="it-IT" dirty="0" err="1"/>
              <a:t>Oct</a:t>
            </a:r>
            <a:endParaRPr lang="it-IT" dirty="0"/>
          </a:p>
        </p:txBody>
      </p:sp>
      <p:sp>
        <p:nvSpPr>
          <p:cNvPr id="19" name="Segnaposto testo 9">
            <a:extLst>
              <a:ext uri="{FF2B5EF4-FFF2-40B4-BE49-F238E27FC236}">
                <a16:creationId xmlns:a16="http://schemas.microsoft.com/office/drawing/2014/main" id="{C0AB70D8-94DF-6CEB-A604-C3CDF197B512}"/>
              </a:ext>
            </a:extLst>
          </p:cNvPr>
          <p:cNvSpPr>
            <a:spLocks noGrp="1"/>
          </p:cNvSpPr>
          <p:nvPr>
            <p:ph type="body" sz="quarter" idx="15" hasCustomPrompt="1"/>
          </p:nvPr>
        </p:nvSpPr>
        <p:spPr>
          <a:xfrm>
            <a:off x="558001" y="3251382"/>
            <a:ext cx="1195386" cy="365126"/>
          </a:xfrm>
        </p:spPr>
        <p:txBody>
          <a:bodyPr>
            <a:noAutofit/>
          </a:bodyPr>
          <a:lstStyle>
            <a:lvl1pPr marL="0" indent="0">
              <a:lnSpc>
                <a:spcPct val="120000"/>
              </a:lnSpc>
              <a:spcBef>
                <a:spcPts val="1500"/>
              </a:spcBef>
              <a:buNone/>
              <a:defRPr lang="en-US" sz="1400" b="0" i="0" kern="1200" dirty="0">
                <a:solidFill>
                  <a:schemeClr val="tx1"/>
                </a:solidFill>
                <a:latin typeface="Inter Light" panose="02000503000000020004" pitchFamily="2" charset="0"/>
                <a:ea typeface="Inter Light" panose="02000503000000020004" pitchFamily="2" charset="0"/>
                <a:cs typeface="+mj-cs"/>
              </a:defRPr>
            </a:lvl1pPr>
          </a:lstStyle>
          <a:p>
            <a:pPr>
              <a:lnSpc>
                <a:spcPct val="120000"/>
              </a:lnSpc>
              <a:spcBef>
                <a:spcPts val="1500"/>
              </a:spcBef>
            </a:pPr>
            <a:r>
              <a:rPr lang="mn-MN" sz="1400" dirty="0">
                <a:latin typeface="Inter Light" panose="02000503000000020004" pitchFamily="2" charset="0"/>
                <a:ea typeface="Inter Light" panose="02000503000000020004" pitchFamily="2" charset="0"/>
              </a:rPr>
              <a:t>08</a:t>
            </a:r>
            <a:r>
              <a:rPr lang="en-US" sz="1400" dirty="0">
                <a:latin typeface="Inter Light" panose="02000503000000020004" pitchFamily="2" charset="0"/>
                <a:ea typeface="Inter Light" panose="02000503000000020004" pitchFamily="2" charset="0"/>
              </a:rPr>
              <a:t>:00-09:00</a:t>
            </a:r>
          </a:p>
        </p:txBody>
      </p:sp>
      <p:sp>
        <p:nvSpPr>
          <p:cNvPr id="20" name="Segnaposto testo 9">
            <a:extLst>
              <a:ext uri="{FF2B5EF4-FFF2-40B4-BE49-F238E27FC236}">
                <a16:creationId xmlns:a16="http://schemas.microsoft.com/office/drawing/2014/main" id="{D52F24EF-A337-F802-25D7-35F9E520A8DF}"/>
              </a:ext>
            </a:extLst>
          </p:cNvPr>
          <p:cNvSpPr>
            <a:spLocks noGrp="1"/>
          </p:cNvSpPr>
          <p:nvPr>
            <p:ph type="body" sz="quarter" idx="17" hasCustomPrompt="1"/>
          </p:nvPr>
        </p:nvSpPr>
        <p:spPr>
          <a:xfrm>
            <a:off x="558001" y="3877077"/>
            <a:ext cx="1195386" cy="365126"/>
          </a:xfrm>
        </p:spPr>
        <p:txBody>
          <a:bodyPr>
            <a:noAutofit/>
          </a:bodyPr>
          <a:lstStyle>
            <a:lvl1pPr marL="0" indent="0">
              <a:lnSpc>
                <a:spcPct val="120000"/>
              </a:lnSpc>
              <a:spcBef>
                <a:spcPts val="1500"/>
              </a:spcBef>
              <a:buNone/>
              <a:defRPr lang="en-US" sz="1400" b="0" i="0" kern="1200" dirty="0">
                <a:solidFill>
                  <a:schemeClr val="tx1"/>
                </a:solidFill>
                <a:latin typeface="Inter Light" panose="02000503000000020004" pitchFamily="2" charset="0"/>
                <a:ea typeface="Inter Light" panose="02000503000000020004" pitchFamily="2" charset="0"/>
                <a:cs typeface="+mj-cs"/>
              </a:defRPr>
            </a:lvl1pPr>
          </a:lstStyle>
          <a:p>
            <a:pPr>
              <a:lnSpc>
                <a:spcPct val="120000"/>
              </a:lnSpc>
              <a:spcBef>
                <a:spcPts val="1500"/>
              </a:spcBef>
            </a:pPr>
            <a:r>
              <a:rPr lang="mn-MN" sz="1400" dirty="0">
                <a:latin typeface="Inter Light" panose="02000503000000020004" pitchFamily="2" charset="0"/>
                <a:ea typeface="Inter Light" panose="02000503000000020004" pitchFamily="2" charset="0"/>
              </a:rPr>
              <a:t>08</a:t>
            </a:r>
            <a:r>
              <a:rPr lang="en-US" sz="1400" dirty="0">
                <a:latin typeface="Inter Light" panose="02000503000000020004" pitchFamily="2" charset="0"/>
                <a:ea typeface="Inter Light" panose="02000503000000020004" pitchFamily="2" charset="0"/>
              </a:rPr>
              <a:t>:00-09:00</a:t>
            </a:r>
          </a:p>
        </p:txBody>
      </p:sp>
      <p:sp>
        <p:nvSpPr>
          <p:cNvPr id="22" name="Segnaposto testo 9">
            <a:extLst>
              <a:ext uri="{FF2B5EF4-FFF2-40B4-BE49-F238E27FC236}">
                <a16:creationId xmlns:a16="http://schemas.microsoft.com/office/drawing/2014/main" id="{87B89B3B-C93A-8FC4-8972-5796ECFBD92A}"/>
              </a:ext>
            </a:extLst>
          </p:cNvPr>
          <p:cNvSpPr>
            <a:spLocks noGrp="1"/>
          </p:cNvSpPr>
          <p:nvPr>
            <p:ph type="body" sz="quarter" idx="18" hasCustomPrompt="1"/>
          </p:nvPr>
        </p:nvSpPr>
        <p:spPr>
          <a:xfrm>
            <a:off x="558001" y="5524500"/>
            <a:ext cx="1195386" cy="365126"/>
          </a:xfrm>
        </p:spPr>
        <p:txBody>
          <a:bodyPr>
            <a:noAutofit/>
          </a:bodyPr>
          <a:lstStyle>
            <a:lvl1pPr marL="0" indent="0">
              <a:lnSpc>
                <a:spcPct val="120000"/>
              </a:lnSpc>
              <a:spcBef>
                <a:spcPts val="1500"/>
              </a:spcBef>
              <a:buNone/>
              <a:defRPr lang="en-US" sz="1400" b="0" i="0" kern="1200" dirty="0">
                <a:solidFill>
                  <a:schemeClr val="tx1"/>
                </a:solidFill>
                <a:latin typeface="Inter Light" panose="02000503000000020004" pitchFamily="2" charset="0"/>
                <a:ea typeface="Inter Light" panose="02000503000000020004" pitchFamily="2" charset="0"/>
                <a:cs typeface="+mj-cs"/>
              </a:defRPr>
            </a:lvl1pPr>
          </a:lstStyle>
          <a:p>
            <a:pPr>
              <a:lnSpc>
                <a:spcPct val="120000"/>
              </a:lnSpc>
              <a:spcBef>
                <a:spcPts val="1500"/>
              </a:spcBef>
            </a:pPr>
            <a:r>
              <a:rPr lang="mn-MN" sz="1400" dirty="0">
                <a:latin typeface="Inter Light" panose="02000503000000020004" pitchFamily="2" charset="0"/>
                <a:ea typeface="Inter Light" panose="02000503000000020004" pitchFamily="2" charset="0"/>
              </a:rPr>
              <a:t>08</a:t>
            </a:r>
            <a:r>
              <a:rPr lang="en-US" sz="1400" dirty="0">
                <a:latin typeface="Inter Light" panose="02000503000000020004" pitchFamily="2" charset="0"/>
                <a:ea typeface="Inter Light" panose="02000503000000020004" pitchFamily="2" charset="0"/>
              </a:rPr>
              <a:t>:00-09:00</a:t>
            </a:r>
          </a:p>
        </p:txBody>
      </p:sp>
      <p:sp>
        <p:nvSpPr>
          <p:cNvPr id="23" name="Segnaposto testo 9">
            <a:extLst>
              <a:ext uri="{FF2B5EF4-FFF2-40B4-BE49-F238E27FC236}">
                <a16:creationId xmlns:a16="http://schemas.microsoft.com/office/drawing/2014/main" id="{1CB2D807-5F92-1074-E0DB-BC55B6ABB29A}"/>
              </a:ext>
            </a:extLst>
          </p:cNvPr>
          <p:cNvSpPr>
            <a:spLocks noGrp="1"/>
          </p:cNvSpPr>
          <p:nvPr>
            <p:ph type="body" sz="quarter" idx="19" hasCustomPrompt="1"/>
          </p:nvPr>
        </p:nvSpPr>
        <p:spPr>
          <a:xfrm>
            <a:off x="558000" y="4502772"/>
            <a:ext cx="1195386" cy="365126"/>
          </a:xfrm>
        </p:spPr>
        <p:txBody>
          <a:bodyPr>
            <a:noAutofit/>
          </a:bodyPr>
          <a:lstStyle>
            <a:lvl1pPr marL="0" indent="0">
              <a:lnSpc>
                <a:spcPct val="120000"/>
              </a:lnSpc>
              <a:spcBef>
                <a:spcPts val="1500"/>
              </a:spcBef>
              <a:buNone/>
              <a:defRPr lang="en-US" sz="1400" b="0" i="0" kern="1200" dirty="0">
                <a:solidFill>
                  <a:schemeClr val="tx1"/>
                </a:solidFill>
                <a:latin typeface="Inter Light" panose="02000503000000020004" pitchFamily="2" charset="0"/>
                <a:ea typeface="Inter Light" panose="02000503000000020004" pitchFamily="2" charset="0"/>
                <a:cs typeface="+mj-cs"/>
              </a:defRPr>
            </a:lvl1pPr>
          </a:lstStyle>
          <a:p>
            <a:pPr>
              <a:lnSpc>
                <a:spcPct val="120000"/>
              </a:lnSpc>
              <a:spcBef>
                <a:spcPts val="1500"/>
              </a:spcBef>
            </a:pPr>
            <a:r>
              <a:rPr lang="mn-MN" sz="1400" dirty="0">
                <a:latin typeface="Inter Light" panose="02000503000000020004" pitchFamily="2" charset="0"/>
                <a:ea typeface="Inter Light" panose="02000503000000020004" pitchFamily="2" charset="0"/>
              </a:rPr>
              <a:t>08</a:t>
            </a:r>
            <a:r>
              <a:rPr lang="en-US" sz="1400" dirty="0">
                <a:latin typeface="Inter Light" panose="02000503000000020004" pitchFamily="2" charset="0"/>
                <a:ea typeface="Inter Light" panose="02000503000000020004" pitchFamily="2" charset="0"/>
              </a:rPr>
              <a:t>:00-09:00</a:t>
            </a:r>
          </a:p>
        </p:txBody>
      </p:sp>
      <p:sp>
        <p:nvSpPr>
          <p:cNvPr id="24" name="Segnaposto testo 9">
            <a:extLst>
              <a:ext uri="{FF2B5EF4-FFF2-40B4-BE49-F238E27FC236}">
                <a16:creationId xmlns:a16="http://schemas.microsoft.com/office/drawing/2014/main" id="{22037A64-C8B0-40E5-17D7-2D842714BFA6}"/>
              </a:ext>
            </a:extLst>
          </p:cNvPr>
          <p:cNvSpPr>
            <a:spLocks noGrp="1"/>
          </p:cNvSpPr>
          <p:nvPr>
            <p:ph type="body" sz="quarter" idx="20" hasCustomPrompt="1"/>
          </p:nvPr>
        </p:nvSpPr>
        <p:spPr>
          <a:xfrm>
            <a:off x="2389771" y="3251382"/>
            <a:ext cx="1195386" cy="365126"/>
          </a:xfrm>
        </p:spPr>
        <p:txBody>
          <a:bodyPr>
            <a:noAutofit/>
          </a:bodyPr>
          <a:lstStyle>
            <a:lvl1pPr marL="0" indent="0">
              <a:lnSpc>
                <a:spcPct val="120000"/>
              </a:lnSpc>
              <a:spcBef>
                <a:spcPts val="1500"/>
              </a:spcBef>
              <a:buNone/>
              <a:defRPr lang="en-US" sz="1400" b="0" i="0" kern="1200" dirty="0">
                <a:solidFill>
                  <a:schemeClr val="tx1"/>
                </a:solidFill>
                <a:latin typeface="Inter Light" panose="02000503000000020004" pitchFamily="2" charset="0"/>
                <a:ea typeface="Inter Light" panose="02000503000000020004" pitchFamily="2" charset="0"/>
                <a:cs typeface="+mj-cs"/>
              </a:defRPr>
            </a:lvl1pPr>
          </a:lstStyle>
          <a:p>
            <a:pPr>
              <a:lnSpc>
                <a:spcPct val="120000"/>
              </a:lnSpc>
              <a:spcBef>
                <a:spcPts val="1500"/>
              </a:spcBef>
            </a:pPr>
            <a:r>
              <a:rPr lang="en-US" sz="1400" dirty="0">
                <a:latin typeface="Inter Light" panose="02000503000000020004" pitchFamily="2" charset="0"/>
              </a:rPr>
              <a:t>Text</a:t>
            </a:r>
          </a:p>
        </p:txBody>
      </p:sp>
      <p:sp>
        <p:nvSpPr>
          <p:cNvPr id="25" name="Segnaposto testo 9">
            <a:extLst>
              <a:ext uri="{FF2B5EF4-FFF2-40B4-BE49-F238E27FC236}">
                <a16:creationId xmlns:a16="http://schemas.microsoft.com/office/drawing/2014/main" id="{1B6CD95E-C84C-77A1-BD6F-B8AA15BE28D8}"/>
              </a:ext>
            </a:extLst>
          </p:cNvPr>
          <p:cNvSpPr>
            <a:spLocks noGrp="1"/>
          </p:cNvSpPr>
          <p:nvPr>
            <p:ph type="body" sz="quarter" idx="21" hasCustomPrompt="1"/>
          </p:nvPr>
        </p:nvSpPr>
        <p:spPr>
          <a:xfrm>
            <a:off x="2389771" y="3896951"/>
            <a:ext cx="1195386" cy="365126"/>
          </a:xfrm>
        </p:spPr>
        <p:txBody>
          <a:bodyPr>
            <a:noAutofit/>
          </a:bodyPr>
          <a:lstStyle>
            <a:lvl1pPr marL="0" indent="0">
              <a:lnSpc>
                <a:spcPct val="120000"/>
              </a:lnSpc>
              <a:spcBef>
                <a:spcPts val="1500"/>
              </a:spcBef>
              <a:buNone/>
              <a:defRPr lang="en-US" sz="1400" b="0" i="0" kern="1200" dirty="0">
                <a:solidFill>
                  <a:schemeClr val="tx1"/>
                </a:solidFill>
                <a:latin typeface="Inter Light" panose="02000503000000020004" pitchFamily="2" charset="0"/>
                <a:ea typeface="Inter Light" panose="02000503000000020004" pitchFamily="2" charset="0"/>
                <a:cs typeface="+mj-cs"/>
              </a:defRPr>
            </a:lvl1pPr>
          </a:lstStyle>
          <a:p>
            <a:pPr>
              <a:lnSpc>
                <a:spcPct val="120000"/>
              </a:lnSpc>
              <a:spcBef>
                <a:spcPts val="1500"/>
              </a:spcBef>
            </a:pPr>
            <a:r>
              <a:rPr lang="en-US" sz="1400" dirty="0">
                <a:latin typeface="Inter Light" panose="02000503000000020004" pitchFamily="2" charset="0"/>
              </a:rPr>
              <a:t>Text</a:t>
            </a:r>
          </a:p>
        </p:txBody>
      </p:sp>
      <p:sp>
        <p:nvSpPr>
          <p:cNvPr id="26" name="Segnaposto testo 9">
            <a:extLst>
              <a:ext uri="{FF2B5EF4-FFF2-40B4-BE49-F238E27FC236}">
                <a16:creationId xmlns:a16="http://schemas.microsoft.com/office/drawing/2014/main" id="{E16DE92D-0727-6B00-62E4-7C99F749DC23}"/>
              </a:ext>
            </a:extLst>
          </p:cNvPr>
          <p:cNvSpPr>
            <a:spLocks noGrp="1"/>
          </p:cNvSpPr>
          <p:nvPr>
            <p:ph type="body" sz="quarter" idx="22" hasCustomPrompt="1"/>
          </p:nvPr>
        </p:nvSpPr>
        <p:spPr>
          <a:xfrm>
            <a:off x="2389771" y="4542520"/>
            <a:ext cx="1195386" cy="236860"/>
          </a:xfrm>
        </p:spPr>
        <p:txBody>
          <a:bodyPr>
            <a:noAutofit/>
          </a:bodyPr>
          <a:lstStyle>
            <a:lvl1pPr marL="0" indent="0">
              <a:lnSpc>
                <a:spcPct val="120000"/>
              </a:lnSpc>
              <a:spcBef>
                <a:spcPts val="1500"/>
              </a:spcBef>
              <a:buNone/>
              <a:defRPr lang="en-US" sz="1400" b="0" i="0" kern="1200" dirty="0">
                <a:solidFill>
                  <a:schemeClr val="tx1"/>
                </a:solidFill>
                <a:latin typeface="Inter Light" panose="02000503000000020004" pitchFamily="2" charset="0"/>
                <a:ea typeface="Inter Light" panose="02000503000000020004" pitchFamily="2" charset="0"/>
                <a:cs typeface="+mj-cs"/>
              </a:defRPr>
            </a:lvl1pPr>
          </a:lstStyle>
          <a:p>
            <a:pPr>
              <a:lnSpc>
                <a:spcPct val="120000"/>
              </a:lnSpc>
              <a:spcBef>
                <a:spcPts val="1500"/>
              </a:spcBef>
            </a:pPr>
            <a:r>
              <a:rPr lang="en-US" sz="1400" dirty="0">
                <a:latin typeface="Inter Light" panose="02000503000000020004" pitchFamily="2" charset="0"/>
              </a:rPr>
              <a:t>Text</a:t>
            </a:r>
          </a:p>
        </p:txBody>
      </p:sp>
      <p:sp>
        <p:nvSpPr>
          <p:cNvPr id="27" name="Segnaposto testo 9">
            <a:extLst>
              <a:ext uri="{FF2B5EF4-FFF2-40B4-BE49-F238E27FC236}">
                <a16:creationId xmlns:a16="http://schemas.microsoft.com/office/drawing/2014/main" id="{89B02CC7-6B9A-19EA-8C62-0A0D4CA3A705}"/>
              </a:ext>
            </a:extLst>
          </p:cNvPr>
          <p:cNvSpPr>
            <a:spLocks noGrp="1"/>
          </p:cNvSpPr>
          <p:nvPr>
            <p:ph type="body" sz="quarter" idx="23" hasCustomPrompt="1"/>
          </p:nvPr>
        </p:nvSpPr>
        <p:spPr>
          <a:xfrm>
            <a:off x="2389771" y="5524500"/>
            <a:ext cx="1195386" cy="365126"/>
          </a:xfrm>
        </p:spPr>
        <p:txBody>
          <a:bodyPr>
            <a:noAutofit/>
          </a:bodyPr>
          <a:lstStyle>
            <a:lvl1pPr marL="0" indent="0">
              <a:lnSpc>
                <a:spcPct val="120000"/>
              </a:lnSpc>
              <a:spcBef>
                <a:spcPts val="1500"/>
              </a:spcBef>
              <a:buNone/>
              <a:defRPr lang="en-US" sz="1400" b="0" i="0" kern="1200" dirty="0">
                <a:solidFill>
                  <a:schemeClr val="tx1"/>
                </a:solidFill>
                <a:latin typeface="Inter Light" panose="02000503000000020004" pitchFamily="2" charset="0"/>
                <a:ea typeface="Inter Light" panose="02000503000000020004" pitchFamily="2" charset="0"/>
                <a:cs typeface="+mj-cs"/>
              </a:defRPr>
            </a:lvl1pPr>
          </a:lstStyle>
          <a:p>
            <a:pPr>
              <a:lnSpc>
                <a:spcPct val="120000"/>
              </a:lnSpc>
              <a:spcBef>
                <a:spcPts val="1500"/>
              </a:spcBef>
            </a:pPr>
            <a:r>
              <a:rPr lang="en-US" sz="1400" dirty="0">
                <a:latin typeface="Inter Light" panose="02000503000000020004" pitchFamily="2" charset="0"/>
              </a:rPr>
              <a:t>Text</a:t>
            </a:r>
          </a:p>
        </p:txBody>
      </p:sp>
      <p:sp>
        <p:nvSpPr>
          <p:cNvPr id="29" name="Segnaposto testo 28">
            <a:extLst>
              <a:ext uri="{FF2B5EF4-FFF2-40B4-BE49-F238E27FC236}">
                <a16:creationId xmlns:a16="http://schemas.microsoft.com/office/drawing/2014/main" id="{A6C01E0E-39F4-F471-B22F-B7F9586DF8AC}"/>
              </a:ext>
            </a:extLst>
          </p:cNvPr>
          <p:cNvSpPr>
            <a:spLocks noGrp="1"/>
          </p:cNvSpPr>
          <p:nvPr>
            <p:ph type="body" sz="quarter" idx="24" hasCustomPrompt="1"/>
          </p:nvPr>
        </p:nvSpPr>
        <p:spPr>
          <a:xfrm>
            <a:off x="2389771" y="4858023"/>
            <a:ext cx="2092619" cy="36512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i="0">
                <a:solidFill>
                  <a:schemeClr val="tx1">
                    <a:alpha val="70000"/>
                  </a:schemeClr>
                </a:solidFill>
                <a:latin typeface="Inter Light" panose="02000503000000020004" pitchFamily="2" charset="0"/>
                <a:ea typeface="Inter Light" panose="02000503000000020004"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200" dirty="0">
                <a:solidFill>
                  <a:schemeClr val="tx1">
                    <a:alpha val="70000"/>
                  </a:schemeClr>
                </a:solidFill>
                <a:latin typeface="Inter Light" panose="02000503000000020004" pitchFamily="2" charset="0"/>
              </a:rPr>
              <a:t>Looking down into the dark gulf below, I could see.</a:t>
            </a:r>
          </a:p>
          <a:p>
            <a:pPr lvl="0"/>
            <a:endParaRPr lang="it-IT" dirty="0"/>
          </a:p>
        </p:txBody>
      </p:sp>
      <p:sp>
        <p:nvSpPr>
          <p:cNvPr id="31" name="Segnaposto testo 13">
            <a:extLst>
              <a:ext uri="{FF2B5EF4-FFF2-40B4-BE49-F238E27FC236}">
                <a16:creationId xmlns:a16="http://schemas.microsoft.com/office/drawing/2014/main" id="{997A0788-9A1E-E185-D4BB-0C3216D17369}"/>
              </a:ext>
            </a:extLst>
          </p:cNvPr>
          <p:cNvSpPr>
            <a:spLocks noGrp="1"/>
          </p:cNvSpPr>
          <p:nvPr>
            <p:ph type="body" sz="quarter" idx="25" hasCustomPrompt="1"/>
          </p:nvPr>
        </p:nvSpPr>
        <p:spPr>
          <a:xfrm>
            <a:off x="6096000" y="1965961"/>
            <a:ext cx="2429464" cy="890362"/>
          </a:xfrm>
        </p:spPr>
        <p:txBody>
          <a:bodyPr>
            <a:normAutofit/>
          </a:bodyPr>
          <a:lstStyle>
            <a:lvl1pPr marL="0" indent="0">
              <a:buNone/>
              <a:defRPr sz="5400" b="0" i="0">
                <a:solidFill>
                  <a:schemeClr val="tx1"/>
                </a:solidFill>
                <a:latin typeface="Inter Light" panose="02000503000000020004" pitchFamily="2" charset="0"/>
                <a:ea typeface="Inter Light" panose="02000503000000020004" pitchFamily="2" charset="0"/>
              </a:defRPr>
            </a:lvl1pPr>
          </a:lstStyle>
          <a:p>
            <a:pPr lvl="0"/>
            <a:r>
              <a:rPr lang="it-IT" dirty="0"/>
              <a:t>29 </a:t>
            </a:r>
            <a:r>
              <a:rPr lang="it-IT" dirty="0" err="1"/>
              <a:t>Oct</a:t>
            </a:r>
            <a:endParaRPr lang="it-IT" dirty="0"/>
          </a:p>
        </p:txBody>
      </p:sp>
      <p:sp>
        <p:nvSpPr>
          <p:cNvPr id="32" name="Segnaposto testo 9">
            <a:extLst>
              <a:ext uri="{FF2B5EF4-FFF2-40B4-BE49-F238E27FC236}">
                <a16:creationId xmlns:a16="http://schemas.microsoft.com/office/drawing/2014/main" id="{1F607999-1FD8-8409-F534-BD97C7EE6C71}"/>
              </a:ext>
            </a:extLst>
          </p:cNvPr>
          <p:cNvSpPr>
            <a:spLocks noGrp="1"/>
          </p:cNvSpPr>
          <p:nvPr>
            <p:ph type="body" sz="quarter" idx="26" hasCustomPrompt="1"/>
          </p:nvPr>
        </p:nvSpPr>
        <p:spPr>
          <a:xfrm>
            <a:off x="6096001" y="3251382"/>
            <a:ext cx="1195386" cy="365126"/>
          </a:xfrm>
        </p:spPr>
        <p:txBody>
          <a:bodyPr>
            <a:noAutofit/>
          </a:bodyPr>
          <a:lstStyle>
            <a:lvl1pPr marL="0" indent="0">
              <a:lnSpc>
                <a:spcPct val="120000"/>
              </a:lnSpc>
              <a:spcBef>
                <a:spcPts val="1500"/>
              </a:spcBef>
              <a:buNone/>
              <a:defRPr lang="en-US" sz="1400" b="0" i="0" kern="1200" dirty="0">
                <a:solidFill>
                  <a:schemeClr val="tx1"/>
                </a:solidFill>
                <a:latin typeface="Inter Light" panose="02000503000000020004" pitchFamily="2" charset="0"/>
                <a:ea typeface="Inter Light" panose="02000503000000020004" pitchFamily="2" charset="0"/>
                <a:cs typeface="+mj-cs"/>
              </a:defRPr>
            </a:lvl1pPr>
          </a:lstStyle>
          <a:p>
            <a:pPr>
              <a:lnSpc>
                <a:spcPct val="120000"/>
              </a:lnSpc>
              <a:spcBef>
                <a:spcPts val="1500"/>
              </a:spcBef>
            </a:pPr>
            <a:r>
              <a:rPr lang="mn-MN" sz="1400" dirty="0">
                <a:latin typeface="Inter Light" panose="02000503000000020004" pitchFamily="2" charset="0"/>
                <a:ea typeface="Inter Light" panose="02000503000000020004" pitchFamily="2" charset="0"/>
              </a:rPr>
              <a:t>08</a:t>
            </a:r>
            <a:r>
              <a:rPr lang="en-US" sz="1400" dirty="0">
                <a:latin typeface="Inter Light" panose="02000503000000020004" pitchFamily="2" charset="0"/>
                <a:ea typeface="Inter Light" panose="02000503000000020004" pitchFamily="2" charset="0"/>
              </a:rPr>
              <a:t>:00-09:00</a:t>
            </a:r>
          </a:p>
        </p:txBody>
      </p:sp>
      <p:sp>
        <p:nvSpPr>
          <p:cNvPr id="33" name="Segnaposto testo 9">
            <a:extLst>
              <a:ext uri="{FF2B5EF4-FFF2-40B4-BE49-F238E27FC236}">
                <a16:creationId xmlns:a16="http://schemas.microsoft.com/office/drawing/2014/main" id="{C5F1DD77-C1D6-7076-33DF-D8E41B8A4F37}"/>
              </a:ext>
            </a:extLst>
          </p:cNvPr>
          <p:cNvSpPr>
            <a:spLocks noGrp="1"/>
          </p:cNvSpPr>
          <p:nvPr>
            <p:ph type="body" sz="quarter" idx="27" hasCustomPrompt="1"/>
          </p:nvPr>
        </p:nvSpPr>
        <p:spPr>
          <a:xfrm>
            <a:off x="6096001" y="3877077"/>
            <a:ext cx="1195386" cy="365126"/>
          </a:xfrm>
        </p:spPr>
        <p:txBody>
          <a:bodyPr>
            <a:noAutofit/>
          </a:bodyPr>
          <a:lstStyle>
            <a:lvl1pPr marL="0" indent="0">
              <a:lnSpc>
                <a:spcPct val="120000"/>
              </a:lnSpc>
              <a:spcBef>
                <a:spcPts val="1500"/>
              </a:spcBef>
              <a:buNone/>
              <a:defRPr lang="en-US" sz="1400" b="0" i="0" kern="1200" dirty="0">
                <a:solidFill>
                  <a:schemeClr val="tx1"/>
                </a:solidFill>
                <a:latin typeface="Inter Light" panose="02000503000000020004" pitchFamily="2" charset="0"/>
                <a:ea typeface="Inter Light" panose="02000503000000020004" pitchFamily="2" charset="0"/>
                <a:cs typeface="+mj-cs"/>
              </a:defRPr>
            </a:lvl1pPr>
          </a:lstStyle>
          <a:p>
            <a:pPr>
              <a:lnSpc>
                <a:spcPct val="120000"/>
              </a:lnSpc>
              <a:spcBef>
                <a:spcPts val="1500"/>
              </a:spcBef>
            </a:pPr>
            <a:r>
              <a:rPr lang="mn-MN" sz="1400" dirty="0">
                <a:latin typeface="Inter Light" panose="02000503000000020004" pitchFamily="2" charset="0"/>
                <a:ea typeface="Inter Light" panose="02000503000000020004" pitchFamily="2" charset="0"/>
              </a:rPr>
              <a:t>08</a:t>
            </a:r>
            <a:r>
              <a:rPr lang="en-US" sz="1400" dirty="0">
                <a:latin typeface="Inter Light" panose="02000503000000020004" pitchFamily="2" charset="0"/>
                <a:ea typeface="Inter Light" panose="02000503000000020004" pitchFamily="2" charset="0"/>
              </a:rPr>
              <a:t>:00-09:00</a:t>
            </a:r>
          </a:p>
        </p:txBody>
      </p:sp>
      <p:sp>
        <p:nvSpPr>
          <p:cNvPr id="34" name="Segnaposto testo 9">
            <a:extLst>
              <a:ext uri="{FF2B5EF4-FFF2-40B4-BE49-F238E27FC236}">
                <a16:creationId xmlns:a16="http://schemas.microsoft.com/office/drawing/2014/main" id="{E94777F1-2680-AB74-86F6-9414FFD06460}"/>
              </a:ext>
            </a:extLst>
          </p:cNvPr>
          <p:cNvSpPr>
            <a:spLocks noGrp="1"/>
          </p:cNvSpPr>
          <p:nvPr>
            <p:ph type="body" sz="quarter" idx="28" hasCustomPrompt="1"/>
          </p:nvPr>
        </p:nvSpPr>
        <p:spPr>
          <a:xfrm>
            <a:off x="6096001" y="5524500"/>
            <a:ext cx="1195386" cy="365126"/>
          </a:xfrm>
        </p:spPr>
        <p:txBody>
          <a:bodyPr>
            <a:noAutofit/>
          </a:bodyPr>
          <a:lstStyle>
            <a:lvl1pPr marL="0" indent="0">
              <a:lnSpc>
                <a:spcPct val="120000"/>
              </a:lnSpc>
              <a:spcBef>
                <a:spcPts val="1500"/>
              </a:spcBef>
              <a:buNone/>
              <a:defRPr lang="en-US" sz="1400" b="0" i="0" kern="1200" dirty="0">
                <a:solidFill>
                  <a:schemeClr val="tx1"/>
                </a:solidFill>
                <a:latin typeface="Inter Light" panose="02000503000000020004" pitchFamily="2" charset="0"/>
                <a:ea typeface="Inter Light" panose="02000503000000020004" pitchFamily="2" charset="0"/>
                <a:cs typeface="+mj-cs"/>
              </a:defRPr>
            </a:lvl1pPr>
          </a:lstStyle>
          <a:p>
            <a:pPr>
              <a:lnSpc>
                <a:spcPct val="120000"/>
              </a:lnSpc>
              <a:spcBef>
                <a:spcPts val="1500"/>
              </a:spcBef>
            </a:pPr>
            <a:r>
              <a:rPr lang="mn-MN" sz="1400" dirty="0">
                <a:latin typeface="Inter Light" panose="02000503000000020004" pitchFamily="2" charset="0"/>
                <a:ea typeface="Inter Light" panose="02000503000000020004" pitchFamily="2" charset="0"/>
              </a:rPr>
              <a:t>08</a:t>
            </a:r>
            <a:r>
              <a:rPr lang="en-US" sz="1400" dirty="0">
                <a:latin typeface="Inter Light" panose="02000503000000020004" pitchFamily="2" charset="0"/>
                <a:ea typeface="Inter Light" panose="02000503000000020004" pitchFamily="2" charset="0"/>
              </a:rPr>
              <a:t>:00-09:00</a:t>
            </a:r>
          </a:p>
        </p:txBody>
      </p:sp>
      <p:sp>
        <p:nvSpPr>
          <p:cNvPr id="35" name="Segnaposto testo 9">
            <a:extLst>
              <a:ext uri="{FF2B5EF4-FFF2-40B4-BE49-F238E27FC236}">
                <a16:creationId xmlns:a16="http://schemas.microsoft.com/office/drawing/2014/main" id="{25759968-0C2E-B211-7196-D842BF23DE1A}"/>
              </a:ext>
            </a:extLst>
          </p:cNvPr>
          <p:cNvSpPr>
            <a:spLocks noGrp="1"/>
          </p:cNvSpPr>
          <p:nvPr>
            <p:ph type="body" sz="quarter" idx="29" hasCustomPrompt="1"/>
          </p:nvPr>
        </p:nvSpPr>
        <p:spPr>
          <a:xfrm>
            <a:off x="6096000" y="4502772"/>
            <a:ext cx="1195386" cy="365126"/>
          </a:xfrm>
        </p:spPr>
        <p:txBody>
          <a:bodyPr>
            <a:noAutofit/>
          </a:bodyPr>
          <a:lstStyle>
            <a:lvl1pPr marL="0" indent="0">
              <a:lnSpc>
                <a:spcPct val="120000"/>
              </a:lnSpc>
              <a:spcBef>
                <a:spcPts val="1500"/>
              </a:spcBef>
              <a:buNone/>
              <a:defRPr lang="en-US" sz="1400" b="0" i="0" kern="1200" dirty="0">
                <a:solidFill>
                  <a:schemeClr val="tx1"/>
                </a:solidFill>
                <a:latin typeface="Inter Light" panose="02000503000000020004" pitchFamily="2" charset="0"/>
                <a:ea typeface="Inter Light" panose="02000503000000020004" pitchFamily="2" charset="0"/>
                <a:cs typeface="+mj-cs"/>
              </a:defRPr>
            </a:lvl1pPr>
          </a:lstStyle>
          <a:p>
            <a:pPr>
              <a:lnSpc>
                <a:spcPct val="120000"/>
              </a:lnSpc>
              <a:spcBef>
                <a:spcPts val="1500"/>
              </a:spcBef>
            </a:pPr>
            <a:r>
              <a:rPr lang="mn-MN" sz="1400" dirty="0">
                <a:latin typeface="Inter Light" panose="02000503000000020004" pitchFamily="2" charset="0"/>
                <a:ea typeface="Inter Light" panose="02000503000000020004" pitchFamily="2" charset="0"/>
              </a:rPr>
              <a:t>08</a:t>
            </a:r>
            <a:r>
              <a:rPr lang="en-US" sz="1400" dirty="0">
                <a:latin typeface="Inter Light" panose="02000503000000020004" pitchFamily="2" charset="0"/>
                <a:ea typeface="Inter Light" panose="02000503000000020004" pitchFamily="2" charset="0"/>
              </a:rPr>
              <a:t>:00-09:00</a:t>
            </a:r>
          </a:p>
        </p:txBody>
      </p:sp>
      <p:sp>
        <p:nvSpPr>
          <p:cNvPr id="36" name="Segnaposto testo 9">
            <a:extLst>
              <a:ext uri="{FF2B5EF4-FFF2-40B4-BE49-F238E27FC236}">
                <a16:creationId xmlns:a16="http://schemas.microsoft.com/office/drawing/2014/main" id="{C0A89CD7-3645-26FD-A681-E64E136250BB}"/>
              </a:ext>
            </a:extLst>
          </p:cNvPr>
          <p:cNvSpPr>
            <a:spLocks noGrp="1"/>
          </p:cNvSpPr>
          <p:nvPr>
            <p:ph type="body" sz="quarter" idx="30" hasCustomPrompt="1"/>
          </p:nvPr>
        </p:nvSpPr>
        <p:spPr>
          <a:xfrm>
            <a:off x="7927771" y="3251382"/>
            <a:ext cx="1195386" cy="365126"/>
          </a:xfrm>
        </p:spPr>
        <p:txBody>
          <a:bodyPr>
            <a:noAutofit/>
          </a:bodyPr>
          <a:lstStyle>
            <a:lvl1pPr marL="0" indent="0">
              <a:lnSpc>
                <a:spcPct val="120000"/>
              </a:lnSpc>
              <a:spcBef>
                <a:spcPts val="1500"/>
              </a:spcBef>
              <a:buNone/>
              <a:defRPr lang="en-US" sz="1400" b="0" i="0" kern="1200" dirty="0">
                <a:solidFill>
                  <a:schemeClr val="tx1"/>
                </a:solidFill>
                <a:latin typeface="Inter Light" panose="02000503000000020004" pitchFamily="2" charset="0"/>
                <a:ea typeface="Inter Light" panose="02000503000000020004" pitchFamily="2" charset="0"/>
                <a:cs typeface="+mj-cs"/>
              </a:defRPr>
            </a:lvl1pPr>
          </a:lstStyle>
          <a:p>
            <a:pPr>
              <a:lnSpc>
                <a:spcPct val="120000"/>
              </a:lnSpc>
              <a:spcBef>
                <a:spcPts val="1500"/>
              </a:spcBef>
            </a:pPr>
            <a:r>
              <a:rPr lang="en-US" sz="1400" dirty="0">
                <a:latin typeface="Inter Light" panose="02000503000000020004" pitchFamily="2" charset="0"/>
              </a:rPr>
              <a:t>Text</a:t>
            </a:r>
          </a:p>
        </p:txBody>
      </p:sp>
      <p:sp>
        <p:nvSpPr>
          <p:cNvPr id="37" name="Segnaposto testo 9">
            <a:extLst>
              <a:ext uri="{FF2B5EF4-FFF2-40B4-BE49-F238E27FC236}">
                <a16:creationId xmlns:a16="http://schemas.microsoft.com/office/drawing/2014/main" id="{1733DDDB-209D-3745-32A1-DD84E623D46A}"/>
              </a:ext>
            </a:extLst>
          </p:cNvPr>
          <p:cNvSpPr>
            <a:spLocks noGrp="1"/>
          </p:cNvSpPr>
          <p:nvPr>
            <p:ph type="body" sz="quarter" idx="31" hasCustomPrompt="1"/>
          </p:nvPr>
        </p:nvSpPr>
        <p:spPr>
          <a:xfrm>
            <a:off x="7927771" y="3896951"/>
            <a:ext cx="1195386" cy="365126"/>
          </a:xfrm>
        </p:spPr>
        <p:txBody>
          <a:bodyPr>
            <a:noAutofit/>
          </a:bodyPr>
          <a:lstStyle>
            <a:lvl1pPr marL="0" indent="0">
              <a:lnSpc>
                <a:spcPct val="120000"/>
              </a:lnSpc>
              <a:spcBef>
                <a:spcPts val="1500"/>
              </a:spcBef>
              <a:buNone/>
              <a:defRPr lang="en-US" sz="1400" b="0" i="0" kern="1200" dirty="0">
                <a:solidFill>
                  <a:schemeClr val="tx1"/>
                </a:solidFill>
                <a:latin typeface="Inter Light" panose="02000503000000020004" pitchFamily="2" charset="0"/>
                <a:ea typeface="Inter Light" panose="02000503000000020004" pitchFamily="2" charset="0"/>
                <a:cs typeface="+mj-cs"/>
              </a:defRPr>
            </a:lvl1pPr>
          </a:lstStyle>
          <a:p>
            <a:pPr>
              <a:lnSpc>
                <a:spcPct val="120000"/>
              </a:lnSpc>
              <a:spcBef>
                <a:spcPts val="1500"/>
              </a:spcBef>
            </a:pPr>
            <a:r>
              <a:rPr lang="en-US" sz="1400" dirty="0">
                <a:latin typeface="Inter Light" panose="02000503000000020004" pitchFamily="2" charset="0"/>
              </a:rPr>
              <a:t>Text</a:t>
            </a:r>
          </a:p>
        </p:txBody>
      </p:sp>
      <p:sp>
        <p:nvSpPr>
          <p:cNvPr id="38" name="Segnaposto testo 9">
            <a:extLst>
              <a:ext uri="{FF2B5EF4-FFF2-40B4-BE49-F238E27FC236}">
                <a16:creationId xmlns:a16="http://schemas.microsoft.com/office/drawing/2014/main" id="{5FE9DFEF-BF06-76A5-B8B8-D2105FEAA512}"/>
              </a:ext>
            </a:extLst>
          </p:cNvPr>
          <p:cNvSpPr>
            <a:spLocks noGrp="1"/>
          </p:cNvSpPr>
          <p:nvPr>
            <p:ph type="body" sz="quarter" idx="32" hasCustomPrompt="1"/>
          </p:nvPr>
        </p:nvSpPr>
        <p:spPr>
          <a:xfrm>
            <a:off x="7927771" y="4542520"/>
            <a:ext cx="1195386" cy="236860"/>
          </a:xfrm>
        </p:spPr>
        <p:txBody>
          <a:bodyPr>
            <a:noAutofit/>
          </a:bodyPr>
          <a:lstStyle>
            <a:lvl1pPr marL="0" indent="0">
              <a:lnSpc>
                <a:spcPct val="120000"/>
              </a:lnSpc>
              <a:spcBef>
                <a:spcPts val="1500"/>
              </a:spcBef>
              <a:buNone/>
              <a:defRPr lang="en-US" sz="1400" b="0" i="0" kern="1200" dirty="0">
                <a:solidFill>
                  <a:schemeClr val="tx1"/>
                </a:solidFill>
                <a:latin typeface="Inter Light" panose="02000503000000020004" pitchFamily="2" charset="0"/>
                <a:ea typeface="Inter Light" panose="02000503000000020004" pitchFamily="2" charset="0"/>
                <a:cs typeface="+mj-cs"/>
              </a:defRPr>
            </a:lvl1pPr>
          </a:lstStyle>
          <a:p>
            <a:pPr>
              <a:lnSpc>
                <a:spcPct val="120000"/>
              </a:lnSpc>
              <a:spcBef>
                <a:spcPts val="1500"/>
              </a:spcBef>
            </a:pPr>
            <a:r>
              <a:rPr lang="en-US" sz="1400" dirty="0">
                <a:latin typeface="Inter Light" panose="02000503000000020004" pitchFamily="2" charset="0"/>
              </a:rPr>
              <a:t>Text</a:t>
            </a:r>
          </a:p>
        </p:txBody>
      </p:sp>
      <p:sp>
        <p:nvSpPr>
          <p:cNvPr id="39" name="Segnaposto testo 9">
            <a:extLst>
              <a:ext uri="{FF2B5EF4-FFF2-40B4-BE49-F238E27FC236}">
                <a16:creationId xmlns:a16="http://schemas.microsoft.com/office/drawing/2014/main" id="{AFED94F9-D895-3855-8A26-2D86CDDF7D3C}"/>
              </a:ext>
            </a:extLst>
          </p:cNvPr>
          <p:cNvSpPr>
            <a:spLocks noGrp="1"/>
          </p:cNvSpPr>
          <p:nvPr>
            <p:ph type="body" sz="quarter" idx="33" hasCustomPrompt="1"/>
          </p:nvPr>
        </p:nvSpPr>
        <p:spPr>
          <a:xfrm>
            <a:off x="7927771" y="5524500"/>
            <a:ext cx="1195386" cy="365126"/>
          </a:xfrm>
        </p:spPr>
        <p:txBody>
          <a:bodyPr>
            <a:noAutofit/>
          </a:bodyPr>
          <a:lstStyle>
            <a:lvl1pPr marL="0" indent="0">
              <a:lnSpc>
                <a:spcPct val="120000"/>
              </a:lnSpc>
              <a:spcBef>
                <a:spcPts val="1500"/>
              </a:spcBef>
              <a:buNone/>
              <a:defRPr lang="en-US" sz="1400" b="0" i="0" kern="1200" dirty="0">
                <a:solidFill>
                  <a:schemeClr val="tx1"/>
                </a:solidFill>
                <a:latin typeface="Inter Light" panose="02000503000000020004" pitchFamily="2" charset="0"/>
                <a:ea typeface="Inter Light" panose="02000503000000020004" pitchFamily="2" charset="0"/>
                <a:cs typeface="+mj-cs"/>
              </a:defRPr>
            </a:lvl1pPr>
          </a:lstStyle>
          <a:p>
            <a:pPr>
              <a:lnSpc>
                <a:spcPct val="120000"/>
              </a:lnSpc>
              <a:spcBef>
                <a:spcPts val="1500"/>
              </a:spcBef>
            </a:pPr>
            <a:r>
              <a:rPr lang="en-US" sz="1400" dirty="0">
                <a:latin typeface="Inter Light" panose="02000503000000020004" pitchFamily="2" charset="0"/>
              </a:rPr>
              <a:t>Text</a:t>
            </a:r>
          </a:p>
        </p:txBody>
      </p:sp>
      <p:sp>
        <p:nvSpPr>
          <p:cNvPr id="40" name="Segnaposto testo 28">
            <a:extLst>
              <a:ext uri="{FF2B5EF4-FFF2-40B4-BE49-F238E27FC236}">
                <a16:creationId xmlns:a16="http://schemas.microsoft.com/office/drawing/2014/main" id="{1B3B121C-614F-4A26-929C-E803602CED6F}"/>
              </a:ext>
            </a:extLst>
          </p:cNvPr>
          <p:cNvSpPr>
            <a:spLocks noGrp="1"/>
          </p:cNvSpPr>
          <p:nvPr>
            <p:ph type="body" sz="quarter" idx="34" hasCustomPrompt="1"/>
          </p:nvPr>
        </p:nvSpPr>
        <p:spPr>
          <a:xfrm>
            <a:off x="7927771" y="4858023"/>
            <a:ext cx="2092619" cy="36512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i="0">
                <a:solidFill>
                  <a:schemeClr val="tx1">
                    <a:alpha val="70000"/>
                  </a:schemeClr>
                </a:solidFill>
                <a:latin typeface="Inter Light" panose="02000503000000020004" pitchFamily="2" charset="0"/>
                <a:ea typeface="Inter Light" panose="02000503000000020004"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200" dirty="0">
                <a:solidFill>
                  <a:schemeClr val="tx1">
                    <a:alpha val="70000"/>
                  </a:schemeClr>
                </a:solidFill>
                <a:latin typeface="Inter Light" panose="02000503000000020004" pitchFamily="2" charset="0"/>
              </a:rPr>
              <a:t>Looking down into the dark gulf below, I could see.</a:t>
            </a:r>
          </a:p>
          <a:p>
            <a:pPr lvl="0"/>
            <a:endParaRPr lang="it-IT" dirty="0"/>
          </a:p>
        </p:txBody>
      </p:sp>
    </p:spTree>
    <p:extLst>
      <p:ext uri="{BB962C8B-B14F-4D97-AF65-F5344CB8AC3E}">
        <p14:creationId xmlns:p14="http://schemas.microsoft.com/office/powerpoint/2010/main" val="14723459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7_DataChar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3523DB-03FF-4814-9E96-96EF3049E7E3}"/>
              </a:ext>
            </a:extLst>
          </p:cNvPr>
          <p:cNvSpPr>
            <a:spLocks noGrp="1"/>
          </p:cNvSpPr>
          <p:nvPr>
            <p:ph type="sldNum" sz="quarter" idx="10"/>
          </p:nvPr>
        </p:nvSpPr>
        <p:spPr/>
        <p:txBody>
          <a:bodyPr/>
          <a:lstStyle/>
          <a:p>
            <a:fld id="{76524C09-5530-4B24-86D2-C27FFA207EF6}" type="slidenum">
              <a:rPr lang="en-US" smtClean="0"/>
              <a:pPr/>
              <a:t>‹#›</a:t>
            </a:fld>
            <a:endParaRPr lang="en-US" dirty="0"/>
          </a:p>
        </p:txBody>
      </p:sp>
      <p:sp>
        <p:nvSpPr>
          <p:cNvPr id="5" name="Title 11">
            <a:extLst>
              <a:ext uri="{FF2B5EF4-FFF2-40B4-BE49-F238E27FC236}">
                <a16:creationId xmlns:a16="http://schemas.microsoft.com/office/drawing/2014/main" id="{D5A10BEE-5787-48EC-B328-156E6ADC48CD}"/>
              </a:ext>
            </a:extLst>
          </p:cNvPr>
          <p:cNvSpPr>
            <a:spLocks noGrp="1"/>
          </p:cNvSpPr>
          <p:nvPr>
            <p:ph type="title" hasCustomPrompt="1"/>
          </p:nvPr>
        </p:nvSpPr>
        <p:spPr>
          <a:xfrm>
            <a:off x="558000" y="1314000"/>
            <a:ext cx="2340475" cy="193899"/>
          </a:xfrm>
        </p:spPr>
        <p:txBody>
          <a:bodyPr wrap="square" lIns="0" tIns="0" rIns="0" bIns="0">
            <a:spAutoFit/>
          </a:bodyPr>
          <a:lstStyle>
            <a:lvl1pPr>
              <a:defRPr sz="1400" b="1" i="0">
                <a:latin typeface="Inter" panose="02000503000000020004" pitchFamily="2" charset="0"/>
              </a:defRPr>
            </a:lvl1pPr>
          </a:lstStyle>
          <a:p>
            <a:r>
              <a:rPr lang="en-US" dirty="0"/>
              <a:t>Click to edit Master</a:t>
            </a:r>
          </a:p>
        </p:txBody>
      </p:sp>
      <p:sp>
        <p:nvSpPr>
          <p:cNvPr id="4" name="Segnaposto testo 3">
            <a:extLst>
              <a:ext uri="{FF2B5EF4-FFF2-40B4-BE49-F238E27FC236}">
                <a16:creationId xmlns:a16="http://schemas.microsoft.com/office/drawing/2014/main" id="{51F9888E-4547-BDAD-9FB0-68099D66FF76}"/>
              </a:ext>
            </a:extLst>
          </p:cNvPr>
          <p:cNvSpPr>
            <a:spLocks noGrp="1"/>
          </p:cNvSpPr>
          <p:nvPr>
            <p:ph type="body" sz="quarter" idx="20" hasCustomPrompt="1"/>
          </p:nvPr>
        </p:nvSpPr>
        <p:spPr>
          <a:xfrm>
            <a:off x="1459468" y="4884378"/>
            <a:ext cx="2250472" cy="1020970"/>
          </a:xfrm>
        </p:spPr>
        <p:txBody>
          <a:bodyPr>
            <a:noAutofit/>
          </a:bodyPr>
          <a:lstStyle>
            <a:lvl1pPr marL="0" indent="0" algn="ctr">
              <a:buNone/>
              <a:defRPr sz="1800" b="0" i="0">
                <a:solidFill>
                  <a:schemeClr val="tx1">
                    <a:alpha val="70000"/>
                  </a:schemeClr>
                </a:solidFill>
                <a:latin typeface="Inter Light" panose="02000503000000020004" pitchFamily="2" charset="0"/>
                <a:ea typeface="Inter Light" panose="02000503000000020004" pitchFamily="2" charset="0"/>
              </a:defRPr>
            </a:lvl1pPr>
            <a:lvl2pPr marL="457200" indent="0" algn="ctr">
              <a:buNone/>
              <a:defRPr sz="1400" b="0" i="0">
                <a:latin typeface="Inter Light" panose="02000503000000020004" pitchFamily="2" charset="0"/>
                <a:ea typeface="Inter Light" panose="02000503000000020004" pitchFamily="2" charset="0"/>
              </a:defRPr>
            </a:lvl2pPr>
            <a:lvl3pPr marL="914400" indent="0" algn="ctr">
              <a:buNone/>
              <a:defRPr sz="1400" b="0" i="0">
                <a:latin typeface="Inter Light" panose="02000503000000020004" pitchFamily="2" charset="0"/>
                <a:ea typeface="Inter Light" panose="02000503000000020004" pitchFamily="2" charset="0"/>
              </a:defRPr>
            </a:lvl3pPr>
            <a:lvl4pPr marL="1371600" indent="0" algn="ctr">
              <a:buNone/>
              <a:defRPr sz="1400" b="0" i="0">
                <a:latin typeface="Inter Light" panose="02000503000000020004" pitchFamily="2" charset="0"/>
                <a:ea typeface="Inter Light" panose="02000503000000020004" pitchFamily="2" charset="0"/>
              </a:defRPr>
            </a:lvl4pPr>
            <a:lvl5pPr marL="1828800" indent="0" algn="ctr">
              <a:buNone/>
              <a:defRPr sz="1400" b="0" i="0">
                <a:latin typeface="Inter Light" panose="02000503000000020004" pitchFamily="2" charset="0"/>
                <a:ea typeface="Inter Light" panose="02000503000000020004" pitchFamily="2" charset="0"/>
              </a:defRPr>
            </a:lvl5pPr>
          </a:lstStyle>
          <a:p>
            <a:pPr lvl="0"/>
            <a:r>
              <a:rPr lang="it-IT" dirty="0"/>
              <a:t>Title1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dirty="0">
                <a:solidFill>
                  <a:schemeClr val="tx1">
                    <a:alpha val="70000"/>
                  </a:schemeClr>
                </a:solidFill>
                <a:latin typeface="Inter Light" panose="02000503000000020004" pitchFamily="2" charset="0"/>
              </a:rPr>
              <a:t>Apparently we had reached a great heigh</a:t>
            </a:r>
            <a:endParaRPr lang="en-US" sz="1400" dirty="0">
              <a:latin typeface="Inter Light" panose="02000503000000020004" pitchFamily="2" charset="0"/>
            </a:endParaRPr>
          </a:p>
          <a:p>
            <a:pPr lvl="0"/>
            <a:endParaRPr lang="en-GB" dirty="0"/>
          </a:p>
        </p:txBody>
      </p:sp>
      <p:sp>
        <p:nvSpPr>
          <p:cNvPr id="6" name="Segnaposto testo 3">
            <a:extLst>
              <a:ext uri="{FF2B5EF4-FFF2-40B4-BE49-F238E27FC236}">
                <a16:creationId xmlns:a16="http://schemas.microsoft.com/office/drawing/2014/main" id="{7D845241-AF7B-1663-EAA8-422A6C3699C0}"/>
              </a:ext>
            </a:extLst>
          </p:cNvPr>
          <p:cNvSpPr>
            <a:spLocks noGrp="1"/>
          </p:cNvSpPr>
          <p:nvPr>
            <p:ph type="body" sz="quarter" idx="21" hasCustomPrompt="1"/>
          </p:nvPr>
        </p:nvSpPr>
        <p:spPr>
          <a:xfrm>
            <a:off x="3800332" y="4884378"/>
            <a:ext cx="2250472" cy="1020970"/>
          </a:xfrm>
        </p:spPr>
        <p:txBody>
          <a:bodyPr>
            <a:noAutofit/>
          </a:bodyPr>
          <a:lstStyle>
            <a:lvl1pPr marL="0" indent="0" algn="ctr">
              <a:buNone/>
              <a:defRPr sz="1800" b="0" i="0">
                <a:solidFill>
                  <a:schemeClr val="tx1">
                    <a:alpha val="70000"/>
                  </a:schemeClr>
                </a:solidFill>
                <a:latin typeface="Inter Light" panose="02000503000000020004" pitchFamily="2" charset="0"/>
                <a:ea typeface="Inter Light" panose="02000503000000020004" pitchFamily="2" charset="0"/>
              </a:defRPr>
            </a:lvl1pPr>
            <a:lvl2pPr marL="457200" indent="0" algn="ctr">
              <a:buNone/>
              <a:defRPr sz="1400" b="0" i="0">
                <a:latin typeface="Inter Light" panose="02000503000000020004" pitchFamily="2" charset="0"/>
                <a:ea typeface="Inter Light" panose="02000503000000020004" pitchFamily="2" charset="0"/>
              </a:defRPr>
            </a:lvl2pPr>
            <a:lvl3pPr marL="914400" indent="0" algn="ctr">
              <a:buNone/>
              <a:defRPr sz="1400" b="0" i="0">
                <a:latin typeface="Inter Light" panose="02000503000000020004" pitchFamily="2" charset="0"/>
                <a:ea typeface="Inter Light" panose="02000503000000020004" pitchFamily="2" charset="0"/>
              </a:defRPr>
            </a:lvl3pPr>
            <a:lvl4pPr marL="1371600" indent="0" algn="ctr">
              <a:buNone/>
              <a:defRPr sz="1400" b="0" i="0">
                <a:latin typeface="Inter Light" panose="02000503000000020004" pitchFamily="2" charset="0"/>
                <a:ea typeface="Inter Light" panose="02000503000000020004" pitchFamily="2" charset="0"/>
              </a:defRPr>
            </a:lvl4pPr>
            <a:lvl5pPr marL="1828800" indent="0" algn="ctr">
              <a:buNone/>
              <a:defRPr sz="1400" b="0" i="0">
                <a:latin typeface="Inter Light" panose="02000503000000020004" pitchFamily="2" charset="0"/>
                <a:ea typeface="Inter Light" panose="02000503000000020004" pitchFamily="2" charset="0"/>
              </a:defRPr>
            </a:lvl5pPr>
          </a:lstStyle>
          <a:p>
            <a:pPr lvl="0"/>
            <a:r>
              <a:rPr lang="it-IT" dirty="0"/>
              <a:t>Title2</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dirty="0">
                <a:solidFill>
                  <a:schemeClr val="tx1">
                    <a:alpha val="70000"/>
                  </a:schemeClr>
                </a:solidFill>
                <a:latin typeface="Inter Light" panose="02000503000000020004" pitchFamily="2" charset="0"/>
              </a:rPr>
              <a:t>Apparently we had reached a great heigh</a:t>
            </a:r>
            <a:endParaRPr lang="en-US" sz="1400" dirty="0">
              <a:latin typeface="Inter Light" panose="02000503000000020004" pitchFamily="2" charset="0"/>
            </a:endParaRPr>
          </a:p>
          <a:p>
            <a:pPr lvl="0"/>
            <a:endParaRPr lang="en-GB" dirty="0"/>
          </a:p>
        </p:txBody>
      </p:sp>
      <p:sp>
        <p:nvSpPr>
          <p:cNvPr id="7" name="Segnaposto testo 3">
            <a:extLst>
              <a:ext uri="{FF2B5EF4-FFF2-40B4-BE49-F238E27FC236}">
                <a16:creationId xmlns:a16="http://schemas.microsoft.com/office/drawing/2014/main" id="{51E680EB-12D9-16C5-152C-CFB651AF259A}"/>
              </a:ext>
            </a:extLst>
          </p:cNvPr>
          <p:cNvSpPr>
            <a:spLocks noGrp="1"/>
          </p:cNvSpPr>
          <p:nvPr>
            <p:ph type="body" sz="quarter" idx="22" hasCustomPrompt="1"/>
          </p:nvPr>
        </p:nvSpPr>
        <p:spPr>
          <a:xfrm>
            <a:off x="6141196" y="4884378"/>
            <a:ext cx="2250472" cy="1020970"/>
          </a:xfrm>
        </p:spPr>
        <p:txBody>
          <a:bodyPr>
            <a:noAutofit/>
          </a:bodyPr>
          <a:lstStyle>
            <a:lvl1pPr marL="0" indent="0" algn="ctr">
              <a:buNone/>
              <a:defRPr sz="1800" b="0" i="0">
                <a:solidFill>
                  <a:schemeClr val="tx1">
                    <a:alpha val="70000"/>
                  </a:schemeClr>
                </a:solidFill>
                <a:latin typeface="Inter Light" panose="02000503000000020004" pitchFamily="2" charset="0"/>
                <a:ea typeface="Inter Light" panose="02000503000000020004" pitchFamily="2" charset="0"/>
              </a:defRPr>
            </a:lvl1pPr>
            <a:lvl2pPr marL="457200" indent="0" algn="ctr">
              <a:buNone/>
              <a:defRPr sz="1400" b="0" i="0">
                <a:latin typeface="Inter Light" panose="02000503000000020004" pitchFamily="2" charset="0"/>
                <a:ea typeface="Inter Light" panose="02000503000000020004" pitchFamily="2" charset="0"/>
              </a:defRPr>
            </a:lvl2pPr>
            <a:lvl3pPr marL="914400" indent="0" algn="ctr">
              <a:buNone/>
              <a:defRPr sz="1400" b="0" i="0">
                <a:latin typeface="Inter Light" panose="02000503000000020004" pitchFamily="2" charset="0"/>
                <a:ea typeface="Inter Light" panose="02000503000000020004" pitchFamily="2" charset="0"/>
              </a:defRPr>
            </a:lvl3pPr>
            <a:lvl4pPr marL="1371600" indent="0" algn="ctr">
              <a:buNone/>
              <a:defRPr sz="1400" b="0" i="0">
                <a:latin typeface="Inter Light" panose="02000503000000020004" pitchFamily="2" charset="0"/>
                <a:ea typeface="Inter Light" panose="02000503000000020004" pitchFamily="2" charset="0"/>
              </a:defRPr>
            </a:lvl4pPr>
            <a:lvl5pPr marL="1828800" indent="0" algn="ctr">
              <a:buNone/>
              <a:defRPr sz="1400" b="0" i="0">
                <a:latin typeface="Inter Light" panose="02000503000000020004" pitchFamily="2" charset="0"/>
                <a:ea typeface="Inter Light" panose="02000503000000020004" pitchFamily="2" charset="0"/>
              </a:defRPr>
            </a:lvl5pPr>
          </a:lstStyle>
          <a:p>
            <a:pPr lvl="0"/>
            <a:r>
              <a:rPr lang="it-IT" dirty="0"/>
              <a:t>Title3</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dirty="0">
                <a:solidFill>
                  <a:schemeClr val="tx1">
                    <a:alpha val="70000"/>
                  </a:schemeClr>
                </a:solidFill>
                <a:latin typeface="Inter Light" panose="02000503000000020004" pitchFamily="2" charset="0"/>
              </a:rPr>
              <a:t>Apparently we had reached a great heigh</a:t>
            </a:r>
            <a:endParaRPr lang="en-US" sz="1400" dirty="0">
              <a:latin typeface="Inter Light" panose="02000503000000020004" pitchFamily="2" charset="0"/>
            </a:endParaRPr>
          </a:p>
          <a:p>
            <a:pPr lvl="0"/>
            <a:endParaRPr lang="en-GB" dirty="0"/>
          </a:p>
        </p:txBody>
      </p:sp>
      <p:sp>
        <p:nvSpPr>
          <p:cNvPr id="8" name="Segnaposto testo 3">
            <a:extLst>
              <a:ext uri="{FF2B5EF4-FFF2-40B4-BE49-F238E27FC236}">
                <a16:creationId xmlns:a16="http://schemas.microsoft.com/office/drawing/2014/main" id="{5D7450FB-5E89-A7BE-E6E4-865C76EC7C46}"/>
              </a:ext>
            </a:extLst>
          </p:cNvPr>
          <p:cNvSpPr>
            <a:spLocks noGrp="1"/>
          </p:cNvSpPr>
          <p:nvPr>
            <p:ph type="body" sz="quarter" idx="23" hasCustomPrompt="1"/>
          </p:nvPr>
        </p:nvSpPr>
        <p:spPr>
          <a:xfrm>
            <a:off x="8482060" y="4884378"/>
            <a:ext cx="2250472" cy="1020970"/>
          </a:xfrm>
        </p:spPr>
        <p:txBody>
          <a:bodyPr>
            <a:noAutofit/>
          </a:bodyPr>
          <a:lstStyle>
            <a:lvl1pPr marL="0" indent="0" algn="ctr">
              <a:buNone/>
              <a:defRPr sz="1800" b="0" i="0">
                <a:solidFill>
                  <a:schemeClr val="tx1">
                    <a:alpha val="70000"/>
                  </a:schemeClr>
                </a:solidFill>
                <a:latin typeface="Inter Light" panose="02000503000000020004" pitchFamily="2" charset="0"/>
                <a:ea typeface="Inter Light" panose="02000503000000020004" pitchFamily="2" charset="0"/>
              </a:defRPr>
            </a:lvl1pPr>
            <a:lvl2pPr marL="457200" indent="0" algn="ctr">
              <a:buNone/>
              <a:defRPr sz="1400" b="0" i="0">
                <a:latin typeface="Inter Light" panose="02000503000000020004" pitchFamily="2" charset="0"/>
                <a:ea typeface="Inter Light" panose="02000503000000020004" pitchFamily="2" charset="0"/>
              </a:defRPr>
            </a:lvl2pPr>
            <a:lvl3pPr marL="914400" indent="0" algn="ctr">
              <a:buNone/>
              <a:defRPr sz="1400" b="0" i="0">
                <a:latin typeface="Inter Light" panose="02000503000000020004" pitchFamily="2" charset="0"/>
                <a:ea typeface="Inter Light" panose="02000503000000020004" pitchFamily="2" charset="0"/>
              </a:defRPr>
            </a:lvl3pPr>
            <a:lvl4pPr marL="1371600" indent="0" algn="ctr">
              <a:buNone/>
              <a:defRPr sz="1400" b="0" i="0">
                <a:latin typeface="Inter Light" panose="02000503000000020004" pitchFamily="2" charset="0"/>
                <a:ea typeface="Inter Light" panose="02000503000000020004" pitchFamily="2" charset="0"/>
              </a:defRPr>
            </a:lvl4pPr>
            <a:lvl5pPr marL="1828800" indent="0" algn="ctr">
              <a:buNone/>
              <a:defRPr sz="1400" b="0" i="0">
                <a:latin typeface="Inter Light" panose="02000503000000020004" pitchFamily="2" charset="0"/>
                <a:ea typeface="Inter Light" panose="02000503000000020004" pitchFamily="2" charset="0"/>
              </a:defRPr>
            </a:lvl5pPr>
          </a:lstStyle>
          <a:p>
            <a:pPr lvl="0"/>
            <a:r>
              <a:rPr lang="it-IT" dirty="0"/>
              <a:t>Title4</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dirty="0">
                <a:solidFill>
                  <a:schemeClr val="tx1">
                    <a:alpha val="70000"/>
                  </a:schemeClr>
                </a:solidFill>
                <a:latin typeface="Inter Light" panose="02000503000000020004" pitchFamily="2" charset="0"/>
              </a:rPr>
              <a:t>Apparently we had reached a great heigh</a:t>
            </a:r>
            <a:endParaRPr lang="en-US" sz="1400" dirty="0">
              <a:latin typeface="Inter Light" panose="02000503000000020004" pitchFamily="2" charset="0"/>
            </a:endParaRPr>
          </a:p>
          <a:p>
            <a:pPr lvl="0"/>
            <a:endParaRPr lang="en-GB" dirty="0"/>
          </a:p>
        </p:txBody>
      </p:sp>
    </p:spTree>
    <p:extLst>
      <p:ext uri="{BB962C8B-B14F-4D97-AF65-F5344CB8AC3E}">
        <p14:creationId xmlns:p14="http://schemas.microsoft.com/office/powerpoint/2010/main" val="3166177130"/>
      </p:ext>
    </p:extLst>
  </p:cSld>
  <p:clrMapOvr>
    <a:masterClrMapping/>
  </p:clrMapOvr>
  <p:extLst>
    <p:ext uri="{DCECCB84-F9BA-43D5-87BE-67443E8EF086}">
      <p15:sldGuideLst xmlns:p15="http://schemas.microsoft.com/office/powerpoint/2012/main">
        <p15:guide id="1" pos="1300">
          <p15:clr>
            <a:srgbClr val="FBAE40"/>
          </p15:clr>
        </p15:guide>
        <p15:guide id="2" pos="347">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9_Tabl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3523DB-03FF-4814-9E96-96EF3049E7E3}"/>
              </a:ext>
            </a:extLst>
          </p:cNvPr>
          <p:cNvSpPr>
            <a:spLocks noGrp="1"/>
          </p:cNvSpPr>
          <p:nvPr>
            <p:ph type="sldNum" sz="quarter" idx="10"/>
          </p:nvPr>
        </p:nvSpPr>
        <p:spPr/>
        <p:txBody>
          <a:bodyPr/>
          <a:lstStyle/>
          <a:p>
            <a:fld id="{76524C09-5530-4B24-86D2-C27FFA207EF6}" type="slidenum">
              <a:rPr lang="en-US" smtClean="0"/>
              <a:pPr/>
              <a:t>‹#›</a:t>
            </a:fld>
            <a:endParaRPr lang="en-US" dirty="0"/>
          </a:p>
        </p:txBody>
      </p:sp>
      <p:sp>
        <p:nvSpPr>
          <p:cNvPr id="5" name="Title 11">
            <a:extLst>
              <a:ext uri="{FF2B5EF4-FFF2-40B4-BE49-F238E27FC236}">
                <a16:creationId xmlns:a16="http://schemas.microsoft.com/office/drawing/2014/main" id="{D5A10BEE-5787-48EC-B328-156E6ADC48CD}"/>
              </a:ext>
            </a:extLst>
          </p:cNvPr>
          <p:cNvSpPr>
            <a:spLocks noGrp="1"/>
          </p:cNvSpPr>
          <p:nvPr>
            <p:ph type="title" hasCustomPrompt="1"/>
          </p:nvPr>
        </p:nvSpPr>
        <p:spPr>
          <a:xfrm>
            <a:off x="558000" y="1314000"/>
            <a:ext cx="2340475" cy="193899"/>
          </a:xfrm>
        </p:spPr>
        <p:txBody>
          <a:bodyPr wrap="square" lIns="0" tIns="0" rIns="0" bIns="0">
            <a:spAutoFit/>
          </a:bodyPr>
          <a:lstStyle>
            <a:lvl1pPr>
              <a:defRPr sz="1400" b="1" i="0">
                <a:latin typeface="Inter" panose="02000503000000020004" pitchFamily="2" charset="0"/>
              </a:defRPr>
            </a:lvl1pPr>
          </a:lstStyle>
          <a:p>
            <a:r>
              <a:rPr lang="en-US" dirty="0"/>
              <a:t>Click to edit Master</a:t>
            </a:r>
          </a:p>
        </p:txBody>
      </p:sp>
      <p:sp>
        <p:nvSpPr>
          <p:cNvPr id="16" name="Segnaposto testo 20">
            <a:extLst>
              <a:ext uri="{FF2B5EF4-FFF2-40B4-BE49-F238E27FC236}">
                <a16:creationId xmlns:a16="http://schemas.microsoft.com/office/drawing/2014/main" id="{D54776BC-BA5C-E57F-AC6F-D9398567494B}"/>
              </a:ext>
            </a:extLst>
          </p:cNvPr>
          <p:cNvSpPr>
            <a:spLocks noGrp="1"/>
          </p:cNvSpPr>
          <p:nvPr>
            <p:ph type="body" sz="quarter" idx="16" hasCustomPrompt="1"/>
          </p:nvPr>
        </p:nvSpPr>
        <p:spPr>
          <a:xfrm>
            <a:off x="558000" y="2466094"/>
            <a:ext cx="1678305" cy="364783"/>
          </a:xfrm>
        </p:spPr>
        <p:txBody>
          <a:bodyPr>
            <a:normAutofit/>
          </a:bodyPr>
          <a:lstStyle>
            <a:lvl1pPr marL="0" marR="0" indent="0" algn="l" defTabSz="914400" rtl="0" eaLnBrk="1" fontAlgn="auto" latinLnBrk="0" hangingPunct="1">
              <a:lnSpc>
                <a:spcPct val="120000"/>
              </a:lnSpc>
              <a:spcBef>
                <a:spcPts val="1500"/>
              </a:spcBef>
              <a:spcAft>
                <a:spcPts val="0"/>
              </a:spcAft>
              <a:buClrTx/>
              <a:buSzTx/>
              <a:buFontTx/>
              <a:buNone/>
              <a:tabLst/>
              <a:defRPr lang="it-IT" sz="1400" b="0" i="0" kern="1200">
                <a:solidFill>
                  <a:srgbClr val="004A93"/>
                </a:solidFill>
                <a:latin typeface="Inter Light" panose="02000503000000020004" pitchFamily="2" charset="0"/>
                <a:ea typeface="Inter Light" panose="02000503000000020004" pitchFamily="2" charset="0"/>
                <a:cs typeface="+mn-cs"/>
              </a:defRPr>
            </a:lvl1pPr>
            <a:lvl2pPr marL="457200" indent="0">
              <a:buFontTx/>
              <a:buNone/>
              <a:defRPr lang="it-IT" sz="1400" b="0" i="0" kern="1200" dirty="0" smtClean="0">
                <a:solidFill>
                  <a:schemeClr val="tx1">
                    <a:alpha val="70000"/>
                  </a:schemeClr>
                </a:solidFill>
                <a:latin typeface="Inter Light" panose="02000503000000020004" pitchFamily="2" charset="0"/>
                <a:ea typeface="Inter Light" panose="02000503000000020004" pitchFamily="2" charset="0"/>
                <a:cs typeface="+mn-cs"/>
              </a:defRPr>
            </a:lvl2pPr>
            <a:lvl3pPr marL="914400" indent="0">
              <a:buFontTx/>
              <a:buNone/>
              <a:defRPr lang="it-IT" sz="1400" b="0" i="0" kern="1200" dirty="0" smtClean="0">
                <a:solidFill>
                  <a:schemeClr val="tx1">
                    <a:alpha val="70000"/>
                  </a:schemeClr>
                </a:solidFill>
                <a:latin typeface="Inter Light" panose="02000503000000020004" pitchFamily="2" charset="0"/>
                <a:ea typeface="Inter Light" panose="02000503000000020004" pitchFamily="2" charset="0"/>
                <a:cs typeface="+mn-cs"/>
              </a:defRPr>
            </a:lvl3pPr>
            <a:lvl4pPr marL="1371600" indent="0">
              <a:buFontTx/>
              <a:buNone/>
              <a:defRPr lang="it-IT" sz="1400" b="0" i="0" kern="1200" dirty="0" smtClean="0">
                <a:solidFill>
                  <a:schemeClr val="tx1">
                    <a:alpha val="70000"/>
                  </a:schemeClr>
                </a:solidFill>
                <a:latin typeface="Inter Light" panose="02000503000000020004" pitchFamily="2" charset="0"/>
                <a:ea typeface="Inter Light" panose="02000503000000020004" pitchFamily="2" charset="0"/>
                <a:cs typeface="+mn-cs"/>
              </a:defRPr>
            </a:lvl4pPr>
            <a:lvl5pPr marL="1828800" indent="0">
              <a:buFontTx/>
              <a:buNone/>
              <a:defRPr lang="it-IT" sz="1400" b="0" i="0" kern="1200" dirty="0">
                <a:solidFill>
                  <a:schemeClr val="tx1">
                    <a:alpha val="70000"/>
                  </a:schemeClr>
                </a:solidFill>
                <a:latin typeface="Inter Light" panose="02000503000000020004" pitchFamily="2" charset="0"/>
                <a:ea typeface="Inter Light" panose="02000503000000020004" pitchFamily="2" charset="0"/>
                <a:cs typeface="+mn-cs"/>
              </a:defRPr>
            </a:lvl5pPr>
          </a:lstStyle>
          <a:p>
            <a:pPr>
              <a:lnSpc>
                <a:spcPct val="120000"/>
              </a:lnSpc>
              <a:spcBef>
                <a:spcPts val="1500"/>
              </a:spcBef>
            </a:pPr>
            <a:r>
              <a:rPr lang="en-US" sz="1400" dirty="0">
                <a:latin typeface="Inter Light" panose="02000503000000020004" pitchFamily="2" charset="0"/>
              </a:rPr>
              <a:t>Free</a:t>
            </a:r>
          </a:p>
        </p:txBody>
      </p:sp>
      <p:sp>
        <p:nvSpPr>
          <p:cNvPr id="17" name="Segnaposto testo 12">
            <a:extLst>
              <a:ext uri="{FF2B5EF4-FFF2-40B4-BE49-F238E27FC236}">
                <a16:creationId xmlns:a16="http://schemas.microsoft.com/office/drawing/2014/main" id="{64905787-53A3-EE87-FBB1-E10A66D44E72}"/>
              </a:ext>
            </a:extLst>
          </p:cNvPr>
          <p:cNvSpPr>
            <a:spLocks noGrp="1"/>
          </p:cNvSpPr>
          <p:nvPr>
            <p:ph type="body" sz="quarter" idx="14" hasCustomPrompt="1"/>
          </p:nvPr>
        </p:nvSpPr>
        <p:spPr>
          <a:xfrm>
            <a:off x="558000" y="3044402"/>
            <a:ext cx="1678306" cy="465137"/>
          </a:xfrm>
        </p:spPr>
        <p:txBody>
          <a:bodyPr/>
          <a:lstStyle>
            <a:lvl1pPr marL="0" indent="0">
              <a:buNone/>
              <a:defRPr b="0" i="0">
                <a:solidFill>
                  <a:schemeClr val="tx1"/>
                </a:solidFill>
                <a:latin typeface="Inter Light" panose="02000503000000020004" pitchFamily="2" charset="0"/>
                <a:ea typeface="Inter Light" panose="02000503000000020004" pitchFamily="2" charset="0"/>
              </a:defRPr>
            </a:lvl1pPr>
          </a:lstStyle>
          <a:p>
            <a:pPr lvl="0"/>
            <a:r>
              <a:rPr lang="it-IT" dirty="0"/>
              <a:t>$0.00</a:t>
            </a:r>
          </a:p>
          <a:p>
            <a:pPr lvl="0"/>
            <a:endParaRPr lang="it-IT" dirty="0"/>
          </a:p>
        </p:txBody>
      </p:sp>
      <p:sp>
        <p:nvSpPr>
          <p:cNvPr id="19" name="Segnaposto testo 20">
            <a:extLst>
              <a:ext uri="{FF2B5EF4-FFF2-40B4-BE49-F238E27FC236}">
                <a16:creationId xmlns:a16="http://schemas.microsoft.com/office/drawing/2014/main" id="{613FA51E-4882-8052-C08B-F0D5EA41E891}"/>
              </a:ext>
            </a:extLst>
          </p:cNvPr>
          <p:cNvSpPr>
            <a:spLocks noGrp="1"/>
          </p:cNvSpPr>
          <p:nvPr>
            <p:ph type="body" sz="quarter" idx="17" hasCustomPrompt="1"/>
          </p:nvPr>
        </p:nvSpPr>
        <p:spPr>
          <a:xfrm>
            <a:off x="3525140" y="2466094"/>
            <a:ext cx="1678305" cy="364783"/>
          </a:xfrm>
        </p:spPr>
        <p:txBody>
          <a:bodyPr>
            <a:normAutofit/>
          </a:bodyPr>
          <a:lstStyle>
            <a:lvl1pPr marL="0" marR="0" indent="0" algn="l" defTabSz="914400" rtl="0" eaLnBrk="1" fontAlgn="auto" latinLnBrk="0" hangingPunct="1">
              <a:lnSpc>
                <a:spcPct val="120000"/>
              </a:lnSpc>
              <a:spcBef>
                <a:spcPts val="1500"/>
              </a:spcBef>
              <a:spcAft>
                <a:spcPts val="0"/>
              </a:spcAft>
              <a:buClrTx/>
              <a:buSzTx/>
              <a:buFontTx/>
              <a:buNone/>
              <a:tabLst/>
              <a:defRPr lang="it-IT" sz="1400" b="0" i="0" kern="1200">
                <a:solidFill>
                  <a:srgbClr val="004A93"/>
                </a:solidFill>
                <a:latin typeface="Inter Light" panose="02000503000000020004" pitchFamily="2" charset="0"/>
                <a:ea typeface="Inter Light" panose="02000503000000020004" pitchFamily="2" charset="0"/>
                <a:cs typeface="+mn-cs"/>
              </a:defRPr>
            </a:lvl1pPr>
            <a:lvl2pPr marL="457200" indent="0">
              <a:buFontTx/>
              <a:buNone/>
              <a:defRPr lang="it-IT" sz="1400" b="0" i="0" kern="1200" dirty="0" smtClean="0">
                <a:solidFill>
                  <a:schemeClr val="tx1">
                    <a:alpha val="70000"/>
                  </a:schemeClr>
                </a:solidFill>
                <a:latin typeface="Inter Light" panose="02000503000000020004" pitchFamily="2" charset="0"/>
                <a:ea typeface="Inter Light" panose="02000503000000020004" pitchFamily="2" charset="0"/>
                <a:cs typeface="+mn-cs"/>
              </a:defRPr>
            </a:lvl2pPr>
            <a:lvl3pPr marL="914400" indent="0">
              <a:buFontTx/>
              <a:buNone/>
              <a:defRPr lang="it-IT" sz="1400" b="0" i="0" kern="1200" dirty="0" smtClean="0">
                <a:solidFill>
                  <a:schemeClr val="tx1">
                    <a:alpha val="70000"/>
                  </a:schemeClr>
                </a:solidFill>
                <a:latin typeface="Inter Light" panose="02000503000000020004" pitchFamily="2" charset="0"/>
                <a:ea typeface="Inter Light" panose="02000503000000020004" pitchFamily="2" charset="0"/>
                <a:cs typeface="+mn-cs"/>
              </a:defRPr>
            </a:lvl3pPr>
            <a:lvl4pPr marL="1371600" indent="0">
              <a:buFontTx/>
              <a:buNone/>
              <a:defRPr lang="it-IT" sz="1400" b="0" i="0" kern="1200" dirty="0" smtClean="0">
                <a:solidFill>
                  <a:schemeClr val="tx1">
                    <a:alpha val="70000"/>
                  </a:schemeClr>
                </a:solidFill>
                <a:latin typeface="Inter Light" panose="02000503000000020004" pitchFamily="2" charset="0"/>
                <a:ea typeface="Inter Light" panose="02000503000000020004" pitchFamily="2" charset="0"/>
                <a:cs typeface="+mn-cs"/>
              </a:defRPr>
            </a:lvl4pPr>
            <a:lvl5pPr marL="1828800" indent="0">
              <a:buFontTx/>
              <a:buNone/>
              <a:defRPr lang="it-IT" sz="1400" b="0" i="0" kern="1200" dirty="0">
                <a:solidFill>
                  <a:schemeClr val="tx1">
                    <a:alpha val="70000"/>
                  </a:schemeClr>
                </a:solidFill>
                <a:latin typeface="Inter Light" panose="02000503000000020004" pitchFamily="2" charset="0"/>
                <a:ea typeface="Inter Light" panose="02000503000000020004" pitchFamily="2" charset="0"/>
                <a:cs typeface="+mn-cs"/>
              </a:defRPr>
            </a:lvl5pPr>
          </a:lstStyle>
          <a:p>
            <a:pPr>
              <a:lnSpc>
                <a:spcPct val="120000"/>
              </a:lnSpc>
              <a:spcBef>
                <a:spcPts val="1500"/>
              </a:spcBef>
            </a:pPr>
            <a:r>
              <a:rPr lang="en-US" sz="1400" dirty="0">
                <a:latin typeface="Inter Light" panose="02000503000000020004" pitchFamily="2" charset="0"/>
              </a:rPr>
              <a:t>Free</a:t>
            </a:r>
          </a:p>
        </p:txBody>
      </p:sp>
      <p:sp>
        <p:nvSpPr>
          <p:cNvPr id="20" name="Segnaposto testo 12">
            <a:extLst>
              <a:ext uri="{FF2B5EF4-FFF2-40B4-BE49-F238E27FC236}">
                <a16:creationId xmlns:a16="http://schemas.microsoft.com/office/drawing/2014/main" id="{F6C2889D-4DC9-EE00-C217-F3E7E8D4BE19}"/>
              </a:ext>
            </a:extLst>
          </p:cNvPr>
          <p:cNvSpPr>
            <a:spLocks noGrp="1"/>
          </p:cNvSpPr>
          <p:nvPr>
            <p:ph type="body" sz="quarter" idx="18" hasCustomPrompt="1"/>
          </p:nvPr>
        </p:nvSpPr>
        <p:spPr>
          <a:xfrm>
            <a:off x="3525139" y="3044402"/>
            <a:ext cx="1678306" cy="465137"/>
          </a:xfrm>
        </p:spPr>
        <p:txBody>
          <a:bodyPr/>
          <a:lstStyle>
            <a:lvl1pPr marL="0" indent="0">
              <a:buNone/>
              <a:defRPr b="0" i="0">
                <a:solidFill>
                  <a:schemeClr val="tx1"/>
                </a:solidFill>
                <a:latin typeface="Inter Light" panose="02000503000000020004" pitchFamily="2" charset="0"/>
                <a:ea typeface="Inter Light" panose="02000503000000020004" pitchFamily="2" charset="0"/>
              </a:defRPr>
            </a:lvl1pPr>
          </a:lstStyle>
          <a:p>
            <a:pPr lvl="0"/>
            <a:r>
              <a:rPr lang="it-IT" dirty="0"/>
              <a:t>$0.00</a:t>
            </a:r>
          </a:p>
          <a:p>
            <a:pPr lvl="0"/>
            <a:endParaRPr lang="it-IT" dirty="0"/>
          </a:p>
        </p:txBody>
      </p:sp>
      <p:sp>
        <p:nvSpPr>
          <p:cNvPr id="22" name="Segnaposto testo 20">
            <a:extLst>
              <a:ext uri="{FF2B5EF4-FFF2-40B4-BE49-F238E27FC236}">
                <a16:creationId xmlns:a16="http://schemas.microsoft.com/office/drawing/2014/main" id="{91925439-6579-74E2-7CD2-F185BF03FAE3}"/>
              </a:ext>
            </a:extLst>
          </p:cNvPr>
          <p:cNvSpPr>
            <a:spLocks noGrp="1"/>
          </p:cNvSpPr>
          <p:nvPr>
            <p:ph type="body" sz="quarter" idx="20" hasCustomPrompt="1"/>
          </p:nvPr>
        </p:nvSpPr>
        <p:spPr>
          <a:xfrm>
            <a:off x="6492280" y="2466094"/>
            <a:ext cx="1678305" cy="364783"/>
          </a:xfrm>
        </p:spPr>
        <p:txBody>
          <a:bodyPr>
            <a:normAutofit/>
          </a:bodyPr>
          <a:lstStyle>
            <a:lvl1pPr marL="0" marR="0" indent="0" algn="l" defTabSz="914400" rtl="0" eaLnBrk="1" fontAlgn="auto" latinLnBrk="0" hangingPunct="1">
              <a:lnSpc>
                <a:spcPct val="120000"/>
              </a:lnSpc>
              <a:spcBef>
                <a:spcPts val="1500"/>
              </a:spcBef>
              <a:spcAft>
                <a:spcPts val="0"/>
              </a:spcAft>
              <a:buClrTx/>
              <a:buSzTx/>
              <a:buFontTx/>
              <a:buNone/>
              <a:tabLst/>
              <a:defRPr lang="it-IT" sz="1400" b="0" i="0" kern="1200">
                <a:solidFill>
                  <a:srgbClr val="004A93"/>
                </a:solidFill>
                <a:latin typeface="Inter Light" panose="02000503000000020004" pitchFamily="2" charset="0"/>
                <a:ea typeface="Inter Light" panose="02000503000000020004" pitchFamily="2" charset="0"/>
                <a:cs typeface="+mn-cs"/>
              </a:defRPr>
            </a:lvl1pPr>
            <a:lvl2pPr marL="457200" indent="0">
              <a:buFontTx/>
              <a:buNone/>
              <a:defRPr lang="it-IT" sz="1400" b="0" i="0" kern="1200" dirty="0" smtClean="0">
                <a:solidFill>
                  <a:schemeClr val="tx1">
                    <a:alpha val="70000"/>
                  </a:schemeClr>
                </a:solidFill>
                <a:latin typeface="Inter Light" panose="02000503000000020004" pitchFamily="2" charset="0"/>
                <a:ea typeface="Inter Light" panose="02000503000000020004" pitchFamily="2" charset="0"/>
                <a:cs typeface="+mn-cs"/>
              </a:defRPr>
            </a:lvl2pPr>
            <a:lvl3pPr marL="914400" indent="0">
              <a:buFontTx/>
              <a:buNone/>
              <a:defRPr lang="it-IT" sz="1400" b="0" i="0" kern="1200" dirty="0" smtClean="0">
                <a:solidFill>
                  <a:schemeClr val="tx1">
                    <a:alpha val="70000"/>
                  </a:schemeClr>
                </a:solidFill>
                <a:latin typeface="Inter Light" panose="02000503000000020004" pitchFamily="2" charset="0"/>
                <a:ea typeface="Inter Light" panose="02000503000000020004" pitchFamily="2" charset="0"/>
                <a:cs typeface="+mn-cs"/>
              </a:defRPr>
            </a:lvl3pPr>
            <a:lvl4pPr marL="1371600" indent="0">
              <a:buFontTx/>
              <a:buNone/>
              <a:defRPr lang="it-IT" sz="1400" b="0" i="0" kern="1200" dirty="0" smtClean="0">
                <a:solidFill>
                  <a:schemeClr val="tx1">
                    <a:alpha val="70000"/>
                  </a:schemeClr>
                </a:solidFill>
                <a:latin typeface="Inter Light" panose="02000503000000020004" pitchFamily="2" charset="0"/>
                <a:ea typeface="Inter Light" panose="02000503000000020004" pitchFamily="2" charset="0"/>
                <a:cs typeface="+mn-cs"/>
              </a:defRPr>
            </a:lvl4pPr>
            <a:lvl5pPr marL="1828800" indent="0">
              <a:buFontTx/>
              <a:buNone/>
              <a:defRPr lang="it-IT" sz="1400" b="0" i="0" kern="1200" dirty="0">
                <a:solidFill>
                  <a:schemeClr val="tx1">
                    <a:alpha val="70000"/>
                  </a:schemeClr>
                </a:solidFill>
                <a:latin typeface="Inter Light" panose="02000503000000020004" pitchFamily="2" charset="0"/>
                <a:ea typeface="Inter Light" panose="02000503000000020004" pitchFamily="2" charset="0"/>
                <a:cs typeface="+mn-cs"/>
              </a:defRPr>
            </a:lvl5pPr>
          </a:lstStyle>
          <a:p>
            <a:pPr>
              <a:lnSpc>
                <a:spcPct val="120000"/>
              </a:lnSpc>
              <a:spcBef>
                <a:spcPts val="1500"/>
              </a:spcBef>
            </a:pPr>
            <a:r>
              <a:rPr lang="en-US" sz="1400" dirty="0">
                <a:latin typeface="Inter Light" panose="02000503000000020004" pitchFamily="2" charset="0"/>
              </a:rPr>
              <a:t>Free</a:t>
            </a:r>
          </a:p>
        </p:txBody>
      </p:sp>
      <p:sp>
        <p:nvSpPr>
          <p:cNvPr id="23" name="Segnaposto testo 12">
            <a:extLst>
              <a:ext uri="{FF2B5EF4-FFF2-40B4-BE49-F238E27FC236}">
                <a16:creationId xmlns:a16="http://schemas.microsoft.com/office/drawing/2014/main" id="{CE55FEFA-1C37-FAD6-B28D-4E68D47A8937}"/>
              </a:ext>
            </a:extLst>
          </p:cNvPr>
          <p:cNvSpPr>
            <a:spLocks noGrp="1"/>
          </p:cNvSpPr>
          <p:nvPr>
            <p:ph type="body" sz="quarter" idx="21" hasCustomPrompt="1"/>
          </p:nvPr>
        </p:nvSpPr>
        <p:spPr>
          <a:xfrm>
            <a:off x="6492278" y="3044402"/>
            <a:ext cx="1678306" cy="465137"/>
          </a:xfrm>
        </p:spPr>
        <p:txBody>
          <a:bodyPr/>
          <a:lstStyle>
            <a:lvl1pPr marL="0" indent="0">
              <a:buNone/>
              <a:defRPr b="0" i="0">
                <a:solidFill>
                  <a:schemeClr val="tx1"/>
                </a:solidFill>
                <a:latin typeface="Inter Light" panose="02000503000000020004" pitchFamily="2" charset="0"/>
                <a:ea typeface="Inter Light" panose="02000503000000020004" pitchFamily="2" charset="0"/>
              </a:defRPr>
            </a:lvl1pPr>
          </a:lstStyle>
          <a:p>
            <a:pPr lvl="0"/>
            <a:r>
              <a:rPr lang="it-IT" dirty="0"/>
              <a:t>$0.00</a:t>
            </a:r>
          </a:p>
          <a:p>
            <a:pPr lvl="0"/>
            <a:endParaRPr lang="it-IT" dirty="0"/>
          </a:p>
        </p:txBody>
      </p:sp>
      <p:sp>
        <p:nvSpPr>
          <p:cNvPr id="25" name="Segnaposto testo 20">
            <a:extLst>
              <a:ext uri="{FF2B5EF4-FFF2-40B4-BE49-F238E27FC236}">
                <a16:creationId xmlns:a16="http://schemas.microsoft.com/office/drawing/2014/main" id="{F39D73C5-2680-44E3-5896-27770C311C9D}"/>
              </a:ext>
            </a:extLst>
          </p:cNvPr>
          <p:cNvSpPr>
            <a:spLocks noGrp="1"/>
          </p:cNvSpPr>
          <p:nvPr>
            <p:ph type="body" sz="quarter" idx="23" hasCustomPrompt="1"/>
          </p:nvPr>
        </p:nvSpPr>
        <p:spPr>
          <a:xfrm>
            <a:off x="9459421" y="2466094"/>
            <a:ext cx="1678305" cy="364783"/>
          </a:xfrm>
        </p:spPr>
        <p:txBody>
          <a:bodyPr>
            <a:normAutofit/>
          </a:bodyPr>
          <a:lstStyle>
            <a:lvl1pPr marL="0" marR="0" indent="0" algn="l" defTabSz="914400" rtl="0" eaLnBrk="1" fontAlgn="auto" latinLnBrk="0" hangingPunct="1">
              <a:lnSpc>
                <a:spcPct val="120000"/>
              </a:lnSpc>
              <a:spcBef>
                <a:spcPts val="1500"/>
              </a:spcBef>
              <a:spcAft>
                <a:spcPts val="0"/>
              </a:spcAft>
              <a:buClrTx/>
              <a:buSzTx/>
              <a:buFontTx/>
              <a:buNone/>
              <a:tabLst/>
              <a:defRPr lang="it-IT" sz="1400" b="0" i="0" kern="1200">
                <a:solidFill>
                  <a:srgbClr val="004A93"/>
                </a:solidFill>
                <a:latin typeface="Inter Light" panose="02000503000000020004" pitchFamily="2" charset="0"/>
                <a:ea typeface="Inter Light" panose="02000503000000020004" pitchFamily="2" charset="0"/>
                <a:cs typeface="+mn-cs"/>
              </a:defRPr>
            </a:lvl1pPr>
            <a:lvl2pPr marL="457200" indent="0">
              <a:buFontTx/>
              <a:buNone/>
              <a:defRPr lang="it-IT" sz="1400" b="0" i="0" kern="1200" dirty="0" smtClean="0">
                <a:solidFill>
                  <a:schemeClr val="tx1">
                    <a:alpha val="70000"/>
                  </a:schemeClr>
                </a:solidFill>
                <a:latin typeface="Inter Light" panose="02000503000000020004" pitchFamily="2" charset="0"/>
                <a:ea typeface="Inter Light" panose="02000503000000020004" pitchFamily="2" charset="0"/>
                <a:cs typeface="+mn-cs"/>
              </a:defRPr>
            </a:lvl2pPr>
            <a:lvl3pPr marL="914400" indent="0">
              <a:buFontTx/>
              <a:buNone/>
              <a:defRPr lang="it-IT" sz="1400" b="0" i="0" kern="1200" dirty="0" smtClean="0">
                <a:solidFill>
                  <a:schemeClr val="tx1">
                    <a:alpha val="70000"/>
                  </a:schemeClr>
                </a:solidFill>
                <a:latin typeface="Inter Light" panose="02000503000000020004" pitchFamily="2" charset="0"/>
                <a:ea typeface="Inter Light" panose="02000503000000020004" pitchFamily="2" charset="0"/>
                <a:cs typeface="+mn-cs"/>
              </a:defRPr>
            </a:lvl3pPr>
            <a:lvl4pPr marL="1371600" indent="0">
              <a:buFontTx/>
              <a:buNone/>
              <a:defRPr lang="it-IT" sz="1400" b="0" i="0" kern="1200" dirty="0" smtClean="0">
                <a:solidFill>
                  <a:schemeClr val="tx1">
                    <a:alpha val="70000"/>
                  </a:schemeClr>
                </a:solidFill>
                <a:latin typeface="Inter Light" panose="02000503000000020004" pitchFamily="2" charset="0"/>
                <a:ea typeface="Inter Light" panose="02000503000000020004" pitchFamily="2" charset="0"/>
                <a:cs typeface="+mn-cs"/>
              </a:defRPr>
            </a:lvl4pPr>
            <a:lvl5pPr marL="1828800" indent="0">
              <a:buFontTx/>
              <a:buNone/>
              <a:defRPr lang="it-IT" sz="1400" b="0" i="0" kern="1200" dirty="0">
                <a:solidFill>
                  <a:schemeClr val="tx1">
                    <a:alpha val="70000"/>
                  </a:schemeClr>
                </a:solidFill>
                <a:latin typeface="Inter Light" panose="02000503000000020004" pitchFamily="2" charset="0"/>
                <a:ea typeface="Inter Light" panose="02000503000000020004" pitchFamily="2" charset="0"/>
                <a:cs typeface="+mn-cs"/>
              </a:defRPr>
            </a:lvl5pPr>
          </a:lstStyle>
          <a:p>
            <a:pPr>
              <a:lnSpc>
                <a:spcPct val="120000"/>
              </a:lnSpc>
              <a:spcBef>
                <a:spcPts val="1500"/>
              </a:spcBef>
            </a:pPr>
            <a:r>
              <a:rPr lang="en-US" sz="1400" dirty="0">
                <a:latin typeface="Inter Light" panose="02000503000000020004" pitchFamily="2" charset="0"/>
              </a:rPr>
              <a:t>Free</a:t>
            </a:r>
          </a:p>
        </p:txBody>
      </p:sp>
      <p:sp>
        <p:nvSpPr>
          <p:cNvPr id="26" name="Segnaposto testo 12">
            <a:extLst>
              <a:ext uri="{FF2B5EF4-FFF2-40B4-BE49-F238E27FC236}">
                <a16:creationId xmlns:a16="http://schemas.microsoft.com/office/drawing/2014/main" id="{0586B9E2-4D4C-D61A-73F5-707EB3F09C63}"/>
              </a:ext>
            </a:extLst>
          </p:cNvPr>
          <p:cNvSpPr>
            <a:spLocks noGrp="1"/>
          </p:cNvSpPr>
          <p:nvPr>
            <p:ph type="body" sz="quarter" idx="24" hasCustomPrompt="1"/>
          </p:nvPr>
        </p:nvSpPr>
        <p:spPr>
          <a:xfrm>
            <a:off x="9459421" y="3044402"/>
            <a:ext cx="1678306" cy="465137"/>
          </a:xfrm>
        </p:spPr>
        <p:txBody>
          <a:bodyPr/>
          <a:lstStyle>
            <a:lvl1pPr marL="0" indent="0">
              <a:buNone/>
              <a:defRPr b="0" i="0">
                <a:solidFill>
                  <a:schemeClr val="tx1"/>
                </a:solidFill>
                <a:latin typeface="Inter Light" panose="02000503000000020004" pitchFamily="2" charset="0"/>
                <a:ea typeface="Inter Light" panose="02000503000000020004" pitchFamily="2" charset="0"/>
              </a:defRPr>
            </a:lvl1pPr>
          </a:lstStyle>
          <a:p>
            <a:pPr lvl="0"/>
            <a:r>
              <a:rPr lang="it-IT" dirty="0"/>
              <a:t>$0.00</a:t>
            </a:r>
          </a:p>
          <a:p>
            <a:pPr lvl="0"/>
            <a:endParaRPr lang="it-IT" dirty="0"/>
          </a:p>
        </p:txBody>
      </p:sp>
      <p:sp>
        <p:nvSpPr>
          <p:cNvPr id="2" name="Segnaposto testo 9">
            <a:extLst>
              <a:ext uri="{FF2B5EF4-FFF2-40B4-BE49-F238E27FC236}">
                <a16:creationId xmlns:a16="http://schemas.microsoft.com/office/drawing/2014/main" id="{C5825FCD-F385-385C-0F96-35449FD907D4}"/>
              </a:ext>
            </a:extLst>
          </p:cNvPr>
          <p:cNvSpPr>
            <a:spLocks noGrp="1"/>
          </p:cNvSpPr>
          <p:nvPr>
            <p:ph type="body" sz="quarter" idx="26" hasCustomPrompt="1"/>
          </p:nvPr>
        </p:nvSpPr>
        <p:spPr>
          <a:xfrm>
            <a:off x="558001" y="3689800"/>
            <a:ext cx="2174580" cy="2097226"/>
          </a:xfrm>
        </p:spPr>
        <p:txBody>
          <a:bodyPr>
            <a:noAutofit/>
          </a:bodyPr>
          <a:lstStyle>
            <a:lvl1pPr marL="0" indent="0">
              <a:lnSpc>
                <a:spcPct val="120000"/>
              </a:lnSpc>
              <a:spcBef>
                <a:spcPts val="0"/>
              </a:spcBef>
              <a:buNone/>
              <a:defRPr lang="en-US" sz="1400" b="0" i="0" kern="1200" dirty="0">
                <a:solidFill>
                  <a:schemeClr val="tx1">
                    <a:alpha val="70000"/>
                  </a:schemeClr>
                </a:solidFill>
                <a:latin typeface="Inter Light" panose="02000503000000020004" pitchFamily="2" charset="0"/>
                <a:ea typeface="Inter Light" panose="02000503000000020004" pitchFamily="2" charset="0"/>
                <a:cs typeface="+mj-cs"/>
              </a:defRPr>
            </a:lvl1pPr>
          </a:lstStyle>
          <a:p>
            <a:pPr>
              <a:lnSpc>
                <a:spcPct val="180000"/>
              </a:lnSpc>
              <a:spcBef>
                <a:spcPts val="1000"/>
              </a:spcBef>
            </a:pPr>
            <a:r>
              <a:rPr lang="en-US" sz="1400" dirty="0">
                <a:solidFill>
                  <a:schemeClr val="tx2">
                    <a:alpha val="70000"/>
                  </a:schemeClr>
                </a:solidFill>
                <a:latin typeface="Inter Light" panose="02000503000000020004" pitchFamily="2" charset="0"/>
              </a:rPr>
              <a:t>50GB Storage</a:t>
            </a:r>
          </a:p>
          <a:p>
            <a:pPr>
              <a:lnSpc>
                <a:spcPct val="180000"/>
              </a:lnSpc>
              <a:spcBef>
                <a:spcPts val="1000"/>
              </a:spcBef>
            </a:pPr>
            <a:r>
              <a:rPr lang="en-US" sz="1400" dirty="0">
                <a:solidFill>
                  <a:schemeClr val="tx2">
                    <a:alpha val="70000"/>
                  </a:schemeClr>
                </a:solidFill>
                <a:latin typeface="Inter Light" panose="02000503000000020004" pitchFamily="2" charset="0"/>
              </a:rPr>
              <a:t>24/7 Support</a:t>
            </a:r>
          </a:p>
          <a:p>
            <a:pPr>
              <a:lnSpc>
                <a:spcPct val="180000"/>
              </a:lnSpc>
              <a:spcBef>
                <a:spcPts val="1000"/>
              </a:spcBef>
            </a:pPr>
            <a:r>
              <a:rPr lang="en-US" sz="1400" dirty="0">
                <a:solidFill>
                  <a:schemeClr val="tx2">
                    <a:alpha val="70000"/>
                  </a:schemeClr>
                </a:solidFill>
                <a:latin typeface="Inter Light" panose="02000503000000020004" pitchFamily="2" charset="0"/>
              </a:rPr>
              <a:t>Subdomain</a:t>
            </a:r>
          </a:p>
        </p:txBody>
      </p:sp>
      <p:sp>
        <p:nvSpPr>
          <p:cNvPr id="4" name="Segnaposto testo 9">
            <a:extLst>
              <a:ext uri="{FF2B5EF4-FFF2-40B4-BE49-F238E27FC236}">
                <a16:creationId xmlns:a16="http://schemas.microsoft.com/office/drawing/2014/main" id="{1F899E42-C205-92C0-6C20-E25FF32F58FF}"/>
              </a:ext>
            </a:extLst>
          </p:cNvPr>
          <p:cNvSpPr>
            <a:spLocks noGrp="1"/>
          </p:cNvSpPr>
          <p:nvPr>
            <p:ph type="body" sz="quarter" idx="27" hasCustomPrompt="1"/>
          </p:nvPr>
        </p:nvSpPr>
        <p:spPr>
          <a:xfrm>
            <a:off x="9459417" y="3689800"/>
            <a:ext cx="2174581" cy="2097226"/>
          </a:xfrm>
        </p:spPr>
        <p:txBody>
          <a:bodyPr>
            <a:noAutofit/>
          </a:bodyPr>
          <a:lstStyle>
            <a:lvl1pPr marL="0" indent="0">
              <a:lnSpc>
                <a:spcPct val="120000"/>
              </a:lnSpc>
              <a:spcBef>
                <a:spcPts val="0"/>
              </a:spcBef>
              <a:buNone/>
              <a:defRPr lang="en-US" sz="1400" b="0" i="0" kern="1200" dirty="0">
                <a:solidFill>
                  <a:schemeClr val="tx1">
                    <a:alpha val="70000"/>
                  </a:schemeClr>
                </a:solidFill>
                <a:latin typeface="Inter Light" panose="02000503000000020004" pitchFamily="2" charset="0"/>
                <a:ea typeface="Inter Light" panose="02000503000000020004" pitchFamily="2" charset="0"/>
                <a:cs typeface="+mj-cs"/>
              </a:defRPr>
            </a:lvl1pPr>
          </a:lstStyle>
          <a:p>
            <a:pPr>
              <a:lnSpc>
                <a:spcPct val="180000"/>
              </a:lnSpc>
              <a:spcBef>
                <a:spcPts val="1000"/>
              </a:spcBef>
            </a:pPr>
            <a:r>
              <a:rPr lang="en-US" sz="1400" dirty="0">
                <a:solidFill>
                  <a:schemeClr val="tx2">
                    <a:alpha val="70000"/>
                  </a:schemeClr>
                </a:solidFill>
                <a:latin typeface="Inter Light" panose="02000503000000020004" pitchFamily="2" charset="0"/>
              </a:rPr>
              <a:t>50GB Storage</a:t>
            </a:r>
          </a:p>
          <a:p>
            <a:pPr>
              <a:lnSpc>
                <a:spcPct val="180000"/>
              </a:lnSpc>
              <a:spcBef>
                <a:spcPts val="1000"/>
              </a:spcBef>
            </a:pPr>
            <a:r>
              <a:rPr lang="en-US" sz="1400" dirty="0">
                <a:solidFill>
                  <a:schemeClr val="tx2">
                    <a:alpha val="70000"/>
                  </a:schemeClr>
                </a:solidFill>
                <a:latin typeface="Inter Light" panose="02000503000000020004" pitchFamily="2" charset="0"/>
              </a:rPr>
              <a:t>24/7 Support</a:t>
            </a:r>
          </a:p>
          <a:p>
            <a:pPr>
              <a:lnSpc>
                <a:spcPct val="180000"/>
              </a:lnSpc>
              <a:spcBef>
                <a:spcPts val="1000"/>
              </a:spcBef>
            </a:pPr>
            <a:r>
              <a:rPr lang="en-US" sz="1400" dirty="0">
                <a:solidFill>
                  <a:schemeClr val="tx2">
                    <a:alpha val="70000"/>
                  </a:schemeClr>
                </a:solidFill>
                <a:latin typeface="Inter Light" panose="02000503000000020004" pitchFamily="2" charset="0"/>
              </a:rPr>
              <a:t>Subdomain</a:t>
            </a:r>
          </a:p>
        </p:txBody>
      </p:sp>
      <p:sp>
        <p:nvSpPr>
          <p:cNvPr id="7" name="Segnaposto testo 9">
            <a:extLst>
              <a:ext uri="{FF2B5EF4-FFF2-40B4-BE49-F238E27FC236}">
                <a16:creationId xmlns:a16="http://schemas.microsoft.com/office/drawing/2014/main" id="{E418247E-11B3-BDDE-732E-FDBBF2FFD11E}"/>
              </a:ext>
            </a:extLst>
          </p:cNvPr>
          <p:cNvSpPr>
            <a:spLocks noGrp="1"/>
          </p:cNvSpPr>
          <p:nvPr>
            <p:ph type="body" sz="quarter" idx="28" hasCustomPrompt="1"/>
          </p:nvPr>
        </p:nvSpPr>
        <p:spPr>
          <a:xfrm>
            <a:off x="3525139" y="3689800"/>
            <a:ext cx="2174580" cy="2097226"/>
          </a:xfrm>
        </p:spPr>
        <p:txBody>
          <a:bodyPr>
            <a:noAutofit/>
          </a:bodyPr>
          <a:lstStyle>
            <a:lvl1pPr marL="0" indent="0">
              <a:lnSpc>
                <a:spcPct val="120000"/>
              </a:lnSpc>
              <a:spcBef>
                <a:spcPts val="0"/>
              </a:spcBef>
              <a:buNone/>
              <a:defRPr lang="en-US" sz="1400" b="0" i="0" kern="1200" dirty="0">
                <a:solidFill>
                  <a:schemeClr val="tx1">
                    <a:alpha val="70000"/>
                  </a:schemeClr>
                </a:solidFill>
                <a:latin typeface="Inter Light" panose="02000503000000020004" pitchFamily="2" charset="0"/>
                <a:ea typeface="Inter Light" panose="02000503000000020004" pitchFamily="2" charset="0"/>
                <a:cs typeface="+mj-cs"/>
              </a:defRPr>
            </a:lvl1pPr>
          </a:lstStyle>
          <a:p>
            <a:pPr>
              <a:lnSpc>
                <a:spcPct val="180000"/>
              </a:lnSpc>
              <a:spcBef>
                <a:spcPts val="1000"/>
              </a:spcBef>
            </a:pPr>
            <a:r>
              <a:rPr lang="en-US" sz="1400" dirty="0">
                <a:solidFill>
                  <a:schemeClr val="tx2">
                    <a:alpha val="70000"/>
                  </a:schemeClr>
                </a:solidFill>
                <a:latin typeface="Inter Light" panose="02000503000000020004" pitchFamily="2" charset="0"/>
              </a:rPr>
              <a:t>50GB Storage</a:t>
            </a:r>
          </a:p>
          <a:p>
            <a:pPr>
              <a:lnSpc>
                <a:spcPct val="180000"/>
              </a:lnSpc>
              <a:spcBef>
                <a:spcPts val="1000"/>
              </a:spcBef>
            </a:pPr>
            <a:r>
              <a:rPr lang="en-US" sz="1400" dirty="0">
                <a:solidFill>
                  <a:schemeClr val="tx2">
                    <a:alpha val="70000"/>
                  </a:schemeClr>
                </a:solidFill>
                <a:latin typeface="Inter Light" panose="02000503000000020004" pitchFamily="2" charset="0"/>
              </a:rPr>
              <a:t>24/7 Support</a:t>
            </a:r>
          </a:p>
          <a:p>
            <a:pPr>
              <a:lnSpc>
                <a:spcPct val="180000"/>
              </a:lnSpc>
              <a:spcBef>
                <a:spcPts val="1000"/>
              </a:spcBef>
            </a:pPr>
            <a:r>
              <a:rPr lang="en-US" sz="1400" dirty="0">
                <a:solidFill>
                  <a:schemeClr val="tx2">
                    <a:alpha val="70000"/>
                  </a:schemeClr>
                </a:solidFill>
                <a:latin typeface="Inter Light" panose="02000503000000020004" pitchFamily="2" charset="0"/>
              </a:rPr>
              <a:t>Subdomain</a:t>
            </a:r>
          </a:p>
        </p:txBody>
      </p:sp>
      <p:sp>
        <p:nvSpPr>
          <p:cNvPr id="8" name="Segnaposto testo 9">
            <a:extLst>
              <a:ext uri="{FF2B5EF4-FFF2-40B4-BE49-F238E27FC236}">
                <a16:creationId xmlns:a16="http://schemas.microsoft.com/office/drawing/2014/main" id="{E5840D90-55DD-5248-772B-434BC47875EA}"/>
              </a:ext>
            </a:extLst>
          </p:cNvPr>
          <p:cNvSpPr>
            <a:spLocks noGrp="1"/>
          </p:cNvSpPr>
          <p:nvPr>
            <p:ph type="body" sz="quarter" idx="29" hasCustomPrompt="1"/>
          </p:nvPr>
        </p:nvSpPr>
        <p:spPr>
          <a:xfrm>
            <a:off x="6492277" y="3689800"/>
            <a:ext cx="2174580" cy="2097226"/>
          </a:xfrm>
        </p:spPr>
        <p:txBody>
          <a:bodyPr>
            <a:noAutofit/>
          </a:bodyPr>
          <a:lstStyle>
            <a:lvl1pPr marL="0" indent="0">
              <a:lnSpc>
                <a:spcPct val="120000"/>
              </a:lnSpc>
              <a:spcBef>
                <a:spcPts val="0"/>
              </a:spcBef>
              <a:buNone/>
              <a:defRPr lang="en-US" sz="1400" b="0" i="0" kern="1200" dirty="0">
                <a:solidFill>
                  <a:schemeClr val="tx1">
                    <a:alpha val="70000"/>
                  </a:schemeClr>
                </a:solidFill>
                <a:latin typeface="Inter Light" panose="02000503000000020004" pitchFamily="2" charset="0"/>
                <a:ea typeface="Inter Light" panose="02000503000000020004" pitchFamily="2" charset="0"/>
                <a:cs typeface="+mj-cs"/>
              </a:defRPr>
            </a:lvl1pPr>
          </a:lstStyle>
          <a:p>
            <a:pPr>
              <a:lnSpc>
                <a:spcPct val="180000"/>
              </a:lnSpc>
              <a:spcBef>
                <a:spcPts val="1000"/>
              </a:spcBef>
            </a:pPr>
            <a:r>
              <a:rPr lang="en-US" sz="1400" dirty="0">
                <a:solidFill>
                  <a:schemeClr val="tx2">
                    <a:alpha val="70000"/>
                  </a:schemeClr>
                </a:solidFill>
                <a:latin typeface="Inter Light" panose="02000503000000020004" pitchFamily="2" charset="0"/>
              </a:rPr>
              <a:t>50GB Storage</a:t>
            </a:r>
          </a:p>
          <a:p>
            <a:pPr>
              <a:lnSpc>
                <a:spcPct val="180000"/>
              </a:lnSpc>
              <a:spcBef>
                <a:spcPts val="1000"/>
              </a:spcBef>
            </a:pPr>
            <a:r>
              <a:rPr lang="en-US" sz="1400" dirty="0">
                <a:solidFill>
                  <a:schemeClr val="tx2">
                    <a:alpha val="70000"/>
                  </a:schemeClr>
                </a:solidFill>
                <a:latin typeface="Inter Light" panose="02000503000000020004" pitchFamily="2" charset="0"/>
              </a:rPr>
              <a:t>24/7 Support</a:t>
            </a:r>
          </a:p>
          <a:p>
            <a:pPr>
              <a:lnSpc>
                <a:spcPct val="180000"/>
              </a:lnSpc>
              <a:spcBef>
                <a:spcPts val="1000"/>
              </a:spcBef>
            </a:pPr>
            <a:r>
              <a:rPr lang="en-US" sz="1400" dirty="0">
                <a:solidFill>
                  <a:schemeClr val="tx2">
                    <a:alpha val="70000"/>
                  </a:schemeClr>
                </a:solidFill>
                <a:latin typeface="Inter Light" panose="02000503000000020004" pitchFamily="2" charset="0"/>
              </a:rPr>
              <a:t>Subdomain</a:t>
            </a:r>
          </a:p>
        </p:txBody>
      </p:sp>
    </p:spTree>
    <p:extLst>
      <p:ext uri="{BB962C8B-B14F-4D97-AF65-F5344CB8AC3E}">
        <p14:creationId xmlns:p14="http://schemas.microsoft.com/office/powerpoint/2010/main" val="664301614"/>
      </p:ext>
    </p:extLst>
  </p:cSld>
  <p:clrMapOvr>
    <a:masterClrMapping/>
  </p:clrMapOvr>
  <p:extLst>
    <p:ext uri="{DCECCB84-F9BA-43D5-87BE-67443E8EF086}">
      <p15:sldGuideLst xmlns:p15="http://schemas.microsoft.com/office/powerpoint/2012/main">
        <p15:guide id="1" pos="1300">
          <p15:clr>
            <a:srgbClr val="FBAE40"/>
          </p15:clr>
        </p15:guide>
        <p15:guide id="2" pos="347">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0_Device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26B4907-15F1-4F9A-B1D2-70446B66CBAA}"/>
              </a:ext>
            </a:extLst>
          </p:cNvPr>
          <p:cNvSpPr>
            <a:spLocks noGrp="1"/>
          </p:cNvSpPr>
          <p:nvPr>
            <p:ph type="pic" sz="quarter" idx="13"/>
          </p:nvPr>
        </p:nvSpPr>
        <p:spPr>
          <a:xfrm>
            <a:off x="5876670" y="1173607"/>
            <a:ext cx="2083118" cy="4517136"/>
          </a:xfrm>
          <a:custGeom>
            <a:avLst/>
            <a:gdLst>
              <a:gd name="connsiteX0" fmla="*/ 183898 w 2083118"/>
              <a:gd name="connsiteY0" fmla="*/ 0 h 4293428"/>
              <a:gd name="connsiteX1" fmla="*/ 1899220 w 2083118"/>
              <a:gd name="connsiteY1" fmla="*/ 0 h 4293428"/>
              <a:gd name="connsiteX2" fmla="*/ 2083118 w 2083118"/>
              <a:gd name="connsiteY2" fmla="*/ 183898 h 4293428"/>
              <a:gd name="connsiteX3" fmla="*/ 2083118 w 2083118"/>
              <a:gd name="connsiteY3" fmla="*/ 4109530 h 4293428"/>
              <a:gd name="connsiteX4" fmla="*/ 1899220 w 2083118"/>
              <a:gd name="connsiteY4" fmla="*/ 4293428 h 4293428"/>
              <a:gd name="connsiteX5" fmla="*/ 183898 w 2083118"/>
              <a:gd name="connsiteY5" fmla="*/ 4293428 h 4293428"/>
              <a:gd name="connsiteX6" fmla="*/ 0 w 2083118"/>
              <a:gd name="connsiteY6" fmla="*/ 4109530 h 4293428"/>
              <a:gd name="connsiteX7" fmla="*/ 0 w 2083118"/>
              <a:gd name="connsiteY7" fmla="*/ 183898 h 4293428"/>
              <a:gd name="connsiteX8" fmla="*/ 183898 w 2083118"/>
              <a:gd name="connsiteY8" fmla="*/ 0 h 429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3118" h="4293428">
                <a:moveTo>
                  <a:pt x="183898" y="0"/>
                </a:moveTo>
                <a:lnTo>
                  <a:pt x="1899220" y="0"/>
                </a:lnTo>
                <a:cubicBezTo>
                  <a:pt x="2000784" y="0"/>
                  <a:pt x="2083118" y="82334"/>
                  <a:pt x="2083118" y="183898"/>
                </a:cubicBezTo>
                <a:lnTo>
                  <a:pt x="2083118" y="4109530"/>
                </a:lnTo>
                <a:cubicBezTo>
                  <a:pt x="2083118" y="4211094"/>
                  <a:pt x="2000784" y="4293428"/>
                  <a:pt x="1899220" y="4293428"/>
                </a:cubicBezTo>
                <a:lnTo>
                  <a:pt x="183898" y="4293428"/>
                </a:lnTo>
                <a:cubicBezTo>
                  <a:pt x="82334" y="4293428"/>
                  <a:pt x="0" y="4211094"/>
                  <a:pt x="0" y="4109530"/>
                </a:cubicBezTo>
                <a:lnTo>
                  <a:pt x="0" y="183898"/>
                </a:lnTo>
                <a:cubicBezTo>
                  <a:pt x="0" y="82334"/>
                  <a:pt x="82334" y="0"/>
                  <a:pt x="183898" y="0"/>
                </a:cubicBezTo>
                <a:close/>
              </a:path>
            </a:pathLst>
          </a:custGeom>
          <a:solidFill>
            <a:schemeClr val="accent1">
              <a:lumMod val="20000"/>
              <a:lumOff val="80000"/>
            </a:schemeClr>
          </a:solidFill>
        </p:spPr>
        <p:txBody>
          <a:bodyPr wrap="square" anchor="ctr" anchorCtr="0">
            <a:noAutofit/>
          </a:bodyPr>
          <a:lstStyle>
            <a:lvl1pPr algn="ctr">
              <a:defRPr sz="1000" b="0" i="0">
                <a:latin typeface="Inter Light" panose="02000503000000020004" pitchFamily="2" charset="0"/>
              </a:defRPr>
            </a:lvl1pPr>
          </a:lstStyle>
          <a:p>
            <a:endParaRPr lang="en-US" dirty="0"/>
          </a:p>
        </p:txBody>
      </p:sp>
      <p:sp>
        <p:nvSpPr>
          <p:cNvPr id="6" name="Slide Number Placeholder 5">
            <a:extLst>
              <a:ext uri="{FF2B5EF4-FFF2-40B4-BE49-F238E27FC236}">
                <a16:creationId xmlns:a16="http://schemas.microsoft.com/office/drawing/2014/main" id="{FD528631-37F5-4905-9BAA-C2A664691BF8}"/>
              </a:ext>
            </a:extLst>
          </p:cNvPr>
          <p:cNvSpPr>
            <a:spLocks noGrp="1"/>
          </p:cNvSpPr>
          <p:nvPr>
            <p:ph type="sldNum" sz="quarter" idx="12"/>
          </p:nvPr>
        </p:nvSpPr>
        <p:spPr/>
        <p:txBody>
          <a:bodyPr/>
          <a:lstStyle/>
          <a:p>
            <a:fld id="{76524C09-5530-4B24-86D2-C27FFA207EF6}" type="slidenum">
              <a:rPr lang="en-US" smtClean="0"/>
              <a:t>‹#›</a:t>
            </a:fld>
            <a:endParaRPr lang="en-US"/>
          </a:p>
        </p:txBody>
      </p:sp>
      <p:sp>
        <p:nvSpPr>
          <p:cNvPr id="21" name="Picture Placeholder 20">
            <a:extLst>
              <a:ext uri="{FF2B5EF4-FFF2-40B4-BE49-F238E27FC236}">
                <a16:creationId xmlns:a16="http://schemas.microsoft.com/office/drawing/2014/main" id="{A426C6B0-6E29-4C4A-AB74-C73CE2A4E077}"/>
              </a:ext>
            </a:extLst>
          </p:cNvPr>
          <p:cNvSpPr>
            <a:spLocks noGrp="1"/>
          </p:cNvSpPr>
          <p:nvPr>
            <p:ph type="pic" sz="quarter" idx="14"/>
          </p:nvPr>
        </p:nvSpPr>
        <p:spPr>
          <a:xfrm>
            <a:off x="8201287" y="1173607"/>
            <a:ext cx="2083118" cy="4517136"/>
          </a:xfrm>
          <a:custGeom>
            <a:avLst/>
            <a:gdLst>
              <a:gd name="connsiteX0" fmla="*/ 183898 w 2083118"/>
              <a:gd name="connsiteY0" fmla="*/ 0 h 4293428"/>
              <a:gd name="connsiteX1" fmla="*/ 1899220 w 2083118"/>
              <a:gd name="connsiteY1" fmla="*/ 0 h 4293428"/>
              <a:gd name="connsiteX2" fmla="*/ 2083118 w 2083118"/>
              <a:gd name="connsiteY2" fmla="*/ 183898 h 4293428"/>
              <a:gd name="connsiteX3" fmla="*/ 2083118 w 2083118"/>
              <a:gd name="connsiteY3" fmla="*/ 4109530 h 4293428"/>
              <a:gd name="connsiteX4" fmla="*/ 1899220 w 2083118"/>
              <a:gd name="connsiteY4" fmla="*/ 4293428 h 4293428"/>
              <a:gd name="connsiteX5" fmla="*/ 183898 w 2083118"/>
              <a:gd name="connsiteY5" fmla="*/ 4293428 h 4293428"/>
              <a:gd name="connsiteX6" fmla="*/ 0 w 2083118"/>
              <a:gd name="connsiteY6" fmla="*/ 4109530 h 4293428"/>
              <a:gd name="connsiteX7" fmla="*/ 0 w 2083118"/>
              <a:gd name="connsiteY7" fmla="*/ 183898 h 4293428"/>
              <a:gd name="connsiteX8" fmla="*/ 183898 w 2083118"/>
              <a:gd name="connsiteY8" fmla="*/ 0 h 429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3118" h="4293428">
                <a:moveTo>
                  <a:pt x="183898" y="0"/>
                </a:moveTo>
                <a:lnTo>
                  <a:pt x="1899220" y="0"/>
                </a:lnTo>
                <a:cubicBezTo>
                  <a:pt x="2000784" y="0"/>
                  <a:pt x="2083118" y="82334"/>
                  <a:pt x="2083118" y="183898"/>
                </a:cubicBezTo>
                <a:lnTo>
                  <a:pt x="2083118" y="4109530"/>
                </a:lnTo>
                <a:cubicBezTo>
                  <a:pt x="2083118" y="4211094"/>
                  <a:pt x="2000784" y="4293428"/>
                  <a:pt x="1899220" y="4293428"/>
                </a:cubicBezTo>
                <a:lnTo>
                  <a:pt x="183898" y="4293428"/>
                </a:lnTo>
                <a:cubicBezTo>
                  <a:pt x="82334" y="4293428"/>
                  <a:pt x="0" y="4211094"/>
                  <a:pt x="0" y="4109530"/>
                </a:cubicBezTo>
                <a:lnTo>
                  <a:pt x="0" y="183898"/>
                </a:lnTo>
                <a:cubicBezTo>
                  <a:pt x="0" y="82334"/>
                  <a:pt x="82334" y="0"/>
                  <a:pt x="183898" y="0"/>
                </a:cubicBezTo>
                <a:close/>
              </a:path>
            </a:pathLst>
          </a:custGeom>
          <a:solidFill>
            <a:schemeClr val="accent1">
              <a:lumMod val="20000"/>
              <a:lumOff val="80000"/>
              <a:alpha val="40000"/>
            </a:schemeClr>
          </a:solidFill>
        </p:spPr>
        <p:txBody>
          <a:bodyPr wrap="square" anchor="ctr" anchorCtr="0">
            <a:noAutofit/>
          </a:bodyPr>
          <a:lstStyle>
            <a:lvl1pPr algn="ctr">
              <a:defRPr sz="1000" b="0" i="0">
                <a:latin typeface="Inter Light" panose="02000503000000020004" pitchFamily="2" charset="0"/>
              </a:defRPr>
            </a:lvl1pPr>
          </a:lstStyle>
          <a:p>
            <a:endParaRPr lang="en-US" dirty="0"/>
          </a:p>
        </p:txBody>
      </p:sp>
      <p:sp>
        <p:nvSpPr>
          <p:cNvPr id="23" name="Picture Placeholder 22">
            <a:extLst>
              <a:ext uri="{FF2B5EF4-FFF2-40B4-BE49-F238E27FC236}">
                <a16:creationId xmlns:a16="http://schemas.microsoft.com/office/drawing/2014/main" id="{8032ED66-1856-44A4-9704-10E79CF40B8D}"/>
              </a:ext>
            </a:extLst>
          </p:cNvPr>
          <p:cNvSpPr>
            <a:spLocks noGrp="1"/>
          </p:cNvSpPr>
          <p:nvPr>
            <p:ph type="pic" sz="quarter" idx="15"/>
          </p:nvPr>
        </p:nvSpPr>
        <p:spPr>
          <a:xfrm>
            <a:off x="10525904" y="1173607"/>
            <a:ext cx="2083118" cy="4517136"/>
          </a:xfrm>
          <a:custGeom>
            <a:avLst/>
            <a:gdLst>
              <a:gd name="connsiteX0" fmla="*/ 183898 w 2083118"/>
              <a:gd name="connsiteY0" fmla="*/ 0 h 4293428"/>
              <a:gd name="connsiteX1" fmla="*/ 1899220 w 2083118"/>
              <a:gd name="connsiteY1" fmla="*/ 0 h 4293428"/>
              <a:gd name="connsiteX2" fmla="*/ 2083118 w 2083118"/>
              <a:gd name="connsiteY2" fmla="*/ 183898 h 4293428"/>
              <a:gd name="connsiteX3" fmla="*/ 2083118 w 2083118"/>
              <a:gd name="connsiteY3" fmla="*/ 4109530 h 4293428"/>
              <a:gd name="connsiteX4" fmla="*/ 1899220 w 2083118"/>
              <a:gd name="connsiteY4" fmla="*/ 4293428 h 4293428"/>
              <a:gd name="connsiteX5" fmla="*/ 183898 w 2083118"/>
              <a:gd name="connsiteY5" fmla="*/ 4293428 h 4293428"/>
              <a:gd name="connsiteX6" fmla="*/ 0 w 2083118"/>
              <a:gd name="connsiteY6" fmla="*/ 4109530 h 4293428"/>
              <a:gd name="connsiteX7" fmla="*/ 0 w 2083118"/>
              <a:gd name="connsiteY7" fmla="*/ 183898 h 4293428"/>
              <a:gd name="connsiteX8" fmla="*/ 183898 w 2083118"/>
              <a:gd name="connsiteY8" fmla="*/ 0 h 429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3118" h="4293428">
                <a:moveTo>
                  <a:pt x="183898" y="0"/>
                </a:moveTo>
                <a:lnTo>
                  <a:pt x="1899220" y="0"/>
                </a:lnTo>
                <a:cubicBezTo>
                  <a:pt x="2000784" y="0"/>
                  <a:pt x="2083118" y="82334"/>
                  <a:pt x="2083118" y="183898"/>
                </a:cubicBezTo>
                <a:lnTo>
                  <a:pt x="2083118" y="4109530"/>
                </a:lnTo>
                <a:cubicBezTo>
                  <a:pt x="2083118" y="4211094"/>
                  <a:pt x="2000784" y="4293428"/>
                  <a:pt x="1899220" y="4293428"/>
                </a:cubicBezTo>
                <a:lnTo>
                  <a:pt x="183898" y="4293428"/>
                </a:lnTo>
                <a:cubicBezTo>
                  <a:pt x="82334" y="4293428"/>
                  <a:pt x="0" y="4211094"/>
                  <a:pt x="0" y="4109530"/>
                </a:cubicBezTo>
                <a:lnTo>
                  <a:pt x="0" y="183898"/>
                </a:lnTo>
                <a:cubicBezTo>
                  <a:pt x="0" y="82334"/>
                  <a:pt x="82334" y="0"/>
                  <a:pt x="183898" y="0"/>
                </a:cubicBezTo>
                <a:close/>
              </a:path>
            </a:pathLst>
          </a:custGeom>
          <a:solidFill>
            <a:schemeClr val="accent1">
              <a:lumMod val="20000"/>
              <a:lumOff val="80000"/>
              <a:alpha val="20000"/>
            </a:schemeClr>
          </a:solidFill>
        </p:spPr>
        <p:txBody>
          <a:bodyPr wrap="square" anchor="ctr" anchorCtr="0">
            <a:noAutofit/>
          </a:bodyPr>
          <a:lstStyle>
            <a:lvl1pPr algn="ctr">
              <a:defRPr sz="1000" b="0" i="0">
                <a:latin typeface="Inter Light" panose="02000503000000020004" pitchFamily="2" charset="0"/>
              </a:defRPr>
            </a:lvl1pPr>
          </a:lstStyle>
          <a:p>
            <a:endParaRPr lang="en-US" dirty="0"/>
          </a:p>
        </p:txBody>
      </p:sp>
      <p:sp>
        <p:nvSpPr>
          <p:cNvPr id="4" name="Title 11">
            <a:extLst>
              <a:ext uri="{FF2B5EF4-FFF2-40B4-BE49-F238E27FC236}">
                <a16:creationId xmlns:a16="http://schemas.microsoft.com/office/drawing/2014/main" id="{8CBE0A7F-906F-5921-B42B-15725ED68CC7}"/>
              </a:ext>
            </a:extLst>
          </p:cNvPr>
          <p:cNvSpPr>
            <a:spLocks noGrp="1"/>
          </p:cNvSpPr>
          <p:nvPr>
            <p:ph type="title"/>
          </p:nvPr>
        </p:nvSpPr>
        <p:spPr>
          <a:xfrm>
            <a:off x="558000" y="1314000"/>
            <a:ext cx="1707199" cy="193899"/>
          </a:xfrm>
        </p:spPr>
        <p:txBody>
          <a:bodyPr wrap="none" lIns="0" tIns="0" rIns="0" bIns="0">
            <a:spAutoFit/>
          </a:bodyPr>
          <a:lstStyle>
            <a:lvl1pPr>
              <a:defRPr sz="1400" b="1" i="0">
                <a:latin typeface="Inter" panose="02000503000000020004" pitchFamily="2" charset="0"/>
              </a:defRPr>
            </a:lvl1pPr>
          </a:lstStyle>
          <a:p>
            <a:r>
              <a:rPr lang="en-US" dirty="0"/>
              <a:t>Click to edit Master</a:t>
            </a:r>
          </a:p>
        </p:txBody>
      </p:sp>
      <p:sp>
        <p:nvSpPr>
          <p:cNvPr id="2" name="Segnaposto testo 9">
            <a:extLst>
              <a:ext uri="{FF2B5EF4-FFF2-40B4-BE49-F238E27FC236}">
                <a16:creationId xmlns:a16="http://schemas.microsoft.com/office/drawing/2014/main" id="{197F6853-C4C5-6AB3-74B4-3D9457BD5BD8}"/>
              </a:ext>
            </a:extLst>
          </p:cNvPr>
          <p:cNvSpPr>
            <a:spLocks noGrp="1"/>
          </p:cNvSpPr>
          <p:nvPr>
            <p:ph type="body" sz="quarter" idx="16" hasCustomPrompt="1"/>
          </p:nvPr>
        </p:nvSpPr>
        <p:spPr>
          <a:xfrm>
            <a:off x="558000" y="3428999"/>
            <a:ext cx="3033674" cy="1423491"/>
          </a:xfrm>
        </p:spPr>
        <p:txBody>
          <a:bodyPr>
            <a:noAutofit/>
          </a:bodyPr>
          <a:lstStyle>
            <a:lvl1pPr marL="0" indent="0">
              <a:lnSpc>
                <a:spcPct val="120000"/>
              </a:lnSpc>
              <a:spcBef>
                <a:spcPts val="0"/>
              </a:spcBef>
              <a:buNone/>
              <a:defRPr lang="en-US" sz="1400" b="0" i="0" kern="1200" dirty="0">
                <a:solidFill>
                  <a:schemeClr val="tx1">
                    <a:alpha val="70000"/>
                  </a:schemeClr>
                </a:solidFill>
                <a:latin typeface="Inter Light" panose="02000503000000020004" pitchFamily="2" charset="0"/>
                <a:ea typeface="Inter Light" panose="02000503000000020004" pitchFamily="2" charset="0"/>
                <a:cs typeface="+mj-cs"/>
              </a:defRPr>
            </a:lvl1pPr>
          </a:lstStyle>
          <a:p>
            <a:r>
              <a:rPr lang="en-US" sz="1400" dirty="0">
                <a:solidFill>
                  <a:schemeClr val="tx1">
                    <a:alpha val="70000"/>
                  </a:schemeClr>
                </a:solidFill>
                <a:latin typeface="Inter Light" panose="02000503000000020004" pitchFamily="2" charset="0"/>
              </a:rPr>
              <a:t>Click to edit Master text</a:t>
            </a:r>
            <a:br>
              <a:rPr lang="en-US" sz="1400" dirty="0">
                <a:solidFill>
                  <a:schemeClr val="tx1">
                    <a:alpha val="70000"/>
                  </a:schemeClr>
                </a:solidFill>
                <a:latin typeface="Inter Light" panose="02000503000000020004" pitchFamily="2" charset="0"/>
              </a:rPr>
            </a:br>
            <a:r>
              <a:rPr lang="en-US" sz="1400" dirty="0">
                <a:solidFill>
                  <a:schemeClr val="tx1">
                    <a:alpha val="70000"/>
                  </a:schemeClr>
                </a:solidFill>
                <a:latin typeface="Inter Light" panose="02000503000000020004" pitchFamily="2" charset="0"/>
              </a:rPr>
              <a:t>Apparently we had reached a great height in the atmosphere, for the sky was a dead black, and the stars had ceased to twinkle.</a:t>
            </a:r>
            <a:endParaRPr lang="en-US" b="1" i="0" dirty="0">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79915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750"/>
                                        <p:tgtEl>
                                          <p:spTgt spid="11"/>
                                        </p:tgtEl>
                                      </p:cBhvr>
                                    </p:animEffect>
                                  </p:childTnLst>
                                </p:cTn>
                              </p:par>
                              <p:par>
                                <p:cTn id="8" presetID="22" presetClass="entr" presetSubtype="4" fill="hold" grpId="0" nodeType="withEffect">
                                  <p:stCondLst>
                                    <p:cond delay="50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750"/>
                                        <p:tgtEl>
                                          <p:spTgt spid="21"/>
                                        </p:tgtEl>
                                      </p:cBhvr>
                                    </p:animEffect>
                                  </p:childTnLst>
                                </p:cTn>
                              </p:par>
                              <p:par>
                                <p:cTn id="11" presetID="22" presetClass="entr" presetSubtype="4" fill="hold" grpId="0" nodeType="withEffect">
                                  <p:stCondLst>
                                    <p:cond delay="80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750"/>
                                        <p:tgtEl>
                                          <p:spTgt spid="23"/>
                                        </p:tgtEl>
                                      </p:cBhvr>
                                    </p:animEffect>
                                  </p:childTnLst>
                                </p:cTn>
                              </p:par>
                              <p:par>
                                <p:cTn id="14" presetID="26" presetClass="emph" presetSubtype="0" fill="hold" grpId="1" nodeType="withEffect">
                                  <p:stCondLst>
                                    <p:cond delay="700"/>
                                  </p:stCondLst>
                                  <p:childTnLst>
                                    <p:animEffect transition="out" filter="fade">
                                      <p:cBhvr>
                                        <p:cTn id="15" dur="750" tmFilter="0, 0; .2, .5; .8, .5; 1, 0"/>
                                        <p:tgtEl>
                                          <p:spTgt spid="11"/>
                                        </p:tgtEl>
                                      </p:cBhvr>
                                    </p:animEffect>
                                    <p:animScale>
                                      <p:cBhvr>
                                        <p:cTn id="16" dur="375" autoRev="1" fill="hold"/>
                                        <p:tgtEl>
                                          <p:spTgt spid="11"/>
                                        </p:tgtEl>
                                      </p:cBhvr>
                                      <p:by x="105000" y="105000"/>
                                    </p:animScale>
                                  </p:childTnLst>
                                </p:cTn>
                              </p:par>
                              <p:par>
                                <p:cTn id="17" presetID="26" presetClass="emph" presetSubtype="0" fill="hold" grpId="1" nodeType="withEffect">
                                  <p:stCondLst>
                                    <p:cond delay="1100"/>
                                  </p:stCondLst>
                                  <p:childTnLst>
                                    <p:animEffect transition="out" filter="fade">
                                      <p:cBhvr>
                                        <p:cTn id="18" dur="750" tmFilter="0, 0; .2, .5; .8, .5; 1, 0"/>
                                        <p:tgtEl>
                                          <p:spTgt spid="21"/>
                                        </p:tgtEl>
                                      </p:cBhvr>
                                    </p:animEffect>
                                    <p:animScale>
                                      <p:cBhvr>
                                        <p:cTn id="19" dur="375" autoRev="1" fill="hold"/>
                                        <p:tgtEl>
                                          <p:spTgt spid="21"/>
                                        </p:tgtEl>
                                      </p:cBhvr>
                                      <p:by x="105000" y="105000"/>
                                    </p:animScale>
                                  </p:childTnLst>
                                </p:cTn>
                              </p:par>
                              <p:par>
                                <p:cTn id="20" presetID="26" presetClass="emph" presetSubtype="0" fill="hold" grpId="1" nodeType="withEffect">
                                  <p:stCondLst>
                                    <p:cond delay="1500"/>
                                  </p:stCondLst>
                                  <p:childTnLst>
                                    <p:animEffect transition="out" filter="fade">
                                      <p:cBhvr>
                                        <p:cTn id="21" dur="750" tmFilter="0, 0; .2, .5; .8, .5; 1, 0"/>
                                        <p:tgtEl>
                                          <p:spTgt spid="23"/>
                                        </p:tgtEl>
                                      </p:cBhvr>
                                    </p:animEffect>
                                    <p:animScale>
                                      <p:cBhvr>
                                        <p:cTn id="22" dur="375"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21" grpId="0" animBg="1"/>
      <p:bldP spid="21" grpId="1" animBg="1"/>
      <p:bldP spid="23" grpId="0" animBg="1"/>
      <p:bldP spid="23" grpId="1"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1_Device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26B4907-15F1-4F9A-B1D2-70446B66CBAA}"/>
              </a:ext>
            </a:extLst>
          </p:cNvPr>
          <p:cNvSpPr>
            <a:spLocks noGrp="1"/>
          </p:cNvSpPr>
          <p:nvPr>
            <p:ph type="pic" sz="quarter" idx="13"/>
          </p:nvPr>
        </p:nvSpPr>
        <p:spPr>
          <a:xfrm>
            <a:off x="7867395" y="1231900"/>
            <a:ext cx="2083118" cy="4517136"/>
          </a:xfrm>
          <a:custGeom>
            <a:avLst/>
            <a:gdLst>
              <a:gd name="connsiteX0" fmla="*/ 183898 w 2083118"/>
              <a:gd name="connsiteY0" fmla="*/ 0 h 4293428"/>
              <a:gd name="connsiteX1" fmla="*/ 1899220 w 2083118"/>
              <a:gd name="connsiteY1" fmla="*/ 0 h 4293428"/>
              <a:gd name="connsiteX2" fmla="*/ 2083118 w 2083118"/>
              <a:gd name="connsiteY2" fmla="*/ 183898 h 4293428"/>
              <a:gd name="connsiteX3" fmla="*/ 2083118 w 2083118"/>
              <a:gd name="connsiteY3" fmla="*/ 4109530 h 4293428"/>
              <a:gd name="connsiteX4" fmla="*/ 1899220 w 2083118"/>
              <a:gd name="connsiteY4" fmla="*/ 4293428 h 4293428"/>
              <a:gd name="connsiteX5" fmla="*/ 183898 w 2083118"/>
              <a:gd name="connsiteY5" fmla="*/ 4293428 h 4293428"/>
              <a:gd name="connsiteX6" fmla="*/ 0 w 2083118"/>
              <a:gd name="connsiteY6" fmla="*/ 4109530 h 4293428"/>
              <a:gd name="connsiteX7" fmla="*/ 0 w 2083118"/>
              <a:gd name="connsiteY7" fmla="*/ 183898 h 4293428"/>
              <a:gd name="connsiteX8" fmla="*/ 183898 w 2083118"/>
              <a:gd name="connsiteY8" fmla="*/ 0 h 429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3118" h="4293428">
                <a:moveTo>
                  <a:pt x="183898" y="0"/>
                </a:moveTo>
                <a:lnTo>
                  <a:pt x="1899220" y="0"/>
                </a:lnTo>
                <a:cubicBezTo>
                  <a:pt x="2000784" y="0"/>
                  <a:pt x="2083118" y="82334"/>
                  <a:pt x="2083118" y="183898"/>
                </a:cubicBezTo>
                <a:lnTo>
                  <a:pt x="2083118" y="4109530"/>
                </a:lnTo>
                <a:cubicBezTo>
                  <a:pt x="2083118" y="4211094"/>
                  <a:pt x="2000784" y="4293428"/>
                  <a:pt x="1899220" y="4293428"/>
                </a:cubicBezTo>
                <a:lnTo>
                  <a:pt x="183898" y="4293428"/>
                </a:lnTo>
                <a:cubicBezTo>
                  <a:pt x="82334" y="4293428"/>
                  <a:pt x="0" y="4211094"/>
                  <a:pt x="0" y="4109530"/>
                </a:cubicBezTo>
                <a:lnTo>
                  <a:pt x="0" y="183898"/>
                </a:lnTo>
                <a:cubicBezTo>
                  <a:pt x="0" y="82334"/>
                  <a:pt x="82334" y="0"/>
                  <a:pt x="183898" y="0"/>
                </a:cubicBezTo>
                <a:close/>
              </a:path>
            </a:pathLst>
          </a:custGeom>
          <a:solidFill>
            <a:schemeClr val="accent1">
              <a:lumMod val="20000"/>
              <a:lumOff val="80000"/>
            </a:schemeClr>
          </a:solidFill>
        </p:spPr>
        <p:txBody>
          <a:bodyPr wrap="square" anchor="ctr" anchorCtr="0">
            <a:noAutofit/>
          </a:bodyPr>
          <a:lstStyle>
            <a:lvl1pPr algn="ctr">
              <a:defRPr sz="1000" b="0" i="0">
                <a:latin typeface="Inter Light" panose="02000503000000020004" pitchFamily="2" charset="0"/>
              </a:defRPr>
            </a:lvl1pPr>
          </a:lstStyle>
          <a:p>
            <a:endParaRPr lang="en-US" dirty="0"/>
          </a:p>
        </p:txBody>
      </p:sp>
      <p:sp>
        <p:nvSpPr>
          <p:cNvPr id="6" name="Slide Number Placeholder 5">
            <a:extLst>
              <a:ext uri="{FF2B5EF4-FFF2-40B4-BE49-F238E27FC236}">
                <a16:creationId xmlns:a16="http://schemas.microsoft.com/office/drawing/2014/main" id="{FD528631-37F5-4905-9BAA-C2A664691BF8}"/>
              </a:ext>
            </a:extLst>
          </p:cNvPr>
          <p:cNvSpPr>
            <a:spLocks noGrp="1"/>
          </p:cNvSpPr>
          <p:nvPr>
            <p:ph type="sldNum" sz="quarter" idx="12"/>
          </p:nvPr>
        </p:nvSpPr>
        <p:spPr/>
        <p:txBody>
          <a:bodyPr/>
          <a:lstStyle/>
          <a:p>
            <a:fld id="{76524C09-5530-4B24-86D2-C27FFA207EF6}" type="slidenum">
              <a:rPr lang="en-US" smtClean="0"/>
              <a:t>‹#›</a:t>
            </a:fld>
            <a:endParaRPr lang="en-US"/>
          </a:p>
        </p:txBody>
      </p:sp>
      <p:sp>
        <p:nvSpPr>
          <p:cNvPr id="7" name="Picture Placeholder 10">
            <a:extLst>
              <a:ext uri="{FF2B5EF4-FFF2-40B4-BE49-F238E27FC236}">
                <a16:creationId xmlns:a16="http://schemas.microsoft.com/office/drawing/2014/main" id="{FADE7A73-A41A-43B4-98E7-51945355D2A7}"/>
              </a:ext>
            </a:extLst>
          </p:cNvPr>
          <p:cNvSpPr>
            <a:spLocks noGrp="1"/>
          </p:cNvSpPr>
          <p:nvPr>
            <p:ph type="pic" sz="quarter" idx="14"/>
          </p:nvPr>
        </p:nvSpPr>
        <p:spPr>
          <a:xfrm>
            <a:off x="5467095" y="-1000920"/>
            <a:ext cx="2083118" cy="4517136"/>
          </a:xfrm>
          <a:custGeom>
            <a:avLst/>
            <a:gdLst>
              <a:gd name="connsiteX0" fmla="*/ 183898 w 2083118"/>
              <a:gd name="connsiteY0" fmla="*/ 0 h 4293428"/>
              <a:gd name="connsiteX1" fmla="*/ 1899220 w 2083118"/>
              <a:gd name="connsiteY1" fmla="*/ 0 h 4293428"/>
              <a:gd name="connsiteX2" fmla="*/ 2083118 w 2083118"/>
              <a:gd name="connsiteY2" fmla="*/ 183898 h 4293428"/>
              <a:gd name="connsiteX3" fmla="*/ 2083118 w 2083118"/>
              <a:gd name="connsiteY3" fmla="*/ 4109530 h 4293428"/>
              <a:gd name="connsiteX4" fmla="*/ 1899220 w 2083118"/>
              <a:gd name="connsiteY4" fmla="*/ 4293428 h 4293428"/>
              <a:gd name="connsiteX5" fmla="*/ 183898 w 2083118"/>
              <a:gd name="connsiteY5" fmla="*/ 4293428 h 4293428"/>
              <a:gd name="connsiteX6" fmla="*/ 0 w 2083118"/>
              <a:gd name="connsiteY6" fmla="*/ 4109530 h 4293428"/>
              <a:gd name="connsiteX7" fmla="*/ 0 w 2083118"/>
              <a:gd name="connsiteY7" fmla="*/ 183898 h 4293428"/>
              <a:gd name="connsiteX8" fmla="*/ 183898 w 2083118"/>
              <a:gd name="connsiteY8" fmla="*/ 0 h 429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3118" h="4293428">
                <a:moveTo>
                  <a:pt x="183898" y="0"/>
                </a:moveTo>
                <a:lnTo>
                  <a:pt x="1899220" y="0"/>
                </a:lnTo>
                <a:cubicBezTo>
                  <a:pt x="2000784" y="0"/>
                  <a:pt x="2083118" y="82334"/>
                  <a:pt x="2083118" y="183898"/>
                </a:cubicBezTo>
                <a:lnTo>
                  <a:pt x="2083118" y="4109530"/>
                </a:lnTo>
                <a:cubicBezTo>
                  <a:pt x="2083118" y="4211094"/>
                  <a:pt x="2000784" y="4293428"/>
                  <a:pt x="1899220" y="4293428"/>
                </a:cubicBezTo>
                <a:lnTo>
                  <a:pt x="183898" y="4293428"/>
                </a:lnTo>
                <a:cubicBezTo>
                  <a:pt x="82334" y="4293428"/>
                  <a:pt x="0" y="4211094"/>
                  <a:pt x="0" y="4109530"/>
                </a:cubicBezTo>
                <a:lnTo>
                  <a:pt x="0" y="183898"/>
                </a:lnTo>
                <a:cubicBezTo>
                  <a:pt x="0" y="82334"/>
                  <a:pt x="82334" y="0"/>
                  <a:pt x="183898" y="0"/>
                </a:cubicBezTo>
                <a:close/>
              </a:path>
            </a:pathLst>
          </a:custGeom>
          <a:solidFill>
            <a:schemeClr val="accent1">
              <a:lumMod val="20000"/>
              <a:lumOff val="80000"/>
            </a:schemeClr>
          </a:solidFill>
        </p:spPr>
        <p:txBody>
          <a:bodyPr wrap="square" anchor="ctr" anchorCtr="0">
            <a:noAutofit/>
          </a:bodyPr>
          <a:lstStyle>
            <a:lvl1pPr algn="ctr">
              <a:defRPr sz="1000" b="0" i="0">
                <a:latin typeface="Inter Light" panose="02000503000000020004" pitchFamily="2" charset="0"/>
              </a:defRPr>
            </a:lvl1pPr>
          </a:lstStyle>
          <a:p>
            <a:endParaRPr lang="en-US" dirty="0"/>
          </a:p>
        </p:txBody>
      </p:sp>
      <p:sp>
        <p:nvSpPr>
          <p:cNvPr id="8" name="Picture Placeholder 10">
            <a:extLst>
              <a:ext uri="{FF2B5EF4-FFF2-40B4-BE49-F238E27FC236}">
                <a16:creationId xmlns:a16="http://schemas.microsoft.com/office/drawing/2014/main" id="{C505DD11-DB8F-467F-9D8D-5BE7E6540897}"/>
              </a:ext>
            </a:extLst>
          </p:cNvPr>
          <p:cNvSpPr>
            <a:spLocks noGrp="1"/>
          </p:cNvSpPr>
          <p:nvPr>
            <p:ph type="pic" sz="quarter" idx="15"/>
          </p:nvPr>
        </p:nvSpPr>
        <p:spPr>
          <a:xfrm>
            <a:off x="7867395" y="6086823"/>
            <a:ext cx="2083118" cy="4517136"/>
          </a:xfrm>
          <a:custGeom>
            <a:avLst/>
            <a:gdLst>
              <a:gd name="connsiteX0" fmla="*/ 183898 w 2083118"/>
              <a:gd name="connsiteY0" fmla="*/ 0 h 4293428"/>
              <a:gd name="connsiteX1" fmla="*/ 1899220 w 2083118"/>
              <a:gd name="connsiteY1" fmla="*/ 0 h 4293428"/>
              <a:gd name="connsiteX2" fmla="*/ 2083118 w 2083118"/>
              <a:gd name="connsiteY2" fmla="*/ 183898 h 4293428"/>
              <a:gd name="connsiteX3" fmla="*/ 2083118 w 2083118"/>
              <a:gd name="connsiteY3" fmla="*/ 4109530 h 4293428"/>
              <a:gd name="connsiteX4" fmla="*/ 1899220 w 2083118"/>
              <a:gd name="connsiteY4" fmla="*/ 4293428 h 4293428"/>
              <a:gd name="connsiteX5" fmla="*/ 183898 w 2083118"/>
              <a:gd name="connsiteY5" fmla="*/ 4293428 h 4293428"/>
              <a:gd name="connsiteX6" fmla="*/ 0 w 2083118"/>
              <a:gd name="connsiteY6" fmla="*/ 4109530 h 4293428"/>
              <a:gd name="connsiteX7" fmla="*/ 0 w 2083118"/>
              <a:gd name="connsiteY7" fmla="*/ 183898 h 4293428"/>
              <a:gd name="connsiteX8" fmla="*/ 183898 w 2083118"/>
              <a:gd name="connsiteY8" fmla="*/ 0 h 429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3118" h="4293428">
                <a:moveTo>
                  <a:pt x="183898" y="0"/>
                </a:moveTo>
                <a:lnTo>
                  <a:pt x="1899220" y="0"/>
                </a:lnTo>
                <a:cubicBezTo>
                  <a:pt x="2000784" y="0"/>
                  <a:pt x="2083118" y="82334"/>
                  <a:pt x="2083118" y="183898"/>
                </a:cubicBezTo>
                <a:lnTo>
                  <a:pt x="2083118" y="4109530"/>
                </a:lnTo>
                <a:cubicBezTo>
                  <a:pt x="2083118" y="4211094"/>
                  <a:pt x="2000784" y="4293428"/>
                  <a:pt x="1899220" y="4293428"/>
                </a:cubicBezTo>
                <a:lnTo>
                  <a:pt x="183898" y="4293428"/>
                </a:lnTo>
                <a:cubicBezTo>
                  <a:pt x="82334" y="4293428"/>
                  <a:pt x="0" y="4211094"/>
                  <a:pt x="0" y="4109530"/>
                </a:cubicBezTo>
                <a:lnTo>
                  <a:pt x="0" y="183898"/>
                </a:lnTo>
                <a:cubicBezTo>
                  <a:pt x="0" y="82334"/>
                  <a:pt x="82334" y="0"/>
                  <a:pt x="183898" y="0"/>
                </a:cubicBezTo>
                <a:close/>
              </a:path>
            </a:pathLst>
          </a:custGeom>
          <a:solidFill>
            <a:schemeClr val="accent1">
              <a:lumMod val="20000"/>
              <a:lumOff val="80000"/>
            </a:schemeClr>
          </a:solidFill>
        </p:spPr>
        <p:txBody>
          <a:bodyPr wrap="square" anchor="ctr" anchorCtr="0">
            <a:noAutofit/>
          </a:bodyPr>
          <a:lstStyle>
            <a:lvl1pPr algn="ctr">
              <a:defRPr sz="1000" b="0" i="0">
                <a:latin typeface="Inter Light" panose="02000503000000020004" pitchFamily="2" charset="0"/>
              </a:defRPr>
            </a:lvl1pPr>
          </a:lstStyle>
          <a:p>
            <a:endParaRPr lang="en-US" dirty="0"/>
          </a:p>
        </p:txBody>
      </p:sp>
      <p:sp>
        <p:nvSpPr>
          <p:cNvPr id="9" name="Picture Placeholder 10">
            <a:extLst>
              <a:ext uri="{FF2B5EF4-FFF2-40B4-BE49-F238E27FC236}">
                <a16:creationId xmlns:a16="http://schemas.microsoft.com/office/drawing/2014/main" id="{D38FD0AC-8B46-4E66-A641-0E1DF2C5AACC}"/>
              </a:ext>
            </a:extLst>
          </p:cNvPr>
          <p:cNvSpPr>
            <a:spLocks noGrp="1"/>
          </p:cNvSpPr>
          <p:nvPr>
            <p:ph type="pic" sz="quarter" idx="16"/>
          </p:nvPr>
        </p:nvSpPr>
        <p:spPr>
          <a:xfrm>
            <a:off x="5467095" y="3856830"/>
            <a:ext cx="2083118" cy="4517136"/>
          </a:xfrm>
          <a:custGeom>
            <a:avLst/>
            <a:gdLst>
              <a:gd name="connsiteX0" fmla="*/ 183898 w 2083118"/>
              <a:gd name="connsiteY0" fmla="*/ 0 h 4293428"/>
              <a:gd name="connsiteX1" fmla="*/ 1899220 w 2083118"/>
              <a:gd name="connsiteY1" fmla="*/ 0 h 4293428"/>
              <a:gd name="connsiteX2" fmla="*/ 2083118 w 2083118"/>
              <a:gd name="connsiteY2" fmla="*/ 183898 h 4293428"/>
              <a:gd name="connsiteX3" fmla="*/ 2083118 w 2083118"/>
              <a:gd name="connsiteY3" fmla="*/ 4109530 h 4293428"/>
              <a:gd name="connsiteX4" fmla="*/ 1899220 w 2083118"/>
              <a:gd name="connsiteY4" fmla="*/ 4293428 h 4293428"/>
              <a:gd name="connsiteX5" fmla="*/ 183898 w 2083118"/>
              <a:gd name="connsiteY5" fmla="*/ 4293428 h 4293428"/>
              <a:gd name="connsiteX6" fmla="*/ 0 w 2083118"/>
              <a:gd name="connsiteY6" fmla="*/ 4109530 h 4293428"/>
              <a:gd name="connsiteX7" fmla="*/ 0 w 2083118"/>
              <a:gd name="connsiteY7" fmla="*/ 183898 h 4293428"/>
              <a:gd name="connsiteX8" fmla="*/ 183898 w 2083118"/>
              <a:gd name="connsiteY8" fmla="*/ 0 h 429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3118" h="4293428">
                <a:moveTo>
                  <a:pt x="183898" y="0"/>
                </a:moveTo>
                <a:lnTo>
                  <a:pt x="1899220" y="0"/>
                </a:lnTo>
                <a:cubicBezTo>
                  <a:pt x="2000784" y="0"/>
                  <a:pt x="2083118" y="82334"/>
                  <a:pt x="2083118" y="183898"/>
                </a:cubicBezTo>
                <a:lnTo>
                  <a:pt x="2083118" y="4109530"/>
                </a:lnTo>
                <a:cubicBezTo>
                  <a:pt x="2083118" y="4211094"/>
                  <a:pt x="2000784" y="4293428"/>
                  <a:pt x="1899220" y="4293428"/>
                </a:cubicBezTo>
                <a:lnTo>
                  <a:pt x="183898" y="4293428"/>
                </a:lnTo>
                <a:cubicBezTo>
                  <a:pt x="82334" y="4293428"/>
                  <a:pt x="0" y="4211094"/>
                  <a:pt x="0" y="4109530"/>
                </a:cubicBezTo>
                <a:lnTo>
                  <a:pt x="0" y="183898"/>
                </a:lnTo>
                <a:cubicBezTo>
                  <a:pt x="0" y="82334"/>
                  <a:pt x="82334" y="0"/>
                  <a:pt x="183898" y="0"/>
                </a:cubicBezTo>
                <a:close/>
              </a:path>
            </a:pathLst>
          </a:custGeom>
          <a:solidFill>
            <a:schemeClr val="accent1">
              <a:lumMod val="20000"/>
              <a:lumOff val="80000"/>
            </a:schemeClr>
          </a:solidFill>
        </p:spPr>
        <p:txBody>
          <a:bodyPr wrap="square" anchor="ctr" anchorCtr="0">
            <a:noAutofit/>
          </a:bodyPr>
          <a:lstStyle>
            <a:lvl1pPr algn="ctr">
              <a:defRPr sz="1000" b="0" i="0">
                <a:latin typeface="Inter Light" panose="02000503000000020004" pitchFamily="2" charset="0"/>
              </a:defRPr>
            </a:lvl1pPr>
          </a:lstStyle>
          <a:p>
            <a:endParaRPr lang="en-US" dirty="0"/>
          </a:p>
        </p:txBody>
      </p:sp>
      <p:sp>
        <p:nvSpPr>
          <p:cNvPr id="10" name="Picture Placeholder 10">
            <a:extLst>
              <a:ext uri="{FF2B5EF4-FFF2-40B4-BE49-F238E27FC236}">
                <a16:creationId xmlns:a16="http://schemas.microsoft.com/office/drawing/2014/main" id="{3AD7B115-B320-4F97-8B43-2CE7793226FB}"/>
              </a:ext>
            </a:extLst>
          </p:cNvPr>
          <p:cNvSpPr>
            <a:spLocks noGrp="1"/>
          </p:cNvSpPr>
          <p:nvPr>
            <p:ph type="pic" sz="quarter" idx="17"/>
          </p:nvPr>
        </p:nvSpPr>
        <p:spPr>
          <a:xfrm>
            <a:off x="10267695" y="-2855120"/>
            <a:ext cx="2083118" cy="4517136"/>
          </a:xfrm>
          <a:custGeom>
            <a:avLst/>
            <a:gdLst>
              <a:gd name="connsiteX0" fmla="*/ 183898 w 2083118"/>
              <a:gd name="connsiteY0" fmla="*/ 0 h 4293428"/>
              <a:gd name="connsiteX1" fmla="*/ 1899220 w 2083118"/>
              <a:gd name="connsiteY1" fmla="*/ 0 h 4293428"/>
              <a:gd name="connsiteX2" fmla="*/ 2083118 w 2083118"/>
              <a:gd name="connsiteY2" fmla="*/ 183898 h 4293428"/>
              <a:gd name="connsiteX3" fmla="*/ 2083118 w 2083118"/>
              <a:gd name="connsiteY3" fmla="*/ 4109530 h 4293428"/>
              <a:gd name="connsiteX4" fmla="*/ 1899220 w 2083118"/>
              <a:gd name="connsiteY4" fmla="*/ 4293428 h 4293428"/>
              <a:gd name="connsiteX5" fmla="*/ 183898 w 2083118"/>
              <a:gd name="connsiteY5" fmla="*/ 4293428 h 4293428"/>
              <a:gd name="connsiteX6" fmla="*/ 0 w 2083118"/>
              <a:gd name="connsiteY6" fmla="*/ 4109530 h 4293428"/>
              <a:gd name="connsiteX7" fmla="*/ 0 w 2083118"/>
              <a:gd name="connsiteY7" fmla="*/ 183898 h 4293428"/>
              <a:gd name="connsiteX8" fmla="*/ 183898 w 2083118"/>
              <a:gd name="connsiteY8" fmla="*/ 0 h 429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3118" h="4293428">
                <a:moveTo>
                  <a:pt x="183898" y="0"/>
                </a:moveTo>
                <a:lnTo>
                  <a:pt x="1899220" y="0"/>
                </a:lnTo>
                <a:cubicBezTo>
                  <a:pt x="2000784" y="0"/>
                  <a:pt x="2083118" y="82334"/>
                  <a:pt x="2083118" y="183898"/>
                </a:cubicBezTo>
                <a:lnTo>
                  <a:pt x="2083118" y="4109530"/>
                </a:lnTo>
                <a:cubicBezTo>
                  <a:pt x="2083118" y="4211094"/>
                  <a:pt x="2000784" y="4293428"/>
                  <a:pt x="1899220" y="4293428"/>
                </a:cubicBezTo>
                <a:lnTo>
                  <a:pt x="183898" y="4293428"/>
                </a:lnTo>
                <a:cubicBezTo>
                  <a:pt x="82334" y="4293428"/>
                  <a:pt x="0" y="4211094"/>
                  <a:pt x="0" y="4109530"/>
                </a:cubicBezTo>
                <a:lnTo>
                  <a:pt x="0" y="183898"/>
                </a:lnTo>
                <a:cubicBezTo>
                  <a:pt x="0" y="82334"/>
                  <a:pt x="82334" y="0"/>
                  <a:pt x="183898" y="0"/>
                </a:cubicBezTo>
                <a:close/>
              </a:path>
            </a:pathLst>
          </a:custGeom>
          <a:solidFill>
            <a:schemeClr val="accent1">
              <a:lumMod val="20000"/>
              <a:lumOff val="80000"/>
            </a:schemeClr>
          </a:solidFill>
        </p:spPr>
        <p:txBody>
          <a:bodyPr wrap="square" anchor="ctr" anchorCtr="0">
            <a:noAutofit/>
          </a:bodyPr>
          <a:lstStyle>
            <a:lvl1pPr algn="ctr">
              <a:defRPr sz="1000" b="0" i="0">
                <a:latin typeface="Inter Light" panose="02000503000000020004" pitchFamily="2" charset="0"/>
              </a:defRPr>
            </a:lvl1pPr>
          </a:lstStyle>
          <a:p>
            <a:endParaRPr lang="en-US" dirty="0"/>
          </a:p>
        </p:txBody>
      </p:sp>
      <p:sp>
        <p:nvSpPr>
          <p:cNvPr id="12" name="Picture Placeholder 10">
            <a:extLst>
              <a:ext uri="{FF2B5EF4-FFF2-40B4-BE49-F238E27FC236}">
                <a16:creationId xmlns:a16="http://schemas.microsoft.com/office/drawing/2014/main" id="{F35DC7FB-1231-4710-8498-698AA9EA702C}"/>
              </a:ext>
            </a:extLst>
          </p:cNvPr>
          <p:cNvSpPr>
            <a:spLocks noGrp="1"/>
          </p:cNvSpPr>
          <p:nvPr>
            <p:ph type="pic" sz="quarter" idx="18"/>
          </p:nvPr>
        </p:nvSpPr>
        <p:spPr>
          <a:xfrm>
            <a:off x="10267695" y="2002630"/>
            <a:ext cx="2083118" cy="4517136"/>
          </a:xfrm>
          <a:custGeom>
            <a:avLst/>
            <a:gdLst>
              <a:gd name="connsiteX0" fmla="*/ 183898 w 2083118"/>
              <a:gd name="connsiteY0" fmla="*/ 0 h 4293428"/>
              <a:gd name="connsiteX1" fmla="*/ 1899220 w 2083118"/>
              <a:gd name="connsiteY1" fmla="*/ 0 h 4293428"/>
              <a:gd name="connsiteX2" fmla="*/ 2083118 w 2083118"/>
              <a:gd name="connsiteY2" fmla="*/ 183898 h 4293428"/>
              <a:gd name="connsiteX3" fmla="*/ 2083118 w 2083118"/>
              <a:gd name="connsiteY3" fmla="*/ 4109530 h 4293428"/>
              <a:gd name="connsiteX4" fmla="*/ 1899220 w 2083118"/>
              <a:gd name="connsiteY4" fmla="*/ 4293428 h 4293428"/>
              <a:gd name="connsiteX5" fmla="*/ 183898 w 2083118"/>
              <a:gd name="connsiteY5" fmla="*/ 4293428 h 4293428"/>
              <a:gd name="connsiteX6" fmla="*/ 0 w 2083118"/>
              <a:gd name="connsiteY6" fmla="*/ 4109530 h 4293428"/>
              <a:gd name="connsiteX7" fmla="*/ 0 w 2083118"/>
              <a:gd name="connsiteY7" fmla="*/ 183898 h 4293428"/>
              <a:gd name="connsiteX8" fmla="*/ 183898 w 2083118"/>
              <a:gd name="connsiteY8" fmla="*/ 0 h 429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3118" h="4293428">
                <a:moveTo>
                  <a:pt x="183898" y="0"/>
                </a:moveTo>
                <a:lnTo>
                  <a:pt x="1899220" y="0"/>
                </a:lnTo>
                <a:cubicBezTo>
                  <a:pt x="2000784" y="0"/>
                  <a:pt x="2083118" y="82334"/>
                  <a:pt x="2083118" y="183898"/>
                </a:cubicBezTo>
                <a:lnTo>
                  <a:pt x="2083118" y="4109530"/>
                </a:lnTo>
                <a:cubicBezTo>
                  <a:pt x="2083118" y="4211094"/>
                  <a:pt x="2000784" y="4293428"/>
                  <a:pt x="1899220" y="4293428"/>
                </a:cubicBezTo>
                <a:lnTo>
                  <a:pt x="183898" y="4293428"/>
                </a:lnTo>
                <a:cubicBezTo>
                  <a:pt x="82334" y="4293428"/>
                  <a:pt x="0" y="4211094"/>
                  <a:pt x="0" y="4109530"/>
                </a:cubicBezTo>
                <a:lnTo>
                  <a:pt x="0" y="183898"/>
                </a:lnTo>
                <a:cubicBezTo>
                  <a:pt x="0" y="82334"/>
                  <a:pt x="82334" y="0"/>
                  <a:pt x="183898" y="0"/>
                </a:cubicBezTo>
                <a:close/>
              </a:path>
            </a:pathLst>
          </a:custGeom>
          <a:solidFill>
            <a:schemeClr val="accent1">
              <a:lumMod val="20000"/>
              <a:lumOff val="80000"/>
            </a:schemeClr>
          </a:solidFill>
        </p:spPr>
        <p:txBody>
          <a:bodyPr wrap="square" anchor="ctr" anchorCtr="0">
            <a:noAutofit/>
          </a:bodyPr>
          <a:lstStyle>
            <a:lvl1pPr algn="ctr">
              <a:defRPr sz="1000" b="0" i="0">
                <a:latin typeface="Inter Light" panose="02000503000000020004" pitchFamily="2" charset="0"/>
              </a:defRPr>
            </a:lvl1pPr>
          </a:lstStyle>
          <a:p>
            <a:endParaRPr lang="en-US" dirty="0"/>
          </a:p>
        </p:txBody>
      </p:sp>
      <p:sp>
        <p:nvSpPr>
          <p:cNvPr id="13" name="Picture Placeholder 10">
            <a:extLst>
              <a:ext uri="{FF2B5EF4-FFF2-40B4-BE49-F238E27FC236}">
                <a16:creationId xmlns:a16="http://schemas.microsoft.com/office/drawing/2014/main" id="{84C7DB3C-5BED-4AA3-94D6-66A4599C9CC7}"/>
              </a:ext>
            </a:extLst>
          </p:cNvPr>
          <p:cNvSpPr>
            <a:spLocks noGrp="1"/>
          </p:cNvSpPr>
          <p:nvPr>
            <p:ph type="pic" sz="quarter" idx="19"/>
          </p:nvPr>
        </p:nvSpPr>
        <p:spPr>
          <a:xfrm>
            <a:off x="7867395" y="-3632548"/>
            <a:ext cx="2083118" cy="4517136"/>
          </a:xfrm>
          <a:custGeom>
            <a:avLst/>
            <a:gdLst>
              <a:gd name="connsiteX0" fmla="*/ 183898 w 2083118"/>
              <a:gd name="connsiteY0" fmla="*/ 0 h 4293428"/>
              <a:gd name="connsiteX1" fmla="*/ 1899220 w 2083118"/>
              <a:gd name="connsiteY1" fmla="*/ 0 h 4293428"/>
              <a:gd name="connsiteX2" fmla="*/ 2083118 w 2083118"/>
              <a:gd name="connsiteY2" fmla="*/ 183898 h 4293428"/>
              <a:gd name="connsiteX3" fmla="*/ 2083118 w 2083118"/>
              <a:gd name="connsiteY3" fmla="*/ 4109530 h 4293428"/>
              <a:gd name="connsiteX4" fmla="*/ 1899220 w 2083118"/>
              <a:gd name="connsiteY4" fmla="*/ 4293428 h 4293428"/>
              <a:gd name="connsiteX5" fmla="*/ 183898 w 2083118"/>
              <a:gd name="connsiteY5" fmla="*/ 4293428 h 4293428"/>
              <a:gd name="connsiteX6" fmla="*/ 0 w 2083118"/>
              <a:gd name="connsiteY6" fmla="*/ 4109530 h 4293428"/>
              <a:gd name="connsiteX7" fmla="*/ 0 w 2083118"/>
              <a:gd name="connsiteY7" fmla="*/ 183898 h 4293428"/>
              <a:gd name="connsiteX8" fmla="*/ 183898 w 2083118"/>
              <a:gd name="connsiteY8" fmla="*/ 0 h 429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3118" h="4293428">
                <a:moveTo>
                  <a:pt x="183898" y="0"/>
                </a:moveTo>
                <a:lnTo>
                  <a:pt x="1899220" y="0"/>
                </a:lnTo>
                <a:cubicBezTo>
                  <a:pt x="2000784" y="0"/>
                  <a:pt x="2083118" y="82334"/>
                  <a:pt x="2083118" y="183898"/>
                </a:cubicBezTo>
                <a:lnTo>
                  <a:pt x="2083118" y="4109530"/>
                </a:lnTo>
                <a:cubicBezTo>
                  <a:pt x="2083118" y="4211094"/>
                  <a:pt x="2000784" y="4293428"/>
                  <a:pt x="1899220" y="4293428"/>
                </a:cubicBezTo>
                <a:lnTo>
                  <a:pt x="183898" y="4293428"/>
                </a:lnTo>
                <a:cubicBezTo>
                  <a:pt x="82334" y="4293428"/>
                  <a:pt x="0" y="4211094"/>
                  <a:pt x="0" y="4109530"/>
                </a:cubicBezTo>
                <a:lnTo>
                  <a:pt x="0" y="183898"/>
                </a:lnTo>
                <a:cubicBezTo>
                  <a:pt x="0" y="82334"/>
                  <a:pt x="82334" y="0"/>
                  <a:pt x="183898" y="0"/>
                </a:cubicBezTo>
                <a:close/>
              </a:path>
            </a:pathLst>
          </a:custGeom>
          <a:solidFill>
            <a:schemeClr val="accent1">
              <a:lumMod val="20000"/>
              <a:lumOff val="80000"/>
            </a:schemeClr>
          </a:solidFill>
        </p:spPr>
        <p:txBody>
          <a:bodyPr wrap="square" anchor="ctr" anchorCtr="0">
            <a:noAutofit/>
          </a:bodyPr>
          <a:lstStyle>
            <a:lvl1pPr algn="ctr">
              <a:defRPr sz="1000" b="0" i="0">
                <a:latin typeface="Inter Light" panose="02000503000000020004" pitchFamily="2" charset="0"/>
              </a:defRPr>
            </a:lvl1pPr>
          </a:lstStyle>
          <a:p>
            <a:endParaRPr lang="en-US" dirty="0"/>
          </a:p>
        </p:txBody>
      </p:sp>
      <p:sp>
        <p:nvSpPr>
          <p:cNvPr id="4" name="Title 11">
            <a:extLst>
              <a:ext uri="{FF2B5EF4-FFF2-40B4-BE49-F238E27FC236}">
                <a16:creationId xmlns:a16="http://schemas.microsoft.com/office/drawing/2014/main" id="{9AC6445D-95E7-67E8-1E73-9291125BE701}"/>
              </a:ext>
            </a:extLst>
          </p:cNvPr>
          <p:cNvSpPr>
            <a:spLocks noGrp="1"/>
          </p:cNvSpPr>
          <p:nvPr>
            <p:ph type="title"/>
          </p:nvPr>
        </p:nvSpPr>
        <p:spPr>
          <a:xfrm>
            <a:off x="558000" y="1314000"/>
            <a:ext cx="1707199" cy="193899"/>
          </a:xfrm>
        </p:spPr>
        <p:txBody>
          <a:bodyPr wrap="none" lIns="0" tIns="0" rIns="0" bIns="0">
            <a:spAutoFit/>
          </a:bodyPr>
          <a:lstStyle>
            <a:lvl1pPr>
              <a:defRPr sz="1400" b="1" i="0">
                <a:latin typeface="Inter" panose="02000503000000020004" pitchFamily="2" charset="0"/>
              </a:defRPr>
            </a:lvl1pPr>
          </a:lstStyle>
          <a:p>
            <a:r>
              <a:rPr lang="en-US" dirty="0"/>
              <a:t>Click to edit Master</a:t>
            </a:r>
          </a:p>
        </p:txBody>
      </p:sp>
      <p:sp>
        <p:nvSpPr>
          <p:cNvPr id="2" name="Segnaposto testo 9">
            <a:extLst>
              <a:ext uri="{FF2B5EF4-FFF2-40B4-BE49-F238E27FC236}">
                <a16:creationId xmlns:a16="http://schemas.microsoft.com/office/drawing/2014/main" id="{CACD2D78-48F2-110E-DB39-0EABC9B87B19}"/>
              </a:ext>
            </a:extLst>
          </p:cNvPr>
          <p:cNvSpPr>
            <a:spLocks noGrp="1"/>
          </p:cNvSpPr>
          <p:nvPr>
            <p:ph type="body" sz="quarter" idx="20" hasCustomPrompt="1"/>
          </p:nvPr>
        </p:nvSpPr>
        <p:spPr>
          <a:xfrm>
            <a:off x="558000" y="3428999"/>
            <a:ext cx="3033674" cy="1423491"/>
          </a:xfrm>
        </p:spPr>
        <p:txBody>
          <a:bodyPr>
            <a:noAutofit/>
          </a:bodyPr>
          <a:lstStyle>
            <a:lvl1pPr marL="0" indent="0">
              <a:lnSpc>
                <a:spcPct val="120000"/>
              </a:lnSpc>
              <a:spcBef>
                <a:spcPts val="0"/>
              </a:spcBef>
              <a:buNone/>
              <a:defRPr lang="en-US" sz="1400" b="0" i="0" kern="1200" dirty="0">
                <a:solidFill>
                  <a:schemeClr val="tx1">
                    <a:alpha val="70000"/>
                  </a:schemeClr>
                </a:solidFill>
                <a:latin typeface="Inter Light" panose="02000503000000020004" pitchFamily="2" charset="0"/>
                <a:ea typeface="Inter Light" panose="02000503000000020004" pitchFamily="2" charset="0"/>
                <a:cs typeface="+mj-cs"/>
              </a:defRPr>
            </a:lvl1pPr>
          </a:lstStyle>
          <a:p>
            <a:r>
              <a:rPr lang="en-US" sz="1400" dirty="0">
                <a:solidFill>
                  <a:schemeClr val="tx1">
                    <a:alpha val="70000"/>
                  </a:schemeClr>
                </a:solidFill>
                <a:latin typeface="Inter Light" panose="02000503000000020004" pitchFamily="2" charset="0"/>
              </a:rPr>
              <a:t>Click to edit Master text</a:t>
            </a:r>
            <a:br>
              <a:rPr lang="en-US" sz="1400" dirty="0">
                <a:solidFill>
                  <a:schemeClr val="tx1">
                    <a:alpha val="70000"/>
                  </a:schemeClr>
                </a:solidFill>
                <a:latin typeface="Inter Light" panose="02000503000000020004" pitchFamily="2" charset="0"/>
              </a:rPr>
            </a:br>
            <a:r>
              <a:rPr lang="en-US" sz="1400" dirty="0">
                <a:solidFill>
                  <a:schemeClr val="tx1">
                    <a:alpha val="70000"/>
                  </a:schemeClr>
                </a:solidFill>
                <a:latin typeface="Inter Light" panose="02000503000000020004" pitchFamily="2" charset="0"/>
              </a:rPr>
              <a:t>Apparently we had reached a great height in the atmosphere, for the sky was a dead black, and the stars had ceased to twinkle.</a:t>
            </a:r>
            <a:endParaRPr lang="en-US" b="1" i="0" dirty="0">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0272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4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6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9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ppt_x"/>
                                          </p:val>
                                        </p:tav>
                                        <p:tav tm="100000">
                                          <p:val>
                                            <p:strVal val="#ppt_x"/>
                                          </p:val>
                                        </p:tav>
                                      </p:tavLst>
                                    </p:anim>
                                    <p:anim calcmode="lin" valueType="num">
                                      <p:cBhvr additive="base">
                                        <p:cTn id="20" dur="10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11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ppt_x"/>
                                          </p:val>
                                        </p:tav>
                                        <p:tav tm="100000">
                                          <p:val>
                                            <p:strVal val="#ppt_x"/>
                                          </p:val>
                                        </p:tav>
                                      </p:tavLst>
                                    </p:anim>
                                    <p:anim calcmode="lin" valueType="num">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130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000" fill="hold"/>
                                        <p:tgtEl>
                                          <p:spTgt spid="9"/>
                                        </p:tgtEl>
                                        <p:attrNameLst>
                                          <p:attrName>ppt_x</p:attrName>
                                        </p:attrNameLst>
                                      </p:cBhvr>
                                      <p:tavLst>
                                        <p:tav tm="0">
                                          <p:val>
                                            <p:strVal val="#ppt_x"/>
                                          </p:val>
                                        </p:tav>
                                        <p:tav tm="100000">
                                          <p:val>
                                            <p:strVal val="#ppt_x"/>
                                          </p:val>
                                        </p:tav>
                                      </p:tavLst>
                                    </p:anim>
                                    <p:anim calcmode="lin" valueType="num">
                                      <p:cBhvr additive="base">
                                        <p:cTn id="28" dur="10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150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1000" fill="hold"/>
                                        <p:tgtEl>
                                          <p:spTgt spid="8"/>
                                        </p:tgtEl>
                                        <p:attrNameLst>
                                          <p:attrName>ppt_x</p:attrName>
                                        </p:attrNameLst>
                                      </p:cBhvr>
                                      <p:tavLst>
                                        <p:tav tm="0">
                                          <p:val>
                                            <p:strVal val="#ppt_x"/>
                                          </p:val>
                                        </p:tav>
                                        <p:tav tm="100000">
                                          <p:val>
                                            <p:strVal val="#ppt_x"/>
                                          </p:val>
                                        </p:tav>
                                      </p:tavLst>
                                    </p:anim>
                                    <p:anim calcmode="lin" valueType="num">
                                      <p:cBhvr additive="base">
                                        <p:cTn id="3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8" grpId="0" animBg="1"/>
      <p:bldP spid="9" grpId="0" animBg="1"/>
      <p:bldP spid="10" grpId="0" animBg="1"/>
      <p:bldP spid="12" grpId="0" animBg="1"/>
      <p:bldP spid="13"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2_Devic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3523DB-03FF-4814-9E96-96EF3049E7E3}"/>
              </a:ext>
            </a:extLst>
          </p:cNvPr>
          <p:cNvSpPr>
            <a:spLocks noGrp="1"/>
          </p:cNvSpPr>
          <p:nvPr>
            <p:ph type="sldNum" sz="quarter" idx="10"/>
          </p:nvPr>
        </p:nvSpPr>
        <p:spPr/>
        <p:txBody>
          <a:bodyPr/>
          <a:lstStyle/>
          <a:p>
            <a:fld id="{76524C09-5530-4B24-86D2-C27FFA207EF6}" type="slidenum">
              <a:rPr lang="en-US" smtClean="0"/>
              <a:pPr/>
              <a:t>‹#›</a:t>
            </a:fld>
            <a:endParaRPr lang="en-US" dirty="0"/>
          </a:p>
        </p:txBody>
      </p:sp>
      <p:sp>
        <p:nvSpPr>
          <p:cNvPr id="5" name="Picture Placeholder 7">
            <a:extLst>
              <a:ext uri="{FF2B5EF4-FFF2-40B4-BE49-F238E27FC236}">
                <a16:creationId xmlns:a16="http://schemas.microsoft.com/office/drawing/2014/main" id="{EDEA1165-E44C-409E-93DC-69D2DD58B878}"/>
              </a:ext>
            </a:extLst>
          </p:cNvPr>
          <p:cNvSpPr>
            <a:spLocks noGrp="1"/>
          </p:cNvSpPr>
          <p:nvPr>
            <p:ph type="pic" sz="quarter" idx="20"/>
          </p:nvPr>
        </p:nvSpPr>
        <p:spPr>
          <a:xfrm>
            <a:off x="6381495" y="1170432"/>
            <a:ext cx="6467730" cy="4517136"/>
          </a:xfrm>
          <a:prstGeom prst="roundRect">
            <a:avLst>
              <a:gd name="adj" fmla="val 3382"/>
            </a:avLst>
          </a:prstGeom>
          <a:gradFill>
            <a:gsLst>
              <a:gs pos="0">
                <a:schemeClr val="accent2">
                  <a:alpha val="20000"/>
                </a:schemeClr>
              </a:gs>
              <a:gs pos="100000">
                <a:schemeClr val="accent1">
                  <a:alpha val="20000"/>
                </a:schemeClr>
              </a:gs>
            </a:gsLst>
            <a:lin ang="5400000" scaled="1"/>
          </a:gradFill>
        </p:spPr>
        <p:txBody>
          <a:bodyPr anchor="ctr">
            <a:normAutofit/>
          </a:bodyPr>
          <a:lstStyle>
            <a:lvl1pPr algn="ctr">
              <a:defRPr sz="1200" b="0" i="0">
                <a:latin typeface="Inter Light" panose="02000503000000020004" pitchFamily="2" charset="0"/>
              </a:defRPr>
            </a:lvl1pPr>
          </a:lstStyle>
          <a:p>
            <a:endParaRPr lang="en-US" dirty="0"/>
          </a:p>
        </p:txBody>
      </p:sp>
      <p:sp>
        <p:nvSpPr>
          <p:cNvPr id="6" name="Title 11">
            <a:extLst>
              <a:ext uri="{FF2B5EF4-FFF2-40B4-BE49-F238E27FC236}">
                <a16:creationId xmlns:a16="http://schemas.microsoft.com/office/drawing/2014/main" id="{96FAECAC-ED55-309C-757B-F07A27F3F135}"/>
              </a:ext>
            </a:extLst>
          </p:cNvPr>
          <p:cNvSpPr>
            <a:spLocks noGrp="1"/>
          </p:cNvSpPr>
          <p:nvPr>
            <p:ph type="title"/>
          </p:nvPr>
        </p:nvSpPr>
        <p:spPr>
          <a:xfrm>
            <a:off x="558000" y="1314000"/>
            <a:ext cx="1707199" cy="193899"/>
          </a:xfrm>
        </p:spPr>
        <p:txBody>
          <a:bodyPr wrap="none" lIns="0" tIns="0" rIns="0" bIns="0">
            <a:spAutoFit/>
          </a:bodyPr>
          <a:lstStyle>
            <a:lvl1pPr>
              <a:defRPr sz="1400" b="1" i="0">
                <a:latin typeface="Inter" panose="02000503000000020004" pitchFamily="2" charset="0"/>
              </a:defRPr>
            </a:lvl1pPr>
          </a:lstStyle>
          <a:p>
            <a:r>
              <a:rPr lang="en-US" dirty="0"/>
              <a:t>Click to edit Master</a:t>
            </a:r>
          </a:p>
        </p:txBody>
      </p:sp>
      <p:sp>
        <p:nvSpPr>
          <p:cNvPr id="2" name="Segnaposto testo 9">
            <a:extLst>
              <a:ext uri="{FF2B5EF4-FFF2-40B4-BE49-F238E27FC236}">
                <a16:creationId xmlns:a16="http://schemas.microsoft.com/office/drawing/2014/main" id="{0D341B73-FF66-7DBC-FC65-CEC998A9B67A}"/>
              </a:ext>
            </a:extLst>
          </p:cNvPr>
          <p:cNvSpPr>
            <a:spLocks noGrp="1"/>
          </p:cNvSpPr>
          <p:nvPr>
            <p:ph type="body" sz="quarter" idx="15" hasCustomPrompt="1"/>
          </p:nvPr>
        </p:nvSpPr>
        <p:spPr>
          <a:xfrm>
            <a:off x="558000" y="3428999"/>
            <a:ext cx="3033674" cy="1423491"/>
          </a:xfrm>
        </p:spPr>
        <p:txBody>
          <a:bodyPr>
            <a:noAutofit/>
          </a:bodyPr>
          <a:lstStyle>
            <a:lvl1pPr marL="0" indent="0">
              <a:lnSpc>
                <a:spcPct val="120000"/>
              </a:lnSpc>
              <a:spcBef>
                <a:spcPts val="0"/>
              </a:spcBef>
              <a:buNone/>
              <a:defRPr lang="en-US" sz="1400" b="0" i="0" kern="1200" dirty="0">
                <a:solidFill>
                  <a:schemeClr val="tx1">
                    <a:alpha val="70000"/>
                  </a:schemeClr>
                </a:solidFill>
                <a:latin typeface="Inter Light" panose="02000503000000020004" pitchFamily="2" charset="0"/>
                <a:ea typeface="Inter Light" panose="02000503000000020004" pitchFamily="2" charset="0"/>
                <a:cs typeface="+mj-cs"/>
              </a:defRPr>
            </a:lvl1pPr>
          </a:lstStyle>
          <a:p>
            <a:r>
              <a:rPr lang="en-US" sz="1400" dirty="0">
                <a:solidFill>
                  <a:schemeClr val="tx1">
                    <a:alpha val="70000"/>
                  </a:schemeClr>
                </a:solidFill>
                <a:latin typeface="Inter Light" panose="02000503000000020004" pitchFamily="2" charset="0"/>
              </a:rPr>
              <a:t>Click to edit Master text</a:t>
            </a:r>
            <a:br>
              <a:rPr lang="en-US" sz="1400" dirty="0">
                <a:solidFill>
                  <a:schemeClr val="tx1">
                    <a:alpha val="70000"/>
                  </a:schemeClr>
                </a:solidFill>
                <a:latin typeface="Inter Light" panose="02000503000000020004" pitchFamily="2" charset="0"/>
              </a:rPr>
            </a:br>
            <a:r>
              <a:rPr lang="en-US" sz="1400" dirty="0">
                <a:solidFill>
                  <a:schemeClr val="tx1">
                    <a:alpha val="70000"/>
                  </a:schemeClr>
                </a:solidFill>
                <a:latin typeface="Inter Light" panose="02000503000000020004" pitchFamily="2" charset="0"/>
              </a:rPr>
              <a:t>Apparently we had reached a great height in the atmosphere, for the sky was a dead black, and the stars had ceased to twinkle.</a:t>
            </a:r>
            <a:endParaRPr lang="en-US" b="1" i="0" dirty="0">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81994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par>
                                <p:cTn id="8" presetID="26" presetClass="emph" presetSubtype="0" fill="hold" grpId="1" nodeType="withEffect">
                                  <p:stCondLst>
                                    <p:cond delay="500"/>
                                  </p:stCondLst>
                                  <p:childTnLst>
                                    <p:animEffect transition="out" filter="fade">
                                      <p:cBhvr>
                                        <p:cTn id="9" dur="500" tmFilter="0, 0; .2, .5; .8, .5; 1, 0"/>
                                        <p:tgtEl>
                                          <p:spTgt spid="5"/>
                                        </p:tgtEl>
                                      </p:cBhvr>
                                    </p:animEffect>
                                    <p:animScale>
                                      <p:cBhvr>
                                        <p:cTn id="10"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3_Devices">
    <p:spTree>
      <p:nvGrpSpPr>
        <p:cNvPr id="1" name=""/>
        <p:cNvGrpSpPr/>
        <p:nvPr/>
      </p:nvGrpSpPr>
      <p:grpSpPr>
        <a:xfrm>
          <a:off x="0" y="0"/>
          <a:ext cx="0" cy="0"/>
          <a:chOff x="0" y="0"/>
          <a:chExt cx="0" cy="0"/>
        </a:xfrm>
      </p:grpSpPr>
      <p:sp>
        <p:nvSpPr>
          <p:cNvPr id="10" name="Segnaposto immagine 9">
            <a:extLst>
              <a:ext uri="{FF2B5EF4-FFF2-40B4-BE49-F238E27FC236}">
                <a16:creationId xmlns:a16="http://schemas.microsoft.com/office/drawing/2014/main" id="{E5BE9C99-E49D-CCBA-B4C9-5D0FA55C6261}"/>
              </a:ext>
            </a:extLst>
          </p:cNvPr>
          <p:cNvSpPr>
            <a:spLocks noGrp="1"/>
          </p:cNvSpPr>
          <p:nvPr>
            <p:ph type="pic" sz="quarter" idx="21"/>
          </p:nvPr>
        </p:nvSpPr>
        <p:spPr>
          <a:xfrm>
            <a:off x="6818874" y="2474977"/>
            <a:ext cx="4437888" cy="2785872"/>
          </a:xfrm>
          <a:gradFill>
            <a:gsLst>
              <a:gs pos="0">
                <a:schemeClr val="accent2">
                  <a:alpha val="20000"/>
                </a:schemeClr>
              </a:gs>
              <a:gs pos="100000">
                <a:schemeClr val="accent1">
                  <a:alpha val="20000"/>
                </a:schemeClr>
              </a:gs>
            </a:gsLst>
            <a:lin ang="5400000" scaled="1"/>
          </a:gradFill>
        </p:spPr>
        <p:txBody>
          <a:bodyPr vert="horz" lIns="0" tIns="0" rIns="0" bIns="0" rtlCol="0" anchor="ctr">
            <a:normAutofit/>
          </a:bodyPr>
          <a:lstStyle>
            <a:lvl1pPr>
              <a:defRPr lang="it-IT" sz="1200" b="0" dirty="0">
                <a:latin typeface="Inter Light" panose="02000503000000020004" pitchFamily="2" charset="0"/>
              </a:defRPr>
            </a:lvl1pPr>
          </a:lstStyle>
          <a:p>
            <a:pPr lvl="0" algn="ctr"/>
            <a:endParaRPr lang="it-IT" dirty="0"/>
          </a:p>
        </p:txBody>
      </p:sp>
      <p:sp>
        <p:nvSpPr>
          <p:cNvPr id="3" name="Slide Number Placeholder 2">
            <a:extLst>
              <a:ext uri="{FF2B5EF4-FFF2-40B4-BE49-F238E27FC236}">
                <a16:creationId xmlns:a16="http://schemas.microsoft.com/office/drawing/2014/main" id="{083523DB-03FF-4814-9E96-96EF3049E7E3}"/>
              </a:ext>
            </a:extLst>
          </p:cNvPr>
          <p:cNvSpPr>
            <a:spLocks noGrp="1"/>
          </p:cNvSpPr>
          <p:nvPr>
            <p:ph type="sldNum" sz="quarter" idx="10"/>
          </p:nvPr>
        </p:nvSpPr>
        <p:spPr/>
        <p:txBody>
          <a:bodyPr/>
          <a:lstStyle/>
          <a:p>
            <a:fld id="{76524C09-5530-4B24-86D2-C27FFA207EF6}" type="slidenum">
              <a:rPr lang="en-US" smtClean="0"/>
              <a:pPr/>
              <a:t>‹#›</a:t>
            </a:fld>
            <a:endParaRPr lang="en-US" dirty="0"/>
          </a:p>
        </p:txBody>
      </p:sp>
      <p:sp>
        <p:nvSpPr>
          <p:cNvPr id="6" name="Title 11">
            <a:extLst>
              <a:ext uri="{FF2B5EF4-FFF2-40B4-BE49-F238E27FC236}">
                <a16:creationId xmlns:a16="http://schemas.microsoft.com/office/drawing/2014/main" id="{96FAECAC-ED55-309C-757B-F07A27F3F135}"/>
              </a:ext>
            </a:extLst>
          </p:cNvPr>
          <p:cNvSpPr>
            <a:spLocks noGrp="1"/>
          </p:cNvSpPr>
          <p:nvPr>
            <p:ph type="title"/>
          </p:nvPr>
        </p:nvSpPr>
        <p:spPr>
          <a:xfrm>
            <a:off x="558000" y="1314000"/>
            <a:ext cx="1707199" cy="193899"/>
          </a:xfrm>
        </p:spPr>
        <p:txBody>
          <a:bodyPr wrap="none" lIns="0" tIns="0" rIns="0" bIns="0">
            <a:spAutoFit/>
          </a:bodyPr>
          <a:lstStyle>
            <a:lvl1pPr>
              <a:defRPr sz="1400" b="1" i="0">
                <a:latin typeface="Inter" panose="02000503000000020004" pitchFamily="2" charset="0"/>
              </a:defRPr>
            </a:lvl1pPr>
          </a:lstStyle>
          <a:p>
            <a:r>
              <a:rPr lang="en-US" dirty="0"/>
              <a:t>Click to edit Master</a:t>
            </a:r>
          </a:p>
        </p:txBody>
      </p:sp>
      <p:grpSp>
        <p:nvGrpSpPr>
          <p:cNvPr id="8" name="Group 4">
            <a:extLst>
              <a:ext uri="{FF2B5EF4-FFF2-40B4-BE49-F238E27FC236}">
                <a16:creationId xmlns:a16="http://schemas.microsoft.com/office/drawing/2014/main" id="{CCCE91E0-A9AA-F7B1-F6CD-6AB28D69528C}"/>
              </a:ext>
            </a:extLst>
          </p:cNvPr>
          <p:cNvGrpSpPr/>
          <p:nvPr userDrawn="1"/>
        </p:nvGrpSpPr>
        <p:grpSpPr>
          <a:xfrm>
            <a:off x="6096000" y="2237642"/>
            <a:ext cx="5883636" cy="3454523"/>
            <a:chOff x="1115199" y="504567"/>
            <a:chExt cx="9961602" cy="5848865"/>
          </a:xfrm>
        </p:grpSpPr>
        <p:pic>
          <p:nvPicPr>
            <p:cNvPr id="9" name="Picture 2">
              <a:extLst>
                <a:ext uri="{FF2B5EF4-FFF2-40B4-BE49-F238E27FC236}">
                  <a16:creationId xmlns:a16="http://schemas.microsoft.com/office/drawing/2014/main" id="{483E1B9F-0EBF-2085-33CE-EF85781CB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199" y="504567"/>
              <a:ext cx="9961602" cy="5848865"/>
            </a:xfrm>
            <a:prstGeom prst="rect">
              <a:avLst/>
            </a:prstGeom>
          </p:spPr>
        </p:pic>
        <p:sp>
          <p:nvSpPr>
            <p:cNvPr id="11" name="Rectangle 3">
              <a:extLst>
                <a:ext uri="{FF2B5EF4-FFF2-40B4-BE49-F238E27FC236}">
                  <a16:creationId xmlns:a16="http://schemas.microsoft.com/office/drawing/2014/main" id="{BCF653C2-CA66-8F25-70A4-AC545094BFC8}"/>
                </a:ext>
              </a:extLst>
            </p:cNvPr>
            <p:cNvSpPr/>
            <p:nvPr/>
          </p:nvSpPr>
          <p:spPr>
            <a:xfrm>
              <a:off x="5581650" y="5848348"/>
              <a:ext cx="785813" cy="161925"/>
            </a:xfrm>
            <a:prstGeom prst="rect">
              <a:avLst/>
            </a:prstGeom>
            <a:solidFill>
              <a:srgbClr val="232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egnaposto testo 9">
            <a:extLst>
              <a:ext uri="{FF2B5EF4-FFF2-40B4-BE49-F238E27FC236}">
                <a16:creationId xmlns:a16="http://schemas.microsoft.com/office/drawing/2014/main" id="{9DA8F4B9-7968-6967-4221-2AF72190E06F}"/>
              </a:ext>
            </a:extLst>
          </p:cNvPr>
          <p:cNvSpPr>
            <a:spLocks noGrp="1"/>
          </p:cNvSpPr>
          <p:nvPr>
            <p:ph type="body" sz="quarter" idx="15" hasCustomPrompt="1"/>
          </p:nvPr>
        </p:nvSpPr>
        <p:spPr>
          <a:xfrm>
            <a:off x="558000" y="3428999"/>
            <a:ext cx="3033674" cy="1423491"/>
          </a:xfrm>
        </p:spPr>
        <p:txBody>
          <a:bodyPr>
            <a:noAutofit/>
          </a:bodyPr>
          <a:lstStyle>
            <a:lvl1pPr marL="0" indent="0">
              <a:lnSpc>
                <a:spcPct val="120000"/>
              </a:lnSpc>
              <a:spcBef>
                <a:spcPts val="0"/>
              </a:spcBef>
              <a:buNone/>
              <a:defRPr lang="en-US" sz="1400" b="0" i="0" kern="1200" dirty="0">
                <a:solidFill>
                  <a:schemeClr val="tx1">
                    <a:alpha val="70000"/>
                  </a:schemeClr>
                </a:solidFill>
                <a:latin typeface="Inter Light" panose="02000503000000020004" pitchFamily="2" charset="0"/>
                <a:ea typeface="Inter Light" panose="02000503000000020004" pitchFamily="2" charset="0"/>
                <a:cs typeface="+mj-cs"/>
              </a:defRPr>
            </a:lvl1pPr>
          </a:lstStyle>
          <a:p>
            <a:r>
              <a:rPr lang="en-US" sz="1400" dirty="0">
                <a:solidFill>
                  <a:schemeClr val="tx1">
                    <a:alpha val="70000"/>
                  </a:schemeClr>
                </a:solidFill>
                <a:latin typeface="Inter Light" panose="02000503000000020004" pitchFamily="2" charset="0"/>
              </a:rPr>
              <a:t>Click to edit Master text</a:t>
            </a:r>
            <a:br>
              <a:rPr lang="en-US" sz="1400" dirty="0">
                <a:solidFill>
                  <a:schemeClr val="tx1">
                    <a:alpha val="70000"/>
                  </a:schemeClr>
                </a:solidFill>
                <a:latin typeface="Inter Light" panose="02000503000000020004" pitchFamily="2" charset="0"/>
              </a:rPr>
            </a:br>
            <a:r>
              <a:rPr lang="en-US" sz="1400" dirty="0">
                <a:solidFill>
                  <a:schemeClr val="tx1">
                    <a:alpha val="70000"/>
                  </a:schemeClr>
                </a:solidFill>
                <a:latin typeface="Inter Light" panose="02000503000000020004" pitchFamily="2" charset="0"/>
              </a:rPr>
              <a:t>Apparently we had reached a great height in the atmosphere, for the sky was a dead black, and the stars had ceased to twinkle.</a:t>
            </a:r>
            <a:endParaRPr lang="en-US" b="1" i="0" dirty="0">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42672263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4_Devic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3523DB-03FF-4814-9E96-96EF3049E7E3}"/>
              </a:ext>
            </a:extLst>
          </p:cNvPr>
          <p:cNvSpPr>
            <a:spLocks noGrp="1"/>
          </p:cNvSpPr>
          <p:nvPr>
            <p:ph type="sldNum" sz="quarter" idx="10"/>
          </p:nvPr>
        </p:nvSpPr>
        <p:spPr/>
        <p:txBody>
          <a:bodyPr/>
          <a:lstStyle/>
          <a:p>
            <a:fld id="{76524C09-5530-4B24-86D2-C27FFA207EF6}" type="slidenum">
              <a:rPr lang="en-US" smtClean="0"/>
              <a:pPr/>
              <a:t>‹#›</a:t>
            </a:fld>
            <a:endParaRPr lang="en-US" dirty="0"/>
          </a:p>
        </p:txBody>
      </p:sp>
      <p:sp>
        <p:nvSpPr>
          <p:cNvPr id="6" name="Title 11">
            <a:extLst>
              <a:ext uri="{FF2B5EF4-FFF2-40B4-BE49-F238E27FC236}">
                <a16:creationId xmlns:a16="http://schemas.microsoft.com/office/drawing/2014/main" id="{96FAECAC-ED55-309C-757B-F07A27F3F135}"/>
              </a:ext>
            </a:extLst>
          </p:cNvPr>
          <p:cNvSpPr>
            <a:spLocks noGrp="1"/>
          </p:cNvSpPr>
          <p:nvPr>
            <p:ph type="title"/>
          </p:nvPr>
        </p:nvSpPr>
        <p:spPr>
          <a:xfrm>
            <a:off x="558000" y="1314000"/>
            <a:ext cx="1707199" cy="193899"/>
          </a:xfrm>
        </p:spPr>
        <p:txBody>
          <a:bodyPr wrap="none" lIns="0" tIns="0" rIns="0" bIns="0">
            <a:spAutoFit/>
          </a:bodyPr>
          <a:lstStyle>
            <a:lvl1pPr>
              <a:defRPr sz="1400" b="1" i="0">
                <a:latin typeface="Inter" panose="02000503000000020004" pitchFamily="2" charset="0"/>
              </a:defRPr>
            </a:lvl1pPr>
          </a:lstStyle>
          <a:p>
            <a:r>
              <a:rPr lang="en-US" dirty="0"/>
              <a:t>Click to edit Master</a:t>
            </a:r>
          </a:p>
        </p:txBody>
      </p:sp>
      <p:sp>
        <p:nvSpPr>
          <p:cNvPr id="13" name="Picture Placeholder 7">
            <a:extLst>
              <a:ext uri="{FF2B5EF4-FFF2-40B4-BE49-F238E27FC236}">
                <a16:creationId xmlns:a16="http://schemas.microsoft.com/office/drawing/2014/main" id="{B3862346-FFFE-A7CB-E689-D952FCEFA325}"/>
              </a:ext>
            </a:extLst>
          </p:cNvPr>
          <p:cNvSpPr>
            <a:spLocks noGrp="1"/>
          </p:cNvSpPr>
          <p:nvPr>
            <p:ph type="pic" sz="quarter" idx="20"/>
          </p:nvPr>
        </p:nvSpPr>
        <p:spPr>
          <a:xfrm>
            <a:off x="8298351" y="1223644"/>
            <a:ext cx="2061497" cy="4454404"/>
          </a:xfrm>
          <a:prstGeom prst="roundRect">
            <a:avLst>
              <a:gd name="adj" fmla="val 8654"/>
            </a:avLst>
          </a:prstGeom>
          <a:gradFill>
            <a:gsLst>
              <a:gs pos="0">
                <a:schemeClr val="accent2">
                  <a:alpha val="20000"/>
                </a:schemeClr>
              </a:gs>
              <a:gs pos="100000">
                <a:schemeClr val="accent1">
                  <a:alpha val="20000"/>
                </a:schemeClr>
              </a:gs>
            </a:gsLst>
            <a:lin ang="5400000" scaled="1"/>
          </a:gradFill>
        </p:spPr>
        <p:txBody>
          <a:bodyPr anchor="ctr">
            <a:normAutofit/>
          </a:bodyPr>
          <a:lstStyle>
            <a:lvl1pPr algn="ctr">
              <a:defRPr sz="1200" b="0" i="0">
                <a:latin typeface="Inter Light" panose="02000503000000020004" pitchFamily="2" charset="0"/>
              </a:defRPr>
            </a:lvl1pPr>
          </a:lstStyle>
          <a:p>
            <a:endParaRPr lang="en-US" dirty="0"/>
          </a:p>
        </p:txBody>
      </p:sp>
      <p:pic>
        <p:nvPicPr>
          <p:cNvPr id="7" name="Picture 8">
            <a:extLst>
              <a:ext uri="{FF2B5EF4-FFF2-40B4-BE49-F238E27FC236}">
                <a16:creationId xmlns:a16="http://schemas.microsoft.com/office/drawing/2014/main" id="{EC7C133C-0CC2-2B40-9EEE-9AE39A3E3E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67907" y="998568"/>
            <a:ext cx="2476599" cy="4860861"/>
          </a:xfrm>
          <a:prstGeom prst="rect">
            <a:avLst/>
          </a:prstGeom>
        </p:spPr>
      </p:pic>
      <p:sp>
        <p:nvSpPr>
          <p:cNvPr id="2" name="Segnaposto testo 9">
            <a:extLst>
              <a:ext uri="{FF2B5EF4-FFF2-40B4-BE49-F238E27FC236}">
                <a16:creationId xmlns:a16="http://schemas.microsoft.com/office/drawing/2014/main" id="{B93608E0-3254-A73D-A1CD-82CF59DBC3E6}"/>
              </a:ext>
            </a:extLst>
          </p:cNvPr>
          <p:cNvSpPr>
            <a:spLocks noGrp="1"/>
          </p:cNvSpPr>
          <p:nvPr>
            <p:ph type="body" sz="quarter" idx="15" hasCustomPrompt="1"/>
          </p:nvPr>
        </p:nvSpPr>
        <p:spPr>
          <a:xfrm>
            <a:off x="558000" y="3428999"/>
            <a:ext cx="3033674" cy="1423491"/>
          </a:xfrm>
        </p:spPr>
        <p:txBody>
          <a:bodyPr>
            <a:noAutofit/>
          </a:bodyPr>
          <a:lstStyle>
            <a:lvl1pPr marL="0" indent="0">
              <a:lnSpc>
                <a:spcPct val="120000"/>
              </a:lnSpc>
              <a:spcBef>
                <a:spcPts val="0"/>
              </a:spcBef>
              <a:buNone/>
              <a:defRPr lang="en-US" sz="1400" b="0" i="0" kern="1200" dirty="0">
                <a:solidFill>
                  <a:schemeClr val="tx1">
                    <a:alpha val="70000"/>
                  </a:schemeClr>
                </a:solidFill>
                <a:latin typeface="Inter Light" panose="02000503000000020004" pitchFamily="2" charset="0"/>
                <a:ea typeface="Inter Light" panose="02000503000000020004" pitchFamily="2" charset="0"/>
                <a:cs typeface="+mj-cs"/>
              </a:defRPr>
            </a:lvl1pPr>
          </a:lstStyle>
          <a:p>
            <a:r>
              <a:rPr lang="en-US" sz="1400" dirty="0">
                <a:solidFill>
                  <a:schemeClr val="tx1">
                    <a:alpha val="70000"/>
                  </a:schemeClr>
                </a:solidFill>
                <a:latin typeface="Inter Light" panose="02000503000000020004" pitchFamily="2" charset="0"/>
              </a:rPr>
              <a:t>Click to edit Master text</a:t>
            </a:r>
            <a:br>
              <a:rPr lang="en-US" sz="1400" dirty="0">
                <a:solidFill>
                  <a:schemeClr val="tx1">
                    <a:alpha val="70000"/>
                  </a:schemeClr>
                </a:solidFill>
                <a:latin typeface="Inter Light" panose="02000503000000020004" pitchFamily="2" charset="0"/>
              </a:rPr>
            </a:br>
            <a:r>
              <a:rPr lang="en-US" sz="1400" dirty="0">
                <a:solidFill>
                  <a:schemeClr val="tx1">
                    <a:alpha val="70000"/>
                  </a:schemeClr>
                </a:solidFill>
                <a:latin typeface="Inter Light" panose="02000503000000020004" pitchFamily="2" charset="0"/>
              </a:rPr>
              <a:t>Apparently we had reached a great height in the atmosphere, for the sky was a dead black, and the stars had ceased to twinkle.</a:t>
            </a:r>
            <a:endParaRPr lang="en-US" b="1" i="0" dirty="0">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1926973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8908607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5_Devices">
    <p:spTree>
      <p:nvGrpSpPr>
        <p:cNvPr id="1" name=""/>
        <p:cNvGrpSpPr/>
        <p:nvPr/>
      </p:nvGrpSpPr>
      <p:grpSpPr>
        <a:xfrm>
          <a:off x="0" y="0"/>
          <a:ext cx="0" cy="0"/>
          <a:chOff x="0" y="0"/>
          <a:chExt cx="0" cy="0"/>
        </a:xfrm>
      </p:grpSpPr>
      <p:sp>
        <p:nvSpPr>
          <p:cNvPr id="10" name="Segnaposto immagine 9">
            <a:extLst>
              <a:ext uri="{FF2B5EF4-FFF2-40B4-BE49-F238E27FC236}">
                <a16:creationId xmlns:a16="http://schemas.microsoft.com/office/drawing/2014/main" id="{E5BE9C99-E49D-CCBA-B4C9-5D0FA55C6261}"/>
              </a:ext>
            </a:extLst>
          </p:cNvPr>
          <p:cNvSpPr>
            <a:spLocks noGrp="1"/>
          </p:cNvSpPr>
          <p:nvPr>
            <p:ph type="pic" sz="quarter" idx="21"/>
          </p:nvPr>
        </p:nvSpPr>
        <p:spPr>
          <a:xfrm>
            <a:off x="6818874" y="2487108"/>
            <a:ext cx="4437888" cy="2785872"/>
          </a:xfrm>
          <a:gradFill>
            <a:gsLst>
              <a:gs pos="0">
                <a:schemeClr val="accent2">
                  <a:alpha val="20000"/>
                </a:schemeClr>
              </a:gs>
              <a:gs pos="100000">
                <a:schemeClr val="accent1">
                  <a:alpha val="20000"/>
                </a:schemeClr>
              </a:gs>
            </a:gsLst>
            <a:lin ang="5400000" scaled="1"/>
          </a:gradFill>
        </p:spPr>
        <p:txBody>
          <a:bodyPr vert="horz" lIns="0" tIns="0" rIns="0" bIns="0" rtlCol="0" anchor="ctr">
            <a:normAutofit/>
          </a:bodyPr>
          <a:lstStyle>
            <a:lvl1pPr>
              <a:defRPr lang="it-IT" sz="1200" b="0" dirty="0">
                <a:latin typeface="Inter Light" panose="02000503000000020004" pitchFamily="2" charset="0"/>
              </a:defRPr>
            </a:lvl1pPr>
          </a:lstStyle>
          <a:p>
            <a:pPr lvl="0" algn="ctr"/>
            <a:endParaRPr lang="it-IT" dirty="0"/>
          </a:p>
        </p:txBody>
      </p:sp>
      <p:grpSp>
        <p:nvGrpSpPr>
          <p:cNvPr id="8" name="Group 4">
            <a:extLst>
              <a:ext uri="{FF2B5EF4-FFF2-40B4-BE49-F238E27FC236}">
                <a16:creationId xmlns:a16="http://schemas.microsoft.com/office/drawing/2014/main" id="{CCCE91E0-A9AA-F7B1-F6CD-6AB28D69528C}"/>
              </a:ext>
            </a:extLst>
          </p:cNvPr>
          <p:cNvGrpSpPr/>
          <p:nvPr userDrawn="1"/>
        </p:nvGrpSpPr>
        <p:grpSpPr>
          <a:xfrm>
            <a:off x="6096000" y="2249772"/>
            <a:ext cx="5883636" cy="3456000"/>
            <a:chOff x="1115199" y="504567"/>
            <a:chExt cx="9961602" cy="5848865"/>
          </a:xfrm>
        </p:grpSpPr>
        <p:pic>
          <p:nvPicPr>
            <p:cNvPr id="9" name="Picture 2">
              <a:extLst>
                <a:ext uri="{FF2B5EF4-FFF2-40B4-BE49-F238E27FC236}">
                  <a16:creationId xmlns:a16="http://schemas.microsoft.com/office/drawing/2014/main" id="{483E1B9F-0EBF-2085-33CE-EF85781CB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199" y="504567"/>
              <a:ext cx="9961602" cy="5848865"/>
            </a:xfrm>
            <a:prstGeom prst="rect">
              <a:avLst/>
            </a:prstGeom>
          </p:spPr>
        </p:pic>
        <p:sp>
          <p:nvSpPr>
            <p:cNvPr id="11" name="Rectangle 3">
              <a:extLst>
                <a:ext uri="{FF2B5EF4-FFF2-40B4-BE49-F238E27FC236}">
                  <a16:creationId xmlns:a16="http://schemas.microsoft.com/office/drawing/2014/main" id="{BCF653C2-CA66-8F25-70A4-AC545094BFC8}"/>
                </a:ext>
              </a:extLst>
            </p:cNvPr>
            <p:cNvSpPr/>
            <p:nvPr/>
          </p:nvSpPr>
          <p:spPr>
            <a:xfrm>
              <a:off x="5581650" y="5848348"/>
              <a:ext cx="785813" cy="161925"/>
            </a:xfrm>
            <a:prstGeom prst="rect">
              <a:avLst/>
            </a:prstGeom>
            <a:solidFill>
              <a:srgbClr val="232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083523DB-03FF-4814-9E96-96EF3049E7E3}"/>
              </a:ext>
            </a:extLst>
          </p:cNvPr>
          <p:cNvSpPr>
            <a:spLocks noGrp="1"/>
          </p:cNvSpPr>
          <p:nvPr>
            <p:ph type="sldNum" sz="quarter" idx="10"/>
          </p:nvPr>
        </p:nvSpPr>
        <p:spPr/>
        <p:txBody>
          <a:bodyPr/>
          <a:lstStyle/>
          <a:p>
            <a:fld id="{76524C09-5530-4B24-86D2-C27FFA207EF6}" type="slidenum">
              <a:rPr lang="en-US" smtClean="0"/>
              <a:pPr/>
              <a:t>‹#›</a:t>
            </a:fld>
            <a:endParaRPr lang="en-US" dirty="0"/>
          </a:p>
        </p:txBody>
      </p:sp>
      <p:sp>
        <p:nvSpPr>
          <p:cNvPr id="6" name="Title 11">
            <a:extLst>
              <a:ext uri="{FF2B5EF4-FFF2-40B4-BE49-F238E27FC236}">
                <a16:creationId xmlns:a16="http://schemas.microsoft.com/office/drawing/2014/main" id="{96FAECAC-ED55-309C-757B-F07A27F3F135}"/>
              </a:ext>
            </a:extLst>
          </p:cNvPr>
          <p:cNvSpPr>
            <a:spLocks noGrp="1"/>
          </p:cNvSpPr>
          <p:nvPr>
            <p:ph type="title"/>
          </p:nvPr>
        </p:nvSpPr>
        <p:spPr>
          <a:xfrm>
            <a:off x="558000" y="1314000"/>
            <a:ext cx="1707199" cy="193899"/>
          </a:xfrm>
        </p:spPr>
        <p:txBody>
          <a:bodyPr wrap="none" lIns="0" tIns="0" rIns="0" bIns="0">
            <a:spAutoFit/>
          </a:bodyPr>
          <a:lstStyle>
            <a:lvl1pPr>
              <a:defRPr sz="1400" b="1" i="0">
                <a:latin typeface="Inter" panose="02000503000000020004" pitchFamily="2" charset="0"/>
              </a:defRPr>
            </a:lvl1pPr>
          </a:lstStyle>
          <a:p>
            <a:r>
              <a:rPr lang="en-US" dirty="0"/>
              <a:t>Click to edit Master</a:t>
            </a:r>
          </a:p>
        </p:txBody>
      </p:sp>
      <p:sp>
        <p:nvSpPr>
          <p:cNvPr id="16" name="Picture Placeholder 7">
            <a:extLst>
              <a:ext uri="{FF2B5EF4-FFF2-40B4-BE49-F238E27FC236}">
                <a16:creationId xmlns:a16="http://schemas.microsoft.com/office/drawing/2014/main" id="{7E4E52E6-508F-2B1A-0DB8-9ECC9BB364A0}"/>
              </a:ext>
            </a:extLst>
          </p:cNvPr>
          <p:cNvSpPr>
            <a:spLocks noGrp="1"/>
          </p:cNvSpPr>
          <p:nvPr>
            <p:ph type="pic" sz="quarter" idx="20"/>
          </p:nvPr>
        </p:nvSpPr>
        <p:spPr>
          <a:xfrm>
            <a:off x="4523273" y="2759526"/>
            <a:ext cx="1305292" cy="2820424"/>
          </a:xfrm>
          <a:prstGeom prst="roundRect">
            <a:avLst>
              <a:gd name="adj" fmla="val 8654"/>
            </a:avLst>
          </a:prstGeom>
          <a:gradFill>
            <a:gsLst>
              <a:gs pos="0">
                <a:schemeClr val="accent2">
                  <a:alpha val="20000"/>
                </a:schemeClr>
              </a:gs>
              <a:gs pos="100000">
                <a:schemeClr val="accent1">
                  <a:alpha val="20000"/>
                </a:schemeClr>
              </a:gs>
            </a:gsLst>
            <a:lin ang="5400000" scaled="1"/>
          </a:gradFill>
        </p:spPr>
        <p:txBody>
          <a:bodyPr anchor="ctr">
            <a:normAutofit/>
          </a:bodyPr>
          <a:lstStyle>
            <a:lvl1pPr algn="ctr">
              <a:defRPr sz="1200" b="0" i="0">
                <a:latin typeface="Inter Light" panose="02000503000000020004" pitchFamily="2" charset="0"/>
              </a:defRPr>
            </a:lvl1pPr>
          </a:lstStyle>
          <a:p>
            <a:endParaRPr lang="en-US" dirty="0"/>
          </a:p>
        </p:txBody>
      </p:sp>
      <p:pic>
        <p:nvPicPr>
          <p:cNvPr id="15" name="Picture 45">
            <a:extLst>
              <a:ext uri="{FF2B5EF4-FFF2-40B4-BE49-F238E27FC236}">
                <a16:creationId xmlns:a16="http://schemas.microsoft.com/office/drawing/2014/main" id="{470A32F9-4995-0858-7CCA-80C6568A45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98309" y="2643118"/>
            <a:ext cx="1554235" cy="3050523"/>
          </a:xfrm>
          <a:prstGeom prst="rect">
            <a:avLst/>
          </a:prstGeom>
        </p:spPr>
      </p:pic>
      <p:sp>
        <p:nvSpPr>
          <p:cNvPr id="2" name="Segnaposto testo 9">
            <a:extLst>
              <a:ext uri="{FF2B5EF4-FFF2-40B4-BE49-F238E27FC236}">
                <a16:creationId xmlns:a16="http://schemas.microsoft.com/office/drawing/2014/main" id="{F7304ED8-5605-B8E1-9F31-7304205A3C86}"/>
              </a:ext>
            </a:extLst>
          </p:cNvPr>
          <p:cNvSpPr>
            <a:spLocks noGrp="1"/>
          </p:cNvSpPr>
          <p:nvPr>
            <p:ph type="body" sz="quarter" idx="15" hasCustomPrompt="1"/>
          </p:nvPr>
        </p:nvSpPr>
        <p:spPr>
          <a:xfrm>
            <a:off x="558000" y="3428999"/>
            <a:ext cx="3033674" cy="1423491"/>
          </a:xfrm>
        </p:spPr>
        <p:txBody>
          <a:bodyPr>
            <a:noAutofit/>
          </a:bodyPr>
          <a:lstStyle>
            <a:lvl1pPr marL="0" indent="0">
              <a:lnSpc>
                <a:spcPct val="120000"/>
              </a:lnSpc>
              <a:spcBef>
                <a:spcPts val="0"/>
              </a:spcBef>
              <a:buNone/>
              <a:defRPr lang="en-US" sz="1400" b="0" i="0" kern="1200" dirty="0">
                <a:solidFill>
                  <a:schemeClr val="tx1">
                    <a:alpha val="70000"/>
                  </a:schemeClr>
                </a:solidFill>
                <a:latin typeface="Inter Light" panose="02000503000000020004" pitchFamily="2" charset="0"/>
                <a:ea typeface="Inter Light" panose="02000503000000020004" pitchFamily="2" charset="0"/>
                <a:cs typeface="+mj-cs"/>
              </a:defRPr>
            </a:lvl1pPr>
          </a:lstStyle>
          <a:p>
            <a:r>
              <a:rPr lang="en-US" sz="1400" dirty="0">
                <a:solidFill>
                  <a:schemeClr val="tx1">
                    <a:alpha val="70000"/>
                  </a:schemeClr>
                </a:solidFill>
                <a:latin typeface="Inter Light" panose="02000503000000020004" pitchFamily="2" charset="0"/>
              </a:rPr>
              <a:t>Click to edit Master text</a:t>
            </a:r>
            <a:br>
              <a:rPr lang="en-US" sz="1400" dirty="0">
                <a:solidFill>
                  <a:schemeClr val="tx1">
                    <a:alpha val="70000"/>
                  </a:schemeClr>
                </a:solidFill>
                <a:latin typeface="Inter Light" panose="02000503000000020004" pitchFamily="2" charset="0"/>
              </a:rPr>
            </a:br>
            <a:r>
              <a:rPr lang="en-US" sz="1400" dirty="0">
                <a:solidFill>
                  <a:schemeClr val="tx1">
                    <a:alpha val="70000"/>
                  </a:schemeClr>
                </a:solidFill>
                <a:latin typeface="Inter Light" panose="02000503000000020004" pitchFamily="2" charset="0"/>
              </a:rPr>
              <a:t>Apparently we had reached a great height in the atmosphere, for the sky was a dead black, and the stars had ceased to twinkle.</a:t>
            </a:r>
            <a:endParaRPr lang="en-US" b="1" i="0" dirty="0">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6073402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18AAA-592D-D44C-E3A8-6640F0A597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3A121F-D4C7-8281-51CF-DDE1C76D86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E6489C-B9A1-B09D-9973-153B09CF924D}"/>
              </a:ext>
            </a:extLst>
          </p:cNvPr>
          <p:cNvSpPr>
            <a:spLocks noGrp="1"/>
          </p:cNvSpPr>
          <p:nvPr>
            <p:ph type="dt" sz="half" idx="10"/>
          </p:nvPr>
        </p:nvSpPr>
        <p:spPr/>
        <p:txBody>
          <a:bodyPr/>
          <a:lstStyle/>
          <a:p>
            <a:fld id="{4FCCEE02-4E4C-624B-BD8A-5197F9DC79FE}" type="datetimeFigureOut">
              <a:rPr lang="en-US" smtClean="0"/>
              <a:t>11/28/2022</a:t>
            </a:fld>
            <a:endParaRPr lang="en-US"/>
          </a:p>
        </p:txBody>
      </p:sp>
      <p:sp>
        <p:nvSpPr>
          <p:cNvPr id="5" name="Footer Placeholder 4">
            <a:extLst>
              <a:ext uri="{FF2B5EF4-FFF2-40B4-BE49-F238E27FC236}">
                <a16:creationId xmlns:a16="http://schemas.microsoft.com/office/drawing/2014/main" id="{D8D9BDA1-829C-4CCA-501C-B98D380E45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4C6710-1262-6BBB-9116-C2BEF3D9FA25}"/>
              </a:ext>
            </a:extLst>
          </p:cNvPr>
          <p:cNvSpPr>
            <a:spLocks noGrp="1"/>
          </p:cNvSpPr>
          <p:nvPr>
            <p:ph type="sldNum" sz="quarter" idx="12"/>
          </p:nvPr>
        </p:nvSpPr>
        <p:spPr/>
        <p:txBody>
          <a:bodyPr/>
          <a:lstStyle/>
          <a:p>
            <a:fld id="{3FFF7A17-9308-9649-9D1D-55389221CDA7}" type="slidenum">
              <a:rPr lang="en-US" smtClean="0"/>
              <a:t>‹#›</a:t>
            </a:fld>
            <a:endParaRPr lang="en-US"/>
          </a:p>
        </p:txBody>
      </p:sp>
    </p:spTree>
    <p:extLst>
      <p:ext uri="{BB962C8B-B14F-4D97-AF65-F5344CB8AC3E}">
        <p14:creationId xmlns:p14="http://schemas.microsoft.com/office/powerpoint/2010/main" val="690617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40772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397720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7072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395598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3.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image" Target="../media/image9.png"/><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image" Target="../media/image8.png"/><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theme" Target="../theme/theme4.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0FD12-626B-6E49-B012-6834826DED48}"/>
              </a:ext>
            </a:extLst>
          </p:cNvPr>
          <p:cNvSpPr/>
          <p:nvPr userDrawn="1"/>
        </p:nvSpPr>
        <p:spPr>
          <a:xfrm>
            <a:off x="0" y="0"/>
            <a:ext cx="12192000" cy="943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6873240" cy="447675"/>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38200" y="1233488"/>
            <a:ext cx="10515600" cy="49434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CD570C52-4A05-1744-BCD2-0537DC4DCF4C}"/>
              </a:ext>
            </a:extLst>
          </p:cNvPr>
          <p:cNvSpPr>
            <a:spLocks noGrp="1"/>
          </p:cNvSpPr>
          <p:nvPr>
            <p:ph type="sldNum" sz="quarter" idx="4"/>
          </p:nvPr>
        </p:nvSpPr>
        <p:spPr>
          <a:xfrm>
            <a:off x="833388" y="6356351"/>
            <a:ext cx="620027" cy="352458"/>
          </a:xfrm>
          <a:prstGeom prst="rect">
            <a:avLst/>
          </a:prstGeom>
        </p:spPr>
        <p:txBody>
          <a:bodyPr vert="horz" lIns="91440" tIns="45720" rIns="91440" bIns="45720" rtlCol="0" anchor="ctr"/>
          <a:lstStyle>
            <a:lvl1pPr algn="l">
              <a:defRPr sz="1200" baseline="0">
                <a:solidFill>
                  <a:schemeClr val="tx1"/>
                </a:solidFill>
              </a:defRPr>
            </a:lvl1pPr>
          </a:lstStyle>
          <a:p>
            <a:fld id="{4658F449-AC56-C64A-8488-86A10DE691DA}" type="slidenum">
              <a:rPr lang="en-US" smtClean="0"/>
              <a:pPr/>
              <a:t>‹#›</a:t>
            </a:fld>
            <a:endParaRPr lang="en-US"/>
          </a:p>
        </p:txBody>
      </p:sp>
      <p:pic>
        <p:nvPicPr>
          <p:cNvPr id="9" name="Picture 8">
            <a:extLst>
              <a:ext uri="{FF2B5EF4-FFF2-40B4-BE49-F238E27FC236}">
                <a16:creationId xmlns:a16="http://schemas.microsoft.com/office/drawing/2014/main" id="{8F46E4A3-6ED3-F74F-BDDB-A694088FED89}"/>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0279781" y="-274437"/>
            <a:ext cx="1931469" cy="1255633"/>
          </a:xfrm>
          <a:prstGeom prst="rect">
            <a:avLst/>
          </a:prstGeom>
        </p:spPr>
      </p:pic>
      <p:pic>
        <p:nvPicPr>
          <p:cNvPr id="12" name="Picture 11">
            <a:extLst>
              <a:ext uri="{FF2B5EF4-FFF2-40B4-BE49-F238E27FC236}">
                <a16:creationId xmlns:a16="http://schemas.microsoft.com/office/drawing/2014/main" id="{60C65406-E82C-4117-AE2C-904DC697A858}"/>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0568292" y="6207644"/>
            <a:ext cx="828040" cy="593270"/>
          </a:xfrm>
          <a:prstGeom prst="rect">
            <a:avLst/>
          </a:prstGeom>
        </p:spPr>
      </p:pic>
      <p:sp>
        <p:nvSpPr>
          <p:cNvPr id="8" name="Footer Placeholder 5">
            <a:extLst>
              <a:ext uri="{FF2B5EF4-FFF2-40B4-BE49-F238E27FC236}">
                <a16:creationId xmlns:a16="http://schemas.microsoft.com/office/drawing/2014/main" id="{E33FE46D-D6E4-4921-9DC5-84AC90E975E0}"/>
              </a:ext>
            </a:extLst>
          </p:cNvPr>
          <p:cNvSpPr txBox="1">
            <a:spLocks/>
          </p:cNvSpPr>
          <p:nvPr userDrawn="1"/>
        </p:nvSpPr>
        <p:spPr>
          <a:xfrm>
            <a:off x="1899960" y="6355843"/>
            <a:ext cx="436245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2022 Continental Automated Buildings Association</a:t>
            </a:r>
          </a:p>
        </p:txBody>
      </p:sp>
      <p:sp>
        <p:nvSpPr>
          <p:cNvPr id="10" name="Footer Placeholder 5">
            <a:extLst>
              <a:ext uri="{FF2B5EF4-FFF2-40B4-BE49-F238E27FC236}">
                <a16:creationId xmlns:a16="http://schemas.microsoft.com/office/drawing/2014/main" id="{7F3EF41C-5F87-4A4D-BBE6-D28B04D67907}"/>
              </a:ext>
            </a:extLst>
          </p:cNvPr>
          <p:cNvSpPr txBox="1">
            <a:spLocks/>
          </p:cNvSpPr>
          <p:nvPr userDrawn="1"/>
        </p:nvSpPr>
        <p:spPr>
          <a:xfrm>
            <a:off x="7143750" y="6355843"/>
            <a:ext cx="21812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Connected Home Council</a:t>
            </a:r>
          </a:p>
        </p:txBody>
      </p:sp>
      <p:pic>
        <p:nvPicPr>
          <p:cNvPr id="11" name="Picture 2">
            <a:extLst>
              <a:ext uri="{FF2B5EF4-FFF2-40B4-BE49-F238E27FC236}">
                <a16:creationId xmlns:a16="http://schemas.microsoft.com/office/drawing/2014/main" id="{F2F7D22C-B462-4FA5-80EF-2836B356C4D2}"/>
              </a:ext>
            </a:extLst>
          </p:cNvPr>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11368086" y="6034347"/>
            <a:ext cx="820994" cy="820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59589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7" r:id="rId9"/>
    <p:sldLayoutId id="2147483878" r:id="rId10"/>
    <p:sldLayoutId id="2147483893" r:id="rId11"/>
    <p:sldLayoutId id="2147483892" r:id="rId12"/>
    <p:sldLayoutId id="2147483894"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Lst>
  <p:hf hdr="0" ftr="0" dt="0"/>
  <p:txStyles>
    <p:title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529">
          <p15:clr>
            <a:srgbClr val="F26B43"/>
          </p15:clr>
        </p15:guide>
        <p15:guide id="9" pos="7151">
          <p15:clr>
            <a:srgbClr val="F26B43"/>
          </p15:clr>
        </p15:guide>
        <p15:guide id="10" orient="horz" pos="777">
          <p15:clr>
            <a:srgbClr val="F26B43"/>
          </p15:clr>
        </p15:guide>
        <p15:guide id="11" orient="horz" pos="414">
          <p15:clr>
            <a:srgbClr val="F26B43"/>
          </p15:clr>
        </p15:guide>
        <p15:guide id="12" orient="horz" pos="388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0FD12-626B-6E49-B012-6834826DED48}"/>
              </a:ext>
            </a:extLst>
          </p:cNvPr>
          <p:cNvSpPr/>
          <p:nvPr userDrawn="1"/>
        </p:nvSpPr>
        <p:spPr>
          <a:xfrm>
            <a:off x="0" y="0"/>
            <a:ext cx="12192000" cy="943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6873240" cy="447675"/>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838200" y="1233488"/>
            <a:ext cx="10515600" cy="49434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8F46E4A3-6ED3-F74F-BDDB-A694088FED8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279781" y="-274437"/>
            <a:ext cx="1931469" cy="1255633"/>
          </a:xfrm>
          <a:prstGeom prst="rect">
            <a:avLst/>
          </a:prstGeom>
        </p:spPr>
      </p:pic>
      <p:pic>
        <p:nvPicPr>
          <p:cNvPr id="7" name="Picture 6">
            <a:extLst>
              <a:ext uri="{FF2B5EF4-FFF2-40B4-BE49-F238E27FC236}">
                <a16:creationId xmlns:a16="http://schemas.microsoft.com/office/drawing/2014/main" id="{CA5F3499-DC87-4000-9AD8-F3306FD5652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568292" y="6207644"/>
            <a:ext cx="828040" cy="593270"/>
          </a:xfrm>
          <a:prstGeom prst="rect">
            <a:avLst/>
          </a:prstGeom>
        </p:spPr>
      </p:pic>
    </p:spTree>
    <p:extLst>
      <p:ext uri="{BB962C8B-B14F-4D97-AF65-F5344CB8AC3E}">
        <p14:creationId xmlns:p14="http://schemas.microsoft.com/office/powerpoint/2010/main" val="756595898"/>
      </p:ext>
    </p:extLst>
  </p:cSld>
  <p:clrMap bg1="lt1" tx1="dk1" bg2="lt2" tx2="dk2" accent1="accent1" accent2="accent2" accent3="accent3" accent4="accent4" accent5="accent5" accent6="accent6" hlink="hlink" folHlink="folHlink"/>
  <p:sldLayoutIdLst>
    <p:sldLayoutId id="2147483896" r:id="rId1"/>
    <p:sldLayoutId id="2147483895" r:id="rId2"/>
    <p:sldLayoutId id="2147483891" r:id="rId3"/>
  </p:sldLayoutIdLst>
  <p:hf hdr="0" dt="0"/>
  <p:txStyles>
    <p:title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529" userDrawn="1">
          <p15:clr>
            <a:srgbClr val="F26B43"/>
          </p15:clr>
        </p15:guide>
        <p15:guide id="9" pos="7151" userDrawn="1">
          <p15:clr>
            <a:srgbClr val="F26B43"/>
          </p15:clr>
        </p15:guide>
        <p15:guide id="10" orient="horz" pos="777" userDrawn="1">
          <p15:clr>
            <a:srgbClr val="F26B43"/>
          </p15:clr>
        </p15:guide>
        <p15:guide id="11" orient="horz" pos="414" userDrawn="1">
          <p15:clr>
            <a:srgbClr val="F26B43"/>
          </p15:clr>
        </p15:guide>
        <p15:guide id="12" orient="horz" pos="388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887996"/>
      </p:ext>
    </p:extLst>
  </p:cSld>
  <p:clrMap bg1="lt1" tx1="dk1" bg2="lt2" tx2="dk2" accent1="accent1" accent2="accent2" accent3="accent3" accent4="accent4" accent5="accent5" accent6="accent6" hlink="hlink" folHlink="folHlink"/>
  <p:sldLayoutIdLst>
    <p:sldLayoutId id="2147483810" r:id="rId1"/>
    <p:sldLayoutId id="2147483809" r:id="rId2"/>
    <p:sldLayoutId id="2147483678" r:id="rId3"/>
    <p:sldLayoutId id="2147483808" r:id="rId4"/>
  </p:sldLayoutIdLst>
  <p:hf hdr="0" ftr="0" dt="0"/>
  <p:txStyles>
    <p:titleStyle>
      <a:lvl1pPr algn="l" defTabSz="914400" rtl="0" eaLnBrk="1" latinLnBrk="0" hangingPunct="1">
        <a:lnSpc>
          <a:spcPct val="90000"/>
        </a:lnSpc>
        <a:spcBef>
          <a:spcPct val="0"/>
        </a:spcBef>
        <a:buNone/>
        <a:defRPr sz="4400" b="1" i="0" kern="1200">
          <a:solidFill>
            <a:srgbClr val="FFFFFF"/>
          </a:solidFill>
          <a:latin typeface="HelveticaNeueLT Com 55 Roman" panose="020B06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FFFFFF"/>
          </a:solidFill>
          <a:latin typeface="HelveticaNeueLT Com 45 Lt" panose="020B0403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FFFFFF"/>
          </a:solidFill>
          <a:latin typeface="HelveticaNeueLT Com 45 Lt"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FFFFFF"/>
          </a:solidFill>
          <a:latin typeface="HelveticaNeueLT Com 45 Lt" panose="020B0403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FF"/>
          </a:solidFill>
          <a:latin typeface="HelveticaNeueLT Com 45 Lt" panose="020B0403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FF"/>
          </a:solidFill>
          <a:latin typeface="HelveticaNeueLT Com 45 Lt" panose="020B0403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5FB3514-CB34-47E9-BAE4-5C3415489467}"/>
              </a:ext>
            </a:extLst>
          </p:cNvPr>
          <p:cNvSpPr>
            <a:spLocks noGrp="1"/>
          </p:cNvSpPr>
          <p:nvPr>
            <p:ph type="title"/>
          </p:nvPr>
        </p:nvSpPr>
        <p:spPr>
          <a:xfrm>
            <a:off x="1209674" y="480726"/>
            <a:ext cx="10144125" cy="1325563"/>
          </a:xfrm>
          <a:prstGeom prst="rect">
            <a:avLst/>
          </a:prstGeom>
        </p:spPr>
        <p:txBody>
          <a:bodyPr vert="horz" lIns="0" tIns="0" rIns="0" bIns="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id="{0696F5EA-F073-4E6C-A455-A6DFA0368600}"/>
              </a:ext>
            </a:extLst>
          </p:cNvPr>
          <p:cNvSpPr>
            <a:spLocks noGrp="1"/>
          </p:cNvSpPr>
          <p:nvPr>
            <p:ph type="body" idx="1"/>
          </p:nvPr>
        </p:nvSpPr>
        <p:spPr>
          <a:xfrm>
            <a:off x="1209674" y="1825625"/>
            <a:ext cx="10144126"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Rectangle 8">
            <a:extLst>
              <a:ext uri="{FF2B5EF4-FFF2-40B4-BE49-F238E27FC236}">
                <a16:creationId xmlns:a16="http://schemas.microsoft.com/office/drawing/2014/main" id="{454EB66B-C14E-4210-9E33-251805BC6739}"/>
              </a:ext>
            </a:extLst>
          </p:cNvPr>
          <p:cNvSpPr/>
          <p:nvPr userDrawn="1"/>
        </p:nvSpPr>
        <p:spPr>
          <a:xfrm>
            <a:off x="490536" y="6335089"/>
            <a:ext cx="347663" cy="522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Inter Light" panose="02000503000000020004" pitchFamily="2" charset="0"/>
            </a:endParaRPr>
          </a:p>
        </p:txBody>
      </p:sp>
      <p:sp>
        <p:nvSpPr>
          <p:cNvPr id="10" name="Slide Number Placeholder 5">
            <a:extLst>
              <a:ext uri="{FF2B5EF4-FFF2-40B4-BE49-F238E27FC236}">
                <a16:creationId xmlns:a16="http://schemas.microsoft.com/office/drawing/2014/main" id="{09CE3FBB-C322-4406-82BD-3D8F5A0EEF39}"/>
              </a:ext>
            </a:extLst>
          </p:cNvPr>
          <p:cNvSpPr>
            <a:spLocks noGrp="1"/>
          </p:cNvSpPr>
          <p:nvPr>
            <p:ph type="sldNum" sz="quarter" idx="4"/>
          </p:nvPr>
        </p:nvSpPr>
        <p:spPr>
          <a:xfrm>
            <a:off x="428622" y="6388269"/>
            <a:ext cx="471492" cy="365125"/>
          </a:xfrm>
          <a:prstGeom prst="rect">
            <a:avLst/>
          </a:prstGeom>
        </p:spPr>
        <p:txBody>
          <a:bodyPr vert="horz" lIns="91440" tIns="45720" rIns="91440" bIns="45720" rtlCol="0" anchor="ctr"/>
          <a:lstStyle>
            <a:lvl1pPr algn="ctr">
              <a:defRPr sz="1200" b="0" i="0">
                <a:solidFill>
                  <a:srgbClr val="FFFFFF"/>
                </a:solidFill>
                <a:latin typeface="Inter Light" panose="02000503000000020004" pitchFamily="2" charset="0"/>
              </a:defRPr>
            </a:lvl1pPr>
          </a:lstStyle>
          <a:p>
            <a:fld id="{76524C09-5530-4B24-86D2-C27FFA207EF6}" type="slidenum">
              <a:rPr lang="en-US" smtClean="0"/>
              <a:pPr/>
              <a:t>‹#›</a:t>
            </a:fld>
            <a:endParaRPr lang="en-US" dirty="0"/>
          </a:p>
        </p:txBody>
      </p:sp>
      <p:pic>
        <p:nvPicPr>
          <p:cNvPr id="6" name="Immagine 5">
            <a:extLst>
              <a:ext uri="{FF2B5EF4-FFF2-40B4-BE49-F238E27FC236}">
                <a16:creationId xmlns:a16="http://schemas.microsoft.com/office/drawing/2014/main" id="{50A9E056-ABAB-F556-2B8E-5D0A8E4ECEDE}"/>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550507" y="469785"/>
            <a:ext cx="659166" cy="243264"/>
          </a:xfrm>
          <a:prstGeom prst="rect">
            <a:avLst/>
          </a:prstGeom>
        </p:spPr>
      </p:pic>
      <p:pic>
        <p:nvPicPr>
          <p:cNvPr id="4" name="Immagine 3">
            <a:extLst>
              <a:ext uri="{FF2B5EF4-FFF2-40B4-BE49-F238E27FC236}">
                <a16:creationId xmlns:a16="http://schemas.microsoft.com/office/drawing/2014/main" id="{DCF1E87E-22B4-423F-4FCD-CF7DD883CEFD}"/>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548154" y="465486"/>
            <a:ext cx="672905" cy="248334"/>
          </a:xfrm>
          <a:prstGeom prst="rect">
            <a:avLst/>
          </a:prstGeom>
        </p:spPr>
      </p:pic>
    </p:spTree>
    <p:extLst>
      <p:ext uri="{BB962C8B-B14F-4D97-AF65-F5344CB8AC3E}">
        <p14:creationId xmlns:p14="http://schemas.microsoft.com/office/powerpoint/2010/main" val="235801889"/>
      </p:ext>
    </p:extLst>
  </p:cSld>
  <p:clrMap bg1="lt1" tx1="dk1" bg2="lt2" tx2="dk2" accent1="accent1" accent2="accent2" accent3="accent3" accent4="accent4" accent5="accent5" accent6="accent6" hlink="hlink" folHlink="folHlink"/>
  <p:sldLayoutIdLst>
    <p:sldLayoutId id="2147483701" r:id="rId1"/>
    <p:sldLayoutId id="2147483860" r:id="rId2"/>
    <p:sldLayoutId id="2147483850" r:id="rId3"/>
    <p:sldLayoutId id="2147483766" r:id="rId4"/>
    <p:sldLayoutId id="2147483755" r:id="rId5"/>
    <p:sldLayoutId id="2147483821" r:id="rId6"/>
    <p:sldLayoutId id="2147483859" r:id="rId7"/>
    <p:sldLayoutId id="2147483851" r:id="rId8"/>
    <p:sldLayoutId id="2147483852" r:id="rId9"/>
    <p:sldLayoutId id="2147483853" r:id="rId10"/>
    <p:sldLayoutId id="2147483854" r:id="rId11"/>
    <p:sldLayoutId id="2147483872" r:id="rId12"/>
    <p:sldLayoutId id="2147483855" r:id="rId13"/>
    <p:sldLayoutId id="2147483856" r:id="rId14"/>
    <p:sldLayoutId id="2147483858" r:id="rId15"/>
    <p:sldLayoutId id="2147483857" r:id="rId16"/>
    <p:sldLayoutId id="2147483789" r:id="rId17"/>
    <p:sldLayoutId id="2147483791" r:id="rId18"/>
    <p:sldLayoutId id="2147483793" r:id="rId19"/>
    <p:sldLayoutId id="2147483814" r:id="rId20"/>
    <p:sldLayoutId id="2147483815" r:id="rId21"/>
    <p:sldLayoutId id="2147483816" r:id="rId22"/>
    <p:sldLayoutId id="2147483873" r:id="rId23"/>
  </p:sldLayoutIdLst>
  <p:hf hdr="0" ftr="0" dt="0"/>
  <p:txStyles>
    <p:titleStyle>
      <a:lvl1pPr algn="l" defTabSz="914400" rtl="0" eaLnBrk="1" latinLnBrk="0" hangingPunct="1">
        <a:lnSpc>
          <a:spcPct val="90000"/>
        </a:lnSpc>
        <a:spcBef>
          <a:spcPct val="0"/>
        </a:spcBef>
        <a:buNone/>
        <a:defRPr sz="4400" b="1" i="0" kern="1200">
          <a:solidFill>
            <a:schemeClr val="accent1"/>
          </a:solidFill>
          <a:latin typeface="Inter" panose="0200050300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i="0" kern="1200">
          <a:solidFill>
            <a:schemeClr val="accent1"/>
          </a:solidFill>
          <a:latin typeface="Inter" panose="02000503000000020004" pitchFamily="2" charset="0"/>
          <a:ea typeface="Inter" panose="020005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accent1"/>
          </a:solidFill>
          <a:latin typeface="Inter Light" panose="02000503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Inter Light" panose="02000503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1"/>
          </a:solidFill>
          <a:latin typeface="Inter Light" panose="02000503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1"/>
          </a:solidFill>
          <a:latin typeface="Inter Light" panose="020005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p15:clr>
            <a:srgbClr val="F26B43"/>
          </p15:clr>
        </p15:guide>
        <p15:guide id="2" pos="1300">
          <p15:clr>
            <a:srgbClr val="F26B43"/>
          </p15:clr>
        </p15:guide>
        <p15:guide id="3" orient="horz" pos="822">
          <p15:clr>
            <a:srgbClr val="F26B43"/>
          </p15:clr>
        </p15:guide>
        <p15:guide id="4" orient="horz" pos="1366">
          <p15:clr>
            <a:srgbClr val="F26B43"/>
          </p15:clr>
        </p15:guide>
        <p15:guide id="5" pos="731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1.png"/><Relationship Id="rId3" Type="http://schemas.microsoft.com/office/2007/relationships/hdphoto" Target="../media/hdphoto1.wdp"/><Relationship Id="rId7" Type="http://schemas.openxmlformats.org/officeDocument/2006/relationships/image" Target="../media/image38.png"/><Relationship Id="rId12" Type="http://schemas.microsoft.com/office/2007/relationships/hdphoto" Target="../media/hdphoto5.wdp"/><Relationship Id="rId2" Type="http://schemas.openxmlformats.org/officeDocument/2006/relationships/image" Target="../media/image35.png"/><Relationship Id="rId16" Type="http://schemas.microsoft.com/office/2007/relationships/hdphoto" Target="../media/hdphoto7.wdp"/><Relationship Id="rId1" Type="http://schemas.openxmlformats.org/officeDocument/2006/relationships/slideLayout" Target="../slideLayouts/slideLayout51.xml"/><Relationship Id="rId6" Type="http://schemas.openxmlformats.org/officeDocument/2006/relationships/image" Target="../media/image37.png"/><Relationship Id="rId11" Type="http://schemas.openxmlformats.org/officeDocument/2006/relationships/image" Target="../media/image40.png"/><Relationship Id="rId5" Type="http://schemas.microsoft.com/office/2007/relationships/hdphoto" Target="../media/hdphoto2.wdp"/><Relationship Id="rId15" Type="http://schemas.openxmlformats.org/officeDocument/2006/relationships/image" Target="../media/image42.png"/><Relationship Id="rId10" Type="http://schemas.microsoft.com/office/2007/relationships/hdphoto" Target="../media/hdphoto4.wdp"/><Relationship Id="rId4" Type="http://schemas.openxmlformats.org/officeDocument/2006/relationships/image" Target="../media/image36.png"/><Relationship Id="rId9" Type="http://schemas.openxmlformats.org/officeDocument/2006/relationships/image" Target="../media/image39.png"/><Relationship Id="rId14" Type="http://schemas.microsoft.com/office/2007/relationships/hdphoto" Target="../media/hdphoto6.wdp"/></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microsoft.com/office/2007/relationships/hdphoto" Target="../media/hdphoto8.wdp"/><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2.png"/><Relationship Id="rId1" Type="http://schemas.openxmlformats.org/officeDocument/2006/relationships/slideLayout" Target="../slideLayouts/slideLayout5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2.png"/><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13" Type="http://schemas.microsoft.com/office/2007/relationships/hdphoto" Target="../media/hdphoto14.wdp"/><Relationship Id="rId3" Type="http://schemas.microsoft.com/office/2007/relationships/hdphoto" Target="../media/hdphoto9.wdp"/><Relationship Id="rId7" Type="http://schemas.microsoft.com/office/2007/relationships/hdphoto" Target="../media/hdphoto11.wdp"/><Relationship Id="rId12"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51.xml"/><Relationship Id="rId6" Type="http://schemas.openxmlformats.org/officeDocument/2006/relationships/image" Target="../media/image56.png"/><Relationship Id="rId11" Type="http://schemas.microsoft.com/office/2007/relationships/hdphoto" Target="../media/hdphoto13.wdp"/><Relationship Id="rId5" Type="http://schemas.microsoft.com/office/2007/relationships/hdphoto" Target="../media/hdphoto10.wdp"/><Relationship Id="rId10" Type="http://schemas.openxmlformats.org/officeDocument/2006/relationships/image" Target="../media/image58.png"/><Relationship Id="rId4" Type="http://schemas.openxmlformats.org/officeDocument/2006/relationships/image" Target="../media/image55.png"/><Relationship Id="rId9" Type="http://schemas.microsoft.com/office/2007/relationships/hdphoto" Target="../media/hdphoto12.wdp"/></Relationships>
</file>

<file path=ppt/slides/_rels/slide15.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63.png"/><Relationship Id="rId3" Type="http://schemas.microsoft.com/office/2007/relationships/hdphoto" Target="../media/hdphoto9.wdp"/><Relationship Id="rId7" Type="http://schemas.openxmlformats.org/officeDocument/2006/relationships/image" Target="../media/image57.png"/><Relationship Id="rId12" Type="http://schemas.microsoft.com/office/2007/relationships/hdphoto" Target="../media/hdphoto16.wdp"/><Relationship Id="rId2" Type="http://schemas.openxmlformats.org/officeDocument/2006/relationships/image" Target="../media/image54.png"/><Relationship Id="rId1" Type="http://schemas.openxmlformats.org/officeDocument/2006/relationships/slideLayout" Target="../slideLayouts/slideLayout51.xml"/><Relationship Id="rId6" Type="http://schemas.openxmlformats.org/officeDocument/2006/relationships/image" Target="../media/image60.png"/><Relationship Id="rId11" Type="http://schemas.openxmlformats.org/officeDocument/2006/relationships/image" Target="../media/image62.png"/><Relationship Id="rId5" Type="http://schemas.microsoft.com/office/2007/relationships/hdphoto" Target="../media/hdphoto14.wdp"/><Relationship Id="rId10" Type="http://schemas.microsoft.com/office/2007/relationships/hdphoto" Target="../media/hdphoto15.wdp"/><Relationship Id="rId4" Type="http://schemas.openxmlformats.org/officeDocument/2006/relationships/image" Target="../media/image59.png"/><Relationship Id="rId9" Type="http://schemas.openxmlformats.org/officeDocument/2006/relationships/image" Target="../media/image61.png"/><Relationship Id="rId14" Type="http://schemas.microsoft.com/office/2007/relationships/hdphoto" Target="../media/hdphoto17.wdp"/></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13" Type="http://schemas.microsoft.com/office/2007/relationships/hdphoto" Target="../media/hdphoto20.wdp"/><Relationship Id="rId3" Type="http://schemas.microsoft.com/office/2007/relationships/hdphoto" Target="../media/hdphoto9.wdp"/><Relationship Id="rId7" Type="http://schemas.microsoft.com/office/2007/relationships/hdphoto" Target="../media/hdphoto19.wdp"/><Relationship Id="rId12" Type="http://schemas.openxmlformats.org/officeDocument/2006/relationships/image" Target="../media/image66.png"/><Relationship Id="rId2" Type="http://schemas.openxmlformats.org/officeDocument/2006/relationships/image" Target="../media/image54.png"/><Relationship Id="rId1" Type="http://schemas.openxmlformats.org/officeDocument/2006/relationships/slideLayout" Target="../slideLayouts/slideLayout51.xml"/><Relationship Id="rId6" Type="http://schemas.openxmlformats.org/officeDocument/2006/relationships/image" Target="../media/image65.png"/><Relationship Id="rId11" Type="http://schemas.microsoft.com/office/2007/relationships/hdphoto" Target="../media/hdphoto14.wdp"/><Relationship Id="rId5" Type="http://schemas.microsoft.com/office/2007/relationships/hdphoto" Target="../media/hdphoto18.wdp"/><Relationship Id="rId15" Type="http://schemas.microsoft.com/office/2007/relationships/hdphoto" Target="../media/hdphoto21.wdp"/><Relationship Id="rId10" Type="http://schemas.openxmlformats.org/officeDocument/2006/relationships/image" Target="../media/image59.png"/><Relationship Id="rId4" Type="http://schemas.openxmlformats.org/officeDocument/2006/relationships/image" Target="../media/image64.png"/><Relationship Id="rId9" Type="http://schemas.microsoft.com/office/2007/relationships/hdphoto" Target="../media/hdphoto11.wdp"/><Relationship Id="rId14"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microsoft.com/office/2007/relationships/hdphoto" Target="../media/hdphoto19.wdp"/><Relationship Id="rId13" Type="http://schemas.openxmlformats.org/officeDocument/2006/relationships/image" Target="../media/image58.png"/><Relationship Id="rId18" Type="http://schemas.microsoft.com/office/2007/relationships/hdphoto" Target="../media/hdphoto24.wdp"/><Relationship Id="rId3" Type="http://schemas.openxmlformats.org/officeDocument/2006/relationships/image" Target="../media/image54.png"/><Relationship Id="rId7" Type="http://schemas.openxmlformats.org/officeDocument/2006/relationships/image" Target="../media/image65.png"/><Relationship Id="rId12" Type="http://schemas.microsoft.com/office/2007/relationships/hdphoto" Target="../media/hdphoto11.wdp"/><Relationship Id="rId17" Type="http://schemas.openxmlformats.org/officeDocument/2006/relationships/image" Target="../media/image70.png"/><Relationship Id="rId2" Type="http://schemas.openxmlformats.org/officeDocument/2006/relationships/notesSlide" Target="../notesSlides/notesSlide3.xml"/><Relationship Id="rId16" Type="http://schemas.microsoft.com/office/2007/relationships/hdphoto" Target="../media/hdphoto14.wdp"/><Relationship Id="rId1" Type="http://schemas.openxmlformats.org/officeDocument/2006/relationships/slideLayout" Target="../slideLayouts/slideLayout51.xml"/><Relationship Id="rId6" Type="http://schemas.microsoft.com/office/2007/relationships/hdphoto" Target="../media/hdphoto22.wdp"/><Relationship Id="rId11" Type="http://schemas.openxmlformats.org/officeDocument/2006/relationships/image" Target="../media/image56.png"/><Relationship Id="rId5" Type="http://schemas.openxmlformats.org/officeDocument/2006/relationships/image" Target="../media/image68.png"/><Relationship Id="rId15" Type="http://schemas.openxmlformats.org/officeDocument/2006/relationships/image" Target="../media/image59.png"/><Relationship Id="rId10" Type="http://schemas.microsoft.com/office/2007/relationships/hdphoto" Target="../media/hdphoto23.wdp"/><Relationship Id="rId4" Type="http://schemas.microsoft.com/office/2007/relationships/hdphoto" Target="../media/hdphoto9.wdp"/><Relationship Id="rId9" Type="http://schemas.openxmlformats.org/officeDocument/2006/relationships/image" Target="../media/image69.png"/><Relationship Id="rId14" Type="http://schemas.microsoft.com/office/2007/relationships/hdphoto" Target="../media/hdphoto13.wdp"/></Relationships>
</file>

<file path=ppt/slides/_rels/slide18.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42.pn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mailto:Klopotowska@caba.org" TargetMode="External"/><Relationship Id="rId1" Type="http://schemas.openxmlformats.org/officeDocument/2006/relationships/slideLayout" Target="../slideLayouts/slideLayout4.xml"/><Relationship Id="rId6" Type="http://schemas.openxmlformats.org/officeDocument/2006/relationships/hyperlink" Target="http://www.caba.org/WhitePapers" TargetMode="External"/><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caba.org/chc"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 Id="rId5" Type="http://schemas.openxmlformats.org/officeDocument/2006/relationships/image" Target="../media/image17.gif"/><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caba.org/chc" TargetMode="External"/><Relationship Id="rId1" Type="http://schemas.openxmlformats.org/officeDocument/2006/relationships/slideLayout" Target="../slideLayouts/slideLayout4.xml"/><Relationship Id="rId6" Type="http://schemas.openxmlformats.org/officeDocument/2006/relationships/image" Target="../media/image17.gif"/><Relationship Id="rId5" Type="http://schemas.openxmlformats.org/officeDocument/2006/relationships/image" Target="../media/image16.jpeg"/><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2" Type="http://schemas.openxmlformats.org/officeDocument/2006/relationships/hyperlink" Target="http://www.caba.org/chc"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24.jpeg"/><Relationship Id="rId5" Type="http://schemas.openxmlformats.org/officeDocument/2006/relationships/image" Target="../media/image23.png"/><Relationship Id="rId10" Type="http://schemas.openxmlformats.org/officeDocument/2006/relationships/image" Target="../media/image26.jpeg"/><Relationship Id="rId4" Type="http://schemas.openxmlformats.org/officeDocument/2006/relationships/image" Target="../media/image22.png"/><Relationship Id="rId9" Type="http://schemas.openxmlformats.org/officeDocument/2006/relationships/image" Target="../media/image20.wmf"/></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hyperlink" Target="mailto:Klopotowska@caba.org" TargetMode="Externa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5.xml"/><Relationship Id="rId1" Type="http://schemas.openxmlformats.org/officeDocument/2006/relationships/vmlDrawing" Target="../drawings/vmlDrawing2.vml"/><Relationship Id="rId5" Type="http://schemas.openxmlformats.org/officeDocument/2006/relationships/image" Target="../media/image30.wmf"/><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33.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noChangeArrowheads="1"/>
          </p:cNvSpPr>
          <p:nvPr>
            <p:ph type="ctrTitle"/>
          </p:nvPr>
        </p:nvSpPr>
        <p:spPr/>
        <p:txBody>
          <a:bodyPr>
            <a:normAutofit fontScale="90000"/>
          </a:bodyPr>
          <a:lstStyle/>
          <a:p>
            <a:r>
              <a:rPr lang="en-US" altLang="en-US" sz="3200" b="1" dirty="0">
                <a:solidFill>
                  <a:schemeClr val="tx1"/>
                </a:solidFill>
              </a:rPr>
              <a:t>Connected Home Council (CHC) Webinar </a:t>
            </a:r>
            <a:br>
              <a:rPr lang="en-US" altLang="en-US" sz="3200" b="1" dirty="0">
                <a:solidFill>
                  <a:schemeClr val="tx1"/>
                </a:solidFill>
              </a:rPr>
            </a:br>
            <a:r>
              <a:rPr lang="en-CA" altLang="en-US" sz="4500" b="1" dirty="0">
                <a:solidFill>
                  <a:schemeClr val="tx1"/>
                </a:solidFill>
              </a:rPr>
              <a:t>Meeting will commence 12:05pm ET</a:t>
            </a:r>
            <a:br>
              <a:rPr lang="en-CA" altLang="en-US" sz="3200" b="1" dirty="0">
                <a:solidFill>
                  <a:schemeClr val="tx1"/>
                </a:solidFill>
              </a:rPr>
            </a:br>
            <a:br>
              <a:rPr lang="en-US" altLang="en-US" sz="500" b="1" dirty="0">
                <a:solidFill>
                  <a:schemeClr val="tx1"/>
                </a:solidFill>
              </a:rPr>
            </a:br>
            <a:r>
              <a:rPr lang="en-US" altLang="en-US" sz="2000" dirty="0"/>
              <a:t>Tuesday,</a:t>
            </a:r>
            <a:r>
              <a:rPr lang="en-US" altLang="en-US" sz="2000" dirty="0">
                <a:solidFill>
                  <a:schemeClr val="tx1"/>
                </a:solidFill>
              </a:rPr>
              <a:t> November 29, 2022</a:t>
            </a:r>
            <a:r>
              <a:rPr lang="en-US" sz="2000" dirty="0">
                <a:solidFill>
                  <a:schemeClr val="tx1"/>
                </a:solidFill>
              </a:rPr>
              <a:t>, 12 NOON – 1:30 PM (ET)</a:t>
            </a:r>
            <a:endParaRPr lang="en-US" altLang="en-US" sz="2400" dirty="0">
              <a:solidFill>
                <a:schemeClr val="tx1"/>
              </a:solidFill>
            </a:endParaRPr>
          </a:p>
        </p:txBody>
      </p:sp>
      <p:sp>
        <p:nvSpPr>
          <p:cNvPr id="3" name="Subtitle 2"/>
          <p:cNvSpPr>
            <a:spLocks noGrp="1"/>
          </p:cNvSpPr>
          <p:nvPr>
            <p:ph type="subTitle" idx="1"/>
          </p:nvPr>
        </p:nvSpPr>
        <p:spPr>
          <a:xfrm>
            <a:off x="838200" y="3732403"/>
            <a:ext cx="8725250" cy="1430024"/>
          </a:xfrm>
        </p:spPr>
        <p:txBody>
          <a:bodyPr>
            <a:normAutofit/>
          </a:bodyPr>
          <a:lstStyle/>
          <a:p>
            <a:r>
              <a:rPr lang="en-US" sz="2000" dirty="0"/>
              <a:t>CHC Chair:  Ken Wacks (Ken Wacks Associates)</a:t>
            </a:r>
          </a:p>
          <a:p>
            <a:r>
              <a:rPr lang="en-US" sz="2000" dirty="0"/>
              <a:t>Vice-Chair:  Charles Hume (Southwire Company, LLC) </a:t>
            </a:r>
          </a:p>
        </p:txBody>
      </p:sp>
    </p:spTree>
    <p:extLst>
      <p:ext uri="{BB962C8B-B14F-4D97-AF65-F5344CB8AC3E}">
        <p14:creationId xmlns:p14="http://schemas.microsoft.com/office/powerpoint/2010/main" val="573922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752B396-5AA6-FDA5-41E0-62E261BF70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154" y="465486"/>
            <a:ext cx="672905" cy="248334"/>
          </a:xfrm>
          <a:prstGeom prst="rect">
            <a:avLst/>
          </a:prstGeom>
        </p:spPr>
      </p:pic>
      <p:sp>
        <p:nvSpPr>
          <p:cNvPr id="2" name="Title 2">
            <a:extLst>
              <a:ext uri="{FF2B5EF4-FFF2-40B4-BE49-F238E27FC236}">
                <a16:creationId xmlns:a16="http://schemas.microsoft.com/office/drawing/2014/main" id="{A39C6CDC-249F-C66C-44B7-85FBF5FCF743}"/>
              </a:ext>
            </a:extLst>
          </p:cNvPr>
          <p:cNvSpPr txBox="1">
            <a:spLocks/>
          </p:cNvSpPr>
          <p:nvPr/>
        </p:nvSpPr>
        <p:spPr>
          <a:xfrm>
            <a:off x="548154" y="2319338"/>
            <a:ext cx="6415088" cy="2741612"/>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b="1" i="0" kern="1200">
                <a:solidFill>
                  <a:schemeClr val="accent1"/>
                </a:solidFill>
                <a:latin typeface="Inter" panose="02000503000000020004" pitchFamily="2" charset="0"/>
                <a:ea typeface="+mj-ea"/>
                <a:cs typeface="+mj-cs"/>
              </a:defRPr>
            </a:lvl1pPr>
          </a:lstStyle>
          <a:p>
            <a:br>
              <a:rPr lang="en-US" sz="5400" spc="-150" dirty="0">
                <a:solidFill>
                  <a:schemeClr val="bg1"/>
                </a:solidFill>
              </a:rPr>
            </a:br>
            <a:r>
              <a:rPr lang="en-US" sz="5400" spc="-150" dirty="0">
                <a:solidFill>
                  <a:schemeClr val="bg1"/>
                </a:solidFill>
              </a:rPr>
              <a:t>True freedom</a:t>
            </a:r>
            <a:br>
              <a:rPr lang="en-US" sz="5400" spc="-150" dirty="0">
                <a:solidFill>
                  <a:schemeClr val="bg1"/>
                </a:solidFill>
              </a:rPr>
            </a:br>
            <a:r>
              <a:rPr lang="en-US" sz="5400" spc="-150" dirty="0">
                <a:solidFill>
                  <a:schemeClr val="bg1"/>
                </a:solidFill>
              </a:rPr>
              <a:t> is an open world</a:t>
            </a:r>
            <a:endParaRPr lang="en-US" sz="5400" spc="-150" dirty="0">
              <a:solidFill>
                <a:schemeClr val="bg1"/>
              </a:solidFill>
              <a:ea typeface="Inter" panose="02000503000000020004" pitchFamily="2" charset="0"/>
            </a:endParaRPr>
          </a:p>
        </p:txBody>
      </p:sp>
      <p:sp>
        <p:nvSpPr>
          <p:cNvPr id="4" name="TextBox 13">
            <a:extLst>
              <a:ext uri="{FF2B5EF4-FFF2-40B4-BE49-F238E27FC236}">
                <a16:creationId xmlns:a16="http://schemas.microsoft.com/office/drawing/2014/main" id="{2E18E8BE-CE29-EA63-944B-A4D4ADB5C6D1}"/>
              </a:ext>
            </a:extLst>
          </p:cNvPr>
          <p:cNvSpPr txBox="1"/>
          <p:nvPr/>
        </p:nvSpPr>
        <p:spPr>
          <a:xfrm>
            <a:off x="664650" y="5060307"/>
            <a:ext cx="5436782" cy="615553"/>
          </a:xfrm>
          <a:prstGeom prst="rect">
            <a:avLst/>
          </a:prstGeom>
          <a:noFill/>
        </p:spPr>
        <p:txBody>
          <a:bodyPr wrap="square" lIns="0" tIns="0" rIns="0" bIns="0" rtlCol="0">
            <a:spAutoFit/>
          </a:bodyPr>
          <a:lstStyle/>
          <a:p>
            <a:r>
              <a:rPr lang="it-IT" sz="2000" dirty="0">
                <a:solidFill>
                  <a:schemeClr val="bg1"/>
                </a:solidFill>
                <a:latin typeface="Inter Light" panose="02000503000000020004" pitchFamily="2" charset="0"/>
                <a:ea typeface="Inter Light" panose="02000503000000020004" pitchFamily="2" charset="0"/>
              </a:rPr>
              <a:t>To help people </a:t>
            </a:r>
            <a:r>
              <a:rPr lang="it-IT" sz="2000" dirty="0" err="1">
                <a:solidFill>
                  <a:schemeClr val="bg1"/>
                </a:solidFill>
                <a:latin typeface="Inter Light" panose="02000503000000020004" pitchFamily="2" charset="0"/>
                <a:ea typeface="Inter Light" panose="02000503000000020004" pitchFamily="2" charset="0"/>
              </a:rPr>
              <a:t>feel</a:t>
            </a:r>
            <a:r>
              <a:rPr lang="it-IT" sz="2000" dirty="0">
                <a:solidFill>
                  <a:schemeClr val="bg1"/>
                </a:solidFill>
                <a:latin typeface="Inter Light" panose="02000503000000020004" pitchFamily="2" charset="0"/>
                <a:ea typeface="Inter Light" panose="02000503000000020004" pitchFamily="2" charset="0"/>
              </a:rPr>
              <a:t> safe and secure and to </a:t>
            </a:r>
            <a:r>
              <a:rPr lang="it-IT" sz="2000" dirty="0" err="1">
                <a:solidFill>
                  <a:schemeClr val="bg1"/>
                </a:solidFill>
                <a:latin typeface="Inter Light" panose="02000503000000020004" pitchFamily="2" charset="0"/>
                <a:ea typeface="Inter Light" panose="02000503000000020004" pitchFamily="2" charset="0"/>
              </a:rPr>
              <a:t>enable</a:t>
            </a:r>
            <a:r>
              <a:rPr lang="it-IT" sz="2000" dirty="0">
                <a:solidFill>
                  <a:schemeClr val="bg1"/>
                </a:solidFill>
                <a:latin typeface="Inter Light" panose="02000503000000020004" pitchFamily="2" charset="0"/>
                <a:ea typeface="Inter Light" panose="02000503000000020004" pitchFamily="2" charset="0"/>
              </a:rPr>
              <a:t> </a:t>
            </a:r>
            <a:r>
              <a:rPr lang="it-IT" sz="2000" dirty="0" err="1">
                <a:solidFill>
                  <a:schemeClr val="bg1"/>
                </a:solidFill>
                <a:latin typeface="Inter Light" panose="02000503000000020004" pitchFamily="2" charset="0"/>
                <a:ea typeface="Inter Light" panose="02000503000000020004" pitchFamily="2" charset="0"/>
              </a:rPr>
              <a:t>them</a:t>
            </a:r>
            <a:r>
              <a:rPr lang="it-IT" sz="2000" dirty="0">
                <a:solidFill>
                  <a:schemeClr val="bg1"/>
                </a:solidFill>
                <a:latin typeface="Inter Light" panose="02000503000000020004" pitchFamily="2" charset="0"/>
                <a:ea typeface="Inter Light" panose="02000503000000020004" pitchFamily="2" charset="0"/>
              </a:rPr>
              <a:t> to </a:t>
            </a:r>
            <a:r>
              <a:rPr lang="it-IT" sz="2000" dirty="0" err="1">
                <a:solidFill>
                  <a:schemeClr val="bg1"/>
                </a:solidFill>
                <a:latin typeface="Inter Light" panose="02000503000000020004" pitchFamily="2" charset="0"/>
                <a:ea typeface="Inter Light" panose="02000503000000020004" pitchFamily="2" charset="0"/>
              </a:rPr>
              <a:t>experience</a:t>
            </a:r>
            <a:r>
              <a:rPr lang="it-IT" sz="2000" dirty="0">
                <a:solidFill>
                  <a:schemeClr val="bg1"/>
                </a:solidFill>
                <a:latin typeface="Inter Light" panose="02000503000000020004" pitchFamily="2" charset="0"/>
                <a:ea typeface="Inter Light" panose="02000503000000020004" pitchFamily="2" charset="0"/>
              </a:rPr>
              <a:t> an open world.</a:t>
            </a:r>
          </a:p>
        </p:txBody>
      </p:sp>
      <p:pic>
        <p:nvPicPr>
          <p:cNvPr id="31" name="Segnaposto immagine 30" descr="Immagine che contiene erba, cielo, esterni, campo&#10;&#10;Descrizione generata automaticamente">
            <a:extLst>
              <a:ext uri="{FF2B5EF4-FFF2-40B4-BE49-F238E27FC236}">
                <a16:creationId xmlns:a16="http://schemas.microsoft.com/office/drawing/2014/main" id="{4FAD0836-D3FB-96DC-B8DD-6509D74BD633}"/>
              </a:ext>
            </a:extLst>
          </p:cNvPr>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a:stretch/>
        </p:blipFill>
        <p:spPr/>
      </p:pic>
      <p:sp>
        <p:nvSpPr>
          <p:cNvPr id="28" name="Segnaposto testo 27">
            <a:extLst>
              <a:ext uri="{FF2B5EF4-FFF2-40B4-BE49-F238E27FC236}">
                <a16:creationId xmlns:a16="http://schemas.microsoft.com/office/drawing/2014/main" id="{F7FA0BFB-9143-1751-1228-A9180715F9EA}"/>
              </a:ext>
            </a:extLst>
          </p:cNvPr>
          <p:cNvSpPr>
            <a:spLocks noGrp="1"/>
          </p:cNvSpPr>
          <p:nvPr>
            <p:ph type="body" sz="quarter" idx="16"/>
          </p:nvPr>
        </p:nvSpPr>
        <p:spPr/>
        <p:txBody>
          <a:bodyPr/>
          <a:lstStyle/>
          <a:p>
            <a:r>
              <a:rPr lang="en-GB" dirty="0"/>
              <a:t>Looking to the Future: Context-Aware Connected Spaces</a:t>
            </a:r>
          </a:p>
        </p:txBody>
      </p:sp>
      <p:pic>
        <p:nvPicPr>
          <p:cNvPr id="20" name="Immagine 19">
            <a:extLst>
              <a:ext uri="{FF2B5EF4-FFF2-40B4-BE49-F238E27FC236}">
                <a16:creationId xmlns:a16="http://schemas.microsoft.com/office/drawing/2014/main" id="{9556957C-99E9-5B5B-8D1E-132EDD16D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554" y="617886"/>
            <a:ext cx="672905" cy="248334"/>
          </a:xfrm>
          <a:prstGeom prst="rect">
            <a:avLst/>
          </a:prstGeom>
        </p:spPr>
      </p:pic>
    </p:spTree>
    <p:extLst>
      <p:ext uri="{BB962C8B-B14F-4D97-AF65-F5344CB8AC3E}">
        <p14:creationId xmlns:p14="http://schemas.microsoft.com/office/powerpoint/2010/main" val="11158225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hrowback Tech Thursday: World's First Android Phone Revisited - Gizmochina">
            <a:extLst>
              <a:ext uri="{FF2B5EF4-FFF2-40B4-BE49-F238E27FC236}">
                <a16:creationId xmlns:a16="http://schemas.microsoft.com/office/drawing/2014/main" id="{E74605E8-081C-CCB2-F811-FCA98015D61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15" b="96239" l="9766" r="89844">
                        <a14:foregroundMark x1="53418" y1="91624" x2="53418" y2="91624"/>
                        <a14:foregroundMark x1="60449" y1="88547" x2="60449" y2="88547"/>
                        <a14:foregroundMark x1="68066" y1="88547" x2="68066" y2="88547"/>
                        <a14:foregroundMark x1="76465" y1="84444" x2="76465" y2="84444"/>
                        <a14:foregroundMark x1="76660" y1="90427" x2="76660" y2="90427"/>
                        <a14:foregroundMark x1="61719" y1="94017" x2="61719" y2="94017"/>
                        <a14:foregroundMark x1="61719" y1="94017" x2="61719" y2="94017"/>
                        <a14:foregroundMark x1="48145" y1="90940" x2="48145" y2="90940"/>
                        <a14:foregroundMark x1="41016" y1="91795" x2="41016" y2="91795"/>
                        <a14:foregroundMark x1="38672" y1="93333" x2="38672" y2="93333"/>
                        <a14:foregroundMark x1="33301" y1="90940" x2="33301" y2="90940"/>
                        <a14:foregroundMark x1="28711" y1="89402" x2="28711" y2="89402"/>
                        <a14:foregroundMark x1="25977" y1="87521" x2="25977" y2="87521"/>
                        <a14:foregroundMark x1="21387" y1="81197" x2="21387" y2="81197"/>
                        <a14:foregroundMark x1="17773" y1="74701" x2="17773" y2="74701"/>
                        <a14:foregroundMark x1="15430" y1="65983" x2="15430" y2="65983"/>
                        <a14:foregroundMark x1="12207" y1="70769" x2="12207" y2="70769"/>
                        <a14:foregroundMark x1="12207" y1="76410" x2="12207" y2="76410"/>
                        <a14:foregroundMark x1="14160" y1="78120" x2="14160" y2="78120"/>
                        <a14:foregroundMark x1="9863" y1="71795" x2="9863" y2="71795"/>
                        <a14:foregroundMark x1="17090" y1="72308" x2="17090" y2="72308"/>
                        <a14:foregroundMark x1="18750" y1="75385" x2="18750" y2="75385"/>
                        <a14:foregroundMark x1="15723" y1="81538" x2="15723" y2="81538"/>
                        <a14:foregroundMark x1="18848" y1="86838" x2="18848" y2="86838"/>
                        <a14:foregroundMark x1="21973" y1="89744" x2="21973" y2="89744"/>
                        <a14:foregroundMark x1="23047" y1="84444" x2="23047" y2="84444"/>
                        <a14:foregroundMark x1="21094" y1="96239" x2="21094" y2="96239"/>
                      </a14:backgroundRemoval>
                    </a14:imgEffect>
                  </a14:imgLayer>
                </a14:imgProps>
              </a:ext>
              <a:ext uri="{28A0092B-C50C-407E-A947-70E740481C1C}">
                <a14:useLocalDpi xmlns:a14="http://schemas.microsoft.com/office/drawing/2010/main" val="0"/>
              </a:ext>
            </a:extLst>
          </a:blip>
          <a:srcRect/>
          <a:stretch>
            <a:fillRect/>
          </a:stretch>
        </p:blipFill>
        <p:spPr bwMode="auto">
          <a:xfrm>
            <a:off x="658343" y="1916083"/>
            <a:ext cx="2459140" cy="140485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Original iPhone Twitter">
            <a:extLst>
              <a:ext uri="{FF2B5EF4-FFF2-40B4-BE49-F238E27FC236}">
                <a16:creationId xmlns:a16="http://schemas.microsoft.com/office/drawing/2014/main" id="{A45C5A5C-2D64-BBA2-EA2A-0CD1C5DED3C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000" b="94500" l="10000" r="90000">
                        <a14:foregroundMark x1="44750" y1="10500" x2="44750" y2="10500"/>
                        <a14:foregroundMark x1="52250" y1="10500" x2="52250" y2="10500"/>
                        <a14:foregroundMark x1="51750" y1="7000" x2="51750" y2="7000"/>
                        <a14:foregroundMark x1="42500" y1="8000" x2="42500" y2="8000"/>
                        <a14:foregroundMark x1="55750" y1="58000" x2="55750" y2="58000"/>
                        <a14:foregroundMark x1="55000" y1="77500" x2="55000" y2="77500"/>
                        <a14:foregroundMark x1="51750" y1="76500" x2="51750" y2="76500"/>
                        <a14:foregroundMark x1="51000" y1="91500" x2="51000" y2="91500"/>
                        <a14:foregroundMark x1="51000" y1="91500" x2="51000" y2="91500"/>
                        <a14:foregroundMark x1="54750" y1="91000" x2="54750" y2="91000"/>
                        <a14:foregroundMark x1="54500" y1="86000" x2="54500" y2="86000"/>
                        <a14:foregroundMark x1="60000" y1="94500" x2="60000" y2="94500"/>
                      </a14:backgroundRemoval>
                    </a14:imgEffect>
                  </a14:imgLayer>
                </a14:imgProps>
              </a:ext>
              <a:ext uri="{28A0092B-C50C-407E-A947-70E740481C1C}">
                <a14:useLocalDpi xmlns:a14="http://schemas.microsoft.com/office/drawing/2010/main" val="0"/>
              </a:ext>
            </a:extLst>
          </a:blip>
          <a:srcRect/>
          <a:stretch>
            <a:fillRect/>
          </a:stretch>
        </p:blipFill>
        <p:spPr bwMode="auto">
          <a:xfrm>
            <a:off x="1427229" y="2220885"/>
            <a:ext cx="3380508" cy="16902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4901A62-09FC-6A06-A567-60A2746AC0DC}"/>
              </a:ext>
            </a:extLst>
          </p:cNvPr>
          <p:cNvPicPr>
            <a:picLocks noChangeAspect="1"/>
          </p:cNvPicPr>
          <p:nvPr/>
        </p:nvPicPr>
        <p:blipFill>
          <a:blip r:embed="rId6"/>
          <a:stretch>
            <a:fillRect/>
          </a:stretch>
        </p:blipFill>
        <p:spPr>
          <a:xfrm>
            <a:off x="6735820" y="4436527"/>
            <a:ext cx="2993967" cy="1796380"/>
          </a:xfrm>
          <a:prstGeom prst="rect">
            <a:avLst/>
          </a:prstGeom>
        </p:spPr>
      </p:pic>
      <p:pic>
        <p:nvPicPr>
          <p:cNvPr id="4" name="Picture 3">
            <a:extLst>
              <a:ext uri="{FF2B5EF4-FFF2-40B4-BE49-F238E27FC236}">
                <a16:creationId xmlns:a16="http://schemas.microsoft.com/office/drawing/2014/main" id="{C68EB039-C43C-6CCD-DC4B-AB833A18B98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118" b="95846" l="5625" r="93542">
                        <a14:foregroundMark x1="17604" y1="25680" x2="17604" y2="25680"/>
                        <a14:foregroundMark x1="17604" y1="30287" x2="17604" y2="30287"/>
                        <a14:foregroundMark x1="16979" y1="28852" x2="16979" y2="28852"/>
                        <a14:foregroundMark x1="17969" y1="27644" x2="17969" y2="27644"/>
                        <a14:foregroundMark x1="18646" y1="26208" x2="18646" y2="26208"/>
                        <a14:foregroundMark x1="31146" y1="18429" x2="31146" y2="18429"/>
                        <a14:foregroundMark x1="33021" y1="17221" x2="33021" y2="17221"/>
                        <a14:foregroundMark x1="32813" y1="15483" x2="32813" y2="15483"/>
                        <a14:foregroundMark x1="33021" y1="20846" x2="33021" y2="20846"/>
                        <a14:foregroundMark x1="33177" y1="21828" x2="33177" y2="21828"/>
                        <a14:foregroundMark x1="33125" y1="17145" x2="33125" y2="17145"/>
                        <a14:foregroundMark x1="33490" y1="19637" x2="33490" y2="19637"/>
                        <a14:foregroundMark x1="48854" y1="10272" x2="48854" y2="10272"/>
                        <a14:foregroundMark x1="50156" y1="6118" x2="50156" y2="6118"/>
                        <a14:foregroundMark x1="50417" y1="15030" x2="50417" y2="15030"/>
                        <a14:foregroundMark x1="18385" y1="30287" x2="18385" y2="30287"/>
                        <a14:foregroundMark x1="63854" y1="12915" x2="63854" y2="12915"/>
                        <a14:foregroundMark x1="80885" y1="24773" x2="80885" y2="24773"/>
                        <a14:foregroundMark x1="82240" y1="27795" x2="82240" y2="27795"/>
                        <a14:foregroundMark x1="83125" y1="30665" x2="83125" y2="30665"/>
                        <a14:foregroundMark x1="83385" y1="28927" x2="83385" y2="28927"/>
                        <a14:foregroundMark x1="84219" y1="28172" x2="84219" y2="28172"/>
                        <a14:foregroundMark x1="85521" y1="31042" x2="85521" y2="31042"/>
                        <a14:foregroundMark x1="80781" y1="36934" x2="80781" y2="36934"/>
                        <a14:foregroundMark x1="89063" y1="47054" x2="89063" y2="47054"/>
                        <a14:foregroundMark x1="83021" y1="32553" x2="83021" y2="32553"/>
                        <a14:foregroundMark x1="93542" y1="47583" x2="93542" y2="47583"/>
                        <a14:foregroundMark x1="50417" y1="16541" x2="50417" y2="16541"/>
                        <a14:foregroundMark x1="49896" y1="50453" x2="49896" y2="50453"/>
                        <a14:foregroundMark x1="50573" y1="51208" x2="50573" y2="51208"/>
                        <a14:foregroundMark x1="52812" y1="51586" x2="52812" y2="51586"/>
                        <a14:foregroundMark x1="50938" y1="48414" x2="50938" y2="48414"/>
                        <a14:foregroundMark x1="48594" y1="47810" x2="48594" y2="47810"/>
                        <a14:foregroundMark x1="47813" y1="50831" x2="47813" y2="50831"/>
                        <a14:foregroundMark x1="46875" y1="53701" x2="46875" y2="53701"/>
                        <a14:foregroundMark x1="49010" y1="54456" x2="49010" y2="54456"/>
                        <a14:foregroundMark x1="54635" y1="52946" x2="54635" y2="52946"/>
                        <a14:foregroundMark x1="55313" y1="55060" x2="55313" y2="55060"/>
                        <a14:foregroundMark x1="54115" y1="52190" x2="54115" y2="52190"/>
                        <a14:foregroundMark x1="51615" y1="48565" x2="51615" y2="48565"/>
                        <a14:foregroundMark x1="84583" y1="28776" x2="84583" y2="28776"/>
                        <a14:foregroundMark x1="83385" y1="28021" x2="83385" y2="28021"/>
                        <a14:foregroundMark x1="83385" y1="27039" x2="83385" y2="27039"/>
                        <a14:foregroundMark x1="84740" y1="27417" x2="84740" y2="27417"/>
                        <a14:foregroundMark x1="84844" y1="32779" x2="84844" y2="32779"/>
                        <a14:foregroundMark x1="51094" y1="15408" x2="51094" y2="15408"/>
                        <a14:foregroundMark x1="51094" y1="14879" x2="51094" y2="14879"/>
                        <a14:foregroundMark x1="16823" y1="32553" x2="16823" y2="32553"/>
                        <a14:foregroundMark x1="12500" y1="51813" x2="12500" y2="51813"/>
                        <a14:foregroundMark x1="5625" y1="51208" x2="5625" y2="51208"/>
                        <a14:foregroundMark x1="20208" y1="70846" x2="20208" y2="70846"/>
                        <a14:foregroundMark x1="19427" y1="74094" x2="19427" y2="74094"/>
                        <a14:foregroundMark x1="29948" y1="79079" x2="29948" y2="79079"/>
                        <a14:foregroundMark x1="48594" y1="84366" x2="48594" y2="84366"/>
                        <a14:foregroundMark x1="64479" y1="80589" x2="64479" y2="80589"/>
                        <a14:foregroundMark x1="81458" y1="69109" x2="81458" y2="69109"/>
                        <a14:foregroundMark x1="81979" y1="70846" x2="81979" y2="70846"/>
                        <a14:foregroundMark x1="66979" y1="84366" x2="66979" y2="84366"/>
                        <a14:foregroundMark x1="50573" y1="90257" x2="50573" y2="90257"/>
                        <a14:foregroundMark x1="50156" y1="86858" x2="50156" y2="86858"/>
                        <a14:foregroundMark x1="16823" y1="72583" x2="16823" y2="72583"/>
                        <a14:foregroundMark x1="65417" y1="19033" x2="65417" y2="19033"/>
                        <a14:foregroundMark x1="50313" y1="95846" x2="50313" y2="95846"/>
                        <a14:foregroundMark x1="50677" y1="89502" x2="50677" y2="89502"/>
                        <a14:foregroundMark x1="66979" y1="84366" x2="66979" y2="84366"/>
                        <a14:foregroundMark x1="67500" y1="82100" x2="67500" y2="82100"/>
                        <a14:foregroundMark x1="41458" y1="35650" x2="41458" y2="35650"/>
                        <a14:foregroundMark x1="35885" y1="27492" x2="35885" y2="27492"/>
                        <a14:foregroundMark x1="36250" y1="27946" x2="36250" y2="27946"/>
                        <a14:foregroundMark x1="50365" y1="33308" x2="50365" y2="33308"/>
                        <a14:foregroundMark x1="50260" y1="25529" x2="50260" y2="25529"/>
                        <a14:foregroundMark x1="50365" y1="27870" x2="50365" y2="27870"/>
                        <a14:foregroundMark x1="50313" y1="30287" x2="50313" y2="30287"/>
                        <a14:foregroundMark x1="50260" y1="31722" x2="50260" y2="31722"/>
                        <a14:foregroundMark x1="63750" y1="26435" x2="63750" y2="26435"/>
                        <a14:foregroundMark x1="58906" y1="35725" x2="58906" y2="35725"/>
                        <a14:foregroundMark x1="60052" y1="33459" x2="60052" y2="33459"/>
                        <a14:foregroundMark x1="61042" y1="31722" x2="61042" y2="31722"/>
                        <a14:foregroundMark x1="61979" y1="29758" x2="61979" y2="29758"/>
                        <a14:foregroundMark x1="63021" y1="44562" x2="63021" y2="44562"/>
                        <a14:foregroundMark x1="64531" y1="43429" x2="64531" y2="43429"/>
                        <a14:foregroundMark x1="75990" y1="34290" x2="75990" y2="34290"/>
                        <a14:foregroundMark x1="74323" y1="35725" x2="74323" y2="35725"/>
                        <a14:foregroundMark x1="73021" y1="36631" x2="73021" y2="36631"/>
                        <a14:foregroundMark x1="71458" y1="37915" x2="71458" y2="37915"/>
                        <a14:foregroundMark x1="70104" y1="38897" x2="70104" y2="38897"/>
                        <a14:foregroundMark x1="67917" y1="40559" x2="67917" y2="40559"/>
                        <a14:foregroundMark x1="66250" y1="41843" x2="66250" y2="41843"/>
                        <a14:foregroundMark x1="65052" y1="42674" x2="65052" y2="42674"/>
                        <a14:foregroundMark x1="64583" y1="52115" x2="64583" y2="52115"/>
                        <a14:foregroundMark x1="62552" y1="59139" x2="62552" y2="59139"/>
                        <a14:foregroundMark x1="76198" y1="66994" x2="76198" y2="66994"/>
                        <a14:foregroundMark x1="73073" y1="65257" x2="73073" y2="65257"/>
                        <a14:foregroundMark x1="74740" y1="66088" x2="74740" y2="66088"/>
                        <a14:foregroundMark x1="69063" y1="62991" x2="69063" y2="62991"/>
                        <a14:foregroundMark x1="70521" y1="63897" x2="70521" y2="63897"/>
                        <a14:foregroundMark x1="71406" y1="64124" x2="71406" y2="64124"/>
                        <a14:foregroundMark x1="69583" y1="63218" x2="69583" y2="63218"/>
                        <a14:foregroundMark x1="67396" y1="61934" x2="67396" y2="61934"/>
                        <a14:foregroundMark x1="65990" y1="61254" x2="65990" y2="61254"/>
                        <a14:foregroundMark x1="64479" y1="60272" x2="64479" y2="60272"/>
                        <a14:foregroundMark x1="57188" y1="66994" x2="57188" y2="66994"/>
                        <a14:foregroundMark x1="62656" y1="75302" x2="62656" y2="75302"/>
                        <a14:foregroundMark x1="61719" y1="73489" x2="61719" y2="73489"/>
                        <a14:foregroundMark x1="60417" y1="71677" x2="60417" y2="71677"/>
                        <a14:foregroundMark x1="59427" y1="70393" x2="59427" y2="70393"/>
                        <a14:foregroundMark x1="61094" y1="72810" x2="61094" y2="72810"/>
                        <a14:foregroundMark x1="58490" y1="68731" x2="58490" y2="68731"/>
                        <a14:foregroundMark x1="50365" y1="68958" x2="50365" y2="68958"/>
                        <a14:foregroundMark x1="43333" y1="67598" x2="43333" y2="67598"/>
                        <a14:foregroundMark x1="38698" y1="76435" x2="38698" y2="76435"/>
                        <a14:foregroundMark x1="39948" y1="74169" x2="39948" y2="74169"/>
                        <a14:foregroundMark x1="41042" y1="71979" x2="41042" y2="71979"/>
                        <a14:foregroundMark x1="41979" y1="70091" x2="41979" y2="70091"/>
                        <a14:foregroundMark x1="25469" y1="68807" x2="25469" y2="68807"/>
                        <a14:foregroundMark x1="38333" y1="58837" x2="38333" y2="58837"/>
                        <a14:foregroundMark x1="36042" y1="60650" x2="36042" y2="60650"/>
                        <a14:foregroundMark x1="34115" y1="62236" x2="34115" y2="62236"/>
                        <a14:foregroundMark x1="31667" y1="64124" x2="31667" y2="64124"/>
                        <a14:foregroundMark x1="29583" y1="65559" x2="29583" y2="65559"/>
                        <a14:foregroundMark x1="30365" y1="65030" x2="30365" y2="65030"/>
                        <a14:foregroundMark x1="27604" y1="67372" x2="27604" y2="67372"/>
                        <a14:foregroundMark x1="28385" y1="66541" x2="28385" y2="66541"/>
                        <a14:foregroundMark x1="19375" y1="52039" x2="19375" y2="52039"/>
                        <a14:foregroundMark x1="23854" y1="36782" x2="23854" y2="36782"/>
                        <a14:foregroundMark x1="37708" y1="44713" x2="37708" y2="44713"/>
                        <a14:foregroundMark x1="35260" y1="43353" x2="35260" y2="43353"/>
                        <a14:foregroundMark x1="35938" y1="43656" x2="35938" y2="43656"/>
                        <a14:foregroundMark x1="26094" y1="38066" x2="26094" y2="38066"/>
                        <a14:foregroundMark x1="27031" y1="38444" x2="27031" y2="38444"/>
                        <a14:foregroundMark x1="28490" y1="39502" x2="28490" y2="39502"/>
                        <a14:foregroundMark x1="30104" y1="40332" x2="30104" y2="40332"/>
                        <a14:foregroundMark x1="32552" y1="41692" x2="32552" y2="41692"/>
                        <a14:foregroundMark x1="34115" y1="42598" x2="34115" y2="42598"/>
                      </a14:backgroundRemoval>
                    </a14:imgEffect>
                  </a14:imgLayer>
                </a14:imgProps>
              </a:ext>
            </a:extLst>
          </a:blip>
          <a:stretch>
            <a:fillRect/>
          </a:stretch>
        </p:blipFill>
        <p:spPr>
          <a:xfrm>
            <a:off x="5402926" y="1429032"/>
            <a:ext cx="3671593" cy="2531869"/>
          </a:xfrm>
          <a:prstGeom prst="rect">
            <a:avLst/>
          </a:prstGeom>
        </p:spPr>
      </p:pic>
      <p:pic>
        <p:nvPicPr>
          <p:cNvPr id="2054" name="Picture 6" descr="Amazon Echo (1st Generation) Smart Assistant - Black for sale online | eBay">
            <a:extLst>
              <a:ext uri="{FF2B5EF4-FFF2-40B4-BE49-F238E27FC236}">
                <a16:creationId xmlns:a16="http://schemas.microsoft.com/office/drawing/2014/main" id="{091C12DF-A527-AA04-C2C2-6CD76626394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875" b="95781" l="10000" r="90000">
                        <a14:foregroundMark x1="35781" y1="9063" x2="35781" y2="9063"/>
                        <a14:foregroundMark x1="40625" y1="7187" x2="40625" y2="7187"/>
                        <a14:foregroundMark x1="44531" y1="5625" x2="44531" y2="5625"/>
                        <a14:foregroundMark x1="48281" y1="2031" x2="48281" y2="2031"/>
                        <a14:foregroundMark x1="47031" y1="90938" x2="47031" y2="90938"/>
                        <a14:foregroundMark x1="47031" y1="95781" x2="47031" y2="95781"/>
                      </a14:backgroundRemoval>
                    </a14:imgEffect>
                  </a14:imgLayer>
                </a14:imgProps>
              </a:ext>
              <a:ext uri="{28A0092B-C50C-407E-A947-70E740481C1C}">
                <a14:useLocalDpi xmlns:a14="http://schemas.microsoft.com/office/drawing/2010/main" val="0"/>
              </a:ext>
            </a:extLst>
          </a:blip>
          <a:srcRect/>
          <a:stretch>
            <a:fillRect/>
          </a:stretch>
        </p:blipFill>
        <p:spPr bwMode="auto">
          <a:xfrm>
            <a:off x="2116057" y="4934744"/>
            <a:ext cx="1304365" cy="130436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oogle Home Mini 1st Generation in Chalk. View a larger version of this product image.">
            <a:extLst>
              <a:ext uri="{FF2B5EF4-FFF2-40B4-BE49-F238E27FC236}">
                <a16:creationId xmlns:a16="http://schemas.microsoft.com/office/drawing/2014/main" id="{5C4E1B2F-3236-F26B-269F-5D35FB1E268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backgroundMark x1="18947" y1="80263" x2="18947" y2="80263"/>
                        <a14:backgroundMark x1="71316" y1="87895" x2="71316" y2="87895"/>
                      </a14:backgroundRemoval>
                    </a14:imgEffect>
                  </a14:imgLayer>
                </a14:imgProps>
              </a:ext>
              <a:ext uri="{28A0092B-C50C-407E-A947-70E740481C1C}">
                <a14:useLocalDpi xmlns:a14="http://schemas.microsoft.com/office/drawing/2010/main" val="0"/>
              </a:ext>
            </a:extLst>
          </a:blip>
          <a:srcRect/>
          <a:stretch>
            <a:fillRect/>
          </a:stretch>
        </p:blipFill>
        <p:spPr bwMode="auto">
          <a:xfrm>
            <a:off x="2612582" y="4216341"/>
            <a:ext cx="1626059" cy="162605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pple HomePod Space Gray (MQHW2LL/A)">
            <a:extLst>
              <a:ext uri="{FF2B5EF4-FFF2-40B4-BE49-F238E27FC236}">
                <a16:creationId xmlns:a16="http://schemas.microsoft.com/office/drawing/2014/main" id="{77472C0C-1172-9A39-288C-D5E2CC86B1A3}"/>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3594" b="93906" l="10000" r="90000">
                        <a14:foregroundMark x1="41250" y1="5625" x2="41250" y2="5625"/>
                        <a14:foregroundMark x1="45104" y1="3594" x2="45104" y2="3594"/>
                        <a14:foregroundMark x1="46563" y1="93906" x2="46563" y2="93906"/>
                      </a14:backgroundRemoval>
                    </a14:imgEffect>
                  </a14:imgLayer>
                </a14:imgProps>
              </a:ext>
              <a:ext uri="{28A0092B-C50C-407E-A947-70E740481C1C}">
                <a14:useLocalDpi xmlns:a14="http://schemas.microsoft.com/office/drawing/2010/main" val="0"/>
              </a:ext>
            </a:extLst>
          </a:blip>
          <a:srcRect/>
          <a:stretch>
            <a:fillRect/>
          </a:stretch>
        </p:blipFill>
        <p:spPr bwMode="auto">
          <a:xfrm>
            <a:off x="3420422" y="5340919"/>
            <a:ext cx="1337982" cy="8919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94FD7D6-BCA7-2D44-DF4B-7B573D03DBC2}"/>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420" b="89855" l="9701" r="92537">
                        <a14:foregroundMark x1="41045" y1="45652" x2="41045" y2="45652"/>
                        <a14:foregroundMark x1="42537" y1="26087" x2="42537" y2="26087"/>
                        <a14:foregroundMark x1="55597" y1="42029" x2="55597" y2="42029"/>
                        <a14:foregroundMark x1="77985" y1="40580" x2="77985" y2="40580"/>
                        <a14:foregroundMark x1="92537" y1="54348" x2="92537" y2="54348"/>
                      </a14:backgroundRemoval>
                    </a14:imgEffect>
                  </a14:imgLayer>
                </a14:imgProps>
              </a:ext>
            </a:extLst>
          </a:blip>
          <a:stretch>
            <a:fillRect/>
          </a:stretch>
        </p:blipFill>
        <p:spPr>
          <a:xfrm>
            <a:off x="10896716" y="6181538"/>
            <a:ext cx="1016988" cy="523673"/>
          </a:xfrm>
          <a:prstGeom prst="rect">
            <a:avLst/>
          </a:prstGeom>
        </p:spPr>
      </p:pic>
      <p:sp>
        <p:nvSpPr>
          <p:cNvPr id="5" name="TextBox 4">
            <a:extLst>
              <a:ext uri="{FF2B5EF4-FFF2-40B4-BE49-F238E27FC236}">
                <a16:creationId xmlns:a16="http://schemas.microsoft.com/office/drawing/2014/main" id="{1E6786D1-084C-FD62-AB23-924ADD04A96C}"/>
              </a:ext>
            </a:extLst>
          </p:cNvPr>
          <p:cNvSpPr txBox="1"/>
          <p:nvPr/>
        </p:nvSpPr>
        <p:spPr>
          <a:xfrm>
            <a:off x="265176" y="905256"/>
            <a:ext cx="11487113" cy="707886"/>
          </a:xfrm>
          <a:prstGeom prst="rect">
            <a:avLst/>
          </a:prstGeom>
          <a:noFill/>
        </p:spPr>
        <p:txBody>
          <a:bodyPr wrap="square" rtlCol="0">
            <a:spAutoFit/>
          </a:bodyPr>
          <a:lstStyle/>
          <a:p>
            <a:r>
              <a:rPr lang="en-US" sz="4000" b="1" dirty="0">
                <a:latin typeface="Helvetica Neue" panose="02000503000000020004" pitchFamily="2" charset="0"/>
                <a:ea typeface="Helvetica Neue" panose="02000503000000020004" pitchFamily="2" charset="0"/>
                <a:cs typeface="Helvetica Neue" panose="02000503000000020004" pitchFamily="2" charset="0"/>
              </a:rPr>
              <a:t>The Past</a:t>
            </a:r>
          </a:p>
        </p:txBody>
      </p:sp>
    </p:spTree>
    <p:extLst>
      <p:ext uri="{BB962C8B-B14F-4D97-AF65-F5344CB8AC3E}">
        <p14:creationId xmlns:p14="http://schemas.microsoft.com/office/powerpoint/2010/main" val="974107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88045F-EE1C-92E4-5015-40B9D0F4DE1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420" b="89855" l="9701" r="92537">
                        <a14:foregroundMark x1="41045" y1="45652" x2="41045" y2="45652"/>
                        <a14:foregroundMark x1="42537" y1="26087" x2="42537" y2="26087"/>
                        <a14:foregroundMark x1="55597" y1="42029" x2="55597" y2="42029"/>
                        <a14:foregroundMark x1="77985" y1="40580" x2="77985" y2="40580"/>
                        <a14:foregroundMark x1="92537" y1="54348" x2="92537" y2="54348"/>
                      </a14:backgroundRemoval>
                    </a14:imgEffect>
                  </a14:imgLayer>
                </a14:imgProps>
              </a:ext>
            </a:extLst>
          </a:blip>
          <a:stretch>
            <a:fillRect/>
          </a:stretch>
        </p:blipFill>
        <p:spPr>
          <a:xfrm>
            <a:off x="10896716" y="6181538"/>
            <a:ext cx="1016988" cy="523673"/>
          </a:xfrm>
          <a:prstGeom prst="rect">
            <a:avLst/>
          </a:prstGeom>
        </p:spPr>
      </p:pic>
      <p:pic>
        <p:nvPicPr>
          <p:cNvPr id="3" name="Picture 2">
            <a:extLst>
              <a:ext uri="{FF2B5EF4-FFF2-40B4-BE49-F238E27FC236}">
                <a16:creationId xmlns:a16="http://schemas.microsoft.com/office/drawing/2014/main" id="{B9148014-87F7-4C5A-49B1-260B43D1344B}"/>
              </a:ext>
            </a:extLst>
          </p:cNvPr>
          <p:cNvPicPr>
            <a:picLocks noChangeAspect="1"/>
          </p:cNvPicPr>
          <p:nvPr/>
        </p:nvPicPr>
        <p:blipFill rotWithShape="1">
          <a:blip r:embed="rId4"/>
          <a:srcRect l="3863" t="14180" r="3332" b="14709"/>
          <a:stretch/>
        </p:blipFill>
        <p:spPr>
          <a:xfrm>
            <a:off x="5552858" y="2925576"/>
            <a:ext cx="4379523" cy="2237176"/>
          </a:xfrm>
          <a:prstGeom prst="rect">
            <a:avLst/>
          </a:prstGeom>
        </p:spPr>
      </p:pic>
      <p:pic>
        <p:nvPicPr>
          <p:cNvPr id="4" name="Immagine 235">
            <a:extLst>
              <a:ext uri="{FF2B5EF4-FFF2-40B4-BE49-F238E27FC236}">
                <a16:creationId xmlns:a16="http://schemas.microsoft.com/office/drawing/2014/main" id="{99E53E2F-1D4A-2C2F-4B39-52EAA866C3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458" y="2947032"/>
            <a:ext cx="913846" cy="1080000"/>
          </a:xfrm>
          <a:prstGeom prst="rect">
            <a:avLst/>
          </a:prstGeom>
        </p:spPr>
      </p:pic>
      <p:pic>
        <p:nvPicPr>
          <p:cNvPr id="6" name="Immagine 237">
            <a:extLst>
              <a:ext uri="{FF2B5EF4-FFF2-40B4-BE49-F238E27FC236}">
                <a16:creationId xmlns:a16="http://schemas.microsoft.com/office/drawing/2014/main" id="{E5C808E8-6CF4-2B47-BA3B-091EF74787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3461" y="2097368"/>
            <a:ext cx="913846" cy="1080000"/>
          </a:xfrm>
          <a:prstGeom prst="rect">
            <a:avLst/>
          </a:prstGeom>
        </p:spPr>
      </p:pic>
      <p:pic>
        <p:nvPicPr>
          <p:cNvPr id="7" name="Immagine 77">
            <a:extLst>
              <a:ext uri="{FF2B5EF4-FFF2-40B4-BE49-F238E27FC236}">
                <a16:creationId xmlns:a16="http://schemas.microsoft.com/office/drawing/2014/main" id="{29308FFF-97AC-039B-86FC-E75BC46C08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9903" y="4747344"/>
            <a:ext cx="913846" cy="1080000"/>
          </a:xfrm>
          <a:prstGeom prst="rect">
            <a:avLst/>
          </a:prstGeom>
        </p:spPr>
      </p:pic>
      <p:pic>
        <p:nvPicPr>
          <p:cNvPr id="8" name="Immagine 85">
            <a:extLst>
              <a:ext uri="{FF2B5EF4-FFF2-40B4-BE49-F238E27FC236}">
                <a16:creationId xmlns:a16="http://schemas.microsoft.com/office/drawing/2014/main" id="{90F0CE19-0AFD-36A5-AC91-3FFD8C1868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14552" y="2407032"/>
            <a:ext cx="913846" cy="1080000"/>
          </a:xfrm>
          <a:prstGeom prst="rect">
            <a:avLst/>
          </a:prstGeom>
        </p:spPr>
      </p:pic>
      <p:pic>
        <p:nvPicPr>
          <p:cNvPr id="9" name="Immagine 93">
            <a:extLst>
              <a:ext uri="{FF2B5EF4-FFF2-40B4-BE49-F238E27FC236}">
                <a16:creationId xmlns:a16="http://schemas.microsoft.com/office/drawing/2014/main" id="{7F616444-2B46-1D6A-8E02-FC93FB7986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99227" y="2952372"/>
            <a:ext cx="913846" cy="1080000"/>
          </a:xfrm>
          <a:prstGeom prst="rect">
            <a:avLst/>
          </a:prstGeom>
        </p:spPr>
      </p:pic>
      <p:pic>
        <p:nvPicPr>
          <p:cNvPr id="10" name="Immagine 103">
            <a:extLst>
              <a:ext uri="{FF2B5EF4-FFF2-40B4-BE49-F238E27FC236}">
                <a16:creationId xmlns:a16="http://schemas.microsoft.com/office/drawing/2014/main" id="{074C8744-1F2B-3CA9-7CCE-1A559F0A2F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22908" y="3742454"/>
            <a:ext cx="913846" cy="1080000"/>
          </a:xfrm>
          <a:prstGeom prst="rect">
            <a:avLst/>
          </a:prstGeom>
        </p:spPr>
      </p:pic>
      <p:pic>
        <p:nvPicPr>
          <p:cNvPr id="12" name="Immagine 105">
            <a:extLst>
              <a:ext uri="{FF2B5EF4-FFF2-40B4-BE49-F238E27FC236}">
                <a16:creationId xmlns:a16="http://schemas.microsoft.com/office/drawing/2014/main" id="{D0B93490-45A0-5CF1-A579-929DF999B03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74465" y="3847188"/>
            <a:ext cx="913846" cy="1080000"/>
          </a:xfrm>
          <a:prstGeom prst="rect">
            <a:avLst/>
          </a:prstGeom>
        </p:spPr>
      </p:pic>
      <p:pic>
        <p:nvPicPr>
          <p:cNvPr id="13" name="Immagine 107">
            <a:extLst>
              <a:ext uri="{FF2B5EF4-FFF2-40B4-BE49-F238E27FC236}">
                <a16:creationId xmlns:a16="http://schemas.microsoft.com/office/drawing/2014/main" id="{E635CD7C-CFF2-F2A6-12C6-96254F299C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9062" y="3947703"/>
            <a:ext cx="913846" cy="1080000"/>
          </a:xfrm>
          <a:prstGeom prst="rect">
            <a:avLst/>
          </a:prstGeom>
        </p:spPr>
      </p:pic>
      <p:pic>
        <p:nvPicPr>
          <p:cNvPr id="14" name="Immagine 183">
            <a:extLst>
              <a:ext uri="{FF2B5EF4-FFF2-40B4-BE49-F238E27FC236}">
                <a16:creationId xmlns:a16="http://schemas.microsoft.com/office/drawing/2014/main" id="{87E00B5E-CC94-91D7-663D-5A9C6616241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35536" y="3407703"/>
            <a:ext cx="913846" cy="1080000"/>
          </a:xfrm>
          <a:prstGeom prst="rect">
            <a:avLst/>
          </a:prstGeom>
        </p:spPr>
      </p:pic>
      <p:pic>
        <p:nvPicPr>
          <p:cNvPr id="15" name="Immagine 205">
            <a:extLst>
              <a:ext uri="{FF2B5EF4-FFF2-40B4-BE49-F238E27FC236}">
                <a16:creationId xmlns:a16="http://schemas.microsoft.com/office/drawing/2014/main" id="{132EA09F-2829-972A-B23E-E2F7B154E17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30491" y="4657814"/>
            <a:ext cx="913846" cy="1080000"/>
          </a:xfrm>
          <a:prstGeom prst="rect">
            <a:avLst/>
          </a:prstGeom>
        </p:spPr>
      </p:pic>
      <p:sp>
        <p:nvSpPr>
          <p:cNvPr id="16" name="TextBox 15">
            <a:extLst>
              <a:ext uri="{FF2B5EF4-FFF2-40B4-BE49-F238E27FC236}">
                <a16:creationId xmlns:a16="http://schemas.microsoft.com/office/drawing/2014/main" id="{9FCF3621-936E-5DC9-865C-AA197ABA0379}"/>
              </a:ext>
            </a:extLst>
          </p:cNvPr>
          <p:cNvSpPr txBox="1"/>
          <p:nvPr/>
        </p:nvSpPr>
        <p:spPr>
          <a:xfrm>
            <a:off x="265176" y="905256"/>
            <a:ext cx="11487113" cy="707886"/>
          </a:xfrm>
          <a:prstGeom prst="rect">
            <a:avLst/>
          </a:prstGeom>
          <a:noFill/>
        </p:spPr>
        <p:txBody>
          <a:bodyPr wrap="square" rtlCol="0">
            <a:spAutoFit/>
          </a:bodyPr>
          <a:lstStyle/>
          <a:p>
            <a:r>
              <a:rPr lang="en-US" sz="4000" b="1" dirty="0">
                <a:latin typeface="Helvetica Neue" panose="02000503000000020004" pitchFamily="2" charset="0"/>
                <a:ea typeface="Helvetica Neue" panose="02000503000000020004" pitchFamily="2" charset="0"/>
                <a:cs typeface="Helvetica Neue" panose="02000503000000020004" pitchFamily="2" charset="0"/>
              </a:rPr>
              <a:t>The Now</a:t>
            </a:r>
          </a:p>
        </p:txBody>
      </p:sp>
    </p:spTree>
    <p:extLst>
      <p:ext uri="{BB962C8B-B14F-4D97-AF65-F5344CB8AC3E}">
        <p14:creationId xmlns:p14="http://schemas.microsoft.com/office/powerpoint/2010/main" val="4242984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88045F-EE1C-92E4-5015-40B9D0F4DE1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420" b="89855" l="9701" r="92537">
                        <a14:foregroundMark x1="41045" y1="45652" x2="41045" y2="45652"/>
                        <a14:foregroundMark x1="42537" y1="26087" x2="42537" y2="26087"/>
                        <a14:foregroundMark x1="55597" y1="42029" x2="55597" y2="42029"/>
                        <a14:foregroundMark x1="77985" y1="40580" x2="77985" y2="40580"/>
                        <a14:foregroundMark x1="92537" y1="54348" x2="92537" y2="54348"/>
                      </a14:backgroundRemoval>
                    </a14:imgEffect>
                  </a14:imgLayer>
                </a14:imgProps>
              </a:ext>
            </a:extLst>
          </a:blip>
          <a:stretch>
            <a:fillRect/>
          </a:stretch>
        </p:blipFill>
        <p:spPr>
          <a:xfrm>
            <a:off x="10896716" y="6181538"/>
            <a:ext cx="1016988" cy="523673"/>
          </a:xfrm>
          <a:prstGeom prst="rect">
            <a:avLst/>
          </a:prstGeom>
        </p:spPr>
      </p:pic>
      <p:sp>
        <p:nvSpPr>
          <p:cNvPr id="5" name="TextBox 4">
            <a:extLst>
              <a:ext uri="{FF2B5EF4-FFF2-40B4-BE49-F238E27FC236}">
                <a16:creationId xmlns:a16="http://schemas.microsoft.com/office/drawing/2014/main" id="{0D6B4EFD-C08D-5A9E-6155-BFA91D44B8BB}"/>
              </a:ext>
            </a:extLst>
          </p:cNvPr>
          <p:cNvSpPr txBox="1"/>
          <p:nvPr/>
        </p:nvSpPr>
        <p:spPr>
          <a:xfrm>
            <a:off x="2179942" y="1536174"/>
            <a:ext cx="7408049" cy="3785652"/>
          </a:xfrm>
          <a:prstGeom prst="rect">
            <a:avLst/>
          </a:prstGeom>
          <a:noFill/>
        </p:spPr>
        <p:txBody>
          <a:bodyPr wrap="square" rtlCol="0">
            <a:spAutoFit/>
          </a:bodyPr>
          <a:lstStyle/>
          <a:p>
            <a:pPr algn="ctr"/>
            <a:r>
              <a:rPr lang="en-US" sz="8000" b="1" dirty="0">
                <a:solidFill>
                  <a:srgbClr val="1C4284"/>
                </a:solidFill>
                <a:latin typeface="Helvetica Neue" panose="02000503000000020004" pitchFamily="2" charset="0"/>
                <a:ea typeface="Helvetica Neue" panose="02000503000000020004" pitchFamily="2" charset="0"/>
                <a:cs typeface="Helvetica Neue" panose="02000503000000020004" pitchFamily="2" charset="0"/>
              </a:rPr>
              <a:t>Context Aware Connected Spaces</a:t>
            </a:r>
          </a:p>
        </p:txBody>
      </p:sp>
      <p:sp>
        <p:nvSpPr>
          <p:cNvPr id="3" name="TextBox 2">
            <a:extLst>
              <a:ext uri="{FF2B5EF4-FFF2-40B4-BE49-F238E27FC236}">
                <a16:creationId xmlns:a16="http://schemas.microsoft.com/office/drawing/2014/main" id="{B3B06E17-A9F7-4460-57B7-FA6B8EAA10F6}"/>
              </a:ext>
            </a:extLst>
          </p:cNvPr>
          <p:cNvSpPr txBox="1"/>
          <p:nvPr/>
        </p:nvSpPr>
        <p:spPr>
          <a:xfrm>
            <a:off x="265176" y="905256"/>
            <a:ext cx="11487113" cy="707886"/>
          </a:xfrm>
          <a:prstGeom prst="rect">
            <a:avLst/>
          </a:prstGeom>
          <a:noFill/>
        </p:spPr>
        <p:txBody>
          <a:bodyPr wrap="square" rtlCol="0">
            <a:spAutoFit/>
          </a:bodyPr>
          <a:lstStyle/>
          <a:p>
            <a:r>
              <a:rPr lang="en-US" sz="4000" b="1" dirty="0">
                <a:latin typeface="Helvetica Neue" panose="02000503000000020004" pitchFamily="2" charset="0"/>
                <a:ea typeface="Helvetica Neue" panose="02000503000000020004" pitchFamily="2" charset="0"/>
                <a:cs typeface="Helvetica Neue" panose="02000503000000020004" pitchFamily="2" charset="0"/>
              </a:rPr>
              <a:t>The Future</a:t>
            </a:r>
          </a:p>
        </p:txBody>
      </p:sp>
    </p:spTree>
    <p:extLst>
      <p:ext uri="{BB962C8B-B14F-4D97-AF65-F5344CB8AC3E}">
        <p14:creationId xmlns:p14="http://schemas.microsoft.com/office/powerpoint/2010/main" val="4124398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849346-2791-8CFA-9E05-26F4558FFA95}"/>
              </a:ext>
            </a:extLst>
          </p:cNvPr>
          <p:cNvSpPr txBox="1"/>
          <p:nvPr/>
        </p:nvSpPr>
        <p:spPr>
          <a:xfrm>
            <a:off x="265176" y="905256"/>
            <a:ext cx="11487113" cy="707886"/>
          </a:xfrm>
          <a:prstGeom prst="rect">
            <a:avLst/>
          </a:prstGeom>
          <a:noFill/>
        </p:spPr>
        <p:txBody>
          <a:bodyPr wrap="square" rtlCol="0">
            <a:spAutoFit/>
          </a:bodyPr>
          <a:lstStyle/>
          <a:p>
            <a:r>
              <a:rPr lang="en-US" sz="4000" b="1" dirty="0">
                <a:latin typeface="Helvetica Neue" panose="02000503000000020004" pitchFamily="2" charset="0"/>
                <a:ea typeface="Helvetica Neue" panose="02000503000000020004" pitchFamily="2" charset="0"/>
                <a:cs typeface="Helvetica Neue" panose="02000503000000020004" pitchFamily="2" charset="0"/>
              </a:rPr>
              <a:t>Entertainment &amp; Convenience</a:t>
            </a:r>
          </a:p>
        </p:txBody>
      </p:sp>
      <p:pic>
        <p:nvPicPr>
          <p:cNvPr id="19" name="Picture 18">
            <a:extLst>
              <a:ext uri="{FF2B5EF4-FFF2-40B4-BE49-F238E27FC236}">
                <a16:creationId xmlns:a16="http://schemas.microsoft.com/office/drawing/2014/main" id="{AA96ECF1-D2D3-D303-F2F0-11D66C1C24B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9171" y1="52473" x2="29171" y2="52473"/>
                        <a14:foregroundMark x1="34984" y1="52473" x2="34984" y2="52473"/>
                        <a14:foregroundMark x1="34984" y1="63011" x2="34984" y2="63011"/>
                        <a14:foregroundMark x1="29602" y1="63011" x2="29602" y2="63011"/>
                      </a14:backgroundRemoval>
                    </a14:imgEffect>
                  </a14:imgLayer>
                </a14:imgProps>
              </a:ext>
            </a:extLst>
          </a:blip>
          <a:stretch>
            <a:fillRect/>
          </a:stretch>
        </p:blipFill>
        <p:spPr>
          <a:xfrm>
            <a:off x="7147656" y="1443931"/>
            <a:ext cx="3132138" cy="1567755"/>
          </a:xfrm>
          <a:prstGeom prst="rect">
            <a:avLst/>
          </a:prstGeom>
        </p:spPr>
      </p:pic>
      <p:pic>
        <p:nvPicPr>
          <p:cNvPr id="12" name="Picture 6" descr="Speaker icon Royalty Free Vector Image - VectorStock">
            <a:extLst>
              <a:ext uri="{FF2B5EF4-FFF2-40B4-BE49-F238E27FC236}">
                <a16:creationId xmlns:a16="http://schemas.microsoft.com/office/drawing/2014/main" id="{09DF9BCC-552F-2840-30D7-B80AC73C5CA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4907" b="69352" l="18300" r="91000">
                        <a14:foregroundMark x1="75700" y1="25185" x2="75700" y2="25185"/>
                        <a14:foregroundMark x1="70700" y1="36667" x2="70700" y2="36667"/>
                        <a14:foregroundMark x1="62500" y1="42130" x2="62500" y2="42130"/>
                        <a14:foregroundMark x1="53500" y1="44537" x2="53500" y2="44537"/>
                        <a14:foregroundMark x1="18300" y1="49722" x2="18300" y2="49722"/>
                        <a14:foregroundMark x1="50300" y1="69444" x2="50300" y2="69444"/>
                        <a14:foregroundMark x1="49900" y1="24907" x2="49900" y2="24907"/>
                      </a14:backgroundRemoval>
                    </a14:imgEffect>
                  </a14:imgLayer>
                </a14:imgProps>
              </a:ext>
              <a:ext uri="{28A0092B-C50C-407E-A947-70E740481C1C}">
                <a14:useLocalDpi xmlns:a14="http://schemas.microsoft.com/office/drawing/2010/main" val="0"/>
              </a:ext>
            </a:extLst>
          </a:blip>
          <a:srcRect l="11298" t="21058" r="-1" b="26628"/>
          <a:stretch/>
        </p:blipFill>
        <p:spPr bwMode="auto">
          <a:xfrm>
            <a:off x="8839793" y="2076164"/>
            <a:ext cx="785301" cy="480474"/>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a:extLst>
              <a:ext uri="{FF2B5EF4-FFF2-40B4-BE49-F238E27FC236}">
                <a16:creationId xmlns:a16="http://schemas.microsoft.com/office/drawing/2014/main" id="{FDC006E6-63A0-C8CF-2558-993E2FC8BF0D}"/>
              </a:ext>
            </a:extLst>
          </p:cNvPr>
          <p:cNvSpPr/>
          <p:nvPr/>
        </p:nvSpPr>
        <p:spPr>
          <a:xfrm>
            <a:off x="265176" y="1618488"/>
            <a:ext cx="6803756" cy="1230373"/>
          </a:xfrm>
          <a:prstGeom prst="roundRect">
            <a:avLst/>
          </a:prstGeom>
          <a:solidFill>
            <a:srgbClr val="004A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home knows who is in the home, where they are in the home and has learned how specific individuals like to be entertained and when they like to be entertained</a:t>
            </a:r>
          </a:p>
        </p:txBody>
      </p:sp>
      <p:pic>
        <p:nvPicPr>
          <p:cNvPr id="14" name="Picture 13">
            <a:extLst>
              <a:ext uri="{FF2B5EF4-FFF2-40B4-BE49-F238E27FC236}">
                <a16:creationId xmlns:a16="http://schemas.microsoft.com/office/drawing/2014/main" id="{C6C772A4-17F7-2D60-2C33-0E22D92B05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5082" y1="47917" x2="45082" y2="47917"/>
                      </a14:backgroundRemoval>
                    </a14:imgEffect>
                  </a14:imgLayer>
                </a14:imgProps>
              </a:ext>
            </a:extLst>
          </a:blip>
          <a:stretch>
            <a:fillRect/>
          </a:stretch>
        </p:blipFill>
        <p:spPr>
          <a:xfrm>
            <a:off x="1098863" y="2862312"/>
            <a:ext cx="1269584" cy="1498525"/>
          </a:xfrm>
          <a:prstGeom prst="rect">
            <a:avLst/>
          </a:prstGeom>
        </p:spPr>
      </p:pic>
      <p:sp>
        <p:nvSpPr>
          <p:cNvPr id="15" name="TextBox 14">
            <a:extLst>
              <a:ext uri="{FF2B5EF4-FFF2-40B4-BE49-F238E27FC236}">
                <a16:creationId xmlns:a16="http://schemas.microsoft.com/office/drawing/2014/main" id="{CB240ADE-9C12-0F9C-A33D-F7157C0997AD}"/>
              </a:ext>
            </a:extLst>
          </p:cNvPr>
          <p:cNvSpPr txBox="1"/>
          <p:nvPr/>
        </p:nvSpPr>
        <p:spPr>
          <a:xfrm>
            <a:off x="2274580" y="3069427"/>
            <a:ext cx="3821420" cy="1200329"/>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As people move through spaces, the home turns on/off and adjusts audio &amp; video systems and content based on learned behaviors </a:t>
            </a:r>
          </a:p>
        </p:txBody>
      </p:sp>
      <p:pic>
        <p:nvPicPr>
          <p:cNvPr id="3" name="Picture 2">
            <a:extLst>
              <a:ext uri="{FF2B5EF4-FFF2-40B4-BE49-F238E27FC236}">
                <a16:creationId xmlns:a16="http://schemas.microsoft.com/office/drawing/2014/main" id="{E9E6F26C-521B-C594-ED31-FA4D00B5B31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3607" y1="28472" x2="33607" y2="28472"/>
                        <a14:foregroundMark x1="74180" y1="35069" x2="74180" y2="35069"/>
                        <a14:foregroundMark x1="77869" y1="61111" x2="77869" y2="61111"/>
                        <a14:foregroundMark x1="21311" y1="39583" x2="21311" y2="39583"/>
                        <a14:foregroundMark x1="37295" y1="39931" x2="37295" y2="39931"/>
                        <a14:foregroundMark x1="38115" y1="34375" x2="38115" y2="34375"/>
                        <a14:backgroundMark x1="40574" y1="39583" x2="40574" y2="39583"/>
                        <a14:backgroundMark x1="37705" y1="35069" x2="37705" y2="35069"/>
                        <a14:backgroundMark x1="37705" y1="34722" x2="37705" y2="34722"/>
                        <a14:backgroundMark x1="38115" y1="35417" x2="38115" y2="35417"/>
                        <a14:backgroundMark x1="38115" y1="34722" x2="38115" y2="34722"/>
                        <a14:backgroundMark x1="36475" y1="40278" x2="36475" y2="40278"/>
                        <a14:backgroundMark x1="36475" y1="39931" x2="36475" y2="39931"/>
                        <a14:backgroundMark x1="36885" y1="40972" x2="36885" y2="40972"/>
                        <a14:backgroundMark x1="36885" y1="39931" x2="36885" y2="39931"/>
                        <a14:backgroundMark x1="37295" y1="40625" x2="37295" y2="40625"/>
                        <a14:backgroundMark x1="36885" y1="40278" x2="36885" y2="40278"/>
                        <a14:backgroundMark x1="36885" y1="40278" x2="36885" y2="40278"/>
                        <a14:backgroundMark x1="36885" y1="40278" x2="36885" y2="40278"/>
                      </a14:backgroundRemoval>
                    </a14:imgEffect>
                  </a14:imgLayer>
                </a14:imgProps>
              </a:ext>
            </a:extLst>
          </a:blip>
          <a:stretch>
            <a:fillRect/>
          </a:stretch>
        </p:blipFill>
        <p:spPr>
          <a:xfrm>
            <a:off x="1098863" y="4301460"/>
            <a:ext cx="1269584" cy="1498525"/>
          </a:xfrm>
          <a:prstGeom prst="rect">
            <a:avLst/>
          </a:prstGeom>
        </p:spPr>
      </p:pic>
      <p:sp>
        <p:nvSpPr>
          <p:cNvPr id="21" name="TextBox 20">
            <a:extLst>
              <a:ext uri="{FF2B5EF4-FFF2-40B4-BE49-F238E27FC236}">
                <a16:creationId xmlns:a16="http://schemas.microsoft.com/office/drawing/2014/main" id="{BCBC9AFB-F516-4AF5-5E03-50D2F0D43010}"/>
              </a:ext>
            </a:extLst>
          </p:cNvPr>
          <p:cNvSpPr txBox="1"/>
          <p:nvPr/>
        </p:nvSpPr>
        <p:spPr>
          <a:xfrm>
            <a:off x="2274580" y="4301460"/>
            <a:ext cx="3821420" cy="1477328"/>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The home maintains complex scenarios based on individual and specific combinations of people in spaces to create entertaining spaces</a:t>
            </a:r>
          </a:p>
        </p:txBody>
      </p:sp>
      <p:pic>
        <p:nvPicPr>
          <p:cNvPr id="22" name="Picture 21">
            <a:extLst>
              <a:ext uri="{FF2B5EF4-FFF2-40B4-BE49-F238E27FC236}">
                <a16:creationId xmlns:a16="http://schemas.microsoft.com/office/drawing/2014/main" id="{8283C890-98CB-18DC-37F0-7C58E0F9133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45492" y1="41319" x2="45492" y2="41319"/>
                        <a14:foregroundMark x1="49590" y1="61458" x2="49590" y2="61458"/>
                      </a14:backgroundRemoval>
                    </a14:imgEffect>
                  </a14:imgLayer>
                </a14:imgProps>
              </a:ext>
            </a:extLst>
          </a:blip>
          <a:stretch>
            <a:fillRect/>
          </a:stretch>
        </p:blipFill>
        <p:spPr>
          <a:xfrm>
            <a:off x="6166504" y="2879625"/>
            <a:ext cx="1269584" cy="1498525"/>
          </a:xfrm>
          <a:prstGeom prst="rect">
            <a:avLst/>
          </a:prstGeom>
        </p:spPr>
      </p:pic>
      <p:sp>
        <p:nvSpPr>
          <p:cNvPr id="23" name="TextBox 22">
            <a:extLst>
              <a:ext uri="{FF2B5EF4-FFF2-40B4-BE49-F238E27FC236}">
                <a16:creationId xmlns:a16="http://schemas.microsoft.com/office/drawing/2014/main" id="{9D80EBBA-BCD6-96A3-32BE-3F33CD2FA2D2}"/>
              </a:ext>
            </a:extLst>
          </p:cNvPr>
          <p:cNvSpPr txBox="1"/>
          <p:nvPr/>
        </p:nvSpPr>
        <p:spPr>
          <a:xfrm>
            <a:off x="7436088" y="3155143"/>
            <a:ext cx="4637477" cy="923330"/>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The temperature in spaces is adjusted based on specific occupancy and their learned preferences</a:t>
            </a:r>
          </a:p>
        </p:txBody>
      </p:sp>
      <p:pic>
        <p:nvPicPr>
          <p:cNvPr id="24" name="Picture 23">
            <a:extLst>
              <a:ext uri="{FF2B5EF4-FFF2-40B4-BE49-F238E27FC236}">
                <a16:creationId xmlns:a16="http://schemas.microsoft.com/office/drawing/2014/main" id="{35776FFD-10A0-9E06-1C3C-D2267E88411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43033" y1="36458" x2="43033" y2="36458"/>
                        <a14:foregroundMark x1="51639" y1="60764" x2="51639" y2="60764"/>
                        <a14:foregroundMark x1="50000" y1="65278" x2="50000" y2="65278"/>
                      </a14:backgroundRemoval>
                    </a14:imgEffect>
                  </a14:imgLayer>
                </a14:imgProps>
              </a:ext>
            </a:extLst>
          </a:blip>
          <a:stretch>
            <a:fillRect/>
          </a:stretch>
        </p:blipFill>
        <p:spPr>
          <a:xfrm>
            <a:off x="6166504" y="4355078"/>
            <a:ext cx="1269584" cy="1498525"/>
          </a:xfrm>
          <a:prstGeom prst="rect">
            <a:avLst/>
          </a:prstGeom>
        </p:spPr>
      </p:pic>
      <p:sp>
        <p:nvSpPr>
          <p:cNvPr id="25" name="TextBox 24">
            <a:extLst>
              <a:ext uri="{FF2B5EF4-FFF2-40B4-BE49-F238E27FC236}">
                <a16:creationId xmlns:a16="http://schemas.microsoft.com/office/drawing/2014/main" id="{76DE4FA9-FF7F-FD12-6A62-ACCA879FE2FA}"/>
              </a:ext>
            </a:extLst>
          </p:cNvPr>
          <p:cNvSpPr txBox="1"/>
          <p:nvPr/>
        </p:nvSpPr>
        <p:spPr>
          <a:xfrm>
            <a:off x="7436088" y="4642675"/>
            <a:ext cx="4606997" cy="923330"/>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Based on learned behaviors, the lighting in entertaining spaces is used to enhance that space</a:t>
            </a:r>
          </a:p>
        </p:txBody>
      </p:sp>
    </p:spTree>
    <p:extLst>
      <p:ext uri="{BB962C8B-B14F-4D97-AF65-F5344CB8AC3E}">
        <p14:creationId xmlns:p14="http://schemas.microsoft.com/office/powerpoint/2010/main" val="1849435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849346-2791-8CFA-9E05-26F4558FFA95}"/>
              </a:ext>
            </a:extLst>
          </p:cNvPr>
          <p:cNvSpPr txBox="1"/>
          <p:nvPr/>
        </p:nvSpPr>
        <p:spPr>
          <a:xfrm>
            <a:off x="265176" y="906576"/>
            <a:ext cx="9444037" cy="707886"/>
          </a:xfrm>
          <a:prstGeom prst="rect">
            <a:avLst/>
          </a:prstGeom>
          <a:noFill/>
        </p:spPr>
        <p:txBody>
          <a:bodyPr wrap="square" rtlCol="0">
            <a:spAutoFit/>
          </a:bodyPr>
          <a:lstStyle/>
          <a:p>
            <a:r>
              <a:rPr lang="en-US" sz="4000" b="1" dirty="0">
                <a:latin typeface="Helvetica Neue" panose="02000503000000020004" pitchFamily="2" charset="0"/>
                <a:ea typeface="Helvetica Neue" panose="02000503000000020004" pitchFamily="2" charset="0"/>
                <a:cs typeface="Helvetica Neue" panose="02000503000000020004" pitchFamily="2" charset="0"/>
              </a:rPr>
              <a:t>Safety &amp; Security</a:t>
            </a:r>
          </a:p>
        </p:txBody>
      </p:sp>
      <p:pic>
        <p:nvPicPr>
          <p:cNvPr id="20" name="Picture 19">
            <a:extLst>
              <a:ext uri="{FF2B5EF4-FFF2-40B4-BE49-F238E27FC236}">
                <a16:creationId xmlns:a16="http://schemas.microsoft.com/office/drawing/2014/main" id="{2C8F0C63-A9C5-FB7A-7827-94CFD5A7415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9171" y1="52473" x2="29171" y2="52473"/>
                        <a14:foregroundMark x1="34984" y1="52473" x2="34984" y2="52473"/>
                        <a14:foregroundMark x1="34984" y1="63011" x2="34984" y2="63011"/>
                        <a14:foregroundMark x1="29602" y1="63011" x2="29602" y2="63011"/>
                      </a14:backgroundRemoval>
                    </a14:imgEffect>
                  </a14:imgLayer>
                </a14:imgProps>
              </a:ext>
            </a:extLst>
          </a:blip>
          <a:stretch>
            <a:fillRect/>
          </a:stretch>
        </p:blipFill>
        <p:spPr>
          <a:xfrm>
            <a:off x="7010400" y="1412647"/>
            <a:ext cx="3132138" cy="1567755"/>
          </a:xfrm>
          <a:prstGeom prst="rect">
            <a:avLst/>
          </a:prstGeom>
        </p:spPr>
      </p:pic>
      <p:sp>
        <p:nvSpPr>
          <p:cNvPr id="10" name="Rounded Rectangle 9">
            <a:extLst>
              <a:ext uri="{FF2B5EF4-FFF2-40B4-BE49-F238E27FC236}">
                <a16:creationId xmlns:a16="http://schemas.microsoft.com/office/drawing/2014/main" id="{2E9814A0-D0F7-8079-19E2-3EA797D52AC6}"/>
              </a:ext>
            </a:extLst>
          </p:cNvPr>
          <p:cNvSpPr/>
          <p:nvPr/>
        </p:nvSpPr>
        <p:spPr>
          <a:xfrm>
            <a:off x="268440" y="1615707"/>
            <a:ext cx="6803756" cy="1230373"/>
          </a:xfrm>
          <a:prstGeom prst="roundRect">
            <a:avLst/>
          </a:prstGeom>
          <a:solidFill>
            <a:srgbClr val="004A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home is always aware of what it happening in and around the home and provides real time feedback to homeowners, acting when necessary to provide a safe and secure environment</a:t>
            </a:r>
          </a:p>
        </p:txBody>
      </p:sp>
      <p:sp>
        <p:nvSpPr>
          <p:cNvPr id="13" name="TextBox 12">
            <a:extLst>
              <a:ext uri="{FF2B5EF4-FFF2-40B4-BE49-F238E27FC236}">
                <a16:creationId xmlns:a16="http://schemas.microsoft.com/office/drawing/2014/main" id="{1750B37A-1D9A-CED3-7DD1-C96EB69BDD13}"/>
              </a:ext>
            </a:extLst>
          </p:cNvPr>
          <p:cNvSpPr txBox="1"/>
          <p:nvPr/>
        </p:nvSpPr>
        <p:spPr>
          <a:xfrm>
            <a:off x="2274580" y="2898967"/>
            <a:ext cx="3821420" cy="1477328"/>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Outdoor and doorbell cameras identify individuals, vehicles and objects, notifying homeowners to situations that need their attention, and recording everything</a:t>
            </a:r>
          </a:p>
        </p:txBody>
      </p:sp>
      <p:sp>
        <p:nvSpPr>
          <p:cNvPr id="15" name="TextBox 14">
            <a:extLst>
              <a:ext uri="{FF2B5EF4-FFF2-40B4-BE49-F238E27FC236}">
                <a16:creationId xmlns:a16="http://schemas.microsoft.com/office/drawing/2014/main" id="{C0F389E5-2E16-AF4C-4746-B25B312F5ED5}"/>
              </a:ext>
            </a:extLst>
          </p:cNvPr>
          <p:cNvSpPr txBox="1"/>
          <p:nvPr/>
        </p:nvSpPr>
        <p:spPr>
          <a:xfrm>
            <a:off x="2274580" y="4414491"/>
            <a:ext cx="3821420" cy="923330"/>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With true occupancy detection the home can track who is home and who is not</a:t>
            </a:r>
          </a:p>
        </p:txBody>
      </p:sp>
      <p:pic>
        <p:nvPicPr>
          <p:cNvPr id="21" name="Picture 20">
            <a:extLst>
              <a:ext uri="{FF2B5EF4-FFF2-40B4-BE49-F238E27FC236}">
                <a16:creationId xmlns:a16="http://schemas.microsoft.com/office/drawing/2014/main" id="{D16CF4BE-6260-5403-CF3C-4259065B46D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3033" y1="36458" x2="43033" y2="36458"/>
                        <a14:foregroundMark x1="51639" y1="60764" x2="51639" y2="60764"/>
                        <a14:foregroundMark x1="50000" y1="65278" x2="50000" y2="65278"/>
                      </a14:backgroundRemoval>
                    </a14:imgEffect>
                  </a14:imgLayer>
                </a14:imgProps>
              </a:ext>
            </a:extLst>
          </a:blip>
          <a:stretch>
            <a:fillRect/>
          </a:stretch>
        </p:blipFill>
        <p:spPr>
          <a:xfrm>
            <a:off x="7010400" y="2935983"/>
            <a:ext cx="1269584" cy="1498525"/>
          </a:xfrm>
          <a:prstGeom prst="rect">
            <a:avLst/>
          </a:prstGeom>
        </p:spPr>
      </p:pic>
      <p:sp>
        <p:nvSpPr>
          <p:cNvPr id="22" name="TextBox 21">
            <a:extLst>
              <a:ext uri="{FF2B5EF4-FFF2-40B4-BE49-F238E27FC236}">
                <a16:creationId xmlns:a16="http://schemas.microsoft.com/office/drawing/2014/main" id="{9A92192D-3D88-50FE-312D-EB6FBE7AA347}"/>
              </a:ext>
            </a:extLst>
          </p:cNvPr>
          <p:cNvSpPr txBox="1"/>
          <p:nvPr/>
        </p:nvSpPr>
        <p:spPr>
          <a:xfrm>
            <a:off x="8161030" y="3066607"/>
            <a:ext cx="3821420" cy="1200329"/>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Sensors in the home track; motion, occupancy, temperature, leak detection, door/window, fire/smoke and air quality.</a:t>
            </a:r>
          </a:p>
        </p:txBody>
      </p:sp>
      <p:sp>
        <p:nvSpPr>
          <p:cNvPr id="23" name="TextBox 22">
            <a:extLst>
              <a:ext uri="{FF2B5EF4-FFF2-40B4-BE49-F238E27FC236}">
                <a16:creationId xmlns:a16="http://schemas.microsoft.com/office/drawing/2014/main" id="{E68C45FA-A01C-A1B2-A237-2670FDB31435}"/>
              </a:ext>
            </a:extLst>
          </p:cNvPr>
          <p:cNvSpPr txBox="1"/>
          <p:nvPr/>
        </p:nvSpPr>
        <p:spPr>
          <a:xfrm>
            <a:off x="8161030" y="4444563"/>
            <a:ext cx="3821420" cy="923330"/>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The home takes action on any alerts to keep the occupants safe and secure</a:t>
            </a:r>
          </a:p>
        </p:txBody>
      </p:sp>
      <p:sp>
        <p:nvSpPr>
          <p:cNvPr id="24" name="TextBox 23">
            <a:extLst>
              <a:ext uri="{FF2B5EF4-FFF2-40B4-BE49-F238E27FC236}">
                <a16:creationId xmlns:a16="http://schemas.microsoft.com/office/drawing/2014/main" id="{49C13948-8D24-24D6-A174-C8A8276A2C2E}"/>
              </a:ext>
            </a:extLst>
          </p:cNvPr>
          <p:cNvSpPr txBox="1"/>
          <p:nvPr/>
        </p:nvSpPr>
        <p:spPr>
          <a:xfrm>
            <a:off x="2274580" y="5390309"/>
            <a:ext cx="3821420" cy="1477328"/>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The home knowing when the home is unoccupied automatically activates alarm monitoring and deactivates on home occupants returning</a:t>
            </a:r>
          </a:p>
        </p:txBody>
      </p:sp>
      <p:pic>
        <p:nvPicPr>
          <p:cNvPr id="18" name="Picture 4">
            <a:extLst>
              <a:ext uri="{FF2B5EF4-FFF2-40B4-BE49-F238E27FC236}">
                <a16:creationId xmlns:a16="http://schemas.microsoft.com/office/drawing/2014/main" id="{F273BC63-5322-1219-43FA-D7676B2E10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4070" y="1986117"/>
            <a:ext cx="546100" cy="5461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CA5EFE5-9AE3-D665-97FF-E0FCB655BFA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3607" y1="28472" x2="33607" y2="28472"/>
                        <a14:foregroundMark x1="74180" y1="35069" x2="74180" y2="35069"/>
                        <a14:foregroundMark x1="77869" y1="61111" x2="77869" y2="61111"/>
                        <a14:foregroundMark x1="21311" y1="39583" x2="21311" y2="39583"/>
                        <a14:foregroundMark x1="37295" y1="39931" x2="37295" y2="39931"/>
                        <a14:foregroundMark x1="38115" y1="34375" x2="38115" y2="34375"/>
                        <a14:backgroundMark x1="40574" y1="39583" x2="40574" y2="39583"/>
                        <a14:backgroundMark x1="37705" y1="35069" x2="37705" y2="35069"/>
                        <a14:backgroundMark x1="37705" y1="34722" x2="37705" y2="34722"/>
                        <a14:backgroundMark x1="38115" y1="35417" x2="38115" y2="35417"/>
                        <a14:backgroundMark x1="38115" y1="34722" x2="38115" y2="34722"/>
                        <a14:backgroundMark x1="36475" y1="40278" x2="36475" y2="40278"/>
                        <a14:backgroundMark x1="36475" y1="39931" x2="36475" y2="39931"/>
                        <a14:backgroundMark x1="36885" y1="40972" x2="36885" y2="40972"/>
                        <a14:backgroundMark x1="36885" y1="39931" x2="36885" y2="39931"/>
                        <a14:backgroundMark x1="37295" y1="40625" x2="37295" y2="40625"/>
                        <a14:backgroundMark x1="36885" y1="40278" x2="36885" y2="40278"/>
                        <a14:backgroundMark x1="36885" y1="40278" x2="36885" y2="40278"/>
                        <a14:backgroundMark x1="36885" y1="40278" x2="36885" y2="40278"/>
                      </a14:backgroundRemoval>
                    </a14:imgEffect>
                  </a14:imgLayer>
                </a14:imgProps>
              </a:ext>
            </a:extLst>
          </a:blip>
          <a:stretch>
            <a:fillRect/>
          </a:stretch>
        </p:blipFill>
        <p:spPr>
          <a:xfrm>
            <a:off x="1111065" y="4243130"/>
            <a:ext cx="1269584" cy="1498525"/>
          </a:xfrm>
          <a:prstGeom prst="rect">
            <a:avLst/>
          </a:prstGeom>
        </p:spPr>
      </p:pic>
      <p:pic>
        <p:nvPicPr>
          <p:cNvPr id="4" name="Picture 3">
            <a:extLst>
              <a:ext uri="{FF2B5EF4-FFF2-40B4-BE49-F238E27FC236}">
                <a16:creationId xmlns:a16="http://schemas.microsoft.com/office/drawing/2014/main" id="{698842FD-F936-733E-C058-7110D751EDCD}"/>
              </a:ext>
            </a:extLst>
          </p:cNvPr>
          <p:cNvPicPr>
            <a:picLocks noChangeAspect="1"/>
          </p:cNvPicPr>
          <p:nvPr/>
        </p:nvPicPr>
        <p:blipFill>
          <a:blip r:embed="rId9">
            <a:duotone>
              <a:prstClr val="black"/>
              <a:schemeClr val="bg1">
                <a:lumMod val="65000"/>
                <a:tint val="45000"/>
                <a:satMod val="400000"/>
              </a:schemeClr>
            </a:duotone>
            <a:extLst>
              <a:ext uri="{BEBA8EAE-BF5A-486C-A8C5-ECC9F3942E4B}">
                <a14:imgProps xmlns:a14="http://schemas.microsoft.com/office/drawing/2010/main">
                  <a14:imgLayer r:embed="rId10">
                    <a14:imgEffect>
                      <a14:backgroundRemoval t="10000" b="90000" l="10000" r="90000">
                        <a14:foregroundMark x1="61885" y1="51389" x2="61885" y2="51389"/>
                        <a14:foregroundMark x1="57787" y1="25694" x2="57787" y2="25694"/>
                      </a14:backgroundRemoval>
                    </a14:imgEffect>
                  </a14:imgLayer>
                </a14:imgProps>
              </a:ext>
            </a:extLst>
          </a:blip>
          <a:stretch>
            <a:fillRect/>
          </a:stretch>
        </p:blipFill>
        <p:spPr>
          <a:xfrm>
            <a:off x="1111065" y="2911064"/>
            <a:ext cx="1269584" cy="1498526"/>
          </a:xfrm>
          <a:prstGeom prst="rect">
            <a:avLst/>
          </a:prstGeom>
        </p:spPr>
      </p:pic>
      <p:pic>
        <p:nvPicPr>
          <p:cNvPr id="5" name="Picture 4">
            <a:extLst>
              <a:ext uri="{FF2B5EF4-FFF2-40B4-BE49-F238E27FC236}">
                <a16:creationId xmlns:a16="http://schemas.microsoft.com/office/drawing/2014/main" id="{FEFCCD05-A548-1E4B-99C6-A5208236E9A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000" b="98750" l="3500" r="96000">
                        <a14:foregroundMark x1="33250" y1="39750" x2="33250" y2="39750"/>
                        <a14:foregroundMark x1="49500" y1="58000" x2="49500" y2="58000"/>
                        <a14:foregroundMark x1="50500" y1="45500" x2="50500" y2="45500"/>
                        <a14:foregroundMark x1="18250" y1="13500" x2="18250" y2="13500"/>
                        <a14:foregroundMark x1="3500" y1="34750" x2="3500" y2="34750"/>
                        <a14:foregroundMark x1="35750" y1="5000" x2="35750" y2="5000"/>
                        <a14:foregroundMark x1="95000" y1="38500" x2="95000" y2="38500"/>
                        <a14:foregroundMark x1="96000" y1="54500" x2="96000" y2="54500"/>
                        <a14:foregroundMark x1="67250" y1="95000" x2="67250" y2="95000"/>
                        <a14:foregroundMark x1="49250" y1="98750" x2="49250" y2="98750"/>
                        <a14:foregroundMark x1="15250" y1="85750" x2="15250" y2="85750"/>
                      </a14:backgroundRemoval>
                    </a14:imgEffect>
                  </a14:imgLayer>
                </a14:imgProps>
              </a:ext>
            </a:extLst>
          </a:blip>
          <a:stretch>
            <a:fillRect/>
          </a:stretch>
        </p:blipFill>
        <p:spPr>
          <a:xfrm>
            <a:off x="1340999" y="5719865"/>
            <a:ext cx="809715" cy="809715"/>
          </a:xfrm>
          <a:prstGeom prst="rect">
            <a:avLst/>
          </a:prstGeom>
        </p:spPr>
      </p:pic>
      <p:pic>
        <p:nvPicPr>
          <p:cNvPr id="6" name="Picture 5">
            <a:extLst>
              <a:ext uri="{FF2B5EF4-FFF2-40B4-BE49-F238E27FC236}">
                <a16:creationId xmlns:a16="http://schemas.microsoft.com/office/drawing/2014/main" id="{D04967DE-C941-0E9C-BE3C-E8A38BDFB75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foregroundMark x1="48770" y1="40278" x2="48770" y2="40278"/>
                        <a14:foregroundMark x1="49590" y1="60417" x2="49590" y2="60417"/>
                      </a14:backgroundRemoval>
                    </a14:imgEffect>
                  </a14:imgLayer>
                </a14:imgProps>
              </a:ext>
            </a:extLst>
          </a:blip>
          <a:stretch>
            <a:fillRect/>
          </a:stretch>
        </p:blipFill>
        <p:spPr>
          <a:xfrm>
            <a:off x="7018393" y="4167564"/>
            <a:ext cx="1251626" cy="1477328"/>
          </a:xfrm>
          <a:prstGeom prst="rect">
            <a:avLst/>
          </a:prstGeom>
        </p:spPr>
      </p:pic>
    </p:spTree>
    <p:extLst>
      <p:ext uri="{BB962C8B-B14F-4D97-AF65-F5344CB8AC3E}">
        <p14:creationId xmlns:p14="http://schemas.microsoft.com/office/powerpoint/2010/main" val="1560383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849346-2791-8CFA-9E05-26F4558FFA95}"/>
              </a:ext>
            </a:extLst>
          </p:cNvPr>
          <p:cNvSpPr txBox="1"/>
          <p:nvPr/>
        </p:nvSpPr>
        <p:spPr>
          <a:xfrm>
            <a:off x="265176" y="905256"/>
            <a:ext cx="9444037" cy="707886"/>
          </a:xfrm>
          <a:prstGeom prst="rect">
            <a:avLst/>
          </a:prstGeom>
          <a:noFill/>
        </p:spPr>
        <p:txBody>
          <a:bodyPr wrap="square" rtlCol="0">
            <a:spAutoFit/>
          </a:bodyPr>
          <a:lstStyle/>
          <a:p>
            <a:r>
              <a:rPr lang="en-US" sz="4000" b="1" dirty="0">
                <a:latin typeface="Helvetica Neue" panose="02000503000000020004" pitchFamily="2" charset="0"/>
                <a:ea typeface="Helvetica Neue" panose="02000503000000020004" pitchFamily="2" charset="0"/>
                <a:cs typeface="Helvetica Neue" panose="02000503000000020004" pitchFamily="2" charset="0"/>
              </a:rPr>
              <a:t>Health &amp; Wellness</a:t>
            </a:r>
          </a:p>
        </p:txBody>
      </p:sp>
      <p:pic>
        <p:nvPicPr>
          <p:cNvPr id="20" name="Picture 19">
            <a:extLst>
              <a:ext uri="{FF2B5EF4-FFF2-40B4-BE49-F238E27FC236}">
                <a16:creationId xmlns:a16="http://schemas.microsoft.com/office/drawing/2014/main" id="{2C8F0C63-A9C5-FB7A-7827-94CFD5A7415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9171" y1="52473" x2="29171" y2="52473"/>
                        <a14:foregroundMark x1="34984" y1="52473" x2="34984" y2="52473"/>
                        <a14:foregroundMark x1="34984" y1="63011" x2="34984" y2="63011"/>
                        <a14:foregroundMark x1="29602" y1="63011" x2="29602" y2="63011"/>
                      </a14:backgroundRemoval>
                    </a14:imgEffect>
                  </a14:imgLayer>
                </a14:imgProps>
              </a:ext>
            </a:extLst>
          </a:blip>
          <a:stretch>
            <a:fillRect/>
          </a:stretch>
        </p:blipFill>
        <p:spPr>
          <a:xfrm>
            <a:off x="7010400" y="1412641"/>
            <a:ext cx="3132138" cy="1567755"/>
          </a:xfrm>
          <a:prstGeom prst="rect">
            <a:avLst/>
          </a:prstGeom>
        </p:spPr>
      </p:pic>
      <p:pic>
        <p:nvPicPr>
          <p:cNvPr id="1026" name="Picture 2" descr="caduceus logo, Medicine Staff of Hermes Symbol , hermes transparent  background PNG clipart | Medicine logo, Doctor logos, Medical symbols">
            <a:extLst>
              <a:ext uri="{FF2B5EF4-FFF2-40B4-BE49-F238E27FC236}">
                <a16:creationId xmlns:a16="http://schemas.microsoft.com/office/drawing/2014/main" id="{C8352E0A-48FF-C4D3-43F9-153BA886B3C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37167" y1="16000" x2="37167" y2="16000"/>
                        <a14:foregroundMark x1="46833" y1="11667" x2="46833" y2="11667"/>
                        <a14:foregroundMark x1="47333" y1="17000" x2="47333" y2="17000"/>
                        <a14:foregroundMark x1="47167" y1="19333" x2="47167" y2="19333"/>
                        <a14:foregroundMark x1="55500" y1="16667" x2="55500" y2="16667"/>
                        <a14:foregroundMark x1="23500" y1="19833" x2="23500" y2="19833"/>
                        <a14:foregroundMark x1="29000" y1="22000" x2="29000" y2="22000"/>
                        <a14:foregroundMark x1="32833" y1="24000" x2="32833" y2="24000"/>
                        <a14:foregroundMark x1="38500" y1="24833" x2="38500" y2="24833"/>
                        <a14:foregroundMark x1="45833" y1="25500" x2="45833" y2="25500"/>
                        <a14:foregroundMark x1="48333" y1="25000" x2="48333" y2="25000"/>
                        <a14:foregroundMark x1="51500" y1="26333" x2="51500" y2="26333"/>
                        <a14:foregroundMark x1="54333" y1="24333" x2="54333" y2="24333"/>
                        <a14:foregroundMark x1="61833" y1="25167" x2="61833" y2="25167"/>
                        <a14:foregroundMark x1="65167" y1="21667" x2="65167" y2="21667"/>
                        <a14:foregroundMark x1="72833" y1="20500" x2="72833" y2="20500"/>
                        <a14:foregroundMark x1="47167" y1="33167" x2="47167" y2="33167"/>
                        <a14:foregroundMark x1="47167" y1="43667" x2="47167" y2="43667"/>
                        <a14:foregroundMark x1="37833" y1="46333" x2="37833" y2="46333"/>
                        <a14:foregroundMark x1="40167" y1="58500" x2="40167" y2="58500"/>
                        <a14:foregroundMark x1="46833" y1="56167" x2="46833" y2="56167"/>
                        <a14:foregroundMark x1="46833" y1="64667" x2="46833" y2="64667"/>
                        <a14:foregroundMark x1="42500" y1="67833" x2="42500" y2="67833"/>
                        <a14:foregroundMark x1="43167" y1="74667" x2="43167" y2="74667"/>
                        <a14:foregroundMark x1="46833" y1="73500" x2="46833" y2="73500"/>
                        <a14:foregroundMark x1="47000" y1="80833" x2="47000" y2="80833"/>
                        <a14:foregroundMark x1="44167" y1="81000" x2="44167" y2="81000"/>
                        <a14:foregroundMark x1="49333" y1="83333" x2="49333" y2="83333"/>
                        <a14:foregroundMark x1="45167" y1="83500" x2="45167" y2="83500"/>
                      </a14:backgroundRemoval>
                    </a14:imgEffect>
                  </a14:imgLayer>
                </a14:imgProps>
              </a:ext>
              <a:ext uri="{28A0092B-C50C-407E-A947-70E740481C1C}">
                <a14:useLocalDpi xmlns:a14="http://schemas.microsoft.com/office/drawing/2010/main" val="0"/>
              </a:ext>
            </a:extLst>
          </a:blip>
          <a:srcRect/>
          <a:stretch>
            <a:fillRect/>
          </a:stretch>
        </p:blipFill>
        <p:spPr bwMode="auto">
          <a:xfrm>
            <a:off x="8699348" y="1918248"/>
            <a:ext cx="723900" cy="72390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a:extLst>
              <a:ext uri="{FF2B5EF4-FFF2-40B4-BE49-F238E27FC236}">
                <a16:creationId xmlns:a16="http://schemas.microsoft.com/office/drawing/2014/main" id="{2E9814A0-D0F7-8079-19E2-3EA797D52AC6}"/>
              </a:ext>
            </a:extLst>
          </p:cNvPr>
          <p:cNvSpPr/>
          <p:nvPr/>
        </p:nvSpPr>
        <p:spPr>
          <a:xfrm>
            <a:off x="265176" y="1618488"/>
            <a:ext cx="6803756" cy="1230373"/>
          </a:xfrm>
          <a:prstGeom prst="roundRect">
            <a:avLst/>
          </a:prstGeom>
          <a:solidFill>
            <a:srgbClr val="004A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home monitors the health of household members, learns normal patterns and behaviors. The home then adjusts climate, lighting, mood and atmosphere to maximize the health of occupants.</a:t>
            </a:r>
          </a:p>
        </p:txBody>
      </p:sp>
      <p:pic>
        <p:nvPicPr>
          <p:cNvPr id="12" name="Picture 11">
            <a:extLst>
              <a:ext uri="{FF2B5EF4-FFF2-40B4-BE49-F238E27FC236}">
                <a16:creationId xmlns:a16="http://schemas.microsoft.com/office/drawing/2014/main" id="{4F8C490F-2FF5-0D44-F13A-BB9CC8D24B0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7377" y1="48611" x2="57377" y2="48611"/>
                        <a14:foregroundMark x1="48361" y1="43750" x2="48361" y2="43750"/>
                        <a14:foregroundMark x1="54098" y1="38889" x2="54098" y2="38889"/>
                        <a14:foregroundMark x1="62705" y1="38194" x2="62705" y2="38194"/>
                        <a14:foregroundMark x1="69262" y1="42708" x2="69262" y2="42708"/>
                        <a14:foregroundMark x1="70492" y1="50000" x2="70492" y2="50000"/>
                        <a14:foregroundMark x1="67623" y1="55903" x2="67623" y2="55903"/>
                      </a14:backgroundRemoval>
                    </a14:imgEffect>
                  </a14:imgLayer>
                </a14:imgProps>
              </a:ext>
            </a:extLst>
          </a:blip>
          <a:stretch>
            <a:fillRect/>
          </a:stretch>
        </p:blipFill>
        <p:spPr>
          <a:xfrm>
            <a:off x="1098863" y="2952971"/>
            <a:ext cx="1269584" cy="1498525"/>
          </a:xfrm>
          <a:prstGeom prst="rect">
            <a:avLst/>
          </a:prstGeom>
        </p:spPr>
      </p:pic>
      <p:sp>
        <p:nvSpPr>
          <p:cNvPr id="13" name="TextBox 12">
            <a:extLst>
              <a:ext uri="{FF2B5EF4-FFF2-40B4-BE49-F238E27FC236}">
                <a16:creationId xmlns:a16="http://schemas.microsoft.com/office/drawing/2014/main" id="{1750B37A-1D9A-CED3-7DD1-C96EB69BDD13}"/>
              </a:ext>
            </a:extLst>
          </p:cNvPr>
          <p:cNvSpPr txBox="1"/>
          <p:nvPr/>
        </p:nvSpPr>
        <p:spPr>
          <a:xfrm>
            <a:off x="2274580" y="3129556"/>
            <a:ext cx="3821420" cy="1200329"/>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In Northern regions when SAD (Season Affective Disorder) can occur the home changes lighting to help diminish the affect</a:t>
            </a:r>
          </a:p>
        </p:txBody>
      </p:sp>
      <p:pic>
        <p:nvPicPr>
          <p:cNvPr id="14" name="Picture 13">
            <a:extLst>
              <a:ext uri="{FF2B5EF4-FFF2-40B4-BE49-F238E27FC236}">
                <a16:creationId xmlns:a16="http://schemas.microsoft.com/office/drawing/2014/main" id="{8007BADF-38B3-ACE4-FAB6-EDC55BE1822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45082" y1="47917" x2="45082" y2="47917"/>
                      </a14:backgroundRemoval>
                    </a14:imgEffect>
                  </a14:imgLayer>
                </a14:imgProps>
              </a:ext>
            </a:extLst>
          </a:blip>
          <a:stretch>
            <a:fillRect/>
          </a:stretch>
        </p:blipFill>
        <p:spPr>
          <a:xfrm>
            <a:off x="1098863" y="4207925"/>
            <a:ext cx="1269584" cy="1498525"/>
          </a:xfrm>
          <a:prstGeom prst="rect">
            <a:avLst/>
          </a:prstGeom>
        </p:spPr>
      </p:pic>
      <p:sp>
        <p:nvSpPr>
          <p:cNvPr id="15" name="TextBox 14">
            <a:extLst>
              <a:ext uri="{FF2B5EF4-FFF2-40B4-BE49-F238E27FC236}">
                <a16:creationId xmlns:a16="http://schemas.microsoft.com/office/drawing/2014/main" id="{C0F389E5-2E16-AF4C-4746-B25B312F5ED5}"/>
              </a:ext>
            </a:extLst>
          </p:cNvPr>
          <p:cNvSpPr txBox="1"/>
          <p:nvPr/>
        </p:nvSpPr>
        <p:spPr>
          <a:xfrm>
            <a:off x="2274580" y="4427740"/>
            <a:ext cx="3821420" cy="1200329"/>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Sensing individuals are stressed based on wearables, the home can bring in audio/video &amp; lighting to help reduce and relieve stress</a:t>
            </a:r>
          </a:p>
        </p:txBody>
      </p:sp>
      <p:pic>
        <p:nvPicPr>
          <p:cNvPr id="21" name="Picture 20">
            <a:extLst>
              <a:ext uri="{FF2B5EF4-FFF2-40B4-BE49-F238E27FC236}">
                <a16:creationId xmlns:a16="http://schemas.microsoft.com/office/drawing/2014/main" id="{D16CF4BE-6260-5403-CF3C-4259065B46D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43033" y1="36458" x2="43033" y2="36458"/>
                        <a14:foregroundMark x1="51639" y1="60764" x2="51639" y2="60764"/>
                        <a14:foregroundMark x1="50000" y1="65278" x2="50000" y2="65278"/>
                      </a14:backgroundRemoval>
                    </a14:imgEffect>
                  </a14:imgLayer>
                </a14:imgProps>
              </a:ext>
            </a:extLst>
          </a:blip>
          <a:stretch>
            <a:fillRect/>
          </a:stretch>
        </p:blipFill>
        <p:spPr>
          <a:xfrm>
            <a:off x="7010400" y="2922732"/>
            <a:ext cx="1269584" cy="1498525"/>
          </a:xfrm>
          <a:prstGeom prst="rect">
            <a:avLst/>
          </a:prstGeom>
        </p:spPr>
      </p:pic>
      <p:sp>
        <p:nvSpPr>
          <p:cNvPr id="22" name="TextBox 21">
            <a:extLst>
              <a:ext uri="{FF2B5EF4-FFF2-40B4-BE49-F238E27FC236}">
                <a16:creationId xmlns:a16="http://schemas.microsoft.com/office/drawing/2014/main" id="{9A92192D-3D88-50FE-312D-EB6FBE7AA347}"/>
              </a:ext>
            </a:extLst>
          </p:cNvPr>
          <p:cNvSpPr txBox="1"/>
          <p:nvPr/>
        </p:nvSpPr>
        <p:spPr>
          <a:xfrm>
            <a:off x="8161030" y="3053356"/>
            <a:ext cx="3821420" cy="1200329"/>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Monitoring sleep schedules, the home uses circadian lighting to help occupants be more alert and get better sleep</a:t>
            </a:r>
          </a:p>
        </p:txBody>
      </p:sp>
      <p:pic>
        <p:nvPicPr>
          <p:cNvPr id="3076" name="Picture 4" descr="1,608 Air Quality Icon Stock Photos, Pictures &amp; Royalty-Free Images - iStock">
            <a:extLst>
              <a:ext uri="{FF2B5EF4-FFF2-40B4-BE49-F238E27FC236}">
                <a16:creationId xmlns:a16="http://schemas.microsoft.com/office/drawing/2014/main" id="{41B81B8F-0965-D569-70A9-DF53A1005D8F}"/>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48856" y1="22828" x2="48856" y2="22828"/>
                        <a14:foregroundMark x1="68954" y1="63232" x2="68954" y2="63232"/>
                        <a14:foregroundMark x1="51144" y1="60404" x2="51144" y2="60404"/>
                        <a14:foregroundMark x1="58170" y1="52323" x2="58170" y2="52323"/>
                        <a14:foregroundMark x1="59150" y1="46465" x2="59150" y2="46465"/>
                        <a14:foregroundMark x1="51634" y1="42222" x2="51634" y2="42222"/>
                        <a14:foregroundMark x1="46078" y1="39596" x2="46078" y2="39596"/>
                        <a14:foregroundMark x1="42974" y1="39798" x2="42974" y2="39798"/>
                        <a14:foregroundMark x1="44935" y1="46263" x2="44935" y2="46263"/>
                        <a14:foregroundMark x1="47876" y1="46667" x2="47876" y2="46667"/>
                        <a14:foregroundMark x1="50817" y1="46667" x2="50817" y2="46667"/>
                        <a14:foregroundMark x1="39052" y1="57172" x2="39052" y2="57172"/>
                        <a14:foregroundMark x1="42157" y1="57576" x2="42157" y2="57576"/>
                      </a14:backgroundRemoval>
                    </a14:imgEffect>
                  </a14:imgLayer>
                </a14:imgProps>
              </a:ext>
              <a:ext uri="{28A0092B-C50C-407E-A947-70E740481C1C}">
                <a14:useLocalDpi xmlns:a14="http://schemas.microsoft.com/office/drawing/2010/main" val="0"/>
              </a:ext>
            </a:extLst>
          </a:blip>
          <a:srcRect/>
          <a:stretch>
            <a:fillRect/>
          </a:stretch>
        </p:blipFill>
        <p:spPr bwMode="auto">
          <a:xfrm>
            <a:off x="6782100" y="4358727"/>
            <a:ext cx="1726183" cy="139617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68C45FA-A01C-A1B2-A237-2670FDB31435}"/>
              </a:ext>
            </a:extLst>
          </p:cNvPr>
          <p:cNvSpPr txBox="1"/>
          <p:nvPr/>
        </p:nvSpPr>
        <p:spPr>
          <a:xfrm>
            <a:off x="8161030" y="4468133"/>
            <a:ext cx="3821420" cy="1200329"/>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The home monitors air quality in the home and uses ceiling fans, HVAC systems and air purification systems to correct air quality</a:t>
            </a:r>
          </a:p>
        </p:txBody>
      </p:sp>
      <p:pic>
        <p:nvPicPr>
          <p:cNvPr id="3" name="Picture 2">
            <a:extLst>
              <a:ext uri="{FF2B5EF4-FFF2-40B4-BE49-F238E27FC236}">
                <a16:creationId xmlns:a16="http://schemas.microsoft.com/office/drawing/2014/main" id="{F7C4F0E0-9886-5844-C2B6-660C23574FA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foregroundMark x1="31148" y1="29514" x2="31148" y2="29514"/>
                        <a14:foregroundMark x1="49590" y1="39583" x2="49590" y2="39583"/>
                        <a14:foregroundMark x1="52459" y1="50000" x2="52459" y2="50000"/>
                        <a14:foregroundMark x1="46721" y1="50347" x2="46721" y2="50347"/>
                        <a14:backgroundMark x1="47131" y1="49653" x2="47131" y2="49653"/>
                        <a14:backgroundMark x1="50410" y1="49653" x2="50410" y2="49653"/>
                      </a14:backgroundRemoval>
                    </a14:imgEffect>
                  </a14:imgLayer>
                </a14:imgProps>
              </a:ext>
            </a:extLst>
          </a:blip>
          <a:stretch>
            <a:fillRect/>
          </a:stretch>
        </p:blipFill>
        <p:spPr>
          <a:xfrm>
            <a:off x="1111065" y="5515280"/>
            <a:ext cx="1269584" cy="1498525"/>
          </a:xfrm>
          <a:prstGeom prst="rect">
            <a:avLst/>
          </a:prstGeom>
        </p:spPr>
      </p:pic>
      <p:sp>
        <p:nvSpPr>
          <p:cNvPr id="24" name="TextBox 23">
            <a:extLst>
              <a:ext uri="{FF2B5EF4-FFF2-40B4-BE49-F238E27FC236}">
                <a16:creationId xmlns:a16="http://schemas.microsoft.com/office/drawing/2014/main" id="{49C13948-8D24-24D6-A174-C8A8276A2C2E}"/>
              </a:ext>
            </a:extLst>
          </p:cNvPr>
          <p:cNvSpPr txBox="1"/>
          <p:nvPr/>
        </p:nvSpPr>
        <p:spPr>
          <a:xfrm>
            <a:off x="2274580" y="5664377"/>
            <a:ext cx="3821420" cy="1200329"/>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The home maintains historical sleep, health biometrics and other health factors that can be shared with care providers</a:t>
            </a:r>
          </a:p>
        </p:txBody>
      </p:sp>
    </p:spTree>
    <p:extLst>
      <p:ext uri="{BB962C8B-B14F-4D97-AF65-F5344CB8AC3E}">
        <p14:creationId xmlns:p14="http://schemas.microsoft.com/office/powerpoint/2010/main" val="3505265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849346-2791-8CFA-9E05-26F4558FFA95}"/>
              </a:ext>
            </a:extLst>
          </p:cNvPr>
          <p:cNvSpPr txBox="1"/>
          <p:nvPr/>
        </p:nvSpPr>
        <p:spPr>
          <a:xfrm>
            <a:off x="265176" y="905256"/>
            <a:ext cx="9444037" cy="707886"/>
          </a:xfrm>
          <a:prstGeom prst="rect">
            <a:avLst/>
          </a:prstGeom>
          <a:noFill/>
        </p:spPr>
        <p:txBody>
          <a:bodyPr wrap="square" rtlCol="0">
            <a:spAutoFit/>
          </a:bodyPr>
          <a:lstStyle/>
          <a:p>
            <a:r>
              <a:rPr lang="en-US" sz="4000" b="1" dirty="0">
                <a:latin typeface="Helvetica Neue" panose="02000503000000020004" pitchFamily="2" charset="0"/>
                <a:ea typeface="Helvetica Neue" panose="02000503000000020004" pitchFamily="2" charset="0"/>
                <a:cs typeface="Helvetica Neue" panose="02000503000000020004" pitchFamily="2" charset="0"/>
              </a:rPr>
              <a:t>Energy</a:t>
            </a:r>
          </a:p>
        </p:txBody>
      </p:sp>
      <p:pic>
        <p:nvPicPr>
          <p:cNvPr id="21" name="Picture 20">
            <a:extLst>
              <a:ext uri="{FF2B5EF4-FFF2-40B4-BE49-F238E27FC236}">
                <a16:creationId xmlns:a16="http://schemas.microsoft.com/office/drawing/2014/main" id="{FE70299E-F954-F425-141D-BDCE4FA8A4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9171" y1="52473" x2="29171" y2="52473"/>
                        <a14:foregroundMark x1="34984" y1="52473" x2="34984" y2="52473"/>
                        <a14:foregroundMark x1="34984" y1="63011" x2="34984" y2="63011"/>
                        <a14:foregroundMark x1="29602" y1="63011" x2="29602" y2="63011"/>
                      </a14:backgroundRemoval>
                    </a14:imgEffect>
                  </a14:imgLayer>
                </a14:imgProps>
              </a:ext>
            </a:extLst>
          </a:blip>
          <a:stretch>
            <a:fillRect/>
          </a:stretch>
        </p:blipFill>
        <p:spPr>
          <a:xfrm>
            <a:off x="7072196" y="1421378"/>
            <a:ext cx="3132138" cy="1567755"/>
          </a:xfrm>
          <a:prstGeom prst="rect">
            <a:avLst/>
          </a:prstGeom>
        </p:spPr>
      </p:pic>
      <p:sp>
        <p:nvSpPr>
          <p:cNvPr id="22" name="Rounded Rectangle 21">
            <a:extLst>
              <a:ext uri="{FF2B5EF4-FFF2-40B4-BE49-F238E27FC236}">
                <a16:creationId xmlns:a16="http://schemas.microsoft.com/office/drawing/2014/main" id="{43BBE381-12A1-0377-E3C1-DE9433641FAE}"/>
              </a:ext>
            </a:extLst>
          </p:cNvPr>
          <p:cNvSpPr/>
          <p:nvPr/>
        </p:nvSpPr>
        <p:spPr>
          <a:xfrm>
            <a:off x="265176" y="1618488"/>
            <a:ext cx="6803756" cy="1230373"/>
          </a:xfrm>
          <a:prstGeom prst="roundRect">
            <a:avLst/>
          </a:prstGeom>
          <a:solidFill>
            <a:srgbClr val="004A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home monitors energy consumption by device. Tracks current energy costs from the utility provider and adjusts the home automatically based on changes and learned behaviors.</a:t>
            </a:r>
          </a:p>
        </p:txBody>
      </p:sp>
      <p:pic>
        <p:nvPicPr>
          <p:cNvPr id="23" name="Picture 8" descr="Energy icon Royalty Free Vector Image - VectorStock">
            <a:extLst>
              <a:ext uri="{FF2B5EF4-FFF2-40B4-BE49-F238E27FC236}">
                <a16:creationId xmlns:a16="http://schemas.microsoft.com/office/drawing/2014/main" id="{C67E5AD3-8C05-2DB1-E996-EBC18A9E408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2778" b="79352" l="17500" r="81200">
                        <a14:foregroundMark x1="33600" y1="16667" x2="33600" y2="16667"/>
                        <a14:foregroundMark x1="17500" y1="36759" x2="17500" y2="36759"/>
                        <a14:foregroundMark x1="69500" y1="22963" x2="69500" y2="22963"/>
                        <a14:foregroundMark x1="71300" y1="22963" x2="71300" y2="22963"/>
                        <a14:foregroundMark x1="80000" y1="45926" x2="80000" y2="45926"/>
                        <a14:foregroundMark x1="79400" y1="51667" x2="79400" y2="51667"/>
                        <a14:foregroundMark x1="81200" y1="45370" x2="81200" y2="45370"/>
                      </a14:backgroundRemoval>
                    </a14:imgEffect>
                  </a14:imgLayer>
                </a14:imgProps>
              </a:ext>
              <a:ext uri="{28A0092B-C50C-407E-A947-70E740481C1C}">
                <a14:useLocalDpi xmlns:a14="http://schemas.microsoft.com/office/drawing/2010/main" val="0"/>
              </a:ext>
            </a:extLst>
          </a:blip>
          <a:srcRect l="14750" t="4583" r="14750" b="12227"/>
          <a:stretch/>
        </p:blipFill>
        <p:spPr bwMode="auto">
          <a:xfrm>
            <a:off x="8911293" y="1988369"/>
            <a:ext cx="458615" cy="58445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8C91C40F-2369-B9A3-9FF3-1B84AA7CDC7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7377" y1="48611" x2="57377" y2="48611"/>
                        <a14:foregroundMark x1="48361" y1="43750" x2="48361" y2="43750"/>
                        <a14:foregroundMark x1="54098" y1="38889" x2="54098" y2="38889"/>
                        <a14:foregroundMark x1="62705" y1="38194" x2="62705" y2="38194"/>
                        <a14:foregroundMark x1="69262" y1="42708" x2="69262" y2="42708"/>
                        <a14:foregroundMark x1="70492" y1="50000" x2="70492" y2="50000"/>
                        <a14:foregroundMark x1="67623" y1="55903" x2="67623" y2="55903"/>
                      </a14:backgroundRemoval>
                    </a14:imgEffect>
                  </a14:imgLayer>
                </a14:imgProps>
              </a:ext>
            </a:extLst>
          </a:blip>
          <a:stretch>
            <a:fillRect/>
          </a:stretch>
        </p:blipFill>
        <p:spPr>
          <a:xfrm>
            <a:off x="1098863" y="2750877"/>
            <a:ext cx="1269584" cy="1498525"/>
          </a:xfrm>
          <a:prstGeom prst="rect">
            <a:avLst/>
          </a:prstGeom>
        </p:spPr>
      </p:pic>
      <p:pic>
        <p:nvPicPr>
          <p:cNvPr id="25" name="Picture 24">
            <a:extLst>
              <a:ext uri="{FF2B5EF4-FFF2-40B4-BE49-F238E27FC236}">
                <a16:creationId xmlns:a16="http://schemas.microsoft.com/office/drawing/2014/main" id="{9A66964E-CE70-51D4-ABC9-AEE5AD98312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0574" y1="42708" x2="40574" y2="42708"/>
                      </a14:backgroundRemoval>
                    </a14:imgEffect>
                  </a14:imgLayer>
                </a14:imgProps>
              </a:ext>
            </a:extLst>
          </a:blip>
          <a:stretch>
            <a:fillRect/>
          </a:stretch>
        </p:blipFill>
        <p:spPr>
          <a:xfrm>
            <a:off x="1098863" y="4019316"/>
            <a:ext cx="1269585" cy="1498526"/>
          </a:xfrm>
          <a:prstGeom prst="rect">
            <a:avLst/>
          </a:prstGeom>
        </p:spPr>
      </p:pic>
      <p:pic>
        <p:nvPicPr>
          <p:cNvPr id="26" name="Picture 25">
            <a:extLst>
              <a:ext uri="{FF2B5EF4-FFF2-40B4-BE49-F238E27FC236}">
                <a16:creationId xmlns:a16="http://schemas.microsoft.com/office/drawing/2014/main" id="{34835EA0-8019-AFDA-56DE-566B529DD8C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5082" y1="47917" x2="45082" y2="47917"/>
                      </a14:backgroundRemoval>
                    </a14:imgEffect>
                  </a14:imgLayer>
                </a14:imgProps>
              </a:ext>
            </a:extLst>
          </a:blip>
          <a:stretch>
            <a:fillRect/>
          </a:stretch>
        </p:blipFill>
        <p:spPr>
          <a:xfrm>
            <a:off x="1098863" y="5533974"/>
            <a:ext cx="1269584" cy="1498525"/>
          </a:xfrm>
          <a:prstGeom prst="rect">
            <a:avLst/>
          </a:prstGeom>
        </p:spPr>
      </p:pic>
      <p:pic>
        <p:nvPicPr>
          <p:cNvPr id="27" name="Picture 26">
            <a:extLst>
              <a:ext uri="{FF2B5EF4-FFF2-40B4-BE49-F238E27FC236}">
                <a16:creationId xmlns:a16="http://schemas.microsoft.com/office/drawing/2014/main" id="{0C38B827-64C0-A76F-6588-6B6249B09F7B}"/>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foregroundMark x1="45492" y1="41319" x2="45492" y2="41319"/>
                        <a14:foregroundMark x1="49590" y1="61458" x2="49590" y2="61458"/>
                      </a14:backgroundRemoval>
                    </a14:imgEffect>
                  </a14:imgLayer>
                </a14:imgProps>
              </a:ext>
            </a:extLst>
          </a:blip>
          <a:stretch>
            <a:fillRect/>
          </a:stretch>
        </p:blipFill>
        <p:spPr>
          <a:xfrm>
            <a:off x="6189869" y="2725479"/>
            <a:ext cx="1269584" cy="1498525"/>
          </a:xfrm>
          <a:prstGeom prst="rect">
            <a:avLst/>
          </a:prstGeom>
        </p:spPr>
      </p:pic>
      <p:pic>
        <p:nvPicPr>
          <p:cNvPr id="28" name="Picture 27">
            <a:extLst>
              <a:ext uri="{FF2B5EF4-FFF2-40B4-BE49-F238E27FC236}">
                <a16:creationId xmlns:a16="http://schemas.microsoft.com/office/drawing/2014/main" id="{90FB14B0-51A5-4FAE-969C-6E14F23164E2}"/>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43033" y1="36458" x2="43033" y2="36458"/>
                        <a14:foregroundMark x1="51639" y1="60764" x2="51639" y2="60764"/>
                        <a14:foregroundMark x1="50000" y1="65278" x2="50000" y2="65278"/>
                      </a14:backgroundRemoval>
                    </a14:imgEffect>
                  </a14:imgLayer>
                </a14:imgProps>
              </a:ext>
            </a:extLst>
          </a:blip>
          <a:stretch>
            <a:fillRect/>
          </a:stretch>
        </p:blipFill>
        <p:spPr>
          <a:xfrm>
            <a:off x="6189868" y="4019316"/>
            <a:ext cx="1269584" cy="1498525"/>
          </a:xfrm>
          <a:prstGeom prst="rect">
            <a:avLst/>
          </a:prstGeom>
        </p:spPr>
      </p:pic>
      <p:pic>
        <p:nvPicPr>
          <p:cNvPr id="29" name="Picture 28">
            <a:extLst>
              <a:ext uri="{FF2B5EF4-FFF2-40B4-BE49-F238E27FC236}">
                <a16:creationId xmlns:a16="http://schemas.microsoft.com/office/drawing/2014/main" id="{DCD04CAC-2B23-56E3-A6DE-CB8F85CF4EFA}"/>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foregroundMark x1="36066" y1="36806" x2="36066" y2="36806"/>
                        <a14:foregroundMark x1="41393" y1="38194" x2="41393" y2="38194"/>
                        <a14:foregroundMark x1="28689" y1="31597" x2="28689" y2="31597"/>
                      </a14:backgroundRemoval>
                    </a14:imgEffect>
                  </a14:imgLayer>
                </a14:imgProps>
              </a:ext>
            </a:extLst>
          </a:blip>
          <a:stretch>
            <a:fillRect/>
          </a:stretch>
        </p:blipFill>
        <p:spPr>
          <a:xfrm>
            <a:off x="6189867" y="5533973"/>
            <a:ext cx="1269585" cy="1498526"/>
          </a:xfrm>
          <a:prstGeom prst="rect">
            <a:avLst/>
          </a:prstGeom>
        </p:spPr>
      </p:pic>
      <p:sp>
        <p:nvSpPr>
          <p:cNvPr id="30" name="TextBox 29">
            <a:extLst>
              <a:ext uri="{FF2B5EF4-FFF2-40B4-BE49-F238E27FC236}">
                <a16:creationId xmlns:a16="http://schemas.microsoft.com/office/drawing/2014/main" id="{5B58F285-F6F9-D233-0E2F-9A28DB08D234}"/>
              </a:ext>
            </a:extLst>
          </p:cNvPr>
          <p:cNvSpPr txBox="1"/>
          <p:nvPr/>
        </p:nvSpPr>
        <p:spPr>
          <a:xfrm>
            <a:off x="2274580" y="3079862"/>
            <a:ext cx="3821420" cy="923330"/>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Current outside temperature and weather are monitored as an input to the Aware Home </a:t>
            </a:r>
          </a:p>
        </p:txBody>
      </p:sp>
      <p:sp>
        <p:nvSpPr>
          <p:cNvPr id="31" name="TextBox 30">
            <a:extLst>
              <a:ext uri="{FF2B5EF4-FFF2-40B4-BE49-F238E27FC236}">
                <a16:creationId xmlns:a16="http://schemas.microsoft.com/office/drawing/2014/main" id="{EFF5BAFD-9805-9270-F72C-6D467A490281}"/>
              </a:ext>
            </a:extLst>
          </p:cNvPr>
          <p:cNvSpPr txBox="1"/>
          <p:nvPr/>
        </p:nvSpPr>
        <p:spPr>
          <a:xfrm>
            <a:off x="2274580" y="4066983"/>
            <a:ext cx="3821420" cy="1754326"/>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Power to non-essential devices is automatically controlled based on rate thresholds, learned patterns and home occupancy. (ex: EV vehicles charged when most appropriate)</a:t>
            </a:r>
          </a:p>
        </p:txBody>
      </p:sp>
      <p:sp>
        <p:nvSpPr>
          <p:cNvPr id="32" name="TextBox 31">
            <a:extLst>
              <a:ext uri="{FF2B5EF4-FFF2-40B4-BE49-F238E27FC236}">
                <a16:creationId xmlns:a16="http://schemas.microsoft.com/office/drawing/2014/main" id="{DCA3830D-7FE9-D408-A013-3B28D50FD81E}"/>
              </a:ext>
            </a:extLst>
          </p:cNvPr>
          <p:cNvSpPr txBox="1"/>
          <p:nvPr/>
        </p:nvSpPr>
        <p:spPr>
          <a:xfrm>
            <a:off x="2274580" y="5849039"/>
            <a:ext cx="3821420" cy="923330"/>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Entertainment devices in unoccupied rooms and the home itself are automatically turned off</a:t>
            </a:r>
          </a:p>
        </p:txBody>
      </p:sp>
      <p:sp>
        <p:nvSpPr>
          <p:cNvPr id="33" name="TextBox 32">
            <a:extLst>
              <a:ext uri="{FF2B5EF4-FFF2-40B4-BE49-F238E27FC236}">
                <a16:creationId xmlns:a16="http://schemas.microsoft.com/office/drawing/2014/main" id="{4EA4CFB3-5D5E-EC4C-6C45-0D82A1D7C974}"/>
              </a:ext>
            </a:extLst>
          </p:cNvPr>
          <p:cNvSpPr txBox="1"/>
          <p:nvPr/>
        </p:nvSpPr>
        <p:spPr>
          <a:xfrm>
            <a:off x="7412725" y="2888198"/>
            <a:ext cx="4637477" cy="1200329"/>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Inside temperature is automatically  adjusted by learned behavior in occupied spaces and adjusted to economical settings in unoccupied spaces</a:t>
            </a:r>
          </a:p>
        </p:txBody>
      </p:sp>
      <p:sp>
        <p:nvSpPr>
          <p:cNvPr id="34" name="TextBox 33">
            <a:extLst>
              <a:ext uri="{FF2B5EF4-FFF2-40B4-BE49-F238E27FC236}">
                <a16:creationId xmlns:a16="http://schemas.microsoft.com/office/drawing/2014/main" id="{3FDCAF99-A5E2-6F51-2A44-0E9BD9862EDE}"/>
              </a:ext>
            </a:extLst>
          </p:cNvPr>
          <p:cNvSpPr txBox="1"/>
          <p:nvPr/>
        </p:nvSpPr>
        <p:spPr>
          <a:xfrm>
            <a:off x="7412724" y="4173563"/>
            <a:ext cx="4606997" cy="1200329"/>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Lighting is automatically adjusted based on learned behavior and turned off in unoccupied spaces and only turns on when natural light isn’t adequate</a:t>
            </a:r>
          </a:p>
        </p:txBody>
      </p:sp>
      <p:sp>
        <p:nvSpPr>
          <p:cNvPr id="35" name="TextBox 34">
            <a:extLst>
              <a:ext uri="{FF2B5EF4-FFF2-40B4-BE49-F238E27FC236}">
                <a16:creationId xmlns:a16="http://schemas.microsoft.com/office/drawing/2014/main" id="{0FE6F627-4F84-E23A-582F-A3394E937E10}"/>
              </a:ext>
            </a:extLst>
          </p:cNvPr>
          <p:cNvSpPr txBox="1"/>
          <p:nvPr/>
        </p:nvSpPr>
        <p:spPr>
          <a:xfrm>
            <a:off x="7412723" y="5735408"/>
            <a:ext cx="4606997" cy="1200329"/>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Smart shading opens and closes to either harvest or repel natural heat from the sun to lessen HVAC energy usage and create natural light</a:t>
            </a:r>
          </a:p>
        </p:txBody>
      </p:sp>
    </p:spTree>
    <p:extLst>
      <p:ext uri="{BB962C8B-B14F-4D97-AF65-F5344CB8AC3E}">
        <p14:creationId xmlns:p14="http://schemas.microsoft.com/office/powerpoint/2010/main" val="3733317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61B0DA-6430-FEBE-B8ED-C9F0B106402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420" b="89855" l="9701" r="92537">
                        <a14:foregroundMark x1="41045" y1="45652" x2="41045" y2="45652"/>
                        <a14:foregroundMark x1="42537" y1="26087" x2="42537" y2="26087"/>
                        <a14:foregroundMark x1="55597" y1="42029" x2="55597" y2="42029"/>
                        <a14:foregroundMark x1="77985" y1="40580" x2="77985" y2="40580"/>
                        <a14:foregroundMark x1="92537" y1="54348" x2="92537" y2="54348"/>
                      </a14:backgroundRemoval>
                    </a14:imgEffect>
                  </a14:imgLayer>
                </a14:imgProps>
              </a:ext>
            </a:extLst>
          </a:blip>
          <a:stretch>
            <a:fillRect/>
          </a:stretch>
        </p:blipFill>
        <p:spPr>
          <a:xfrm>
            <a:off x="10896716" y="6181538"/>
            <a:ext cx="1016988" cy="523673"/>
          </a:xfrm>
          <a:prstGeom prst="rect">
            <a:avLst/>
          </a:prstGeom>
        </p:spPr>
      </p:pic>
      <p:sp>
        <p:nvSpPr>
          <p:cNvPr id="2" name="TextBox 1">
            <a:extLst>
              <a:ext uri="{FF2B5EF4-FFF2-40B4-BE49-F238E27FC236}">
                <a16:creationId xmlns:a16="http://schemas.microsoft.com/office/drawing/2014/main" id="{261A7D69-810F-6FBF-65B6-7242C1DBDF3B}"/>
              </a:ext>
            </a:extLst>
          </p:cNvPr>
          <p:cNvSpPr txBox="1"/>
          <p:nvPr/>
        </p:nvSpPr>
        <p:spPr>
          <a:xfrm>
            <a:off x="2806700" y="5412097"/>
            <a:ext cx="6578600" cy="769441"/>
          </a:xfrm>
          <a:prstGeom prst="rect">
            <a:avLst/>
          </a:prstGeom>
          <a:noFill/>
        </p:spPr>
        <p:txBody>
          <a:bodyPr wrap="square" rtlCol="0">
            <a:spAutoFit/>
          </a:bodyPr>
          <a:lstStyle/>
          <a:p>
            <a:pPr algn="ctr"/>
            <a:r>
              <a:rPr lang="en-US" sz="4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Get In and Buckle Up!</a:t>
            </a:r>
          </a:p>
        </p:txBody>
      </p:sp>
      <p:sp>
        <p:nvSpPr>
          <p:cNvPr id="3" name="TextBox 2">
            <a:extLst>
              <a:ext uri="{FF2B5EF4-FFF2-40B4-BE49-F238E27FC236}">
                <a16:creationId xmlns:a16="http://schemas.microsoft.com/office/drawing/2014/main" id="{80EA20BA-C193-680F-9B81-E2E4199D9AE1}"/>
              </a:ext>
            </a:extLst>
          </p:cNvPr>
          <p:cNvSpPr txBox="1"/>
          <p:nvPr/>
        </p:nvSpPr>
        <p:spPr>
          <a:xfrm>
            <a:off x="265176" y="905256"/>
            <a:ext cx="11542511" cy="707886"/>
          </a:xfrm>
          <a:prstGeom prst="rect">
            <a:avLst/>
          </a:prstGeom>
          <a:noFill/>
        </p:spPr>
        <p:txBody>
          <a:bodyPr wrap="square" rtlCol="0">
            <a:spAutoFit/>
          </a:bodyPr>
          <a:lstStyle/>
          <a:p>
            <a:r>
              <a:rPr lang="en-US" sz="4000" b="1" dirty="0">
                <a:latin typeface="Helvetica Neue" panose="02000503000000020004" pitchFamily="2" charset="0"/>
                <a:ea typeface="Helvetica Neue" panose="02000503000000020004" pitchFamily="2" charset="0"/>
                <a:cs typeface="Helvetica Neue" panose="02000503000000020004" pitchFamily="2" charset="0"/>
              </a:rPr>
              <a:t>The Benefits</a:t>
            </a:r>
          </a:p>
        </p:txBody>
      </p:sp>
      <p:sp>
        <p:nvSpPr>
          <p:cNvPr id="4" name="TextBox 3">
            <a:extLst>
              <a:ext uri="{FF2B5EF4-FFF2-40B4-BE49-F238E27FC236}">
                <a16:creationId xmlns:a16="http://schemas.microsoft.com/office/drawing/2014/main" id="{ACC9C0D4-190F-7E97-4A6E-AF29555B5E19}"/>
              </a:ext>
            </a:extLst>
          </p:cNvPr>
          <p:cNvSpPr txBox="1"/>
          <p:nvPr/>
        </p:nvSpPr>
        <p:spPr>
          <a:xfrm>
            <a:off x="914400" y="2067339"/>
            <a:ext cx="4452730" cy="2923877"/>
          </a:xfrm>
          <a:prstGeom prst="rect">
            <a:avLst/>
          </a:prstGeom>
          <a:noFill/>
        </p:spPr>
        <p:txBody>
          <a:bodyPr wrap="square" rtlCol="0">
            <a:spAutoFit/>
          </a:bodyPr>
          <a:lstStyle/>
          <a:p>
            <a:r>
              <a:rPr lang="en-US" sz="3200" b="1" dirty="0">
                <a:latin typeface="Helvetica Neue" panose="02000503000000020004" pitchFamily="2" charset="0"/>
                <a:ea typeface="Helvetica Neue" panose="02000503000000020004" pitchFamily="2" charset="0"/>
                <a:cs typeface="Helvetica Neue" panose="02000503000000020004" pitchFamily="2" charset="0"/>
              </a:rPr>
              <a:t>For Integrators / Dealers:</a:t>
            </a:r>
          </a:p>
          <a:p>
            <a:endParaRPr lang="en-US" sz="24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Simple configuration</a:t>
            </a:r>
          </a:p>
          <a:p>
            <a:pPr marL="285750" indent="-285750">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Less callbacks</a:t>
            </a:r>
          </a:p>
          <a:p>
            <a:pPr marL="285750" indent="-285750">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More satisfied customers</a:t>
            </a:r>
          </a:p>
          <a:p>
            <a:pPr marL="285750" indent="-285750">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More ”pull” from customers </a:t>
            </a:r>
          </a:p>
        </p:txBody>
      </p:sp>
      <p:sp>
        <p:nvSpPr>
          <p:cNvPr id="6" name="TextBox 5">
            <a:extLst>
              <a:ext uri="{FF2B5EF4-FFF2-40B4-BE49-F238E27FC236}">
                <a16:creationId xmlns:a16="http://schemas.microsoft.com/office/drawing/2014/main" id="{303F23B3-79B9-8900-8B98-FC30205F9C1B}"/>
              </a:ext>
            </a:extLst>
          </p:cNvPr>
          <p:cNvSpPr txBox="1"/>
          <p:nvPr/>
        </p:nvSpPr>
        <p:spPr>
          <a:xfrm>
            <a:off x="6443986" y="2067339"/>
            <a:ext cx="4452730" cy="3170099"/>
          </a:xfrm>
          <a:prstGeom prst="rect">
            <a:avLst/>
          </a:prstGeom>
          <a:noFill/>
        </p:spPr>
        <p:txBody>
          <a:bodyPr wrap="square" rtlCol="0">
            <a:spAutoFit/>
          </a:bodyPr>
          <a:lstStyle/>
          <a:p>
            <a:r>
              <a:rPr lang="en-US" sz="3200" b="1" dirty="0">
                <a:latin typeface="Helvetica Neue" panose="02000503000000020004" pitchFamily="2" charset="0"/>
                <a:ea typeface="Helvetica Neue" panose="02000503000000020004" pitchFamily="2" charset="0"/>
                <a:cs typeface="Helvetica Neue" panose="02000503000000020004" pitchFamily="2" charset="0"/>
              </a:rPr>
              <a:t>For Customers:</a:t>
            </a:r>
          </a:p>
          <a:p>
            <a:endParaRPr lang="en-US" sz="24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Simple operation</a:t>
            </a:r>
          </a:p>
          <a:p>
            <a:pPr marL="285750" indent="-285750">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Peace of mind</a:t>
            </a:r>
          </a:p>
          <a:p>
            <a:pPr marL="285750" indent="-285750">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Self-evolving home environment</a:t>
            </a:r>
          </a:p>
          <a:p>
            <a:pPr marL="285750" indent="-285750">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More value from technology spend</a:t>
            </a:r>
          </a:p>
        </p:txBody>
      </p:sp>
    </p:spTree>
    <p:extLst>
      <p:ext uri="{BB962C8B-B14F-4D97-AF65-F5344CB8AC3E}">
        <p14:creationId xmlns:p14="http://schemas.microsoft.com/office/powerpoint/2010/main" val="936962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802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C8E147-0753-4CE0-AFEF-9DC7AB03098B}"/>
              </a:ext>
            </a:extLst>
          </p:cNvPr>
          <p:cNvPicPr>
            <a:picLocks noChangeAspect="1"/>
          </p:cNvPicPr>
          <p:nvPr/>
        </p:nvPicPr>
        <p:blipFill rotWithShape="1">
          <a:blip r:embed="rId2"/>
          <a:srcRect l="11037"/>
          <a:stretch/>
        </p:blipFill>
        <p:spPr>
          <a:xfrm>
            <a:off x="9168599" y="1477986"/>
            <a:ext cx="2060665" cy="1389793"/>
          </a:xfrm>
          <a:prstGeom prst="rect">
            <a:avLst/>
          </a:prstGeom>
        </p:spPr>
      </p:pic>
      <p:sp>
        <p:nvSpPr>
          <p:cNvPr id="4" name="Title 3"/>
          <p:cNvSpPr>
            <a:spLocks noGrp="1"/>
          </p:cNvSpPr>
          <p:nvPr>
            <p:ph type="title"/>
          </p:nvPr>
        </p:nvSpPr>
        <p:spPr>
          <a:xfrm>
            <a:off x="838202" y="25935"/>
            <a:ext cx="7586929" cy="524107"/>
          </a:xfrm>
        </p:spPr>
        <p:txBody>
          <a:bodyPr/>
          <a:lstStyle/>
          <a:p>
            <a:r>
              <a:rPr lang="en-US" b="1" dirty="0"/>
              <a:t>1.  Agenda</a:t>
            </a:r>
            <a:br>
              <a:rPr lang="en-US" b="1" dirty="0"/>
            </a:br>
            <a:r>
              <a:rPr lang="en-US" sz="2800" dirty="0"/>
              <a:t>Greg Walker (CABA)</a:t>
            </a:r>
            <a:r>
              <a:rPr lang="en-US" sz="2800" b="1" dirty="0"/>
              <a:t> </a:t>
            </a:r>
            <a:endParaRPr lang="en-US" b="1" dirty="0"/>
          </a:p>
        </p:txBody>
      </p:sp>
      <p:sp>
        <p:nvSpPr>
          <p:cNvPr id="5" name="Text Placeholder 4"/>
          <p:cNvSpPr>
            <a:spLocks noGrp="1"/>
          </p:cNvSpPr>
          <p:nvPr>
            <p:ph type="body" sz="quarter" idx="12"/>
          </p:nvPr>
        </p:nvSpPr>
        <p:spPr>
          <a:xfrm>
            <a:off x="595623" y="1477986"/>
            <a:ext cx="11000754" cy="4451995"/>
          </a:xfrm>
        </p:spPr>
        <p:txBody>
          <a:bodyPr>
            <a:normAutofit fontScale="92500" lnSpcReduction="10000"/>
          </a:bodyPr>
          <a:lstStyle/>
          <a:p>
            <a:pPr marL="457200" indent="-457200">
              <a:buFont typeface="+mj-lt"/>
              <a:buAutoNum type="arabicPeriod"/>
            </a:pPr>
            <a:r>
              <a:rPr lang="en-US" sz="2000" dirty="0"/>
              <a:t>Agenda</a:t>
            </a:r>
          </a:p>
          <a:p>
            <a:pPr marL="457200" indent="-457200">
              <a:buFont typeface="+mj-lt"/>
              <a:buAutoNum type="arabicPeriod"/>
            </a:pPr>
            <a:r>
              <a:rPr lang="en-US" sz="2000" dirty="0"/>
              <a:t>Appointment of New CHC Chair</a:t>
            </a:r>
          </a:p>
          <a:p>
            <a:pPr marL="457200" indent="-457200">
              <a:buFont typeface="+mj-lt"/>
              <a:buAutoNum type="arabicPeriod"/>
            </a:pPr>
            <a:r>
              <a:rPr lang="en-US" sz="2000" dirty="0"/>
              <a:t>Call to Order, Welcome, Introductions, About the CHC</a:t>
            </a:r>
          </a:p>
          <a:p>
            <a:pPr marL="457200" indent="-457200">
              <a:buFont typeface="+mj-lt"/>
              <a:buAutoNum type="arabicPeriod"/>
            </a:pPr>
            <a:r>
              <a:rPr lang="en-US" sz="2000" dirty="0"/>
              <a:t>Administrative </a:t>
            </a:r>
          </a:p>
          <a:p>
            <a:pPr marL="457200" indent="-457200">
              <a:buFont typeface="+mj-lt"/>
              <a:buAutoNum type="arabicPeriod"/>
            </a:pPr>
            <a:r>
              <a:rPr lang="en-US" sz="2000" dirty="0"/>
              <a:t>Research Update </a:t>
            </a:r>
          </a:p>
          <a:p>
            <a:pPr marL="457200" indent="-457200">
              <a:buFont typeface="+mj-lt"/>
              <a:buAutoNum type="arabicPeriod"/>
            </a:pPr>
            <a:r>
              <a:rPr lang="en-US" sz="2000" dirty="0"/>
              <a:t>CABA Podcasts</a:t>
            </a:r>
          </a:p>
          <a:p>
            <a:pPr marL="457200" indent="-457200">
              <a:buFont typeface="+mj-lt"/>
              <a:buAutoNum type="arabicPeriod"/>
            </a:pPr>
            <a:r>
              <a:rPr lang="en-US" sz="2000" dirty="0"/>
              <a:t>Keynote: “</a:t>
            </a:r>
            <a:r>
              <a:rPr lang="en-CA" sz="2000" dirty="0"/>
              <a:t>Looking to the Future: Context-Aware Connected Spaces” (30 min)</a:t>
            </a:r>
          </a:p>
          <a:p>
            <a:pPr marL="457200" lvl="1" indent="0">
              <a:buNone/>
            </a:pPr>
            <a:r>
              <a:rPr lang="en-US" sz="2000" dirty="0"/>
              <a:t>	Paul Williams (Nice North America)</a:t>
            </a:r>
          </a:p>
          <a:p>
            <a:pPr marL="457200" indent="-457200">
              <a:buFont typeface="+mj-lt"/>
              <a:buAutoNum type="arabicPeriod"/>
            </a:pPr>
            <a:r>
              <a:rPr lang="en-US" sz="2000" dirty="0"/>
              <a:t>White Paper Sub-Committee Update </a:t>
            </a:r>
          </a:p>
          <a:p>
            <a:pPr marL="457200" indent="-457200">
              <a:buFont typeface="+mj-lt"/>
              <a:buAutoNum type="arabicPeriod"/>
            </a:pPr>
            <a:r>
              <a:rPr lang="en-US" sz="2000" dirty="0"/>
              <a:t>New Business</a:t>
            </a:r>
          </a:p>
          <a:p>
            <a:pPr marL="457200" indent="-457200">
              <a:buFont typeface="+mj-lt"/>
              <a:buAutoNum type="arabicPeriod"/>
            </a:pPr>
            <a:r>
              <a:rPr lang="en-US" sz="2000" dirty="0"/>
              <a:t>Announcements</a:t>
            </a:r>
          </a:p>
          <a:p>
            <a:pPr marL="457200" indent="-457200">
              <a:buFont typeface="+mj-lt"/>
              <a:buAutoNum type="arabicPeriod"/>
            </a:pPr>
            <a:r>
              <a:rPr lang="en-US" sz="2000" dirty="0"/>
              <a:t>Adjournment</a:t>
            </a:r>
          </a:p>
        </p:txBody>
      </p:sp>
      <p:sp>
        <p:nvSpPr>
          <p:cNvPr id="2" name="Slide Number Placeholder 1">
            <a:extLst>
              <a:ext uri="{FF2B5EF4-FFF2-40B4-BE49-F238E27FC236}">
                <a16:creationId xmlns:a16="http://schemas.microsoft.com/office/drawing/2014/main" id="{03E6F4FB-BF07-48AE-AFF6-D4E572C2D504}"/>
              </a:ext>
            </a:extLst>
          </p:cNvPr>
          <p:cNvSpPr>
            <a:spLocks noGrp="1"/>
          </p:cNvSpPr>
          <p:nvPr>
            <p:ph type="sldNum" sz="quarter" idx="14"/>
          </p:nvPr>
        </p:nvSpPr>
        <p:spPr/>
        <p:txBody>
          <a:bodyPr/>
          <a:lstStyle/>
          <a:p>
            <a:fld id="{4658F449-AC56-C64A-8488-86A10DE691DA}" type="slidenum">
              <a:rPr lang="en-US" smtClean="0"/>
              <a:pPr/>
              <a:t>2</a:t>
            </a:fld>
            <a:endParaRPr lang="en-U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l="3944" t="19875" r="5957" b="22630"/>
          <a:stretch>
            <a:fillRect/>
          </a:stretch>
        </p:blipFill>
        <p:spPr bwMode="auto">
          <a:xfrm>
            <a:off x="7553035" y="5216088"/>
            <a:ext cx="3676229" cy="874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5718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7525ADB-5296-404C-BB05-A6A0E26586F5}"/>
              </a:ext>
            </a:extLst>
          </p:cNvPr>
          <p:cNvSpPr>
            <a:spLocks noGrp="1"/>
          </p:cNvSpPr>
          <p:nvPr>
            <p:ph type="subTitle" idx="1"/>
          </p:nvPr>
        </p:nvSpPr>
        <p:spPr>
          <a:xfrm>
            <a:off x="876300" y="2937268"/>
            <a:ext cx="4562475" cy="2316964"/>
          </a:xfrm>
        </p:spPr>
        <p:txBody>
          <a:bodyPr>
            <a:normAutofit/>
          </a:bodyPr>
          <a:lstStyle/>
          <a:p>
            <a:r>
              <a:rPr lang="en-US" sz="3600" dirty="0"/>
              <a:t>THANK YOU! </a:t>
            </a:r>
          </a:p>
          <a:p>
            <a:endParaRPr lang="en-US" sz="3600" dirty="0"/>
          </a:p>
          <a:p>
            <a:r>
              <a:rPr lang="en-US" sz="3600" dirty="0"/>
              <a:t>Questions?</a:t>
            </a:r>
          </a:p>
        </p:txBody>
      </p:sp>
    </p:spTree>
    <p:extLst>
      <p:ext uri="{BB962C8B-B14F-4D97-AF65-F5344CB8AC3E}">
        <p14:creationId xmlns:p14="http://schemas.microsoft.com/office/powerpoint/2010/main" val="2429168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199" y="71510"/>
            <a:ext cx="7634681" cy="447675"/>
          </a:xfrm>
        </p:spPr>
        <p:txBody>
          <a:bodyPr/>
          <a:lstStyle/>
          <a:p>
            <a:r>
              <a:rPr lang="en-US" b="1" dirty="0"/>
              <a:t>8.  White Paper Sub-Committee Update </a:t>
            </a:r>
            <a:br>
              <a:rPr lang="en-US" b="1" dirty="0"/>
            </a:br>
            <a:r>
              <a:rPr lang="en-US" sz="2800" dirty="0"/>
              <a:t>Ken Wacks (Ken Wacks Associates)</a:t>
            </a:r>
            <a:endParaRPr lang="en-US" dirty="0"/>
          </a:p>
        </p:txBody>
      </p:sp>
      <p:sp>
        <p:nvSpPr>
          <p:cNvPr id="8" name="Rectangle 7">
            <a:extLst>
              <a:ext uri="{FF2B5EF4-FFF2-40B4-BE49-F238E27FC236}">
                <a16:creationId xmlns:a16="http://schemas.microsoft.com/office/drawing/2014/main" id="{6905132D-210A-4783-BB7A-D763FAE872C9}"/>
              </a:ext>
            </a:extLst>
          </p:cNvPr>
          <p:cNvSpPr/>
          <p:nvPr/>
        </p:nvSpPr>
        <p:spPr>
          <a:xfrm>
            <a:off x="1581150" y="1607119"/>
            <a:ext cx="9029700" cy="1015663"/>
          </a:xfrm>
          <a:prstGeom prst="rect">
            <a:avLst/>
          </a:prstGeom>
        </p:spPr>
        <p:txBody>
          <a:bodyPr wrap="square">
            <a:spAutoFit/>
          </a:bodyPr>
          <a:lstStyle/>
          <a:p>
            <a:pPr marL="457200" marR="0" lvl="0" indent="-228600" algn="ctr" defTabSz="914400" rtl="0" eaLnBrk="1" fontAlgn="auto" latinLnBrk="0" hangingPunct="1">
              <a:lnSpc>
                <a:spcPct val="100000"/>
              </a:lnSpc>
              <a:spcBef>
                <a:spcPts val="0"/>
              </a:spcBef>
              <a:spcAft>
                <a:spcPts val="0"/>
              </a:spcAft>
              <a:buClrTx/>
              <a:buSzTx/>
              <a:buFontTx/>
              <a:buNone/>
              <a:tabLst>
                <a:tab pos="514350" algn="l"/>
              </a:tabLst>
              <a:defRPr/>
            </a:pPr>
            <a:r>
              <a:rPr lang="en-US" dirty="0">
                <a:solidFill>
                  <a:srgbClr val="000000"/>
                </a:solidFill>
                <a:latin typeface="Arial" panose="020B0604020202020204" pitchFamily="34" charset="0"/>
                <a:ea typeface="Times New Roman" panose="02020603050405020304" pitchFamily="18" charset="0"/>
              </a:rPr>
              <a:t>Whitepaper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proposals can be submitted to Marta Klopotowska at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hlinkClick r:id="rId2"/>
              </a:rPr>
              <a:t>Klopotowska@caba.org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457200" marR="0" lvl="0" indent="-228600" algn="ctr" defTabSz="914400" rtl="0" eaLnBrk="1" fontAlgn="auto" latinLnBrk="0" hangingPunct="1">
              <a:lnSpc>
                <a:spcPct val="100000"/>
              </a:lnSpc>
              <a:spcBef>
                <a:spcPts val="0"/>
              </a:spcBef>
              <a:spcAft>
                <a:spcPts val="0"/>
              </a:spcAft>
              <a:buClrTx/>
              <a:buSzTx/>
              <a:buFontTx/>
              <a:buNone/>
              <a:tabLst>
                <a:tab pos="514350" algn="l"/>
              </a:tabLst>
              <a:defRPr/>
            </a:pPr>
            <a:endParaRPr kumimoji="0" lang="en-CA" sz="2400" b="0" i="0" u="none" strike="noStrike" kern="1200" cap="none" spc="0" normalizeH="0" baseline="0" noProof="0" dirty="0">
              <a:ln>
                <a:noFill/>
              </a:ln>
              <a:solidFill>
                <a:srgbClr val="E83E1D"/>
              </a:solidFill>
              <a:effectLst/>
              <a:uLnTx/>
              <a:uFillTx/>
              <a:latin typeface="Arial" panose="020B0604020202020204" pitchFamily="34" charset="0"/>
              <a:ea typeface="Times New Roman" panose="02020603050405020304" pitchFamily="18" charset="0"/>
              <a:cs typeface="+mn-cs"/>
            </a:endParaRPr>
          </a:p>
        </p:txBody>
      </p:sp>
      <p:pic>
        <p:nvPicPr>
          <p:cNvPr id="8194" name="Picture 2" descr="http://www.caba.org/images/CABA-RP-XL.png">
            <a:extLst>
              <a:ext uri="{FF2B5EF4-FFF2-40B4-BE49-F238E27FC236}">
                <a16:creationId xmlns:a16="http://schemas.microsoft.com/office/drawing/2014/main" id="{B76E08E8-2C79-46C5-A559-5E3C36DB1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7940" y="3810178"/>
            <a:ext cx="428625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Placeholder 5" descr="Study Island Benchmarks &amp; Predictive Validity - With our latest research, we've found promising results regarding the predictive validity of Study … | Pinteres…">
            <a:extLst>
              <a:ext uri="{FF2B5EF4-FFF2-40B4-BE49-F238E27FC236}">
                <a16:creationId xmlns:a16="http://schemas.microsoft.com/office/drawing/2014/main" id="{9137AAE6-2CDA-44CD-95E8-05B73E341D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842835" y="3634223"/>
            <a:ext cx="1876937" cy="1685413"/>
          </a:xfrm>
          <a:prstGeom prst="rect">
            <a:avLst/>
          </a:prstGeom>
        </p:spPr>
      </p:pic>
      <p:pic>
        <p:nvPicPr>
          <p:cNvPr id="9" name="Picture 8" descr="Qr code&#10;&#10;Description automatically generated">
            <a:extLst>
              <a:ext uri="{FF2B5EF4-FFF2-40B4-BE49-F238E27FC236}">
                <a16:creationId xmlns:a16="http://schemas.microsoft.com/office/drawing/2014/main" id="{B43E69E6-FB0C-4DC8-A0A2-32F996581616}"/>
              </a:ext>
            </a:extLst>
          </p:cNvPr>
          <p:cNvPicPr>
            <a:picLocks noChangeAspect="1"/>
          </p:cNvPicPr>
          <p:nvPr/>
        </p:nvPicPr>
        <p:blipFill>
          <a:blip r:embed="rId5"/>
          <a:stretch>
            <a:fillRect/>
          </a:stretch>
        </p:blipFill>
        <p:spPr>
          <a:xfrm>
            <a:off x="4616681" y="3669549"/>
            <a:ext cx="1614759" cy="1614759"/>
          </a:xfrm>
          <a:prstGeom prst="rect">
            <a:avLst/>
          </a:prstGeom>
        </p:spPr>
      </p:pic>
      <p:sp>
        <p:nvSpPr>
          <p:cNvPr id="11" name="Slide Number Placeholder 1">
            <a:extLst>
              <a:ext uri="{FF2B5EF4-FFF2-40B4-BE49-F238E27FC236}">
                <a16:creationId xmlns:a16="http://schemas.microsoft.com/office/drawing/2014/main" id="{219D3A4E-8555-4A64-98D2-F567A51A6D8E}"/>
              </a:ext>
            </a:extLst>
          </p:cNvPr>
          <p:cNvSpPr txBox="1">
            <a:spLocks/>
          </p:cNvSpPr>
          <p:nvPr/>
        </p:nvSpPr>
        <p:spPr>
          <a:xfrm>
            <a:off x="833388" y="6356351"/>
            <a:ext cx="620027" cy="352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58F449-AC56-C64A-8488-86A10DE691DA}" type="slidenum">
              <a:rPr lang="en-US" sz="1200" smtClean="0"/>
              <a:pPr/>
              <a:t>21</a:t>
            </a:fld>
            <a:endParaRPr lang="en-US" sz="1200" dirty="0"/>
          </a:p>
        </p:txBody>
      </p:sp>
      <p:sp>
        <p:nvSpPr>
          <p:cNvPr id="2" name="Rectangle 1">
            <a:extLst>
              <a:ext uri="{FF2B5EF4-FFF2-40B4-BE49-F238E27FC236}">
                <a16:creationId xmlns:a16="http://schemas.microsoft.com/office/drawing/2014/main" id="{336D7662-30CC-465F-B484-884B38F6F8BF}"/>
              </a:ext>
            </a:extLst>
          </p:cNvPr>
          <p:cNvSpPr/>
          <p:nvPr/>
        </p:nvSpPr>
        <p:spPr>
          <a:xfrm>
            <a:off x="1492859" y="2620671"/>
            <a:ext cx="9029700" cy="646331"/>
          </a:xfrm>
          <a:prstGeom prst="rect">
            <a:avLst/>
          </a:prstGeom>
        </p:spPr>
        <p:txBody>
          <a:bodyPr wrap="square">
            <a:spAutoFit/>
          </a:bodyPr>
          <a:lstStyle/>
          <a:p>
            <a:pPr marL="457200" marR="0" lvl="0" indent="-228600" algn="ctr" defTabSz="914400" rtl="0" eaLnBrk="1" fontAlgn="auto" latinLnBrk="0" hangingPunct="1">
              <a:lnSpc>
                <a:spcPct val="100000"/>
              </a:lnSpc>
              <a:spcBef>
                <a:spcPts val="0"/>
              </a:spcBef>
              <a:spcAft>
                <a:spcPts val="0"/>
              </a:spcAft>
              <a:buClrTx/>
              <a:buSzTx/>
              <a:buFontTx/>
              <a:buNone/>
              <a:tabLst>
                <a:tab pos="514350" algn="l"/>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All proposals and previously completed CHC White Papers can be downloaded at: </a:t>
            </a:r>
            <a:endParaRPr kumimoji="0" lang="en-CA" sz="2400" b="0" i="0" u="none" strike="noStrike" kern="1200" cap="none" spc="0" normalizeH="0" baseline="0" noProof="0" dirty="0">
              <a:ln>
                <a:noFill/>
              </a:ln>
              <a:solidFill>
                <a:srgbClr val="E83E1D"/>
              </a:solidFill>
              <a:effectLst/>
              <a:uLnTx/>
              <a:uFillTx/>
              <a:latin typeface="Arial" panose="020B0604020202020204" pitchFamily="34" charset="0"/>
              <a:ea typeface="Times New Roman" panose="02020603050405020304" pitchFamily="18" charset="0"/>
              <a:cs typeface="+mn-cs"/>
            </a:endParaRPr>
          </a:p>
          <a:p>
            <a:pPr marL="457200" marR="0" lvl="0" indent="-228600" algn="ctr" defTabSz="914400" rtl="0" eaLnBrk="1" fontAlgn="auto" latinLnBrk="0" hangingPunct="1">
              <a:lnSpc>
                <a:spcPct val="100000"/>
              </a:lnSpc>
              <a:spcBef>
                <a:spcPts val="0"/>
              </a:spcBef>
              <a:spcAft>
                <a:spcPts val="0"/>
              </a:spcAft>
              <a:buClrTx/>
              <a:buSzTx/>
              <a:buFontTx/>
              <a:buNone/>
              <a:tabLst>
                <a:tab pos="514350" algn="l"/>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1800" b="0" i="0" u="sng"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mn-cs"/>
                <a:hlinkClick r:id="rId6"/>
              </a:rPr>
              <a:t>www.caba.org/whitepapers</a:t>
            </a:r>
            <a:endParaRPr kumimoji="0" lang="en-CA" sz="2400" b="0" i="0" u="none" strike="noStrike" kern="1200" cap="none" spc="0" normalizeH="0" baseline="0" noProof="0" dirty="0">
              <a:ln>
                <a:noFill/>
              </a:ln>
              <a:solidFill>
                <a:srgbClr val="E83E1D"/>
              </a:solidFill>
              <a:effectLst/>
              <a:uLnTx/>
              <a:uFillTx/>
              <a:latin typeface="Arial" panose="020B060402020202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3828261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9304090" cy="910635"/>
          </a:xfrm>
        </p:spPr>
        <p:txBody>
          <a:bodyPr/>
          <a:lstStyle/>
          <a:p>
            <a:r>
              <a:rPr lang="en-US" b="1" dirty="0"/>
              <a:t>9.  New Business</a:t>
            </a:r>
            <a:br>
              <a:rPr lang="en-US" dirty="0"/>
            </a:br>
            <a:r>
              <a:rPr lang="en-US" altLang="en-US" sz="2800" dirty="0"/>
              <a:t>Ken Wacks </a:t>
            </a:r>
            <a:r>
              <a:rPr lang="en-US" sz="2800" dirty="0"/>
              <a:t>(Ken Wacks Associates)</a:t>
            </a:r>
          </a:p>
        </p:txBody>
      </p:sp>
      <p:sp>
        <p:nvSpPr>
          <p:cNvPr id="3" name="Text Placeholder 2">
            <a:extLst>
              <a:ext uri="{FF2B5EF4-FFF2-40B4-BE49-F238E27FC236}">
                <a16:creationId xmlns:a16="http://schemas.microsoft.com/office/drawing/2014/main" id="{49BBA79F-5F7E-4DC1-BE4A-E43D184D8E06}"/>
              </a:ext>
            </a:extLst>
          </p:cNvPr>
          <p:cNvSpPr>
            <a:spLocks noGrp="1"/>
          </p:cNvSpPr>
          <p:nvPr>
            <p:ph type="body" sz="quarter" idx="12"/>
          </p:nvPr>
        </p:nvSpPr>
        <p:spPr>
          <a:xfrm>
            <a:off x="7164389" y="3303588"/>
            <a:ext cx="3300412" cy="512762"/>
          </a:xfrm>
        </p:spPr>
        <p:txBody>
          <a:bodyPr/>
          <a:lstStyle/>
          <a:p>
            <a:pPr marL="0" indent="0">
              <a:buNone/>
            </a:pPr>
            <a:r>
              <a:rPr lang="en-US" dirty="0"/>
              <a:t>New CHC business? </a:t>
            </a:r>
          </a:p>
          <a:p>
            <a:endParaRPr lang="en-CA" dirty="0"/>
          </a:p>
        </p:txBody>
      </p:sp>
      <p:pic>
        <p:nvPicPr>
          <p:cNvPr id="7" name="Picture 2" descr="Image result for new business">
            <a:extLst>
              <a:ext uri="{FF2B5EF4-FFF2-40B4-BE49-F238E27FC236}">
                <a16:creationId xmlns:a16="http://schemas.microsoft.com/office/drawing/2014/main" id="{74250A0E-168D-406B-B86D-D4B7B22AB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138" y="2123055"/>
            <a:ext cx="5334000" cy="3714750"/>
          </a:xfrm>
          <a:prstGeom prst="rect">
            <a:avLst/>
          </a:prstGeom>
          <a:effectLst>
            <a:glow rad="279400">
              <a:srgbClr val="E83E1D">
                <a:alpha val="26000"/>
              </a:srgbClr>
            </a:glow>
          </a:effectLst>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403C2238-44E2-4B09-B926-64244BC2204E}"/>
              </a:ext>
            </a:extLst>
          </p:cNvPr>
          <p:cNvSpPr>
            <a:spLocks noGrp="1"/>
          </p:cNvSpPr>
          <p:nvPr>
            <p:ph type="sldNum" sz="quarter" idx="14"/>
          </p:nvPr>
        </p:nvSpPr>
        <p:spPr>
          <a:xfrm>
            <a:off x="833388" y="6356351"/>
            <a:ext cx="620027" cy="352458"/>
          </a:xfrm>
        </p:spPr>
        <p:txBody>
          <a:bodyPr/>
          <a:lstStyle/>
          <a:p>
            <a:fld id="{4658F449-AC56-C64A-8488-86A10DE691DA}" type="slidenum">
              <a:rPr lang="en-US" smtClean="0"/>
              <a:pPr/>
              <a:t>22</a:t>
            </a:fld>
            <a:endParaRPr lang="en-US" dirty="0"/>
          </a:p>
        </p:txBody>
      </p:sp>
    </p:spTree>
    <p:extLst>
      <p:ext uri="{BB962C8B-B14F-4D97-AF65-F5344CB8AC3E}">
        <p14:creationId xmlns:p14="http://schemas.microsoft.com/office/powerpoint/2010/main" val="1484635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199" y="41865"/>
            <a:ext cx="9358263" cy="843960"/>
          </a:xfrm>
        </p:spPr>
        <p:txBody>
          <a:bodyPr/>
          <a:lstStyle/>
          <a:p>
            <a:r>
              <a:rPr lang="en-US" b="1" dirty="0"/>
              <a:t>10.  Announcements</a:t>
            </a:r>
            <a:br>
              <a:rPr lang="en-US" b="1" dirty="0"/>
            </a:br>
            <a:r>
              <a:rPr lang="en-US" sz="2800" dirty="0"/>
              <a:t>Charles Hume (Southwire)</a:t>
            </a:r>
            <a:endParaRPr lang="en-US" dirty="0">
              <a:highlight>
                <a:srgbClr val="FFFF00"/>
              </a:highlight>
            </a:endParaRPr>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422250" y="1043102"/>
            <a:ext cx="6770687" cy="528637"/>
          </a:xfrm>
        </p:spPr>
        <p:txBody>
          <a:bodyPr>
            <a:normAutofit/>
          </a:bodyPr>
          <a:lstStyle/>
          <a:p>
            <a:pPr marL="0" indent="0">
              <a:buNone/>
            </a:pPr>
            <a:r>
              <a:rPr lang="en-US" dirty="0"/>
              <a:t>10.1  Past Events</a:t>
            </a:r>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pic>
        <p:nvPicPr>
          <p:cNvPr id="9" name="Picture 4" descr="Calendar Icon | OS X Yosemite Preview Iconset | johanchalibert">
            <a:extLst>
              <a:ext uri="{FF2B5EF4-FFF2-40B4-BE49-F238E27FC236}">
                <a16:creationId xmlns:a16="http://schemas.microsoft.com/office/drawing/2014/main" id="{B8D64328-8E47-45C4-B0B5-5CD2B02F6B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2360" y="1043102"/>
            <a:ext cx="3675062" cy="36750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49F4E2B-EEB0-4736-A001-E9CD8947E750}"/>
              </a:ext>
            </a:extLst>
          </p:cNvPr>
          <p:cNvSpPr txBox="1"/>
          <p:nvPr/>
        </p:nvSpPr>
        <p:spPr>
          <a:xfrm>
            <a:off x="422250" y="1729016"/>
            <a:ext cx="8366150" cy="4405084"/>
          </a:xfrm>
          <a:prstGeom prst="rect">
            <a:avLst/>
          </a:prstGeom>
          <a:noFill/>
        </p:spPr>
        <p:txBody>
          <a:bodyPr wrap="square" numCol="1" rtlCol="0">
            <a:normAutofit fontScale="85000" lnSpcReduction="20000"/>
          </a:bodyPr>
          <a:lstStyle/>
          <a:p>
            <a:pPr lvl="0"/>
            <a:r>
              <a:rPr lang="en-CA" sz="2500" b="1" dirty="0">
                <a:solidFill>
                  <a:srgbClr val="464646"/>
                </a:solidFill>
              </a:rPr>
              <a:t>Connections Virtual Sessions (Parks Associates) – August-November</a:t>
            </a:r>
          </a:p>
          <a:p>
            <a:pPr lvl="0"/>
            <a:endParaRPr lang="en-CA" sz="2500" b="1" dirty="0">
              <a:solidFill>
                <a:srgbClr val="464646"/>
              </a:solidFill>
            </a:endParaRPr>
          </a:p>
          <a:p>
            <a:pPr lvl="0"/>
            <a:r>
              <a:rPr lang="en-CA" sz="2500" b="1" dirty="0">
                <a:solidFill>
                  <a:srgbClr val="464646"/>
                </a:solidFill>
              </a:rPr>
              <a:t>Connected Health Summit Virtual Sessions (Parks Associates) – August - October </a:t>
            </a:r>
          </a:p>
          <a:p>
            <a:pPr lvl="0"/>
            <a:r>
              <a:rPr lang="en-CA" sz="2500" b="1" dirty="0">
                <a:solidFill>
                  <a:srgbClr val="464646"/>
                </a:solidFill>
              </a:rPr>
              <a:t>	</a:t>
            </a:r>
          </a:p>
          <a:p>
            <a:pPr lvl="0"/>
            <a:r>
              <a:rPr lang="en-CA" sz="2500" b="1" dirty="0">
                <a:solidFill>
                  <a:srgbClr val="464646"/>
                </a:solidFill>
              </a:rPr>
              <a:t>IES Annual Conference – August 18-20, 2022 | New Orleans, LA</a:t>
            </a:r>
          </a:p>
          <a:p>
            <a:pPr lvl="0"/>
            <a:endParaRPr lang="en-CA" sz="2500" b="1" dirty="0">
              <a:solidFill>
                <a:srgbClr val="464646"/>
              </a:solidFill>
            </a:endParaRPr>
          </a:p>
          <a:p>
            <a:pPr lvl="0"/>
            <a:r>
              <a:rPr lang="en-CA" sz="2500" b="1" dirty="0">
                <a:solidFill>
                  <a:srgbClr val="464646"/>
                </a:solidFill>
              </a:rPr>
              <a:t>Shanghai Smart Home Technology – August 31-September 2, 2022 | Shanghai, China</a:t>
            </a:r>
          </a:p>
          <a:p>
            <a:pPr lvl="0"/>
            <a:endParaRPr lang="en-CA" sz="2500" b="1" dirty="0">
              <a:solidFill>
                <a:srgbClr val="464646"/>
              </a:solidFill>
            </a:endParaRPr>
          </a:p>
          <a:p>
            <a:pPr lvl="0"/>
            <a:r>
              <a:rPr lang="en-CA" sz="2500" b="1" dirty="0">
                <a:solidFill>
                  <a:srgbClr val="464646"/>
                </a:solidFill>
              </a:rPr>
              <a:t>CEDIA EXPO - September 29 - October 1, 2022 | Dallas, TX, USA</a:t>
            </a:r>
          </a:p>
          <a:p>
            <a:pPr lvl="0"/>
            <a:endParaRPr lang="en-CA" sz="2500" b="1" dirty="0">
              <a:solidFill>
                <a:srgbClr val="464646"/>
              </a:solidFill>
            </a:endParaRPr>
          </a:p>
          <a:p>
            <a:pPr lvl="0"/>
            <a:r>
              <a:rPr lang="en-CA" sz="2500" b="1" dirty="0" err="1">
                <a:solidFill>
                  <a:srgbClr val="464646"/>
                </a:solidFill>
              </a:rPr>
              <a:t>LightSPEC</a:t>
            </a:r>
            <a:r>
              <a:rPr lang="en-CA" sz="2500" b="1" dirty="0">
                <a:solidFill>
                  <a:srgbClr val="464646"/>
                </a:solidFill>
              </a:rPr>
              <a:t> Midwest – October 4-5, 2022 | Chicago, IL</a:t>
            </a:r>
          </a:p>
          <a:p>
            <a:pPr lvl="0"/>
            <a:endParaRPr lang="en-CA" sz="2500" b="1" dirty="0">
              <a:solidFill>
                <a:srgbClr val="464646"/>
              </a:solidFill>
            </a:endParaRPr>
          </a:p>
          <a:p>
            <a:pPr lvl="0"/>
            <a:r>
              <a:rPr lang="en-CA" sz="2500" b="1" dirty="0">
                <a:solidFill>
                  <a:srgbClr val="464646"/>
                </a:solidFill>
              </a:rPr>
              <a:t>Greenbuild – November 1-3, 2022 | San Francisco, CA</a:t>
            </a:r>
          </a:p>
          <a:p>
            <a:pPr lvl="0"/>
            <a:endParaRPr lang="en-CA" sz="2500" b="1" dirty="0">
              <a:solidFill>
                <a:srgbClr val="464646"/>
              </a:solidFill>
            </a:endParaRPr>
          </a:p>
          <a:p>
            <a:pPr lvl="0"/>
            <a:endParaRPr lang="en-CA" sz="2500" b="1" dirty="0">
              <a:solidFill>
                <a:srgbClr val="464646"/>
              </a:solidFill>
            </a:endParaRPr>
          </a:p>
        </p:txBody>
      </p:sp>
      <p:sp>
        <p:nvSpPr>
          <p:cNvPr id="8" name="Slide Number Placeholder 1">
            <a:extLst>
              <a:ext uri="{FF2B5EF4-FFF2-40B4-BE49-F238E27FC236}">
                <a16:creationId xmlns:a16="http://schemas.microsoft.com/office/drawing/2014/main" id="{8E23BF81-B67C-4C10-B4AA-C00F62941424}"/>
              </a:ext>
            </a:extLst>
          </p:cNvPr>
          <p:cNvSpPr>
            <a:spLocks noGrp="1"/>
          </p:cNvSpPr>
          <p:nvPr>
            <p:ph type="sldNum" sz="quarter" idx="14"/>
          </p:nvPr>
        </p:nvSpPr>
        <p:spPr>
          <a:xfrm>
            <a:off x="833388" y="6356351"/>
            <a:ext cx="620027" cy="352458"/>
          </a:xfrm>
        </p:spPr>
        <p:txBody>
          <a:bodyPr/>
          <a:lstStyle/>
          <a:p>
            <a:fld id="{4658F449-AC56-C64A-8488-86A10DE691DA}" type="slidenum">
              <a:rPr lang="en-US" smtClean="0"/>
              <a:pPr/>
              <a:t>23</a:t>
            </a:fld>
            <a:endParaRPr lang="en-US" dirty="0"/>
          </a:p>
        </p:txBody>
      </p:sp>
    </p:spTree>
    <p:extLst>
      <p:ext uri="{BB962C8B-B14F-4D97-AF65-F5344CB8AC3E}">
        <p14:creationId xmlns:p14="http://schemas.microsoft.com/office/powerpoint/2010/main" val="644561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199" y="41865"/>
            <a:ext cx="9358263" cy="843960"/>
          </a:xfrm>
        </p:spPr>
        <p:txBody>
          <a:bodyPr/>
          <a:lstStyle/>
          <a:p>
            <a:r>
              <a:rPr lang="en-US" b="1" dirty="0"/>
              <a:t>10.  Announcements</a:t>
            </a:r>
            <a:br>
              <a:rPr lang="en-US" b="1" dirty="0"/>
            </a:br>
            <a:r>
              <a:rPr lang="en-US" sz="2800" dirty="0"/>
              <a:t>Charles Hume (Southwire)</a:t>
            </a:r>
            <a:endParaRPr lang="en-US" dirty="0">
              <a:highlight>
                <a:srgbClr val="FFFF00"/>
              </a:highlight>
            </a:endParaRPr>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3388" y="1307420"/>
            <a:ext cx="6770687" cy="528637"/>
          </a:xfrm>
        </p:spPr>
        <p:txBody>
          <a:bodyPr>
            <a:normAutofit/>
          </a:bodyPr>
          <a:lstStyle/>
          <a:p>
            <a:pPr marL="0" indent="0">
              <a:buNone/>
            </a:pPr>
            <a:r>
              <a:rPr lang="en-US" dirty="0"/>
              <a:t>10.2  Upcoming Events</a:t>
            </a:r>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2" name="TextBox 1">
            <a:extLst>
              <a:ext uri="{FF2B5EF4-FFF2-40B4-BE49-F238E27FC236}">
                <a16:creationId xmlns:a16="http://schemas.microsoft.com/office/drawing/2014/main" id="{F49F4E2B-EEB0-4736-A001-E9CD8947E750}"/>
              </a:ext>
            </a:extLst>
          </p:cNvPr>
          <p:cNvSpPr txBox="1"/>
          <p:nvPr/>
        </p:nvSpPr>
        <p:spPr>
          <a:xfrm>
            <a:off x="838199" y="2257652"/>
            <a:ext cx="8083575" cy="3495576"/>
          </a:xfrm>
          <a:prstGeom prst="rect">
            <a:avLst/>
          </a:prstGeom>
          <a:noFill/>
        </p:spPr>
        <p:txBody>
          <a:bodyPr wrap="square" numCol="1" rtlCol="0">
            <a:normAutofit fontScale="92500" lnSpcReduction="10000"/>
          </a:bodyPr>
          <a:lstStyle/>
          <a:p>
            <a:pPr lvl="0"/>
            <a:r>
              <a:rPr lang="en-CA" sz="2300" b="1" dirty="0">
                <a:solidFill>
                  <a:srgbClr val="464646"/>
                </a:solidFill>
              </a:rPr>
              <a:t>CES</a:t>
            </a:r>
            <a:br>
              <a:rPr lang="en-CA" sz="2300" b="1" dirty="0">
                <a:solidFill>
                  <a:srgbClr val="464646"/>
                </a:solidFill>
              </a:rPr>
            </a:br>
            <a:r>
              <a:rPr lang="en-CA" sz="2300" b="1" dirty="0">
                <a:solidFill>
                  <a:srgbClr val="464646"/>
                </a:solidFill>
              </a:rPr>
              <a:t>January 5-8, 2023 </a:t>
            </a:r>
            <a:br>
              <a:rPr lang="en-CA" sz="2300" b="1" dirty="0">
                <a:solidFill>
                  <a:srgbClr val="464646"/>
                </a:solidFill>
              </a:rPr>
            </a:br>
            <a:r>
              <a:rPr lang="en-CA" sz="2300" b="1" dirty="0">
                <a:solidFill>
                  <a:srgbClr val="464646"/>
                </a:solidFill>
              </a:rPr>
              <a:t>Las Vegas, NV</a:t>
            </a:r>
          </a:p>
          <a:p>
            <a:pPr lvl="0"/>
            <a:endParaRPr lang="en-CA" sz="2300" b="1" dirty="0">
              <a:solidFill>
                <a:srgbClr val="464646"/>
              </a:solidFill>
            </a:endParaRPr>
          </a:p>
          <a:p>
            <a:pPr lvl="0"/>
            <a:r>
              <a:rPr lang="en-CA" sz="2300" b="1" dirty="0">
                <a:solidFill>
                  <a:srgbClr val="464646"/>
                </a:solidFill>
              </a:rPr>
              <a:t>Connections Summit at CES (Parks Associates)</a:t>
            </a:r>
            <a:br>
              <a:rPr lang="en-CA" sz="2300" b="1" dirty="0">
                <a:solidFill>
                  <a:srgbClr val="464646"/>
                </a:solidFill>
              </a:rPr>
            </a:br>
            <a:r>
              <a:rPr lang="en-CA" sz="2300" b="1" dirty="0">
                <a:solidFill>
                  <a:srgbClr val="464646"/>
                </a:solidFill>
              </a:rPr>
              <a:t>January 5, 2023</a:t>
            </a:r>
            <a:br>
              <a:rPr lang="en-CA" sz="2300" b="1" dirty="0">
                <a:solidFill>
                  <a:srgbClr val="464646"/>
                </a:solidFill>
              </a:rPr>
            </a:br>
            <a:r>
              <a:rPr lang="en-CA" sz="2300" b="1" dirty="0">
                <a:solidFill>
                  <a:srgbClr val="464646"/>
                </a:solidFill>
              </a:rPr>
              <a:t>Las Vegas NV</a:t>
            </a:r>
          </a:p>
          <a:p>
            <a:pPr lvl="0"/>
            <a:endParaRPr lang="en-CA" sz="2300" b="1" dirty="0">
              <a:solidFill>
                <a:srgbClr val="464646"/>
              </a:solidFill>
            </a:endParaRPr>
          </a:p>
          <a:p>
            <a:pPr lvl="0"/>
            <a:r>
              <a:rPr lang="en-CA" sz="2300" b="1" dirty="0">
                <a:solidFill>
                  <a:srgbClr val="464646"/>
                </a:solidFill>
              </a:rPr>
              <a:t>IoT Evolution Conference &amp; Expo</a:t>
            </a:r>
          </a:p>
          <a:p>
            <a:pPr lvl="0"/>
            <a:r>
              <a:rPr lang="en-CA" sz="2300" b="1" dirty="0">
                <a:solidFill>
                  <a:srgbClr val="464646"/>
                </a:solidFill>
              </a:rPr>
              <a:t>February 14-17, 2023</a:t>
            </a:r>
          </a:p>
          <a:p>
            <a:pPr lvl="0"/>
            <a:r>
              <a:rPr lang="en-CA" sz="2300" b="1" dirty="0">
                <a:solidFill>
                  <a:srgbClr val="464646"/>
                </a:solidFill>
              </a:rPr>
              <a:t>Ft. Lauderdale, FL</a:t>
            </a:r>
          </a:p>
        </p:txBody>
      </p:sp>
      <p:pic>
        <p:nvPicPr>
          <p:cNvPr id="5" name="Picture 4" descr="Event Management Proposal ! How to write Event Proposal !">
            <a:extLst>
              <a:ext uri="{FF2B5EF4-FFF2-40B4-BE49-F238E27FC236}">
                <a16:creationId xmlns:a16="http://schemas.microsoft.com/office/drawing/2014/main" id="{A7CE0624-DE4C-4238-8618-DC619B9FF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4560" y="2166938"/>
            <a:ext cx="3240953" cy="1350397"/>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1">
            <a:extLst>
              <a:ext uri="{FF2B5EF4-FFF2-40B4-BE49-F238E27FC236}">
                <a16:creationId xmlns:a16="http://schemas.microsoft.com/office/drawing/2014/main" id="{8E23BF81-B67C-4C10-B4AA-C00F62941424}"/>
              </a:ext>
            </a:extLst>
          </p:cNvPr>
          <p:cNvSpPr>
            <a:spLocks noGrp="1"/>
          </p:cNvSpPr>
          <p:nvPr>
            <p:ph type="sldNum" sz="quarter" idx="14"/>
          </p:nvPr>
        </p:nvSpPr>
        <p:spPr>
          <a:xfrm>
            <a:off x="833388" y="6356351"/>
            <a:ext cx="620027" cy="352458"/>
          </a:xfrm>
        </p:spPr>
        <p:txBody>
          <a:bodyPr/>
          <a:lstStyle/>
          <a:p>
            <a:fld id="{4658F449-AC56-C64A-8488-86A10DE691DA}" type="slidenum">
              <a:rPr lang="en-US" smtClean="0"/>
              <a:pPr/>
              <a:t>24</a:t>
            </a:fld>
            <a:endParaRPr lang="en-US" dirty="0"/>
          </a:p>
        </p:txBody>
      </p:sp>
    </p:spTree>
    <p:extLst>
      <p:ext uri="{BB962C8B-B14F-4D97-AF65-F5344CB8AC3E}">
        <p14:creationId xmlns:p14="http://schemas.microsoft.com/office/powerpoint/2010/main" val="3432656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21193" y="2866082"/>
            <a:ext cx="9332006" cy="3154710"/>
          </a:xfrm>
          <a:prstGeom prst="rect">
            <a:avLst/>
          </a:prstGeom>
        </p:spPr>
        <p:txBody>
          <a:bodyPr wrap="square">
            <a:spAutoFit/>
          </a:bodyPr>
          <a:lstStyle/>
          <a:p>
            <a:pPr algn="ctr"/>
            <a:r>
              <a:rPr lang="en-US" altLang="en-US" sz="3200" b="1" dirty="0">
                <a:latin typeface="Calibri" pitchFamily="34" charset="0"/>
              </a:rPr>
              <a:t>Continental Automated Buildings Association (CABA)</a:t>
            </a:r>
            <a:br>
              <a:rPr lang="en-US" altLang="en-US" sz="2400" b="1" dirty="0">
                <a:latin typeface="Calibri" pitchFamily="34" charset="0"/>
              </a:rPr>
            </a:br>
            <a:r>
              <a:rPr lang="en-US" altLang="en-US" sz="2400" b="1" dirty="0">
                <a:latin typeface="Calibri" pitchFamily="34" charset="0"/>
              </a:rPr>
              <a:t>caba@caba.org</a:t>
            </a:r>
            <a:br>
              <a:rPr lang="en-US" altLang="en-US" sz="2400" b="1" dirty="0">
                <a:latin typeface="Calibri" pitchFamily="34" charset="0"/>
              </a:rPr>
            </a:br>
            <a:r>
              <a:rPr lang="en-US" altLang="en-US" sz="2400" b="1" dirty="0">
                <a:latin typeface="Calibri" pitchFamily="34" charset="0"/>
              </a:rPr>
              <a:t>www.CABA.org</a:t>
            </a:r>
          </a:p>
          <a:p>
            <a:pPr algn="ctr"/>
            <a:r>
              <a:rPr lang="en-US" altLang="en-US" sz="2400" b="1" dirty="0">
                <a:latin typeface="Calibri" pitchFamily="34" charset="0"/>
                <a:hlinkClick r:id="rId2"/>
              </a:rPr>
              <a:t>www.caba.org/chc</a:t>
            </a:r>
            <a:endParaRPr lang="en-US" altLang="en-US" sz="2400" b="1" dirty="0">
              <a:latin typeface="Calibri" pitchFamily="34" charset="0"/>
            </a:endParaRPr>
          </a:p>
          <a:p>
            <a:pPr algn="ctr"/>
            <a:endParaRPr lang="en-US" altLang="en-US" sz="2400" b="1" dirty="0">
              <a:latin typeface="Calibri" pitchFamily="34" charset="0"/>
            </a:endParaRPr>
          </a:p>
          <a:p>
            <a:pPr algn="ctr"/>
            <a:endParaRPr lang="en-US" altLang="en-US" sz="2400" b="1" dirty="0">
              <a:latin typeface="Calibri" pitchFamily="34" charset="0"/>
            </a:endParaRPr>
          </a:p>
          <a:p>
            <a:pPr algn="ctr">
              <a:spcBef>
                <a:spcPts val="1800"/>
              </a:spcBef>
            </a:pPr>
            <a:r>
              <a:rPr lang="en-CA" altLang="en-US" sz="3200" b="1" dirty="0">
                <a:solidFill>
                  <a:srgbClr val="E83E1D"/>
                </a:solidFill>
                <a:latin typeface="Calibri" pitchFamily="34" charset="0"/>
              </a:rPr>
              <a:t>Connect to what’s next™</a:t>
            </a:r>
            <a:endParaRPr lang="en-CA" altLang="en-US" sz="3200" b="1" dirty="0">
              <a:solidFill>
                <a:srgbClr val="E83E1D"/>
              </a:solidFill>
              <a:latin typeface="Calibri" pitchFamily="34" charset="0"/>
              <a:hlinkClick r:id="" action="ppaction://noaction"/>
            </a:endParaRPr>
          </a:p>
        </p:txBody>
      </p:sp>
      <p:sp>
        <p:nvSpPr>
          <p:cNvPr id="4" name="Title 1"/>
          <p:cNvSpPr>
            <a:spLocks noGrp="1"/>
          </p:cNvSpPr>
          <p:nvPr>
            <p:ph type="title"/>
          </p:nvPr>
        </p:nvSpPr>
        <p:spPr>
          <a:xfrm>
            <a:off x="838200" y="71510"/>
            <a:ext cx="6873240" cy="447675"/>
          </a:xfrm>
        </p:spPr>
        <p:txBody>
          <a:bodyPr/>
          <a:lstStyle/>
          <a:p>
            <a:r>
              <a:rPr lang="en-US" b="1" dirty="0"/>
              <a:t>11.  Adjournment</a:t>
            </a:r>
            <a:br>
              <a:rPr lang="en-US" dirty="0"/>
            </a:br>
            <a:r>
              <a:rPr lang="en-US" altLang="en-US" sz="2800" dirty="0"/>
              <a:t>Ken Wacks </a:t>
            </a:r>
            <a:r>
              <a:rPr lang="en-US" sz="2800" dirty="0"/>
              <a:t>(Ken Wacks Associates)</a:t>
            </a:r>
            <a:endParaRPr 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l="3944" t="19875" r="5957" b="22630"/>
          <a:stretch>
            <a:fillRect/>
          </a:stretch>
        </p:blipFill>
        <p:spPr bwMode="auto">
          <a:xfrm>
            <a:off x="4274820" y="4629492"/>
            <a:ext cx="3624752" cy="86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994CAA25-984D-4484-838B-9B092E7155F2}"/>
              </a:ext>
            </a:extLst>
          </p:cNvPr>
          <p:cNvSpPr/>
          <p:nvPr/>
        </p:nvSpPr>
        <p:spPr>
          <a:xfrm>
            <a:off x="2062158" y="1931317"/>
            <a:ext cx="8050075" cy="492443"/>
          </a:xfrm>
          <a:prstGeom prst="rect">
            <a:avLst/>
          </a:prstGeom>
          <a:solidFill>
            <a:schemeClr val="accent5"/>
          </a:solidFill>
          <a:ln w="47625">
            <a:solidFill>
              <a:schemeClr val="tx2"/>
            </a:solidFill>
          </a:ln>
        </p:spPr>
        <p:txBody>
          <a:bodyPr wrap="square">
            <a:spAutoFit/>
          </a:bodyPr>
          <a:lstStyle/>
          <a:p>
            <a:pPr lvl="0" algn="ctr"/>
            <a:r>
              <a:rPr lang="en-US" sz="2500" b="1" dirty="0">
                <a:solidFill>
                  <a:srgbClr val="E83E1D"/>
                </a:solidFill>
              </a:rPr>
              <a:t>Next CHC Meeting: </a:t>
            </a:r>
            <a:r>
              <a:rPr lang="en-US" sz="2600" b="1" dirty="0">
                <a:solidFill>
                  <a:schemeClr val="tx2"/>
                </a:solidFill>
              </a:rPr>
              <a:t>Tuesday, February 21, 2023</a:t>
            </a:r>
          </a:p>
        </p:txBody>
      </p:sp>
      <p:sp>
        <p:nvSpPr>
          <p:cNvPr id="10" name="Slide Number Placeholder 1">
            <a:extLst>
              <a:ext uri="{FF2B5EF4-FFF2-40B4-BE49-F238E27FC236}">
                <a16:creationId xmlns:a16="http://schemas.microsoft.com/office/drawing/2014/main" id="{41FD3999-A86A-4BBE-9C18-3124923FD008}"/>
              </a:ext>
            </a:extLst>
          </p:cNvPr>
          <p:cNvSpPr txBox="1">
            <a:spLocks/>
          </p:cNvSpPr>
          <p:nvPr/>
        </p:nvSpPr>
        <p:spPr>
          <a:xfrm>
            <a:off x="833388" y="6356351"/>
            <a:ext cx="620027" cy="352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58F449-AC56-C64A-8488-86A10DE691DA}" type="slidenum">
              <a:rPr lang="en-US" sz="1200" smtClean="0"/>
              <a:pPr/>
              <a:t>25</a:t>
            </a:fld>
            <a:endParaRPr lang="en-US" sz="1200" dirty="0"/>
          </a:p>
        </p:txBody>
      </p:sp>
    </p:spTree>
    <p:extLst>
      <p:ext uri="{BB962C8B-B14F-4D97-AF65-F5344CB8AC3E}">
        <p14:creationId xmlns:p14="http://schemas.microsoft.com/office/powerpoint/2010/main" val="2932444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2" y="25935"/>
            <a:ext cx="7586929" cy="524107"/>
          </a:xfrm>
        </p:spPr>
        <p:txBody>
          <a:bodyPr/>
          <a:lstStyle/>
          <a:p>
            <a:r>
              <a:rPr lang="en-US" b="1" dirty="0"/>
              <a:t>2. </a:t>
            </a:r>
            <a:r>
              <a:rPr lang="en-US" dirty="0"/>
              <a:t>Appointment of New CHC Chair</a:t>
            </a:r>
            <a:br>
              <a:rPr lang="en-US" sz="3200" dirty="0"/>
            </a:br>
            <a:r>
              <a:rPr lang="en-US" sz="2800" dirty="0"/>
              <a:t>Greg Walker (CABA)</a:t>
            </a:r>
            <a:r>
              <a:rPr lang="en-US" sz="2800" b="1" dirty="0"/>
              <a:t> </a:t>
            </a:r>
            <a:endParaRPr lang="en-US" b="1" dirty="0"/>
          </a:p>
        </p:txBody>
      </p:sp>
      <p:sp>
        <p:nvSpPr>
          <p:cNvPr id="2" name="Slide Number Placeholder 1">
            <a:extLst>
              <a:ext uri="{FF2B5EF4-FFF2-40B4-BE49-F238E27FC236}">
                <a16:creationId xmlns:a16="http://schemas.microsoft.com/office/drawing/2014/main" id="{03E6F4FB-BF07-48AE-AFF6-D4E572C2D504}"/>
              </a:ext>
            </a:extLst>
          </p:cNvPr>
          <p:cNvSpPr>
            <a:spLocks noGrp="1"/>
          </p:cNvSpPr>
          <p:nvPr>
            <p:ph type="sldNum" sz="quarter" idx="14"/>
          </p:nvPr>
        </p:nvSpPr>
        <p:spPr>
          <a:xfrm>
            <a:off x="102274" y="6235557"/>
            <a:ext cx="620027" cy="352458"/>
          </a:xfrm>
        </p:spPr>
        <p:txBody>
          <a:bodyPr/>
          <a:lstStyle/>
          <a:p>
            <a:fld id="{4658F449-AC56-C64A-8488-86A10DE691DA}" type="slidenum">
              <a:rPr lang="en-US" smtClean="0"/>
              <a:pPr/>
              <a:t>3</a:t>
            </a:fld>
            <a:endParaRPr lang="en-US" dirty="0"/>
          </a:p>
        </p:txBody>
      </p:sp>
      <p:sp>
        <p:nvSpPr>
          <p:cNvPr id="14" name="TextBox 13">
            <a:extLst>
              <a:ext uri="{FF2B5EF4-FFF2-40B4-BE49-F238E27FC236}">
                <a16:creationId xmlns:a16="http://schemas.microsoft.com/office/drawing/2014/main" id="{70D27011-350B-461D-B481-D06E1E2A61EC}"/>
              </a:ext>
            </a:extLst>
          </p:cNvPr>
          <p:cNvSpPr txBox="1"/>
          <p:nvPr/>
        </p:nvSpPr>
        <p:spPr>
          <a:xfrm>
            <a:off x="3642408" y="1235895"/>
            <a:ext cx="2939367" cy="646331"/>
          </a:xfrm>
          <a:prstGeom prst="rect">
            <a:avLst/>
          </a:prstGeom>
          <a:noFill/>
        </p:spPr>
        <p:txBody>
          <a:bodyPr wrap="square" rtlCol="0">
            <a:spAutoFit/>
          </a:bodyPr>
          <a:lstStyle/>
          <a:p>
            <a:r>
              <a:rPr lang="en-CA" dirty="0"/>
              <a:t>CABA Welcomes Newly Appointed CHC Chair</a:t>
            </a:r>
          </a:p>
        </p:txBody>
      </p:sp>
      <p:sp>
        <p:nvSpPr>
          <p:cNvPr id="22" name="TextBox 21">
            <a:extLst>
              <a:ext uri="{FF2B5EF4-FFF2-40B4-BE49-F238E27FC236}">
                <a16:creationId xmlns:a16="http://schemas.microsoft.com/office/drawing/2014/main" id="{116D2F7C-6A54-4CBF-BFDE-414C33D71C95}"/>
              </a:ext>
            </a:extLst>
          </p:cNvPr>
          <p:cNvSpPr txBox="1"/>
          <p:nvPr/>
        </p:nvSpPr>
        <p:spPr>
          <a:xfrm>
            <a:off x="441184" y="1234510"/>
            <a:ext cx="2676560" cy="646331"/>
          </a:xfrm>
          <a:prstGeom prst="rect">
            <a:avLst/>
          </a:prstGeom>
          <a:noFill/>
        </p:spPr>
        <p:txBody>
          <a:bodyPr wrap="square" rtlCol="0">
            <a:spAutoFit/>
          </a:bodyPr>
          <a:lstStyle/>
          <a:p>
            <a:r>
              <a:rPr lang="en-CA" dirty="0"/>
              <a:t>Thank you to </a:t>
            </a:r>
          </a:p>
          <a:p>
            <a:r>
              <a:rPr lang="en-CA" dirty="0"/>
              <a:t>Former CHC Chair</a:t>
            </a:r>
          </a:p>
        </p:txBody>
      </p:sp>
      <p:sp>
        <p:nvSpPr>
          <p:cNvPr id="26" name="Rectangle 25">
            <a:extLst>
              <a:ext uri="{FF2B5EF4-FFF2-40B4-BE49-F238E27FC236}">
                <a16:creationId xmlns:a16="http://schemas.microsoft.com/office/drawing/2014/main" id="{EA77F773-2675-470A-8D7B-43F4F8FC9921}"/>
              </a:ext>
            </a:extLst>
          </p:cNvPr>
          <p:cNvSpPr>
            <a:spLocks noChangeArrowheads="1"/>
          </p:cNvSpPr>
          <p:nvPr/>
        </p:nvSpPr>
        <p:spPr bwMode="auto">
          <a:xfrm>
            <a:off x="424190" y="3849509"/>
            <a:ext cx="3594495" cy="7386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400" b="1" dirty="0">
                <a:solidFill>
                  <a:schemeClr val="tx1"/>
                </a:solidFill>
                <a:ea typeface="SimSun" pitchFamily="2" charset="-122"/>
                <a:sym typeface="Arial" pitchFamily="34" charset="0"/>
              </a:rPr>
              <a:t>Eric Harper </a:t>
            </a:r>
          </a:p>
          <a:p>
            <a:pPr eaLnBrk="1" hangingPunct="1">
              <a:lnSpc>
                <a:spcPct val="100000"/>
              </a:lnSpc>
              <a:spcBef>
                <a:spcPct val="0"/>
              </a:spcBef>
              <a:buFont typeface="Arial" pitchFamily="34" charset="0"/>
              <a:buNone/>
            </a:pPr>
            <a:r>
              <a:rPr lang="fr-FR" altLang="en-US" sz="1400" dirty="0">
                <a:solidFill>
                  <a:schemeClr val="tx1"/>
                </a:solidFill>
                <a:ea typeface="SimSun" pitchFamily="2" charset="-122"/>
                <a:cs typeface="Arial" pitchFamily="34" charset="0"/>
              </a:rPr>
              <a:t>SVP, Product Marketing &amp; </a:t>
            </a:r>
            <a:r>
              <a:rPr lang="fr-FR" altLang="en-US" sz="1400" dirty="0" err="1">
                <a:solidFill>
                  <a:schemeClr val="tx1"/>
                </a:solidFill>
                <a:ea typeface="SimSun" pitchFamily="2" charset="-122"/>
                <a:cs typeface="Arial" pitchFamily="34" charset="0"/>
              </a:rPr>
              <a:t>Markets</a:t>
            </a:r>
            <a:endParaRPr lang="fr-FR" altLang="en-US" sz="1400" dirty="0">
              <a:solidFill>
                <a:schemeClr val="tx1"/>
              </a:solidFill>
              <a:ea typeface="SimSun" pitchFamily="2" charset="-122"/>
              <a:cs typeface="Arial" pitchFamily="34" charset="0"/>
            </a:endParaRPr>
          </a:p>
          <a:p>
            <a:pPr eaLnBrk="1" hangingPunct="1">
              <a:lnSpc>
                <a:spcPct val="100000"/>
              </a:lnSpc>
              <a:spcBef>
                <a:spcPct val="0"/>
              </a:spcBef>
              <a:buFont typeface="Arial" pitchFamily="34" charset="0"/>
              <a:buNone/>
            </a:pPr>
            <a:r>
              <a:rPr lang="fr-FR" altLang="en-US" sz="1400" dirty="0">
                <a:solidFill>
                  <a:schemeClr val="tx1"/>
                </a:solidFill>
                <a:ea typeface="SimSun" pitchFamily="2" charset="-122"/>
                <a:cs typeface="Arial" pitchFamily="34" charset="0"/>
              </a:rPr>
              <a:t>Snap One</a:t>
            </a:r>
          </a:p>
        </p:txBody>
      </p:sp>
      <p:pic>
        <p:nvPicPr>
          <p:cNvPr id="28" name="Picture 2">
            <a:extLst>
              <a:ext uri="{FF2B5EF4-FFF2-40B4-BE49-F238E27FC236}">
                <a16:creationId xmlns:a16="http://schemas.microsoft.com/office/drawing/2014/main" id="{F04E6BE9-40F9-4151-B497-3E0F8757AF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08" r="20563"/>
          <a:stretch/>
        </p:blipFill>
        <p:spPr bwMode="auto">
          <a:xfrm>
            <a:off x="530411" y="1887325"/>
            <a:ext cx="1846007" cy="186059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Snap One logo">
            <a:extLst>
              <a:ext uri="{FF2B5EF4-FFF2-40B4-BE49-F238E27FC236}">
                <a16:creationId xmlns:a16="http://schemas.microsoft.com/office/drawing/2014/main" id="{691A025F-5DE1-42A8-A642-732EDBE52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411" y="4683360"/>
            <a:ext cx="774671" cy="774671"/>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5">
            <a:extLst>
              <a:ext uri="{FF2B5EF4-FFF2-40B4-BE49-F238E27FC236}">
                <a16:creationId xmlns:a16="http://schemas.microsoft.com/office/drawing/2014/main" id="{98807726-8F30-4576-A091-DA271F49F990}"/>
              </a:ext>
            </a:extLst>
          </p:cNvPr>
          <p:cNvSpPr>
            <a:spLocks noChangeArrowheads="1"/>
          </p:cNvSpPr>
          <p:nvPr/>
        </p:nvSpPr>
        <p:spPr bwMode="auto">
          <a:xfrm>
            <a:off x="3692120" y="3849509"/>
            <a:ext cx="2403476"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400" b="1" dirty="0">
                <a:solidFill>
                  <a:srgbClr val="E83E1D"/>
                </a:solidFill>
                <a:ea typeface="SimSun" pitchFamily="2" charset="-122"/>
                <a:sym typeface="Arial" pitchFamily="34" charset="0"/>
              </a:rPr>
              <a:t>Ken Wacks</a:t>
            </a:r>
          </a:p>
          <a:p>
            <a:pPr eaLnBrk="1" hangingPunct="1">
              <a:lnSpc>
                <a:spcPct val="100000"/>
              </a:lnSpc>
              <a:spcBef>
                <a:spcPct val="0"/>
              </a:spcBef>
              <a:buFont typeface="Arial" pitchFamily="34" charset="0"/>
              <a:buNone/>
            </a:pPr>
            <a:r>
              <a:rPr lang="en-CA" altLang="en-US" sz="1400" dirty="0">
                <a:solidFill>
                  <a:srgbClr val="E83E1D"/>
                </a:solidFill>
                <a:ea typeface="SimSun" pitchFamily="2" charset="-122"/>
                <a:sym typeface="Arial" pitchFamily="34" charset="0"/>
              </a:rPr>
              <a:t>Management &amp; Engineering </a:t>
            </a:r>
          </a:p>
          <a:p>
            <a:pPr eaLnBrk="1" hangingPunct="1">
              <a:lnSpc>
                <a:spcPct val="100000"/>
              </a:lnSpc>
              <a:spcBef>
                <a:spcPct val="0"/>
              </a:spcBef>
              <a:buFont typeface="Arial" pitchFamily="34" charset="0"/>
              <a:buNone/>
            </a:pPr>
            <a:r>
              <a:rPr lang="en-CA" altLang="en-US" sz="1400" dirty="0">
                <a:solidFill>
                  <a:srgbClr val="E83E1D"/>
                </a:solidFill>
                <a:ea typeface="SimSun" pitchFamily="2" charset="-122"/>
                <a:sym typeface="Arial" pitchFamily="34" charset="0"/>
              </a:rPr>
              <a:t>Consultant</a:t>
            </a:r>
            <a:endParaRPr lang="fr-FR" altLang="en-US" sz="1400" dirty="0">
              <a:solidFill>
                <a:srgbClr val="E83E1D"/>
              </a:solidFill>
              <a:ea typeface="SimSun" pitchFamily="2" charset="-122"/>
              <a:cs typeface="Arial" pitchFamily="34" charset="0"/>
            </a:endParaRPr>
          </a:p>
          <a:p>
            <a:pPr eaLnBrk="1" hangingPunct="1">
              <a:lnSpc>
                <a:spcPct val="100000"/>
              </a:lnSpc>
              <a:spcBef>
                <a:spcPct val="0"/>
              </a:spcBef>
              <a:buFont typeface="Arial" pitchFamily="34" charset="0"/>
              <a:buNone/>
            </a:pPr>
            <a:r>
              <a:rPr lang="en-US" altLang="en-US" sz="1400" dirty="0">
                <a:solidFill>
                  <a:srgbClr val="E83E1D"/>
                </a:solidFill>
                <a:ea typeface="SimSun" pitchFamily="2" charset="-122"/>
                <a:cs typeface="Arial" pitchFamily="34" charset="0"/>
              </a:rPr>
              <a:t>Ken Wacks Associates</a:t>
            </a:r>
            <a:endParaRPr lang="en-CA" altLang="en-US" sz="1400" dirty="0">
              <a:solidFill>
                <a:srgbClr val="E83E1D"/>
              </a:solidFill>
              <a:ea typeface="SimSun" pitchFamily="2" charset="-122"/>
              <a:cs typeface="Arial" pitchFamily="34" charset="0"/>
            </a:endParaRPr>
          </a:p>
        </p:txBody>
      </p:sp>
      <p:pic>
        <p:nvPicPr>
          <p:cNvPr id="36" name="Picture 2" descr="KEN WACKS' PERSPECTIVES">
            <a:extLst>
              <a:ext uri="{FF2B5EF4-FFF2-40B4-BE49-F238E27FC236}">
                <a16:creationId xmlns:a16="http://schemas.microsoft.com/office/drawing/2014/main" id="{5E597BB6-7CAC-4EEC-A039-B2077A6092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5430"/>
          <a:stretch/>
        </p:blipFill>
        <p:spPr bwMode="auto">
          <a:xfrm>
            <a:off x="3762375" y="1895467"/>
            <a:ext cx="1838325" cy="18538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Kenneth Wacks - Conferences">
            <a:extLst>
              <a:ext uri="{FF2B5EF4-FFF2-40B4-BE49-F238E27FC236}">
                <a16:creationId xmlns:a16="http://schemas.microsoft.com/office/drawing/2014/main" id="{552EFE03-472F-4B35-A79C-8097126078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363" r="17687" b="29993"/>
          <a:stretch/>
        </p:blipFill>
        <p:spPr bwMode="auto">
          <a:xfrm>
            <a:off x="3762375" y="4903823"/>
            <a:ext cx="2403476" cy="47344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BC8873EA-44CA-4D2C-903F-661557289555}"/>
              </a:ext>
            </a:extLst>
          </p:cNvPr>
          <p:cNvSpPr txBox="1"/>
          <p:nvPr/>
        </p:nvSpPr>
        <p:spPr>
          <a:xfrm>
            <a:off x="6699252" y="1237270"/>
            <a:ext cx="5206998" cy="4708981"/>
          </a:xfrm>
          <a:prstGeom prst="rect">
            <a:avLst/>
          </a:prstGeom>
          <a:noFill/>
        </p:spPr>
        <p:txBody>
          <a:bodyPr wrap="square" rtlCol="0">
            <a:spAutoFit/>
          </a:bodyPr>
          <a:lstStyle/>
          <a:p>
            <a:r>
              <a:rPr lang="en-CA" sz="1200" dirty="0">
                <a:solidFill>
                  <a:schemeClr val="tx2"/>
                </a:solidFill>
              </a:rPr>
              <a:t>Dr. Wacks has been a pioneer in establishing the home systems industry and a management advisor to more than 150 clients worldwide. Dr. Wacks was appointed by the United States Department of Energy to serve four terms on the </a:t>
            </a:r>
            <a:r>
              <a:rPr lang="en-CA" sz="1200" dirty="0" err="1">
                <a:solidFill>
                  <a:schemeClr val="tx2"/>
                </a:solidFill>
              </a:rPr>
              <a:t>GridWise</a:t>
            </a:r>
            <a:r>
              <a:rPr lang="en-CA" sz="1200" dirty="0">
                <a:solidFill>
                  <a:schemeClr val="tx2"/>
                </a:solidFill>
              </a:rPr>
              <a:t>® Architecture Council, focusing on the grid interface to customer equipment including DER (local power from wind, solar, and storage) managed automatically with artificial intelligence (AI). He is a founding member of the Smart Grid Interoperability Panel, now part of the Smart Electric Power Alliance (SEPA). He chairs the Customer Grid Edge committee at the Interstate Renewable Energy Council (IREC). The member nations of ISO/IEC have elected Dr. Wacks chair of the committee developing international home and building system standards for eight terms. He received the IEC 1906 Award commemorating the founding of the IEC in 1906 and honoring experts whose work is fundamental to world standards. He has also written American National Standards in home automation and networked appliances for the Consumer Technology Association (CTA), where he chairs the energy management standards committee. Dr. Wacks wrote the book Home Automation and Utility Customer Services. As an entrepreneur at a venture-backed start-up, he developed UNIX workstations for the semiconductor industry. Dr. Wacks received his Ph.D. in electrical engineering from MIT as a Hertz Fellow and studied at the MIT Sloan School of Management.</a:t>
            </a:r>
          </a:p>
        </p:txBody>
      </p:sp>
    </p:spTree>
    <p:extLst>
      <p:ext uri="{BB962C8B-B14F-4D97-AF65-F5344CB8AC3E}">
        <p14:creationId xmlns:p14="http://schemas.microsoft.com/office/powerpoint/2010/main" val="1715774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ChangeArrowheads="1"/>
          </p:cNvSpPr>
          <p:nvPr>
            <p:ph type="title"/>
          </p:nvPr>
        </p:nvSpPr>
        <p:spPr>
          <a:xfrm>
            <a:off x="838200" y="81704"/>
            <a:ext cx="11216779" cy="524107"/>
          </a:xfrm>
        </p:spPr>
        <p:txBody>
          <a:bodyPr/>
          <a:lstStyle/>
          <a:p>
            <a:r>
              <a:rPr lang="en-US" altLang="en-US" b="1" dirty="0"/>
              <a:t>3.  CHC Meeting Call to Order, Intros, About the CHC</a:t>
            </a:r>
            <a:br>
              <a:rPr lang="en-US" altLang="en-US" sz="2800" b="1" dirty="0"/>
            </a:br>
            <a:r>
              <a:rPr lang="en-US" altLang="en-US" sz="2800" dirty="0"/>
              <a:t>Ken Wacks </a:t>
            </a:r>
            <a:r>
              <a:rPr lang="en-US" sz="2800" dirty="0"/>
              <a:t>(Ken Wacks Associates)</a:t>
            </a:r>
            <a:endParaRPr lang="en-US" altLang="en-US" sz="1800" dirty="0"/>
          </a:p>
        </p:txBody>
      </p:sp>
      <p:sp>
        <p:nvSpPr>
          <p:cNvPr id="5" name="Content Placeholder 1"/>
          <p:cNvSpPr txBox="1">
            <a:spLocks noChangeArrowheads="1"/>
          </p:cNvSpPr>
          <p:nvPr/>
        </p:nvSpPr>
        <p:spPr>
          <a:xfrm>
            <a:off x="6299199" y="1792803"/>
            <a:ext cx="5412879" cy="296184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en-US" sz="1800" dirty="0"/>
              <a:t>Established in 2004, the CABA Connected Home Council initiates and reviews projects that relate to connected home and multiple dwelling unit technologies and applications.  The Council also examines industry opportunities that can accelerate the adoption of new technologies, consumer electronics and broadband services within the burgeoning connected home market. </a:t>
            </a:r>
            <a:r>
              <a:rPr lang="en-US" altLang="en-US" sz="1800" dirty="0">
                <a:hlinkClick r:id="rId2"/>
              </a:rPr>
              <a:t>www.caba.org/chc</a:t>
            </a:r>
            <a:r>
              <a:rPr lang="en-US" altLang="en-US" sz="1800" dirty="0"/>
              <a:t> </a:t>
            </a:r>
          </a:p>
        </p:txBody>
      </p:sp>
      <p:sp>
        <p:nvSpPr>
          <p:cNvPr id="20" name="Slide Number Placeholder 1">
            <a:extLst>
              <a:ext uri="{FF2B5EF4-FFF2-40B4-BE49-F238E27FC236}">
                <a16:creationId xmlns:a16="http://schemas.microsoft.com/office/drawing/2014/main" id="{45BC6615-33AD-4DC5-84E4-625EBEF7687D}"/>
              </a:ext>
            </a:extLst>
          </p:cNvPr>
          <p:cNvSpPr txBox="1">
            <a:spLocks/>
          </p:cNvSpPr>
          <p:nvPr/>
        </p:nvSpPr>
        <p:spPr>
          <a:xfrm>
            <a:off x="833388" y="6356351"/>
            <a:ext cx="620027" cy="352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58F449-AC56-C64A-8488-86A10DE691DA}" type="slidenum">
              <a:rPr lang="en-US" sz="1200" smtClean="0"/>
              <a:pPr/>
              <a:t>4</a:t>
            </a:fld>
            <a:endParaRPr lang="en-US" sz="1200" dirty="0"/>
          </a:p>
        </p:txBody>
      </p:sp>
      <p:grpSp>
        <p:nvGrpSpPr>
          <p:cNvPr id="2" name="Group 1">
            <a:extLst>
              <a:ext uri="{FF2B5EF4-FFF2-40B4-BE49-F238E27FC236}">
                <a16:creationId xmlns:a16="http://schemas.microsoft.com/office/drawing/2014/main" id="{7B7451F3-33C0-4577-BBD4-75275FFD0139}"/>
              </a:ext>
            </a:extLst>
          </p:cNvPr>
          <p:cNvGrpSpPr/>
          <p:nvPr/>
        </p:nvGrpSpPr>
        <p:grpSpPr>
          <a:xfrm>
            <a:off x="778229" y="1517293"/>
            <a:ext cx="5317771" cy="3829042"/>
            <a:chOff x="778229" y="1517293"/>
            <a:chExt cx="5317771" cy="3829042"/>
          </a:xfrm>
        </p:grpSpPr>
        <p:sp>
          <p:nvSpPr>
            <p:cNvPr id="19" name="Rectangle 5">
              <a:extLst>
                <a:ext uri="{FF2B5EF4-FFF2-40B4-BE49-F238E27FC236}">
                  <a16:creationId xmlns:a16="http://schemas.microsoft.com/office/drawing/2014/main" id="{7A3DD77C-F4D1-4545-9802-4D2A6BDBF7AD}"/>
                </a:ext>
              </a:extLst>
            </p:cNvPr>
            <p:cNvSpPr>
              <a:spLocks noChangeArrowheads="1"/>
            </p:cNvSpPr>
            <p:nvPr/>
          </p:nvSpPr>
          <p:spPr bwMode="auto">
            <a:xfrm>
              <a:off x="3450972" y="3434019"/>
              <a:ext cx="2645028"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CHC Vice-Chair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Charles Hume</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sym typeface="Arial" pitchFamily="34" charset="0"/>
                </a:rPr>
                <a:t>Director of Digital Power Technologies</a:t>
              </a:r>
              <a:endParaRPr lang="fr-FR" altLang="en-US" sz="1600" dirty="0">
                <a:solidFill>
                  <a:schemeClr val="tx1"/>
                </a:solidFill>
                <a:ea typeface="SimSun" pitchFamily="2" charset="-122"/>
                <a:cs typeface="Arial" pitchFamily="34" charset="0"/>
              </a:endParaRPr>
            </a:p>
            <a:p>
              <a:pPr eaLnBrk="1" hangingPunct="1">
                <a:lnSpc>
                  <a:spcPct val="100000"/>
                </a:lnSpc>
                <a:spcBef>
                  <a:spcPct val="0"/>
                </a:spcBef>
                <a:buFont typeface="Arial" pitchFamily="34" charset="0"/>
                <a:buNone/>
              </a:pPr>
              <a:r>
                <a:rPr lang="en-US" sz="1600" dirty="0">
                  <a:solidFill>
                    <a:schemeClr val="tx1"/>
                  </a:solidFill>
                  <a:ea typeface="SimSun" pitchFamily="2" charset="-122"/>
                  <a:cs typeface="Arial" pitchFamily="34" charset="0"/>
                </a:rPr>
                <a:t>Southwire Company, LLC</a:t>
              </a:r>
              <a:endParaRPr lang="en-CA" altLang="en-US" sz="1600" dirty="0">
                <a:solidFill>
                  <a:schemeClr val="tx1"/>
                </a:solidFill>
                <a:ea typeface="SimSun" pitchFamily="2" charset="-122"/>
                <a:cs typeface="Arial" pitchFamily="34" charset="0"/>
              </a:endParaRPr>
            </a:p>
          </p:txBody>
        </p:sp>
        <p:pic>
          <p:nvPicPr>
            <p:cNvPr id="31" name="Picture 8">
              <a:extLst>
                <a:ext uri="{FF2B5EF4-FFF2-40B4-BE49-F238E27FC236}">
                  <a16:creationId xmlns:a16="http://schemas.microsoft.com/office/drawing/2014/main" id="{0594B47B-8C54-445C-9E42-7850FCDAF1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24" r="5050" b="27387"/>
            <a:stretch/>
          </p:blipFill>
          <p:spPr bwMode="auto">
            <a:xfrm>
              <a:off x="3510943" y="4727510"/>
              <a:ext cx="2300681" cy="61882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A person posing for the camera&#10;&#10;Description automatically generated">
              <a:extLst>
                <a:ext uri="{FF2B5EF4-FFF2-40B4-BE49-F238E27FC236}">
                  <a16:creationId xmlns:a16="http://schemas.microsoft.com/office/drawing/2014/main" id="{81F8D405-DC8B-4918-95E3-7B172FAD1A3C}"/>
                </a:ext>
              </a:extLst>
            </p:cNvPr>
            <p:cNvPicPr>
              <a:picLocks noChangeAspect="1"/>
            </p:cNvPicPr>
            <p:nvPr/>
          </p:nvPicPr>
          <p:blipFill rotWithShape="1">
            <a:blip r:embed="rId4"/>
            <a:srcRect b="20371"/>
            <a:stretch/>
          </p:blipFill>
          <p:spPr>
            <a:xfrm>
              <a:off x="3510943" y="1517293"/>
              <a:ext cx="1821889" cy="1853835"/>
            </a:xfrm>
            <a:prstGeom prst="rect">
              <a:avLst/>
            </a:prstGeom>
          </p:spPr>
        </p:pic>
        <p:sp>
          <p:nvSpPr>
            <p:cNvPr id="3" name="Rectangle 5">
              <a:extLst>
                <a:ext uri="{FF2B5EF4-FFF2-40B4-BE49-F238E27FC236}">
                  <a16:creationId xmlns:a16="http://schemas.microsoft.com/office/drawing/2014/main" id="{EE65FA61-F967-42F3-A89E-0B7E77091DE4}"/>
                </a:ext>
              </a:extLst>
            </p:cNvPr>
            <p:cNvSpPr>
              <a:spLocks noChangeArrowheads="1"/>
            </p:cNvSpPr>
            <p:nvPr/>
          </p:nvSpPr>
          <p:spPr bwMode="auto">
            <a:xfrm>
              <a:off x="778229" y="3434019"/>
              <a:ext cx="2645028"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CHC 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Dr. Kenneth Wacks</a:t>
              </a:r>
            </a:p>
            <a:p>
              <a:pPr eaLnBrk="1" hangingPunct="1">
                <a:lnSpc>
                  <a:spcPct val="100000"/>
                </a:lnSpc>
                <a:spcBef>
                  <a:spcPct val="0"/>
                </a:spcBef>
                <a:buFont typeface="Arial" pitchFamily="34" charset="0"/>
                <a:buNone/>
              </a:pPr>
              <a:r>
                <a:rPr lang="en-CA" altLang="en-US" sz="1600" dirty="0">
                  <a:solidFill>
                    <a:schemeClr val="tx1"/>
                  </a:solidFill>
                  <a:ea typeface="SimSun" pitchFamily="2" charset="-122"/>
                  <a:sym typeface="Arial" pitchFamily="34" charset="0"/>
                </a:rPr>
                <a:t>Management &amp; Engineering Consultant</a:t>
              </a:r>
              <a:endParaRPr lang="fr-FR" altLang="en-US" sz="1600" dirty="0">
                <a:solidFill>
                  <a:schemeClr val="tx1"/>
                </a:solidFill>
                <a:ea typeface="SimSun" pitchFamily="2" charset="-122"/>
                <a:cs typeface="Arial" pitchFamily="34" charset="0"/>
              </a:endParaRP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Ken Wacks Associates</a:t>
              </a:r>
              <a:endParaRPr lang="en-CA" altLang="en-US" sz="1600" dirty="0">
                <a:solidFill>
                  <a:schemeClr val="tx1"/>
                </a:solidFill>
                <a:ea typeface="SimSun" pitchFamily="2" charset="-122"/>
                <a:cs typeface="Arial" pitchFamily="34" charset="0"/>
              </a:endParaRPr>
            </a:p>
          </p:txBody>
        </p:sp>
        <p:pic>
          <p:nvPicPr>
            <p:cNvPr id="7" name="Picture 6" descr="A person posing for the camera&#10;&#10;Description automatically generated">
              <a:extLst>
                <a:ext uri="{FF2B5EF4-FFF2-40B4-BE49-F238E27FC236}">
                  <a16:creationId xmlns:a16="http://schemas.microsoft.com/office/drawing/2014/main" id="{286A5F57-8EBE-4ABB-9A26-EB426B491561}"/>
                </a:ext>
              </a:extLst>
            </p:cNvPr>
            <p:cNvPicPr>
              <a:picLocks noChangeAspect="1"/>
            </p:cNvPicPr>
            <p:nvPr/>
          </p:nvPicPr>
          <p:blipFill rotWithShape="1">
            <a:blip r:embed="rId4"/>
            <a:srcRect b="20371"/>
            <a:stretch/>
          </p:blipFill>
          <p:spPr>
            <a:xfrm>
              <a:off x="838200" y="1517293"/>
              <a:ext cx="1821889" cy="1853835"/>
            </a:xfrm>
            <a:prstGeom prst="rect">
              <a:avLst/>
            </a:prstGeom>
          </p:spPr>
        </p:pic>
        <p:pic>
          <p:nvPicPr>
            <p:cNvPr id="1026" name="Picture 2" descr="KEN WACKS' PERSPECTIVES">
              <a:extLst>
                <a:ext uri="{FF2B5EF4-FFF2-40B4-BE49-F238E27FC236}">
                  <a16:creationId xmlns:a16="http://schemas.microsoft.com/office/drawing/2014/main" id="{3BBB4D25-9F5E-4ED7-953E-ECB6F64C1D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5430"/>
            <a:stretch/>
          </p:blipFill>
          <p:spPr bwMode="auto">
            <a:xfrm>
              <a:off x="821764" y="1517293"/>
              <a:ext cx="1838325" cy="18538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enneth Wacks - Conferences">
              <a:extLst>
                <a:ext uri="{FF2B5EF4-FFF2-40B4-BE49-F238E27FC236}">
                  <a16:creationId xmlns:a16="http://schemas.microsoft.com/office/drawing/2014/main" id="{BC1CDA0F-89FC-4404-BC0A-2508774D138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363" r="17687" b="29993"/>
            <a:stretch/>
          </p:blipFill>
          <p:spPr bwMode="auto">
            <a:xfrm>
              <a:off x="866775" y="4800202"/>
              <a:ext cx="2403476" cy="4734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28939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41865"/>
            <a:ext cx="6873240" cy="447675"/>
          </a:xfrm>
        </p:spPr>
        <p:txBody>
          <a:bodyPr/>
          <a:lstStyle/>
          <a:p>
            <a:r>
              <a:rPr lang="en-US" b="1" dirty="0"/>
              <a:t>4.  Administrative </a:t>
            </a:r>
            <a:br>
              <a:rPr lang="en-US" dirty="0"/>
            </a:br>
            <a:r>
              <a:rPr lang="en-US" altLang="en-US" sz="2800" dirty="0"/>
              <a:t>Ken Wacks </a:t>
            </a:r>
            <a:r>
              <a:rPr lang="en-US" sz="2800" dirty="0"/>
              <a:t>(Ken Wacks Associates)</a:t>
            </a:r>
            <a:endParaRPr lang="en-US" dirty="0"/>
          </a:p>
        </p:txBody>
      </p:sp>
      <p:sp>
        <p:nvSpPr>
          <p:cNvPr id="10" name="Slide Number Placeholder 1">
            <a:extLst>
              <a:ext uri="{FF2B5EF4-FFF2-40B4-BE49-F238E27FC236}">
                <a16:creationId xmlns:a16="http://schemas.microsoft.com/office/drawing/2014/main" id="{3D090CF6-5C1B-4BE3-A615-3C0228981C66}"/>
              </a:ext>
            </a:extLst>
          </p:cNvPr>
          <p:cNvSpPr>
            <a:spLocks noGrp="1"/>
          </p:cNvSpPr>
          <p:nvPr>
            <p:ph type="sldNum" sz="quarter" idx="14"/>
          </p:nvPr>
        </p:nvSpPr>
        <p:spPr>
          <a:xfrm>
            <a:off x="833388" y="6356351"/>
            <a:ext cx="620027" cy="352458"/>
          </a:xfrm>
        </p:spPr>
        <p:txBody>
          <a:bodyPr/>
          <a:lstStyle/>
          <a:p>
            <a:fld id="{4658F449-AC56-C64A-8488-86A10DE691DA}" type="slidenum">
              <a:rPr lang="en-US" smtClean="0"/>
              <a:pPr/>
              <a:t>5</a:t>
            </a:fld>
            <a:endParaRPr lang="en-US" dirty="0"/>
          </a:p>
        </p:txBody>
      </p:sp>
      <p:sp>
        <p:nvSpPr>
          <p:cNvPr id="9" name="Text Placeholder 5">
            <a:extLst>
              <a:ext uri="{FF2B5EF4-FFF2-40B4-BE49-F238E27FC236}">
                <a16:creationId xmlns:a16="http://schemas.microsoft.com/office/drawing/2014/main" id="{5EB1A567-6EC8-4912-9C2F-000067B6D567}"/>
              </a:ext>
            </a:extLst>
          </p:cNvPr>
          <p:cNvSpPr>
            <a:spLocks noGrp="1"/>
          </p:cNvSpPr>
          <p:nvPr>
            <p:ph type="body" sz="quarter" idx="12"/>
          </p:nvPr>
        </p:nvSpPr>
        <p:spPr>
          <a:xfrm>
            <a:off x="1664469" y="2073276"/>
            <a:ext cx="8863062" cy="3117849"/>
          </a:xfrm>
        </p:spPr>
        <p:txBody>
          <a:bodyPr>
            <a:normAutofit/>
          </a:bodyPr>
          <a:lstStyle/>
          <a:p>
            <a:pPr marL="0" indent="0">
              <a:buNone/>
            </a:pPr>
            <a:r>
              <a:rPr lang="en-US" dirty="0"/>
              <a:t>4.1  Motion to approve past CHC Minutes August 16, 2022</a:t>
            </a:r>
            <a:br>
              <a:rPr lang="en-US" dirty="0"/>
            </a:br>
            <a:r>
              <a:rPr lang="en-US" u="sng" dirty="0">
                <a:hlinkClick r:id="rId2"/>
              </a:rPr>
              <a:t>www.caba.org/chc</a:t>
            </a:r>
            <a:br>
              <a:rPr lang="en-US" u="sng" dirty="0"/>
            </a:br>
            <a:endParaRPr lang="en-US" u="sng" dirty="0"/>
          </a:p>
          <a:p>
            <a:pPr marL="0" indent="0">
              <a:buNone/>
            </a:pPr>
            <a:r>
              <a:rPr lang="en-US" dirty="0"/>
              <a:t>4.2  Call for CHC Vice Chairs</a:t>
            </a:r>
          </a:p>
          <a:p>
            <a:pPr marL="0" indent="0">
              <a:buNone/>
            </a:pPr>
            <a:endParaRPr lang="en-US" dirty="0"/>
          </a:p>
          <a:p>
            <a:pPr marL="0" indent="0">
              <a:buNone/>
            </a:pPr>
            <a:r>
              <a:rPr lang="en-US" dirty="0"/>
              <a:t>4.3 Call for future CHC Keynote Speakers</a:t>
            </a:r>
          </a:p>
        </p:txBody>
      </p:sp>
    </p:spTree>
    <p:extLst>
      <p:ext uri="{BB962C8B-B14F-4D97-AF65-F5344CB8AC3E}">
        <p14:creationId xmlns:p14="http://schemas.microsoft.com/office/powerpoint/2010/main" val="4279644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0FAEBB-BF7D-48CC-AF31-569E01CEA278}"/>
              </a:ext>
            </a:extLst>
          </p:cNvPr>
          <p:cNvPicPr>
            <a:picLocks noChangeAspect="1"/>
          </p:cNvPicPr>
          <p:nvPr/>
        </p:nvPicPr>
        <p:blipFill>
          <a:blip r:embed="rId3"/>
          <a:stretch>
            <a:fillRect/>
          </a:stretch>
        </p:blipFill>
        <p:spPr>
          <a:xfrm>
            <a:off x="710908" y="2597816"/>
            <a:ext cx="5114286" cy="2304762"/>
          </a:xfrm>
          <a:prstGeom prst="rect">
            <a:avLst/>
          </a:prstGeom>
        </p:spPr>
      </p:pic>
      <p:sp>
        <p:nvSpPr>
          <p:cNvPr id="2" name="Title 1">
            <a:extLst>
              <a:ext uri="{FF2B5EF4-FFF2-40B4-BE49-F238E27FC236}">
                <a16:creationId xmlns:a16="http://schemas.microsoft.com/office/drawing/2014/main" id="{91383D11-DEC4-4BFF-88BB-8FB2206CEB37}"/>
              </a:ext>
            </a:extLst>
          </p:cNvPr>
          <p:cNvSpPr>
            <a:spLocks noGrp="1"/>
          </p:cNvSpPr>
          <p:nvPr>
            <p:ph type="title"/>
          </p:nvPr>
        </p:nvSpPr>
        <p:spPr>
          <a:xfrm>
            <a:off x="839787" y="14143"/>
            <a:ext cx="9848199" cy="447675"/>
          </a:xfrm>
        </p:spPr>
        <p:txBody>
          <a:bodyPr/>
          <a:lstStyle/>
          <a:p>
            <a:r>
              <a:rPr lang="en-US" b="1" dirty="0"/>
              <a:t>5.  Research Update</a:t>
            </a:r>
            <a:br>
              <a:rPr lang="en-US" dirty="0"/>
            </a:br>
            <a:r>
              <a:rPr lang="en-US" sz="2800" dirty="0"/>
              <a:t>Greg Walker (CABA)</a:t>
            </a:r>
          </a:p>
        </p:txBody>
      </p:sp>
      <p:sp>
        <p:nvSpPr>
          <p:cNvPr id="16" name="Slide Number Placeholder 1">
            <a:extLst>
              <a:ext uri="{FF2B5EF4-FFF2-40B4-BE49-F238E27FC236}">
                <a16:creationId xmlns:a16="http://schemas.microsoft.com/office/drawing/2014/main" id="{94C294CD-5CFA-4E9C-B2CD-01EA80417467}"/>
              </a:ext>
            </a:extLst>
          </p:cNvPr>
          <p:cNvSpPr>
            <a:spLocks noGrp="1"/>
          </p:cNvSpPr>
          <p:nvPr>
            <p:ph type="sldNum" sz="quarter" idx="14"/>
          </p:nvPr>
        </p:nvSpPr>
        <p:spPr>
          <a:xfrm>
            <a:off x="833388" y="6356351"/>
            <a:ext cx="620027" cy="352458"/>
          </a:xfrm>
        </p:spPr>
        <p:txBody>
          <a:bodyPr/>
          <a:lstStyle/>
          <a:p>
            <a:fld id="{4658F449-AC56-C64A-8488-86A10DE691DA}" type="slidenum">
              <a:rPr lang="en-US" smtClean="0"/>
              <a:pPr/>
              <a:t>6</a:t>
            </a:fld>
            <a:endParaRPr lang="en-US" dirty="0"/>
          </a:p>
        </p:txBody>
      </p:sp>
      <p:sp>
        <p:nvSpPr>
          <p:cNvPr id="10" name="Text Placeholder 3">
            <a:extLst>
              <a:ext uri="{FF2B5EF4-FFF2-40B4-BE49-F238E27FC236}">
                <a16:creationId xmlns:a16="http://schemas.microsoft.com/office/drawing/2014/main" id="{0331A5F1-7904-40A2-A8F1-875643455C5C}"/>
              </a:ext>
            </a:extLst>
          </p:cNvPr>
          <p:cNvSpPr txBox="1">
            <a:spLocks/>
          </p:cNvSpPr>
          <p:nvPr/>
        </p:nvSpPr>
        <p:spPr>
          <a:xfrm>
            <a:off x="794227" y="1268499"/>
            <a:ext cx="10512425" cy="94557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baseline="0">
                <a:solidFill>
                  <a:schemeClr val="tx1"/>
                </a:solidFill>
                <a:latin typeface="Montserrat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t>2022 CHC Landmark Research</a:t>
            </a:r>
          </a:p>
          <a:p>
            <a:pPr marL="0" indent="0" algn="ctr">
              <a:buFont typeface="Arial"/>
              <a:buNone/>
            </a:pPr>
            <a:r>
              <a:rPr lang="en-US" dirty="0"/>
              <a:t>Smart Home Energy Management</a:t>
            </a:r>
          </a:p>
        </p:txBody>
      </p:sp>
      <p:grpSp>
        <p:nvGrpSpPr>
          <p:cNvPr id="3" name="Group 2">
            <a:extLst>
              <a:ext uri="{FF2B5EF4-FFF2-40B4-BE49-F238E27FC236}">
                <a16:creationId xmlns:a16="http://schemas.microsoft.com/office/drawing/2014/main" id="{5CC7D730-43B6-4AC9-AFF9-35BB48ADF23A}"/>
              </a:ext>
            </a:extLst>
          </p:cNvPr>
          <p:cNvGrpSpPr>
            <a:grpSpLocks noChangeAspect="1"/>
          </p:cNvGrpSpPr>
          <p:nvPr/>
        </p:nvGrpSpPr>
        <p:grpSpPr>
          <a:xfrm>
            <a:off x="5872916" y="2727923"/>
            <a:ext cx="5723290" cy="2004618"/>
            <a:chOff x="5872913" y="2727920"/>
            <a:chExt cx="6208769" cy="2174658"/>
          </a:xfrm>
        </p:grpSpPr>
        <p:pic>
          <p:nvPicPr>
            <p:cNvPr id="19" name="Picture 6" descr="Latest News &amp; Media Resources for Resideo">
              <a:extLst>
                <a:ext uri="{FF2B5EF4-FFF2-40B4-BE49-F238E27FC236}">
                  <a16:creationId xmlns:a16="http://schemas.microsoft.com/office/drawing/2014/main" id="{9A2FD6AD-DF0C-45DD-A407-75260AABA9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514" t="32212" r="7911" b="30397"/>
            <a:stretch/>
          </p:blipFill>
          <p:spPr bwMode="auto">
            <a:xfrm>
              <a:off x="10330042" y="2945179"/>
              <a:ext cx="1751640" cy="41705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VAC IAQ - Broan/NuTone Resources">
              <a:extLst>
                <a:ext uri="{FF2B5EF4-FFF2-40B4-BE49-F238E27FC236}">
                  <a16:creationId xmlns:a16="http://schemas.microsoft.com/office/drawing/2014/main" id="{340EFFB1-9B52-4129-8863-90174B4D4F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2913" y="2727920"/>
              <a:ext cx="1987012" cy="85157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SnapAV No More: Introducing Snap One - Residential Systems">
              <a:extLst>
                <a:ext uri="{FF2B5EF4-FFF2-40B4-BE49-F238E27FC236}">
                  <a16:creationId xmlns:a16="http://schemas.microsoft.com/office/drawing/2014/main" id="{4B116D93-30C6-4604-AF1B-A8EE50AF54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02697" y="4097424"/>
              <a:ext cx="1606329" cy="5465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Global Leader and Manufacturer of Heating, Cooling, and Water Heating  Products - Rheem Manufacturing Company">
              <a:extLst>
                <a:ext uri="{FF2B5EF4-FFF2-40B4-BE49-F238E27FC236}">
                  <a16:creationId xmlns:a16="http://schemas.microsoft.com/office/drawing/2014/main" id="{10A23CA4-B96C-47D7-A513-4859CA3EFB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6854" y="3867163"/>
              <a:ext cx="1035416" cy="103541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8" name="Object 27">
              <a:extLst>
                <a:ext uri="{FF2B5EF4-FFF2-40B4-BE49-F238E27FC236}">
                  <a16:creationId xmlns:a16="http://schemas.microsoft.com/office/drawing/2014/main" id="{29A46765-7495-4F45-A4B9-63F17490F4B0}"/>
                </a:ext>
              </a:extLst>
            </p:cNvPr>
            <p:cNvGraphicFramePr>
              <a:graphicFrameLocks noChangeAspect="1"/>
            </p:cNvGraphicFramePr>
            <p:nvPr>
              <p:extLst>
                <p:ext uri="{D42A27DB-BD31-4B8C-83A1-F6EECF244321}">
                  <p14:modId xmlns:p14="http://schemas.microsoft.com/office/powerpoint/2010/main" val="4265307385"/>
                </p:ext>
              </p:extLst>
            </p:nvPr>
          </p:nvGraphicFramePr>
          <p:xfrm>
            <a:off x="7907645" y="3048844"/>
            <a:ext cx="2176156" cy="275419"/>
          </p:xfrm>
          <a:graphic>
            <a:graphicData uri="http://schemas.openxmlformats.org/presentationml/2006/ole">
              <mc:AlternateContent xmlns:mc="http://schemas.openxmlformats.org/markup-compatibility/2006">
                <mc:Choice xmlns:v="urn:schemas-microsoft-com:vml" Requires="v">
                  <p:oleObj spid="_x0000_s1026" name="Bitmap Image" r:id="rId8" imgW="24383880" imgH="3086280" progId="PBrush">
                    <p:embed/>
                  </p:oleObj>
                </mc:Choice>
                <mc:Fallback>
                  <p:oleObj name="Bitmap Image" r:id="rId8" imgW="24383880" imgH="3086280" progId="PBrush">
                    <p:embed/>
                    <p:pic>
                      <p:nvPicPr>
                        <p:cNvPr id="28" name="Object 27">
                          <a:extLst>
                            <a:ext uri="{FF2B5EF4-FFF2-40B4-BE49-F238E27FC236}">
                              <a16:creationId xmlns:a16="http://schemas.microsoft.com/office/drawing/2014/main" id="{29A46765-7495-4F45-A4B9-63F17490F4B0}"/>
                            </a:ext>
                          </a:extLst>
                        </p:cNvPr>
                        <p:cNvPicPr/>
                        <p:nvPr/>
                      </p:nvPicPr>
                      <p:blipFill>
                        <a:blip r:embed="rId9"/>
                        <a:stretch>
                          <a:fillRect/>
                        </a:stretch>
                      </p:blipFill>
                      <p:spPr>
                        <a:xfrm>
                          <a:off x="7907645" y="3048844"/>
                          <a:ext cx="2176156" cy="275419"/>
                        </a:xfrm>
                        <a:prstGeom prst="rect">
                          <a:avLst/>
                        </a:prstGeom>
                      </p:spPr>
                    </p:pic>
                  </p:oleObj>
                </mc:Fallback>
              </mc:AlternateContent>
            </a:graphicData>
          </a:graphic>
        </p:graphicFrame>
        <p:pic>
          <p:nvPicPr>
            <p:cNvPr id="1028" name="Picture 4" descr="Introducing Thread: A New Wireless Networking Protocol for the Home |  Business Wire">
              <a:extLst>
                <a:ext uri="{FF2B5EF4-FFF2-40B4-BE49-F238E27FC236}">
                  <a16:creationId xmlns:a16="http://schemas.microsoft.com/office/drawing/2014/main" id="{A2022067-A264-47BE-ABF8-2918C6D1E53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57833" y="4127041"/>
              <a:ext cx="2019300" cy="71017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12657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199" y="71510"/>
            <a:ext cx="7634681" cy="447675"/>
          </a:xfrm>
        </p:spPr>
        <p:txBody>
          <a:bodyPr/>
          <a:lstStyle/>
          <a:p>
            <a:r>
              <a:rPr lang="en-US" b="1" dirty="0"/>
              <a:t>6.  CABA Podcasts</a:t>
            </a:r>
            <a:br>
              <a:rPr lang="en-US" b="1" dirty="0"/>
            </a:br>
            <a:r>
              <a:rPr lang="en-US" sz="2800" dirty="0"/>
              <a:t>Marta Klopotowska (CABA)</a:t>
            </a:r>
          </a:p>
        </p:txBody>
      </p:sp>
      <p:sp>
        <p:nvSpPr>
          <p:cNvPr id="11" name="Slide Number Placeholder 1">
            <a:extLst>
              <a:ext uri="{FF2B5EF4-FFF2-40B4-BE49-F238E27FC236}">
                <a16:creationId xmlns:a16="http://schemas.microsoft.com/office/drawing/2014/main" id="{219D3A4E-8555-4A64-98D2-F567A51A6D8E}"/>
              </a:ext>
            </a:extLst>
          </p:cNvPr>
          <p:cNvSpPr txBox="1">
            <a:spLocks/>
          </p:cNvSpPr>
          <p:nvPr/>
        </p:nvSpPr>
        <p:spPr>
          <a:xfrm>
            <a:off x="833388" y="6356351"/>
            <a:ext cx="620027" cy="352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58F449-AC56-C64A-8488-86A10DE691DA}" type="slidenum">
              <a:rPr lang="en-US" sz="1200" smtClean="0"/>
              <a:pPr/>
              <a:t>7</a:t>
            </a:fld>
            <a:endParaRPr lang="en-US" sz="1200" dirty="0"/>
          </a:p>
        </p:txBody>
      </p:sp>
      <p:pic>
        <p:nvPicPr>
          <p:cNvPr id="2" name="Picture 1">
            <a:extLst>
              <a:ext uri="{FF2B5EF4-FFF2-40B4-BE49-F238E27FC236}">
                <a16:creationId xmlns:a16="http://schemas.microsoft.com/office/drawing/2014/main" id="{3F6386AA-8410-42EE-AFB3-618FE74FF7EA}"/>
              </a:ext>
            </a:extLst>
          </p:cNvPr>
          <p:cNvPicPr>
            <a:picLocks noChangeAspect="1"/>
          </p:cNvPicPr>
          <p:nvPr/>
        </p:nvPicPr>
        <p:blipFill>
          <a:blip r:embed="rId2"/>
          <a:stretch>
            <a:fillRect/>
          </a:stretch>
        </p:blipFill>
        <p:spPr>
          <a:xfrm>
            <a:off x="1284286" y="1675203"/>
            <a:ext cx="2641448" cy="2641448"/>
          </a:xfrm>
          <a:prstGeom prst="rect">
            <a:avLst/>
          </a:prstGeom>
        </p:spPr>
      </p:pic>
      <p:pic>
        <p:nvPicPr>
          <p:cNvPr id="4" name="Picture 2" descr="Spotify logo dark mode Royalty Free Vector Image">
            <a:extLst>
              <a:ext uri="{FF2B5EF4-FFF2-40B4-BE49-F238E27FC236}">
                <a16:creationId xmlns:a16="http://schemas.microsoft.com/office/drawing/2014/main" id="{1716F5C8-E7D8-41D2-8E56-3393565203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312" b="31281"/>
          <a:stretch/>
        </p:blipFill>
        <p:spPr bwMode="auto">
          <a:xfrm>
            <a:off x="8524875" y="2586239"/>
            <a:ext cx="1822629" cy="6740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Apple Podcast logo – Medford Knife &amp; Tool USA">
            <a:extLst>
              <a:ext uri="{FF2B5EF4-FFF2-40B4-BE49-F238E27FC236}">
                <a16:creationId xmlns:a16="http://schemas.microsoft.com/office/drawing/2014/main" id="{80CFA803-2ADE-40A3-BE5A-0B92C1713B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16" t="23333" r="3896" b="24444"/>
          <a:stretch/>
        </p:blipFill>
        <p:spPr bwMode="auto">
          <a:xfrm>
            <a:off x="4985467" y="2387782"/>
            <a:ext cx="2479675" cy="107093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DAC8DFA-B94A-4ECD-8472-6276C0F015E4}"/>
              </a:ext>
            </a:extLst>
          </p:cNvPr>
          <p:cNvSpPr txBox="1"/>
          <p:nvPr/>
        </p:nvSpPr>
        <p:spPr>
          <a:xfrm>
            <a:off x="4645052" y="1402838"/>
            <a:ext cx="6546850" cy="646331"/>
          </a:xfrm>
          <a:prstGeom prst="rect">
            <a:avLst/>
          </a:prstGeom>
          <a:noFill/>
        </p:spPr>
        <p:txBody>
          <a:bodyPr wrap="square">
            <a:spAutoFit/>
          </a:bodyPr>
          <a:lstStyle/>
          <a:p>
            <a:r>
              <a:rPr lang="en-CA" b="0" i="0" dirty="0">
                <a:solidFill>
                  <a:schemeClr val="tx2"/>
                </a:solidFill>
                <a:effectLst/>
                <a:latin typeface="Arial" panose="020B0604020202020204" pitchFamily="34" charset="0"/>
                <a:cs typeface="Arial" panose="020B0604020202020204" pitchFamily="34" charset="0"/>
              </a:rPr>
              <a:t>Join industry experts and leaders from around the globe as they discuss everything smart home and intelligent buildings.</a:t>
            </a:r>
            <a:endParaRPr lang="en-CA" dirty="0">
              <a:solidFill>
                <a:schemeClr val="tx2"/>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0BA0956C-E97B-40B5-B6A6-314946729EE3}"/>
              </a:ext>
            </a:extLst>
          </p:cNvPr>
          <p:cNvSpPr txBox="1"/>
          <p:nvPr/>
        </p:nvSpPr>
        <p:spPr>
          <a:xfrm>
            <a:off x="4645052" y="3754880"/>
            <a:ext cx="6702246" cy="923330"/>
          </a:xfrm>
          <a:prstGeom prst="rect">
            <a:avLst/>
          </a:prstGeom>
          <a:noFill/>
        </p:spPr>
        <p:txBody>
          <a:bodyPr wrap="square">
            <a:spAutoFit/>
          </a:bodyPr>
          <a:lstStyle/>
          <a:p>
            <a:r>
              <a:rPr lang="en-CA" dirty="0">
                <a:solidFill>
                  <a:schemeClr val="tx2"/>
                </a:solidFill>
                <a:latin typeface="Arial" panose="020B0604020202020204" pitchFamily="34" charset="0"/>
                <a:cs typeface="Arial" panose="020B0604020202020204" pitchFamily="34" charset="0"/>
              </a:rPr>
              <a:t>CABA is looking for guests and hosts for future pre-recorded episodes. C</a:t>
            </a:r>
            <a:r>
              <a:rPr lang="en-CA" b="0" i="0" dirty="0">
                <a:solidFill>
                  <a:schemeClr val="tx2"/>
                </a:solidFill>
                <a:effectLst/>
                <a:latin typeface="Arial" panose="020B0604020202020204" pitchFamily="34" charset="0"/>
                <a:cs typeface="Arial" panose="020B0604020202020204" pitchFamily="34" charset="0"/>
              </a:rPr>
              <a:t>ontact Marta Klopotowska (</a:t>
            </a:r>
            <a:r>
              <a:rPr lang="en-CA" b="0" i="0" dirty="0">
                <a:solidFill>
                  <a:schemeClr val="tx2"/>
                </a:solidFill>
                <a:effectLst/>
                <a:latin typeface="Arial" panose="020B0604020202020204" pitchFamily="34" charset="0"/>
                <a:cs typeface="Arial" panose="020B0604020202020204" pitchFamily="34" charset="0"/>
                <a:hlinkClick r:id="rId5"/>
              </a:rPr>
              <a:t>Klopotowska@caba.org</a:t>
            </a:r>
            <a:r>
              <a:rPr lang="en-CA" b="0" i="0" dirty="0">
                <a:solidFill>
                  <a:schemeClr val="tx2"/>
                </a:solidFill>
                <a:effectLst/>
                <a:latin typeface="Arial" panose="020B0604020202020204" pitchFamily="34" charset="0"/>
                <a:cs typeface="Arial" panose="020B0604020202020204" pitchFamily="34" charset="0"/>
              </a:rPr>
              <a:t>) for more information.</a:t>
            </a:r>
            <a:endParaRPr lang="en-CA" dirty="0">
              <a:solidFill>
                <a:schemeClr val="tx2"/>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A5B8236-1DEC-4099-8440-0120734D500C}"/>
              </a:ext>
            </a:extLst>
          </p:cNvPr>
          <p:cNvSpPr txBox="1"/>
          <p:nvPr/>
        </p:nvSpPr>
        <p:spPr>
          <a:xfrm>
            <a:off x="1494554" y="5116608"/>
            <a:ext cx="9461500" cy="384721"/>
          </a:xfrm>
          <a:prstGeom prst="rect">
            <a:avLst/>
          </a:prstGeom>
          <a:noFill/>
        </p:spPr>
        <p:txBody>
          <a:bodyPr wrap="square">
            <a:spAutoFit/>
          </a:bodyPr>
          <a:lstStyle/>
          <a:p>
            <a:pPr algn="ctr"/>
            <a:r>
              <a:rPr lang="en-CA" sz="1900" dirty="0">
                <a:solidFill>
                  <a:srgbClr val="FF0000"/>
                </a:solidFill>
                <a:latin typeface="Arial" panose="020B0604020202020204" pitchFamily="34" charset="0"/>
                <a:cs typeface="Arial" panose="020B0604020202020204" pitchFamily="34" charset="0"/>
              </a:rPr>
              <a:t>October 2022 Connected Home Recording</a:t>
            </a:r>
            <a:r>
              <a:rPr lang="en-CA" sz="1900">
                <a:solidFill>
                  <a:srgbClr val="FF0000"/>
                </a:solidFill>
                <a:latin typeface="Arial" panose="020B0604020202020204" pitchFamily="34" charset="0"/>
                <a:cs typeface="Arial" panose="020B0604020202020204" pitchFamily="34" charset="0"/>
              </a:rPr>
              <a:t>: “</a:t>
            </a:r>
            <a:r>
              <a:rPr lang="en-CA" sz="1900" dirty="0">
                <a:solidFill>
                  <a:srgbClr val="FF0000"/>
                </a:solidFill>
                <a:latin typeface="Arial" panose="020B0604020202020204" pitchFamily="34" charset="0"/>
                <a:cs typeface="Arial" panose="020B0604020202020204" pitchFamily="34" charset="0"/>
              </a:rPr>
              <a:t>Extending the Smart Grid to Consumers”</a:t>
            </a:r>
          </a:p>
        </p:txBody>
      </p:sp>
    </p:spTree>
    <p:extLst>
      <p:ext uri="{BB962C8B-B14F-4D97-AF65-F5344CB8AC3E}">
        <p14:creationId xmlns:p14="http://schemas.microsoft.com/office/powerpoint/2010/main" val="198001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A188A548-96A8-4D2F-8179-7CB96D16B0F5}"/>
              </a:ext>
            </a:extLst>
          </p:cNvPr>
          <p:cNvSpPr txBox="1">
            <a:spLocks/>
          </p:cNvSpPr>
          <p:nvPr/>
        </p:nvSpPr>
        <p:spPr>
          <a:xfrm>
            <a:off x="838199" y="41865"/>
            <a:ext cx="10973499" cy="44767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a:lstStyle>
          <a:p>
            <a:r>
              <a:rPr lang="en-US" b="1" dirty="0"/>
              <a:t>7.  Keynote</a:t>
            </a:r>
            <a:br>
              <a:rPr lang="en-US" dirty="0"/>
            </a:br>
            <a:r>
              <a:rPr lang="en-US" sz="2800" dirty="0"/>
              <a:t>Charles Hume (Southwire)</a:t>
            </a:r>
          </a:p>
        </p:txBody>
      </p:sp>
      <p:sp>
        <p:nvSpPr>
          <p:cNvPr id="12" name="Slide Number Placeholder 1">
            <a:extLst>
              <a:ext uri="{FF2B5EF4-FFF2-40B4-BE49-F238E27FC236}">
                <a16:creationId xmlns:a16="http://schemas.microsoft.com/office/drawing/2014/main" id="{A4C188D6-C668-457F-BA58-96D8FFB09230}"/>
              </a:ext>
            </a:extLst>
          </p:cNvPr>
          <p:cNvSpPr>
            <a:spLocks noGrp="1"/>
          </p:cNvSpPr>
          <p:nvPr>
            <p:ph type="sldNum" sz="quarter" idx="14"/>
          </p:nvPr>
        </p:nvSpPr>
        <p:spPr>
          <a:xfrm>
            <a:off x="833388" y="6356351"/>
            <a:ext cx="620027" cy="352458"/>
          </a:xfrm>
        </p:spPr>
        <p:txBody>
          <a:bodyPr/>
          <a:lstStyle/>
          <a:p>
            <a:fld id="{4658F449-AC56-C64A-8488-86A10DE691DA}" type="slidenum">
              <a:rPr lang="en-US" smtClean="0"/>
              <a:pPr/>
              <a:t>8</a:t>
            </a:fld>
            <a:endParaRPr lang="en-US" dirty="0"/>
          </a:p>
        </p:txBody>
      </p:sp>
      <p:sp>
        <p:nvSpPr>
          <p:cNvPr id="11" name="Text Placeholder 3">
            <a:extLst>
              <a:ext uri="{FF2B5EF4-FFF2-40B4-BE49-F238E27FC236}">
                <a16:creationId xmlns:a16="http://schemas.microsoft.com/office/drawing/2014/main" id="{4B37742C-E7B3-4B6F-B7F7-41C69047103B}"/>
              </a:ext>
            </a:extLst>
          </p:cNvPr>
          <p:cNvSpPr txBox="1">
            <a:spLocks/>
          </p:cNvSpPr>
          <p:nvPr/>
        </p:nvSpPr>
        <p:spPr>
          <a:xfrm>
            <a:off x="5543550" y="2750135"/>
            <a:ext cx="5010150" cy="13577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1"/>
                </a:solidFill>
                <a:latin typeface="Montserrat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CA" dirty="0"/>
              <a:t>Looking to the Future: Context Aware Connected Spaces</a:t>
            </a:r>
          </a:p>
        </p:txBody>
      </p:sp>
      <p:pic>
        <p:nvPicPr>
          <p:cNvPr id="4" name="Picture 3" descr="A picture containing Teams&#10;&#10;Description automatically generated">
            <a:extLst>
              <a:ext uri="{FF2B5EF4-FFF2-40B4-BE49-F238E27FC236}">
                <a16:creationId xmlns:a16="http://schemas.microsoft.com/office/drawing/2014/main" id="{E979B96D-8F0E-4A4F-9284-FCFF6B2FE46E}"/>
              </a:ext>
            </a:extLst>
          </p:cNvPr>
          <p:cNvPicPr>
            <a:picLocks noChangeAspect="1"/>
          </p:cNvPicPr>
          <p:nvPr/>
        </p:nvPicPr>
        <p:blipFill rotWithShape="1">
          <a:blip r:embed="rId3"/>
          <a:srcRect b="23373"/>
          <a:stretch/>
        </p:blipFill>
        <p:spPr>
          <a:xfrm>
            <a:off x="1549400" y="1604677"/>
            <a:ext cx="2273300" cy="2795874"/>
          </a:xfrm>
          <a:prstGeom prst="rect">
            <a:avLst/>
          </a:prstGeom>
        </p:spPr>
      </p:pic>
      <p:graphicFrame>
        <p:nvGraphicFramePr>
          <p:cNvPr id="2" name="Object 1">
            <a:extLst>
              <a:ext uri="{FF2B5EF4-FFF2-40B4-BE49-F238E27FC236}">
                <a16:creationId xmlns:a16="http://schemas.microsoft.com/office/drawing/2014/main" id="{93989665-6229-4EF5-B3DF-1F8CC62BF050}"/>
              </a:ext>
            </a:extLst>
          </p:cNvPr>
          <p:cNvGraphicFramePr>
            <a:graphicFrameLocks noChangeAspect="1"/>
          </p:cNvGraphicFramePr>
          <p:nvPr>
            <p:extLst>
              <p:ext uri="{D42A27DB-BD31-4B8C-83A1-F6EECF244321}">
                <p14:modId xmlns:p14="http://schemas.microsoft.com/office/powerpoint/2010/main" val="2794420126"/>
              </p:ext>
            </p:extLst>
          </p:nvPr>
        </p:nvGraphicFramePr>
        <p:xfrm>
          <a:off x="2130916" y="4412375"/>
          <a:ext cx="1110267" cy="1103313"/>
        </p:xfrm>
        <a:graphic>
          <a:graphicData uri="http://schemas.openxmlformats.org/presentationml/2006/ole">
            <mc:AlternateContent xmlns:mc="http://schemas.openxmlformats.org/markup-compatibility/2006">
              <mc:Choice xmlns:v="urn:schemas-microsoft-com:vml" Requires="v">
                <p:oleObj spid="_x0000_s2050" name="Bitmap Image" r:id="rId4" imgW="4562640" imgH="4533840" progId="PBrush">
                  <p:embed/>
                </p:oleObj>
              </mc:Choice>
              <mc:Fallback>
                <p:oleObj name="Bitmap Image" r:id="rId4" imgW="4562640" imgH="4533840" progId="PBrush">
                  <p:embed/>
                  <p:pic>
                    <p:nvPicPr>
                      <p:cNvPr id="2" name="Object 1">
                        <a:extLst>
                          <a:ext uri="{FF2B5EF4-FFF2-40B4-BE49-F238E27FC236}">
                            <a16:creationId xmlns:a16="http://schemas.microsoft.com/office/drawing/2014/main" id="{93989665-6229-4EF5-B3DF-1F8CC62BF050}"/>
                          </a:ext>
                        </a:extLst>
                      </p:cNvPr>
                      <p:cNvPicPr/>
                      <p:nvPr/>
                    </p:nvPicPr>
                    <p:blipFill>
                      <a:blip r:embed="rId5"/>
                      <a:stretch>
                        <a:fillRect/>
                      </a:stretch>
                    </p:blipFill>
                    <p:spPr>
                      <a:xfrm>
                        <a:off x="2130916" y="4412375"/>
                        <a:ext cx="1110267" cy="1103313"/>
                      </a:xfrm>
                      <a:prstGeom prst="rect">
                        <a:avLst/>
                      </a:prstGeom>
                    </p:spPr>
                  </p:pic>
                </p:oleObj>
              </mc:Fallback>
            </mc:AlternateContent>
          </a:graphicData>
        </a:graphic>
      </p:graphicFrame>
    </p:spTree>
    <p:extLst>
      <p:ext uri="{BB962C8B-B14F-4D97-AF65-F5344CB8AC3E}">
        <p14:creationId xmlns:p14="http://schemas.microsoft.com/office/powerpoint/2010/main" val="2693195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immagine 8" descr="Immagine che contiene cielo, esterni, sfocatura&#10;&#10;Descrizione generata automaticamente">
            <a:extLst>
              <a:ext uri="{FF2B5EF4-FFF2-40B4-BE49-F238E27FC236}">
                <a16:creationId xmlns:a16="http://schemas.microsoft.com/office/drawing/2014/main" id="{B959FFAE-3D26-9BED-8D02-2C4AA217B28D}"/>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t="7813" b="7813"/>
          <a:stretch/>
        </p:blipFill>
        <p:spPr/>
      </p:pic>
      <p:pic>
        <p:nvPicPr>
          <p:cNvPr id="19" name="Immagine 18" descr="Immagine che contiene testo&#10;&#10;Descrizione generata automaticamente">
            <a:extLst>
              <a:ext uri="{FF2B5EF4-FFF2-40B4-BE49-F238E27FC236}">
                <a16:creationId xmlns:a16="http://schemas.microsoft.com/office/drawing/2014/main" id="{851DF778-D625-1512-FAAE-269AEE394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562" y="518225"/>
            <a:ext cx="1037817" cy="1037817"/>
          </a:xfrm>
          <a:prstGeom prst="rect">
            <a:avLst/>
          </a:prstGeom>
        </p:spPr>
      </p:pic>
      <p:sp>
        <p:nvSpPr>
          <p:cNvPr id="4" name="Rettangolo 3">
            <a:extLst>
              <a:ext uri="{FF2B5EF4-FFF2-40B4-BE49-F238E27FC236}">
                <a16:creationId xmlns:a16="http://schemas.microsoft.com/office/drawing/2014/main" id="{0E2EDF68-B06C-BE7E-0125-8C23482E78D9}"/>
              </a:ext>
            </a:extLst>
          </p:cNvPr>
          <p:cNvSpPr>
            <a:spLocks noChangeAspect="1"/>
          </p:cNvSpPr>
          <p:nvPr/>
        </p:nvSpPr>
        <p:spPr>
          <a:xfrm>
            <a:off x="9817100" y="442025"/>
            <a:ext cx="1912036" cy="1912036"/>
          </a:xfrm>
          <a:prstGeom prst="rect">
            <a:avLst/>
          </a:prstGeom>
          <a:solidFill>
            <a:srgbClr val="004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13">
            <a:extLst>
              <a:ext uri="{FF2B5EF4-FFF2-40B4-BE49-F238E27FC236}">
                <a16:creationId xmlns:a16="http://schemas.microsoft.com/office/drawing/2014/main" id="{05B266E6-8758-BF7A-C1E8-65BEFAF24EA5}"/>
              </a:ext>
            </a:extLst>
          </p:cNvPr>
          <p:cNvSpPr txBox="1"/>
          <p:nvPr/>
        </p:nvSpPr>
        <p:spPr>
          <a:xfrm>
            <a:off x="9589007" y="2424809"/>
            <a:ext cx="2358091" cy="923330"/>
          </a:xfrm>
          <a:prstGeom prst="rect">
            <a:avLst/>
          </a:prstGeom>
          <a:noFill/>
        </p:spPr>
        <p:txBody>
          <a:bodyPr wrap="square" lIns="0" tIns="0" rIns="0" bIns="0" rtlCol="0">
            <a:spAutoFit/>
          </a:bodyPr>
          <a:lstStyle/>
          <a:p>
            <a:pPr algn="ctr"/>
            <a:r>
              <a:rPr lang="it-IT" sz="2000" dirty="0">
                <a:solidFill>
                  <a:schemeClr val="bg1"/>
                </a:solidFill>
                <a:latin typeface="Inter Light" panose="02000503000000020004" pitchFamily="2" charset="0"/>
                <a:ea typeface="Inter Light" panose="02000503000000020004" pitchFamily="2" charset="0"/>
              </a:rPr>
              <a:t>Paul Williams </a:t>
            </a:r>
          </a:p>
          <a:p>
            <a:pPr algn="ctr"/>
            <a:r>
              <a:rPr lang="it-IT" sz="2000" dirty="0" err="1">
                <a:solidFill>
                  <a:schemeClr val="bg1"/>
                </a:solidFill>
                <a:latin typeface="Inter Light" panose="02000503000000020004" pitchFamily="2" charset="0"/>
                <a:ea typeface="Inter Light" panose="02000503000000020004" pitchFamily="2" charset="0"/>
              </a:rPr>
              <a:t>Chief</a:t>
            </a:r>
            <a:r>
              <a:rPr lang="it-IT" sz="2000" dirty="0">
                <a:solidFill>
                  <a:schemeClr val="bg1"/>
                </a:solidFill>
                <a:latin typeface="Inter Light" panose="02000503000000020004" pitchFamily="2" charset="0"/>
                <a:ea typeface="Inter Light" panose="02000503000000020004" pitchFamily="2" charset="0"/>
              </a:rPr>
              <a:t> Product </a:t>
            </a:r>
            <a:r>
              <a:rPr lang="it-IT" sz="2000" dirty="0" err="1">
                <a:solidFill>
                  <a:schemeClr val="bg1"/>
                </a:solidFill>
                <a:latin typeface="Inter Light" panose="02000503000000020004" pitchFamily="2" charset="0"/>
                <a:ea typeface="Inter Light" panose="02000503000000020004" pitchFamily="2" charset="0"/>
              </a:rPr>
              <a:t>Officer</a:t>
            </a:r>
            <a:r>
              <a:rPr lang="it-IT" sz="2000" dirty="0">
                <a:solidFill>
                  <a:schemeClr val="bg1"/>
                </a:solidFill>
                <a:latin typeface="Inter Light" panose="02000503000000020004" pitchFamily="2" charset="0"/>
                <a:ea typeface="Inter Light" panose="02000503000000020004" pitchFamily="2" charset="0"/>
              </a:rPr>
              <a:t> – </a:t>
            </a:r>
            <a:r>
              <a:rPr lang="it-IT" sz="2000" dirty="0" err="1">
                <a:solidFill>
                  <a:schemeClr val="bg1"/>
                </a:solidFill>
                <a:latin typeface="Inter Light" panose="02000503000000020004" pitchFamily="2" charset="0"/>
                <a:ea typeface="Inter Light" panose="02000503000000020004" pitchFamily="2" charset="0"/>
              </a:rPr>
              <a:t>Nice</a:t>
            </a:r>
            <a:r>
              <a:rPr lang="it-IT" sz="2000" dirty="0">
                <a:solidFill>
                  <a:schemeClr val="bg1"/>
                </a:solidFill>
                <a:latin typeface="Inter Light" panose="02000503000000020004" pitchFamily="2" charset="0"/>
                <a:ea typeface="Inter Light" panose="02000503000000020004" pitchFamily="2" charset="0"/>
              </a:rPr>
              <a:t> North America</a:t>
            </a:r>
          </a:p>
        </p:txBody>
      </p:sp>
      <p:sp>
        <p:nvSpPr>
          <p:cNvPr id="6" name="Titolo 2">
            <a:extLst>
              <a:ext uri="{FF2B5EF4-FFF2-40B4-BE49-F238E27FC236}">
                <a16:creationId xmlns:a16="http://schemas.microsoft.com/office/drawing/2014/main" id="{13BB4AAE-1A04-EBD6-C606-310529FE7AAD}"/>
              </a:ext>
            </a:extLst>
          </p:cNvPr>
          <p:cNvSpPr txBox="1">
            <a:spLocks/>
          </p:cNvSpPr>
          <p:nvPr/>
        </p:nvSpPr>
        <p:spPr>
          <a:xfrm>
            <a:off x="572562" y="3085415"/>
            <a:ext cx="10666938" cy="3139376"/>
          </a:xfrm>
          <a:prstGeom prst="rect">
            <a:avLst/>
          </a:prstGeom>
        </p:spPr>
        <p:txBody>
          <a:bodyPr vert="horz" lIns="0" tIns="0" rIns="0" bIns="0" rtlCol="0" anchor="t" anchorCtr="0">
            <a:noAutofit/>
          </a:bodyPr>
          <a:lstStyle>
            <a:lvl1pPr algn="l" defTabSz="914400" rtl="0" eaLnBrk="1" latinLnBrk="0" hangingPunct="1">
              <a:lnSpc>
                <a:spcPts val="5700"/>
              </a:lnSpc>
              <a:spcBef>
                <a:spcPct val="0"/>
              </a:spcBef>
              <a:buNone/>
              <a:defRPr sz="6000" b="1" i="0" kern="1200">
                <a:solidFill>
                  <a:schemeClr val="accent1"/>
                </a:solidFill>
                <a:latin typeface="Inter" panose="02000503000000020004" pitchFamily="2" charset="0"/>
                <a:ea typeface="+mj-ea"/>
                <a:cs typeface="+mj-cs"/>
              </a:defRPr>
            </a:lvl1pPr>
          </a:lstStyle>
          <a:p>
            <a:pPr>
              <a:lnSpc>
                <a:spcPts val="9000"/>
              </a:lnSpc>
            </a:pPr>
            <a:r>
              <a:rPr lang="en-US" sz="9000" spc="-150" dirty="0">
                <a:solidFill>
                  <a:schemeClr val="bg1"/>
                </a:solidFill>
                <a:ea typeface="Inter" panose="02000503000000020004" pitchFamily="2" charset="0"/>
                <a:cs typeface="Helvetica Neue" panose="02000503000000020004" pitchFamily="2" charset="0"/>
              </a:rPr>
              <a:t>CABA Connected Home Council – November 2022</a:t>
            </a:r>
            <a:endParaRPr lang="en-US" sz="9000" b="0" spc="-150" dirty="0">
              <a:solidFill>
                <a:schemeClr val="bg1"/>
              </a:solidFill>
              <a:latin typeface="Inter Light" panose="02000503000000020004" pitchFamily="2" charset="0"/>
              <a:ea typeface="Inter Light"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04043B5B-D061-5E6F-B389-0E5E7F9AEA3A}"/>
              </a:ext>
            </a:extLst>
          </p:cNvPr>
          <p:cNvPicPr>
            <a:picLocks noChangeAspect="1"/>
          </p:cNvPicPr>
          <p:nvPr/>
        </p:nvPicPr>
        <p:blipFill>
          <a:blip r:embed="rId5"/>
          <a:stretch>
            <a:fillRect/>
          </a:stretch>
        </p:blipFill>
        <p:spPr>
          <a:xfrm>
            <a:off x="9508244" y="559062"/>
            <a:ext cx="2220931" cy="1794999"/>
          </a:xfrm>
          <a:prstGeom prst="rect">
            <a:avLst/>
          </a:prstGeom>
        </p:spPr>
      </p:pic>
    </p:spTree>
    <p:extLst>
      <p:ext uri="{BB962C8B-B14F-4D97-AF65-F5344CB8AC3E}">
        <p14:creationId xmlns:p14="http://schemas.microsoft.com/office/powerpoint/2010/main" val="890681955"/>
      </p:ext>
    </p:extLst>
  </p:cSld>
  <p:clrMapOvr>
    <a:masterClrMapping/>
  </p:clrMapOvr>
</p:sld>
</file>

<file path=ppt/theme/theme1.xml><?xml version="1.0" encoding="utf-8"?>
<a:theme xmlns:a="http://schemas.openxmlformats.org/drawingml/2006/main" name="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Scenariio">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BA Presentation 2018.potx" id="{98D26EC6-AE9B-494F-A44F-E252D094523E}" vid="{D435817C-20ED-454E-8F26-51F322C3469C}"/>
    </a:ext>
  </a:extLst>
</a:theme>
</file>

<file path=ppt/theme/theme2.xml><?xml version="1.0" encoding="utf-8"?>
<a:theme xmlns:a="http://schemas.openxmlformats.org/drawingml/2006/main" name="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Scenariio">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CABA 30th Template" id="{915BEC08-B4FF-D349-8630-CAA42A2A9150}" vid="{0BA65574-4E91-964F-BA71-EC34B9A60163}"/>
    </a:ext>
  </a:extLst>
</a:theme>
</file>

<file path=ppt/theme/theme3.xml><?xml version="1.0" encoding="utf-8"?>
<a:theme xmlns:a="http://schemas.openxmlformats.org/drawingml/2006/main" name="2_COVER Design">
  <a:themeElements>
    <a:clrScheme name="Nice_PPT_2022">
      <a:dk1>
        <a:srgbClr val="041133"/>
      </a:dk1>
      <a:lt1>
        <a:srgbClr val="FFFFFF"/>
      </a:lt1>
      <a:dk2>
        <a:srgbClr val="626679"/>
      </a:dk2>
      <a:lt2>
        <a:srgbClr val="F4F6FB"/>
      </a:lt2>
      <a:accent1>
        <a:srgbClr val="004993"/>
      </a:accent1>
      <a:accent2>
        <a:srgbClr val="0C58E5"/>
      </a:accent2>
      <a:accent3>
        <a:srgbClr val="0B6EE9"/>
      </a:accent3>
      <a:accent4>
        <a:srgbClr val="0A85ED"/>
      </a:accent4>
      <a:accent5>
        <a:srgbClr val="099BF1"/>
      </a:accent5>
      <a:accent6>
        <a:srgbClr val="08B2F5"/>
      </a:accent6>
      <a:hlink>
        <a:srgbClr val="0D41E1"/>
      </a:hlink>
      <a:folHlink>
        <a:srgbClr val="08B2F5"/>
      </a:folHlink>
    </a:clrScheme>
    <a:fontScheme name="Negun">
      <a:majorFont>
        <a:latin typeface="Poppi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ice presentation - WHITE">
  <a:themeElements>
    <a:clrScheme name="Nice_PPT_2022">
      <a:dk1>
        <a:srgbClr val="041133"/>
      </a:dk1>
      <a:lt1>
        <a:srgbClr val="FFFFFF"/>
      </a:lt1>
      <a:dk2>
        <a:srgbClr val="626679"/>
      </a:dk2>
      <a:lt2>
        <a:srgbClr val="F4F6FB"/>
      </a:lt2>
      <a:accent1>
        <a:srgbClr val="004993"/>
      </a:accent1>
      <a:accent2>
        <a:srgbClr val="0C58E5"/>
      </a:accent2>
      <a:accent3>
        <a:srgbClr val="0B6EE9"/>
      </a:accent3>
      <a:accent4>
        <a:srgbClr val="0A85ED"/>
      </a:accent4>
      <a:accent5>
        <a:srgbClr val="099BF1"/>
      </a:accent5>
      <a:accent6>
        <a:srgbClr val="08B2F5"/>
      </a:accent6>
      <a:hlink>
        <a:srgbClr val="0D41E1"/>
      </a:hlink>
      <a:folHlink>
        <a:srgbClr val="08B2F5"/>
      </a:folHlink>
    </a:clrScheme>
    <a:fontScheme name="Negun">
      <a:majorFont>
        <a:latin typeface="Poppi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6C827C2D24DC641BF3335721A0BFAD0" ma:contentTypeVersion="13" ma:contentTypeDescription="Create a new document." ma:contentTypeScope="" ma:versionID="d3c083629b15a1c7cbdea09e66ee7619">
  <xsd:schema xmlns:xsd="http://www.w3.org/2001/XMLSchema" xmlns:xs="http://www.w3.org/2001/XMLSchema" xmlns:p="http://schemas.microsoft.com/office/2006/metadata/properties" xmlns:ns2="94aa7f9c-35f7-4afe-8da5-56a177c74bd1" xmlns:ns3="d0c6ae89-1a0c-40bd-bfa0-b278409e1f38" targetNamespace="http://schemas.microsoft.com/office/2006/metadata/properties" ma:root="true" ma:fieldsID="344cdb94fbea305711c94cffb2b07143" ns2:_="" ns3:_="">
    <xsd:import namespace="94aa7f9c-35f7-4afe-8da5-56a177c74bd1"/>
    <xsd:import namespace="d0c6ae89-1a0c-40bd-bfa0-b278409e1f3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aa7f9c-35f7-4afe-8da5-56a177c74b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0c6ae89-1a0c-40bd-bfa0-b278409e1f3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3CF60D-3AFA-4DEA-9831-A431FC8152D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DA54F96-0609-48A4-ADB4-BE5D12E820CA}">
  <ds:schemaRefs>
    <ds:schemaRef ds:uri="http://schemas.microsoft.com/sharepoint/v3/contenttype/forms"/>
  </ds:schemaRefs>
</ds:datastoreItem>
</file>

<file path=customXml/itemProps3.xml><?xml version="1.0" encoding="utf-8"?>
<ds:datastoreItem xmlns:ds="http://schemas.openxmlformats.org/officeDocument/2006/customXml" ds:itemID="{4B1CF665-3A98-4A4D-9B2E-11BC4E77D1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aa7f9c-35f7-4afe-8da5-56a177c74bd1"/>
    <ds:schemaRef ds:uri="d0c6ae89-1a0c-40bd-bfa0-b278409e1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27487</TotalTime>
  <Words>1593</Words>
  <Application>Microsoft Office PowerPoint</Application>
  <PresentationFormat>Widescreen</PresentationFormat>
  <Paragraphs>159</Paragraphs>
  <Slides>25</Slides>
  <Notes>3</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25</vt:i4>
      </vt:variant>
    </vt:vector>
  </HeadingPairs>
  <TitlesOfParts>
    <vt:vector size="41" baseType="lpstr">
      <vt:lpstr>Arial</vt:lpstr>
      <vt:lpstr>Calibri</vt:lpstr>
      <vt:lpstr>Helvetica</vt:lpstr>
      <vt:lpstr>Helvetica Neue</vt:lpstr>
      <vt:lpstr>HelveticaNeueLT Com 45 Lt</vt:lpstr>
      <vt:lpstr>HelveticaNeueLT Com 55 Roman</vt:lpstr>
      <vt:lpstr>Inter</vt:lpstr>
      <vt:lpstr>Inter Light</vt:lpstr>
      <vt:lpstr>Montserrat</vt:lpstr>
      <vt:lpstr>Montserrat Light</vt:lpstr>
      <vt:lpstr>Open Sans</vt:lpstr>
      <vt:lpstr>CABA Presentation 1</vt:lpstr>
      <vt:lpstr>CABA Presentation 1</vt:lpstr>
      <vt:lpstr>2_COVER Design</vt:lpstr>
      <vt:lpstr>Nice presentation - WHITE</vt:lpstr>
      <vt:lpstr>Bitmap Image</vt:lpstr>
      <vt:lpstr>Connected Home Council (CHC) Webinar  Meeting will commence 12:05pm ET  Tuesday, November 29, 2022, 12 NOON – 1:30 PM (ET)</vt:lpstr>
      <vt:lpstr>1.  Agenda Greg Walker (CABA) </vt:lpstr>
      <vt:lpstr>2. Appointment of New CHC Chair Greg Walker (CABA) </vt:lpstr>
      <vt:lpstr>3.  CHC Meeting Call to Order, Intros, About the CHC Ken Wacks (Ken Wacks Associates)</vt:lpstr>
      <vt:lpstr>4.  Administrative  Ken Wacks (Ken Wacks Associates)</vt:lpstr>
      <vt:lpstr>5.  Research Update Greg Walker (CABA)</vt:lpstr>
      <vt:lpstr>6.  CABA Podcasts Marta Klopotowska (CABA)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  White Paper Sub-Committee Update  Ken Wacks (Ken Wacks Associates)</vt:lpstr>
      <vt:lpstr>9.  New Business Ken Wacks (Ken Wacks Associates)</vt:lpstr>
      <vt:lpstr>10.  Announcements Charles Hume (Southwire)</vt:lpstr>
      <vt:lpstr>10.  Announcements Charles Hume (Southwire)</vt:lpstr>
      <vt:lpstr>11.  Adjournment Ken Wacks (Ken Wacks Associates)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Rawlson King</dc:creator>
  <cp:lastModifiedBy>Marta</cp:lastModifiedBy>
  <cp:revision>64</cp:revision>
  <dcterms:created xsi:type="dcterms:W3CDTF">2018-08-09T13:04:51Z</dcterms:created>
  <dcterms:modified xsi:type="dcterms:W3CDTF">2022-11-28T18:17:19Z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0x010100E6C827C2D24DC641BF3335721A0BFAD0</vt:lpwstr>
  </property>
</Properties>
</file>