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970" r:id="rId5"/>
  </p:sldMasterIdLst>
  <p:notesMasterIdLst>
    <p:notesMasterId r:id="rId37"/>
  </p:notesMasterIdLst>
  <p:sldIdLst>
    <p:sldId id="922" r:id="rId6"/>
    <p:sldId id="257" r:id="rId7"/>
    <p:sldId id="258" r:id="rId8"/>
    <p:sldId id="259" r:id="rId9"/>
    <p:sldId id="879" r:id="rId10"/>
    <p:sldId id="759" r:id="rId11"/>
    <p:sldId id="461" r:id="rId12"/>
    <p:sldId id="256" r:id="rId13"/>
    <p:sldId id="952" r:id="rId14"/>
    <p:sldId id="953" r:id="rId15"/>
    <p:sldId id="954"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937" r:id="rId29"/>
    <p:sldId id="896" r:id="rId30"/>
    <p:sldId id="951" r:id="rId31"/>
    <p:sldId id="443" r:id="rId32"/>
    <p:sldId id="895" r:id="rId33"/>
    <p:sldId id="900" r:id="rId34"/>
    <p:sldId id="901" r:id="rId35"/>
    <p:sldId id="75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637E4-F608-4048-A7FE-D0BFCB36F5A0}" v="65" dt="2022-08-08T23:00:13.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731"/>
  </p:normalViewPr>
  <p:slideViewPr>
    <p:cSldViewPr snapToGrid="0" snapToObjects="1">
      <p:cViewPr varScale="1">
        <p:scale>
          <a:sx n="114" d="100"/>
          <a:sy n="114" d="100"/>
        </p:scale>
        <p:origin x="438"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userId="eac6eb22-5f14-46b4-a4ea-a86e6e8c4acc" providerId="ADAL" clId="{BEBF8FBA-775B-4EDD-BA0B-EC9CBA91A509}"/>
    <pc:docChg chg="undo custSel addSld delSld modSld sldOrd addMainMaster delMainMaster modMainMaster">
      <pc:chgData name="Marta" userId="eac6eb22-5f14-46b4-a4ea-a86e6e8c4acc" providerId="ADAL" clId="{BEBF8FBA-775B-4EDD-BA0B-EC9CBA91A509}" dt="2022-02-14T14:11:16.002" v="541" actId="22"/>
      <pc:docMkLst>
        <pc:docMk/>
      </pc:docMkLst>
      <pc:sldChg chg="addSp delSp modSp del mod">
        <pc:chgData name="Marta" userId="eac6eb22-5f14-46b4-a4ea-a86e6e8c4acc" providerId="ADAL" clId="{BEBF8FBA-775B-4EDD-BA0B-EC9CBA91A509}" dt="2022-02-10T16:12:38.097" v="521" actId="47"/>
        <pc:sldMkLst>
          <pc:docMk/>
          <pc:sldMk cId="573922979" sldId="256"/>
        </pc:sldMkLst>
        <pc:spChg chg="mod">
          <ac:chgData name="Marta" userId="eac6eb22-5f14-46b4-a4ea-a86e6e8c4acc" providerId="ADAL" clId="{BEBF8FBA-775B-4EDD-BA0B-EC9CBA91A509}" dt="2022-02-10T16:07:34.787" v="432" actId="6549"/>
          <ac:spMkLst>
            <pc:docMk/>
            <pc:sldMk cId="573922979" sldId="256"/>
            <ac:spMk id="3" creationId="{00000000-0000-0000-0000-000000000000}"/>
          </ac:spMkLst>
        </pc:spChg>
        <pc:spChg chg="mod">
          <ac:chgData name="Marta" userId="eac6eb22-5f14-46b4-a4ea-a86e6e8c4acc" providerId="ADAL" clId="{BEBF8FBA-775B-4EDD-BA0B-EC9CBA91A509}" dt="2022-02-10T16:08:35.042" v="481" actId="14100"/>
          <ac:spMkLst>
            <pc:docMk/>
            <pc:sldMk cId="573922979" sldId="256"/>
            <ac:spMk id="4" creationId="{00000000-0000-0000-0000-000000000000}"/>
          </ac:spMkLst>
        </pc:spChg>
        <pc:spChg chg="add del mod">
          <ac:chgData name="Marta" userId="eac6eb22-5f14-46b4-a4ea-a86e6e8c4acc" providerId="ADAL" clId="{BEBF8FBA-775B-4EDD-BA0B-EC9CBA91A509}" dt="2022-02-09T12:41:28.029" v="45" actId="478"/>
          <ac:spMkLst>
            <pc:docMk/>
            <pc:sldMk cId="573922979" sldId="256"/>
            <ac:spMk id="5" creationId="{295D98BD-FBEC-4E56-BDFF-9C5D8FF322E9}"/>
          </ac:spMkLst>
        </pc:spChg>
      </pc:sldChg>
      <pc:sldChg chg="modSp mod">
        <pc:chgData name="Marta" userId="eac6eb22-5f14-46b4-a4ea-a86e6e8c4acc" providerId="ADAL" clId="{BEBF8FBA-775B-4EDD-BA0B-EC9CBA91A509}" dt="2022-02-09T12:44:22.697" v="176" actId="20577"/>
        <pc:sldMkLst>
          <pc:docMk/>
          <pc:sldMk cId="2325718728" sldId="257"/>
        </pc:sldMkLst>
        <pc:spChg chg="mod">
          <ac:chgData name="Marta" userId="eac6eb22-5f14-46b4-a4ea-a86e6e8c4acc" providerId="ADAL" clId="{BEBF8FBA-775B-4EDD-BA0B-EC9CBA91A509}" dt="2022-02-09T12:44:22.697" v="176" actId="20577"/>
          <ac:spMkLst>
            <pc:docMk/>
            <pc:sldMk cId="2325718728" sldId="257"/>
            <ac:spMk id="10" creationId="{6D5EDE2A-40A4-4199-AAF2-68729E10C1E4}"/>
          </ac:spMkLst>
        </pc:spChg>
      </pc:sldChg>
      <pc:sldChg chg="delSp modSp mod">
        <pc:chgData name="Marta" userId="eac6eb22-5f14-46b4-a4ea-a86e6e8c4acc" providerId="ADAL" clId="{BEBF8FBA-775B-4EDD-BA0B-EC9CBA91A509}" dt="2022-02-09T12:45:55.938" v="203" actId="113"/>
        <pc:sldMkLst>
          <pc:docMk/>
          <pc:sldMk cId="3528939462" sldId="258"/>
        </pc:sldMkLst>
        <pc:spChg chg="mod">
          <ac:chgData name="Marta" userId="eac6eb22-5f14-46b4-a4ea-a86e6e8c4acc" providerId="ADAL" clId="{BEBF8FBA-775B-4EDD-BA0B-EC9CBA91A509}" dt="2022-02-09T12:45:55.938" v="203" actId="113"/>
          <ac:spMkLst>
            <pc:docMk/>
            <pc:sldMk cId="3528939462" sldId="258"/>
            <ac:spMk id="4" creationId="{00000000-0000-0000-0000-000000000000}"/>
          </ac:spMkLst>
        </pc:spChg>
        <pc:spChg chg="del">
          <ac:chgData name="Marta" userId="eac6eb22-5f14-46b4-a4ea-a86e6e8c4acc" providerId="ADAL" clId="{BEBF8FBA-775B-4EDD-BA0B-EC9CBA91A509}" dt="2022-02-09T12:44:41.344" v="177" actId="478"/>
          <ac:spMkLst>
            <pc:docMk/>
            <pc:sldMk cId="3528939462" sldId="258"/>
            <ac:spMk id="30" creationId="{F16E3029-CEC8-4057-96C8-385F23297589}"/>
          </ac:spMkLst>
        </pc:spChg>
        <pc:spChg chg="mod">
          <ac:chgData name="Marta" userId="eac6eb22-5f14-46b4-a4ea-a86e6e8c4acc" providerId="ADAL" clId="{BEBF8FBA-775B-4EDD-BA0B-EC9CBA91A509}" dt="2022-02-09T12:44:56.862" v="178" actId="1076"/>
          <ac:spMkLst>
            <pc:docMk/>
            <pc:sldMk cId="3528939462" sldId="258"/>
            <ac:spMk id="31" creationId="{0FFFDE97-0F33-4DAA-A8FB-638701428683}"/>
          </ac:spMkLst>
        </pc:spChg>
        <pc:spChg chg="mod">
          <ac:chgData name="Marta" userId="eac6eb22-5f14-46b4-a4ea-a86e6e8c4acc" providerId="ADAL" clId="{BEBF8FBA-775B-4EDD-BA0B-EC9CBA91A509}" dt="2022-02-09T12:44:56.862" v="178" actId="1076"/>
          <ac:spMkLst>
            <pc:docMk/>
            <pc:sldMk cId="3528939462" sldId="258"/>
            <ac:spMk id="37" creationId="{C86F1097-EA2C-443A-BCFA-1FDC47FB3B35}"/>
          </ac:spMkLst>
        </pc:spChg>
        <pc:spChg chg="mod">
          <ac:chgData name="Marta" userId="eac6eb22-5f14-46b4-a4ea-a86e6e8c4acc" providerId="ADAL" clId="{BEBF8FBA-775B-4EDD-BA0B-EC9CBA91A509}" dt="2022-02-09T12:44:56.862" v="178" actId="1076"/>
          <ac:spMkLst>
            <pc:docMk/>
            <pc:sldMk cId="3528939462" sldId="258"/>
            <ac:spMk id="42" creationId="{BC18B817-EC74-4D59-9375-5B8440D38BE8}"/>
          </ac:spMkLst>
        </pc:spChg>
        <pc:picChg chg="del">
          <ac:chgData name="Marta" userId="eac6eb22-5f14-46b4-a4ea-a86e6e8c4acc" providerId="ADAL" clId="{BEBF8FBA-775B-4EDD-BA0B-EC9CBA91A509}" dt="2022-02-09T12:44:41.344" v="177" actId="478"/>
          <ac:picMkLst>
            <pc:docMk/>
            <pc:sldMk cId="3528939462" sldId="258"/>
            <ac:picMk id="5" creationId="{71F36230-A1C9-4BC0-8D92-571F154E1283}"/>
          </ac:picMkLst>
        </pc:picChg>
        <pc:picChg chg="del">
          <ac:chgData name="Marta" userId="eac6eb22-5f14-46b4-a4ea-a86e6e8c4acc" providerId="ADAL" clId="{BEBF8FBA-775B-4EDD-BA0B-EC9CBA91A509}" dt="2022-02-09T12:44:41.344" v="177" actId="478"/>
          <ac:picMkLst>
            <pc:docMk/>
            <pc:sldMk cId="3528939462" sldId="258"/>
            <ac:picMk id="7" creationId="{06695DEA-0A8B-481B-B021-DE2B0E5ACF07}"/>
          </ac:picMkLst>
        </pc:picChg>
        <pc:picChg chg="mod">
          <ac:chgData name="Marta" userId="eac6eb22-5f14-46b4-a4ea-a86e6e8c4acc" providerId="ADAL" clId="{BEBF8FBA-775B-4EDD-BA0B-EC9CBA91A509}" dt="2022-02-09T12:44:56.862" v="178" actId="1076"/>
          <ac:picMkLst>
            <pc:docMk/>
            <pc:sldMk cId="3528939462" sldId="258"/>
            <ac:picMk id="35" creationId="{22CB4335-C959-482C-8398-30BC363FB760}"/>
          </ac:picMkLst>
        </pc:picChg>
        <pc:picChg chg="mod">
          <ac:chgData name="Marta" userId="eac6eb22-5f14-46b4-a4ea-a86e6e8c4acc" providerId="ADAL" clId="{BEBF8FBA-775B-4EDD-BA0B-EC9CBA91A509}" dt="2022-02-09T12:44:56.862" v="178" actId="1076"/>
          <ac:picMkLst>
            <pc:docMk/>
            <pc:sldMk cId="3528939462" sldId="258"/>
            <ac:picMk id="36" creationId="{940EAE47-5ED3-4190-AE81-60E67EA43EE0}"/>
          </ac:picMkLst>
        </pc:picChg>
        <pc:picChg chg="mod">
          <ac:chgData name="Marta" userId="eac6eb22-5f14-46b4-a4ea-a86e6e8c4acc" providerId="ADAL" clId="{BEBF8FBA-775B-4EDD-BA0B-EC9CBA91A509}" dt="2022-02-09T12:44:56.862" v="178" actId="1076"/>
          <ac:picMkLst>
            <pc:docMk/>
            <pc:sldMk cId="3528939462" sldId="258"/>
            <ac:picMk id="38" creationId="{02E81091-DF62-411D-AA21-8DB191B5C0E7}"/>
          </ac:picMkLst>
        </pc:picChg>
        <pc:picChg chg="mod">
          <ac:chgData name="Marta" userId="eac6eb22-5f14-46b4-a4ea-a86e6e8c4acc" providerId="ADAL" clId="{BEBF8FBA-775B-4EDD-BA0B-EC9CBA91A509}" dt="2022-02-09T12:44:56.862" v="178" actId="1076"/>
          <ac:picMkLst>
            <pc:docMk/>
            <pc:sldMk cId="3528939462" sldId="258"/>
            <ac:picMk id="40" creationId="{917B7615-CBAC-4B21-8CAF-E917F2B9D40C}"/>
          </ac:picMkLst>
        </pc:picChg>
        <pc:picChg chg="mod">
          <ac:chgData name="Marta" userId="eac6eb22-5f14-46b4-a4ea-a86e6e8c4acc" providerId="ADAL" clId="{BEBF8FBA-775B-4EDD-BA0B-EC9CBA91A509}" dt="2022-02-09T12:44:56.862" v="178" actId="1076"/>
          <ac:picMkLst>
            <pc:docMk/>
            <pc:sldMk cId="3528939462" sldId="258"/>
            <ac:picMk id="41" creationId="{ACA6A063-31BC-4A91-9C62-478ABE9B4F5F}"/>
          </ac:picMkLst>
        </pc:picChg>
        <pc:picChg chg="mod">
          <ac:chgData name="Marta" userId="eac6eb22-5f14-46b4-a4ea-a86e6e8c4acc" providerId="ADAL" clId="{BEBF8FBA-775B-4EDD-BA0B-EC9CBA91A509}" dt="2022-02-09T12:44:56.862" v="178" actId="1076"/>
          <ac:picMkLst>
            <pc:docMk/>
            <pc:sldMk cId="3528939462" sldId="258"/>
            <ac:picMk id="43" creationId="{DC581594-6A58-4E61-837A-FED11E50D6CE}"/>
          </ac:picMkLst>
        </pc:picChg>
      </pc:sldChg>
      <pc:sldChg chg="modSp mod">
        <pc:chgData name="Marta" userId="eac6eb22-5f14-46b4-a4ea-a86e6e8c4acc" providerId="ADAL" clId="{BEBF8FBA-775B-4EDD-BA0B-EC9CBA91A509}" dt="2022-02-09T12:46:38.135" v="220" actId="20577"/>
        <pc:sldMkLst>
          <pc:docMk/>
          <pc:sldMk cId="3246698477" sldId="259"/>
        </pc:sldMkLst>
        <pc:spChg chg="mod">
          <ac:chgData name="Marta" userId="eac6eb22-5f14-46b4-a4ea-a86e6e8c4acc" providerId="ADAL" clId="{BEBF8FBA-775B-4EDD-BA0B-EC9CBA91A509}" dt="2022-02-09T12:45:50.139" v="202" actId="113"/>
          <ac:spMkLst>
            <pc:docMk/>
            <pc:sldMk cId="3246698477" sldId="259"/>
            <ac:spMk id="3" creationId="{00000000-0000-0000-0000-000000000000}"/>
          </ac:spMkLst>
        </pc:spChg>
        <pc:spChg chg="mod">
          <ac:chgData name="Marta" userId="eac6eb22-5f14-46b4-a4ea-a86e6e8c4acc" providerId="ADAL" clId="{BEBF8FBA-775B-4EDD-BA0B-EC9CBA91A509}" dt="2022-02-09T12:46:38.135" v="220" actId="20577"/>
          <ac:spMkLst>
            <pc:docMk/>
            <pc:sldMk cId="3246698477" sldId="259"/>
            <ac:spMk id="6" creationId="{A0EE4CC9-0880-42C6-9DE7-6F418E1E107B}"/>
          </ac:spMkLst>
        </pc:spChg>
      </pc:sldChg>
      <pc:sldChg chg="del">
        <pc:chgData name="Marta" userId="eac6eb22-5f14-46b4-a4ea-a86e6e8c4acc" providerId="ADAL" clId="{BEBF8FBA-775B-4EDD-BA0B-EC9CBA91A509}" dt="2022-02-09T12:51:53.677" v="232" actId="47"/>
        <pc:sldMkLst>
          <pc:docMk/>
          <pc:sldMk cId="0" sldId="260"/>
        </pc:sldMkLst>
      </pc:sldChg>
      <pc:sldChg chg="del">
        <pc:chgData name="Marta" userId="eac6eb22-5f14-46b4-a4ea-a86e6e8c4acc" providerId="ADAL" clId="{BEBF8FBA-775B-4EDD-BA0B-EC9CBA91A509}" dt="2022-02-09T12:51:54.143" v="233" actId="47"/>
        <pc:sldMkLst>
          <pc:docMk/>
          <pc:sldMk cId="0" sldId="261"/>
        </pc:sldMkLst>
      </pc:sldChg>
      <pc:sldChg chg="del">
        <pc:chgData name="Marta" userId="eac6eb22-5f14-46b4-a4ea-a86e6e8c4acc" providerId="ADAL" clId="{BEBF8FBA-775B-4EDD-BA0B-EC9CBA91A509}" dt="2022-02-09T12:51:54.471" v="234" actId="47"/>
        <pc:sldMkLst>
          <pc:docMk/>
          <pc:sldMk cId="0" sldId="262"/>
        </pc:sldMkLst>
      </pc:sldChg>
      <pc:sldChg chg="del">
        <pc:chgData name="Marta" userId="eac6eb22-5f14-46b4-a4ea-a86e6e8c4acc" providerId="ADAL" clId="{BEBF8FBA-775B-4EDD-BA0B-EC9CBA91A509}" dt="2022-02-09T12:51:54.855" v="235" actId="47"/>
        <pc:sldMkLst>
          <pc:docMk/>
          <pc:sldMk cId="0" sldId="263"/>
        </pc:sldMkLst>
      </pc:sldChg>
      <pc:sldChg chg="del">
        <pc:chgData name="Marta" userId="eac6eb22-5f14-46b4-a4ea-a86e6e8c4acc" providerId="ADAL" clId="{BEBF8FBA-775B-4EDD-BA0B-EC9CBA91A509}" dt="2022-02-09T12:51:55.160" v="236" actId="47"/>
        <pc:sldMkLst>
          <pc:docMk/>
          <pc:sldMk cId="0" sldId="264"/>
        </pc:sldMkLst>
      </pc:sldChg>
      <pc:sldChg chg="del">
        <pc:chgData name="Marta" userId="eac6eb22-5f14-46b4-a4ea-a86e6e8c4acc" providerId="ADAL" clId="{BEBF8FBA-775B-4EDD-BA0B-EC9CBA91A509}" dt="2022-02-09T12:51:55.555" v="237" actId="47"/>
        <pc:sldMkLst>
          <pc:docMk/>
          <pc:sldMk cId="0" sldId="265"/>
        </pc:sldMkLst>
      </pc:sldChg>
      <pc:sldChg chg="del">
        <pc:chgData name="Marta" userId="eac6eb22-5f14-46b4-a4ea-a86e6e8c4acc" providerId="ADAL" clId="{BEBF8FBA-775B-4EDD-BA0B-EC9CBA91A509}" dt="2022-02-09T12:51:55.977" v="238" actId="47"/>
        <pc:sldMkLst>
          <pc:docMk/>
          <pc:sldMk cId="0" sldId="266"/>
        </pc:sldMkLst>
      </pc:sldChg>
      <pc:sldChg chg="add del">
        <pc:chgData name="Marta" userId="eac6eb22-5f14-46b4-a4ea-a86e6e8c4acc" providerId="ADAL" clId="{BEBF8FBA-775B-4EDD-BA0B-EC9CBA91A509}" dt="2022-02-10T12:50:33.088" v="394"/>
        <pc:sldMkLst>
          <pc:docMk/>
          <pc:sldMk cId="388307398" sldId="266"/>
        </pc:sldMkLst>
      </pc:sldChg>
      <pc:sldChg chg="del">
        <pc:chgData name="Marta" userId="eac6eb22-5f14-46b4-a4ea-a86e6e8c4acc" providerId="ADAL" clId="{BEBF8FBA-775B-4EDD-BA0B-EC9CBA91A509}" dt="2022-02-09T12:51:56.366" v="239" actId="47"/>
        <pc:sldMkLst>
          <pc:docMk/>
          <pc:sldMk cId="0" sldId="267"/>
        </pc:sldMkLst>
      </pc:sldChg>
      <pc:sldChg chg="add del">
        <pc:chgData name="Marta" userId="eac6eb22-5f14-46b4-a4ea-a86e6e8c4acc" providerId="ADAL" clId="{BEBF8FBA-775B-4EDD-BA0B-EC9CBA91A509}" dt="2022-02-10T12:50:33.088" v="394"/>
        <pc:sldMkLst>
          <pc:docMk/>
          <pc:sldMk cId="930551178" sldId="267"/>
        </pc:sldMkLst>
      </pc:sldChg>
      <pc:sldChg chg="del">
        <pc:chgData name="Marta" userId="eac6eb22-5f14-46b4-a4ea-a86e6e8c4acc" providerId="ADAL" clId="{BEBF8FBA-775B-4EDD-BA0B-EC9CBA91A509}" dt="2022-02-09T12:51:56.713" v="240" actId="47"/>
        <pc:sldMkLst>
          <pc:docMk/>
          <pc:sldMk cId="0" sldId="268"/>
        </pc:sldMkLst>
      </pc:sldChg>
      <pc:sldChg chg="del">
        <pc:chgData name="Marta" userId="eac6eb22-5f14-46b4-a4ea-a86e6e8c4acc" providerId="ADAL" clId="{BEBF8FBA-775B-4EDD-BA0B-EC9CBA91A509}" dt="2022-02-09T12:51:57.035" v="241" actId="47"/>
        <pc:sldMkLst>
          <pc:docMk/>
          <pc:sldMk cId="0" sldId="269"/>
        </pc:sldMkLst>
      </pc:sldChg>
      <pc:sldChg chg="del">
        <pc:chgData name="Marta" userId="eac6eb22-5f14-46b4-a4ea-a86e6e8c4acc" providerId="ADAL" clId="{BEBF8FBA-775B-4EDD-BA0B-EC9CBA91A509}" dt="2022-02-09T12:51:57.379" v="242" actId="47"/>
        <pc:sldMkLst>
          <pc:docMk/>
          <pc:sldMk cId="0" sldId="270"/>
        </pc:sldMkLst>
      </pc:sldChg>
      <pc:sldChg chg="del">
        <pc:chgData name="Marta" userId="eac6eb22-5f14-46b4-a4ea-a86e6e8c4acc" providerId="ADAL" clId="{BEBF8FBA-775B-4EDD-BA0B-EC9CBA91A509}" dt="2022-02-09T12:51:57.709" v="243" actId="47"/>
        <pc:sldMkLst>
          <pc:docMk/>
          <pc:sldMk cId="0" sldId="271"/>
        </pc:sldMkLst>
      </pc:sldChg>
      <pc:sldChg chg="del">
        <pc:chgData name="Marta" userId="eac6eb22-5f14-46b4-a4ea-a86e6e8c4acc" providerId="ADAL" clId="{BEBF8FBA-775B-4EDD-BA0B-EC9CBA91A509}" dt="2022-02-09T12:51:58.079" v="244" actId="47"/>
        <pc:sldMkLst>
          <pc:docMk/>
          <pc:sldMk cId="0" sldId="272"/>
        </pc:sldMkLst>
      </pc:sldChg>
      <pc:sldChg chg="del">
        <pc:chgData name="Marta" userId="eac6eb22-5f14-46b4-a4ea-a86e6e8c4acc" providerId="ADAL" clId="{BEBF8FBA-775B-4EDD-BA0B-EC9CBA91A509}" dt="2022-02-09T12:51:58.705" v="245" actId="47"/>
        <pc:sldMkLst>
          <pc:docMk/>
          <pc:sldMk cId="0" sldId="273"/>
        </pc:sldMkLst>
      </pc:sldChg>
      <pc:sldChg chg="del">
        <pc:chgData name="Marta" userId="eac6eb22-5f14-46b4-a4ea-a86e6e8c4acc" providerId="ADAL" clId="{BEBF8FBA-775B-4EDD-BA0B-EC9CBA91A509}" dt="2022-02-09T12:51:59.155" v="246" actId="47"/>
        <pc:sldMkLst>
          <pc:docMk/>
          <pc:sldMk cId="0" sldId="274"/>
        </pc:sldMkLst>
      </pc:sldChg>
      <pc:sldChg chg="del">
        <pc:chgData name="Marta" userId="eac6eb22-5f14-46b4-a4ea-a86e6e8c4acc" providerId="ADAL" clId="{BEBF8FBA-775B-4EDD-BA0B-EC9CBA91A509}" dt="2022-02-09T12:52:00.283" v="247" actId="47"/>
        <pc:sldMkLst>
          <pc:docMk/>
          <pc:sldMk cId="0" sldId="275"/>
        </pc:sldMkLst>
      </pc:sldChg>
      <pc:sldChg chg="del">
        <pc:chgData name="Marta" userId="eac6eb22-5f14-46b4-a4ea-a86e6e8c4acc" providerId="ADAL" clId="{BEBF8FBA-775B-4EDD-BA0B-EC9CBA91A509}" dt="2022-02-09T12:52:00.917" v="248" actId="47"/>
        <pc:sldMkLst>
          <pc:docMk/>
          <pc:sldMk cId="0" sldId="276"/>
        </pc:sldMkLst>
      </pc:sldChg>
      <pc:sldChg chg="del">
        <pc:chgData name="Marta" userId="eac6eb22-5f14-46b4-a4ea-a86e6e8c4acc" providerId="ADAL" clId="{BEBF8FBA-775B-4EDD-BA0B-EC9CBA91A509}" dt="2022-02-09T12:52:01.340" v="249" actId="47"/>
        <pc:sldMkLst>
          <pc:docMk/>
          <pc:sldMk cId="0" sldId="277"/>
        </pc:sldMkLst>
      </pc:sldChg>
      <pc:sldChg chg="del">
        <pc:chgData name="Marta" userId="eac6eb22-5f14-46b4-a4ea-a86e6e8c4acc" providerId="ADAL" clId="{BEBF8FBA-775B-4EDD-BA0B-EC9CBA91A509}" dt="2022-02-09T12:52:01.761" v="250" actId="47"/>
        <pc:sldMkLst>
          <pc:docMk/>
          <pc:sldMk cId="0" sldId="278"/>
        </pc:sldMkLst>
      </pc:sldChg>
      <pc:sldChg chg="del">
        <pc:chgData name="Marta" userId="eac6eb22-5f14-46b4-a4ea-a86e6e8c4acc" providerId="ADAL" clId="{BEBF8FBA-775B-4EDD-BA0B-EC9CBA91A509}" dt="2022-02-09T12:52:02.466" v="251" actId="47"/>
        <pc:sldMkLst>
          <pc:docMk/>
          <pc:sldMk cId="0" sldId="279"/>
        </pc:sldMkLst>
      </pc:sldChg>
      <pc:sldChg chg="del">
        <pc:chgData name="Marta" userId="eac6eb22-5f14-46b4-a4ea-a86e6e8c4acc" providerId="ADAL" clId="{BEBF8FBA-775B-4EDD-BA0B-EC9CBA91A509}" dt="2022-02-09T12:52:03.086" v="252" actId="47"/>
        <pc:sldMkLst>
          <pc:docMk/>
          <pc:sldMk cId="0" sldId="280"/>
        </pc:sldMkLst>
      </pc:sldChg>
      <pc:sldChg chg="addSp delSp modSp mod">
        <pc:chgData name="Marta" userId="eac6eb22-5f14-46b4-a4ea-a86e6e8c4acc" providerId="ADAL" clId="{BEBF8FBA-775B-4EDD-BA0B-EC9CBA91A509}" dt="2022-02-09T12:49:39.045" v="227" actId="27636"/>
        <pc:sldMkLst>
          <pc:docMk/>
          <pc:sldMk cId="2693195115" sldId="461"/>
        </pc:sldMkLst>
        <pc:spChg chg="mod">
          <ac:chgData name="Marta" userId="eac6eb22-5f14-46b4-a4ea-a86e6e8c4acc" providerId="ADAL" clId="{BEBF8FBA-775B-4EDD-BA0B-EC9CBA91A509}" dt="2022-02-09T12:49:39.045" v="227" actId="27636"/>
          <ac:spMkLst>
            <pc:docMk/>
            <pc:sldMk cId="2693195115" sldId="461"/>
            <ac:spMk id="14" creationId="{81CEB081-CD23-4709-BA68-D3043B6010C2}"/>
          </ac:spMkLst>
        </pc:spChg>
        <pc:grpChg chg="del">
          <ac:chgData name="Marta" userId="eac6eb22-5f14-46b4-a4ea-a86e6e8c4acc" providerId="ADAL" clId="{BEBF8FBA-775B-4EDD-BA0B-EC9CBA91A509}" dt="2022-02-09T12:49:08.420" v="222" actId="478"/>
          <ac:grpSpMkLst>
            <pc:docMk/>
            <pc:sldMk cId="2693195115" sldId="461"/>
            <ac:grpSpMk id="2" creationId="{C79CE5A5-5DF8-401C-A93E-78CC4FBBC76C}"/>
          </ac:grpSpMkLst>
        </pc:grpChg>
        <pc:picChg chg="add mod">
          <ac:chgData name="Marta" userId="eac6eb22-5f14-46b4-a4ea-a86e6e8c4acc" providerId="ADAL" clId="{BEBF8FBA-775B-4EDD-BA0B-EC9CBA91A509}" dt="2022-02-09T12:49:18.515" v="225" actId="1076"/>
          <ac:picMkLst>
            <pc:docMk/>
            <pc:sldMk cId="2693195115" sldId="461"/>
            <ac:picMk id="12" creationId="{37E4BE3F-0478-417C-B635-345DA7AAA6A9}"/>
          </ac:picMkLst>
        </pc:picChg>
      </pc:sldChg>
      <pc:sldChg chg="modSp mod">
        <pc:chgData name="Marta" userId="eac6eb22-5f14-46b4-a4ea-a86e6e8c4acc" providerId="ADAL" clId="{BEBF8FBA-775B-4EDD-BA0B-EC9CBA91A509}" dt="2022-02-09T13:06:29.881" v="276" actId="20577"/>
        <pc:sldMkLst>
          <pc:docMk/>
          <pc:sldMk cId="2932444859" sldId="756"/>
        </pc:sldMkLst>
        <pc:spChg chg="mod">
          <ac:chgData name="Marta" userId="eac6eb22-5f14-46b4-a4ea-a86e6e8c4acc" providerId="ADAL" clId="{BEBF8FBA-775B-4EDD-BA0B-EC9CBA91A509}" dt="2022-02-09T13:06:16.774" v="260"/>
          <ac:spMkLst>
            <pc:docMk/>
            <pc:sldMk cId="2932444859" sldId="756"/>
            <ac:spMk id="4" creationId="{00000000-0000-0000-0000-000000000000}"/>
          </ac:spMkLst>
        </pc:spChg>
        <pc:spChg chg="mod">
          <ac:chgData name="Marta" userId="eac6eb22-5f14-46b4-a4ea-a86e6e8c4acc" providerId="ADAL" clId="{BEBF8FBA-775B-4EDD-BA0B-EC9CBA91A509}" dt="2022-02-09T13:06:29.881" v="276" actId="20577"/>
          <ac:spMkLst>
            <pc:docMk/>
            <pc:sldMk cId="2932444859" sldId="756"/>
            <ac:spMk id="8" creationId="{994CAA25-984D-4484-838B-9B092E7155F2}"/>
          </ac:spMkLst>
        </pc:spChg>
      </pc:sldChg>
      <pc:sldChg chg="addSp delSp modSp del mod">
        <pc:chgData name="Marta" userId="eac6eb22-5f14-46b4-a4ea-a86e6e8c4acc" providerId="ADAL" clId="{BEBF8FBA-775B-4EDD-BA0B-EC9CBA91A509}" dt="2022-02-14T14:10:34.268" v="539" actId="47"/>
        <pc:sldMkLst>
          <pc:docMk/>
          <pc:sldMk cId="2545719771" sldId="758"/>
        </pc:sldMkLst>
        <pc:grpChg chg="del">
          <ac:chgData name="Marta" userId="eac6eb22-5f14-46b4-a4ea-a86e6e8c4acc" providerId="ADAL" clId="{BEBF8FBA-775B-4EDD-BA0B-EC9CBA91A509}" dt="2022-02-09T12:52:07.560" v="253" actId="478"/>
          <ac:grpSpMkLst>
            <pc:docMk/>
            <pc:sldMk cId="2545719771" sldId="758"/>
            <ac:grpSpMk id="32" creationId="{6EEE6A49-3D1F-442A-B275-11987EB26FB2}"/>
          </ac:grpSpMkLst>
        </pc:grpChg>
        <pc:picChg chg="add mod">
          <ac:chgData name="Marta" userId="eac6eb22-5f14-46b4-a4ea-a86e6e8c4acc" providerId="ADAL" clId="{BEBF8FBA-775B-4EDD-BA0B-EC9CBA91A509}" dt="2022-02-09T12:52:20.480" v="257" actId="1076"/>
          <ac:picMkLst>
            <pc:docMk/>
            <pc:sldMk cId="2545719771" sldId="758"/>
            <ac:picMk id="3" creationId="{EC8A598D-CE1B-47F5-B062-F8FDFD71D6EF}"/>
          </ac:picMkLst>
        </pc:picChg>
        <pc:picChg chg="mod">
          <ac:chgData name="Marta" userId="eac6eb22-5f14-46b4-a4ea-a86e6e8c4acc" providerId="ADAL" clId="{BEBF8FBA-775B-4EDD-BA0B-EC9CBA91A509}" dt="2022-02-09T12:52:17.191" v="256" actId="1076"/>
          <ac:picMkLst>
            <pc:docMk/>
            <pc:sldMk cId="2545719771" sldId="758"/>
            <ac:picMk id="6" creationId="{AB630979-6823-4703-A346-192B8C3220AF}"/>
          </ac:picMkLst>
        </pc:picChg>
      </pc:sldChg>
      <pc:sldChg chg="modSp mod">
        <pc:chgData name="Marta" userId="eac6eb22-5f14-46b4-a4ea-a86e6e8c4acc" providerId="ADAL" clId="{BEBF8FBA-775B-4EDD-BA0B-EC9CBA91A509}" dt="2022-02-09T12:48:14.610" v="221"/>
        <pc:sldMkLst>
          <pc:docMk/>
          <pc:sldMk cId="3888553813" sldId="879"/>
        </pc:sldMkLst>
        <pc:spChg chg="mod">
          <ac:chgData name="Marta" userId="eac6eb22-5f14-46b4-a4ea-a86e6e8c4acc" providerId="ADAL" clId="{BEBF8FBA-775B-4EDD-BA0B-EC9CBA91A509}" dt="2022-02-09T12:48:14.610" v="221"/>
          <ac:spMkLst>
            <pc:docMk/>
            <pc:sldMk cId="3888553813" sldId="879"/>
            <ac:spMk id="2" creationId="{91383D11-DEC4-4BFF-88BB-8FB2206CEB37}"/>
          </ac:spMkLst>
        </pc:spChg>
      </pc:sldChg>
      <pc:sldChg chg="modSp mod">
        <pc:chgData name="Marta" userId="eac6eb22-5f14-46b4-a4ea-a86e6e8c4acc" providerId="ADAL" clId="{BEBF8FBA-775B-4EDD-BA0B-EC9CBA91A509}" dt="2022-02-09T13:06:05.025" v="259"/>
        <pc:sldMkLst>
          <pc:docMk/>
          <pc:sldMk cId="2237924450" sldId="895"/>
        </pc:sldMkLst>
        <pc:spChg chg="mod">
          <ac:chgData name="Marta" userId="eac6eb22-5f14-46b4-a4ea-a86e6e8c4acc" providerId="ADAL" clId="{BEBF8FBA-775B-4EDD-BA0B-EC9CBA91A509}" dt="2022-02-09T13:06:05.025" v="259"/>
          <ac:spMkLst>
            <pc:docMk/>
            <pc:sldMk cId="2237924450" sldId="895"/>
            <ac:spMk id="6" creationId="{00000000-0000-0000-0000-000000000000}"/>
          </ac:spMkLst>
        </pc:spChg>
      </pc:sldChg>
      <pc:sldChg chg="del">
        <pc:chgData name="Marta" userId="eac6eb22-5f14-46b4-a4ea-a86e6e8c4acc" providerId="ADAL" clId="{BEBF8FBA-775B-4EDD-BA0B-EC9CBA91A509}" dt="2022-02-09T12:53:18.892" v="258" actId="47"/>
        <pc:sldMkLst>
          <pc:docMk/>
          <pc:sldMk cId="666012649" sldId="897"/>
        </pc:sldMkLst>
      </pc:sldChg>
      <pc:sldChg chg="addSp delSp modSp mod">
        <pc:chgData name="Marta" userId="eac6eb22-5f14-46b4-a4ea-a86e6e8c4acc" providerId="ADAL" clId="{BEBF8FBA-775B-4EDD-BA0B-EC9CBA91A509}" dt="2022-02-09T13:11:20.829" v="384" actId="1076"/>
        <pc:sldMkLst>
          <pc:docMk/>
          <pc:sldMk cId="2083658885" sldId="900"/>
        </pc:sldMkLst>
        <pc:spChg chg="del">
          <ac:chgData name="Marta" userId="eac6eb22-5f14-46b4-a4ea-a86e6e8c4acc" providerId="ADAL" clId="{BEBF8FBA-775B-4EDD-BA0B-EC9CBA91A509}" dt="2022-02-09T13:07:40.633" v="280" actId="478"/>
          <ac:spMkLst>
            <pc:docMk/>
            <pc:sldMk cId="2083658885" sldId="900"/>
            <ac:spMk id="2" creationId="{F49F4E2B-EEB0-4736-A001-E9CD8947E750}"/>
          </ac:spMkLst>
        </pc:spChg>
        <pc:spChg chg="add mod">
          <ac:chgData name="Marta" userId="eac6eb22-5f14-46b4-a4ea-a86e6e8c4acc" providerId="ADAL" clId="{BEBF8FBA-775B-4EDD-BA0B-EC9CBA91A509}" dt="2022-02-09T13:08:06.448" v="288" actId="14100"/>
          <ac:spMkLst>
            <pc:docMk/>
            <pc:sldMk cId="2083658885" sldId="900"/>
            <ac:spMk id="5" creationId="{3B3B09B2-2B1B-4608-A50D-8C27F4A2FF14}"/>
          </ac:spMkLst>
        </pc:spChg>
        <pc:spChg chg="mod">
          <ac:chgData name="Marta" userId="eac6eb22-5f14-46b4-a4ea-a86e6e8c4acc" providerId="ADAL" clId="{BEBF8FBA-775B-4EDD-BA0B-EC9CBA91A509}" dt="2022-02-09T13:07:16.605" v="279"/>
          <ac:spMkLst>
            <pc:docMk/>
            <pc:sldMk cId="2083658885" sldId="900"/>
            <ac:spMk id="6" creationId="{00000000-0000-0000-0000-000000000000}"/>
          </ac:spMkLst>
        </pc:spChg>
        <pc:picChg chg="add del mod">
          <ac:chgData name="Marta" userId="eac6eb22-5f14-46b4-a4ea-a86e6e8c4acc" providerId="ADAL" clId="{BEBF8FBA-775B-4EDD-BA0B-EC9CBA91A509}" dt="2022-02-09T13:10:47.306" v="380" actId="478"/>
          <ac:picMkLst>
            <pc:docMk/>
            <pc:sldMk cId="2083658885" sldId="900"/>
            <ac:picMk id="1026" creationId="{FA6E9E72-B8A3-43B5-B126-AFAAF074A995}"/>
          </ac:picMkLst>
        </pc:picChg>
        <pc:picChg chg="add mod">
          <ac:chgData name="Marta" userId="eac6eb22-5f14-46b4-a4ea-a86e6e8c4acc" providerId="ADAL" clId="{BEBF8FBA-775B-4EDD-BA0B-EC9CBA91A509}" dt="2022-02-09T13:11:20.829" v="384" actId="1076"/>
          <ac:picMkLst>
            <pc:docMk/>
            <pc:sldMk cId="2083658885" sldId="900"/>
            <ac:picMk id="1028" creationId="{DE054D08-13E2-4B13-897E-D1576C909BE1}"/>
          </ac:picMkLst>
        </pc:picChg>
      </pc:sldChg>
      <pc:sldChg chg="modSp mod">
        <pc:chgData name="Marta" userId="eac6eb22-5f14-46b4-a4ea-a86e6e8c4acc" providerId="ADAL" clId="{BEBF8FBA-775B-4EDD-BA0B-EC9CBA91A509}" dt="2022-02-09T13:09:38.242" v="377" actId="20577"/>
        <pc:sldMkLst>
          <pc:docMk/>
          <pc:sldMk cId="644561616" sldId="901"/>
        </pc:sldMkLst>
        <pc:spChg chg="mod">
          <ac:chgData name="Marta" userId="eac6eb22-5f14-46b4-a4ea-a86e6e8c4acc" providerId="ADAL" clId="{BEBF8FBA-775B-4EDD-BA0B-EC9CBA91A509}" dt="2022-02-09T13:09:38.242" v="377" actId="20577"/>
          <ac:spMkLst>
            <pc:docMk/>
            <pc:sldMk cId="644561616" sldId="901"/>
            <ac:spMk id="2" creationId="{F49F4E2B-EEB0-4736-A001-E9CD8947E750}"/>
          </ac:spMkLst>
        </pc:spChg>
        <pc:spChg chg="mod">
          <ac:chgData name="Marta" userId="eac6eb22-5f14-46b4-a4ea-a86e6e8c4acc" providerId="ADAL" clId="{BEBF8FBA-775B-4EDD-BA0B-EC9CBA91A509}" dt="2022-02-09T13:07:08.909" v="278"/>
          <ac:spMkLst>
            <pc:docMk/>
            <pc:sldMk cId="644561616" sldId="901"/>
            <ac:spMk id="6" creationId="{00000000-0000-0000-0000-000000000000}"/>
          </ac:spMkLst>
        </pc:spChg>
      </pc:sldChg>
      <pc:sldChg chg="del">
        <pc:chgData name="Marta" userId="eac6eb22-5f14-46b4-a4ea-a86e6e8c4acc" providerId="ADAL" clId="{BEBF8FBA-775B-4EDD-BA0B-EC9CBA91A509}" dt="2022-02-09T12:51:49.741" v="228" actId="47"/>
        <pc:sldMkLst>
          <pc:docMk/>
          <pc:sldMk cId="0" sldId="902"/>
        </pc:sldMkLst>
      </pc:sldChg>
      <pc:sldChg chg="del">
        <pc:chgData name="Marta" userId="eac6eb22-5f14-46b4-a4ea-a86e6e8c4acc" providerId="ADAL" clId="{BEBF8FBA-775B-4EDD-BA0B-EC9CBA91A509}" dt="2022-02-09T12:51:52.079" v="229" actId="47"/>
        <pc:sldMkLst>
          <pc:docMk/>
          <pc:sldMk cId="0" sldId="903"/>
        </pc:sldMkLst>
      </pc:sldChg>
      <pc:sldChg chg="del">
        <pc:chgData name="Marta" userId="eac6eb22-5f14-46b4-a4ea-a86e6e8c4acc" providerId="ADAL" clId="{BEBF8FBA-775B-4EDD-BA0B-EC9CBA91A509}" dt="2022-02-09T12:51:52.876" v="230" actId="47"/>
        <pc:sldMkLst>
          <pc:docMk/>
          <pc:sldMk cId="0" sldId="904"/>
        </pc:sldMkLst>
      </pc:sldChg>
      <pc:sldChg chg="del">
        <pc:chgData name="Marta" userId="eac6eb22-5f14-46b4-a4ea-a86e6e8c4acc" providerId="ADAL" clId="{BEBF8FBA-775B-4EDD-BA0B-EC9CBA91A509}" dt="2022-02-09T12:51:53.305" v="231" actId="47"/>
        <pc:sldMkLst>
          <pc:docMk/>
          <pc:sldMk cId="0" sldId="905"/>
        </pc:sldMkLst>
      </pc:sldChg>
      <pc:sldChg chg="del">
        <pc:chgData name="Marta" userId="eac6eb22-5f14-46b4-a4ea-a86e6e8c4acc" providerId="ADAL" clId="{BEBF8FBA-775B-4EDD-BA0B-EC9CBA91A509}" dt="2022-02-09T13:06:45.369" v="277" actId="47"/>
        <pc:sldMkLst>
          <pc:docMk/>
          <pc:sldMk cId="1324571119" sldId="906"/>
        </pc:sldMkLst>
      </pc:sldChg>
      <pc:sldChg chg="add">
        <pc:chgData name="Marta" userId="eac6eb22-5f14-46b4-a4ea-a86e6e8c4acc" providerId="ADAL" clId="{BEBF8FBA-775B-4EDD-BA0B-EC9CBA91A509}" dt="2022-02-10T12:50:53.545" v="396"/>
        <pc:sldMkLst>
          <pc:docMk/>
          <pc:sldMk cId="388307398" sldId="908"/>
        </pc:sldMkLst>
      </pc:sldChg>
      <pc:sldChg chg="add">
        <pc:chgData name="Marta" userId="eac6eb22-5f14-46b4-a4ea-a86e6e8c4acc" providerId="ADAL" clId="{BEBF8FBA-775B-4EDD-BA0B-EC9CBA91A509}" dt="2022-02-10T12:50:53.580" v="398"/>
        <pc:sldMkLst>
          <pc:docMk/>
          <pc:sldMk cId="2103939693" sldId="909"/>
        </pc:sldMkLst>
      </pc:sldChg>
      <pc:sldChg chg="add">
        <pc:chgData name="Marta" userId="eac6eb22-5f14-46b4-a4ea-a86e6e8c4acc" providerId="ADAL" clId="{BEBF8FBA-775B-4EDD-BA0B-EC9CBA91A509}" dt="2022-02-10T12:50:53.606" v="400"/>
        <pc:sldMkLst>
          <pc:docMk/>
          <pc:sldMk cId="2988910893" sldId="910"/>
        </pc:sldMkLst>
      </pc:sldChg>
      <pc:sldChg chg="add">
        <pc:chgData name="Marta" userId="eac6eb22-5f14-46b4-a4ea-a86e6e8c4acc" providerId="ADAL" clId="{BEBF8FBA-775B-4EDD-BA0B-EC9CBA91A509}" dt="2022-02-10T12:50:53.629" v="402"/>
        <pc:sldMkLst>
          <pc:docMk/>
          <pc:sldMk cId="2662850163" sldId="911"/>
        </pc:sldMkLst>
      </pc:sldChg>
      <pc:sldChg chg="add">
        <pc:chgData name="Marta" userId="eac6eb22-5f14-46b4-a4ea-a86e6e8c4acc" providerId="ADAL" clId="{BEBF8FBA-775B-4EDD-BA0B-EC9CBA91A509}" dt="2022-02-10T12:50:53.654" v="404"/>
        <pc:sldMkLst>
          <pc:docMk/>
          <pc:sldMk cId="763697014" sldId="912"/>
        </pc:sldMkLst>
      </pc:sldChg>
      <pc:sldChg chg="add">
        <pc:chgData name="Marta" userId="eac6eb22-5f14-46b4-a4ea-a86e6e8c4acc" providerId="ADAL" clId="{BEBF8FBA-775B-4EDD-BA0B-EC9CBA91A509}" dt="2022-02-10T12:50:53.675" v="406"/>
        <pc:sldMkLst>
          <pc:docMk/>
          <pc:sldMk cId="1880530925" sldId="913"/>
        </pc:sldMkLst>
      </pc:sldChg>
      <pc:sldChg chg="add">
        <pc:chgData name="Marta" userId="eac6eb22-5f14-46b4-a4ea-a86e6e8c4acc" providerId="ADAL" clId="{BEBF8FBA-775B-4EDD-BA0B-EC9CBA91A509}" dt="2022-02-10T12:50:53.707" v="408"/>
        <pc:sldMkLst>
          <pc:docMk/>
          <pc:sldMk cId="3329215788" sldId="914"/>
        </pc:sldMkLst>
      </pc:sldChg>
      <pc:sldChg chg="add">
        <pc:chgData name="Marta" userId="eac6eb22-5f14-46b4-a4ea-a86e6e8c4acc" providerId="ADAL" clId="{BEBF8FBA-775B-4EDD-BA0B-EC9CBA91A509}" dt="2022-02-10T12:50:53.735" v="410"/>
        <pc:sldMkLst>
          <pc:docMk/>
          <pc:sldMk cId="2113404321" sldId="915"/>
        </pc:sldMkLst>
      </pc:sldChg>
      <pc:sldChg chg="add ord">
        <pc:chgData name="Marta" userId="eac6eb22-5f14-46b4-a4ea-a86e6e8c4acc" providerId="ADAL" clId="{BEBF8FBA-775B-4EDD-BA0B-EC9CBA91A509}" dt="2022-02-10T12:53:17.901" v="426"/>
        <pc:sldMkLst>
          <pc:docMk/>
          <pc:sldMk cId="2516171907" sldId="916"/>
        </pc:sldMkLst>
      </pc:sldChg>
      <pc:sldChg chg="add">
        <pc:chgData name="Marta" userId="eac6eb22-5f14-46b4-a4ea-a86e6e8c4acc" providerId="ADAL" clId="{BEBF8FBA-775B-4EDD-BA0B-EC9CBA91A509}" dt="2022-02-10T12:50:53.954" v="414"/>
        <pc:sldMkLst>
          <pc:docMk/>
          <pc:sldMk cId="3807477623" sldId="917"/>
        </pc:sldMkLst>
      </pc:sldChg>
      <pc:sldChg chg="add">
        <pc:chgData name="Marta" userId="eac6eb22-5f14-46b4-a4ea-a86e6e8c4acc" providerId="ADAL" clId="{BEBF8FBA-775B-4EDD-BA0B-EC9CBA91A509}" dt="2022-02-10T12:50:53.974" v="416"/>
        <pc:sldMkLst>
          <pc:docMk/>
          <pc:sldMk cId="930551178" sldId="918"/>
        </pc:sldMkLst>
      </pc:sldChg>
      <pc:sldChg chg="add">
        <pc:chgData name="Marta" userId="eac6eb22-5f14-46b4-a4ea-a86e6e8c4acc" providerId="ADAL" clId="{BEBF8FBA-775B-4EDD-BA0B-EC9CBA91A509}" dt="2022-02-10T12:50:54" v="418"/>
        <pc:sldMkLst>
          <pc:docMk/>
          <pc:sldMk cId="3492654103" sldId="919"/>
        </pc:sldMkLst>
      </pc:sldChg>
      <pc:sldChg chg="add ord">
        <pc:chgData name="Marta" userId="eac6eb22-5f14-46b4-a4ea-a86e6e8c4acc" providerId="ADAL" clId="{BEBF8FBA-775B-4EDD-BA0B-EC9CBA91A509}" dt="2022-02-10T12:53:34.251" v="430"/>
        <pc:sldMkLst>
          <pc:docMk/>
          <pc:sldMk cId="2465042608" sldId="920"/>
        </pc:sldMkLst>
      </pc:sldChg>
      <pc:sldChg chg="add ord">
        <pc:chgData name="Marta" userId="eac6eb22-5f14-46b4-a4ea-a86e6e8c4acc" providerId="ADAL" clId="{BEBF8FBA-775B-4EDD-BA0B-EC9CBA91A509}" dt="2022-02-10T12:53:23.241" v="428"/>
        <pc:sldMkLst>
          <pc:docMk/>
          <pc:sldMk cId="3788258733" sldId="921"/>
        </pc:sldMkLst>
      </pc:sldChg>
      <pc:sldChg chg="modSp add mod">
        <pc:chgData name="Marta" userId="eac6eb22-5f14-46b4-a4ea-a86e6e8c4acc" providerId="ADAL" clId="{BEBF8FBA-775B-4EDD-BA0B-EC9CBA91A509}" dt="2022-02-10T16:32:01.767" v="537" actId="20577"/>
        <pc:sldMkLst>
          <pc:docMk/>
          <pc:sldMk cId="3935080529" sldId="922"/>
        </pc:sldMkLst>
        <pc:spChg chg="mod">
          <ac:chgData name="Marta" userId="eac6eb22-5f14-46b4-a4ea-a86e6e8c4acc" providerId="ADAL" clId="{BEBF8FBA-775B-4EDD-BA0B-EC9CBA91A509}" dt="2022-02-10T16:11:00.915" v="520" actId="1037"/>
          <ac:spMkLst>
            <pc:docMk/>
            <pc:sldMk cId="3935080529" sldId="922"/>
            <ac:spMk id="3" creationId="{00000000-0000-0000-0000-000000000000}"/>
          </ac:spMkLst>
        </pc:spChg>
        <pc:spChg chg="mod">
          <ac:chgData name="Marta" userId="eac6eb22-5f14-46b4-a4ea-a86e6e8c4acc" providerId="ADAL" clId="{BEBF8FBA-775B-4EDD-BA0B-EC9CBA91A509}" dt="2022-02-10T16:32:01.767" v="537" actId="20577"/>
          <ac:spMkLst>
            <pc:docMk/>
            <pc:sldMk cId="3935080529" sldId="922"/>
            <ac:spMk id="4" creationId="{00000000-0000-0000-0000-000000000000}"/>
          </ac:spMkLst>
        </pc:spChg>
      </pc:sldChg>
      <pc:sldChg chg="add">
        <pc:chgData name="Marta" userId="eac6eb22-5f14-46b4-a4ea-a86e6e8c4acc" providerId="ADAL" clId="{BEBF8FBA-775B-4EDD-BA0B-EC9CBA91A509}" dt="2022-02-14T14:10:21.178" v="538"/>
        <pc:sldMkLst>
          <pc:docMk/>
          <pc:sldMk cId="2429168279" sldId="937"/>
        </pc:sldMkLst>
      </pc:sldChg>
      <pc:sldChg chg="add del">
        <pc:chgData name="Marta" userId="eac6eb22-5f14-46b4-a4ea-a86e6e8c4acc" providerId="ADAL" clId="{BEBF8FBA-775B-4EDD-BA0B-EC9CBA91A509}" dt="2022-02-10T12:50:33.088" v="394"/>
        <pc:sldMkLst>
          <pc:docMk/>
          <pc:sldMk cId="763697014" sldId="3911"/>
        </pc:sldMkLst>
      </pc:sldChg>
      <pc:sldChg chg="modSp add del mod">
        <pc:chgData name="Marta" userId="eac6eb22-5f14-46b4-a4ea-a86e6e8c4acc" providerId="ADAL" clId="{BEBF8FBA-775B-4EDD-BA0B-EC9CBA91A509}" dt="2022-02-10T12:50:33.088" v="394"/>
        <pc:sldMkLst>
          <pc:docMk/>
          <pc:sldMk cId="2103939693" sldId="3912"/>
        </pc:sldMkLst>
        <pc:spChg chg="mod">
          <ac:chgData name="Marta" userId="eac6eb22-5f14-46b4-a4ea-a86e6e8c4acc" providerId="ADAL" clId="{BEBF8FBA-775B-4EDD-BA0B-EC9CBA91A509}" dt="2022-02-10T12:50:33.088" v="394"/>
          <ac:spMkLst>
            <pc:docMk/>
            <pc:sldMk cId="2103939693" sldId="3912"/>
            <ac:spMk id="6" creationId="{1CFAD216-0B5C-477C-B1B5-3567DFA80D90}"/>
          </ac:spMkLst>
        </pc:spChg>
      </pc:sldChg>
      <pc:sldChg chg="add del">
        <pc:chgData name="Marta" userId="eac6eb22-5f14-46b4-a4ea-a86e6e8c4acc" providerId="ADAL" clId="{BEBF8FBA-775B-4EDD-BA0B-EC9CBA91A509}" dt="2022-02-10T12:50:33.088" v="394"/>
        <pc:sldMkLst>
          <pc:docMk/>
          <pc:sldMk cId="3492654103" sldId="3928"/>
        </pc:sldMkLst>
      </pc:sldChg>
      <pc:sldChg chg="add del">
        <pc:chgData name="Marta" userId="eac6eb22-5f14-46b4-a4ea-a86e6e8c4acc" providerId="ADAL" clId="{BEBF8FBA-775B-4EDD-BA0B-EC9CBA91A509}" dt="2022-02-10T12:50:33.088" v="394"/>
        <pc:sldMkLst>
          <pc:docMk/>
          <pc:sldMk cId="3329215788" sldId="3951"/>
        </pc:sldMkLst>
      </pc:sldChg>
      <pc:sldChg chg="add del">
        <pc:chgData name="Marta" userId="eac6eb22-5f14-46b4-a4ea-a86e6e8c4acc" providerId="ADAL" clId="{BEBF8FBA-775B-4EDD-BA0B-EC9CBA91A509}" dt="2022-02-10T12:50:33.088" v="394"/>
        <pc:sldMkLst>
          <pc:docMk/>
          <pc:sldMk cId="2113404321" sldId="3952"/>
        </pc:sldMkLst>
      </pc:sldChg>
      <pc:sldChg chg="modSp add del mod">
        <pc:chgData name="Marta" userId="eac6eb22-5f14-46b4-a4ea-a86e6e8c4acc" providerId="ADAL" clId="{BEBF8FBA-775B-4EDD-BA0B-EC9CBA91A509}" dt="2022-02-10T12:50:33.088" v="394"/>
        <pc:sldMkLst>
          <pc:docMk/>
          <pc:sldMk cId="2465042608" sldId="3953"/>
        </pc:sldMkLst>
        <pc:spChg chg="mod">
          <ac:chgData name="Marta" userId="eac6eb22-5f14-46b4-a4ea-a86e6e8c4acc" providerId="ADAL" clId="{BEBF8FBA-775B-4EDD-BA0B-EC9CBA91A509}" dt="2022-02-10T12:50:33.088" v="394"/>
          <ac:spMkLst>
            <pc:docMk/>
            <pc:sldMk cId="2465042608" sldId="3953"/>
            <ac:spMk id="96" creationId="{32DD742C-6163-426B-BE8D-AB5E4551C274}"/>
          </ac:spMkLst>
        </pc:spChg>
      </pc:sldChg>
      <pc:sldChg chg="modSp add del mod">
        <pc:chgData name="Marta" userId="eac6eb22-5f14-46b4-a4ea-a86e6e8c4acc" providerId="ADAL" clId="{BEBF8FBA-775B-4EDD-BA0B-EC9CBA91A509}" dt="2022-02-10T12:50:33.088" v="394"/>
        <pc:sldMkLst>
          <pc:docMk/>
          <pc:sldMk cId="2516171907" sldId="3954"/>
        </pc:sldMkLst>
        <pc:spChg chg="mod">
          <ac:chgData name="Marta" userId="eac6eb22-5f14-46b4-a4ea-a86e6e8c4acc" providerId="ADAL" clId="{BEBF8FBA-775B-4EDD-BA0B-EC9CBA91A509}" dt="2022-02-10T12:50:33.088" v="394"/>
          <ac:spMkLst>
            <pc:docMk/>
            <pc:sldMk cId="2516171907" sldId="3954"/>
            <ac:spMk id="6" creationId="{1CFAD216-0B5C-477C-B1B5-3567DFA80D90}"/>
          </ac:spMkLst>
        </pc:spChg>
      </pc:sldChg>
      <pc:sldChg chg="modSp add del mod">
        <pc:chgData name="Marta" userId="eac6eb22-5f14-46b4-a4ea-a86e6e8c4acc" providerId="ADAL" clId="{BEBF8FBA-775B-4EDD-BA0B-EC9CBA91A509}" dt="2022-02-10T12:50:33.088" v="394"/>
        <pc:sldMkLst>
          <pc:docMk/>
          <pc:sldMk cId="1880530925" sldId="3955"/>
        </pc:sldMkLst>
        <pc:spChg chg="mod">
          <ac:chgData name="Marta" userId="eac6eb22-5f14-46b4-a4ea-a86e6e8c4acc" providerId="ADAL" clId="{BEBF8FBA-775B-4EDD-BA0B-EC9CBA91A509}" dt="2022-02-10T12:50:33.088" v="394"/>
          <ac:spMkLst>
            <pc:docMk/>
            <pc:sldMk cId="1880530925" sldId="3955"/>
            <ac:spMk id="6" creationId="{1CFAD216-0B5C-477C-B1B5-3567DFA80D90}"/>
          </ac:spMkLst>
        </pc:spChg>
      </pc:sldChg>
      <pc:sldChg chg="modSp add del mod">
        <pc:chgData name="Marta" userId="eac6eb22-5f14-46b4-a4ea-a86e6e8c4acc" providerId="ADAL" clId="{BEBF8FBA-775B-4EDD-BA0B-EC9CBA91A509}" dt="2022-02-10T12:50:33.088" v="394"/>
        <pc:sldMkLst>
          <pc:docMk/>
          <pc:sldMk cId="3788258733" sldId="3956"/>
        </pc:sldMkLst>
        <pc:spChg chg="mod">
          <ac:chgData name="Marta" userId="eac6eb22-5f14-46b4-a4ea-a86e6e8c4acc" providerId="ADAL" clId="{BEBF8FBA-775B-4EDD-BA0B-EC9CBA91A509}" dt="2022-02-10T12:50:33.088" v="394"/>
          <ac:spMkLst>
            <pc:docMk/>
            <pc:sldMk cId="3788258733" sldId="3956"/>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988910893" sldId="3957"/>
        </pc:sldMkLst>
        <pc:spChg chg="mod">
          <ac:chgData name="Marta" userId="eac6eb22-5f14-46b4-a4ea-a86e6e8c4acc" providerId="ADAL" clId="{BEBF8FBA-775B-4EDD-BA0B-EC9CBA91A509}" dt="2022-02-10T12:50:33.088" v="394"/>
          <ac:spMkLst>
            <pc:docMk/>
            <pc:sldMk cId="2988910893" sldId="3957"/>
            <ac:spMk id="6" creationId="{1CFAD216-0B5C-477C-B1B5-3567DFA80D90}"/>
          </ac:spMkLst>
        </pc:spChg>
      </pc:sldChg>
      <pc:sldChg chg="modSp add del mod">
        <pc:chgData name="Marta" userId="eac6eb22-5f14-46b4-a4ea-a86e6e8c4acc" providerId="ADAL" clId="{BEBF8FBA-775B-4EDD-BA0B-EC9CBA91A509}" dt="2022-02-10T12:50:33.088" v="394"/>
        <pc:sldMkLst>
          <pc:docMk/>
          <pc:sldMk cId="2662850163" sldId="3958"/>
        </pc:sldMkLst>
        <pc:spChg chg="mod">
          <ac:chgData name="Marta" userId="eac6eb22-5f14-46b4-a4ea-a86e6e8c4acc" providerId="ADAL" clId="{BEBF8FBA-775B-4EDD-BA0B-EC9CBA91A509}" dt="2022-02-10T12:50:33.088" v="394"/>
          <ac:spMkLst>
            <pc:docMk/>
            <pc:sldMk cId="2662850163" sldId="3958"/>
            <ac:spMk id="6" creationId="{1CFAD216-0B5C-477C-B1B5-3567DFA80D90}"/>
          </ac:spMkLst>
        </pc:spChg>
      </pc:sldChg>
      <pc:sldChg chg="add del">
        <pc:chgData name="Marta" userId="eac6eb22-5f14-46b4-a4ea-a86e6e8c4acc" providerId="ADAL" clId="{BEBF8FBA-775B-4EDD-BA0B-EC9CBA91A509}" dt="2022-02-10T12:50:33.088" v="394"/>
        <pc:sldMkLst>
          <pc:docMk/>
          <pc:sldMk cId="3807477623" sldId="3959"/>
        </pc:sldMkLst>
      </pc:sldChg>
      <pc:sldMasterChg chg="add addSldLayout">
        <pc:chgData name="Marta" userId="eac6eb22-5f14-46b4-a4ea-a86e6e8c4acc" providerId="ADAL" clId="{BEBF8FBA-775B-4EDD-BA0B-EC9CBA91A509}" dt="2022-02-10T12:50:53.707" v="407" actId="27028"/>
        <pc:sldMasterMkLst>
          <pc:docMk/>
          <pc:sldMasterMk cId="313585842" sldId="2147483689"/>
        </pc:sldMasterMkLst>
        <pc:sldLayoutChg chg="add">
          <pc:chgData name="Marta" userId="eac6eb22-5f14-46b4-a4ea-a86e6e8c4acc" providerId="ADAL" clId="{BEBF8FBA-775B-4EDD-BA0B-EC9CBA91A509}" dt="2022-02-10T12:50:53.545" v="395" actId="27028"/>
          <pc:sldLayoutMkLst>
            <pc:docMk/>
            <pc:sldMasterMk cId="313585842" sldId="2147483689"/>
            <pc:sldLayoutMk cId="2334207286" sldId="2147483690"/>
          </pc:sldLayoutMkLst>
        </pc:sldLayoutChg>
        <pc:sldLayoutChg chg="add">
          <pc:chgData name="Marta" userId="eac6eb22-5f14-46b4-a4ea-a86e6e8c4acc" providerId="ADAL" clId="{BEBF8FBA-775B-4EDD-BA0B-EC9CBA91A509}" dt="2022-02-10T12:50:53.580" v="397" actId="27028"/>
          <pc:sldLayoutMkLst>
            <pc:docMk/>
            <pc:sldMasterMk cId="313585842" sldId="2147483689"/>
            <pc:sldLayoutMk cId="1340085948" sldId="2147483691"/>
          </pc:sldLayoutMkLst>
        </pc:sldLayoutChg>
        <pc:sldLayoutChg chg="add">
          <pc:chgData name="Marta" userId="eac6eb22-5f14-46b4-a4ea-a86e6e8c4acc" providerId="ADAL" clId="{BEBF8FBA-775B-4EDD-BA0B-EC9CBA91A509}" dt="2022-02-10T12:50:53.707" v="407" actId="27028"/>
          <pc:sldLayoutMkLst>
            <pc:docMk/>
            <pc:sldMasterMk cId="313585842" sldId="2147483689"/>
            <pc:sldLayoutMk cId="2813860503" sldId="2147483701"/>
          </pc:sldLayoutMkLst>
        </pc:sldLayoutChg>
      </pc:sldMasterChg>
      <pc:sldMasterChg chg="modSp mod modSldLayout">
        <pc:chgData name="Marta" userId="eac6eb22-5f14-46b4-a4ea-a86e6e8c4acc" providerId="ADAL" clId="{BEBF8FBA-775B-4EDD-BA0B-EC9CBA91A509}" dt="2022-02-14T14:11:16.002" v="541" actId="22"/>
        <pc:sldMasterMkLst>
          <pc:docMk/>
          <pc:sldMasterMk cId="756595898" sldId="2147483863"/>
        </pc:sldMasterMkLst>
        <pc:spChg chg="mod">
          <ac:chgData name="Marta" userId="eac6eb22-5f14-46b4-a4ea-a86e6e8c4acc" providerId="ADAL" clId="{BEBF8FBA-775B-4EDD-BA0B-EC9CBA91A509}" dt="2022-02-09T12:42:59.582" v="48" actId="14100"/>
          <ac:spMkLst>
            <pc:docMk/>
            <pc:sldMasterMk cId="756595898" sldId="2147483863"/>
            <ac:spMk id="6" creationId="{1F0C379E-C901-4435-91B9-11E96F0DCF77}"/>
          </ac:spMkLst>
        </pc:spChg>
        <pc:sldLayoutChg chg="addSp delSp mod">
          <pc:chgData name="Marta" userId="eac6eb22-5f14-46b4-a4ea-a86e6e8c4acc" providerId="ADAL" clId="{BEBF8FBA-775B-4EDD-BA0B-EC9CBA91A509}" dt="2022-02-14T14:11:16.002" v="541" actId="22"/>
          <pc:sldLayoutMkLst>
            <pc:docMk/>
            <pc:sldMasterMk cId="756595898" sldId="2147483863"/>
            <pc:sldLayoutMk cId="2021023952" sldId="2147483865"/>
          </pc:sldLayoutMkLst>
          <pc:picChg chg="add">
            <ac:chgData name="Marta" userId="eac6eb22-5f14-46b4-a4ea-a86e6e8c4acc" providerId="ADAL" clId="{BEBF8FBA-775B-4EDD-BA0B-EC9CBA91A509}" dt="2022-02-14T14:11:16.002" v="541" actId="22"/>
            <ac:picMkLst>
              <pc:docMk/>
              <pc:sldMasterMk cId="756595898" sldId="2147483863"/>
              <pc:sldLayoutMk cId="2021023952" sldId="2147483865"/>
              <ac:picMk id="4" creationId="{D357958E-635D-4DD7-AA83-9855C1234095}"/>
            </ac:picMkLst>
          </pc:picChg>
          <pc:picChg chg="del">
            <ac:chgData name="Marta" userId="eac6eb22-5f14-46b4-a4ea-a86e6e8c4acc" providerId="ADAL" clId="{BEBF8FBA-775B-4EDD-BA0B-EC9CBA91A509}" dt="2022-02-14T14:11:03.843" v="540" actId="478"/>
            <ac:picMkLst>
              <pc:docMk/>
              <pc:sldMasterMk cId="756595898" sldId="2147483863"/>
              <pc:sldLayoutMk cId="2021023952" sldId="2147483865"/>
              <ac:picMk id="8" creationId="{C2B606E0-CE49-4863-81C4-545894416E9C}"/>
            </ac:picMkLst>
          </pc:picChg>
        </pc:sldLayoutChg>
      </pc:sldMasterChg>
      <pc:sldMasterChg chg="del delSldLayout">
        <pc:chgData name="Marta" userId="eac6eb22-5f14-46b4-a4ea-a86e6e8c4acc" providerId="ADAL" clId="{BEBF8FBA-775B-4EDD-BA0B-EC9CBA91A509}" dt="2022-02-09T12:52:03.086" v="252" actId="47"/>
        <pc:sldMasterMkLst>
          <pc:docMk/>
          <pc:sldMasterMk cId="2563307676" sldId="2147483970"/>
        </pc:sldMasterMkLst>
        <pc:sldLayoutChg chg="del">
          <pc:chgData name="Marta" userId="eac6eb22-5f14-46b4-a4ea-a86e6e8c4acc" providerId="ADAL" clId="{BEBF8FBA-775B-4EDD-BA0B-EC9CBA91A509}" dt="2022-02-09T12:52:03.086" v="252" actId="47"/>
          <pc:sldLayoutMkLst>
            <pc:docMk/>
            <pc:sldMasterMk cId="2563307676" sldId="2147483970"/>
            <pc:sldLayoutMk cId="1198839561" sldId="2147483971"/>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608689173" sldId="2147483972"/>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412292347" sldId="2147483973"/>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3581999378" sldId="2147483974"/>
          </pc:sldLayoutMkLst>
        </pc:sldLayoutChg>
        <pc:sldLayoutChg chg="del">
          <pc:chgData name="Marta" userId="eac6eb22-5f14-46b4-a4ea-a86e6e8c4acc" providerId="ADAL" clId="{BEBF8FBA-775B-4EDD-BA0B-EC9CBA91A509}" dt="2022-02-09T12:52:03.086" v="252" actId="47"/>
          <pc:sldLayoutMkLst>
            <pc:docMk/>
            <pc:sldMasterMk cId="2563307676" sldId="2147483970"/>
            <pc:sldLayoutMk cId="1272670529" sldId="2147483975"/>
          </pc:sldLayoutMkLst>
        </pc:sldLayoutChg>
      </pc:sldMasterChg>
    </pc:docChg>
  </pc:docChgLst>
  <pc:docChgLst>
    <pc:chgData name="Marta" userId="eac6eb22-5f14-46b4-a4ea-a86e6e8c4acc" providerId="ADAL" clId="{635637E4-F608-4048-A7FE-D0BFCB36F5A0}"/>
    <pc:docChg chg="undo custSel addSld delSld modSld addMainMaster delMainMaster">
      <pc:chgData name="Marta" userId="eac6eb22-5f14-46b4-a4ea-a86e6e8c4acc" providerId="ADAL" clId="{635637E4-F608-4048-A7FE-D0BFCB36F5A0}" dt="2022-08-08T23:00:07.867" v="1233"/>
      <pc:docMkLst>
        <pc:docMk/>
      </pc:docMkLst>
      <pc:sldChg chg="del">
        <pc:chgData name="Marta" userId="eac6eb22-5f14-46b4-a4ea-a86e6e8c4acc" providerId="ADAL" clId="{635637E4-F608-4048-A7FE-D0BFCB36F5A0}" dt="2022-08-08T23:00:07.867" v="1233"/>
        <pc:sldMkLst>
          <pc:docMk/>
          <pc:sldMk cId="0" sldId="256"/>
        </pc:sldMkLst>
      </pc:sldChg>
      <pc:sldChg chg="modSp mod">
        <pc:chgData name="Marta" userId="eac6eb22-5f14-46b4-a4ea-a86e6e8c4acc" providerId="ADAL" clId="{635637E4-F608-4048-A7FE-D0BFCB36F5A0}" dt="2022-08-04T16:01:59.296" v="66" actId="20577"/>
        <pc:sldMkLst>
          <pc:docMk/>
          <pc:sldMk cId="2325718728" sldId="257"/>
        </pc:sldMkLst>
        <pc:spChg chg="mod">
          <ac:chgData name="Marta" userId="eac6eb22-5f14-46b4-a4ea-a86e6e8c4acc" providerId="ADAL" clId="{635637E4-F608-4048-A7FE-D0BFCB36F5A0}" dt="2022-08-04T16:01:59.296" v="66" actId="20577"/>
          <ac:spMkLst>
            <pc:docMk/>
            <pc:sldMk cId="2325718728" sldId="257"/>
            <ac:spMk id="10" creationId="{6D5EDE2A-40A4-4199-AAF2-68729E10C1E4}"/>
          </ac:spMkLst>
        </pc:spChg>
      </pc:sldChg>
      <pc:sldChg chg="modSp mod">
        <pc:chgData name="Marta" userId="eac6eb22-5f14-46b4-a4ea-a86e6e8c4acc" providerId="ADAL" clId="{635637E4-F608-4048-A7FE-D0BFCB36F5A0}" dt="2022-08-04T16:02:11.816" v="69" actId="20577"/>
        <pc:sldMkLst>
          <pc:docMk/>
          <pc:sldMk cId="3528939462" sldId="258"/>
        </pc:sldMkLst>
        <pc:spChg chg="mod">
          <ac:chgData name="Marta" userId="eac6eb22-5f14-46b4-a4ea-a86e6e8c4acc" providerId="ADAL" clId="{635637E4-F608-4048-A7FE-D0BFCB36F5A0}" dt="2022-08-04T16:02:11.816" v="69" actId="20577"/>
          <ac:spMkLst>
            <pc:docMk/>
            <pc:sldMk cId="3528939462" sldId="258"/>
            <ac:spMk id="4" creationId="{00000000-0000-0000-0000-000000000000}"/>
          </ac:spMkLst>
        </pc:spChg>
      </pc:sldChg>
      <pc:sldChg chg="modSp mod">
        <pc:chgData name="Marta" userId="eac6eb22-5f14-46b4-a4ea-a86e6e8c4acc" providerId="ADAL" clId="{635637E4-F608-4048-A7FE-D0BFCB36F5A0}" dt="2022-08-04T16:02:28.310" v="77" actId="20577"/>
        <pc:sldMkLst>
          <pc:docMk/>
          <pc:sldMk cId="3246698477" sldId="259"/>
        </pc:sldMkLst>
        <pc:spChg chg="mod">
          <ac:chgData name="Marta" userId="eac6eb22-5f14-46b4-a4ea-a86e6e8c4acc" providerId="ADAL" clId="{635637E4-F608-4048-A7FE-D0BFCB36F5A0}" dt="2022-08-04T16:02:17.432" v="71" actId="20577"/>
          <ac:spMkLst>
            <pc:docMk/>
            <pc:sldMk cId="3246698477" sldId="259"/>
            <ac:spMk id="3" creationId="{00000000-0000-0000-0000-000000000000}"/>
          </ac:spMkLst>
        </pc:spChg>
        <pc:spChg chg="mod">
          <ac:chgData name="Marta" userId="eac6eb22-5f14-46b4-a4ea-a86e6e8c4acc" providerId="ADAL" clId="{635637E4-F608-4048-A7FE-D0BFCB36F5A0}" dt="2022-08-04T16:02:28.310" v="77" actId="20577"/>
          <ac:spMkLst>
            <pc:docMk/>
            <pc:sldMk cId="3246698477" sldId="259"/>
            <ac:spMk id="6" creationId="{A0EE4CC9-0880-42C6-9DE7-6F418E1E107B}"/>
          </ac:spMkLst>
        </pc:spChg>
      </pc:sldChg>
      <pc:sldChg chg="del">
        <pc:chgData name="Marta" userId="eac6eb22-5f14-46b4-a4ea-a86e6e8c4acc" providerId="ADAL" clId="{635637E4-F608-4048-A7FE-D0BFCB36F5A0}" dt="2022-08-08T23:00:07.867" v="1233"/>
        <pc:sldMkLst>
          <pc:docMk/>
          <pc:sldMk cId="0" sldId="260"/>
        </pc:sldMkLst>
      </pc:sldChg>
      <pc:sldChg chg="del">
        <pc:chgData name="Marta" userId="eac6eb22-5f14-46b4-a4ea-a86e6e8c4acc" providerId="ADAL" clId="{635637E4-F608-4048-A7FE-D0BFCB36F5A0}" dt="2022-08-08T23:00:07.867" v="1233"/>
        <pc:sldMkLst>
          <pc:docMk/>
          <pc:sldMk cId="0" sldId="261"/>
        </pc:sldMkLst>
      </pc:sldChg>
      <pc:sldChg chg="del">
        <pc:chgData name="Marta" userId="eac6eb22-5f14-46b4-a4ea-a86e6e8c4acc" providerId="ADAL" clId="{635637E4-F608-4048-A7FE-D0BFCB36F5A0}" dt="2022-08-08T23:00:07.867" v="1233"/>
        <pc:sldMkLst>
          <pc:docMk/>
          <pc:sldMk cId="0" sldId="262"/>
        </pc:sldMkLst>
      </pc:sldChg>
      <pc:sldChg chg="del">
        <pc:chgData name="Marta" userId="eac6eb22-5f14-46b4-a4ea-a86e6e8c4acc" providerId="ADAL" clId="{635637E4-F608-4048-A7FE-D0BFCB36F5A0}" dt="2022-08-08T23:00:07.867" v="1233"/>
        <pc:sldMkLst>
          <pc:docMk/>
          <pc:sldMk cId="0" sldId="263"/>
        </pc:sldMkLst>
      </pc:sldChg>
      <pc:sldChg chg="del">
        <pc:chgData name="Marta" userId="eac6eb22-5f14-46b4-a4ea-a86e6e8c4acc" providerId="ADAL" clId="{635637E4-F608-4048-A7FE-D0BFCB36F5A0}" dt="2022-08-08T23:00:07.867" v="1233"/>
        <pc:sldMkLst>
          <pc:docMk/>
          <pc:sldMk cId="0" sldId="264"/>
        </pc:sldMkLst>
      </pc:sldChg>
      <pc:sldChg chg="del">
        <pc:chgData name="Marta" userId="eac6eb22-5f14-46b4-a4ea-a86e6e8c4acc" providerId="ADAL" clId="{635637E4-F608-4048-A7FE-D0BFCB36F5A0}" dt="2022-08-08T23:00:07.867" v="1233"/>
        <pc:sldMkLst>
          <pc:docMk/>
          <pc:sldMk cId="0" sldId="265"/>
        </pc:sldMkLst>
      </pc:sldChg>
      <pc:sldChg chg="del">
        <pc:chgData name="Marta" userId="eac6eb22-5f14-46b4-a4ea-a86e6e8c4acc" providerId="ADAL" clId="{635637E4-F608-4048-A7FE-D0BFCB36F5A0}" dt="2022-08-08T23:00:07.867" v="1233"/>
        <pc:sldMkLst>
          <pc:docMk/>
          <pc:sldMk cId="0" sldId="266"/>
        </pc:sldMkLst>
      </pc:sldChg>
      <pc:sldChg chg="del">
        <pc:chgData name="Marta" userId="eac6eb22-5f14-46b4-a4ea-a86e6e8c4acc" providerId="ADAL" clId="{635637E4-F608-4048-A7FE-D0BFCB36F5A0}" dt="2022-08-08T23:00:07.867" v="1233"/>
        <pc:sldMkLst>
          <pc:docMk/>
          <pc:sldMk cId="0" sldId="267"/>
        </pc:sldMkLst>
      </pc:sldChg>
      <pc:sldChg chg="del">
        <pc:chgData name="Marta" userId="eac6eb22-5f14-46b4-a4ea-a86e6e8c4acc" providerId="ADAL" clId="{635637E4-F608-4048-A7FE-D0BFCB36F5A0}" dt="2022-08-08T23:00:07.867" v="1233"/>
        <pc:sldMkLst>
          <pc:docMk/>
          <pc:sldMk cId="0" sldId="268"/>
        </pc:sldMkLst>
      </pc:sldChg>
      <pc:sldChg chg="del">
        <pc:chgData name="Marta" userId="eac6eb22-5f14-46b4-a4ea-a86e6e8c4acc" providerId="ADAL" clId="{635637E4-F608-4048-A7FE-D0BFCB36F5A0}" dt="2022-08-08T23:00:07.867" v="1233"/>
        <pc:sldMkLst>
          <pc:docMk/>
          <pc:sldMk cId="0" sldId="269"/>
        </pc:sldMkLst>
      </pc:sldChg>
      <pc:sldChg chg="del">
        <pc:chgData name="Marta" userId="eac6eb22-5f14-46b4-a4ea-a86e6e8c4acc" providerId="ADAL" clId="{635637E4-F608-4048-A7FE-D0BFCB36F5A0}" dt="2022-08-08T23:00:07.867" v="1233"/>
        <pc:sldMkLst>
          <pc:docMk/>
          <pc:sldMk cId="0" sldId="270"/>
        </pc:sldMkLst>
      </pc:sldChg>
      <pc:sldChg chg="del">
        <pc:chgData name="Marta" userId="eac6eb22-5f14-46b4-a4ea-a86e6e8c4acc" providerId="ADAL" clId="{635637E4-F608-4048-A7FE-D0BFCB36F5A0}" dt="2022-08-08T23:00:07.867" v="1233"/>
        <pc:sldMkLst>
          <pc:docMk/>
          <pc:sldMk cId="0" sldId="271"/>
        </pc:sldMkLst>
      </pc:sldChg>
      <pc:sldChg chg="modSp mod">
        <pc:chgData name="Marta" userId="eac6eb22-5f14-46b4-a4ea-a86e6e8c4acc" providerId="ADAL" clId="{635637E4-F608-4048-A7FE-D0BFCB36F5A0}" dt="2022-08-04T19:25:20.063" v="1135" actId="20577"/>
        <pc:sldMkLst>
          <pc:docMk/>
          <pc:sldMk cId="65980272" sldId="443"/>
        </pc:sldMkLst>
        <pc:spChg chg="mod">
          <ac:chgData name="Marta" userId="eac6eb22-5f14-46b4-a4ea-a86e6e8c4acc" providerId="ADAL" clId="{635637E4-F608-4048-A7FE-D0BFCB36F5A0}" dt="2022-08-04T19:25:20.063" v="1135" actId="20577"/>
          <ac:spMkLst>
            <pc:docMk/>
            <pc:sldMk cId="65980272" sldId="443"/>
            <ac:spMk id="6" creationId="{00000000-0000-0000-0000-000000000000}"/>
          </ac:spMkLst>
        </pc:spChg>
      </pc:sldChg>
      <pc:sldChg chg="addSp delSp modSp mod">
        <pc:chgData name="Marta" userId="eac6eb22-5f14-46b4-a4ea-a86e6e8c4acc" providerId="ADAL" clId="{635637E4-F608-4048-A7FE-D0BFCB36F5A0}" dt="2022-08-04T16:09:20.799" v="159" actId="14100"/>
        <pc:sldMkLst>
          <pc:docMk/>
          <pc:sldMk cId="2693195115" sldId="461"/>
        </pc:sldMkLst>
        <pc:spChg chg="mod">
          <ac:chgData name="Marta" userId="eac6eb22-5f14-46b4-a4ea-a86e6e8c4acc" providerId="ADAL" clId="{635637E4-F608-4048-A7FE-D0BFCB36F5A0}" dt="2022-08-04T16:09:20.799" v="159" actId="14100"/>
          <ac:spMkLst>
            <pc:docMk/>
            <pc:sldMk cId="2693195115" sldId="461"/>
            <ac:spMk id="14" creationId="{81CEB081-CD23-4709-BA68-D3043B6010C2}"/>
          </ac:spMkLst>
        </pc:spChg>
        <pc:spChg chg="mod">
          <ac:chgData name="Marta" userId="eac6eb22-5f14-46b4-a4ea-a86e6e8c4acc" providerId="ADAL" clId="{635637E4-F608-4048-A7FE-D0BFCB36F5A0}" dt="2022-08-04T16:08:49.112" v="153" actId="20577"/>
          <ac:spMkLst>
            <pc:docMk/>
            <pc:sldMk cId="2693195115" sldId="461"/>
            <ac:spMk id="16" creationId="{A188A548-96A8-4D2F-8179-7CB96D16B0F5}"/>
          </ac:spMkLst>
        </pc:spChg>
        <pc:picChg chg="del">
          <ac:chgData name="Marta" userId="eac6eb22-5f14-46b4-a4ea-a86e6e8c4acc" providerId="ADAL" clId="{635637E4-F608-4048-A7FE-D0BFCB36F5A0}" dt="2022-08-04T16:07:58.787" v="147" actId="478"/>
          <ac:picMkLst>
            <pc:docMk/>
            <pc:sldMk cId="2693195115" sldId="461"/>
            <ac:picMk id="3" creationId="{9C1A4AB0-7B2A-4D27-B61E-7351F72373D1}"/>
          </ac:picMkLst>
        </pc:picChg>
        <pc:picChg chg="add mod">
          <ac:chgData name="Marta" userId="eac6eb22-5f14-46b4-a4ea-a86e6e8c4acc" providerId="ADAL" clId="{635637E4-F608-4048-A7FE-D0BFCB36F5A0}" dt="2022-08-04T16:08:10.486" v="151" actId="1076"/>
          <ac:picMkLst>
            <pc:docMk/>
            <pc:sldMk cId="2693195115" sldId="461"/>
            <ac:picMk id="4" creationId="{A0E6A4FB-1D17-4B02-AB9D-FFA4C5BAE146}"/>
          </ac:picMkLst>
        </pc:picChg>
      </pc:sldChg>
      <pc:sldChg chg="modSp mod">
        <pc:chgData name="Marta" userId="eac6eb22-5f14-46b4-a4ea-a86e6e8c4acc" providerId="ADAL" clId="{635637E4-F608-4048-A7FE-D0BFCB36F5A0}" dt="2022-08-04T19:25:39.048" v="1139" actId="20577"/>
        <pc:sldMkLst>
          <pc:docMk/>
          <pc:sldMk cId="2932444859" sldId="756"/>
        </pc:sldMkLst>
        <pc:spChg chg="mod">
          <ac:chgData name="Marta" userId="eac6eb22-5f14-46b4-a4ea-a86e6e8c4acc" providerId="ADAL" clId="{635637E4-F608-4048-A7FE-D0BFCB36F5A0}" dt="2022-08-04T19:25:39.048" v="1139" actId="20577"/>
          <ac:spMkLst>
            <pc:docMk/>
            <pc:sldMk cId="2932444859" sldId="756"/>
            <ac:spMk id="4" creationId="{00000000-0000-0000-0000-000000000000}"/>
          </ac:spMkLst>
        </pc:spChg>
        <pc:spChg chg="mod">
          <ac:chgData name="Marta" userId="eac6eb22-5f14-46b4-a4ea-a86e6e8c4acc" providerId="ADAL" clId="{635637E4-F608-4048-A7FE-D0BFCB36F5A0}" dt="2022-08-04T16:10:39.086" v="206" actId="20577"/>
          <ac:spMkLst>
            <pc:docMk/>
            <pc:sldMk cId="2932444859" sldId="756"/>
            <ac:spMk id="5" creationId="{9CD6A055-FAD9-4078-9E2C-C6A0AF3B2E80}"/>
          </ac:spMkLst>
        </pc:spChg>
      </pc:sldChg>
      <pc:sldChg chg="modSp mod">
        <pc:chgData name="Marta" userId="eac6eb22-5f14-46b4-a4ea-a86e6e8c4acc" providerId="ADAL" clId="{635637E4-F608-4048-A7FE-D0BFCB36F5A0}" dt="2022-08-04T16:04:56.455" v="146" actId="20577"/>
        <pc:sldMkLst>
          <pc:docMk/>
          <pc:sldMk cId="2831553909" sldId="759"/>
        </pc:sldMkLst>
        <pc:spChg chg="mod">
          <ac:chgData name="Marta" userId="eac6eb22-5f14-46b4-a4ea-a86e6e8c4acc" providerId="ADAL" clId="{635637E4-F608-4048-A7FE-D0BFCB36F5A0}" dt="2022-08-04T16:04:56.455" v="146" actId="20577"/>
          <ac:spMkLst>
            <pc:docMk/>
            <pc:sldMk cId="2831553909" sldId="759"/>
            <ac:spMk id="5" creationId="{EB730797-5635-4AA2-96F3-8091C412A1A1}"/>
          </ac:spMkLst>
        </pc:spChg>
        <pc:spChg chg="mod">
          <ac:chgData name="Marta" userId="eac6eb22-5f14-46b4-a4ea-a86e6e8c4acc" providerId="ADAL" clId="{635637E4-F608-4048-A7FE-D0BFCB36F5A0}" dt="2022-08-04T16:04:53.184" v="140" actId="20577"/>
          <ac:spMkLst>
            <pc:docMk/>
            <pc:sldMk cId="2831553909" sldId="759"/>
            <ac:spMk id="11" creationId="{93918034-9B9D-4596-85F0-9F9E81E42410}"/>
          </ac:spMkLst>
        </pc:spChg>
      </pc:sldChg>
      <pc:sldChg chg="addSp delSp modSp mod">
        <pc:chgData name="Marta" userId="eac6eb22-5f14-46b4-a4ea-a86e6e8c4acc" providerId="ADAL" clId="{635637E4-F608-4048-A7FE-D0BFCB36F5A0}" dt="2022-08-04T16:04:31.068" v="137" actId="1076"/>
        <pc:sldMkLst>
          <pc:docMk/>
          <pc:sldMk cId="3888553813" sldId="879"/>
        </pc:sldMkLst>
        <pc:spChg chg="mod">
          <ac:chgData name="Marta" userId="eac6eb22-5f14-46b4-a4ea-a86e6e8c4acc" providerId="ADAL" clId="{635637E4-F608-4048-A7FE-D0BFCB36F5A0}" dt="2022-08-04T16:02:39.806" v="81" actId="20577"/>
          <ac:spMkLst>
            <pc:docMk/>
            <pc:sldMk cId="3888553813" sldId="879"/>
            <ac:spMk id="2" creationId="{91383D11-DEC4-4BFF-88BB-8FB2206CEB37}"/>
          </ac:spMkLst>
        </pc:spChg>
        <pc:spChg chg="mod">
          <ac:chgData name="Marta" userId="eac6eb22-5f14-46b4-a4ea-a86e6e8c4acc" providerId="ADAL" clId="{635637E4-F608-4048-A7FE-D0BFCB36F5A0}" dt="2022-08-04T16:02:37.511" v="79" actId="20577"/>
          <ac:spMkLst>
            <pc:docMk/>
            <pc:sldMk cId="3888553813" sldId="879"/>
            <ac:spMk id="4" creationId="{E8E02AC0-EA95-4CA2-B250-70F98D25C504}"/>
          </ac:spMkLst>
        </pc:spChg>
        <pc:spChg chg="add del">
          <ac:chgData name="Marta" userId="eac6eb22-5f14-46b4-a4ea-a86e6e8c4acc" providerId="ADAL" clId="{635637E4-F608-4048-A7FE-D0BFCB36F5A0}" dt="2022-08-04T16:03:40.446" v="84" actId="478"/>
          <ac:spMkLst>
            <pc:docMk/>
            <pc:sldMk cId="3888553813" sldId="879"/>
            <ac:spMk id="15" creationId="{4C500D26-9BCD-4C4F-8B81-4C42577E408E}"/>
          </ac:spMkLst>
        </pc:spChg>
        <pc:grpChg chg="del">
          <ac:chgData name="Marta" userId="eac6eb22-5f14-46b4-a4ea-a86e6e8c4acc" providerId="ADAL" clId="{635637E4-F608-4048-A7FE-D0BFCB36F5A0}" dt="2022-08-04T16:03:36.201" v="82" actId="478"/>
          <ac:grpSpMkLst>
            <pc:docMk/>
            <pc:sldMk cId="3888553813" sldId="879"/>
            <ac:grpSpMk id="3" creationId="{8880A93C-99DE-4753-A6E6-6FFC1E0D6E7C}"/>
          </ac:grpSpMkLst>
        </pc:grpChg>
        <pc:grpChg chg="add mod">
          <ac:chgData name="Marta" userId="eac6eb22-5f14-46b4-a4ea-a86e6e8c4acc" providerId="ADAL" clId="{635637E4-F608-4048-A7FE-D0BFCB36F5A0}" dt="2022-08-04T16:04:31.068" v="137" actId="1076"/>
          <ac:grpSpMkLst>
            <pc:docMk/>
            <pc:sldMk cId="3888553813" sldId="879"/>
            <ac:grpSpMk id="16" creationId="{0A0E0C3F-51D8-4523-A600-2C6686314772}"/>
          </ac:grpSpMkLst>
        </pc:grpChg>
        <pc:picChg chg="mod">
          <ac:chgData name="Marta" userId="eac6eb22-5f14-46b4-a4ea-a86e6e8c4acc" providerId="ADAL" clId="{635637E4-F608-4048-A7FE-D0BFCB36F5A0}" dt="2022-08-04T16:04:31.068" v="137" actId="1076"/>
          <ac:picMkLst>
            <pc:docMk/>
            <pc:sldMk cId="3888553813" sldId="879"/>
            <ac:picMk id="17" creationId="{09E88AF7-7BDF-43A5-A061-7E2D9B063F60}"/>
          </ac:picMkLst>
        </pc:picChg>
        <pc:picChg chg="mod">
          <ac:chgData name="Marta" userId="eac6eb22-5f14-46b4-a4ea-a86e6e8c4acc" providerId="ADAL" clId="{635637E4-F608-4048-A7FE-D0BFCB36F5A0}" dt="2022-08-04T16:04:31.068" v="137" actId="1076"/>
          <ac:picMkLst>
            <pc:docMk/>
            <pc:sldMk cId="3888553813" sldId="879"/>
            <ac:picMk id="18" creationId="{40432AA4-8437-4C36-ACC1-27E874BBB936}"/>
          </ac:picMkLst>
        </pc:picChg>
        <pc:picChg chg="mod">
          <ac:chgData name="Marta" userId="eac6eb22-5f14-46b4-a4ea-a86e6e8c4acc" providerId="ADAL" clId="{635637E4-F608-4048-A7FE-D0BFCB36F5A0}" dt="2022-08-04T16:04:31.068" v="137" actId="1076"/>
          <ac:picMkLst>
            <pc:docMk/>
            <pc:sldMk cId="3888553813" sldId="879"/>
            <ac:picMk id="19" creationId="{32894F9D-C820-4EAE-9836-8162C58ACF7F}"/>
          </ac:picMkLst>
        </pc:picChg>
        <pc:picChg chg="mod">
          <ac:chgData name="Marta" userId="eac6eb22-5f14-46b4-a4ea-a86e6e8c4acc" providerId="ADAL" clId="{635637E4-F608-4048-A7FE-D0BFCB36F5A0}" dt="2022-08-04T16:04:31.068" v="137" actId="1076"/>
          <ac:picMkLst>
            <pc:docMk/>
            <pc:sldMk cId="3888553813" sldId="879"/>
            <ac:picMk id="20" creationId="{B15029B2-76F9-43C1-B33D-1B71F1AD414F}"/>
          </ac:picMkLst>
        </pc:picChg>
        <pc:picChg chg="mod">
          <ac:chgData name="Marta" userId="eac6eb22-5f14-46b4-a4ea-a86e6e8c4acc" providerId="ADAL" clId="{635637E4-F608-4048-A7FE-D0BFCB36F5A0}" dt="2022-08-04T16:04:31.068" v="137" actId="1076"/>
          <ac:picMkLst>
            <pc:docMk/>
            <pc:sldMk cId="3888553813" sldId="879"/>
            <ac:picMk id="21" creationId="{75B91A51-6EBC-403E-AB27-2724D9628526}"/>
          </ac:picMkLst>
        </pc:picChg>
        <pc:picChg chg="mod">
          <ac:chgData name="Marta" userId="eac6eb22-5f14-46b4-a4ea-a86e6e8c4acc" providerId="ADAL" clId="{635637E4-F608-4048-A7FE-D0BFCB36F5A0}" dt="2022-08-04T16:04:31.068" v="137" actId="1076"/>
          <ac:picMkLst>
            <pc:docMk/>
            <pc:sldMk cId="3888553813" sldId="879"/>
            <ac:picMk id="22" creationId="{7086F7C2-8A4B-47DB-9FF0-CF9BC69D4CD8}"/>
          </ac:picMkLst>
        </pc:picChg>
        <pc:picChg chg="mod">
          <ac:chgData name="Marta" userId="eac6eb22-5f14-46b4-a4ea-a86e6e8c4acc" providerId="ADAL" clId="{635637E4-F608-4048-A7FE-D0BFCB36F5A0}" dt="2022-08-04T16:04:31.068" v="137" actId="1076"/>
          <ac:picMkLst>
            <pc:docMk/>
            <pc:sldMk cId="3888553813" sldId="879"/>
            <ac:picMk id="23" creationId="{EA5F3498-FB57-4966-8ADE-772460B30D2E}"/>
          </ac:picMkLst>
        </pc:picChg>
        <pc:picChg chg="mod">
          <ac:chgData name="Marta" userId="eac6eb22-5f14-46b4-a4ea-a86e6e8c4acc" providerId="ADAL" clId="{635637E4-F608-4048-A7FE-D0BFCB36F5A0}" dt="2022-08-04T16:04:31.068" v="137" actId="1076"/>
          <ac:picMkLst>
            <pc:docMk/>
            <pc:sldMk cId="3888553813" sldId="879"/>
            <ac:picMk id="24" creationId="{D2E26714-BD2B-4817-99F8-F972B0CCAFFF}"/>
          </ac:picMkLst>
        </pc:picChg>
        <pc:picChg chg="mod">
          <ac:chgData name="Marta" userId="eac6eb22-5f14-46b4-a4ea-a86e6e8c4acc" providerId="ADAL" clId="{635637E4-F608-4048-A7FE-D0BFCB36F5A0}" dt="2022-08-04T16:04:31.068" v="137" actId="1076"/>
          <ac:picMkLst>
            <pc:docMk/>
            <pc:sldMk cId="3888553813" sldId="879"/>
            <ac:picMk id="25" creationId="{9DB2F679-196B-4E1F-B1FE-AD643D48A2F9}"/>
          </ac:picMkLst>
        </pc:picChg>
      </pc:sldChg>
      <pc:sldChg chg="modSp mod">
        <pc:chgData name="Marta" userId="eac6eb22-5f14-46b4-a4ea-a86e6e8c4acc" providerId="ADAL" clId="{635637E4-F608-4048-A7FE-D0BFCB36F5A0}" dt="2022-08-04T16:10:05.576" v="177" actId="20577"/>
        <pc:sldMkLst>
          <pc:docMk/>
          <pc:sldMk cId="2237924450" sldId="895"/>
        </pc:sldMkLst>
        <pc:spChg chg="mod">
          <ac:chgData name="Marta" userId="eac6eb22-5f14-46b4-a4ea-a86e6e8c4acc" providerId="ADAL" clId="{635637E4-F608-4048-A7FE-D0BFCB36F5A0}" dt="2022-08-04T16:10:05.576" v="177" actId="20577"/>
          <ac:spMkLst>
            <pc:docMk/>
            <pc:sldMk cId="2237924450" sldId="895"/>
            <ac:spMk id="6" creationId="{00000000-0000-0000-0000-000000000000}"/>
          </ac:spMkLst>
        </pc:spChg>
      </pc:sldChg>
      <pc:sldChg chg="modSp mod">
        <pc:chgData name="Marta" userId="eac6eb22-5f14-46b4-a4ea-a86e6e8c4acc" providerId="ADAL" clId="{635637E4-F608-4048-A7FE-D0BFCB36F5A0}" dt="2022-08-04T16:09:44.218" v="172" actId="20577"/>
        <pc:sldMkLst>
          <pc:docMk/>
          <pc:sldMk cId="599796722" sldId="896"/>
        </pc:sldMkLst>
        <pc:spChg chg="mod">
          <ac:chgData name="Marta" userId="eac6eb22-5f14-46b4-a4ea-a86e6e8c4acc" providerId="ADAL" clId="{635637E4-F608-4048-A7FE-D0BFCB36F5A0}" dt="2022-08-04T16:09:44.218" v="172" actId="20577"/>
          <ac:spMkLst>
            <pc:docMk/>
            <pc:sldMk cId="599796722" sldId="896"/>
            <ac:spMk id="6" creationId="{00000000-0000-0000-0000-000000000000}"/>
          </ac:spMkLst>
        </pc:spChg>
      </pc:sldChg>
      <pc:sldChg chg="del">
        <pc:chgData name="Marta" userId="eac6eb22-5f14-46b4-a4ea-a86e6e8c4acc" providerId="ADAL" clId="{635637E4-F608-4048-A7FE-D0BFCB36F5A0}" dt="2022-08-04T16:09:48.414" v="173" actId="47"/>
        <pc:sldMkLst>
          <pc:docMk/>
          <pc:sldMk cId="4038287201" sldId="898"/>
        </pc:sldMkLst>
      </pc:sldChg>
      <pc:sldChg chg="modSp mod">
        <pc:chgData name="Marta" userId="eac6eb22-5f14-46b4-a4ea-a86e6e8c4acc" providerId="ADAL" clId="{635637E4-F608-4048-A7FE-D0BFCB36F5A0}" dt="2022-08-04T19:48:47.965" v="1190" actId="255"/>
        <pc:sldMkLst>
          <pc:docMk/>
          <pc:sldMk cId="2083658885" sldId="900"/>
        </pc:sldMkLst>
        <pc:spChg chg="mod">
          <ac:chgData name="Marta" userId="eac6eb22-5f14-46b4-a4ea-a86e6e8c4acc" providerId="ADAL" clId="{635637E4-F608-4048-A7FE-D0BFCB36F5A0}" dt="2022-08-04T16:10:10.822" v="179" actId="20577"/>
          <ac:spMkLst>
            <pc:docMk/>
            <pc:sldMk cId="2083658885" sldId="900"/>
            <ac:spMk id="6" creationId="{00000000-0000-0000-0000-000000000000}"/>
          </ac:spMkLst>
        </pc:spChg>
        <pc:spChg chg="mod">
          <ac:chgData name="Marta" userId="eac6eb22-5f14-46b4-a4ea-a86e6e8c4acc" providerId="ADAL" clId="{635637E4-F608-4048-A7FE-D0BFCB36F5A0}" dt="2022-08-04T19:48:35.433" v="1188" actId="1076"/>
          <ac:spMkLst>
            <pc:docMk/>
            <pc:sldMk cId="2083658885" sldId="900"/>
            <ac:spMk id="10" creationId="{66421E13-941D-487E-9F8E-DCFA3FE9C646}"/>
          </ac:spMkLst>
        </pc:spChg>
        <pc:spChg chg="mod">
          <ac:chgData name="Marta" userId="eac6eb22-5f14-46b4-a4ea-a86e6e8c4acc" providerId="ADAL" clId="{635637E4-F608-4048-A7FE-D0BFCB36F5A0}" dt="2022-08-04T19:48:47.965" v="1190" actId="255"/>
          <ac:spMkLst>
            <pc:docMk/>
            <pc:sldMk cId="2083658885" sldId="900"/>
            <ac:spMk id="11" creationId="{DA7EEBFE-F760-42B4-8A68-B7B73A901C3F}"/>
          </ac:spMkLst>
        </pc:spChg>
      </pc:sldChg>
      <pc:sldChg chg="addSp delSp modSp mod">
        <pc:chgData name="Marta" userId="eac6eb22-5f14-46b4-a4ea-a86e6e8c4acc" providerId="ADAL" clId="{635637E4-F608-4048-A7FE-D0BFCB36F5A0}" dt="2022-08-04T19:25:32.811" v="1136" actId="1076"/>
        <pc:sldMkLst>
          <pc:docMk/>
          <pc:sldMk cId="644561616" sldId="901"/>
        </pc:sldMkLst>
        <pc:spChg chg="add del mod">
          <ac:chgData name="Marta" userId="eac6eb22-5f14-46b4-a4ea-a86e6e8c4acc" providerId="ADAL" clId="{635637E4-F608-4048-A7FE-D0BFCB36F5A0}" dt="2022-08-04T19:24:06.022" v="1129" actId="6549"/>
          <ac:spMkLst>
            <pc:docMk/>
            <pc:sldMk cId="644561616" sldId="901"/>
            <ac:spMk id="2" creationId="{F49F4E2B-EEB0-4736-A001-E9CD8947E750}"/>
          </ac:spMkLst>
        </pc:spChg>
        <pc:spChg chg="add del">
          <ac:chgData name="Marta" userId="eac6eb22-5f14-46b4-a4ea-a86e6e8c4acc" providerId="ADAL" clId="{635637E4-F608-4048-A7FE-D0BFCB36F5A0}" dt="2022-08-04T19:19:24.478" v="745" actId="478"/>
          <ac:spMkLst>
            <pc:docMk/>
            <pc:sldMk cId="644561616" sldId="901"/>
            <ac:spMk id="3" creationId="{88D4AFD8-D003-4049-A099-E4EE17481E3C}"/>
          </ac:spMkLst>
        </pc:spChg>
        <pc:spChg chg="add del">
          <ac:chgData name="Marta" userId="eac6eb22-5f14-46b4-a4ea-a86e6e8c4acc" providerId="ADAL" clId="{635637E4-F608-4048-A7FE-D0BFCB36F5A0}" dt="2022-08-04T19:19:27.720" v="746" actId="478"/>
          <ac:spMkLst>
            <pc:docMk/>
            <pc:sldMk cId="644561616" sldId="901"/>
            <ac:spMk id="4" creationId="{CB0389FB-E397-40A7-A3DE-E485F87B66D1}"/>
          </ac:spMkLst>
        </pc:spChg>
        <pc:spChg chg="add del mod">
          <ac:chgData name="Marta" userId="eac6eb22-5f14-46b4-a4ea-a86e6e8c4acc" providerId="ADAL" clId="{635637E4-F608-4048-A7FE-D0BFCB36F5A0}" dt="2022-08-04T19:19:24.478" v="745" actId="478"/>
          <ac:spMkLst>
            <pc:docMk/>
            <pc:sldMk cId="644561616" sldId="901"/>
            <ac:spMk id="6" creationId="{00000000-0000-0000-0000-000000000000}"/>
          </ac:spMkLst>
        </pc:spChg>
        <pc:spChg chg="add del mod">
          <ac:chgData name="Marta" userId="eac6eb22-5f14-46b4-a4ea-a86e6e8c4acc" providerId="ADAL" clId="{635637E4-F608-4048-A7FE-D0BFCB36F5A0}" dt="2022-08-04T19:19:24.478" v="745" actId="478"/>
          <ac:spMkLst>
            <pc:docMk/>
            <pc:sldMk cId="644561616" sldId="901"/>
            <ac:spMk id="7" creationId="{CD80CE2B-82D1-4E4A-8E12-086DCD05D44F}"/>
          </ac:spMkLst>
        </pc:spChg>
        <pc:spChg chg="add del mod">
          <ac:chgData name="Marta" userId="eac6eb22-5f14-46b4-a4ea-a86e6e8c4acc" providerId="ADAL" clId="{635637E4-F608-4048-A7FE-D0BFCB36F5A0}" dt="2022-08-04T19:19:24.478" v="745" actId="478"/>
          <ac:spMkLst>
            <pc:docMk/>
            <pc:sldMk cId="644561616" sldId="901"/>
            <ac:spMk id="8" creationId="{1BB32DAD-B609-4F08-A123-888FADE3C5DB}"/>
          </ac:spMkLst>
        </pc:spChg>
        <pc:spChg chg="add del mod">
          <ac:chgData name="Marta" userId="eac6eb22-5f14-46b4-a4ea-a86e6e8c4acc" providerId="ADAL" clId="{635637E4-F608-4048-A7FE-D0BFCB36F5A0}" dt="2022-08-04T19:19:24.478" v="745" actId="478"/>
          <ac:spMkLst>
            <pc:docMk/>
            <pc:sldMk cId="644561616" sldId="901"/>
            <ac:spMk id="10" creationId="{66421E13-941D-487E-9F8E-DCFA3FE9C646}"/>
          </ac:spMkLst>
        </pc:spChg>
        <pc:picChg chg="add del mod">
          <ac:chgData name="Marta" userId="eac6eb22-5f14-46b4-a4ea-a86e6e8c4acc" providerId="ADAL" clId="{635637E4-F608-4048-A7FE-D0BFCB36F5A0}" dt="2022-08-04T19:25:32.811" v="1136" actId="1076"/>
          <ac:picMkLst>
            <pc:docMk/>
            <pc:sldMk cId="644561616" sldId="901"/>
            <ac:picMk id="5" creationId="{A7CE0624-DE4C-4238-8618-DC619B9FF7AB}"/>
          </ac:picMkLst>
        </pc:picChg>
      </pc:sldChg>
      <pc:sldChg chg="modSp mod">
        <pc:chgData name="Marta" userId="eac6eb22-5f14-46b4-a4ea-a86e6e8c4acc" providerId="ADAL" clId="{635637E4-F608-4048-A7FE-D0BFCB36F5A0}" dt="2022-08-04T16:01:20.111" v="17" actId="20577"/>
        <pc:sldMkLst>
          <pc:docMk/>
          <pc:sldMk cId="3935080529" sldId="922"/>
        </pc:sldMkLst>
        <pc:spChg chg="mod">
          <ac:chgData name="Marta" userId="eac6eb22-5f14-46b4-a4ea-a86e6e8c4acc" providerId="ADAL" clId="{635637E4-F608-4048-A7FE-D0BFCB36F5A0}" dt="2022-08-04T16:01:20.111" v="17" actId="20577"/>
          <ac:spMkLst>
            <pc:docMk/>
            <pc:sldMk cId="3935080529" sldId="922"/>
            <ac:spMk id="4" creationId="{00000000-0000-0000-0000-000000000000}"/>
          </ac:spMkLst>
        </pc:spChg>
      </pc:sldChg>
      <pc:sldChg chg="del">
        <pc:chgData name="Marta" userId="eac6eb22-5f14-46b4-a4ea-a86e6e8c4acc" providerId="ADAL" clId="{635637E4-F608-4048-A7FE-D0BFCB36F5A0}" dt="2022-08-04T16:02:09.252" v="67" actId="47"/>
        <pc:sldMkLst>
          <pc:docMk/>
          <pc:sldMk cId="1299094855" sldId="938"/>
        </pc:sldMkLst>
      </pc:sldChg>
      <pc:sldChg chg="del">
        <pc:chgData name="Marta" userId="eac6eb22-5f14-46b4-a4ea-a86e6e8c4acc" providerId="ADAL" clId="{635637E4-F608-4048-A7FE-D0BFCB36F5A0}" dt="2022-08-04T16:09:28.841" v="160" actId="47"/>
        <pc:sldMkLst>
          <pc:docMk/>
          <pc:sldMk cId="2413251912" sldId="939"/>
        </pc:sldMkLst>
      </pc:sldChg>
      <pc:sldChg chg="del">
        <pc:chgData name="Marta" userId="eac6eb22-5f14-46b4-a4ea-a86e6e8c4acc" providerId="ADAL" clId="{635637E4-F608-4048-A7FE-D0BFCB36F5A0}" dt="2022-08-04T16:09:30.144" v="161" actId="47"/>
        <pc:sldMkLst>
          <pc:docMk/>
          <pc:sldMk cId="1642664914" sldId="940"/>
        </pc:sldMkLst>
      </pc:sldChg>
      <pc:sldChg chg="del">
        <pc:chgData name="Marta" userId="eac6eb22-5f14-46b4-a4ea-a86e6e8c4acc" providerId="ADAL" clId="{635637E4-F608-4048-A7FE-D0BFCB36F5A0}" dt="2022-08-04T16:09:31.137" v="162" actId="47"/>
        <pc:sldMkLst>
          <pc:docMk/>
          <pc:sldMk cId="468619527" sldId="941"/>
        </pc:sldMkLst>
      </pc:sldChg>
      <pc:sldChg chg="del">
        <pc:chgData name="Marta" userId="eac6eb22-5f14-46b4-a4ea-a86e6e8c4acc" providerId="ADAL" clId="{635637E4-F608-4048-A7FE-D0BFCB36F5A0}" dt="2022-08-04T16:09:31.947" v="163" actId="47"/>
        <pc:sldMkLst>
          <pc:docMk/>
          <pc:sldMk cId="2523332612" sldId="942"/>
        </pc:sldMkLst>
      </pc:sldChg>
      <pc:sldChg chg="del">
        <pc:chgData name="Marta" userId="eac6eb22-5f14-46b4-a4ea-a86e6e8c4acc" providerId="ADAL" clId="{635637E4-F608-4048-A7FE-D0BFCB36F5A0}" dt="2022-08-04T16:09:33.371" v="164" actId="47"/>
        <pc:sldMkLst>
          <pc:docMk/>
          <pc:sldMk cId="3960225318" sldId="943"/>
        </pc:sldMkLst>
      </pc:sldChg>
      <pc:sldChg chg="del">
        <pc:chgData name="Marta" userId="eac6eb22-5f14-46b4-a4ea-a86e6e8c4acc" providerId="ADAL" clId="{635637E4-F608-4048-A7FE-D0BFCB36F5A0}" dt="2022-08-04T16:09:34.163" v="165" actId="47"/>
        <pc:sldMkLst>
          <pc:docMk/>
          <pc:sldMk cId="3386605956" sldId="944"/>
        </pc:sldMkLst>
      </pc:sldChg>
      <pc:sldChg chg="del">
        <pc:chgData name="Marta" userId="eac6eb22-5f14-46b4-a4ea-a86e6e8c4acc" providerId="ADAL" clId="{635637E4-F608-4048-A7FE-D0BFCB36F5A0}" dt="2022-08-04T16:09:34.732" v="166" actId="47"/>
        <pc:sldMkLst>
          <pc:docMk/>
          <pc:sldMk cId="3763748483" sldId="945"/>
        </pc:sldMkLst>
      </pc:sldChg>
      <pc:sldChg chg="del">
        <pc:chgData name="Marta" userId="eac6eb22-5f14-46b4-a4ea-a86e6e8c4acc" providerId="ADAL" clId="{635637E4-F608-4048-A7FE-D0BFCB36F5A0}" dt="2022-08-04T16:09:35.302" v="167" actId="47"/>
        <pc:sldMkLst>
          <pc:docMk/>
          <pc:sldMk cId="3400019634" sldId="946"/>
        </pc:sldMkLst>
      </pc:sldChg>
      <pc:sldChg chg="del">
        <pc:chgData name="Marta" userId="eac6eb22-5f14-46b4-a4ea-a86e6e8c4acc" providerId="ADAL" clId="{635637E4-F608-4048-A7FE-D0BFCB36F5A0}" dt="2022-08-04T16:09:35.849" v="168" actId="47"/>
        <pc:sldMkLst>
          <pc:docMk/>
          <pc:sldMk cId="2269033203" sldId="947"/>
        </pc:sldMkLst>
      </pc:sldChg>
      <pc:sldChg chg="del">
        <pc:chgData name="Marta" userId="eac6eb22-5f14-46b4-a4ea-a86e6e8c4acc" providerId="ADAL" clId="{635637E4-F608-4048-A7FE-D0BFCB36F5A0}" dt="2022-08-04T16:09:36.414" v="169" actId="47"/>
        <pc:sldMkLst>
          <pc:docMk/>
          <pc:sldMk cId="1043217292" sldId="948"/>
        </pc:sldMkLst>
      </pc:sldChg>
      <pc:sldChg chg="del">
        <pc:chgData name="Marta" userId="eac6eb22-5f14-46b4-a4ea-a86e6e8c4acc" providerId="ADAL" clId="{635637E4-F608-4048-A7FE-D0BFCB36F5A0}" dt="2022-08-04T16:09:38.102" v="170" actId="47"/>
        <pc:sldMkLst>
          <pc:docMk/>
          <pc:sldMk cId="3822490668" sldId="949"/>
        </pc:sldMkLst>
      </pc:sldChg>
      <pc:sldChg chg="del">
        <pc:chgData name="Marta" userId="eac6eb22-5f14-46b4-a4ea-a86e6e8c4acc" providerId="ADAL" clId="{635637E4-F608-4048-A7FE-D0BFCB36F5A0}" dt="2022-08-04T16:04:49.643" v="138" actId="47"/>
        <pc:sldMkLst>
          <pc:docMk/>
          <pc:sldMk cId="2680908893" sldId="950"/>
        </pc:sldMkLst>
      </pc:sldChg>
      <pc:sldChg chg="modSp mod">
        <pc:chgData name="Marta" userId="eac6eb22-5f14-46b4-a4ea-a86e6e8c4acc" providerId="ADAL" clId="{635637E4-F608-4048-A7FE-D0BFCB36F5A0}" dt="2022-08-04T16:09:54.379" v="175" actId="20577"/>
        <pc:sldMkLst>
          <pc:docMk/>
          <pc:sldMk cId="965821948" sldId="951"/>
        </pc:sldMkLst>
        <pc:spChg chg="mod">
          <ac:chgData name="Marta" userId="eac6eb22-5f14-46b4-a4ea-a86e6e8c4acc" providerId="ADAL" clId="{635637E4-F608-4048-A7FE-D0BFCB36F5A0}" dt="2022-08-04T16:09:54.379" v="175" actId="20577"/>
          <ac:spMkLst>
            <pc:docMk/>
            <pc:sldMk cId="965821948" sldId="951"/>
            <ac:spMk id="6" creationId="{00000000-0000-0000-0000-000000000000}"/>
          </ac:spMkLst>
        </pc:spChg>
      </pc:sldChg>
      <pc:sldChg chg="del">
        <pc:chgData name="Marta" userId="eac6eb22-5f14-46b4-a4ea-a86e6e8c4acc" providerId="ADAL" clId="{635637E4-F608-4048-A7FE-D0BFCB36F5A0}" dt="2022-08-08T23:00:07.867" v="1233"/>
        <pc:sldMkLst>
          <pc:docMk/>
          <pc:sldMk cId="0" sldId="952"/>
        </pc:sldMkLst>
      </pc:sldChg>
      <pc:sldChg chg="add del">
        <pc:chgData name="Marta" userId="eac6eb22-5f14-46b4-a4ea-a86e6e8c4acc" providerId="ADAL" clId="{635637E4-F608-4048-A7FE-D0BFCB36F5A0}" dt="2022-08-08T22:59:10.648" v="1232" actId="27028"/>
        <pc:sldMkLst>
          <pc:docMk/>
          <pc:sldMk cId="1749154500" sldId="952"/>
        </pc:sldMkLst>
      </pc:sldChg>
      <pc:sldChg chg="del">
        <pc:chgData name="Marta" userId="eac6eb22-5f14-46b4-a4ea-a86e6e8c4acc" providerId="ADAL" clId="{635637E4-F608-4048-A7FE-D0BFCB36F5A0}" dt="2022-08-08T23:00:07.867" v="1233"/>
        <pc:sldMkLst>
          <pc:docMk/>
          <pc:sldMk cId="0" sldId="953"/>
        </pc:sldMkLst>
      </pc:sldChg>
      <pc:sldChg chg="add del">
        <pc:chgData name="Marta" userId="eac6eb22-5f14-46b4-a4ea-a86e6e8c4acc" providerId="ADAL" clId="{635637E4-F608-4048-A7FE-D0BFCB36F5A0}" dt="2022-08-08T22:59:09.287" v="1231" actId="27028"/>
        <pc:sldMkLst>
          <pc:docMk/>
          <pc:sldMk cId="2837694663" sldId="953"/>
        </pc:sldMkLst>
      </pc:sldChg>
      <pc:sldChg chg="del">
        <pc:chgData name="Marta" userId="eac6eb22-5f14-46b4-a4ea-a86e6e8c4acc" providerId="ADAL" clId="{635637E4-F608-4048-A7FE-D0BFCB36F5A0}" dt="2022-08-08T23:00:07.867" v="1233"/>
        <pc:sldMkLst>
          <pc:docMk/>
          <pc:sldMk cId="0" sldId="954"/>
        </pc:sldMkLst>
      </pc:sldChg>
      <pc:sldChg chg="add del">
        <pc:chgData name="Marta" userId="eac6eb22-5f14-46b4-a4ea-a86e6e8c4acc" providerId="ADAL" clId="{635637E4-F608-4048-A7FE-D0BFCB36F5A0}" dt="2022-08-08T22:59:08.443" v="1230" actId="27028"/>
        <pc:sldMkLst>
          <pc:docMk/>
          <pc:sldMk cId="1027529662" sldId="954"/>
        </pc:sldMkLst>
      </pc:sldChg>
      <pc:sldChg chg="add del">
        <pc:chgData name="Marta" userId="eac6eb22-5f14-46b4-a4ea-a86e6e8c4acc" providerId="ADAL" clId="{635637E4-F608-4048-A7FE-D0BFCB36F5A0}" dt="2022-08-08T22:59:07.310" v="1229" actId="27028"/>
        <pc:sldMkLst>
          <pc:docMk/>
          <pc:sldMk cId="1015441263" sldId="955"/>
        </pc:sldMkLst>
      </pc:sldChg>
      <pc:sldChg chg="add del">
        <pc:chgData name="Marta" userId="eac6eb22-5f14-46b4-a4ea-a86e6e8c4acc" providerId="ADAL" clId="{635637E4-F608-4048-A7FE-D0BFCB36F5A0}" dt="2022-08-08T22:59:06.418" v="1228" actId="27028"/>
        <pc:sldMkLst>
          <pc:docMk/>
          <pc:sldMk cId="1940637135" sldId="956"/>
        </pc:sldMkLst>
      </pc:sldChg>
      <pc:sldChg chg="add del">
        <pc:chgData name="Marta" userId="eac6eb22-5f14-46b4-a4ea-a86e6e8c4acc" providerId="ADAL" clId="{635637E4-F608-4048-A7FE-D0BFCB36F5A0}" dt="2022-08-08T22:59:05.386" v="1227" actId="27028"/>
        <pc:sldMkLst>
          <pc:docMk/>
          <pc:sldMk cId="2650217205" sldId="957"/>
        </pc:sldMkLst>
      </pc:sldChg>
      <pc:sldChg chg="add del">
        <pc:chgData name="Marta" userId="eac6eb22-5f14-46b4-a4ea-a86e6e8c4acc" providerId="ADAL" clId="{635637E4-F608-4048-A7FE-D0BFCB36F5A0}" dt="2022-08-08T22:59:04.384" v="1226" actId="27028"/>
        <pc:sldMkLst>
          <pc:docMk/>
          <pc:sldMk cId="1736382790" sldId="958"/>
        </pc:sldMkLst>
      </pc:sldChg>
      <pc:sldChg chg="add del">
        <pc:chgData name="Marta" userId="eac6eb22-5f14-46b4-a4ea-a86e6e8c4acc" providerId="ADAL" clId="{635637E4-F608-4048-A7FE-D0BFCB36F5A0}" dt="2022-08-08T22:59:03.324" v="1225" actId="27028"/>
        <pc:sldMkLst>
          <pc:docMk/>
          <pc:sldMk cId="3502041744" sldId="959"/>
        </pc:sldMkLst>
      </pc:sldChg>
      <pc:sldChg chg="add del">
        <pc:chgData name="Marta" userId="eac6eb22-5f14-46b4-a4ea-a86e6e8c4acc" providerId="ADAL" clId="{635637E4-F608-4048-A7FE-D0BFCB36F5A0}" dt="2022-08-08T22:59:02.335" v="1224" actId="27028"/>
        <pc:sldMkLst>
          <pc:docMk/>
          <pc:sldMk cId="3969786636" sldId="960"/>
        </pc:sldMkLst>
      </pc:sldChg>
      <pc:sldChg chg="add del">
        <pc:chgData name="Marta" userId="eac6eb22-5f14-46b4-a4ea-a86e6e8c4acc" providerId="ADAL" clId="{635637E4-F608-4048-A7FE-D0BFCB36F5A0}" dt="2022-08-08T22:59:01.215" v="1223" actId="27028"/>
        <pc:sldMkLst>
          <pc:docMk/>
          <pc:sldMk cId="1169019387" sldId="961"/>
        </pc:sldMkLst>
      </pc:sldChg>
      <pc:sldChg chg="add del">
        <pc:chgData name="Marta" userId="eac6eb22-5f14-46b4-a4ea-a86e6e8c4acc" providerId="ADAL" clId="{635637E4-F608-4048-A7FE-D0BFCB36F5A0}" dt="2022-08-08T22:59:00.043" v="1222" actId="27028"/>
        <pc:sldMkLst>
          <pc:docMk/>
          <pc:sldMk cId="1315117348" sldId="962"/>
        </pc:sldMkLst>
      </pc:sldChg>
      <pc:sldChg chg="add del">
        <pc:chgData name="Marta" userId="eac6eb22-5f14-46b4-a4ea-a86e6e8c4acc" providerId="ADAL" clId="{635637E4-F608-4048-A7FE-D0BFCB36F5A0}" dt="2022-08-08T22:58:58.435" v="1221" actId="27028"/>
        <pc:sldMkLst>
          <pc:docMk/>
          <pc:sldMk cId="2778321749" sldId="963"/>
        </pc:sldMkLst>
      </pc:sldChg>
      <pc:sldChg chg="add del">
        <pc:chgData name="Marta" userId="eac6eb22-5f14-46b4-a4ea-a86e6e8c4acc" providerId="ADAL" clId="{635637E4-F608-4048-A7FE-D0BFCB36F5A0}" dt="2022-08-08T22:58:56.628" v="1220" actId="27028"/>
        <pc:sldMkLst>
          <pc:docMk/>
          <pc:sldMk cId="3089556449" sldId="964"/>
        </pc:sldMkLst>
      </pc:sldChg>
      <pc:sldChg chg="add del">
        <pc:chgData name="Marta" userId="eac6eb22-5f14-46b4-a4ea-a86e6e8c4acc" providerId="ADAL" clId="{635637E4-F608-4048-A7FE-D0BFCB36F5A0}" dt="2022-08-08T22:58:52.033" v="1219" actId="27028"/>
        <pc:sldMkLst>
          <pc:docMk/>
          <pc:sldMk cId="2136878669" sldId="965"/>
        </pc:sldMkLst>
      </pc:sldChg>
      <pc:sldMasterChg chg="del delSldLayout">
        <pc:chgData name="Marta" userId="eac6eb22-5f14-46b4-a4ea-a86e6e8c4acc" providerId="ADAL" clId="{635637E4-F608-4048-A7FE-D0BFCB36F5A0}" dt="2022-08-04T16:09:38.102" v="170" actId="47"/>
        <pc:sldMasterMkLst>
          <pc:docMk/>
          <pc:sldMasterMk cId="1943259863" sldId="2147483648"/>
        </pc:sldMasterMkLst>
        <pc:sldLayoutChg chg="del">
          <pc:chgData name="Marta" userId="eac6eb22-5f14-46b4-a4ea-a86e6e8c4acc" providerId="ADAL" clId="{635637E4-F608-4048-A7FE-D0BFCB36F5A0}" dt="2022-08-04T16:09:38.102" v="170" actId="47"/>
          <pc:sldLayoutMkLst>
            <pc:docMk/>
            <pc:sldMasterMk cId="1943259863" sldId="2147483648"/>
            <pc:sldLayoutMk cId="798862757" sldId="2147483649"/>
          </pc:sldLayoutMkLst>
        </pc:sldLayoutChg>
        <pc:sldLayoutChg chg="del">
          <pc:chgData name="Marta" userId="eac6eb22-5f14-46b4-a4ea-a86e6e8c4acc" providerId="ADAL" clId="{635637E4-F608-4048-A7FE-D0BFCB36F5A0}" dt="2022-08-04T16:09:38.102" v="170" actId="47"/>
          <pc:sldLayoutMkLst>
            <pc:docMk/>
            <pc:sldMasterMk cId="1943259863" sldId="2147483648"/>
            <pc:sldLayoutMk cId="3112444112" sldId="2147483650"/>
          </pc:sldLayoutMkLst>
        </pc:sldLayoutChg>
        <pc:sldLayoutChg chg="del">
          <pc:chgData name="Marta" userId="eac6eb22-5f14-46b4-a4ea-a86e6e8c4acc" providerId="ADAL" clId="{635637E4-F608-4048-A7FE-D0BFCB36F5A0}" dt="2022-08-04T16:09:38.102" v="170" actId="47"/>
          <pc:sldLayoutMkLst>
            <pc:docMk/>
            <pc:sldMasterMk cId="1943259863" sldId="2147483648"/>
            <pc:sldLayoutMk cId="3506778040" sldId="2147483651"/>
          </pc:sldLayoutMkLst>
        </pc:sldLayoutChg>
        <pc:sldLayoutChg chg="del">
          <pc:chgData name="Marta" userId="eac6eb22-5f14-46b4-a4ea-a86e6e8c4acc" providerId="ADAL" clId="{635637E4-F608-4048-A7FE-D0BFCB36F5A0}" dt="2022-08-04T16:09:38.102" v="170" actId="47"/>
          <pc:sldLayoutMkLst>
            <pc:docMk/>
            <pc:sldMasterMk cId="1943259863" sldId="2147483648"/>
            <pc:sldLayoutMk cId="4044567947" sldId="2147483652"/>
          </pc:sldLayoutMkLst>
        </pc:sldLayoutChg>
        <pc:sldLayoutChg chg="del">
          <pc:chgData name="Marta" userId="eac6eb22-5f14-46b4-a4ea-a86e6e8c4acc" providerId="ADAL" clId="{635637E4-F608-4048-A7FE-D0BFCB36F5A0}" dt="2022-08-04T16:09:38.102" v="170" actId="47"/>
          <pc:sldLayoutMkLst>
            <pc:docMk/>
            <pc:sldMasterMk cId="1943259863" sldId="2147483648"/>
            <pc:sldLayoutMk cId="1667374130" sldId="2147483656"/>
          </pc:sldLayoutMkLst>
        </pc:sldLayoutChg>
        <pc:sldLayoutChg chg="del">
          <pc:chgData name="Marta" userId="eac6eb22-5f14-46b4-a4ea-a86e6e8c4acc" providerId="ADAL" clId="{635637E4-F608-4048-A7FE-D0BFCB36F5A0}" dt="2022-08-04T16:09:38.102" v="170" actId="47"/>
          <pc:sldLayoutMkLst>
            <pc:docMk/>
            <pc:sldMasterMk cId="1943259863" sldId="2147483648"/>
            <pc:sldLayoutMk cId="571200442" sldId="2147483668"/>
          </pc:sldLayoutMkLst>
        </pc:sldLayoutChg>
      </pc:sldMasterChg>
      <pc:sldMasterChg chg="add del addSldLayout delSldLayout">
        <pc:chgData name="Marta" userId="eac6eb22-5f14-46b4-a4ea-a86e6e8c4acc" providerId="ADAL" clId="{635637E4-F608-4048-A7FE-D0BFCB36F5A0}" dt="2022-08-08T22:59:10.648" v="1232" actId="27028"/>
        <pc:sldMasterMkLst>
          <pc:docMk/>
          <pc:sldMasterMk cId="0" sldId="2147483659"/>
        </pc:sldMasterMkLst>
        <pc:sldLayoutChg chg="add del">
          <pc:chgData name="Marta" userId="eac6eb22-5f14-46b4-a4ea-a86e6e8c4acc" providerId="ADAL" clId="{635637E4-F608-4048-A7FE-D0BFCB36F5A0}" dt="2022-08-08T22:59:10.648" v="1232" actId="27028"/>
          <pc:sldLayoutMkLst>
            <pc:docMk/>
            <pc:sldMasterMk cId="0" sldId="2147483659"/>
            <pc:sldLayoutMk cId="0" sldId="2147483648"/>
          </pc:sldLayoutMkLst>
        </pc:sldLayoutChg>
      </pc:sldMasterChg>
    </pc:docChg>
  </pc:docChgLst>
  <pc:docChgLst>
    <pc:chgData name="Marta" userId="eac6eb22-5f14-46b4-a4ea-a86e6e8c4acc" providerId="ADAL" clId="{A1C68934-1537-41A6-97AA-04B81BE4E32E}"/>
    <pc:docChg chg="undo custSel modSld">
      <pc:chgData name="Marta" userId="eac6eb22-5f14-46b4-a4ea-a86e6e8c4acc" providerId="ADAL" clId="{A1C68934-1537-41A6-97AA-04B81BE4E32E}" dt="2021-10-11T21:21:10.252" v="335" actId="1076"/>
      <pc:docMkLst>
        <pc:docMk/>
      </pc:docMkLst>
      <pc:sldChg chg="modSp mod">
        <pc:chgData name="Marta" userId="eac6eb22-5f14-46b4-a4ea-a86e6e8c4acc" providerId="ADAL" clId="{A1C68934-1537-41A6-97AA-04B81BE4E32E}" dt="2021-10-11T21:21:10.252" v="335" actId="1076"/>
        <pc:sldMkLst>
          <pc:docMk/>
          <pc:sldMk cId="2083658885" sldId="900"/>
        </pc:sldMkLst>
        <pc:spChg chg="mod">
          <ac:chgData name="Marta" userId="eac6eb22-5f14-46b4-a4ea-a86e6e8c4acc" providerId="ADAL" clId="{A1C68934-1537-41A6-97AA-04B81BE4E32E}" dt="2021-10-11T21:11:01.846" v="96" actId="6549"/>
          <ac:spMkLst>
            <pc:docMk/>
            <pc:sldMk cId="2083658885" sldId="900"/>
            <ac:spMk id="2" creationId="{F49F4E2B-EEB0-4736-A001-E9CD8947E750}"/>
          </ac:spMkLst>
        </pc:spChg>
        <pc:picChg chg="mod">
          <ac:chgData name="Marta" userId="eac6eb22-5f14-46b4-a4ea-a86e6e8c4acc" providerId="ADAL" clId="{A1C68934-1537-41A6-97AA-04B81BE4E32E}" dt="2021-10-11T21:21:10.252" v="335" actId="1076"/>
          <ac:picMkLst>
            <pc:docMk/>
            <pc:sldMk cId="2083658885" sldId="900"/>
            <ac:picMk id="3076" creationId="{9A236371-ED4A-4695-B55B-02EF20E85E05}"/>
          </ac:picMkLst>
        </pc:picChg>
      </pc:sldChg>
      <pc:sldChg chg="delSp modSp mod">
        <pc:chgData name="Marta" userId="eac6eb22-5f14-46b4-a4ea-a86e6e8c4acc" providerId="ADAL" clId="{A1C68934-1537-41A6-97AA-04B81BE4E32E}" dt="2021-10-11T21:20:51.489" v="334" actId="20577"/>
        <pc:sldMkLst>
          <pc:docMk/>
          <pc:sldMk cId="644561616" sldId="901"/>
        </pc:sldMkLst>
        <pc:spChg chg="mod">
          <ac:chgData name="Marta" userId="eac6eb22-5f14-46b4-a4ea-a86e6e8c4acc" providerId="ADAL" clId="{A1C68934-1537-41A6-97AA-04B81BE4E32E}" dt="2021-10-11T21:20:51.489" v="334" actId="20577"/>
          <ac:spMkLst>
            <pc:docMk/>
            <pc:sldMk cId="644561616" sldId="901"/>
            <ac:spMk id="2" creationId="{F49F4E2B-EEB0-4736-A001-E9CD8947E750}"/>
          </ac:spMkLst>
        </pc:spChg>
        <pc:picChg chg="del">
          <ac:chgData name="Marta" userId="eac6eb22-5f14-46b4-a4ea-a86e6e8c4acc" providerId="ADAL" clId="{A1C68934-1537-41A6-97AA-04B81BE4E32E}" dt="2021-10-11T21:10:05.416" v="52" actId="478"/>
          <ac:picMkLst>
            <pc:docMk/>
            <pc:sldMk cId="644561616" sldId="901"/>
            <ac:picMk id="3076" creationId="{9A236371-ED4A-4695-B55B-02EF20E85E05}"/>
          </ac:picMkLst>
        </pc:picChg>
      </pc:sldChg>
    </pc:docChg>
  </pc:docChgLst>
  <pc:docChgLst>
    <pc:chgData name="Marta" userId="eac6eb22-5f14-46b4-a4ea-a86e6e8c4acc" providerId="ADAL" clId="{2EAF9E21-D6A3-40DA-83B3-F068983EE495}"/>
    <pc:docChg chg="undo custSel addSld delSld modSld addMainMaster delMainMaster modMainMaster">
      <pc:chgData name="Marta" userId="eac6eb22-5f14-46b4-a4ea-a86e6e8c4acc" providerId="ADAL" clId="{2EAF9E21-D6A3-40DA-83B3-F068983EE495}" dt="2022-05-20T13:14:42.888" v="2149" actId="1036"/>
      <pc:docMkLst>
        <pc:docMk/>
      </pc:docMkLst>
      <pc:sldChg chg="modSp mod">
        <pc:chgData name="Marta" userId="eac6eb22-5f14-46b4-a4ea-a86e6e8c4acc" providerId="ADAL" clId="{2EAF9E21-D6A3-40DA-83B3-F068983EE495}" dt="2022-05-10T12:00:33.273" v="1660" actId="1076"/>
        <pc:sldMkLst>
          <pc:docMk/>
          <pc:sldMk cId="2325718728" sldId="257"/>
        </pc:sldMkLst>
        <pc:spChg chg="mod">
          <ac:chgData name="Marta" userId="eac6eb22-5f14-46b4-a4ea-a86e6e8c4acc" providerId="ADAL" clId="{2EAF9E21-D6A3-40DA-83B3-F068983EE495}" dt="2022-05-10T12:00:11.067" v="1656" actId="1036"/>
          <ac:spMkLst>
            <pc:docMk/>
            <pc:sldMk cId="2325718728" sldId="257"/>
            <ac:spMk id="10" creationId="{6D5EDE2A-40A4-4199-AAF2-68729E10C1E4}"/>
          </ac:spMkLst>
        </pc:spChg>
        <pc:picChg chg="mod">
          <ac:chgData name="Marta" userId="eac6eb22-5f14-46b4-a4ea-a86e6e8c4acc" providerId="ADAL" clId="{2EAF9E21-D6A3-40DA-83B3-F068983EE495}" dt="2022-05-10T12:00:33.273" v="1660" actId="1076"/>
          <ac:picMkLst>
            <pc:docMk/>
            <pc:sldMk cId="2325718728" sldId="257"/>
            <ac:picMk id="3" creationId="{B7C8E147-0753-4CE0-AFEF-9DC7AB03098B}"/>
          </ac:picMkLst>
        </pc:picChg>
        <pc:picChg chg="mod">
          <ac:chgData name="Marta" userId="eac6eb22-5f14-46b4-a4ea-a86e6e8c4acc" providerId="ADAL" clId="{2EAF9E21-D6A3-40DA-83B3-F068983EE495}" dt="2022-05-10T12:00:27.853" v="1659" actId="1076"/>
          <ac:picMkLst>
            <pc:docMk/>
            <pc:sldMk cId="2325718728" sldId="257"/>
            <ac:picMk id="6" creationId="{7C81BE09-C71E-4F07-8A84-0E2EECE05AFC}"/>
          </ac:picMkLst>
        </pc:picChg>
      </pc:sldChg>
      <pc:sldChg chg="addSp delSp modSp mod">
        <pc:chgData name="Marta" userId="eac6eb22-5f14-46b4-a4ea-a86e6e8c4acc" providerId="ADAL" clId="{2EAF9E21-D6A3-40DA-83B3-F068983EE495}" dt="2022-05-10T11:57:38.089" v="1629" actId="14100"/>
        <pc:sldMkLst>
          <pc:docMk/>
          <pc:sldMk cId="3528939462" sldId="258"/>
        </pc:sldMkLst>
        <pc:spChg chg="mod">
          <ac:chgData name="Marta" userId="eac6eb22-5f14-46b4-a4ea-a86e6e8c4acc" providerId="ADAL" clId="{2EAF9E21-D6A3-40DA-83B3-F068983EE495}" dt="2022-05-10T11:40:30.333" v="1246" actId="20577"/>
          <ac:spMkLst>
            <pc:docMk/>
            <pc:sldMk cId="3528939462" sldId="258"/>
            <ac:spMk id="4" creationId="{00000000-0000-0000-0000-000000000000}"/>
          </ac:spMkLst>
        </pc:spChg>
        <pc:spChg chg="mod">
          <ac:chgData name="Marta" userId="eac6eb22-5f14-46b4-a4ea-a86e6e8c4acc" providerId="ADAL" clId="{2EAF9E21-D6A3-40DA-83B3-F068983EE495}" dt="2022-05-10T11:57:38.089" v="1629" actId="14100"/>
          <ac:spMkLst>
            <pc:docMk/>
            <pc:sldMk cId="3528939462" sldId="258"/>
            <ac:spMk id="19" creationId="{BFA5C62F-C11C-404A-926C-35704A67471C}"/>
          </ac:spMkLst>
        </pc:spChg>
        <pc:spChg chg="mod">
          <ac:chgData name="Marta" userId="eac6eb22-5f14-46b4-a4ea-a86e6e8c4acc" providerId="ADAL" clId="{2EAF9E21-D6A3-40DA-83B3-F068983EE495}" dt="2022-05-10T11:19:55.157" v="1188"/>
          <ac:spMkLst>
            <pc:docMk/>
            <pc:sldMk cId="3528939462" sldId="258"/>
            <ac:spMk id="31" creationId="{0FFFDE97-0F33-4DAA-A8FB-638701428683}"/>
          </ac:spMkLst>
        </pc:spChg>
        <pc:spChg chg="mod">
          <ac:chgData name="Marta" userId="eac6eb22-5f14-46b4-a4ea-a86e6e8c4acc" providerId="ADAL" clId="{2EAF9E21-D6A3-40DA-83B3-F068983EE495}" dt="2022-03-10T19:20:04.686" v="204" actId="1037"/>
          <ac:spMkLst>
            <pc:docMk/>
            <pc:sldMk cId="3528939462" sldId="258"/>
            <ac:spMk id="37" creationId="{C86F1097-EA2C-443A-BCFA-1FDC47FB3B35}"/>
          </ac:spMkLst>
        </pc:spChg>
        <pc:spChg chg="mod">
          <ac:chgData name="Marta" userId="eac6eb22-5f14-46b4-a4ea-a86e6e8c4acc" providerId="ADAL" clId="{2EAF9E21-D6A3-40DA-83B3-F068983EE495}" dt="2022-03-10T19:19:26.782" v="47" actId="1038"/>
          <ac:spMkLst>
            <pc:docMk/>
            <pc:sldMk cId="3528939462" sldId="258"/>
            <ac:spMk id="42" creationId="{BC18B817-EC74-4D59-9375-5B8440D38BE8}"/>
          </ac:spMkLst>
        </pc:spChg>
        <pc:picChg chg="add mod">
          <ac:chgData name="Marta" userId="eac6eb22-5f14-46b4-a4ea-a86e6e8c4acc" providerId="ADAL" clId="{2EAF9E21-D6A3-40DA-83B3-F068983EE495}" dt="2022-05-10T11:19:19.036" v="1185" actId="14100"/>
          <ac:picMkLst>
            <pc:docMk/>
            <pc:sldMk cId="3528939462" sldId="258"/>
            <ac:picMk id="2" creationId="{B934E16E-BECC-4A57-8DBD-7B9E3C27B31F}"/>
          </ac:picMkLst>
        </pc:picChg>
        <pc:picChg chg="add del">
          <ac:chgData name="Marta" userId="eac6eb22-5f14-46b4-a4ea-a86e6e8c4acc" providerId="ADAL" clId="{2EAF9E21-D6A3-40DA-83B3-F068983EE495}" dt="2022-05-10T11:19:45.310" v="1187" actId="22"/>
          <ac:picMkLst>
            <pc:docMk/>
            <pc:sldMk cId="3528939462" sldId="258"/>
            <ac:picMk id="3" creationId="{C3A2D1FA-57E7-44D6-83F4-AC42FE6DB107}"/>
          </ac:picMkLst>
        </pc:picChg>
        <pc:picChg chg="mod">
          <ac:chgData name="Marta" userId="eac6eb22-5f14-46b4-a4ea-a86e6e8c4acc" providerId="ADAL" clId="{2EAF9E21-D6A3-40DA-83B3-F068983EE495}" dt="2022-03-10T19:20:04.686" v="204" actId="1037"/>
          <ac:picMkLst>
            <pc:docMk/>
            <pc:sldMk cId="3528939462" sldId="258"/>
            <ac:picMk id="35" creationId="{22CB4335-C959-482C-8398-30BC363FB760}"/>
          </ac:picMkLst>
        </pc:picChg>
        <pc:picChg chg="mod">
          <ac:chgData name="Marta" userId="eac6eb22-5f14-46b4-a4ea-a86e6e8c4acc" providerId="ADAL" clId="{2EAF9E21-D6A3-40DA-83B3-F068983EE495}" dt="2022-03-10T19:19:46.130" v="176" actId="1037"/>
          <ac:picMkLst>
            <pc:docMk/>
            <pc:sldMk cId="3528939462" sldId="258"/>
            <ac:picMk id="36" creationId="{940EAE47-5ED3-4190-AE81-60E67EA43EE0}"/>
          </ac:picMkLst>
        </pc:picChg>
        <pc:picChg chg="del mod">
          <ac:chgData name="Marta" userId="eac6eb22-5f14-46b4-a4ea-a86e6e8c4acc" providerId="ADAL" clId="{2EAF9E21-D6A3-40DA-83B3-F068983EE495}" dt="2022-05-10T11:18:48.798" v="1175" actId="478"/>
          <ac:picMkLst>
            <pc:docMk/>
            <pc:sldMk cId="3528939462" sldId="258"/>
            <ac:picMk id="38" creationId="{02E81091-DF62-411D-AA21-8DB191B5C0E7}"/>
          </ac:picMkLst>
        </pc:picChg>
        <pc:picChg chg="mod">
          <ac:chgData name="Marta" userId="eac6eb22-5f14-46b4-a4ea-a86e6e8c4acc" providerId="ADAL" clId="{2EAF9E21-D6A3-40DA-83B3-F068983EE495}" dt="2022-03-10T19:20:04.686" v="204" actId="1037"/>
          <ac:picMkLst>
            <pc:docMk/>
            <pc:sldMk cId="3528939462" sldId="258"/>
            <ac:picMk id="40" creationId="{917B7615-CBAC-4B21-8CAF-E917F2B9D40C}"/>
          </ac:picMkLst>
        </pc:picChg>
        <pc:picChg chg="mod">
          <ac:chgData name="Marta" userId="eac6eb22-5f14-46b4-a4ea-a86e6e8c4acc" providerId="ADAL" clId="{2EAF9E21-D6A3-40DA-83B3-F068983EE495}" dt="2022-03-10T19:19:26.782" v="47" actId="1038"/>
          <ac:picMkLst>
            <pc:docMk/>
            <pc:sldMk cId="3528939462" sldId="258"/>
            <ac:picMk id="41" creationId="{ACA6A063-31BC-4A91-9C62-478ABE9B4F5F}"/>
          </ac:picMkLst>
        </pc:picChg>
        <pc:picChg chg="mod">
          <ac:chgData name="Marta" userId="eac6eb22-5f14-46b4-a4ea-a86e6e8c4acc" providerId="ADAL" clId="{2EAF9E21-D6A3-40DA-83B3-F068983EE495}" dt="2022-05-10T11:19:12.611" v="1184" actId="1076"/>
          <ac:picMkLst>
            <pc:docMk/>
            <pc:sldMk cId="3528939462" sldId="258"/>
            <ac:picMk id="43" creationId="{DC581594-6A58-4E61-837A-FED11E50D6CE}"/>
          </ac:picMkLst>
        </pc:picChg>
      </pc:sldChg>
      <pc:sldChg chg="addSp delSp modSp mod">
        <pc:chgData name="Marta" userId="eac6eb22-5f14-46b4-a4ea-a86e6e8c4acc" providerId="ADAL" clId="{2EAF9E21-D6A3-40DA-83B3-F068983EE495}" dt="2022-05-10T11:40:41.452" v="1247"/>
        <pc:sldMkLst>
          <pc:docMk/>
          <pc:sldMk cId="3246698477" sldId="259"/>
        </pc:sldMkLst>
        <pc:spChg chg="mod">
          <ac:chgData name="Marta" userId="eac6eb22-5f14-46b4-a4ea-a86e6e8c4acc" providerId="ADAL" clId="{2EAF9E21-D6A3-40DA-83B3-F068983EE495}" dt="2022-05-10T11:40:41.452" v="1247"/>
          <ac:spMkLst>
            <pc:docMk/>
            <pc:sldMk cId="3246698477" sldId="259"/>
            <ac:spMk id="3" creationId="{00000000-0000-0000-0000-000000000000}"/>
          </ac:spMkLst>
        </pc:spChg>
        <pc:spChg chg="mod">
          <ac:chgData name="Marta" userId="eac6eb22-5f14-46b4-a4ea-a86e6e8c4acc" providerId="ADAL" clId="{2EAF9E21-D6A3-40DA-83B3-F068983EE495}" dt="2022-05-10T11:24:30.953" v="1235" actId="20577"/>
          <ac:spMkLst>
            <pc:docMk/>
            <pc:sldMk cId="3246698477" sldId="259"/>
            <ac:spMk id="6" creationId="{A0EE4CC9-0880-42C6-9DE7-6F418E1E107B}"/>
          </ac:spMkLst>
        </pc:spChg>
        <pc:picChg chg="del">
          <ac:chgData name="Marta" userId="eac6eb22-5f14-46b4-a4ea-a86e6e8c4acc" providerId="ADAL" clId="{2EAF9E21-D6A3-40DA-83B3-F068983EE495}" dt="2022-05-10T11:23:55.854" v="1221" actId="478"/>
          <ac:picMkLst>
            <pc:docMk/>
            <pc:sldMk cId="3246698477" sldId="259"/>
            <ac:picMk id="4" creationId="{793ED8DE-FBC1-4979-84A2-5663E439C281}"/>
          </ac:picMkLst>
        </pc:picChg>
        <pc:picChg chg="add mod">
          <ac:chgData name="Marta" userId="eac6eb22-5f14-46b4-a4ea-a86e6e8c4acc" providerId="ADAL" clId="{2EAF9E21-D6A3-40DA-83B3-F068983EE495}" dt="2022-05-10T11:24:04.636" v="1226" actId="1076"/>
          <ac:picMkLst>
            <pc:docMk/>
            <pc:sldMk cId="3246698477" sldId="259"/>
            <ac:picMk id="7" creationId="{926718CD-9DAD-4A35-871D-880B7A9D458D}"/>
          </ac:picMkLst>
        </pc:picChg>
        <pc:picChg chg="add del mod">
          <ac:chgData name="Marta" userId="eac6eb22-5f14-46b4-a4ea-a86e6e8c4acc" providerId="ADAL" clId="{2EAF9E21-D6A3-40DA-83B3-F068983EE495}" dt="2022-05-10T11:23:32.635" v="1218" actId="21"/>
          <ac:picMkLst>
            <pc:docMk/>
            <pc:sldMk cId="3246698477" sldId="259"/>
            <ac:picMk id="1026" creationId="{A16AD468-B628-4441-9CAA-7FE4377E2490}"/>
          </ac:picMkLst>
        </pc:picChg>
      </pc:sldChg>
      <pc:sldChg chg="modSp mod">
        <pc:chgData name="Marta" userId="eac6eb22-5f14-46b4-a4ea-a86e6e8c4acc" providerId="ADAL" clId="{2EAF9E21-D6A3-40DA-83B3-F068983EE495}" dt="2022-05-10T11:43:45.106" v="1308" actId="20577"/>
        <pc:sldMkLst>
          <pc:docMk/>
          <pc:sldMk cId="65980272" sldId="443"/>
        </pc:sldMkLst>
        <pc:spChg chg="mod">
          <ac:chgData name="Marta" userId="eac6eb22-5f14-46b4-a4ea-a86e6e8c4acc" providerId="ADAL" clId="{2EAF9E21-D6A3-40DA-83B3-F068983EE495}" dt="2022-05-10T11:43:45.106" v="1308" actId="20577"/>
          <ac:spMkLst>
            <pc:docMk/>
            <pc:sldMk cId="65980272" sldId="443"/>
            <ac:spMk id="6" creationId="{00000000-0000-0000-0000-000000000000}"/>
          </ac:spMkLst>
        </pc:spChg>
      </pc:sldChg>
      <pc:sldChg chg="addSp delSp modSp mod">
        <pc:chgData name="Marta" userId="eac6eb22-5f14-46b4-a4ea-a86e6e8c4acc" providerId="ADAL" clId="{2EAF9E21-D6A3-40DA-83B3-F068983EE495}" dt="2022-05-10T11:53:40.399" v="1487" actId="1076"/>
        <pc:sldMkLst>
          <pc:docMk/>
          <pc:sldMk cId="2693195115" sldId="461"/>
        </pc:sldMkLst>
        <pc:spChg chg="mod">
          <ac:chgData name="Marta" userId="eac6eb22-5f14-46b4-a4ea-a86e6e8c4acc" providerId="ADAL" clId="{2EAF9E21-D6A3-40DA-83B3-F068983EE495}" dt="2022-05-10T11:53:40.399" v="1487" actId="1076"/>
          <ac:spMkLst>
            <pc:docMk/>
            <pc:sldMk cId="2693195115" sldId="461"/>
            <ac:spMk id="14" creationId="{81CEB081-CD23-4709-BA68-D3043B6010C2}"/>
          </ac:spMkLst>
        </pc:spChg>
        <pc:spChg chg="mod">
          <ac:chgData name="Marta" userId="eac6eb22-5f14-46b4-a4ea-a86e6e8c4acc" providerId="ADAL" clId="{2EAF9E21-D6A3-40DA-83B3-F068983EE495}" dt="2022-03-10T19:37:21.194" v="700" actId="20577"/>
          <ac:spMkLst>
            <pc:docMk/>
            <pc:sldMk cId="2693195115" sldId="461"/>
            <ac:spMk id="16" creationId="{A188A548-96A8-4D2F-8179-7CB96D16B0F5}"/>
          </ac:spMkLst>
        </pc:spChg>
        <pc:picChg chg="add mod">
          <ac:chgData name="Marta" userId="eac6eb22-5f14-46b4-a4ea-a86e6e8c4acc" providerId="ADAL" clId="{2EAF9E21-D6A3-40DA-83B3-F068983EE495}" dt="2022-05-10T11:53:37.061" v="1486" actId="1076"/>
          <ac:picMkLst>
            <pc:docMk/>
            <pc:sldMk cId="2693195115" sldId="461"/>
            <ac:picMk id="3" creationId="{9C1A4AB0-7B2A-4D27-B61E-7351F72373D1}"/>
          </ac:picMkLst>
        </pc:picChg>
        <pc:picChg chg="del mod">
          <ac:chgData name="Marta" userId="eac6eb22-5f14-46b4-a4ea-a86e6e8c4acc" providerId="ADAL" clId="{2EAF9E21-D6A3-40DA-83B3-F068983EE495}" dt="2022-05-10T11:52:55.826" v="1470" actId="478"/>
          <ac:picMkLst>
            <pc:docMk/>
            <pc:sldMk cId="2693195115" sldId="461"/>
            <ac:picMk id="12" creationId="{37E4BE3F-0478-417C-B635-345DA7AAA6A9}"/>
          </ac:picMkLst>
        </pc:picChg>
      </pc:sldChg>
      <pc:sldChg chg="addSp delSp modSp mod">
        <pc:chgData name="Marta" userId="eac6eb22-5f14-46b4-a4ea-a86e6e8c4acc" providerId="ADAL" clId="{2EAF9E21-D6A3-40DA-83B3-F068983EE495}" dt="2022-05-12T17:29:54.702" v="2083" actId="20577"/>
        <pc:sldMkLst>
          <pc:docMk/>
          <pc:sldMk cId="2932444859" sldId="756"/>
        </pc:sldMkLst>
        <pc:spChg chg="mod">
          <ac:chgData name="Marta" userId="eac6eb22-5f14-46b4-a4ea-a86e6e8c4acc" providerId="ADAL" clId="{2EAF9E21-D6A3-40DA-83B3-F068983EE495}" dt="2022-05-10T11:44:18.258" v="1322" actId="20577"/>
          <ac:spMkLst>
            <pc:docMk/>
            <pc:sldMk cId="2932444859" sldId="756"/>
            <ac:spMk id="4" creationId="{00000000-0000-0000-0000-000000000000}"/>
          </ac:spMkLst>
        </pc:spChg>
        <pc:spChg chg="add mod">
          <ac:chgData name="Marta" userId="eac6eb22-5f14-46b4-a4ea-a86e6e8c4acc" providerId="ADAL" clId="{2EAF9E21-D6A3-40DA-83B3-F068983EE495}" dt="2022-05-12T17:29:54.702" v="2083" actId="20577"/>
          <ac:spMkLst>
            <pc:docMk/>
            <pc:sldMk cId="2932444859" sldId="756"/>
            <ac:spMk id="5" creationId="{9CD6A055-FAD9-4078-9E2C-C6A0AF3B2E80}"/>
          </ac:spMkLst>
        </pc:spChg>
        <pc:spChg chg="del mod">
          <ac:chgData name="Marta" userId="eac6eb22-5f14-46b4-a4ea-a86e6e8c4acc" providerId="ADAL" clId="{2EAF9E21-D6A3-40DA-83B3-F068983EE495}" dt="2022-05-10T20:15:47.907" v="2018" actId="478"/>
          <ac:spMkLst>
            <pc:docMk/>
            <pc:sldMk cId="2932444859" sldId="756"/>
            <ac:spMk id="8" creationId="{994CAA25-984D-4484-838B-9B092E7155F2}"/>
          </ac:spMkLst>
        </pc:spChg>
      </pc:sldChg>
      <pc:sldChg chg="modSp mod">
        <pc:chgData name="Marta" userId="eac6eb22-5f14-46b4-a4ea-a86e6e8c4acc" providerId="ADAL" clId="{2EAF9E21-D6A3-40DA-83B3-F068983EE495}" dt="2022-05-10T12:14:26.514" v="1929" actId="1076"/>
        <pc:sldMkLst>
          <pc:docMk/>
          <pc:sldMk cId="2831553909" sldId="759"/>
        </pc:sldMkLst>
        <pc:spChg chg="mod">
          <ac:chgData name="Marta" userId="eac6eb22-5f14-46b4-a4ea-a86e6e8c4acc" providerId="ADAL" clId="{2EAF9E21-D6A3-40DA-83B3-F068983EE495}" dt="2022-05-10T12:14:26.514" v="1929" actId="1076"/>
          <ac:spMkLst>
            <pc:docMk/>
            <pc:sldMk cId="2831553909" sldId="759"/>
            <ac:spMk id="5" creationId="{EB730797-5635-4AA2-96F3-8091C412A1A1}"/>
          </ac:spMkLst>
        </pc:spChg>
        <pc:spChg chg="mod">
          <ac:chgData name="Marta" userId="eac6eb22-5f14-46b4-a4ea-a86e6e8c4acc" providerId="ADAL" clId="{2EAF9E21-D6A3-40DA-83B3-F068983EE495}" dt="2022-03-10T19:37:16.157" v="698" actId="20577"/>
          <ac:spMkLst>
            <pc:docMk/>
            <pc:sldMk cId="2831553909" sldId="759"/>
            <ac:spMk id="11" creationId="{93918034-9B9D-4596-85F0-9F9E81E42410}"/>
          </ac:spMkLst>
        </pc:spChg>
      </pc:sldChg>
      <pc:sldChg chg="addSp delSp modSp mod">
        <pc:chgData name="Marta" userId="eac6eb22-5f14-46b4-a4ea-a86e6e8c4acc" providerId="ADAL" clId="{2EAF9E21-D6A3-40DA-83B3-F068983EE495}" dt="2022-05-20T12:42:00.557" v="2085" actId="478"/>
        <pc:sldMkLst>
          <pc:docMk/>
          <pc:sldMk cId="3888553813" sldId="879"/>
        </pc:sldMkLst>
        <pc:spChg chg="mod">
          <ac:chgData name="Marta" userId="eac6eb22-5f14-46b4-a4ea-a86e6e8c4acc" providerId="ADAL" clId="{2EAF9E21-D6A3-40DA-83B3-F068983EE495}" dt="2022-03-10T19:37:13.461" v="696" actId="20577"/>
          <ac:spMkLst>
            <pc:docMk/>
            <pc:sldMk cId="3888553813" sldId="879"/>
            <ac:spMk id="2" creationId="{91383D11-DEC4-4BFF-88BB-8FB2206CEB37}"/>
          </ac:spMkLst>
        </pc:spChg>
        <pc:spChg chg="mod">
          <ac:chgData name="Marta" userId="eac6eb22-5f14-46b4-a4ea-a86e6e8c4acc" providerId="ADAL" clId="{2EAF9E21-D6A3-40DA-83B3-F068983EE495}" dt="2022-05-10T12:13:21.434" v="1905" actId="1076"/>
          <ac:spMkLst>
            <pc:docMk/>
            <pc:sldMk cId="3888553813" sldId="879"/>
            <ac:spMk id="4" creationId="{E8E02AC0-EA95-4CA2-B250-70F98D25C504}"/>
          </ac:spMkLst>
        </pc:spChg>
        <pc:grpChg chg="add del mod">
          <ac:chgData name="Marta" userId="eac6eb22-5f14-46b4-a4ea-a86e6e8c4acc" providerId="ADAL" clId="{2EAF9E21-D6A3-40DA-83B3-F068983EE495}" dt="2022-05-20T12:42:00.557" v="2085" actId="478"/>
          <ac:grpSpMkLst>
            <pc:docMk/>
            <pc:sldMk cId="3888553813" sldId="879"/>
            <ac:grpSpMk id="3" creationId="{8880A93C-99DE-4753-A6E6-6FFC1E0D6E7C}"/>
          </ac:grpSpMkLst>
        </pc:grpChg>
        <pc:grpChg chg="del">
          <ac:chgData name="Marta" userId="eac6eb22-5f14-46b4-a4ea-a86e6e8c4acc" providerId="ADAL" clId="{2EAF9E21-D6A3-40DA-83B3-F068983EE495}" dt="2022-05-10T12:07:42.926" v="1699" actId="478"/>
          <ac:grpSpMkLst>
            <pc:docMk/>
            <pc:sldMk cId="3888553813" sldId="879"/>
            <ac:grpSpMk id="13" creationId="{DC2C925E-5CDE-4BC7-978E-190ED46E4FC6}"/>
          </ac:grpSpMkLst>
        </pc:grpChg>
        <pc:grpChg chg="add del mod">
          <ac:chgData name="Marta" userId="eac6eb22-5f14-46b4-a4ea-a86e6e8c4acc" providerId="ADAL" clId="{2EAF9E21-D6A3-40DA-83B3-F068983EE495}" dt="2022-05-10T12:07:49.509" v="1702" actId="478"/>
          <ac:grpSpMkLst>
            <pc:docMk/>
            <pc:sldMk cId="3888553813" sldId="879"/>
            <ac:grpSpMk id="34" creationId="{66AFB911-FFC4-4A27-B42D-D74A4371E67B}"/>
          </ac:grpSpMkLst>
        </pc:grpChg>
        <pc:grpChg chg="add del mod">
          <ac:chgData name="Marta" userId="eac6eb22-5f14-46b4-a4ea-a86e6e8c4acc" providerId="ADAL" clId="{2EAF9E21-D6A3-40DA-83B3-F068983EE495}" dt="2022-05-10T12:10:37.623" v="1722" actId="165"/>
          <ac:grpSpMkLst>
            <pc:docMk/>
            <pc:sldMk cId="3888553813" sldId="879"/>
            <ac:grpSpMk id="42" creationId="{772A797A-3DD7-4D85-897B-3C8F7201E9E9}"/>
          </ac:grpSpMkLst>
        </pc:grpChg>
        <pc:picChg chg="del">
          <ac:chgData name="Marta" userId="eac6eb22-5f14-46b4-a4ea-a86e6e8c4acc" providerId="ADAL" clId="{2EAF9E21-D6A3-40DA-83B3-F068983EE495}" dt="2022-05-10T12:11:55.238" v="1794" actId="478"/>
          <ac:picMkLst>
            <pc:docMk/>
            <pc:sldMk cId="3888553813" sldId="879"/>
            <ac:picMk id="6" creationId="{A3AA1453-27DD-4DC6-9B21-16287777318F}"/>
          </ac:picMkLst>
        </pc:picChg>
        <pc:picChg chg="add mod">
          <ac:chgData name="Marta" userId="eac6eb22-5f14-46b4-a4ea-a86e6e8c4acc" providerId="ADAL" clId="{2EAF9E21-D6A3-40DA-83B3-F068983EE495}" dt="2022-05-10T12:12:16.545" v="1836" actId="1076"/>
          <ac:picMkLst>
            <pc:docMk/>
            <pc:sldMk cId="3888553813" sldId="879"/>
            <ac:picMk id="7" creationId="{15468E62-02B8-4B7C-BB62-4553E1094B76}"/>
          </ac:picMkLst>
        </pc:picChg>
        <pc:picChg chg="mod">
          <ac:chgData name="Marta" userId="eac6eb22-5f14-46b4-a4ea-a86e6e8c4acc" providerId="ADAL" clId="{2EAF9E21-D6A3-40DA-83B3-F068983EE495}" dt="2022-05-10T12:07:48.643" v="1701" actId="14100"/>
          <ac:picMkLst>
            <pc:docMk/>
            <pc:sldMk cId="3888553813" sldId="879"/>
            <ac:picMk id="35" creationId="{183F37BC-0442-4B30-B9CE-F2798D51C763}"/>
          </ac:picMkLst>
        </pc:picChg>
        <pc:picChg chg="mod">
          <ac:chgData name="Marta" userId="eac6eb22-5f14-46b4-a4ea-a86e6e8c4acc" providerId="ADAL" clId="{2EAF9E21-D6A3-40DA-83B3-F068983EE495}" dt="2022-05-10T12:07:48.643" v="1701" actId="14100"/>
          <ac:picMkLst>
            <pc:docMk/>
            <pc:sldMk cId="3888553813" sldId="879"/>
            <ac:picMk id="36" creationId="{A2D8AE67-9790-45E8-923C-02FD250DA687}"/>
          </ac:picMkLst>
        </pc:picChg>
        <pc:picChg chg="mod">
          <ac:chgData name="Marta" userId="eac6eb22-5f14-46b4-a4ea-a86e6e8c4acc" providerId="ADAL" clId="{2EAF9E21-D6A3-40DA-83B3-F068983EE495}" dt="2022-05-10T12:07:48.643" v="1701" actId="14100"/>
          <ac:picMkLst>
            <pc:docMk/>
            <pc:sldMk cId="3888553813" sldId="879"/>
            <ac:picMk id="37" creationId="{C311B243-1862-4593-8E40-A91CA0830B38}"/>
          </ac:picMkLst>
        </pc:picChg>
        <pc:picChg chg="mod">
          <ac:chgData name="Marta" userId="eac6eb22-5f14-46b4-a4ea-a86e6e8c4acc" providerId="ADAL" clId="{2EAF9E21-D6A3-40DA-83B3-F068983EE495}" dt="2022-05-10T12:07:48.643" v="1701" actId="14100"/>
          <ac:picMkLst>
            <pc:docMk/>
            <pc:sldMk cId="3888553813" sldId="879"/>
            <ac:picMk id="38" creationId="{C4AB692C-4067-4BC3-A831-9F2174564CE7}"/>
          </ac:picMkLst>
        </pc:picChg>
        <pc:picChg chg="mod">
          <ac:chgData name="Marta" userId="eac6eb22-5f14-46b4-a4ea-a86e6e8c4acc" providerId="ADAL" clId="{2EAF9E21-D6A3-40DA-83B3-F068983EE495}" dt="2022-05-10T12:07:48.643" v="1701" actId="14100"/>
          <ac:picMkLst>
            <pc:docMk/>
            <pc:sldMk cId="3888553813" sldId="879"/>
            <ac:picMk id="39" creationId="{A4A2143E-3784-4C87-8B38-241FE418CDBE}"/>
          </ac:picMkLst>
        </pc:picChg>
        <pc:picChg chg="mod">
          <ac:chgData name="Marta" userId="eac6eb22-5f14-46b4-a4ea-a86e6e8c4acc" providerId="ADAL" clId="{2EAF9E21-D6A3-40DA-83B3-F068983EE495}" dt="2022-05-10T12:07:48.643" v="1701" actId="14100"/>
          <ac:picMkLst>
            <pc:docMk/>
            <pc:sldMk cId="3888553813" sldId="879"/>
            <ac:picMk id="40" creationId="{2EC4CBB2-27FE-49C8-94F1-A2D43993A3F7}"/>
          </ac:picMkLst>
        </pc:picChg>
        <pc:picChg chg="mod">
          <ac:chgData name="Marta" userId="eac6eb22-5f14-46b4-a4ea-a86e6e8c4acc" providerId="ADAL" clId="{2EAF9E21-D6A3-40DA-83B3-F068983EE495}" dt="2022-05-10T12:07:48.643" v="1701" actId="14100"/>
          <ac:picMkLst>
            <pc:docMk/>
            <pc:sldMk cId="3888553813" sldId="879"/>
            <ac:picMk id="41" creationId="{0EC8CFAB-902E-445C-B3FD-BBED7656AD64}"/>
          </ac:picMkLst>
        </pc:picChg>
        <pc:picChg chg="mod topLvl">
          <ac:chgData name="Marta" userId="eac6eb22-5f14-46b4-a4ea-a86e6e8c4acc" providerId="ADAL" clId="{2EAF9E21-D6A3-40DA-83B3-F068983EE495}" dt="2022-05-12T12:47:55.183" v="2019" actId="164"/>
          <ac:picMkLst>
            <pc:docMk/>
            <pc:sldMk cId="3888553813" sldId="879"/>
            <ac:picMk id="43" creationId="{49F8517F-FA69-4279-9832-23CF645AFE7A}"/>
          </ac:picMkLst>
        </pc:picChg>
        <pc:picChg chg="mod topLvl">
          <ac:chgData name="Marta" userId="eac6eb22-5f14-46b4-a4ea-a86e6e8c4acc" providerId="ADAL" clId="{2EAF9E21-D6A3-40DA-83B3-F068983EE495}" dt="2022-05-12T12:47:55.183" v="2019" actId="164"/>
          <ac:picMkLst>
            <pc:docMk/>
            <pc:sldMk cId="3888553813" sldId="879"/>
            <ac:picMk id="44" creationId="{112C3FC5-CBB5-44F3-817B-D5C1761B8FEA}"/>
          </ac:picMkLst>
        </pc:picChg>
        <pc:picChg chg="mod topLvl">
          <ac:chgData name="Marta" userId="eac6eb22-5f14-46b4-a4ea-a86e6e8c4acc" providerId="ADAL" clId="{2EAF9E21-D6A3-40DA-83B3-F068983EE495}" dt="2022-05-12T12:47:55.183" v="2019" actId="164"/>
          <ac:picMkLst>
            <pc:docMk/>
            <pc:sldMk cId="3888553813" sldId="879"/>
            <ac:picMk id="45" creationId="{430EE53A-3802-4DEA-8345-44E36DEA9B44}"/>
          </ac:picMkLst>
        </pc:picChg>
        <pc:picChg chg="mod topLvl">
          <ac:chgData name="Marta" userId="eac6eb22-5f14-46b4-a4ea-a86e6e8c4acc" providerId="ADAL" clId="{2EAF9E21-D6A3-40DA-83B3-F068983EE495}" dt="2022-05-12T12:47:55.183" v="2019" actId="164"/>
          <ac:picMkLst>
            <pc:docMk/>
            <pc:sldMk cId="3888553813" sldId="879"/>
            <ac:picMk id="46" creationId="{C6815F24-5644-4BFE-BB0B-D5F93408FC0C}"/>
          </ac:picMkLst>
        </pc:picChg>
        <pc:picChg chg="mod topLvl">
          <ac:chgData name="Marta" userId="eac6eb22-5f14-46b4-a4ea-a86e6e8c4acc" providerId="ADAL" clId="{2EAF9E21-D6A3-40DA-83B3-F068983EE495}" dt="2022-05-12T12:47:55.183" v="2019" actId="164"/>
          <ac:picMkLst>
            <pc:docMk/>
            <pc:sldMk cId="3888553813" sldId="879"/>
            <ac:picMk id="47" creationId="{6949BE28-3CDF-4588-8A49-45803E11CE3A}"/>
          </ac:picMkLst>
        </pc:picChg>
        <pc:picChg chg="mod topLvl">
          <ac:chgData name="Marta" userId="eac6eb22-5f14-46b4-a4ea-a86e6e8c4acc" providerId="ADAL" clId="{2EAF9E21-D6A3-40DA-83B3-F068983EE495}" dt="2022-05-12T12:47:55.183" v="2019" actId="164"/>
          <ac:picMkLst>
            <pc:docMk/>
            <pc:sldMk cId="3888553813" sldId="879"/>
            <ac:picMk id="48" creationId="{C24243B7-0FC5-4989-8BD4-501C051C5350}"/>
          </ac:picMkLst>
        </pc:picChg>
        <pc:picChg chg="mod topLvl">
          <ac:chgData name="Marta" userId="eac6eb22-5f14-46b4-a4ea-a86e6e8c4acc" providerId="ADAL" clId="{2EAF9E21-D6A3-40DA-83B3-F068983EE495}" dt="2022-05-12T12:47:55.183" v="2019" actId="164"/>
          <ac:picMkLst>
            <pc:docMk/>
            <pc:sldMk cId="3888553813" sldId="879"/>
            <ac:picMk id="49" creationId="{695BD6AD-7964-4E90-A6F7-357131A24A57}"/>
          </ac:picMkLst>
        </pc:picChg>
      </pc:sldChg>
      <pc:sldChg chg="del">
        <pc:chgData name="Marta" userId="eac6eb22-5f14-46b4-a4ea-a86e6e8c4acc" providerId="ADAL" clId="{2EAF9E21-D6A3-40DA-83B3-F068983EE495}" dt="2022-05-10T11:41:10.576" v="1262" actId="47"/>
        <pc:sldMkLst>
          <pc:docMk/>
          <pc:sldMk cId="2575474914" sldId="885"/>
        </pc:sldMkLst>
      </pc:sldChg>
      <pc:sldChg chg="modSp mod">
        <pc:chgData name="Marta" userId="eac6eb22-5f14-46b4-a4ea-a86e6e8c4acc" providerId="ADAL" clId="{2EAF9E21-D6A3-40DA-83B3-F068983EE495}" dt="2022-05-10T11:44:41.574" v="1324" actId="1076"/>
        <pc:sldMkLst>
          <pc:docMk/>
          <pc:sldMk cId="2237924450" sldId="895"/>
        </pc:sldMkLst>
        <pc:spChg chg="mod">
          <ac:chgData name="Marta" userId="eac6eb22-5f14-46b4-a4ea-a86e6e8c4acc" providerId="ADAL" clId="{2EAF9E21-D6A3-40DA-83B3-F068983EE495}" dt="2022-05-10T11:43:48.796" v="1310" actId="20577"/>
          <ac:spMkLst>
            <pc:docMk/>
            <pc:sldMk cId="2237924450" sldId="895"/>
            <ac:spMk id="6" creationId="{00000000-0000-0000-0000-000000000000}"/>
          </ac:spMkLst>
        </pc:spChg>
        <pc:spChg chg="mod">
          <ac:chgData name="Marta" userId="eac6eb22-5f14-46b4-a4ea-a86e6e8c4acc" providerId="ADAL" clId="{2EAF9E21-D6A3-40DA-83B3-F068983EE495}" dt="2022-05-10T11:44:41.574" v="1324" actId="1076"/>
          <ac:spMkLst>
            <pc:docMk/>
            <pc:sldMk cId="2237924450" sldId="895"/>
            <ac:spMk id="8" creationId="{FB4EB544-78AD-4A22-A560-DDE5B1C53C69}"/>
          </ac:spMkLst>
        </pc:spChg>
      </pc:sldChg>
      <pc:sldChg chg="modSp mod">
        <pc:chgData name="Marta" userId="eac6eb22-5f14-46b4-a4ea-a86e6e8c4acc" providerId="ADAL" clId="{2EAF9E21-D6A3-40DA-83B3-F068983EE495}" dt="2022-05-10T12:46:29.140" v="1969" actId="20577"/>
        <pc:sldMkLst>
          <pc:docMk/>
          <pc:sldMk cId="599796722" sldId="896"/>
        </pc:sldMkLst>
        <pc:spChg chg="mod">
          <ac:chgData name="Marta" userId="eac6eb22-5f14-46b4-a4ea-a86e6e8c4acc" providerId="ADAL" clId="{2EAF9E21-D6A3-40DA-83B3-F068983EE495}" dt="2022-05-10T12:46:29.140" v="1969" actId="20577"/>
          <ac:spMkLst>
            <pc:docMk/>
            <pc:sldMk cId="599796722" sldId="896"/>
            <ac:spMk id="2" creationId="{F49F4E2B-EEB0-4736-A001-E9CD8947E750}"/>
          </ac:spMkLst>
        </pc:spChg>
        <pc:spChg chg="mod">
          <ac:chgData name="Marta" userId="eac6eb22-5f14-46b4-a4ea-a86e6e8c4acc" providerId="ADAL" clId="{2EAF9E21-D6A3-40DA-83B3-F068983EE495}" dt="2022-05-10T11:43:37.926" v="1304" actId="20577"/>
          <ac:spMkLst>
            <pc:docMk/>
            <pc:sldMk cId="599796722" sldId="896"/>
            <ac:spMk id="6" creationId="{00000000-0000-0000-0000-000000000000}"/>
          </ac:spMkLst>
        </pc:spChg>
        <pc:spChg chg="mod">
          <ac:chgData name="Marta" userId="eac6eb22-5f14-46b4-a4ea-a86e6e8c4acc" providerId="ADAL" clId="{2EAF9E21-D6A3-40DA-83B3-F068983EE495}" dt="2022-05-10T11:41:22.062" v="1270" actId="20577"/>
          <ac:spMkLst>
            <pc:docMk/>
            <pc:sldMk cId="599796722" sldId="896"/>
            <ac:spMk id="10" creationId="{66421E13-941D-487E-9F8E-DCFA3FE9C646}"/>
          </ac:spMkLst>
        </pc:spChg>
      </pc:sldChg>
      <pc:sldChg chg="modSp mod">
        <pc:chgData name="Marta" userId="eac6eb22-5f14-46b4-a4ea-a86e6e8c4acc" providerId="ADAL" clId="{2EAF9E21-D6A3-40DA-83B3-F068983EE495}" dt="2022-05-10T11:43:41.262" v="1306" actId="20577"/>
        <pc:sldMkLst>
          <pc:docMk/>
          <pc:sldMk cId="4038287201" sldId="898"/>
        </pc:sldMkLst>
        <pc:spChg chg="mod">
          <ac:chgData name="Marta" userId="eac6eb22-5f14-46b4-a4ea-a86e6e8c4acc" providerId="ADAL" clId="{2EAF9E21-D6A3-40DA-83B3-F068983EE495}" dt="2022-05-10T11:43:41.262" v="1306" actId="20577"/>
          <ac:spMkLst>
            <pc:docMk/>
            <pc:sldMk cId="4038287201" sldId="898"/>
            <ac:spMk id="6" creationId="{00000000-0000-0000-0000-000000000000}"/>
          </ac:spMkLst>
        </pc:spChg>
        <pc:spChg chg="mod">
          <ac:chgData name="Marta" userId="eac6eb22-5f14-46b4-a4ea-a86e6e8c4acc" providerId="ADAL" clId="{2EAF9E21-D6A3-40DA-83B3-F068983EE495}" dt="2022-05-10T11:41:26.002" v="1274" actId="20577"/>
          <ac:spMkLst>
            <pc:docMk/>
            <pc:sldMk cId="4038287201" sldId="898"/>
            <ac:spMk id="10" creationId="{66421E13-941D-487E-9F8E-DCFA3FE9C646}"/>
          </ac:spMkLst>
        </pc:spChg>
      </pc:sldChg>
      <pc:sldChg chg="modSp del mod">
        <pc:chgData name="Marta" userId="eac6eb22-5f14-46b4-a4ea-a86e6e8c4acc" providerId="ADAL" clId="{2EAF9E21-D6A3-40DA-83B3-F068983EE495}" dt="2022-05-10T11:58:19.433" v="1630" actId="47"/>
        <pc:sldMkLst>
          <pc:docMk/>
          <pc:sldMk cId="2774970721" sldId="899"/>
        </pc:sldMkLst>
        <pc:spChg chg="mod">
          <ac:chgData name="Marta" userId="eac6eb22-5f14-46b4-a4ea-a86e6e8c4acc" providerId="ADAL" clId="{2EAF9E21-D6A3-40DA-83B3-F068983EE495}" dt="2022-05-10T11:43:33.942" v="1302" actId="20577"/>
          <ac:spMkLst>
            <pc:docMk/>
            <pc:sldMk cId="2774970721" sldId="899"/>
            <ac:spMk id="6" creationId="{00000000-0000-0000-0000-000000000000}"/>
          </ac:spMkLst>
        </pc:spChg>
        <pc:spChg chg="mod">
          <ac:chgData name="Marta" userId="eac6eb22-5f14-46b4-a4ea-a86e6e8c4acc" providerId="ADAL" clId="{2EAF9E21-D6A3-40DA-83B3-F068983EE495}" dt="2022-05-10T11:41:14.990" v="1266" actId="20577"/>
          <ac:spMkLst>
            <pc:docMk/>
            <pc:sldMk cId="2774970721" sldId="899"/>
            <ac:spMk id="10" creationId="{66421E13-941D-487E-9F8E-DCFA3FE9C646}"/>
          </ac:spMkLst>
        </pc:spChg>
      </pc:sldChg>
      <pc:sldChg chg="addSp delSp modSp mod">
        <pc:chgData name="Marta" userId="eac6eb22-5f14-46b4-a4ea-a86e6e8c4acc" providerId="ADAL" clId="{2EAF9E21-D6A3-40DA-83B3-F068983EE495}" dt="2022-05-20T13:07:30.408" v="2086" actId="1076"/>
        <pc:sldMkLst>
          <pc:docMk/>
          <pc:sldMk cId="2083658885" sldId="900"/>
        </pc:sldMkLst>
        <pc:spChg chg="add">
          <ac:chgData name="Marta" userId="eac6eb22-5f14-46b4-a4ea-a86e6e8c4acc" providerId="ADAL" clId="{2EAF9E21-D6A3-40DA-83B3-F068983EE495}" dt="2022-05-10T11:42:19.651" v="1293" actId="22"/>
          <ac:spMkLst>
            <pc:docMk/>
            <pc:sldMk cId="2083658885" sldId="900"/>
            <ac:spMk id="2" creationId="{929BA148-C239-4ADB-AADD-FF3BCE80B9F7}"/>
          </ac:spMkLst>
        </pc:spChg>
        <pc:spChg chg="del">
          <ac:chgData name="Marta" userId="eac6eb22-5f14-46b4-a4ea-a86e6e8c4acc" providerId="ADAL" clId="{2EAF9E21-D6A3-40DA-83B3-F068983EE495}" dt="2022-05-10T11:42:19.192" v="1292" actId="478"/>
          <ac:spMkLst>
            <pc:docMk/>
            <pc:sldMk cId="2083658885" sldId="900"/>
            <ac:spMk id="5" creationId="{3B3B09B2-2B1B-4608-A50D-8C27F4A2FF14}"/>
          </ac:spMkLst>
        </pc:spChg>
        <pc:spChg chg="mod">
          <ac:chgData name="Marta" userId="eac6eb22-5f14-46b4-a4ea-a86e6e8c4acc" providerId="ADAL" clId="{2EAF9E21-D6A3-40DA-83B3-F068983EE495}" dt="2022-05-10T11:43:57.917" v="1313" actId="20577"/>
          <ac:spMkLst>
            <pc:docMk/>
            <pc:sldMk cId="2083658885" sldId="900"/>
            <ac:spMk id="6" creationId="{00000000-0000-0000-0000-000000000000}"/>
          </ac:spMkLst>
        </pc:spChg>
        <pc:spChg chg="mod">
          <ac:chgData name="Marta" userId="eac6eb22-5f14-46b4-a4ea-a86e6e8c4acc" providerId="ADAL" clId="{2EAF9E21-D6A3-40DA-83B3-F068983EE495}" dt="2022-05-10T11:44:00.060" v="1315" actId="20577"/>
          <ac:spMkLst>
            <pc:docMk/>
            <pc:sldMk cId="2083658885" sldId="900"/>
            <ac:spMk id="10" creationId="{66421E13-941D-487E-9F8E-DCFA3FE9C646}"/>
          </ac:spMkLst>
        </pc:spChg>
        <pc:spChg chg="add mod">
          <ac:chgData name="Marta" userId="eac6eb22-5f14-46b4-a4ea-a86e6e8c4acc" providerId="ADAL" clId="{2EAF9E21-D6A3-40DA-83B3-F068983EE495}" dt="2022-05-10T11:47:05.209" v="1421" actId="20577"/>
          <ac:spMkLst>
            <pc:docMk/>
            <pc:sldMk cId="2083658885" sldId="900"/>
            <ac:spMk id="11" creationId="{DA7EEBFE-F760-42B4-8A68-B7B73A901C3F}"/>
          </ac:spMkLst>
        </pc:spChg>
        <pc:picChg chg="mod">
          <ac:chgData name="Marta" userId="eac6eb22-5f14-46b4-a4ea-a86e6e8c4acc" providerId="ADAL" clId="{2EAF9E21-D6A3-40DA-83B3-F068983EE495}" dt="2022-05-20T13:07:30.408" v="2086" actId="1076"/>
          <ac:picMkLst>
            <pc:docMk/>
            <pc:sldMk cId="2083658885" sldId="900"/>
            <ac:picMk id="1028" creationId="{DE054D08-13E2-4B13-897E-D1576C909BE1}"/>
          </ac:picMkLst>
        </pc:picChg>
      </pc:sldChg>
      <pc:sldChg chg="modSp mod">
        <pc:chgData name="Marta" userId="eac6eb22-5f14-46b4-a4ea-a86e6e8c4acc" providerId="ADAL" clId="{2EAF9E21-D6A3-40DA-83B3-F068983EE495}" dt="2022-05-10T11:47:12.494" v="1422" actId="1076"/>
        <pc:sldMkLst>
          <pc:docMk/>
          <pc:sldMk cId="644561616" sldId="901"/>
        </pc:sldMkLst>
        <pc:spChg chg="mod">
          <ac:chgData name="Marta" userId="eac6eb22-5f14-46b4-a4ea-a86e6e8c4acc" providerId="ADAL" clId="{2EAF9E21-D6A3-40DA-83B3-F068983EE495}" dt="2022-05-10T11:47:00.072" v="1420" actId="14100"/>
          <ac:spMkLst>
            <pc:docMk/>
            <pc:sldMk cId="644561616" sldId="901"/>
            <ac:spMk id="2" creationId="{F49F4E2B-EEB0-4736-A001-E9CD8947E750}"/>
          </ac:spMkLst>
        </pc:spChg>
        <pc:spChg chg="mod">
          <ac:chgData name="Marta" userId="eac6eb22-5f14-46b4-a4ea-a86e6e8c4acc" providerId="ADAL" clId="{2EAF9E21-D6A3-40DA-83B3-F068983EE495}" dt="2022-05-10T11:44:03.763" v="1317" actId="20577"/>
          <ac:spMkLst>
            <pc:docMk/>
            <pc:sldMk cId="644561616" sldId="901"/>
            <ac:spMk id="6" creationId="{00000000-0000-0000-0000-000000000000}"/>
          </ac:spMkLst>
        </pc:spChg>
        <pc:spChg chg="mod">
          <ac:chgData name="Marta" userId="eac6eb22-5f14-46b4-a4ea-a86e6e8c4acc" providerId="ADAL" clId="{2EAF9E21-D6A3-40DA-83B3-F068983EE495}" dt="2022-05-10T11:44:06.464" v="1319" actId="20577"/>
          <ac:spMkLst>
            <pc:docMk/>
            <pc:sldMk cId="644561616" sldId="901"/>
            <ac:spMk id="10" creationId="{66421E13-941D-487E-9F8E-DCFA3FE9C646}"/>
          </ac:spMkLst>
        </pc:spChg>
        <pc:picChg chg="mod">
          <ac:chgData name="Marta" userId="eac6eb22-5f14-46b4-a4ea-a86e6e8c4acc" providerId="ADAL" clId="{2EAF9E21-D6A3-40DA-83B3-F068983EE495}" dt="2022-05-10T11:47:12.494" v="1422" actId="1076"/>
          <ac:picMkLst>
            <pc:docMk/>
            <pc:sldMk cId="644561616" sldId="901"/>
            <ac:picMk id="5" creationId="{A7CE0624-DE4C-4238-8618-DC619B9FF7AB}"/>
          </ac:picMkLst>
        </pc:picChg>
      </pc:sldChg>
      <pc:sldChg chg="modSp del mod">
        <pc:chgData name="Marta" userId="eac6eb22-5f14-46b4-a4ea-a86e6e8c4acc" providerId="ADAL" clId="{2EAF9E21-D6A3-40DA-83B3-F068983EE495}" dt="2022-05-10T11:41:32.741" v="1279" actId="47"/>
        <pc:sldMkLst>
          <pc:docMk/>
          <pc:sldMk cId="1249110522" sldId="907"/>
        </pc:sldMkLst>
        <pc:spChg chg="mod">
          <ac:chgData name="Marta" userId="eac6eb22-5f14-46b4-a4ea-a86e6e8c4acc" providerId="ADAL" clId="{2EAF9E21-D6A3-40DA-83B3-F068983EE495}" dt="2022-05-10T11:41:30.101" v="1278" actId="20577"/>
          <ac:spMkLst>
            <pc:docMk/>
            <pc:sldMk cId="1249110522" sldId="907"/>
            <ac:spMk id="10" creationId="{66421E13-941D-487E-9F8E-DCFA3FE9C646}"/>
          </ac:spMkLst>
        </pc:spChg>
      </pc:sldChg>
      <pc:sldChg chg="del">
        <pc:chgData name="Marta" userId="eac6eb22-5f14-46b4-a4ea-a86e6e8c4acc" providerId="ADAL" clId="{2EAF9E21-D6A3-40DA-83B3-F068983EE495}" dt="2022-05-10T11:40:53.788" v="1248" actId="47"/>
        <pc:sldMkLst>
          <pc:docMk/>
          <pc:sldMk cId="388307398" sldId="908"/>
        </pc:sldMkLst>
      </pc:sldChg>
      <pc:sldChg chg="del">
        <pc:chgData name="Marta" userId="eac6eb22-5f14-46b4-a4ea-a86e6e8c4acc" providerId="ADAL" clId="{2EAF9E21-D6A3-40DA-83B3-F068983EE495}" dt="2022-05-10T11:40:54.204" v="1249" actId="47"/>
        <pc:sldMkLst>
          <pc:docMk/>
          <pc:sldMk cId="2103939693" sldId="909"/>
        </pc:sldMkLst>
      </pc:sldChg>
      <pc:sldChg chg="del">
        <pc:chgData name="Marta" userId="eac6eb22-5f14-46b4-a4ea-a86e6e8c4acc" providerId="ADAL" clId="{2EAF9E21-D6A3-40DA-83B3-F068983EE495}" dt="2022-05-10T11:40:54.803" v="1250" actId="47"/>
        <pc:sldMkLst>
          <pc:docMk/>
          <pc:sldMk cId="2988910893" sldId="910"/>
        </pc:sldMkLst>
      </pc:sldChg>
      <pc:sldChg chg="del">
        <pc:chgData name="Marta" userId="eac6eb22-5f14-46b4-a4ea-a86e6e8c4acc" providerId="ADAL" clId="{2EAF9E21-D6A3-40DA-83B3-F068983EE495}" dt="2022-05-10T11:40:55.210" v="1251" actId="47"/>
        <pc:sldMkLst>
          <pc:docMk/>
          <pc:sldMk cId="2662850163" sldId="911"/>
        </pc:sldMkLst>
      </pc:sldChg>
      <pc:sldChg chg="del">
        <pc:chgData name="Marta" userId="eac6eb22-5f14-46b4-a4ea-a86e6e8c4acc" providerId="ADAL" clId="{2EAF9E21-D6A3-40DA-83B3-F068983EE495}" dt="2022-05-10T11:40:55.673" v="1252" actId="47"/>
        <pc:sldMkLst>
          <pc:docMk/>
          <pc:sldMk cId="763697014" sldId="912"/>
        </pc:sldMkLst>
      </pc:sldChg>
      <pc:sldChg chg="del">
        <pc:chgData name="Marta" userId="eac6eb22-5f14-46b4-a4ea-a86e6e8c4acc" providerId="ADAL" clId="{2EAF9E21-D6A3-40DA-83B3-F068983EE495}" dt="2022-05-10T11:40:56.045" v="1253" actId="47"/>
        <pc:sldMkLst>
          <pc:docMk/>
          <pc:sldMk cId="1880530925" sldId="913"/>
        </pc:sldMkLst>
      </pc:sldChg>
      <pc:sldChg chg="del">
        <pc:chgData name="Marta" userId="eac6eb22-5f14-46b4-a4ea-a86e6e8c4acc" providerId="ADAL" clId="{2EAF9E21-D6A3-40DA-83B3-F068983EE495}" dt="2022-05-10T11:40:56.460" v="1254" actId="47"/>
        <pc:sldMkLst>
          <pc:docMk/>
          <pc:sldMk cId="3329215788" sldId="914"/>
        </pc:sldMkLst>
      </pc:sldChg>
      <pc:sldChg chg="del">
        <pc:chgData name="Marta" userId="eac6eb22-5f14-46b4-a4ea-a86e6e8c4acc" providerId="ADAL" clId="{2EAF9E21-D6A3-40DA-83B3-F068983EE495}" dt="2022-05-10T11:40:56.992" v="1255" actId="47"/>
        <pc:sldMkLst>
          <pc:docMk/>
          <pc:sldMk cId="2113404321" sldId="915"/>
        </pc:sldMkLst>
      </pc:sldChg>
      <pc:sldChg chg="del">
        <pc:chgData name="Marta" userId="eac6eb22-5f14-46b4-a4ea-a86e6e8c4acc" providerId="ADAL" clId="{2EAF9E21-D6A3-40DA-83B3-F068983EE495}" dt="2022-05-10T11:41:00.505" v="1260" actId="47"/>
        <pc:sldMkLst>
          <pc:docMk/>
          <pc:sldMk cId="2516171907" sldId="916"/>
        </pc:sldMkLst>
      </pc:sldChg>
      <pc:sldChg chg="del">
        <pc:chgData name="Marta" userId="eac6eb22-5f14-46b4-a4ea-a86e6e8c4acc" providerId="ADAL" clId="{2EAF9E21-D6A3-40DA-83B3-F068983EE495}" dt="2022-05-10T11:40:59.188" v="1257" actId="47"/>
        <pc:sldMkLst>
          <pc:docMk/>
          <pc:sldMk cId="3807477623" sldId="917"/>
        </pc:sldMkLst>
      </pc:sldChg>
      <pc:sldChg chg="del">
        <pc:chgData name="Marta" userId="eac6eb22-5f14-46b4-a4ea-a86e6e8c4acc" providerId="ADAL" clId="{2EAF9E21-D6A3-40DA-83B3-F068983EE495}" dt="2022-05-10T11:40:59.480" v="1258" actId="47"/>
        <pc:sldMkLst>
          <pc:docMk/>
          <pc:sldMk cId="930551178" sldId="918"/>
        </pc:sldMkLst>
      </pc:sldChg>
      <pc:sldChg chg="del">
        <pc:chgData name="Marta" userId="eac6eb22-5f14-46b4-a4ea-a86e6e8c4acc" providerId="ADAL" clId="{2EAF9E21-D6A3-40DA-83B3-F068983EE495}" dt="2022-05-10T11:41:01.540" v="1261" actId="47"/>
        <pc:sldMkLst>
          <pc:docMk/>
          <pc:sldMk cId="3492654103" sldId="919"/>
        </pc:sldMkLst>
      </pc:sldChg>
      <pc:sldChg chg="del">
        <pc:chgData name="Marta" userId="eac6eb22-5f14-46b4-a4ea-a86e6e8c4acc" providerId="ADAL" clId="{2EAF9E21-D6A3-40DA-83B3-F068983EE495}" dt="2022-05-10T11:40:58.508" v="1256" actId="47"/>
        <pc:sldMkLst>
          <pc:docMk/>
          <pc:sldMk cId="2465042608" sldId="920"/>
        </pc:sldMkLst>
      </pc:sldChg>
      <pc:sldChg chg="del">
        <pc:chgData name="Marta" userId="eac6eb22-5f14-46b4-a4ea-a86e6e8c4acc" providerId="ADAL" clId="{2EAF9E21-D6A3-40DA-83B3-F068983EE495}" dt="2022-05-10T11:41:00.089" v="1259" actId="47"/>
        <pc:sldMkLst>
          <pc:docMk/>
          <pc:sldMk cId="3788258733" sldId="921"/>
        </pc:sldMkLst>
      </pc:sldChg>
      <pc:sldChg chg="modSp mod">
        <pc:chgData name="Marta" userId="eac6eb22-5f14-46b4-a4ea-a86e6e8c4acc" providerId="ADAL" clId="{2EAF9E21-D6A3-40DA-83B3-F068983EE495}" dt="2022-05-12T15:14:46.384" v="2074" actId="20577"/>
        <pc:sldMkLst>
          <pc:docMk/>
          <pc:sldMk cId="3935080529" sldId="922"/>
        </pc:sldMkLst>
        <pc:spChg chg="mod">
          <ac:chgData name="Marta" userId="eac6eb22-5f14-46b4-a4ea-a86e6e8c4acc" providerId="ADAL" clId="{2EAF9E21-D6A3-40DA-83B3-F068983EE495}" dt="2022-05-12T15:14:46.384" v="2074" actId="20577"/>
          <ac:spMkLst>
            <pc:docMk/>
            <pc:sldMk cId="3935080529" sldId="922"/>
            <ac:spMk id="3" creationId="{00000000-0000-0000-0000-000000000000}"/>
          </ac:spMkLst>
        </pc:spChg>
        <pc:spChg chg="mod">
          <ac:chgData name="Marta" userId="eac6eb22-5f14-46b4-a4ea-a86e6e8c4acc" providerId="ADAL" clId="{2EAF9E21-D6A3-40DA-83B3-F068983EE495}" dt="2022-03-10T19:37:40.884" v="709" actId="20577"/>
          <ac:spMkLst>
            <pc:docMk/>
            <pc:sldMk cId="3935080529" sldId="922"/>
            <ac:spMk id="4" creationId="{00000000-0000-0000-0000-000000000000}"/>
          </ac:spMkLst>
        </pc:spChg>
      </pc:sldChg>
      <pc:sldChg chg="addSp delSp modSp add mod">
        <pc:chgData name="Marta" userId="eac6eb22-5f14-46b4-a4ea-a86e6e8c4acc" providerId="ADAL" clId="{2EAF9E21-D6A3-40DA-83B3-F068983EE495}" dt="2022-05-12T15:15:24.635" v="2079" actId="14100"/>
        <pc:sldMkLst>
          <pc:docMk/>
          <pc:sldMk cId="1299094855" sldId="938"/>
        </pc:sldMkLst>
        <pc:spChg chg="add del mod">
          <ac:chgData name="Marta" userId="eac6eb22-5f14-46b4-a4ea-a86e6e8c4acc" providerId="ADAL" clId="{2EAF9E21-D6A3-40DA-83B3-F068983EE495}" dt="2022-05-10T14:08:21.201" v="2014" actId="20577"/>
          <ac:spMkLst>
            <pc:docMk/>
            <pc:sldMk cId="1299094855" sldId="938"/>
            <ac:spMk id="3" creationId="{1FC80CA5-1235-4AB9-BDC1-C52EEA552639}"/>
          </ac:spMkLst>
        </pc:spChg>
        <pc:spChg chg="mod">
          <ac:chgData name="Marta" userId="eac6eb22-5f14-46b4-a4ea-a86e6e8c4acc" providerId="ADAL" clId="{2EAF9E21-D6A3-40DA-83B3-F068983EE495}" dt="2022-03-10T19:36:45.421" v="688" actId="20577"/>
          <ac:spMkLst>
            <pc:docMk/>
            <pc:sldMk cId="1299094855" sldId="938"/>
            <ac:spMk id="4" creationId="{00000000-0000-0000-0000-000000000000}"/>
          </ac:spMkLst>
        </pc:spChg>
        <pc:spChg chg="add del mod">
          <ac:chgData name="Marta" userId="eac6eb22-5f14-46b4-a4ea-a86e6e8c4acc" providerId="ADAL" clId="{2EAF9E21-D6A3-40DA-83B3-F068983EE495}" dt="2022-05-10T11:08:53.521" v="975" actId="14100"/>
          <ac:spMkLst>
            <pc:docMk/>
            <pc:sldMk cId="1299094855" sldId="938"/>
            <ac:spMk id="5" creationId="{8D3B55F0-A061-404B-95F1-7BF400946FA5}"/>
          </ac:spMkLst>
        </pc:spChg>
        <pc:spChg chg="add del mod">
          <ac:chgData name="Marta" userId="eac6eb22-5f14-46b4-a4ea-a86e6e8c4acc" providerId="ADAL" clId="{2EAF9E21-D6A3-40DA-83B3-F068983EE495}" dt="2022-03-10T19:46:35.916" v="906" actId="478"/>
          <ac:spMkLst>
            <pc:docMk/>
            <pc:sldMk cId="1299094855" sldId="938"/>
            <ac:spMk id="10" creationId="{6D5EDE2A-40A4-4199-AAF2-68729E10C1E4}"/>
          </ac:spMkLst>
        </pc:spChg>
        <pc:spChg chg="add del mod">
          <ac:chgData name="Marta" userId="eac6eb22-5f14-46b4-a4ea-a86e6e8c4acc" providerId="ADAL" clId="{2EAF9E21-D6A3-40DA-83B3-F068983EE495}" dt="2022-05-10T12:01:48.263" v="1693" actId="20577"/>
          <ac:spMkLst>
            <pc:docMk/>
            <pc:sldMk cId="1299094855" sldId="938"/>
            <ac:spMk id="13" creationId="{5005F153-4A4B-4156-8D7F-ACF25D89F0C7}"/>
          </ac:spMkLst>
        </pc:spChg>
        <pc:spChg chg="add del mod">
          <ac:chgData name="Marta" userId="eac6eb22-5f14-46b4-a4ea-a86e6e8c4acc" providerId="ADAL" clId="{2EAF9E21-D6A3-40DA-83B3-F068983EE495}" dt="2022-03-10T19:46:43.838" v="917" actId="1036"/>
          <ac:spMkLst>
            <pc:docMk/>
            <pc:sldMk cId="1299094855" sldId="938"/>
            <ac:spMk id="15" creationId="{08CC5560-028E-4532-BC96-4DFDB32B8BB5}"/>
          </ac:spMkLst>
        </pc:spChg>
        <pc:spChg chg="add del mod">
          <ac:chgData name="Marta" userId="eac6eb22-5f14-46b4-a4ea-a86e6e8c4acc" providerId="ADAL" clId="{2EAF9E21-D6A3-40DA-83B3-F068983EE495}" dt="2022-05-10T12:01:35.883" v="1677" actId="1076"/>
          <ac:spMkLst>
            <pc:docMk/>
            <pc:sldMk cId="1299094855" sldId="938"/>
            <ac:spMk id="21" creationId="{EEAB7438-B57C-4838-B1FC-B2F3A517505D}"/>
          </ac:spMkLst>
        </pc:spChg>
        <pc:picChg chg="del">
          <ac:chgData name="Marta" userId="eac6eb22-5f14-46b4-a4ea-a86e6e8c4acc" providerId="ADAL" clId="{2EAF9E21-D6A3-40DA-83B3-F068983EE495}" dt="2022-03-10T19:30:41.415" v="305" actId="478"/>
          <ac:picMkLst>
            <pc:docMk/>
            <pc:sldMk cId="1299094855" sldId="938"/>
            <ac:picMk id="3" creationId="{B7C8E147-0753-4CE0-AFEF-9DC7AB03098B}"/>
          </ac:picMkLst>
        </pc:picChg>
        <pc:picChg chg="del">
          <ac:chgData name="Marta" userId="eac6eb22-5f14-46b4-a4ea-a86e6e8c4acc" providerId="ADAL" clId="{2EAF9E21-D6A3-40DA-83B3-F068983EE495}" dt="2022-03-10T19:31:02.852" v="308" actId="478"/>
          <ac:picMkLst>
            <pc:docMk/>
            <pc:sldMk cId="1299094855" sldId="938"/>
            <ac:picMk id="6" creationId="{7C81BE09-C71E-4F07-8A84-0E2EECE05AFC}"/>
          </ac:picMkLst>
        </pc:picChg>
        <pc:picChg chg="add mod">
          <ac:chgData name="Marta" userId="eac6eb22-5f14-46b4-a4ea-a86e6e8c4acc" providerId="ADAL" clId="{2EAF9E21-D6A3-40DA-83B3-F068983EE495}" dt="2022-05-12T15:15:24.635" v="2079" actId="14100"/>
          <ac:picMkLst>
            <pc:docMk/>
            <pc:sldMk cId="1299094855" sldId="938"/>
            <ac:picMk id="7" creationId="{1CFD60E1-7AFD-42E1-B8DF-1F5D1401C8A4}"/>
          </ac:picMkLst>
        </pc:picChg>
        <pc:picChg chg="add del mod">
          <ac:chgData name="Marta" userId="eac6eb22-5f14-46b4-a4ea-a86e6e8c4acc" providerId="ADAL" clId="{2EAF9E21-D6A3-40DA-83B3-F068983EE495}" dt="2022-03-10T19:46:43.838" v="917" actId="1036"/>
          <ac:picMkLst>
            <pc:docMk/>
            <pc:sldMk cId="1299094855" sldId="938"/>
            <ac:picMk id="8" creationId="{3CB5D032-D163-4CBB-82DB-14C0F945927C}"/>
          </ac:picMkLst>
        </pc:picChg>
        <pc:picChg chg="add del mod">
          <ac:chgData name="Marta" userId="eac6eb22-5f14-46b4-a4ea-a86e6e8c4acc" providerId="ADAL" clId="{2EAF9E21-D6A3-40DA-83B3-F068983EE495}" dt="2022-05-10T11:08:50.889" v="974" actId="478"/>
          <ac:picMkLst>
            <pc:docMk/>
            <pc:sldMk cId="1299094855" sldId="938"/>
            <ac:picMk id="12" creationId="{7030773B-C765-4206-B8EE-08B8A5DF8008}"/>
          </ac:picMkLst>
        </pc:picChg>
        <pc:picChg chg="add del mod">
          <ac:chgData name="Marta" userId="eac6eb22-5f14-46b4-a4ea-a86e6e8c4acc" providerId="ADAL" clId="{2EAF9E21-D6A3-40DA-83B3-F068983EE495}" dt="2022-03-10T19:46:43.838" v="917" actId="1036"/>
          <ac:picMkLst>
            <pc:docMk/>
            <pc:sldMk cId="1299094855" sldId="938"/>
            <ac:picMk id="17" creationId="{CC5ADCC9-FE1E-42B7-95D8-1B24174CACBB}"/>
          </ac:picMkLst>
        </pc:picChg>
        <pc:picChg chg="add del mod">
          <ac:chgData name="Marta" userId="eac6eb22-5f14-46b4-a4ea-a86e6e8c4acc" providerId="ADAL" clId="{2EAF9E21-D6A3-40DA-83B3-F068983EE495}" dt="2022-03-10T19:46:43.838" v="917" actId="1036"/>
          <ac:picMkLst>
            <pc:docMk/>
            <pc:sldMk cId="1299094855" sldId="938"/>
            <ac:picMk id="19" creationId="{CE76CA24-FA13-4A50-BF6B-D13219E860A0}"/>
          </ac:picMkLst>
        </pc:picChg>
      </pc:sldChg>
      <pc:sldChg chg="add modTransition">
        <pc:chgData name="Marta" userId="eac6eb22-5f14-46b4-a4ea-a86e6e8c4acc" providerId="ADAL" clId="{2EAF9E21-D6A3-40DA-83B3-F068983EE495}" dt="2022-05-12T14:40:48.433" v="2043"/>
        <pc:sldMkLst>
          <pc:docMk/>
          <pc:sldMk cId="2413251912" sldId="939"/>
        </pc:sldMkLst>
      </pc:sldChg>
      <pc:sldChg chg="add modTransition">
        <pc:chgData name="Marta" userId="eac6eb22-5f14-46b4-a4ea-a86e6e8c4acc" providerId="ADAL" clId="{2EAF9E21-D6A3-40DA-83B3-F068983EE495}" dt="2022-05-12T14:40:48.266" v="2042"/>
        <pc:sldMkLst>
          <pc:docMk/>
          <pc:sldMk cId="1642664914" sldId="940"/>
        </pc:sldMkLst>
      </pc:sldChg>
      <pc:sldChg chg="add modTransition">
        <pc:chgData name="Marta" userId="eac6eb22-5f14-46b4-a4ea-a86e6e8c4acc" providerId="ADAL" clId="{2EAF9E21-D6A3-40DA-83B3-F068983EE495}" dt="2022-05-12T14:40:48.103" v="2041"/>
        <pc:sldMkLst>
          <pc:docMk/>
          <pc:sldMk cId="468619527" sldId="941"/>
        </pc:sldMkLst>
      </pc:sldChg>
      <pc:sldChg chg="add modTransition">
        <pc:chgData name="Marta" userId="eac6eb22-5f14-46b4-a4ea-a86e6e8c4acc" providerId="ADAL" clId="{2EAF9E21-D6A3-40DA-83B3-F068983EE495}" dt="2022-05-12T14:40:47.954" v="2040"/>
        <pc:sldMkLst>
          <pc:docMk/>
          <pc:sldMk cId="2523332612" sldId="942"/>
        </pc:sldMkLst>
      </pc:sldChg>
      <pc:sldChg chg="add">
        <pc:chgData name="Marta" userId="eac6eb22-5f14-46b4-a4ea-a86e6e8c4acc" providerId="ADAL" clId="{2EAF9E21-D6A3-40DA-83B3-F068983EE495}" dt="2022-05-10T11:49:09.265" v="1432"/>
        <pc:sldMkLst>
          <pc:docMk/>
          <pc:sldMk cId="3960225318" sldId="943"/>
        </pc:sldMkLst>
      </pc:sldChg>
      <pc:sldChg chg="add">
        <pc:chgData name="Marta" userId="eac6eb22-5f14-46b4-a4ea-a86e6e8c4acc" providerId="ADAL" clId="{2EAF9E21-D6A3-40DA-83B3-F068983EE495}" dt="2022-05-10T11:49:09.381" v="1434"/>
        <pc:sldMkLst>
          <pc:docMk/>
          <pc:sldMk cId="3386605956" sldId="944"/>
        </pc:sldMkLst>
      </pc:sldChg>
      <pc:sldChg chg="add">
        <pc:chgData name="Marta" userId="eac6eb22-5f14-46b4-a4ea-a86e6e8c4acc" providerId="ADAL" clId="{2EAF9E21-D6A3-40DA-83B3-F068983EE495}" dt="2022-05-10T11:49:09.435" v="1436"/>
        <pc:sldMkLst>
          <pc:docMk/>
          <pc:sldMk cId="3763748483" sldId="945"/>
        </pc:sldMkLst>
      </pc:sldChg>
      <pc:sldChg chg="add">
        <pc:chgData name="Marta" userId="eac6eb22-5f14-46b4-a4ea-a86e6e8c4acc" providerId="ADAL" clId="{2EAF9E21-D6A3-40DA-83B3-F068983EE495}" dt="2022-05-10T11:49:09.484" v="1438"/>
        <pc:sldMkLst>
          <pc:docMk/>
          <pc:sldMk cId="3400019634" sldId="946"/>
        </pc:sldMkLst>
      </pc:sldChg>
      <pc:sldChg chg="add">
        <pc:chgData name="Marta" userId="eac6eb22-5f14-46b4-a4ea-a86e6e8c4acc" providerId="ADAL" clId="{2EAF9E21-D6A3-40DA-83B3-F068983EE495}" dt="2022-05-10T11:49:09.538" v="1440"/>
        <pc:sldMkLst>
          <pc:docMk/>
          <pc:sldMk cId="2269033203" sldId="947"/>
        </pc:sldMkLst>
      </pc:sldChg>
      <pc:sldChg chg="add">
        <pc:chgData name="Marta" userId="eac6eb22-5f14-46b4-a4ea-a86e6e8c4acc" providerId="ADAL" clId="{2EAF9E21-D6A3-40DA-83B3-F068983EE495}" dt="2022-05-10T11:49:09.590" v="1442"/>
        <pc:sldMkLst>
          <pc:docMk/>
          <pc:sldMk cId="1043217292" sldId="948"/>
        </pc:sldMkLst>
      </pc:sldChg>
      <pc:sldChg chg="add">
        <pc:chgData name="Marta" userId="eac6eb22-5f14-46b4-a4ea-a86e6e8c4acc" providerId="ADAL" clId="{2EAF9E21-D6A3-40DA-83B3-F068983EE495}" dt="2022-05-10T11:49:09.966" v="1444"/>
        <pc:sldMkLst>
          <pc:docMk/>
          <pc:sldMk cId="3822490668" sldId="949"/>
        </pc:sldMkLst>
      </pc:sldChg>
      <pc:sldChg chg="modSp add mod">
        <pc:chgData name="Marta" userId="eac6eb22-5f14-46b4-a4ea-a86e6e8c4acc" providerId="ADAL" clId="{2EAF9E21-D6A3-40DA-83B3-F068983EE495}" dt="2022-05-10T12:15:02.945" v="1939" actId="1037"/>
        <pc:sldMkLst>
          <pc:docMk/>
          <pc:sldMk cId="2680908893" sldId="950"/>
        </pc:sldMkLst>
        <pc:spChg chg="mod">
          <ac:chgData name="Marta" userId="eac6eb22-5f14-46b4-a4ea-a86e6e8c4acc" providerId="ADAL" clId="{2EAF9E21-D6A3-40DA-83B3-F068983EE495}" dt="2022-05-10T12:13:43.884" v="1914" actId="1076"/>
          <ac:spMkLst>
            <pc:docMk/>
            <pc:sldMk cId="2680908893" sldId="950"/>
            <ac:spMk id="4" creationId="{E8E02AC0-EA95-4CA2-B250-70F98D25C504}"/>
          </ac:spMkLst>
        </pc:spChg>
        <pc:picChg chg="mod">
          <ac:chgData name="Marta" userId="eac6eb22-5f14-46b4-a4ea-a86e6e8c4acc" providerId="ADAL" clId="{2EAF9E21-D6A3-40DA-83B3-F068983EE495}" dt="2022-05-10T12:15:02.945" v="1939" actId="1037"/>
          <ac:picMkLst>
            <pc:docMk/>
            <pc:sldMk cId="2680908893" sldId="950"/>
            <ac:picMk id="6" creationId="{A3AA1453-27DD-4DC6-9B21-16287777318F}"/>
          </ac:picMkLst>
        </pc:picChg>
      </pc:sldChg>
      <pc:sldChg chg="modSp add mod">
        <pc:chgData name="Marta" userId="eac6eb22-5f14-46b4-a4ea-a86e6e8c4acc" providerId="ADAL" clId="{2EAF9E21-D6A3-40DA-83B3-F068983EE495}" dt="2022-05-10T13:58:09.065" v="2011" actId="20577"/>
        <pc:sldMkLst>
          <pc:docMk/>
          <pc:sldMk cId="965821948" sldId="951"/>
        </pc:sldMkLst>
        <pc:spChg chg="mod">
          <ac:chgData name="Marta" userId="eac6eb22-5f14-46b4-a4ea-a86e6e8c4acc" providerId="ADAL" clId="{2EAF9E21-D6A3-40DA-83B3-F068983EE495}" dt="2022-05-10T13:58:09.065" v="2011" actId="20577"/>
          <ac:spMkLst>
            <pc:docMk/>
            <pc:sldMk cId="965821948" sldId="951"/>
            <ac:spMk id="2" creationId="{F49F4E2B-EEB0-4736-A001-E9CD8947E750}"/>
          </ac:spMkLst>
        </pc:spChg>
        <pc:spChg chg="mod">
          <ac:chgData name="Marta" userId="eac6eb22-5f14-46b4-a4ea-a86e6e8c4acc" providerId="ADAL" clId="{2EAF9E21-D6A3-40DA-83B3-F068983EE495}" dt="2022-05-10T13:57:42.882" v="1971"/>
          <ac:spMkLst>
            <pc:docMk/>
            <pc:sldMk cId="965821948" sldId="951"/>
            <ac:spMk id="10" creationId="{66421E13-941D-487E-9F8E-DCFA3FE9C646}"/>
          </ac:spMkLst>
        </pc:spChg>
      </pc:sldChg>
      <pc:sldMasterChg chg="add addSldLayout">
        <pc:chgData name="Marta" userId="eac6eb22-5f14-46b4-a4ea-a86e6e8c4acc" providerId="ADAL" clId="{2EAF9E21-D6A3-40DA-83B3-F068983EE495}" dt="2022-05-10T11:49:09.378" v="1433" actId="27028"/>
        <pc:sldMasterMkLst>
          <pc:docMk/>
          <pc:sldMasterMk cId="1943259863" sldId="2147483648"/>
        </pc:sldMasterMkLst>
        <pc:sldLayoutChg chg="add">
          <pc:chgData name="Marta" userId="eac6eb22-5f14-46b4-a4ea-a86e6e8c4acc" providerId="ADAL" clId="{2EAF9E21-D6A3-40DA-83B3-F068983EE495}" dt="2022-05-10T11:49:08.823" v="1423" actId="27028"/>
          <pc:sldLayoutMkLst>
            <pc:docMk/>
            <pc:sldMasterMk cId="1943259863" sldId="2147483648"/>
            <pc:sldLayoutMk cId="798862757" sldId="2147483649"/>
          </pc:sldLayoutMkLst>
        </pc:sldLayoutChg>
        <pc:sldLayoutChg chg="add">
          <pc:chgData name="Marta" userId="eac6eb22-5f14-46b4-a4ea-a86e6e8c4acc" providerId="ADAL" clId="{2EAF9E21-D6A3-40DA-83B3-F068983EE495}" dt="2022-05-10T11:49:09.149" v="1429" actId="27028"/>
          <pc:sldLayoutMkLst>
            <pc:docMk/>
            <pc:sldMasterMk cId="1943259863" sldId="2147483648"/>
            <pc:sldLayoutMk cId="3112444112" sldId="2147483650"/>
          </pc:sldLayoutMkLst>
        </pc:sldLayoutChg>
        <pc:sldLayoutChg chg="add">
          <pc:chgData name="Marta" userId="eac6eb22-5f14-46b4-a4ea-a86e6e8c4acc" providerId="ADAL" clId="{2EAF9E21-D6A3-40DA-83B3-F068983EE495}" dt="2022-05-10T11:49:09.116" v="1427" actId="27028"/>
          <pc:sldLayoutMkLst>
            <pc:docMk/>
            <pc:sldMasterMk cId="1943259863" sldId="2147483648"/>
            <pc:sldLayoutMk cId="3506778040" sldId="2147483651"/>
          </pc:sldLayoutMkLst>
        </pc:sldLayoutChg>
        <pc:sldLayoutChg chg="add">
          <pc:chgData name="Marta" userId="eac6eb22-5f14-46b4-a4ea-a86e6e8c4acc" providerId="ADAL" clId="{2EAF9E21-D6A3-40DA-83B3-F068983EE495}" dt="2022-05-10T11:49:09.025" v="1425" actId="27028"/>
          <pc:sldLayoutMkLst>
            <pc:docMk/>
            <pc:sldMasterMk cId="1943259863" sldId="2147483648"/>
            <pc:sldLayoutMk cId="4044567947" sldId="2147483652"/>
          </pc:sldLayoutMkLst>
        </pc:sldLayoutChg>
        <pc:sldLayoutChg chg="add">
          <pc:chgData name="Marta" userId="eac6eb22-5f14-46b4-a4ea-a86e6e8c4acc" providerId="ADAL" clId="{2EAF9E21-D6A3-40DA-83B3-F068983EE495}" dt="2022-05-10T11:49:09.378" v="1433" actId="27028"/>
          <pc:sldLayoutMkLst>
            <pc:docMk/>
            <pc:sldMasterMk cId="1943259863" sldId="2147483648"/>
            <pc:sldLayoutMk cId="1667374130" sldId="2147483656"/>
          </pc:sldLayoutMkLst>
        </pc:sldLayoutChg>
        <pc:sldLayoutChg chg="add">
          <pc:chgData name="Marta" userId="eac6eb22-5f14-46b4-a4ea-a86e6e8c4acc" providerId="ADAL" clId="{2EAF9E21-D6A3-40DA-83B3-F068983EE495}" dt="2022-05-10T11:49:09.263" v="1431" actId="27028"/>
          <pc:sldLayoutMkLst>
            <pc:docMk/>
            <pc:sldMasterMk cId="1943259863" sldId="2147483648"/>
            <pc:sldLayoutMk cId="571200442" sldId="2147483668"/>
          </pc:sldLayoutMkLst>
        </pc:sldLayoutChg>
      </pc:sldMasterChg>
      <pc:sldMasterChg chg="del delSldLayout">
        <pc:chgData name="Marta" userId="eac6eb22-5f14-46b4-a4ea-a86e6e8c4acc" providerId="ADAL" clId="{2EAF9E21-D6A3-40DA-83B3-F068983EE495}" dt="2022-05-10T11:41:01.540" v="1261" actId="47"/>
        <pc:sldMasterMkLst>
          <pc:docMk/>
          <pc:sldMasterMk cId="313585842" sldId="2147483689"/>
        </pc:sldMasterMkLst>
        <pc:sldLayoutChg chg="del">
          <pc:chgData name="Marta" userId="eac6eb22-5f14-46b4-a4ea-a86e6e8c4acc" providerId="ADAL" clId="{2EAF9E21-D6A3-40DA-83B3-F068983EE495}" dt="2022-05-10T11:41:01.540" v="1261" actId="47"/>
          <pc:sldLayoutMkLst>
            <pc:docMk/>
            <pc:sldMasterMk cId="313585842" sldId="2147483689"/>
            <pc:sldLayoutMk cId="2334207286" sldId="2147483690"/>
          </pc:sldLayoutMkLst>
        </pc:sldLayoutChg>
        <pc:sldLayoutChg chg="del">
          <pc:chgData name="Marta" userId="eac6eb22-5f14-46b4-a4ea-a86e6e8c4acc" providerId="ADAL" clId="{2EAF9E21-D6A3-40DA-83B3-F068983EE495}" dt="2022-05-10T11:41:01.540" v="1261" actId="47"/>
          <pc:sldLayoutMkLst>
            <pc:docMk/>
            <pc:sldMasterMk cId="313585842" sldId="2147483689"/>
            <pc:sldLayoutMk cId="1340085948" sldId="2147483691"/>
          </pc:sldLayoutMkLst>
        </pc:sldLayoutChg>
        <pc:sldLayoutChg chg="del">
          <pc:chgData name="Marta" userId="eac6eb22-5f14-46b4-a4ea-a86e6e8c4acc" providerId="ADAL" clId="{2EAF9E21-D6A3-40DA-83B3-F068983EE495}" dt="2022-05-10T11:40:59.188" v="1257" actId="47"/>
          <pc:sldLayoutMkLst>
            <pc:docMk/>
            <pc:sldMasterMk cId="313585842" sldId="2147483689"/>
            <pc:sldLayoutMk cId="2813860503" sldId="2147483701"/>
          </pc:sldLayoutMkLst>
        </pc:sldLayoutChg>
      </pc:sldMasterChg>
      <pc:sldMasterChg chg="modSp mod">
        <pc:chgData name="Marta" userId="eac6eb22-5f14-46b4-a4ea-a86e6e8c4acc" providerId="ADAL" clId="{2EAF9E21-D6A3-40DA-83B3-F068983EE495}" dt="2022-05-20T13:14:42.888" v="2149" actId="1036"/>
        <pc:sldMasterMkLst>
          <pc:docMk/>
          <pc:sldMasterMk cId="756595898" sldId="2147483863"/>
        </pc:sldMasterMkLst>
        <pc:spChg chg="mod">
          <ac:chgData name="Marta" userId="eac6eb22-5f14-46b4-a4ea-a86e6e8c4acc" providerId="ADAL" clId="{2EAF9E21-D6A3-40DA-83B3-F068983EE495}" dt="2022-05-20T13:10:34.961" v="2087" actId="20577"/>
          <ac:spMkLst>
            <pc:docMk/>
            <pc:sldMasterMk cId="756595898" sldId="2147483863"/>
            <ac:spMk id="6" creationId="{1F0C379E-C901-4435-91B9-11E96F0DCF77}"/>
          </ac:spMkLst>
        </pc:spChg>
        <pc:picChg chg="mod">
          <ac:chgData name="Marta" userId="eac6eb22-5f14-46b4-a4ea-a86e6e8c4acc" providerId="ADAL" clId="{2EAF9E21-D6A3-40DA-83B3-F068983EE495}" dt="2022-05-20T13:14:42.888" v="2149" actId="1036"/>
          <ac:picMkLst>
            <pc:docMk/>
            <pc:sldMasterMk cId="756595898" sldId="2147483863"/>
            <ac:picMk id="1026" creationId="{4A74054E-1324-4A20-B250-C5551AC32888}"/>
          </ac:picMkLst>
        </pc:picChg>
      </pc:sldMasterChg>
    </pc:docChg>
  </pc:docChgLst>
  <pc:docChgLst>
    <pc:chgData name="Marta" userId="eac6eb22-5f14-46b4-a4ea-a86e6e8c4acc" providerId="ADAL" clId="{6A11B075-55F7-4093-928F-661E86CC41D9}"/>
    <pc:docChg chg="undo custSel addSld delSld modSld addMainMaster delMainMaster addSection delSection">
      <pc:chgData name="Marta" userId="eac6eb22-5f14-46b4-a4ea-a86e6e8c4acc" providerId="ADAL" clId="{6A11B075-55F7-4093-928F-661E86CC41D9}" dt="2021-12-07T17:21:34.560" v="1216" actId="20577"/>
      <pc:docMkLst>
        <pc:docMk/>
      </pc:docMkLst>
      <pc:sldChg chg="modSp mod">
        <pc:chgData name="Marta" userId="eac6eb22-5f14-46b4-a4ea-a86e6e8c4acc" providerId="ADAL" clId="{6A11B075-55F7-4093-928F-661E86CC41D9}" dt="2021-11-11T13:35:55.738" v="19" actId="20577"/>
        <pc:sldMkLst>
          <pc:docMk/>
          <pc:sldMk cId="573922979" sldId="256"/>
        </pc:sldMkLst>
        <pc:spChg chg="mod">
          <ac:chgData name="Marta" userId="eac6eb22-5f14-46b4-a4ea-a86e6e8c4acc" providerId="ADAL" clId="{6A11B075-55F7-4093-928F-661E86CC41D9}" dt="2021-11-11T13:35:55.738" v="19" actId="20577"/>
          <ac:spMkLst>
            <pc:docMk/>
            <pc:sldMk cId="573922979" sldId="256"/>
            <ac:spMk id="4" creationId="{00000000-0000-0000-0000-000000000000}"/>
          </ac:spMkLst>
        </pc:spChg>
      </pc:sldChg>
      <pc:sldChg chg="modSp mod">
        <pc:chgData name="Marta" userId="eac6eb22-5f14-46b4-a4ea-a86e6e8c4acc" providerId="ADAL" clId="{6A11B075-55F7-4093-928F-661E86CC41D9}" dt="2021-12-07T16:28:01.549" v="1161" actId="14100"/>
        <pc:sldMkLst>
          <pc:docMk/>
          <pc:sldMk cId="2325718728" sldId="257"/>
        </pc:sldMkLst>
        <pc:spChg chg="mod">
          <ac:chgData name="Marta" userId="eac6eb22-5f14-46b4-a4ea-a86e6e8c4acc" providerId="ADAL" clId="{6A11B075-55F7-4093-928F-661E86CC41D9}" dt="2021-12-07T16:28:01.549" v="1161" actId="14100"/>
          <ac:spMkLst>
            <pc:docMk/>
            <pc:sldMk cId="2325718728" sldId="257"/>
            <ac:spMk id="10" creationId="{6D5EDE2A-40A4-4199-AAF2-68729E10C1E4}"/>
          </ac:spMkLst>
        </pc:spChg>
      </pc:sldChg>
      <pc:sldChg chg="modSp mod">
        <pc:chgData name="Marta" userId="eac6eb22-5f14-46b4-a4ea-a86e6e8c4acc" providerId="ADAL" clId="{6A11B075-55F7-4093-928F-661E86CC41D9}" dt="2021-11-11T13:38:27.838" v="112" actId="20577"/>
        <pc:sldMkLst>
          <pc:docMk/>
          <pc:sldMk cId="3246698477" sldId="259"/>
        </pc:sldMkLst>
        <pc:spChg chg="mod">
          <ac:chgData name="Marta" userId="eac6eb22-5f14-46b4-a4ea-a86e6e8c4acc" providerId="ADAL" clId="{6A11B075-55F7-4093-928F-661E86CC41D9}" dt="2021-11-11T13:38:27.838" v="112" actId="20577"/>
          <ac:spMkLst>
            <pc:docMk/>
            <pc:sldMk cId="3246698477" sldId="259"/>
            <ac:spMk id="6" creationId="{A0EE4CC9-0880-42C6-9DE7-6F418E1E107B}"/>
          </ac:spMkLst>
        </pc:spChg>
      </pc:sldChg>
      <pc:sldChg chg="add del modNotes">
        <pc:chgData name="Marta" userId="eac6eb22-5f14-46b4-a4ea-a86e6e8c4acc" providerId="ADAL" clId="{6A11B075-55F7-4093-928F-661E86CC41D9}" dt="2021-12-06T13:49:54.843" v="616" actId="27636"/>
        <pc:sldMkLst>
          <pc:docMk/>
          <pc:sldMk cId="0" sldId="260"/>
        </pc:sldMkLst>
      </pc:sldChg>
      <pc:sldChg chg="add del modNotes">
        <pc:chgData name="Marta" userId="eac6eb22-5f14-46b4-a4ea-a86e6e8c4acc" providerId="ADAL" clId="{6A11B075-55F7-4093-928F-661E86CC41D9}" dt="2021-12-06T13:49:54.852" v="617" actId="27636"/>
        <pc:sldMkLst>
          <pc:docMk/>
          <pc:sldMk cId="0" sldId="261"/>
        </pc:sldMkLst>
      </pc:sldChg>
      <pc:sldChg chg="add del modNotes">
        <pc:chgData name="Marta" userId="eac6eb22-5f14-46b4-a4ea-a86e6e8c4acc" providerId="ADAL" clId="{6A11B075-55F7-4093-928F-661E86CC41D9}" dt="2021-12-06T13:49:54.861" v="618" actId="27636"/>
        <pc:sldMkLst>
          <pc:docMk/>
          <pc:sldMk cId="0" sldId="262"/>
        </pc:sldMkLst>
      </pc:sldChg>
      <pc:sldChg chg="add del modNotes">
        <pc:chgData name="Marta" userId="eac6eb22-5f14-46b4-a4ea-a86e6e8c4acc" providerId="ADAL" clId="{6A11B075-55F7-4093-928F-661E86CC41D9}" dt="2021-12-06T13:49:54.869" v="619" actId="27636"/>
        <pc:sldMkLst>
          <pc:docMk/>
          <pc:sldMk cId="0" sldId="263"/>
        </pc:sldMkLst>
      </pc:sldChg>
      <pc:sldChg chg="add del modNotes">
        <pc:chgData name="Marta" userId="eac6eb22-5f14-46b4-a4ea-a86e6e8c4acc" providerId="ADAL" clId="{6A11B075-55F7-4093-928F-661E86CC41D9}" dt="2021-12-06T13:49:54.877" v="620" actId="27636"/>
        <pc:sldMkLst>
          <pc:docMk/>
          <pc:sldMk cId="0" sldId="264"/>
        </pc:sldMkLst>
      </pc:sldChg>
      <pc:sldChg chg="add del modNotes">
        <pc:chgData name="Marta" userId="eac6eb22-5f14-46b4-a4ea-a86e6e8c4acc" providerId="ADAL" clId="{6A11B075-55F7-4093-928F-661E86CC41D9}" dt="2021-12-06T13:49:54.885" v="621" actId="27636"/>
        <pc:sldMkLst>
          <pc:docMk/>
          <pc:sldMk cId="0" sldId="265"/>
        </pc:sldMkLst>
      </pc:sldChg>
      <pc:sldChg chg="add del modNotes">
        <pc:chgData name="Marta" userId="eac6eb22-5f14-46b4-a4ea-a86e6e8c4acc" providerId="ADAL" clId="{6A11B075-55F7-4093-928F-661E86CC41D9}" dt="2021-12-06T13:49:54.894" v="622" actId="27636"/>
        <pc:sldMkLst>
          <pc:docMk/>
          <pc:sldMk cId="0" sldId="266"/>
        </pc:sldMkLst>
      </pc:sldChg>
      <pc:sldChg chg="del">
        <pc:chgData name="Marta" userId="eac6eb22-5f14-46b4-a4ea-a86e6e8c4acc" providerId="ADAL" clId="{6A11B075-55F7-4093-928F-661E86CC41D9}" dt="2021-11-11T13:43:16.462" v="197" actId="2696"/>
        <pc:sldMkLst>
          <pc:docMk/>
          <pc:sldMk cId="24055706" sldId="266"/>
        </pc:sldMkLst>
      </pc:sldChg>
      <pc:sldChg chg="add del modNotes">
        <pc:chgData name="Marta" userId="eac6eb22-5f14-46b4-a4ea-a86e6e8c4acc" providerId="ADAL" clId="{6A11B075-55F7-4093-928F-661E86CC41D9}" dt="2021-12-06T13:49:54.902" v="623" actId="27636"/>
        <pc:sldMkLst>
          <pc:docMk/>
          <pc:sldMk cId="0" sldId="267"/>
        </pc:sldMkLst>
      </pc:sldChg>
      <pc:sldChg chg="add del modNotes">
        <pc:chgData name="Marta" userId="eac6eb22-5f14-46b4-a4ea-a86e6e8c4acc" providerId="ADAL" clId="{6A11B075-55F7-4093-928F-661E86CC41D9}" dt="2021-12-06T13:49:54.912" v="624" actId="27636"/>
        <pc:sldMkLst>
          <pc:docMk/>
          <pc:sldMk cId="0" sldId="268"/>
        </pc:sldMkLst>
      </pc:sldChg>
      <pc:sldChg chg="add del modNotes">
        <pc:chgData name="Marta" userId="eac6eb22-5f14-46b4-a4ea-a86e6e8c4acc" providerId="ADAL" clId="{6A11B075-55F7-4093-928F-661E86CC41D9}" dt="2021-12-06T13:49:54.920" v="625" actId="27636"/>
        <pc:sldMkLst>
          <pc:docMk/>
          <pc:sldMk cId="0" sldId="269"/>
        </pc:sldMkLst>
      </pc:sldChg>
      <pc:sldChg chg="add del modNotes">
        <pc:chgData name="Marta" userId="eac6eb22-5f14-46b4-a4ea-a86e6e8c4acc" providerId="ADAL" clId="{6A11B075-55F7-4093-928F-661E86CC41D9}" dt="2021-12-06T13:49:54.928" v="626" actId="27636"/>
        <pc:sldMkLst>
          <pc:docMk/>
          <pc:sldMk cId="0" sldId="270"/>
        </pc:sldMkLst>
      </pc:sldChg>
      <pc:sldChg chg="add del modNotes">
        <pc:chgData name="Marta" userId="eac6eb22-5f14-46b4-a4ea-a86e6e8c4acc" providerId="ADAL" clId="{6A11B075-55F7-4093-928F-661E86CC41D9}" dt="2021-12-06T13:49:54.937" v="627" actId="27636"/>
        <pc:sldMkLst>
          <pc:docMk/>
          <pc:sldMk cId="0" sldId="271"/>
        </pc:sldMkLst>
      </pc:sldChg>
      <pc:sldChg chg="add del modNotes">
        <pc:chgData name="Marta" userId="eac6eb22-5f14-46b4-a4ea-a86e6e8c4acc" providerId="ADAL" clId="{6A11B075-55F7-4093-928F-661E86CC41D9}" dt="2021-12-06T13:49:54.946" v="628" actId="27636"/>
        <pc:sldMkLst>
          <pc:docMk/>
          <pc:sldMk cId="0" sldId="272"/>
        </pc:sldMkLst>
      </pc:sldChg>
      <pc:sldChg chg="del">
        <pc:chgData name="Marta" userId="eac6eb22-5f14-46b4-a4ea-a86e6e8c4acc" providerId="ADAL" clId="{6A11B075-55F7-4093-928F-661E86CC41D9}" dt="2021-11-11T13:43:16.462" v="197" actId="2696"/>
        <pc:sldMkLst>
          <pc:docMk/>
          <pc:sldMk cId="1033159892" sldId="272"/>
        </pc:sldMkLst>
      </pc:sldChg>
      <pc:sldChg chg="add del modNotes">
        <pc:chgData name="Marta" userId="eac6eb22-5f14-46b4-a4ea-a86e6e8c4acc" providerId="ADAL" clId="{6A11B075-55F7-4093-928F-661E86CC41D9}" dt="2021-12-06T13:49:54.954" v="629" actId="27636"/>
        <pc:sldMkLst>
          <pc:docMk/>
          <pc:sldMk cId="0" sldId="273"/>
        </pc:sldMkLst>
      </pc:sldChg>
      <pc:sldChg chg="del">
        <pc:chgData name="Marta" userId="eac6eb22-5f14-46b4-a4ea-a86e6e8c4acc" providerId="ADAL" clId="{6A11B075-55F7-4093-928F-661E86CC41D9}" dt="2021-11-11T13:43:16.462" v="197" actId="2696"/>
        <pc:sldMkLst>
          <pc:docMk/>
          <pc:sldMk cId="277662275" sldId="273"/>
        </pc:sldMkLst>
      </pc:sldChg>
      <pc:sldChg chg="add del modNotes">
        <pc:chgData name="Marta" userId="eac6eb22-5f14-46b4-a4ea-a86e6e8c4acc" providerId="ADAL" clId="{6A11B075-55F7-4093-928F-661E86CC41D9}" dt="2021-12-06T13:49:54.963" v="630" actId="27636"/>
        <pc:sldMkLst>
          <pc:docMk/>
          <pc:sldMk cId="0" sldId="274"/>
        </pc:sldMkLst>
      </pc:sldChg>
      <pc:sldChg chg="del">
        <pc:chgData name="Marta" userId="eac6eb22-5f14-46b4-a4ea-a86e6e8c4acc" providerId="ADAL" clId="{6A11B075-55F7-4093-928F-661E86CC41D9}" dt="2021-11-11T13:43:16.462" v="197" actId="2696"/>
        <pc:sldMkLst>
          <pc:docMk/>
          <pc:sldMk cId="2102328758" sldId="274"/>
        </pc:sldMkLst>
      </pc:sldChg>
      <pc:sldChg chg="add del modNotes">
        <pc:chgData name="Marta" userId="eac6eb22-5f14-46b4-a4ea-a86e6e8c4acc" providerId="ADAL" clId="{6A11B075-55F7-4093-928F-661E86CC41D9}" dt="2021-12-06T13:49:54.970" v="631" actId="27636"/>
        <pc:sldMkLst>
          <pc:docMk/>
          <pc:sldMk cId="0" sldId="275"/>
        </pc:sldMkLst>
      </pc:sldChg>
      <pc:sldChg chg="del">
        <pc:chgData name="Marta" userId="eac6eb22-5f14-46b4-a4ea-a86e6e8c4acc" providerId="ADAL" clId="{6A11B075-55F7-4093-928F-661E86CC41D9}" dt="2021-11-11T13:43:16.462" v="197" actId="2696"/>
        <pc:sldMkLst>
          <pc:docMk/>
          <pc:sldMk cId="810840618" sldId="275"/>
        </pc:sldMkLst>
      </pc:sldChg>
      <pc:sldChg chg="add del modNotes">
        <pc:chgData name="Marta" userId="eac6eb22-5f14-46b4-a4ea-a86e6e8c4acc" providerId="ADAL" clId="{6A11B075-55F7-4093-928F-661E86CC41D9}" dt="2021-12-06T13:49:54.978" v="632" actId="27636"/>
        <pc:sldMkLst>
          <pc:docMk/>
          <pc:sldMk cId="0" sldId="276"/>
        </pc:sldMkLst>
      </pc:sldChg>
      <pc:sldChg chg="del">
        <pc:chgData name="Marta" userId="eac6eb22-5f14-46b4-a4ea-a86e6e8c4acc" providerId="ADAL" clId="{6A11B075-55F7-4093-928F-661E86CC41D9}" dt="2021-11-11T13:43:16.462" v="197" actId="2696"/>
        <pc:sldMkLst>
          <pc:docMk/>
          <pc:sldMk cId="3817157051" sldId="276"/>
        </pc:sldMkLst>
      </pc:sldChg>
      <pc:sldChg chg="add del modNotes">
        <pc:chgData name="Marta" userId="eac6eb22-5f14-46b4-a4ea-a86e6e8c4acc" providerId="ADAL" clId="{6A11B075-55F7-4093-928F-661E86CC41D9}" dt="2021-12-06T13:49:54.986" v="633" actId="27636"/>
        <pc:sldMkLst>
          <pc:docMk/>
          <pc:sldMk cId="0" sldId="277"/>
        </pc:sldMkLst>
      </pc:sldChg>
      <pc:sldChg chg="del">
        <pc:chgData name="Marta" userId="eac6eb22-5f14-46b4-a4ea-a86e6e8c4acc" providerId="ADAL" clId="{6A11B075-55F7-4093-928F-661E86CC41D9}" dt="2021-11-11T13:43:16.462" v="197" actId="2696"/>
        <pc:sldMkLst>
          <pc:docMk/>
          <pc:sldMk cId="845316378" sldId="277"/>
        </pc:sldMkLst>
      </pc:sldChg>
      <pc:sldChg chg="add del modNotes">
        <pc:chgData name="Marta" userId="eac6eb22-5f14-46b4-a4ea-a86e6e8c4acc" providerId="ADAL" clId="{6A11B075-55F7-4093-928F-661E86CC41D9}" dt="2021-12-06T13:49:54.993" v="634" actId="27636"/>
        <pc:sldMkLst>
          <pc:docMk/>
          <pc:sldMk cId="0" sldId="278"/>
        </pc:sldMkLst>
      </pc:sldChg>
      <pc:sldChg chg="add del modNotes">
        <pc:chgData name="Marta" userId="eac6eb22-5f14-46b4-a4ea-a86e6e8c4acc" providerId="ADAL" clId="{6A11B075-55F7-4093-928F-661E86CC41D9}" dt="2021-12-06T13:49:55" v="635" actId="27636"/>
        <pc:sldMkLst>
          <pc:docMk/>
          <pc:sldMk cId="0" sldId="279"/>
        </pc:sldMkLst>
      </pc:sldChg>
      <pc:sldChg chg="add del modNotes">
        <pc:chgData name="Marta" userId="eac6eb22-5f14-46b4-a4ea-a86e6e8c4acc" providerId="ADAL" clId="{6A11B075-55F7-4093-928F-661E86CC41D9}" dt="2021-12-06T13:49:55.015" v="636" actId="27636"/>
        <pc:sldMkLst>
          <pc:docMk/>
          <pc:sldMk cId="0" sldId="280"/>
        </pc:sldMkLst>
      </pc:sldChg>
      <pc:sldChg chg="del">
        <pc:chgData name="Marta" userId="eac6eb22-5f14-46b4-a4ea-a86e6e8c4acc" providerId="ADAL" clId="{6A11B075-55F7-4093-928F-661E86CC41D9}" dt="2021-11-11T13:43:16.462" v="197" actId="2696"/>
        <pc:sldMkLst>
          <pc:docMk/>
          <pc:sldMk cId="3184647834" sldId="280"/>
        </pc:sldMkLst>
      </pc:sldChg>
      <pc:sldChg chg="del">
        <pc:chgData name="Marta" userId="eac6eb22-5f14-46b4-a4ea-a86e6e8c4acc" providerId="ADAL" clId="{6A11B075-55F7-4093-928F-661E86CC41D9}" dt="2021-11-11T13:43:16.462" v="197" actId="2696"/>
        <pc:sldMkLst>
          <pc:docMk/>
          <pc:sldMk cId="3645085013" sldId="281"/>
        </pc:sldMkLst>
      </pc:sldChg>
      <pc:sldChg chg="del">
        <pc:chgData name="Marta" userId="eac6eb22-5f14-46b4-a4ea-a86e6e8c4acc" providerId="ADAL" clId="{6A11B075-55F7-4093-928F-661E86CC41D9}" dt="2021-11-11T13:43:16.462" v="197" actId="2696"/>
        <pc:sldMkLst>
          <pc:docMk/>
          <pc:sldMk cId="3927574453" sldId="282"/>
        </pc:sldMkLst>
      </pc:sldChg>
      <pc:sldChg chg="del">
        <pc:chgData name="Marta" userId="eac6eb22-5f14-46b4-a4ea-a86e6e8c4acc" providerId="ADAL" clId="{6A11B075-55F7-4093-928F-661E86CC41D9}" dt="2021-11-11T13:43:16.462" v="197" actId="2696"/>
        <pc:sldMkLst>
          <pc:docMk/>
          <pc:sldMk cId="3612526392" sldId="300"/>
        </pc:sldMkLst>
      </pc:sldChg>
      <pc:sldChg chg="del">
        <pc:chgData name="Marta" userId="eac6eb22-5f14-46b4-a4ea-a86e6e8c4acc" providerId="ADAL" clId="{6A11B075-55F7-4093-928F-661E86CC41D9}" dt="2021-11-11T13:43:16.462" v="197" actId="2696"/>
        <pc:sldMkLst>
          <pc:docMk/>
          <pc:sldMk cId="3781590986" sldId="303"/>
        </pc:sldMkLst>
      </pc:sldChg>
      <pc:sldChg chg="del">
        <pc:chgData name="Marta" userId="eac6eb22-5f14-46b4-a4ea-a86e6e8c4acc" providerId="ADAL" clId="{6A11B075-55F7-4093-928F-661E86CC41D9}" dt="2021-11-11T13:43:16.462" v="197" actId="2696"/>
        <pc:sldMkLst>
          <pc:docMk/>
          <pc:sldMk cId="820641223" sldId="304"/>
        </pc:sldMkLst>
      </pc:sldChg>
      <pc:sldChg chg="del">
        <pc:chgData name="Marta" userId="eac6eb22-5f14-46b4-a4ea-a86e6e8c4acc" providerId="ADAL" clId="{6A11B075-55F7-4093-928F-661E86CC41D9}" dt="2021-11-11T13:43:16.462" v="197" actId="2696"/>
        <pc:sldMkLst>
          <pc:docMk/>
          <pc:sldMk cId="2002320644" sldId="306"/>
        </pc:sldMkLst>
      </pc:sldChg>
      <pc:sldChg chg="del">
        <pc:chgData name="Marta" userId="eac6eb22-5f14-46b4-a4ea-a86e6e8c4acc" providerId="ADAL" clId="{6A11B075-55F7-4093-928F-661E86CC41D9}" dt="2021-11-11T13:43:16.462" v="197" actId="2696"/>
        <pc:sldMkLst>
          <pc:docMk/>
          <pc:sldMk cId="3060349664" sldId="307"/>
        </pc:sldMkLst>
      </pc:sldChg>
      <pc:sldChg chg="del">
        <pc:chgData name="Marta" userId="eac6eb22-5f14-46b4-a4ea-a86e6e8c4acc" providerId="ADAL" clId="{6A11B075-55F7-4093-928F-661E86CC41D9}" dt="2021-11-11T13:43:16.462" v="197" actId="2696"/>
        <pc:sldMkLst>
          <pc:docMk/>
          <pc:sldMk cId="1444970342" sldId="308"/>
        </pc:sldMkLst>
      </pc:sldChg>
      <pc:sldChg chg="del">
        <pc:chgData name="Marta" userId="eac6eb22-5f14-46b4-a4ea-a86e6e8c4acc" providerId="ADAL" clId="{6A11B075-55F7-4093-928F-661E86CC41D9}" dt="2021-11-11T13:43:16.462" v="197" actId="2696"/>
        <pc:sldMkLst>
          <pc:docMk/>
          <pc:sldMk cId="2274806815" sldId="309"/>
        </pc:sldMkLst>
      </pc:sldChg>
      <pc:sldChg chg="del">
        <pc:chgData name="Marta" userId="eac6eb22-5f14-46b4-a4ea-a86e6e8c4acc" providerId="ADAL" clId="{6A11B075-55F7-4093-928F-661E86CC41D9}" dt="2021-11-11T13:43:16.462" v="197" actId="2696"/>
        <pc:sldMkLst>
          <pc:docMk/>
          <pc:sldMk cId="2566255380" sldId="310"/>
        </pc:sldMkLst>
      </pc:sldChg>
      <pc:sldChg chg="del">
        <pc:chgData name="Marta" userId="eac6eb22-5f14-46b4-a4ea-a86e6e8c4acc" providerId="ADAL" clId="{6A11B075-55F7-4093-928F-661E86CC41D9}" dt="2021-11-11T13:43:16.462" v="197" actId="2696"/>
        <pc:sldMkLst>
          <pc:docMk/>
          <pc:sldMk cId="3342761892" sldId="311"/>
        </pc:sldMkLst>
      </pc:sldChg>
      <pc:sldChg chg="del">
        <pc:chgData name="Marta" userId="eac6eb22-5f14-46b4-a4ea-a86e6e8c4acc" providerId="ADAL" clId="{6A11B075-55F7-4093-928F-661E86CC41D9}" dt="2021-11-11T13:43:16.462" v="197" actId="2696"/>
        <pc:sldMkLst>
          <pc:docMk/>
          <pc:sldMk cId="3241508373" sldId="312"/>
        </pc:sldMkLst>
      </pc:sldChg>
      <pc:sldChg chg="del">
        <pc:chgData name="Marta" userId="eac6eb22-5f14-46b4-a4ea-a86e6e8c4acc" providerId="ADAL" clId="{6A11B075-55F7-4093-928F-661E86CC41D9}" dt="2021-11-11T13:43:16.462" v="197" actId="2696"/>
        <pc:sldMkLst>
          <pc:docMk/>
          <pc:sldMk cId="2382696034" sldId="313"/>
        </pc:sldMkLst>
      </pc:sldChg>
      <pc:sldChg chg="del">
        <pc:chgData name="Marta" userId="eac6eb22-5f14-46b4-a4ea-a86e6e8c4acc" providerId="ADAL" clId="{6A11B075-55F7-4093-928F-661E86CC41D9}" dt="2021-11-11T13:43:16.462" v="197" actId="2696"/>
        <pc:sldMkLst>
          <pc:docMk/>
          <pc:sldMk cId="4090473518" sldId="314"/>
        </pc:sldMkLst>
      </pc:sldChg>
      <pc:sldChg chg="del">
        <pc:chgData name="Marta" userId="eac6eb22-5f14-46b4-a4ea-a86e6e8c4acc" providerId="ADAL" clId="{6A11B075-55F7-4093-928F-661E86CC41D9}" dt="2021-11-11T13:43:16.462" v="197" actId="2696"/>
        <pc:sldMkLst>
          <pc:docMk/>
          <pc:sldMk cId="2480905875" sldId="315"/>
        </pc:sldMkLst>
      </pc:sldChg>
      <pc:sldChg chg="del">
        <pc:chgData name="Marta" userId="eac6eb22-5f14-46b4-a4ea-a86e6e8c4acc" providerId="ADAL" clId="{6A11B075-55F7-4093-928F-661E86CC41D9}" dt="2021-11-11T13:43:16.462" v="197" actId="2696"/>
        <pc:sldMkLst>
          <pc:docMk/>
          <pc:sldMk cId="337922122" sldId="317"/>
        </pc:sldMkLst>
      </pc:sldChg>
      <pc:sldChg chg="del">
        <pc:chgData name="Marta" userId="eac6eb22-5f14-46b4-a4ea-a86e6e8c4acc" providerId="ADAL" clId="{6A11B075-55F7-4093-928F-661E86CC41D9}" dt="2021-11-11T13:43:16.462" v="197" actId="2696"/>
        <pc:sldMkLst>
          <pc:docMk/>
          <pc:sldMk cId="3636245411" sldId="383"/>
        </pc:sldMkLst>
      </pc:sldChg>
      <pc:sldChg chg="del">
        <pc:chgData name="Marta" userId="eac6eb22-5f14-46b4-a4ea-a86e6e8c4acc" providerId="ADAL" clId="{6A11B075-55F7-4093-928F-661E86CC41D9}" dt="2021-11-11T13:43:16.462" v="197" actId="2696"/>
        <pc:sldMkLst>
          <pc:docMk/>
          <pc:sldMk cId="3149240990" sldId="402"/>
        </pc:sldMkLst>
      </pc:sldChg>
      <pc:sldChg chg="del">
        <pc:chgData name="Marta" userId="eac6eb22-5f14-46b4-a4ea-a86e6e8c4acc" providerId="ADAL" clId="{6A11B075-55F7-4093-928F-661E86CC41D9}" dt="2021-11-11T13:43:16.462" v="197" actId="2696"/>
        <pc:sldMkLst>
          <pc:docMk/>
          <pc:sldMk cId="3997003595" sldId="403"/>
        </pc:sldMkLst>
      </pc:sldChg>
      <pc:sldChg chg="del">
        <pc:chgData name="Marta" userId="eac6eb22-5f14-46b4-a4ea-a86e6e8c4acc" providerId="ADAL" clId="{6A11B075-55F7-4093-928F-661E86CC41D9}" dt="2021-11-11T13:43:16.462" v="197" actId="2696"/>
        <pc:sldMkLst>
          <pc:docMk/>
          <pc:sldMk cId="2673223902" sldId="404"/>
        </pc:sldMkLst>
      </pc:sldChg>
      <pc:sldChg chg="del">
        <pc:chgData name="Marta" userId="eac6eb22-5f14-46b4-a4ea-a86e6e8c4acc" providerId="ADAL" clId="{6A11B075-55F7-4093-928F-661E86CC41D9}" dt="2021-11-11T13:43:16.462" v="197" actId="2696"/>
        <pc:sldMkLst>
          <pc:docMk/>
          <pc:sldMk cId="2328248931" sldId="405"/>
        </pc:sldMkLst>
      </pc:sldChg>
      <pc:sldChg chg="del">
        <pc:chgData name="Marta" userId="eac6eb22-5f14-46b4-a4ea-a86e6e8c4acc" providerId="ADAL" clId="{6A11B075-55F7-4093-928F-661E86CC41D9}" dt="2021-11-11T13:43:16.462" v="197" actId="2696"/>
        <pc:sldMkLst>
          <pc:docMk/>
          <pc:sldMk cId="1901064434" sldId="406"/>
        </pc:sldMkLst>
      </pc:sldChg>
      <pc:sldChg chg="del">
        <pc:chgData name="Marta" userId="eac6eb22-5f14-46b4-a4ea-a86e6e8c4acc" providerId="ADAL" clId="{6A11B075-55F7-4093-928F-661E86CC41D9}" dt="2021-11-11T13:43:16.462" v="197" actId="2696"/>
        <pc:sldMkLst>
          <pc:docMk/>
          <pc:sldMk cId="3970851802" sldId="446"/>
        </pc:sldMkLst>
      </pc:sldChg>
      <pc:sldChg chg="addSp delSp modSp mod">
        <pc:chgData name="Marta" userId="eac6eb22-5f14-46b4-a4ea-a86e6e8c4acc" providerId="ADAL" clId="{6A11B075-55F7-4093-928F-661E86CC41D9}" dt="2021-12-07T17:21:34.560" v="1216" actId="20577"/>
        <pc:sldMkLst>
          <pc:docMk/>
          <pc:sldMk cId="2693195115" sldId="461"/>
        </pc:sldMkLst>
        <pc:spChg chg="add del mod ord">
          <ac:chgData name="Marta" userId="eac6eb22-5f14-46b4-a4ea-a86e6e8c4acc" providerId="ADAL" clId="{6A11B075-55F7-4093-928F-661E86CC41D9}" dt="2021-11-11T14:02:44.341" v="445" actId="478"/>
          <ac:spMkLst>
            <pc:docMk/>
            <pc:sldMk cId="2693195115" sldId="461"/>
            <ac:spMk id="4" creationId="{A73E9FA9-7726-4337-8AF7-AF81AE00EC78}"/>
          </ac:spMkLst>
        </pc:spChg>
        <pc:spChg chg="add mod">
          <ac:chgData name="Marta" userId="eac6eb22-5f14-46b4-a4ea-a86e6e8c4acc" providerId="ADAL" clId="{6A11B075-55F7-4093-928F-661E86CC41D9}" dt="2021-12-07T16:14:13.196" v="1083" actId="120"/>
          <ac:spMkLst>
            <pc:docMk/>
            <pc:sldMk cId="2693195115" sldId="461"/>
            <ac:spMk id="4" creationId="{FDB68BBA-EE61-4113-AD58-6F96D333105C}"/>
          </ac:spMkLst>
        </pc:spChg>
        <pc:spChg chg="add mod">
          <ac:chgData name="Marta" userId="eac6eb22-5f14-46b4-a4ea-a86e6e8c4acc" providerId="ADAL" clId="{6A11B075-55F7-4093-928F-661E86CC41D9}" dt="2021-12-07T16:14:13.196" v="1083" actId="120"/>
          <ac:spMkLst>
            <pc:docMk/>
            <pc:sldMk cId="2693195115" sldId="461"/>
            <ac:spMk id="10" creationId="{12386575-8FA1-4E4B-8076-656559653B6E}"/>
          </ac:spMkLst>
        </pc:spChg>
        <pc:spChg chg="mod">
          <ac:chgData name="Marta" userId="eac6eb22-5f14-46b4-a4ea-a86e6e8c4acc" providerId="ADAL" clId="{6A11B075-55F7-4093-928F-661E86CC41D9}" dt="2021-12-07T17:21:34.560" v="1216" actId="20577"/>
          <ac:spMkLst>
            <pc:docMk/>
            <pc:sldMk cId="2693195115" sldId="461"/>
            <ac:spMk id="14" creationId="{81CEB081-CD23-4709-BA68-D3043B6010C2}"/>
          </ac:spMkLst>
        </pc:spChg>
        <pc:spChg chg="mod">
          <ac:chgData name="Marta" userId="eac6eb22-5f14-46b4-a4ea-a86e6e8c4acc" providerId="ADAL" clId="{6A11B075-55F7-4093-928F-661E86CC41D9}" dt="2021-12-06T15:30:53.017" v="644"/>
          <ac:spMkLst>
            <pc:docMk/>
            <pc:sldMk cId="2693195115" sldId="461"/>
            <ac:spMk id="16" creationId="{A188A548-96A8-4D2F-8179-7CB96D16B0F5}"/>
          </ac:spMkLst>
        </pc:spChg>
        <pc:grpChg chg="add mod">
          <ac:chgData name="Marta" userId="eac6eb22-5f14-46b4-a4ea-a86e6e8c4acc" providerId="ADAL" clId="{6A11B075-55F7-4093-928F-661E86CC41D9}" dt="2021-12-07T16:11:46.204" v="1082" actId="164"/>
          <ac:grpSpMkLst>
            <pc:docMk/>
            <pc:sldMk cId="2693195115" sldId="461"/>
            <ac:grpSpMk id="2" creationId="{C79CE5A5-5DF8-401C-A93E-78CC4FBBC76C}"/>
          </ac:grpSpMkLst>
        </pc:grpChg>
        <pc:picChg chg="add del mod">
          <ac:chgData name="Marta" userId="eac6eb22-5f14-46b4-a4ea-a86e6e8c4acc" providerId="ADAL" clId="{6A11B075-55F7-4093-928F-661E86CC41D9}" dt="2021-12-07T16:01:34.165" v="1050" actId="478"/>
          <ac:picMkLst>
            <pc:docMk/>
            <pc:sldMk cId="2693195115" sldId="461"/>
            <ac:picMk id="3" creationId="{0A01A819-6941-4C3D-AB15-E23267640927}"/>
          </ac:picMkLst>
        </pc:picChg>
        <pc:picChg chg="add del mod">
          <ac:chgData name="Marta" userId="eac6eb22-5f14-46b4-a4ea-a86e6e8c4acc" providerId="ADAL" clId="{6A11B075-55F7-4093-928F-661E86CC41D9}" dt="2021-11-11T13:40:56.414" v="134" actId="478"/>
          <ac:picMkLst>
            <pc:docMk/>
            <pc:sldMk cId="2693195115" sldId="461"/>
            <ac:picMk id="3" creationId="{411BEC32-161D-4BBC-9FFF-DD2FB29D6334}"/>
          </ac:picMkLst>
        </pc:picChg>
        <pc:picChg chg="add del mod">
          <ac:chgData name="Marta" userId="eac6eb22-5f14-46b4-a4ea-a86e6e8c4acc" providerId="ADAL" clId="{6A11B075-55F7-4093-928F-661E86CC41D9}" dt="2021-11-11T13:41:52.598" v="184" actId="478"/>
          <ac:picMkLst>
            <pc:docMk/>
            <pc:sldMk cId="2693195115" sldId="461"/>
            <ac:picMk id="6" creationId="{54013BE9-93C1-457D-B9D8-A5CE760F7B7E}"/>
          </ac:picMkLst>
        </pc:picChg>
        <pc:picChg chg="add mod">
          <ac:chgData name="Marta" userId="eac6eb22-5f14-46b4-a4ea-a86e6e8c4acc" providerId="ADAL" clId="{6A11B075-55F7-4093-928F-661E86CC41D9}" dt="2021-12-07T16:11:46.204" v="1082" actId="164"/>
          <ac:picMkLst>
            <pc:docMk/>
            <pc:sldMk cId="2693195115" sldId="461"/>
            <ac:picMk id="6" creationId="{9E75CF73-2E8F-4C6C-A071-BF38167A90A5}"/>
          </ac:picMkLst>
        </pc:picChg>
        <pc:picChg chg="add mod modCrop">
          <ac:chgData name="Marta" userId="eac6eb22-5f14-46b4-a4ea-a86e6e8c4acc" providerId="ADAL" clId="{6A11B075-55F7-4093-928F-661E86CC41D9}" dt="2021-12-07T16:11:46.204" v="1082" actId="164"/>
          <ac:picMkLst>
            <pc:docMk/>
            <pc:sldMk cId="2693195115" sldId="461"/>
            <ac:picMk id="8" creationId="{57E88512-9EA3-409D-903E-62C7CEB57C89}"/>
          </ac:picMkLst>
        </pc:picChg>
        <pc:picChg chg="add del mod">
          <ac:chgData name="Marta" userId="eac6eb22-5f14-46b4-a4ea-a86e6e8c4acc" providerId="ADAL" clId="{6A11B075-55F7-4093-928F-661E86CC41D9}" dt="2021-11-11T14:02:44.341" v="445" actId="478"/>
          <ac:picMkLst>
            <pc:docMk/>
            <pc:sldMk cId="2693195115" sldId="461"/>
            <ac:picMk id="8" creationId="{F1735F0F-702F-4173-A7E5-148E85D5A085}"/>
          </ac:picMkLst>
        </pc:picChg>
        <pc:picChg chg="add mod">
          <ac:chgData name="Marta" userId="eac6eb22-5f14-46b4-a4ea-a86e6e8c4acc" providerId="ADAL" clId="{6A11B075-55F7-4093-928F-661E86CC41D9}" dt="2021-12-07T16:11:46.204" v="1082" actId="164"/>
          <ac:picMkLst>
            <pc:docMk/>
            <pc:sldMk cId="2693195115" sldId="461"/>
            <ac:picMk id="9" creationId="{7766D188-48CF-46FC-BEDB-C3CB8583C789}"/>
          </ac:picMkLst>
        </pc:picChg>
        <pc:picChg chg="add mod">
          <ac:chgData name="Marta" userId="eac6eb22-5f14-46b4-a4ea-a86e6e8c4acc" providerId="ADAL" clId="{6A11B075-55F7-4093-928F-661E86CC41D9}" dt="2021-12-07T16:11:46.204" v="1082" actId="164"/>
          <ac:picMkLst>
            <pc:docMk/>
            <pc:sldMk cId="2693195115" sldId="461"/>
            <ac:picMk id="13" creationId="{1A52AD2F-2D7F-4E23-B285-7EDB38483C34}"/>
          </ac:picMkLst>
        </pc:picChg>
        <pc:picChg chg="del">
          <ac:chgData name="Marta" userId="eac6eb22-5f14-46b4-a4ea-a86e6e8c4acc" providerId="ADAL" clId="{6A11B075-55F7-4093-928F-661E86CC41D9}" dt="2021-11-11T13:39:20.480" v="113" actId="478"/>
          <ac:picMkLst>
            <pc:docMk/>
            <pc:sldMk cId="2693195115" sldId="461"/>
            <ac:picMk id="17" creationId="{8C1CD154-B1CD-40BB-B4D4-127D55F083B6}"/>
          </ac:picMkLst>
        </pc:picChg>
        <pc:picChg chg="del">
          <ac:chgData name="Marta" userId="eac6eb22-5f14-46b4-a4ea-a86e6e8c4acc" providerId="ADAL" clId="{6A11B075-55F7-4093-928F-661E86CC41D9}" dt="2021-11-11T13:42:43.565" v="196" actId="478"/>
          <ac:picMkLst>
            <pc:docMk/>
            <pc:sldMk cId="2693195115" sldId="461"/>
            <ac:picMk id="18" creationId="{1B32A7DD-4CA4-4E37-B4F8-972AA1FE39CB}"/>
          </ac:picMkLst>
        </pc:picChg>
      </pc:sldChg>
      <pc:sldChg chg="del">
        <pc:chgData name="Marta" userId="eac6eb22-5f14-46b4-a4ea-a86e6e8c4acc" providerId="ADAL" clId="{6A11B075-55F7-4093-928F-661E86CC41D9}" dt="2021-11-11T13:44:42.599" v="212" actId="47"/>
        <pc:sldMkLst>
          <pc:docMk/>
          <pc:sldMk cId="1484635905" sldId="753"/>
        </pc:sldMkLst>
      </pc:sldChg>
      <pc:sldChg chg="modSp mod">
        <pc:chgData name="Marta" userId="eac6eb22-5f14-46b4-a4ea-a86e6e8c4acc" providerId="ADAL" clId="{6A11B075-55F7-4093-928F-661E86CC41D9}" dt="2021-11-15T18:55:27.023" v="453" actId="113"/>
        <pc:sldMkLst>
          <pc:docMk/>
          <pc:sldMk cId="2932444859" sldId="756"/>
        </pc:sldMkLst>
        <pc:spChg chg="mod">
          <ac:chgData name="Marta" userId="eac6eb22-5f14-46b4-a4ea-a86e6e8c4acc" providerId="ADAL" clId="{6A11B075-55F7-4093-928F-661E86CC41D9}" dt="2021-11-15T18:55:27.023" v="453" actId="113"/>
          <ac:spMkLst>
            <pc:docMk/>
            <pc:sldMk cId="2932444859" sldId="756"/>
            <ac:spMk id="8" creationId="{994CAA25-984D-4484-838B-9B092E7155F2}"/>
          </ac:spMkLst>
        </pc:spChg>
      </pc:sldChg>
      <pc:sldChg chg="addSp delSp modSp mod">
        <pc:chgData name="Marta" userId="eac6eb22-5f14-46b4-a4ea-a86e6e8c4acc" providerId="ADAL" clId="{6A11B075-55F7-4093-928F-661E86CC41D9}" dt="2021-12-07T16:02:53.133" v="1079" actId="1076"/>
        <pc:sldMkLst>
          <pc:docMk/>
          <pc:sldMk cId="2545719771" sldId="758"/>
        </pc:sldMkLst>
        <pc:spChg chg="add del mod">
          <ac:chgData name="Marta" userId="eac6eb22-5f14-46b4-a4ea-a86e6e8c4acc" providerId="ADAL" clId="{6A11B075-55F7-4093-928F-661E86CC41D9}" dt="2021-12-07T15:31:35.936" v="1016" actId="478"/>
          <ac:spMkLst>
            <pc:docMk/>
            <pc:sldMk cId="2545719771" sldId="758"/>
            <ac:spMk id="5" creationId="{2C4516AB-8E24-4AC2-A694-027AAAB3155A}"/>
          </ac:spMkLst>
        </pc:spChg>
        <pc:spChg chg="add mod">
          <ac:chgData name="Marta" userId="eac6eb22-5f14-46b4-a4ea-a86e6e8c4acc" providerId="ADAL" clId="{6A11B075-55F7-4093-928F-661E86CC41D9}" dt="2021-12-07T15:32:28.664" v="1026" actId="255"/>
          <ac:spMkLst>
            <pc:docMk/>
            <pc:sldMk cId="2545719771" sldId="758"/>
            <ac:spMk id="8" creationId="{AF806B54-71B7-49E8-BAB6-21E067B417B7}"/>
          </ac:spMkLst>
        </pc:spChg>
        <pc:spChg chg="mod">
          <ac:chgData name="Marta" userId="eac6eb22-5f14-46b4-a4ea-a86e6e8c4acc" providerId="ADAL" clId="{6A11B075-55F7-4093-928F-661E86CC41D9}" dt="2021-12-06T15:31:15.338" v="645"/>
          <ac:spMkLst>
            <pc:docMk/>
            <pc:sldMk cId="2545719771" sldId="758"/>
            <ac:spMk id="10" creationId="{1E23D50A-ACC5-4114-A58D-AE375077ED02}"/>
          </ac:spMkLst>
        </pc:spChg>
        <pc:spChg chg="add mod">
          <ac:chgData name="Marta" userId="eac6eb22-5f14-46b4-a4ea-a86e6e8c4acc" providerId="ADAL" clId="{6A11B075-55F7-4093-928F-661E86CC41D9}" dt="2021-12-07T15:32:22.566" v="1025" actId="255"/>
          <ac:spMkLst>
            <pc:docMk/>
            <pc:sldMk cId="2545719771" sldId="758"/>
            <ac:spMk id="14" creationId="{6DAF72CE-7909-4928-A840-D611A64A151F}"/>
          </ac:spMkLst>
        </pc:spChg>
        <pc:spChg chg="add mod">
          <ac:chgData name="Marta" userId="eac6eb22-5f14-46b4-a4ea-a86e6e8c4acc" providerId="ADAL" clId="{6A11B075-55F7-4093-928F-661E86CC41D9}" dt="2021-12-07T16:02:43.871" v="1077" actId="255"/>
          <ac:spMkLst>
            <pc:docMk/>
            <pc:sldMk cId="2545719771" sldId="758"/>
            <ac:spMk id="23" creationId="{7A52CE67-EE8A-4CAF-BB7D-9AEA9A9219CA}"/>
          </ac:spMkLst>
        </pc:spChg>
        <pc:spChg chg="add mod">
          <ac:chgData name="Marta" userId="eac6eb22-5f14-46b4-a4ea-a86e6e8c4acc" providerId="ADAL" clId="{6A11B075-55F7-4093-928F-661E86CC41D9}" dt="2021-12-07T16:02:48.455" v="1078" actId="255"/>
          <ac:spMkLst>
            <pc:docMk/>
            <pc:sldMk cId="2545719771" sldId="758"/>
            <ac:spMk id="25" creationId="{C919A2A2-B677-437C-A977-1C95C7F674F4}"/>
          </ac:spMkLst>
        </pc:spChg>
        <pc:grpChg chg="add del mod">
          <ac:chgData name="Marta" userId="eac6eb22-5f14-46b4-a4ea-a86e6e8c4acc" providerId="ADAL" clId="{6A11B075-55F7-4093-928F-661E86CC41D9}" dt="2021-12-07T16:02:23.330" v="1072" actId="478"/>
          <ac:grpSpMkLst>
            <pc:docMk/>
            <pc:sldMk cId="2545719771" sldId="758"/>
            <ac:grpSpMk id="19" creationId="{9CF8B616-48A4-4377-AB3E-4751CE687EDE}"/>
          </ac:grpSpMkLst>
        </pc:grpChg>
        <pc:grpChg chg="add mod">
          <ac:chgData name="Marta" userId="eac6eb22-5f14-46b4-a4ea-a86e6e8c4acc" providerId="ADAL" clId="{6A11B075-55F7-4093-928F-661E86CC41D9}" dt="2021-12-07T16:02:39.594" v="1076" actId="1076"/>
          <ac:grpSpMkLst>
            <pc:docMk/>
            <pc:sldMk cId="2545719771" sldId="758"/>
            <ac:grpSpMk id="32" creationId="{6EEE6A49-3D1F-442A-B275-11987EB26FB2}"/>
          </ac:grpSpMkLst>
        </pc:grpChg>
        <pc:picChg chg="del">
          <ac:chgData name="Marta" userId="eac6eb22-5f14-46b4-a4ea-a86e6e8c4acc" providerId="ADAL" clId="{6A11B075-55F7-4093-928F-661E86CC41D9}" dt="2021-11-11T13:43:31.407" v="198" actId="478"/>
          <ac:picMkLst>
            <pc:docMk/>
            <pc:sldMk cId="2545719771" sldId="758"/>
            <ac:picMk id="3" creationId="{49E2599A-1CF7-48B1-9A9D-C5F15A4B5A6F}"/>
          </ac:picMkLst>
        </pc:picChg>
        <pc:picChg chg="add mod">
          <ac:chgData name="Marta" userId="eac6eb22-5f14-46b4-a4ea-a86e6e8c4acc" providerId="ADAL" clId="{6A11B075-55F7-4093-928F-661E86CC41D9}" dt="2021-12-07T15:32:05.912" v="1022" actId="164"/>
          <ac:picMkLst>
            <pc:docMk/>
            <pc:sldMk cId="2545719771" sldId="758"/>
            <ac:picMk id="3" creationId="{67EBCE09-DCCF-45BC-8AF7-945BBF03FB47}"/>
          </ac:picMkLst>
        </pc:picChg>
        <pc:picChg chg="add del mod">
          <ac:chgData name="Marta" userId="eac6eb22-5f14-46b4-a4ea-a86e6e8c4acc" providerId="ADAL" clId="{6A11B075-55F7-4093-928F-661E86CC41D9}" dt="2021-12-07T15:31:35.936" v="1016" actId="478"/>
          <ac:picMkLst>
            <pc:docMk/>
            <pc:sldMk cId="2545719771" sldId="758"/>
            <ac:picMk id="4" creationId="{8A686997-9FDB-4F30-A1D1-0B54B82B1B37}"/>
          </ac:picMkLst>
        </pc:picChg>
        <pc:picChg chg="mod">
          <ac:chgData name="Marta" userId="eac6eb22-5f14-46b4-a4ea-a86e6e8c4acc" providerId="ADAL" clId="{6A11B075-55F7-4093-928F-661E86CC41D9}" dt="2021-12-07T16:02:53.133" v="1079" actId="1076"/>
          <ac:picMkLst>
            <pc:docMk/>
            <pc:sldMk cId="2545719771" sldId="758"/>
            <ac:picMk id="6" creationId="{AB630979-6823-4703-A346-192B8C3220AF}"/>
          </ac:picMkLst>
        </pc:picChg>
        <pc:picChg chg="add mod">
          <ac:chgData name="Marta" userId="eac6eb22-5f14-46b4-a4ea-a86e6e8c4acc" providerId="ADAL" clId="{6A11B075-55F7-4093-928F-661E86CC41D9}" dt="2021-12-07T15:32:05.912" v="1022" actId="164"/>
          <ac:picMkLst>
            <pc:docMk/>
            <pc:sldMk cId="2545719771" sldId="758"/>
            <ac:picMk id="12" creationId="{578D61B2-A97A-4F1F-A2B8-6E14D44F1100}"/>
          </ac:picMkLst>
        </pc:picChg>
        <pc:picChg chg="add mod">
          <ac:chgData name="Marta" userId="eac6eb22-5f14-46b4-a4ea-a86e6e8c4acc" providerId="ADAL" clId="{6A11B075-55F7-4093-928F-661E86CC41D9}" dt="2021-12-07T15:32:05.912" v="1022" actId="164"/>
          <ac:picMkLst>
            <pc:docMk/>
            <pc:sldMk cId="2545719771" sldId="758"/>
            <ac:picMk id="16" creationId="{5382DA54-B2F4-433E-8BB7-65E64EEC2F86}"/>
          </ac:picMkLst>
        </pc:picChg>
        <pc:picChg chg="add mod">
          <ac:chgData name="Marta" userId="eac6eb22-5f14-46b4-a4ea-a86e6e8c4acc" providerId="ADAL" clId="{6A11B075-55F7-4093-928F-661E86CC41D9}" dt="2021-12-07T15:32:05.912" v="1022" actId="164"/>
          <ac:picMkLst>
            <pc:docMk/>
            <pc:sldMk cId="2545719771" sldId="758"/>
            <ac:picMk id="18" creationId="{16A95D8A-230C-4CF9-BE0C-55D2F99347FA}"/>
          </ac:picMkLst>
        </pc:picChg>
        <pc:picChg chg="add mod">
          <ac:chgData name="Marta" userId="eac6eb22-5f14-46b4-a4ea-a86e6e8c4acc" providerId="ADAL" clId="{6A11B075-55F7-4093-928F-661E86CC41D9}" dt="2021-12-07T16:02:29.535" v="1074" actId="164"/>
          <ac:picMkLst>
            <pc:docMk/>
            <pc:sldMk cId="2545719771" sldId="758"/>
            <ac:picMk id="21" creationId="{DD5AC182-DA9D-40AE-A4CF-9EA8C74D59FF}"/>
          </ac:picMkLst>
        </pc:picChg>
        <pc:picChg chg="add mod">
          <ac:chgData name="Marta" userId="eac6eb22-5f14-46b4-a4ea-a86e6e8c4acc" providerId="ADAL" clId="{6A11B075-55F7-4093-928F-661E86CC41D9}" dt="2021-12-07T16:02:29.535" v="1074" actId="164"/>
          <ac:picMkLst>
            <pc:docMk/>
            <pc:sldMk cId="2545719771" sldId="758"/>
            <ac:picMk id="27" creationId="{58C0027B-76C5-4F69-8DD6-3E7A1BC4EA25}"/>
          </ac:picMkLst>
        </pc:picChg>
        <pc:picChg chg="add mod">
          <ac:chgData name="Marta" userId="eac6eb22-5f14-46b4-a4ea-a86e6e8c4acc" providerId="ADAL" clId="{6A11B075-55F7-4093-928F-661E86CC41D9}" dt="2021-12-07T16:02:29.535" v="1074" actId="164"/>
          <ac:picMkLst>
            <pc:docMk/>
            <pc:sldMk cId="2545719771" sldId="758"/>
            <ac:picMk id="29" creationId="{04C9D4DE-4894-4E07-B604-2F4F107E2163}"/>
          </ac:picMkLst>
        </pc:picChg>
        <pc:picChg chg="add mod">
          <ac:chgData name="Marta" userId="eac6eb22-5f14-46b4-a4ea-a86e6e8c4acc" providerId="ADAL" clId="{6A11B075-55F7-4093-928F-661E86CC41D9}" dt="2021-12-07T16:02:29.535" v="1074" actId="164"/>
          <ac:picMkLst>
            <pc:docMk/>
            <pc:sldMk cId="2545719771" sldId="758"/>
            <ac:picMk id="31" creationId="{16E897C5-AB89-471E-AEEF-AB2516B2BF06}"/>
          </ac:picMkLst>
        </pc:picChg>
      </pc:sldChg>
      <pc:sldChg chg="addSp delSp modSp mod">
        <pc:chgData name="Marta" userId="eac6eb22-5f14-46b4-a4ea-a86e6e8c4acc" providerId="ADAL" clId="{6A11B075-55F7-4093-928F-661E86CC41D9}" dt="2021-12-06T15:32:27.869" v="691" actId="20577"/>
        <pc:sldMkLst>
          <pc:docMk/>
          <pc:sldMk cId="2831553909" sldId="759"/>
        </pc:sldMkLst>
        <pc:spChg chg="mod">
          <ac:chgData name="Marta" userId="eac6eb22-5f14-46b4-a4ea-a86e6e8c4acc" providerId="ADAL" clId="{6A11B075-55F7-4093-928F-661E86CC41D9}" dt="2021-12-06T15:32:27.869" v="691" actId="20577"/>
          <ac:spMkLst>
            <pc:docMk/>
            <pc:sldMk cId="2831553909" sldId="759"/>
            <ac:spMk id="11" creationId="{93918034-9B9D-4596-85F0-9F9E81E42410}"/>
          </ac:spMkLst>
        </pc:spChg>
        <pc:grpChg chg="add mod">
          <ac:chgData name="Marta" userId="eac6eb22-5f14-46b4-a4ea-a86e6e8c4acc" providerId="ADAL" clId="{6A11B075-55F7-4093-928F-661E86CC41D9}" dt="2021-12-06T15:30:00.287" v="643" actId="1076"/>
          <ac:grpSpMkLst>
            <pc:docMk/>
            <pc:sldMk cId="2831553909" sldId="759"/>
            <ac:grpSpMk id="8" creationId="{F438350F-1641-4B77-9B57-55FFED062487}"/>
          </ac:grpSpMkLst>
        </pc:grpChg>
        <pc:picChg chg="mod">
          <ac:chgData name="Marta" userId="eac6eb22-5f14-46b4-a4ea-a86e6e8c4acc" providerId="ADAL" clId="{6A11B075-55F7-4093-928F-661E86CC41D9}" dt="2021-12-06T15:30:00.287" v="643" actId="1076"/>
          <ac:picMkLst>
            <pc:docMk/>
            <pc:sldMk cId="2831553909" sldId="759"/>
            <ac:picMk id="9" creationId="{D11346AF-E78E-4AE3-AABF-8F7D496AA5D1}"/>
          </ac:picMkLst>
        </pc:picChg>
        <pc:picChg chg="del">
          <ac:chgData name="Marta" userId="eac6eb22-5f14-46b4-a4ea-a86e6e8c4acc" providerId="ADAL" clId="{6A11B075-55F7-4093-928F-661E86CC41D9}" dt="2021-12-06T15:29:44.761" v="637" actId="478"/>
          <ac:picMkLst>
            <pc:docMk/>
            <pc:sldMk cId="2831553909" sldId="759"/>
            <ac:picMk id="10" creationId="{EF7ADB1E-0A68-432D-96BE-1CF4A71FF290}"/>
          </ac:picMkLst>
        </pc:picChg>
        <pc:picChg chg="mod">
          <ac:chgData name="Marta" userId="eac6eb22-5f14-46b4-a4ea-a86e6e8c4acc" providerId="ADAL" clId="{6A11B075-55F7-4093-928F-661E86CC41D9}" dt="2021-12-06T15:30:00.287" v="643" actId="1076"/>
          <ac:picMkLst>
            <pc:docMk/>
            <pc:sldMk cId="2831553909" sldId="759"/>
            <ac:picMk id="12" creationId="{37D7F50C-D750-4534-BF64-4CB246FDD1C0}"/>
          </ac:picMkLst>
        </pc:picChg>
        <pc:picChg chg="mod">
          <ac:chgData name="Marta" userId="eac6eb22-5f14-46b4-a4ea-a86e6e8c4acc" providerId="ADAL" clId="{6A11B075-55F7-4093-928F-661E86CC41D9}" dt="2021-12-06T15:30:00.287" v="643" actId="1076"/>
          <ac:picMkLst>
            <pc:docMk/>
            <pc:sldMk cId="2831553909" sldId="759"/>
            <ac:picMk id="13" creationId="{01F70CDE-6B12-4426-813B-F1A2ACA80876}"/>
          </ac:picMkLst>
        </pc:picChg>
        <pc:picChg chg="mod">
          <ac:chgData name="Marta" userId="eac6eb22-5f14-46b4-a4ea-a86e6e8c4acc" providerId="ADAL" clId="{6A11B075-55F7-4093-928F-661E86CC41D9}" dt="2021-12-06T15:30:00.287" v="643" actId="1076"/>
          <ac:picMkLst>
            <pc:docMk/>
            <pc:sldMk cId="2831553909" sldId="759"/>
            <ac:picMk id="14" creationId="{9FD46619-36BC-49AD-9714-82831C59435E}"/>
          </ac:picMkLst>
        </pc:picChg>
        <pc:picChg chg="mod">
          <ac:chgData name="Marta" userId="eac6eb22-5f14-46b4-a4ea-a86e6e8c4acc" providerId="ADAL" clId="{6A11B075-55F7-4093-928F-661E86CC41D9}" dt="2021-12-06T15:30:00.287" v="643" actId="1076"/>
          <ac:picMkLst>
            <pc:docMk/>
            <pc:sldMk cId="2831553909" sldId="759"/>
            <ac:picMk id="15" creationId="{0F513A17-C87E-442E-AE35-A789BD6CD053}"/>
          </ac:picMkLst>
        </pc:picChg>
        <pc:picChg chg="mod">
          <ac:chgData name="Marta" userId="eac6eb22-5f14-46b4-a4ea-a86e6e8c4acc" providerId="ADAL" clId="{6A11B075-55F7-4093-928F-661E86CC41D9}" dt="2021-12-06T15:30:00.287" v="643" actId="1076"/>
          <ac:picMkLst>
            <pc:docMk/>
            <pc:sldMk cId="2831553909" sldId="759"/>
            <ac:picMk id="16" creationId="{2504ED78-72DF-49A8-B1FA-D62238191EAD}"/>
          </ac:picMkLst>
        </pc:picChg>
        <pc:picChg chg="mod">
          <ac:chgData name="Marta" userId="eac6eb22-5f14-46b4-a4ea-a86e6e8c4acc" providerId="ADAL" clId="{6A11B075-55F7-4093-928F-661E86CC41D9}" dt="2021-12-06T15:30:00.287" v="643" actId="1076"/>
          <ac:picMkLst>
            <pc:docMk/>
            <pc:sldMk cId="2831553909" sldId="759"/>
            <ac:picMk id="17" creationId="{C38113EE-3FF0-4301-9314-CA43339B268C}"/>
          </ac:picMkLst>
        </pc:picChg>
        <pc:picChg chg="mod">
          <ac:chgData name="Marta" userId="eac6eb22-5f14-46b4-a4ea-a86e6e8c4acc" providerId="ADAL" clId="{6A11B075-55F7-4093-928F-661E86CC41D9}" dt="2021-12-06T15:30:00.287" v="643" actId="1076"/>
          <ac:picMkLst>
            <pc:docMk/>
            <pc:sldMk cId="2831553909" sldId="759"/>
            <ac:picMk id="18" creationId="{2392E44B-9FDE-4A83-B275-AF2BD8FB132E}"/>
          </ac:picMkLst>
        </pc:picChg>
        <pc:picChg chg="mod">
          <ac:chgData name="Marta" userId="eac6eb22-5f14-46b4-a4ea-a86e6e8c4acc" providerId="ADAL" clId="{6A11B075-55F7-4093-928F-661E86CC41D9}" dt="2021-12-06T15:30:00.287" v="643" actId="1076"/>
          <ac:picMkLst>
            <pc:docMk/>
            <pc:sldMk cId="2831553909" sldId="759"/>
            <ac:picMk id="19" creationId="{432378B7-986C-4BEF-A731-897B468A4734}"/>
          </ac:picMkLst>
        </pc:picChg>
      </pc:sldChg>
      <pc:sldChg chg="modSp mod">
        <pc:chgData name="Marta" userId="eac6eb22-5f14-46b4-a4ea-a86e6e8c4acc" providerId="ADAL" clId="{6A11B075-55F7-4093-928F-661E86CC41D9}" dt="2021-12-07T12:00:53.616" v="850"/>
        <pc:sldMkLst>
          <pc:docMk/>
          <pc:sldMk cId="3888553813" sldId="879"/>
        </pc:sldMkLst>
        <pc:spChg chg="mod">
          <ac:chgData name="Marta" userId="eac6eb22-5f14-46b4-a4ea-a86e6e8c4acc" providerId="ADAL" clId="{6A11B075-55F7-4093-928F-661E86CC41D9}" dt="2021-12-07T12:00:53.616" v="850"/>
          <ac:spMkLst>
            <pc:docMk/>
            <pc:sldMk cId="3888553813" sldId="879"/>
            <ac:spMk id="2" creationId="{91383D11-DEC4-4BFF-88BB-8FB2206CEB37}"/>
          </ac:spMkLst>
        </pc:spChg>
      </pc:sldChg>
      <pc:sldChg chg="modSp mod">
        <pc:chgData name="Marta" userId="eac6eb22-5f14-46b4-a4ea-a86e6e8c4acc" providerId="ADAL" clId="{6A11B075-55F7-4093-928F-661E86CC41D9}" dt="2021-11-11T13:44:39.918" v="211" actId="20577"/>
        <pc:sldMkLst>
          <pc:docMk/>
          <pc:sldMk cId="2237924450" sldId="895"/>
        </pc:sldMkLst>
        <pc:spChg chg="mod">
          <ac:chgData name="Marta" userId="eac6eb22-5f14-46b4-a4ea-a86e6e8c4acc" providerId="ADAL" clId="{6A11B075-55F7-4093-928F-661E86CC41D9}" dt="2021-11-11T13:44:39.918" v="211" actId="20577"/>
          <ac:spMkLst>
            <pc:docMk/>
            <pc:sldMk cId="2237924450" sldId="895"/>
            <ac:spMk id="8" creationId="{FB4EB544-78AD-4A22-A560-DDE5B1C53C69}"/>
          </ac:spMkLst>
        </pc:spChg>
      </pc:sldChg>
      <pc:sldChg chg="modSp mod">
        <pc:chgData name="Marta" userId="eac6eb22-5f14-46b4-a4ea-a86e6e8c4acc" providerId="ADAL" clId="{6A11B075-55F7-4093-928F-661E86CC41D9}" dt="2021-12-06T15:37:35.179" v="715" actId="20577"/>
        <pc:sldMkLst>
          <pc:docMk/>
          <pc:sldMk cId="666012649" sldId="897"/>
        </pc:sldMkLst>
        <pc:spChg chg="mod">
          <ac:chgData name="Marta" userId="eac6eb22-5f14-46b4-a4ea-a86e6e8c4acc" providerId="ADAL" clId="{6A11B075-55F7-4093-928F-661E86CC41D9}" dt="2021-12-06T15:37:35.179" v="715" actId="20577"/>
          <ac:spMkLst>
            <pc:docMk/>
            <pc:sldMk cId="666012649" sldId="897"/>
            <ac:spMk id="5" creationId="{DB832933-DA47-427D-A761-B418DA6BFB6A}"/>
          </ac:spMkLst>
        </pc:spChg>
      </pc:sldChg>
      <pc:sldChg chg="addSp delSp modSp mod">
        <pc:chgData name="Marta" userId="eac6eb22-5f14-46b4-a4ea-a86e6e8c4acc" providerId="ADAL" clId="{6A11B075-55F7-4093-928F-661E86CC41D9}" dt="2021-12-07T12:01:51.569" v="852" actId="22"/>
        <pc:sldMkLst>
          <pc:docMk/>
          <pc:sldMk cId="4038287201" sldId="898"/>
        </pc:sldMkLst>
        <pc:spChg chg="add del">
          <ac:chgData name="Marta" userId="eac6eb22-5f14-46b4-a4ea-a86e6e8c4acc" providerId="ADAL" clId="{6A11B075-55F7-4093-928F-661E86CC41D9}" dt="2021-12-07T12:01:51.569" v="852" actId="22"/>
          <ac:spMkLst>
            <pc:docMk/>
            <pc:sldMk cId="4038287201" sldId="898"/>
            <ac:spMk id="9" creationId="{C1BD6CCE-0F80-48B3-9321-91B729520A2B}"/>
          </ac:spMkLst>
        </pc:spChg>
        <pc:spChg chg="mod">
          <ac:chgData name="Marta" userId="eac6eb22-5f14-46b4-a4ea-a86e6e8c4acc" providerId="ADAL" clId="{6A11B075-55F7-4093-928F-661E86CC41D9}" dt="2021-11-11T13:57:04.343" v="416" actId="14100"/>
          <ac:spMkLst>
            <pc:docMk/>
            <pc:sldMk cId="4038287201" sldId="898"/>
            <ac:spMk id="10" creationId="{66421E13-941D-487E-9F8E-DCFA3FE9C646}"/>
          </ac:spMkLst>
        </pc:spChg>
      </pc:sldChg>
      <pc:sldChg chg="delSp modSp mod">
        <pc:chgData name="Marta" userId="eac6eb22-5f14-46b4-a4ea-a86e6e8c4acc" providerId="ADAL" clId="{6A11B075-55F7-4093-928F-661E86CC41D9}" dt="2021-12-06T15:31:39.749" v="646"/>
        <pc:sldMkLst>
          <pc:docMk/>
          <pc:sldMk cId="2083658885" sldId="900"/>
        </pc:sldMkLst>
        <pc:spChg chg="mod">
          <ac:chgData name="Marta" userId="eac6eb22-5f14-46b4-a4ea-a86e6e8c4acc" providerId="ADAL" clId="{6A11B075-55F7-4093-928F-661E86CC41D9}" dt="2021-11-11T13:55:39.894" v="403" actId="14100"/>
          <ac:spMkLst>
            <pc:docMk/>
            <pc:sldMk cId="2083658885" sldId="900"/>
            <ac:spMk id="2" creationId="{F49F4E2B-EEB0-4736-A001-E9CD8947E750}"/>
          </ac:spMkLst>
        </pc:spChg>
        <pc:spChg chg="mod">
          <ac:chgData name="Marta" userId="eac6eb22-5f14-46b4-a4ea-a86e6e8c4acc" providerId="ADAL" clId="{6A11B075-55F7-4093-928F-661E86CC41D9}" dt="2021-12-06T15:31:39.749" v="646"/>
          <ac:spMkLst>
            <pc:docMk/>
            <pc:sldMk cId="2083658885" sldId="900"/>
            <ac:spMk id="6" creationId="{00000000-0000-0000-0000-000000000000}"/>
          </ac:spMkLst>
        </pc:spChg>
        <pc:picChg chg="del mod">
          <ac:chgData name="Marta" userId="eac6eb22-5f14-46b4-a4ea-a86e6e8c4acc" providerId="ADAL" clId="{6A11B075-55F7-4093-928F-661E86CC41D9}" dt="2021-11-11T13:49:03.793" v="323" actId="21"/>
          <ac:picMkLst>
            <pc:docMk/>
            <pc:sldMk cId="2083658885" sldId="900"/>
            <ac:picMk id="3076" creationId="{9A236371-ED4A-4695-B55B-02EF20E85E05}"/>
          </ac:picMkLst>
        </pc:picChg>
      </pc:sldChg>
      <pc:sldChg chg="addSp delSp modSp mod">
        <pc:chgData name="Marta" userId="eac6eb22-5f14-46b4-a4ea-a86e6e8c4acc" providerId="ADAL" clId="{6A11B075-55F7-4093-928F-661E86CC41D9}" dt="2021-12-06T16:47:09.686" v="849" actId="6549"/>
        <pc:sldMkLst>
          <pc:docMk/>
          <pc:sldMk cId="644561616" sldId="901"/>
        </pc:sldMkLst>
        <pc:spChg chg="mod">
          <ac:chgData name="Marta" userId="eac6eb22-5f14-46b4-a4ea-a86e6e8c4acc" providerId="ADAL" clId="{6A11B075-55F7-4093-928F-661E86CC41D9}" dt="2021-12-06T16:47:09.686" v="849" actId="6549"/>
          <ac:spMkLst>
            <pc:docMk/>
            <pc:sldMk cId="644561616" sldId="901"/>
            <ac:spMk id="2" creationId="{F49F4E2B-EEB0-4736-A001-E9CD8947E750}"/>
          </ac:spMkLst>
        </pc:spChg>
        <pc:spChg chg="mod">
          <ac:chgData name="Marta" userId="eac6eb22-5f14-46b4-a4ea-a86e6e8c4acc" providerId="ADAL" clId="{6A11B075-55F7-4093-928F-661E86CC41D9}" dt="2021-12-06T15:31:44.727" v="647"/>
          <ac:spMkLst>
            <pc:docMk/>
            <pc:sldMk cId="644561616" sldId="901"/>
            <ac:spMk id="6" creationId="{00000000-0000-0000-0000-000000000000}"/>
          </ac:spMkLst>
        </pc:spChg>
        <pc:spChg chg="add del">
          <ac:chgData name="Marta" userId="eac6eb22-5f14-46b4-a4ea-a86e6e8c4acc" providerId="ADAL" clId="{6A11B075-55F7-4093-928F-661E86CC41D9}" dt="2021-12-06T16:42:46.982" v="725" actId="22"/>
          <ac:spMkLst>
            <pc:docMk/>
            <pc:sldMk cId="644561616" sldId="901"/>
            <ac:spMk id="9" creationId="{338AEF8A-C6A1-4AAA-A720-08D8E3269E69}"/>
          </ac:spMkLst>
        </pc:spChg>
        <pc:picChg chg="add mod">
          <ac:chgData name="Marta" userId="eac6eb22-5f14-46b4-a4ea-a86e6e8c4acc" providerId="ADAL" clId="{6A11B075-55F7-4093-928F-661E86CC41D9}" dt="2021-12-06T16:43:10.613" v="737" actId="1076"/>
          <ac:picMkLst>
            <pc:docMk/>
            <pc:sldMk cId="644561616" sldId="901"/>
            <ac:picMk id="5" creationId="{A7CE0624-DE4C-4238-8618-DC619B9FF7AB}"/>
          </ac:picMkLst>
        </pc:picChg>
      </pc:sldChg>
      <pc:sldChg chg="add del modNotes">
        <pc:chgData name="Marta" userId="eac6eb22-5f14-46b4-a4ea-a86e6e8c4acc" providerId="ADAL" clId="{6A11B075-55F7-4093-928F-661E86CC41D9}" dt="2021-12-06T13:49:54.799" v="612" actId="27636"/>
        <pc:sldMkLst>
          <pc:docMk/>
          <pc:sldMk cId="0" sldId="902"/>
        </pc:sldMkLst>
      </pc:sldChg>
      <pc:sldChg chg="del">
        <pc:chgData name="Marta" userId="eac6eb22-5f14-46b4-a4ea-a86e6e8c4acc" providerId="ADAL" clId="{6A11B075-55F7-4093-928F-661E86CC41D9}" dt="2021-11-11T13:44:20.713" v="201" actId="47"/>
        <pc:sldMkLst>
          <pc:docMk/>
          <pc:sldMk cId="194278650" sldId="902"/>
        </pc:sldMkLst>
      </pc:sldChg>
      <pc:sldChg chg="modSp add del mod modNotes">
        <pc:chgData name="Marta" userId="eac6eb22-5f14-46b4-a4ea-a86e6e8c4acc" providerId="ADAL" clId="{6A11B075-55F7-4093-928F-661E86CC41D9}" dt="2021-12-06T13:48:56.104" v="578" actId="47"/>
        <pc:sldMkLst>
          <pc:docMk/>
          <pc:sldMk cId="3434878444" sldId="902"/>
        </pc:sldMkLst>
        <pc:spChg chg="mod">
          <ac:chgData name="Marta" userId="eac6eb22-5f14-46b4-a4ea-a86e6e8c4acc" providerId="ADAL" clId="{6A11B075-55F7-4093-928F-661E86CC41D9}" dt="2021-12-06T13:45:28.103" v="541" actId="14100"/>
          <ac:spMkLst>
            <pc:docMk/>
            <pc:sldMk cId="3434878444" sldId="902"/>
            <ac:spMk id="7"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8"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9"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0"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1" creationId="{00000000-0000-0000-0000-000000000000}"/>
          </ac:spMkLst>
        </pc:spChg>
        <pc:spChg chg="mod">
          <ac:chgData name="Marta" userId="eac6eb22-5f14-46b4-a4ea-a86e6e8c4acc" providerId="ADAL" clId="{6A11B075-55F7-4093-928F-661E86CC41D9}" dt="2021-12-06T13:45:28.103" v="541" actId="14100"/>
          <ac:spMkLst>
            <pc:docMk/>
            <pc:sldMk cId="3434878444" sldId="902"/>
            <ac:spMk id="12" creationId="{00000000-0000-0000-0000-000000000000}"/>
          </ac:spMkLst>
        </pc:spChg>
        <pc:spChg chg="mod">
          <ac:chgData name="Marta" userId="eac6eb22-5f14-46b4-a4ea-a86e6e8c4acc" providerId="ADAL" clId="{6A11B075-55F7-4093-928F-661E86CC41D9}" dt="2021-12-06T13:45:23.262" v="539" actId="242"/>
          <ac:spMkLst>
            <pc:docMk/>
            <pc:sldMk cId="3434878444" sldId="902"/>
            <ac:spMk id="13" creationId="{00000000-0000-0000-0000-000000000000}"/>
          </ac:spMkLst>
        </pc:spChg>
        <pc:spChg chg="mod">
          <ac:chgData name="Marta" userId="eac6eb22-5f14-46b4-a4ea-a86e6e8c4acc" providerId="ADAL" clId="{6A11B075-55F7-4093-928F-661E86CC41D9}" dt="2021-12-06T13:45:36.534" v="543" actId="1076"/>
          <ac:spMkLst>
            <pc:docMk/>
            <pc:sldMk cId="3434878444" sldId="902"/>
            <ac:spMk id="25" creationId="{74B3F4F6-C522-4657-B889-54BC4C29205E}"/>
          </ac:spMkLst>
        </pc:spChg>
      </pc:sldChg>
      <pc:sldChg chg="add del modNotes">
        <pc:chgData name="Marta" userId="eac6eb22-5f14-46b4-a4ea-a86e6e8c4acc" providerId="ADAL" clId="{6A11B075-55F7-4093-928F-661E86CC41D9}" dt="2021-12-06T13:49:54.809" v="613" actId="27636"/>
        <pc:sldMkLst>
          <pc:docMk/>
          <pc:sldMk cId="0" sldId="903"/>
        </pc:sldMkLst>
      </pc:sldChg>
      <pc:sldChg chg="add del modNotes">
        <pc:chgData name="Marta" userId="eac6eb22-5f14-46b4-a4ea-a86e6e8c4acc" providerId="ADAL" clId="{6A11B075-55F7-4093-928F-661E86CC41D9}" dt="2021-12-06T13:48:56.104" v="578" actId="47"/>
        <pc:sldMkLst>
          <pc:docMk/>
          <pc:sldMk cId="2144952297" sldId="903"/>
        </pc:sldMkLst>
      </pc:sldChg>
      <pc:sldChg chg="del">
        <pc:chgData name="Marta" userId="eac6eb22-5f14-46b4-a4ea-a86e6e8c4acc" providerId="ADAL" clId="{6A11B075-55F7-4093-928F-661E86CC41D9}" dt="2021-11-11T13:44:21.311" v="202" actId="47"/>
        <pc:sldMkLst>
          <pc:docMk/>
          <pc:sldMk cId="4016256877" sldId="903"/>
        </pc:sldMkLst>
      </pc:sldChg>
      <pc:sldChg chg="add del modNotes">
        <pc:chgData name="Marta" userId="eac6eb22-5f14-46b4-a4ea-a86e6e8c4acc" providerId="ADAL" clId="{6A11B075-55F7-4093-928F-661E86CC41D9}" dt="2021-12-06T13:49:54.824" v="614" actId="27636"/>
        <pc:sldMkLst>
          <pc:docMk/>
          <pc:sldMk cId="0" sldId="904"/>
        </pc:sldMkLst>
      </pc:sldChg>
      <pc:sldChg chg="add del modNotes">
        <pc:chgData name="Marta" userId="eac6eb22-5f14-46b4-a4ea-a86e6e8c4acc" providerId="ADAL" clId="{6A11B075-55F7-4093-928F-661E86CC41D9}" dt="2021-12-06T13:48:56.104" v="578" actId="47"/>
        <pc:sldMkLst>
          <pc:docMk/>
          <pc:sldMk cId="1825476222" sldId="904"/>
        </pc:sldMkLst>
      </pc:sldChg>
      <pc:sldChg chg="del">
        <pc:chgData name="Marta" userId="eac6eb22-5f14-46b4-a4ea-a86e6e8c4acc" providerId="ADAL" clId="{6A11B075-55F7-4093-928F-661E86CC41D9}" dt="2021-11-11T13:44:22.013" v="203" actId="47"/>
        <pc:sldMkLst>
          <pc:docMk/>
          <pc:sldMk cId="3382726431" sldId="904"/>
        </pc:sldMkLst>
      </pc:sldChg>
      <pc:sldChg chg="add del modNotes">
        <pc:chgData name="Marta" userId="eac6eb22-5f14-46b4-a4ea-a86e6e8c4acc" providerId="ADAL" clId="{6A11B075-55F7-4093-928F-661E86CC41D9}" dt="2021-12-06T13:49:54.835" v="615" actId="27636"/>
        <pc:sldMkLst>
          <pc:docMk/>
          <pc:sldMk cId="0" sldId="905"/>
        </pc:sldMkLst>
      </pc:sldChg>
      <pc:sldChg chg="add del modNotes">
        <pc:chgData name="Marta" userId="eac6eb22-5f14-46b4-a4ea-a86e6e8c4acc" providerId="ADAL" clId="{6A11B075-55F7-4093-928F-661E86CC41D9}" dt="2021-12-06T13:48:56.104" v="578" actId="47"/>
        <pc:sldMkLst>
          <pc:docMk/>
          <pc:sldMk cId="963917617" sldId="905"/>
        </pc:sldMkLst>
      </pc:sldChg>
      <pc:sldChg chg="del">
        <pc:chgData name="Marta" userId="eac6eb22-5f14-46b4-a4ea-a86e6e8c4acc" providerId="ADAL" clId="{6A11B075-55F7-4093-928F-661E86CC41D9}" dt="2021-11-11T13:44:22.766" v="204" actId="47"/>
        <pc:sldMkLst>
          <pc:docMk/>
          <pc:sldMk cId="3129449252" sldId="905"/>
        </pc:sldMkLst>
      </pc:sldChg>
      <pc:sldChg chg="add del modNotes">
        <pc:chgData name="Marta" userId="eac6eb22-5f14-46b4-a4ea-a86e6e8c4acc" providerId="ADAL" clId="{6A11B075-55F7-4093-928F-661E86CC41D9}" dt="2021-12-06T13:48:56.104" v="578" actId="47"/>
        <pc:sldMkLst>
          <pc:docMk/>
          <pc:sldMk cId="1083733181" sldId="906"/>
        </pc:sldMkLst>
      </pc:sldChg>
      <pc:sldChg chg="addSp delSp modSp add mod">
        <pc:chgData name="Marta" userId="eac6eb22-5f14-46b4-a4ea-a86e6e8c4acc" providerId="ADAL" clId="{6A11B075-55F7-4093-928F-661E86CC41D9}" dt="2021-12-06T16:47:02.908" v="846" actId="1076"/>
        <pc:sldMkLst>
          <pc:docMk/>
          <pc:sldMk cId="1324571119" sldId="906"/>
        </pc:sldMkLst>
        <pc:spChg chg="mod">
          <ac:chgData name="Marta" userId="eac6eb22-5f14-46b4-a4ea-a86e6e8c4acc" providerId="ADAL" clId="{6A11B075-55F7-4093-928F-661E86CC41D9}" dt="2021-12-06T16:46:51.874" v="845" actId="20577"/>
          <ac:spMkLst>
            <pc:docMk/>
            <pc:sldMk cId="1324571119" sldId="906"/>
            <ac:spMk id="2" creationId="{F49F4E2B-EEB0-4736-A001-E9CD8947E750}"/>
          </ac:spMkLst>
        </pc:spChg>
        <pc:picChg chg="del">
          <ac:chgData name="Marta" userId="eac6eb22-5f14-46b4-a4ea-a86e6e8c4acc" providerId="ADAL" clId="{6A11B075-55F7-4093-928F-661E86CC41D9}" dt="2021-12-06T16:44:35.324" v="822" actId="478"/>
          <ac:picMkLst>
            <pc:docMk/>
            <pc:sldMk cId="1324571119" sldId="906"/>
            <ac:picMk id="5" creationId="{A7CE0624-DE4C-4238-8618-DC619B9FF7AB}"/>
          </ac:picMkLst>
        </pc:picChg>
        <pc:picChg chg="add mod">
          <ac:chgData name="Marta" userId="eac6eb22-5f14-46b4-a4ea-a86e6e8c4acc" providerId="ADAL" clId="{6A11B075-55F7-4093-928F-661E86CC41D9}" dt="2021-12-06T16:47:02.908" v="846" actId="1076"/>
          <ac:picMkLst>
            <pc:docMk/>
            <pc:sldMk cId="1324571119" sldId="906"/>
            <ac:picMk id="1026" creationId="{E019905E-A7DC-4FF8-B633-AD18D3200365}"/>
          </ac:picMkLst>
        </pc:picChg>
      </pc:sldChg>
      <pc:sldChg chg="del">
        <pc:chgData name="Marta" userId="eac6eb22-5f14-46b4-a4ea-a86e6e8c4acc" providerId="ADAL" clId="{6A11B075-55F7-4093-928F-661E86CC41D9}" dt="2021-11-11T13:44:23.521" v="205" actId="47"/>
        <pc:sldMkLst>
          <pc:docMk/>
          <pc:sldMk cId="2542102399" sldId="906"/>
        </pc:sldMkLst>
      </pc:sldChg>
      <pc:sldChg chg="del">
        <pc:chgData name="Marta" userId="eac6eb22-5f14-46b4-a4ea-a86e6e8c4acc" providerId="ADAL" clId="{6A11B075-55F7-4093-928F-661E86CC41D9}" dt="2021-11-11T13:44:24.146" v="206" actId="47"/>
        <pc:sldMkLst>
          <pc:docMk/>
          <pc:sldMk cId="72049789" sldId="907"/>
        </pc:sldMkLst>
      </pc:sldChg>
      <pc:sldChg chg="modSp add mod">
        <pc:chgData name="Marta" userId="eac6eb22-5f14-46b4-a4ea-a86e6e8c4acc" providerId="ADAL" clId="{6A11B075-55F7-4093-928F-661E86CC41D9}" dt="2021-12-07T12:06:43.502" v="896" actId="20577"/>
        <pc:sldMkLst>
          <pc:docMk/>
          <pc:sldMk cId="1249110522" sldId="907"/>
        </pc:sldMkLst>
        <pc:spChg chg="mod">
          <ac:chgData name="Marta" userId="eac6eb22-5f14-46b4-a4ea-a86e6e8c4acc" providerId="ADAL" clId="{6A11B075-55F7-4093-928F-661E86CC41D9}" dt="2021-12-07T12:06:43.502" v="896" actId="20577"/>
          <ac:spMkLst>
            <pc:docMk/>
            <pc:sldMk cId="1249110522" sldId="907"/>
            <ac:spMk id="2" creationId="{F49F4E2B-EEB0-4736-A001-E9CD8947E750}"/>
          </ac:spMkLst>
        </pc:spChg>
        <pc:spChg chg="mod">
          <ac:chgData name="Marta" userId="eac6eb22-5f14-46b4-a4ea-a86e6e8c4acc" providerId="ADAL" clId="{6A11B075-55F7-4093-928F-661E86CC41D9}" dt="2021-12-07T12:02:38.718" v="855" actId="27636"/>
          <ac:spMkLst>
            <pc:docMk/>
            <pc:sldMk cId="1249110522" sldId="907"/>
            <ac:spMk id="10" creationId="{66421E13-941D-487E-9F8E-DCFA3FE9C646}"/>
          </ac:spMkLst>
        </pc:spChg>
      </pc:sldChg>
      <pc:sldChg chg="add del modNotes">
        <pc:chgData name="Marta" userId="eac6eb22-5f14-46b4-a4ea-a86e6e8c4acc" providerId="ADAL" clId="{6A11B075-55F7-4093-928F-661E86CC41D9}" dt="2021-12-06T13:48:56.104" v="578" actId="47"/>
        <pc:sldMkLst>
          <pc:docMk/>
          <pc:sldMk cId="3731982910" sldId="907"/>
        </pc:sldMkLst>
      </pc:sldChg>
      <pc:sldChg chg="add del modNotes">
        <pc:chgData name="Marta" userId="eac6eb22-5f14-46b4-a4ea-a86e6e8c4acc" providerId="ADAL" clId="{6A11B075-55F7-4093-928F-661E86CC41D9}" dt="2021-12-06T13:48:56.104" v="578" actId="47"/>
        <pc:sldMkLst>
          <pc:docMk/>
          <pc:sldMk cId="2456567945" sldId="908"/>
        </pc:sldMkLst>
      </pc:sldChg>
      <pc:sldChg chg="del">
        <pc:chgData name="Marta" userId="eac6eb22-5f14-46b4-a4ea-a86e6e8c4acc" providerId="ADAL" clId="{6A11B075-55F7-4093-928F-661E86CC41D9}" dt="2021-11-11T13:44:24.675" v="207" actId="47"/>
        <pc:sldMkLst>
          <pc:docMk/>
          <pc:sldMk cId="3427466304" sldId="908"/>
        </pc:sldMkLst>
      </pc:sldChg>
      <pc:sldChg chg="modSp add del mod modNotes">
        <pc:chgData name="Marta" userId="eac6eb22-5f14-46b4-a4ea-a86e6e8c4acc" providerId="ADAL" clId="{6A11B075-55F7-4093-928F-661E86CC41D9}" dt="2021-12-06T13:48:56.104" v="578" actId="47"/>
        <pc:sldMkLst>
          <pc:docMk/>
          <pc:sldMk cId="1430645233" sldId="909"/>
        </pc:sldMkLst>
        <pc:spChg chg="mod">
          <ac:chgData name="Marta" userId="eac6eb22-5f14-46b4-a4ea-a86e6e8c4acc" providerId="ADAL" clId="{6A11B075-55F7-4093-928F-661E86CC41D9}" dt="2021-12-06T13:46:12.871" v="547" actId="14100"/>
          <ac:spMkLst>
            <pc:docMk/>
            <pc:sldMk cId="1430645233" sldId="909"/>
            <ac:spMk id="23" creationId="{00000000-0000-0000-0000-000000000000}"/>
          </ac:spMkLst>
        </pc:spChg>
        <pc:spChg chg="mod">
          <ac:chgData name="Marta" userId="eac6eb22-5f14-46b4-a4ea-a86e6e8c4acc" providerId="ADAL" clId="{6A11B075-55F7-4093-928F-661E86CC41D9}" dt="2021-12-06T13:46:03.722" v="545" actId="14100"/>
          <ac:spMkLst>
            <pc:docMk/>
            <pc:sldMk cId="1430645233" sldId="909"/>
            <ac:spMk id="25" creationId="{00000000-0000-0000-0000-000000000000}"/>
          </ac:spMkLst>
        </pc:spChg>
        <pc:spChg chg="mod">
          <ac:chgData name="Marta" userId="eac6eb22-5f14-46b4-a4ea-a86e6e8c4acc" providerId="ADAL" clId="{6A11B075-55F7-4093-928F-661E86CC41D9}" dt="2021-12-06T13:46:08.304" v="546" actId="14100"/>
          <ac:spMkLst>
            <pc:docMk/>
            <pc:sldMk cId="1430645233" sldId="909"/>
            <ac:spMk id="27" creationId="{00000000-0000-0000-0000-000000000000}"/>
          </ac:spMkLst>
        </pc:spChg>
        <pc:spChg chg="mod">
          <ac:chgData name="Marta" userId="eac6eb22-5f14-46b4-a4ea-a86e6e8c4acc" providerId="ADAL" clId="{6A11B075-55F7-4093-928F-661E86CC41D9}" dt="2021-12-06T13:45:57.929" v="544" actId="14100"/>
          <ac:spMkLst>
            <pc:docMk/>
            <pc:sldMk cId="1430645233" sldId="909"/>
            <ac:spMk id="52" creationId="{00000000-0000-0000-0000-000000000000}"/>
          </ac:spMkLst>
        </pc:spChg>
      </pc:sldChg>
      <pc:sldChg chg="del">
        <pc:chgData name="Marta" userId="eac6eb22-5f14-46b4-a4ea-a86e6e8c4acc" providerId="ADAL" clId="{6A11B075-55F7-4093-928F-661E86CC41D9}" dt="2021-11-11T13:44:25.419" v="208" actId="47"/>
        <pc:sldMkLst>
          <pc:docMk/>
          <pc:sldMk cId="1640007433" sldId="909"/>
        </pc:sldMkLst>
      </pc:sldChg>
      <pc:sldChg chg="add del modNotes">
        <pc:chgData name="Marta" userId="eac6eb22-5f14-46b4-a4ea-a86e6e8c4acc" providerId="ADAL" clId="{6A11B075-55F7-4093-928F-661E86CC41D9}" dt="2021-12-06T13:48:56.104" v="578" actId="47"/>
        <pc:sldMkLst>
          <pc:docMk/>
          <pc:sldMk cId="2293664263" sldId="910"/>
        </pc:sldMkLst>
      </pc:sldChg>
      <pc:sldChg chg="del">
        <pc:chgData name="Marta" userId="eac6eb22-5f14-46b4-a4ea-a86e6e8c4acc" providerId="ADAL" clId="{6A11B075-55F7-4093-928F-661E86CC41D9}" dt="2021-11-11T13:44:25.896" v="209" actId="47"/>
        <pc:sldMkLst>
          <pc:docMk/>
          <pc:sldMk cId="2890627129" sldId="910"/>
        </pc:sldMkLst>
      </pc:sldChg>
      <pc:sldChg chg="delSp modSp add del mod modNotes">
        <pc:chgData name="Marta" userId="eac6eb22-5f14-46b4-a4ea-a86e6e8c4acc" providerId="ADAL" clId="{6A11B075-55F7-4093-928F-661E86CC41D9}" dt="2021-12-06T13:48:56.104" v="578" actId="47"/>
        <pc:sldMkLst>
          <pc:docMk/>
          <pc:sldMk cId="175247831" sldId="911"/>
        </pc:sldMkLst>
        <pc:spChg chg="mod">
          <ac:chgData name="Marta" userId="eac6eb22-5f14-46b4-a4ea-a86e6e8c4acc" providerId="ADAL" clId="{6A11B075-55F7-4093-928F-661E86CC41D9}" dt="2021-12-06T13:47:09.970" v="549" actId="115"/>
          <ac:spMkLst>
            <pc:docMk/>
            <pc:sldMk cId="175247831" sldId="911"/>
            <ac:spMk id="49" creationId="{00000000-0000-0000-0000-000000000000}"/>
          </ac:spMkLst>
        </pc:spChg>
        <pc:spChg chg="del">
          <ac:chgData name="Marta" userId="eac6eb22-5f14-46b4-a4ea-a86e6e8c4acc" providerId="ADAL" clId="{6A11B075-55F7-4093-928F-661E86CC41D9}" dt="2021-12-06T13:47:07.647" v="548" actId="478"/>
          <ac:spMkLst>
            <pc:docMk/>
            <pc:sldMk cId="175247831" sldId="911"/>
            <ac:spMk id="51" creationId="{00000000-0000-0000-0000-000000000000}"/>
          </ac:spMkLst>
        </pc:spChg>
      </pc:sldChg>
      <pc:sldChg chg="del">
        <pc:chgData name="Marta" userId="eac6eb22-5f14-46b4-a4ea-a86e6e8c4acc" providerId="ADAL" clId="{6A11B075-55F7-4093-928F-661E86CC41D9}" dt="2021-11-11T13:43:16.462" v="197" actId="2696"/>
        <pc:sldMkLst>
          <pc:docMk/>
          <pc:sldMk cId="483915065" sldId="911"/>
        </pc:sldMkLst>
      </pc:sldChg>
      <pc:sldChg chg="delSp modSp add del mod modNotes">
        <pc:chgData name="Marta" userId="eac6eb22-5f14-46b4-a4ea-a86e6e8c4acc" providerId="ADAL" clId="{6A11B075-55F7-4093-928F-661E86CC41D9}" dt="2021-12-06T13:48:56.104" v="578" actId="47"/>
        <pc:sldMkLst>
          <pc:docMk/>
          <pc:sldMk cId="246973646" sldId="912"/>
        </pc:sldMkLst>
        <pc:spChg chg="mod">
          <ac:chgData name="Marta" userId="eac6eb22-5f14-46b4-a4ea-a86e6e8c4acc" providerId="ADAL" clId="{6A11B075-55F7-4093-928F-661E86CC41D9}" dt="2021-12-06T13:47:15.938" v="551" actId="115"/>
          <ac:spMkLst>
            <pc:docMk/>
            <pc:sldMk cId="246973646" sldId="912"/>
            <ac:spMk id="46" creationId="{00000000-0000-0000-0000-000000000000}"/>
          </ac:spMkLst>
        </pc:spChg>
        <pc:spChg chg="del">
          <ac:chgData name="Marta" userId="eac6eb22-5f14-46b4-a4ea-a86e6e8c4acc" providerId="ADAL" clId="{6A11B075-55F7-4093-928F-661E86CC41D9}" dt="2021-12-06T13:47:13.902" v="550" actId="478"/>
          <ac:spMkLst>
            <pc:docMk/>
            <pc:sldMk cId="246973646" sldId="912"/>
            <ac:spMk id="48" creationId="{00000000-0000-0000-0000-000000000000}"/>
          </ac:spMkLst>
        </pc:spChg>
      </pc:sldChg>
      <pc:sldChg chg="del">
        <pc:chgData name="Marta" userId="eac6eb22-5f14-46b4-a4ea-a86e6e8c4acc" providerId="ADAL" clId="{6A11B075-55F7-4093-928F-661E86CC41D9}" dt="2021-11-11T13:43:16.462" v="197" actId="2696"/>
        <pc:sldMkLst>
          <pc:docMk/>
          <pc:sldMk cId="2313699525" sldId="912"/>
        </pc:sldMkLst>
      </pc:sldChg>
      <pc:sldChg chg="delSp modSp add del mod modNotes">
        <pc:chgData name="Marta" userId="eac6eb22-5f14-46b4-a4ea-a86e6e8c4acc" providerId="ADAL" clId="{6A11B075-55F7-4093-928F-661E86CC41D9}" dt="2021-12-06T13:48:56.104" v="578" actId="47"/>
        <pc:sldMkLst>
          <pc:docMk/>
          <pc:sldMk cId="592405965" sldId="913"/>
        </pc:sldMkLst>
        <pc:spChg chg="mod">
          <ac:chgData name="Marta" userId="eac6eb22-5f14-46b4-a4ea-a86e6e8c4acc" providerId="ADAL" clId="{6A11B075-55F7-4093-928F-661E86CC41D9}" dt="2021-12-06T13:47:21.565" v="553" actId="115"/>
          <ac:spMkLst>
            <pc:docMk/>
            <pc:sldMk cId="592405965" sldId="913"/>
            <ac:spMk id="51" creationId="{00000000-0000-0000-0000-000000000000}"/>
          </ac:spMkLst>
        </pc:spChg>
        <pc:spChg chg="del">
          <ac:chgData name="Marta" userId="eac6eb22-5f14-46b4-a4ea-a86e6e8c4acc" providerId="ADAL" clId="{6A11B075-55F7-4093-928F-661E86CC41D9}" dt="2021-12-06T13:47:19.085" v="552" actId="478"/>
          <ac:spMkLst>
            <pc:docMk/>
            <pc:sldMk cId="592405965" sldId="913"/>
            <ac:spMk id="53" creationId="{00000000-0000-0000-0000-000000000000}"/>
          </ac:spMkLst>
        </pc:spChg>
      </pc:sldChg>
      <pc:sldChg chg="delSp modSp add del mod modNotes">
        <pc:chgData name="Marta" userId="eac6eb22-5f14-46b4-a4ea-a86e6e8c4acc" providerId="ADAL" clId="{6A11B075-55F7-4093-928F-661E86CC41D9}" dt="2021-12-06T13:48:56.104" v="578" actId="47"/>
        <pc:sldMkLst>
          <pc:docMk/>
          <pc:sldMk cId="4034703913" sldId="914"/>
        </pc:sldMkLst>
        <pc:spChg chg="mod">
          <ac:chgData name="Marta" userId="eac6eb22-5f14-46b4-a4ea-a86e6e8c4acc" providerId="ADAL" clId="{6A11B075-55F7-4093-928F-661E86CC41D9}" dt="2021-12-06T13:47:27.572" v="555" actId="115"/>
          <ac:spMkLst>
            <pc:docMk/>
            <pc:sldMk cId="4034703913" sldId="914"/>
            <ac:spMk id="14" creationId="{00000000-0000-0000-0000-000000000000}"/>
          </ac:spMkLst>
        </pc:spChg>
        <pc:spChg chg="del">
          <ac:chgData name="Marta" userId="eac6eb22-5f14-46b4-a4ea-a86e6e8c4acc" providerId="ADAL" clId="{6A11B075-55F7-4093-928F-661E86CC41D9}" dt="2021-12-06T13:47:25.396" v="554" actId="478"/>
          <ac:spMkLst>
            <pc:docMk/>
            <pc:sldMk cId="4034703913" sldId="914"/>
            <ac:spMk id="16" creationId="{00000000-0000-0000-0000-000000000000}"/>
          </ac:spMkLst>
        </pc:spChg>
      </pc:sldChg>
      <pc:sldChg chg="add del modNotes">
        <pc:chgData name="Marta" userId="eac6eb22-5f14-46b4-a4ea-a86e6e8c4acc" providerId="ADAL" clId="{6A11B075-55F7-4093-928F-661E86CC41D9}" dt="2021-12-06T13:48:56.104" v="578" actId="47"/>
        <pc:sldMkLst>
          <pc:docMk/>
          <pc:sldMk cId="1813491863" sldId="915"/>
        </pc:sldMkLst>
      </pc:sldChg>
      <pc:sldChg chg="delSp modSp add del mod modNotes">
        <pc:chgData name="Marta" userId="eac6eb22-5f14-46b4-a4ea-a86e6e8c4acc" providerId="ADAL" clId="{6A11B075-55F7-4093-928F-661E86CC41D9}" dt="2021-12-06T13:48:56.104" v="578" actId="47"/>
        <pc:sldMkLst>
          <pc:docMk/>
          <pc:sldMk cId="1451443909" sldId="916"/>
        </pc:sldMkLst>
        <pc:spChg chg="mod">
          <ac:chgData name="Marta" userId="eac6eb22-5f14-46b4-a4ea-a86e6e8c4acc" providerId="ADAL" clId="{6A11B075-55F7-4093-928F-661E86CC41D9}" dt="2021-12-06T13:47:38.225" v="557" actId="115"/>
          <ac:spMkLst>
            <pc:docMk/>
            <pc:sldMk cId="1451443909" sldId="916"/>
            <ac:spMk id="53" creationId="{00000000-0000-0000-0000-000000000000}"/>
          </ac:spMkLst>
        </pc:spChg>
        <pc:spChg chg="del">
          <ac:chgData name="Marta" userId="eac6eb22-5f14-46b4-a4ea-a86e6e8c4acc" providerId="ADAL" clId="{6A11B075-55F7-4093-928F-661E86CC41D9}" dt="2021-12-06T13:47:34.573" v="556" actId="478"/>
          <ac:spMkLst>
            <pc:docMk/>
            <pc:sldMk cId="1451443909" sldId="916"/>
            <ac:spMk id="54" creationId="{00000000-0000-0000-0000-000000000000}"/>
          </ac:spMkLst>
        </pc:spChg>
      </pc:sldChg>
      <pc:sldChg chg="delSp add del mod modNotes">
        <pc:chgData name="Marta" userId="eac6eb22-5f14-46b4-a4ea-a86e6e8c4acc" providerId="ADAL" clId="{6A11B075-55F7-4093-928F-661E86CC41D9}" dt="2021-12-06T13:48:56.104" v="578" actId="47"/>
        <pc:sldMkLst>
          <pc:docMk/>
          <pc:sldMk cId="282216603" sldId="917"/>
        </pc:sldMkLst>
        <pc:spChg chg="del">
          <ac:chgData name="Marta" userId="eac6eb22-5f14-46b4-a4ea-a86e6e8c4acc" providerId="ADAL" clId="{6A11B075-55F7-4093-928F-661E86CC41D9}" dt="2021-12-06T13:47:41.263" v="558" actId="478"/>
          <ac:spMkLst>
            <pc:docMk/>
            <pc:sldMk cId="282216603" sldId="917"/>
            <ac:spMk id="48" creationId="{00000000-0000-0000-0000-000000000000}"/>
          </ac:spMkLst>
        </pc:spChg>
      </pc:sldChg>
      <pc:sldChg chg="add del modNotes">
        <pc:chgData name="Marta" userId="eac6eb22-5f14-46b4-a4ea-a86e6e8c4acc" providerId="ADAL" clId="{6A11B075-55F7-4093-928F-661E86CC41D9}" dt="2021-12-06T13:48:56.104" v="578" actId="47"/>
        <pc:sldMkLst>
          <pc:docMk/>
          <pc:sldMk cId="2087133487" sldId="918"/>
        </pc:sldMkLst>
      </pc:sldChg>
      <pc:sldChg chg="add del modNotes">
        <pc:chgData name="Marta" userId="eac6eb22-5f14-46b4-a4ea-a86e6e8c4acc" providerId="ADAL" clId="{6A11B075-55F7-4093-928F-661E86CC41D9}" dt="2021-12-06T13:48:56.104" v="578" actId="47"/>
        <pc:sldMkLst>
          <pc:docMk/>
          <pc:sldMk cId="3976866289" sldId="919"/>
        </pc:sldMkLst>
      </pc:sldChg>
      <pc:sldChg chg="add del modNotes">
        <pc:chgData name="Marta" userId="eac6eb22-5f14-46b4-a4ea-a86e6e8c4acc" providerId="ADAL" clId="{6A11B075-55F7-4093-928F-661E86CC41D9}" dt="2021-12-06T13:48:56.104" v="578" actId="47"/>
        <pc:sldMkLst>
          <pc:docMk/>
          <pc:sldMk cId="2271588095" sldId="920"/>
        </pc:sldMkLst>
      </pc:sldChg>
      <pc:sldChg chg="add del modNotes">
        <pc:chgData name="Marta" userId="eac6eb22-5f14-46b4-a4ea-a86e6e8c4acc" providerId="ADAL" clId="{6A11B075-55F7-4093-928F-661E86CC41D9}" dt="2021-12-06T13:48:56.104" v="578" actId="47"/>
        <pc:sldMkLst>
          <pc:docMk/>
          <pc:sldMk cId="2551085978" sldId="921"/>
        </pc:sldMkLst>
      </pc:sldChg>
      <pc:sldChg chg="add del modNotes">
        <pc:chgData name="Marta" userId="eac6eb22-5f14-46b4-a4ea-a86e6e8c4acc" providerId="ADAL" clId="{6A11B075-55F7-4093-928F-661E86CC41D9}" dt="2021-12-06T13:48:56.104" v="578" actId="47"/>
        <pc:sldMkLst>
          <pc:docMk/>
          <pc:sldMk cId="1010825872" sldId="922"/>
        </pc:sldMkLst>
      </pc:sldChg>
      <pc:sldChg chg="add del modNotes">
        <pc:chgData name="Marta" userId="eac6eb22-5f14-46b4-a4ea-a86e6e8c4acc" providerId="ADAL" clId="{6A11B075-55F7-4093-928F-661E86CC41D9}" dt="2021-12-06T13:48:56.104" v="578" actId="47"/>
        <pc:sldMkLst>
          <pc:docMk/>
          <pc:sldMk cId="1035113140" sldId="923"/>
        </pc:sldMkLst>
      </pc:sldChg>
      <pc:sldChg chg="add del modNotes">
        <pc:chgData name="Marta" userId="eac6eb22-5f14-46b4-a4ea-a86e6e8c4acc" providerId="ADAL" clId="{6A11B075-55F7-4093-928F-661E86CC41D9}" dt="2021-12-06T13:48:56.104" v="578" actId="47"/>
        <pc:sldMkLst>
          <pc:docMk/>
          <pc:sldMk cId="4230429941" sldId="924"/>
        </pc:sldMkLst>
      </pc:sldChg>
      <pc:sldChg chg="add del modNotes">
        <pc:chgData name="Marta" userId="eac6eb22-5f14-46b4-a4ea-a86e6e8c4acc" providerId="ADAL" clId="{6A11B075-55F7-4093-928F-661E86CC41D9}" dt="2021-12-06T13:48:56.104" v="578" actId="47"/>
        <pc:sldMkLst>
          <pc:docMk/>
          <pc:sldMk cId="3226553485" sldId="925"/>
        </pc:sldMkLst>
      </pc:sldChg>
      <pc:sldChg chg="add del modNotes">
        <pc:chgData name="Marta" userId="eac6eb22-5f14-46b4-a4ea-a86e6e8c4acc" providerId="ADAL" clId="{6A11B075-55F7-4093-928F-661E86CC41D9}" dt="2021-12-06T13:48:13.632" v="574"/>
        <pc:sldMkLst>
          <pc:docMk/>
          <pc:sldMk cId="0" sldId="926"/>
        </pc:sldMkLst>
      </pc:sldChg>
      <pc:sldChg chg="add del">
        <pc:chgData name="Marta" userId="eac6eb22-5f14-46b4-a4ea-a86e6e8c4acc" providerId="ADAL" clId="{6A11B075-55F7-4093-928F-661E86CC41D9}" dt="2021-12-06T13:44:30.022" v="508" actId="47"/>
        <pc:sldMkLst>
          <pc:docMk/>
          <pc:sldMk cId="194686565" sldId="926"/>
        </pc:sldMkLst>
      </pc:sldChg>
      <pc:sldChg chg="add del modNotes">
        <pc:chgData name="Marta" userId="eac6eb22-5f14-46b4-a4ea-a86e6e8c4acc" providerId="ADAL" clId="{6A11B075-55F7-4093-928F-661E86CC41D9}" dt="2021-12-06T13:48:13.632" v="574"/>
        <pc:sldMkLst>
          <pc:docMk/>
          <pc:sldMk cId="0" sldId="927"/>
        </pc:sldMkLst>
      </pc:sldChg>
      <pc:sldChg chg="add del modNotes">
        <pc:chgData name="Marta" userId="eac6eb22-5f14-46b4-a4ea-a86e6e8c4acc" providerId="ADAL" clId="{6A11B075-55F7-4093-928F-661E86CC41D9}" dt="2021-12-06T13:48:13.632" v="574"/>
        <pc:sldMkLst>
          <pc:docMk/>
          <pc:sldMk cId="0" sldId="928"/>
        </pc:sldMkLst>
      </pc:sldChg>
      <pc:sldChg chg="add del modNotes">
        <pc:chgData name="Marta" userId="eac6eb22-5f14-46b4-a4ea-a86e6e8c4acc" providerId="ADAL" clId="{6A11B075-55F7-4093-928F-661E86CC41D9}" dt="2021-12-06T13:48:13.632" v="574"/>
        <pc:sldMkLst>
          <pc:docMk/>
          <pc:sldMk cId="0" sldId="929"/>
        </pc:sldMkLst>
      </pc:sldChg>
      <pc:sldChg chg="add del modNotes">
        <pc:chgData name="Marta" userId="eac6eb22-5f14-46b4-a4ea-a86e6e8c4acc" providerId="ADAL" clId="{6A11B075-55F7-4093-928F-661E86CC41D9}" dt="2021-12-06T13:48:13.632" v="574"/>
        <pc:sldMkLst>
          <pc:docMk/>
          <pc:sldMk cId="0" sldId="930"/>
        </pc:sldMkLst>
      </pc:sldChg>
      <pc:sldChg chg="del">
        <pc:chgData name="Marta" userId="eac6eb22-5f14-46b4-a4ea-a86e6e8c4acc" providerId="ADAL" clId="{6A11B075-55F7-4093-928F-661E86CC41D9}" dt="2021-11-11T13:43:16.462" v="197" actId="2696"/>
        <pc:sldMkLst>
          <pc:docMk/>
          <pc:sldMk cId="2621492060" sldId="2146"/>
        </pc:sldMkLst>
      </pc:sldChg>
      <pc:sldChg chg="del">
        <pc:chgData name="Marta" userId="eac6eb22-5f14-46b4-a4ea-a86e6e8c4acc" providerId="ADAL" clId="{6A11B075-55F7-4093-928F-661E86CC41D9}" dt="2021-11-11T13:43:16.462" v="197" actId="2696"/>
        <pc:sldMkLst>
          <pc:docMk/>
          <pc:sldMk cId="4281263991" sldId="2147"/>
        </pc:sldMkLst>
      </pc:sldChg>
      <pc:sldChg chg="del">
        <pc:chgData name="Marta" userId="eac6eb22-5f14-46b4-a4ea-a86e6e8c4acc" providerId="ADAL" clId="{6A11B075-55F7-4093-928F-661E86CC41D9}" dt="2021-11-11T13:43:16.462" v="197" actId="2696"/>
        <pc:sldMkLst>
          <pc:docMk/>
          <pc:sldMk cId="735219569" sldId="2148"/>
        </pc:sldMkLst>
      </pc:sldChg>
      <pc:sldChg chg="del">
        <pc:chgData name="Marta" userId="eac6eb22-5f14-46b4-a4ea-a86e6e8c4acc" providerId="ADAL" clId="{6A11B075-55F7-4093-928F-661E86CC41D9}" dt="2021-11-11T13:43:16.462" v="197" actId="2696"/>
        <pc:sldMkLst>
          <pc:docMk/>
          <pc:sldMk cId="870380988" sldId="2153"/>
        </pc:sldMkLst>
      </pc:sldChg>
      <pc:sldChg chg="del">
        <pc:chgData name="Marta" userId="eac6eb22-5f14-46b4-a4ea-a86e6e8c4acc" providerId="ADAL" clId="{6A11B075-55F7-4093-928F-661E86CC41D9}" dt="2021-11-11T13:43:16.462" v="197" actId="2696"/>
        <pc:sldMkLst>
          <pc:docMk/>
          <pc:sldMk cId="3094483959" sldId="2154"/>
        </pc:sldMkLst>
      </pc:sldChg>
      <pc:sldChg chg="del">
        <pc:chgData name="Marta" userId="eac6eb22-5f14-46b4-a4ea-a86e6e8c4acc" providerId="ADAL" clId="{6A11B075-55F7-4093-928F-661E86CC41D9}" dt="2021-11-11T13:43:16.462" v="197" actId="2696"/>
        <pc:sldMkLst>
          <pc:docMk/>
          <pc:sldMk cId="2764321444" sldId="3589"/>
        </pc:sldMkLst>
      </pc:sldChg>
      <pc:sldChg chg="del">
        <pc:chgData name="Marta" userId="eac6eb22-5f14-46b4-a4ea-a86e6e8c4acc" providerId="ADAL" clId="{6A11B075-55F7-4093-928F-661E86CC41D9}" dt="2021-11-11T13:43:16.462" v="197" actId="2696"/>
        <pc:sldMkLst>
          <pc:docMk/>
          <pc:sldMk cId="3227904390" sldId="3590"/>
        </pc:sldMkLst>
      </pc:sldChg>
      <pc:sldChg chg="del">
        <pc:chgData name="Marta" userId="eac6eb22-5f14-46b4-a4ea-a86e6e8c4acc" providerId="ADAL" clId="{6A11B075-55F7-4093-928F-661E86CC41D9}" dt="2021-11-11T13:43:16.462" v="197" actId="2696"/>
        <pc:sldMkLst>
          <pc:docMk/>
          <pc:sldMk cId="1365319054" sldId="3593"/>
        </pc:sldMkLst>
      </pc:sldChg>
      <pc:sldChg chg="del">
        <pc:chgData name="Marta" userId="eac6eb22-5f14-46b4-a4ea-a86e6e8c4acc" providerId="ADAL" clId="{6A11B075-55F7-4093-928F-661E86CC41D9}" dt="2021-11-11T13:43:16.462" v="197" actId="2696"/>
        <pc:sldMkLst>
          <pc:docMk/>
          <pc:sldMk cId="2391731713" sldId="3595"/>
        </pc:sldMkLst>
      </pc:sldChg>
      <pc:sldChg chg="del">
        <pc:chgData name="Marta" userId="eac6eb22-5f14-46b4-a4ea-a86e6e8c4acc" providerId="ADAL" clId="{6A11B075-55F7-4093-928F-661E86CC41D9}" dt="2021-11-11T13:43:16.462" v="197" actId="2696"/>
        <pc:sldMkLst>
          <pc:docMk/>
          <pc:sldMk cId="299346207" sldId="3596"/>
        </pc:sldMkLst>
      </pc:sldChg>
      <pc:sldChg chg="del">
        <pc:chgData name="Marta" userId="eac6eb22-5f14-46b4-a4ea-a86e6e8c4acc" providerId="ADAL" clId="{6A11B075-55F7-4093-928F-661E86CC41D9}" dt="2021-11-11T13:43:16.462" v="197" actId="2696"/>
        <pc:sldMkLst>
          <pc:docMk/>
          <pc:sldMk cId="2760695504" sldId="3597"/>
        </pc:sldMkLst>
      </pc:sldChg>
      <pc:sldChg chg="del">
        <pc:chgData name="Marta" userId="eac6eb22-5f14-46b4-a4ea-a86e6e8c4acc" providerId="ADAL" clId="{6A11B075-55F7-4093-928F-661E86CC41D9}" dt="2021-11-11T13:43:16.462" v="197" actId="2696"/>
        <pc:sldMkLst>
          <pc:docMk/>
          <pc:sldMk cId="865545707" sldId="3598"/>
        </pc:sldMkLst>
      </pc:sldChg>
      <pc:sldChg chg="del">
        <pc:chgData name="Marta" userId="eac6eb22-5f14-46b4-a4ea-a86e6e8c4acc" providerId="ADAL" clId="{6A11B075-55F7-4093-928F-661E86CC41D9}" dt="2021-11-11T13:43:16.462" v="197" actId="2696"/>
        <pc:sldMkLst>
          <pc:docMk/>
          <pc:sldMk cId="590727366" sldId="3599"/>
        </pc:sldMkLst>
      </pc:sldChg>
      <pc:sldChg chg="del">
        <pc:chgData name="Marta" userId="eac6eb22-5f14-46b4-a4ea-a86e6e8c4acc" providerId="ADAL" clId="{6A11B075-55F7-4093-928F-661E86CC41D9}" dt="2021-11-11T13:43:16.462" v="197" actId="2696"/>
        <pc:sldMkLst>
          <pc:docMk/>
          <pc:sldMk cId="1160348529" sldId="3600"/>
        </pc:sldMkLst>
      </pc:sldChg>
      <pc:sldChg chg="del">
        <pc:chgData name="Marta" userId="eac6eb22-5f14-46b4-a4ea-a86e6e8c4acc" providerId="ADAL" clId="{6A11B075-55F7-4093-928F-661E86CC41D9}" dt="2021-11-11T13:43:16.462" v="197" actId="2696"/>
        <pc:sldMkLst>
          <pc:docMk/>
          <pc:sldMk cId="1723755474" sldId="3614"/>
        </pc:sldMkLst>
      </pc:sldChg>
      <pc:sldChg chg="del">
        <pc:chgData name="Marta" userId="eac6eb22-5f14-46b4-a4ea-a86e6e8c4acc" providerId="ADAL" clId="{6A11B075-55F7-4093-928F-661E86CC41D9}" dt="2021-11-11T13:43:16.462" v="197" actId="2696"/>
        <pc:sldMkLst>
          <pc:docMk/>
          <pc:sldMk cId="3997304861" sldId="3615"/>
        </pc:sldMkLst>
      </pc:sldChg>
      <pc:sldChg chg="del">
        <pc:chgData name="Marta" userId="eac6eb22-5f14-46b4-a4ea-a86e6e8c4acc" providerId="ADAL" clId="{6A11B075-55F7-4093-928F-661E86CC41D9}" dt="2021-11-11T13:43:16.462" v="197" actId="2696"/>
        <pc:sldMkLst>
          <pc:docMk/>
          <pc:sldMk cId="563535205" sldId="3616"/>
        </pc:sldMkLst>
      </pc:sldChg>
      <pc:sldMasterChg chg="add del addSldLayout delSldLayout">
        <pc:chgData name="Marta" userId="eac6eb22-5f14-46b4-a4ea-a86e6e8c4acc" providerId="ADAL" clId="{6A11B075-55F7-4093-928F-661E86CC41D9}" dt="2021-12-06T13:48:56.104" v="578" actId="47"/>
        <pc:sldMasterMkLst>
          <pc:docMk/>
          <pc:sldMasterMk cId="1943259863" sldId="2147483648"/>
        </pc:sldMasterMkLst>
        <pc:sldLayoutChg chg="add del">
          <pc:chgData name="Marta" userId="eac6eb22-5f14-46b4-a4ea-a86e6e8c4acc" providerId="ADAL" clId="{6A11B075-55F7-4093-928F-661E86CC41D9}" dt="2021-12-06T13:48:56.104" v="578" actId="47"/>
          <pc:sldLayoutMkLst>
            <pc:docMk/>
            <pc:sldMasterMk cId="1943259863" sldId="2147483648"/>
            <pc:sldLayoutMk cId="0" sldId="2147483662"/>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3"/>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4"/>
          </pc:sldLayoutMkLst>
        </pc:sldLayoutChg>
        <pc:sldLayoutChg chg="add del">
          <pc:chgData name="Marta" userId="eac6eb22-5f14-46b4-a4ea-a86e6e8c4acc" providerId="ADAL" clId="{6A11B075-55F7-4093-928F-661E86CC41D9}" dt="2021-12-06T13:48:56.104" v="578" actId="47"/>
          <pc:sldLayoutMkLst>
            <pc:docMk/>
            <pc:sldMasterMk cId="1943259863" sldId="2147483648"/>
            <pc:sldLayoutMk cId="0" sldId="2147483665"/>
          </pc:sldLayoutMkLst>
        </pc:sldLayoutChg>
      </pc:sldMasterChg>
      <pc:sldMasterChg chg="del delSldLayout">
        <pc:chgData name="Marta" userId="eac6eb22-5f14-46b4-a4ea-a86e6e8c4acc" providerId="ADAL" clId="{6A11B075-55F7-4093-928F-661E86CC41D9}" dt="2021-11-11T13:44:25.896" v="209" actId="47"/>
        <pc:sldMasterMkLst>
          <pc:docMk/>
          <pc:sldMasterMk cId="3116267478" sldId="2147483887"/>
        </pc:sldMasterMkLst>
        <pc:sldLayoutChg chg="del">
          <pc:chgData name="Marta" userId="eac6eb22-5f14-46b4-a4ea-a86e6e8c4acc" providerId="ADAL" clId="{6A11B075-55F7-4093-928F-661E86CC41D9}" dt="2021-11-11T13:44:25.896" v="209" actId="47"/>
          <pc:sldLayoutMkLst>
            <pc:docMk/>
            <pc:sldMasterMk cId="3116267478" sldId="2147483887"/>
            <pc:sldLayoutMk cId="1777259898" sldId="2147483870"/>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075467724" sldId="2147483888"/>
          </pc:sldLayoutMkLst>
        </pc:sldLayoutChg>
        <pc:sldLayoutChg chg="del">
          <pc:chgData name="Marta" userId="eac6eb22-5f14-46b4-a4ea-a86e6e8c4acc" providerId="ADAL" clId="{6A11B075-55F7-4093-928F-661E86CC41D9}" dt="2021-11-11T13:44:25.896" v="209" actId="47"/>
          <pc:sldLayoutMkLst>
            <pc:docMk/>
            <pc:sldMasterMk cId="3116267478" sldId="2147483887"/>
            <pc:sldLayoutMk cId="2837236623" sldId="2147483894"/>
          </pc:sldLayoutMkLst>
        </pc:sldLayoutChg>
        <pc:sldLayoutChg chg="del">
          <pc:chgData name="Marta" userId="eac6eb22-5f14-46b4-a4ea-a86e6e8c4acc" providerId="ADAL" clId="{6A11B075-55F7-4093-928F-661E86CC41D9}" dt="2021-11-11T13:44:25.419" v="208" actId="47"/>
          <pc:sldLayoutMkLst>
            <pc:docMk/>
            <pc:sldMasterMk cId="3116267478" sldId="2147483887"/>
            <pc:sldLayoutMk cId="2416092903" sldId="2147483899"/>
          </pc:sldLayoutMkLst>
        </pc:sldLayoutChg>
      </pc:sldMasterChg>
      <pc:sldMasterChg chg="del delSldLayout">
        <pc:chgData name="Marta" userId="eac6eb22-5f14-46b4-a4ea-a86e6e8c4acc" providerId="ADAL" clId="{6A11B075-55F7-4093-928F-661E86CC41D9}" dt="2021-12-06T13:49:41.743" v="611" actId="47"/>
        <pc:sldMasterMkLst>
          <pc:docMk/>
          <pc:sldMasterMk cId="1075262556" sldId="2147483970"/>
        </pc:sldMasterMkLst>
        <pc:sldLayoutChg chg="del">
          <pc:chgData name="Marta" userId="eac6eb22-5f14-46b4-a4ea-a86e6e8c4acc" providerId="ADAL" clId="{6A11B075-55F7-4093-928F-661E86CC41D9}" dt="2021-12-06T13:49:41.743" v="611" actId="47"/>
          <pc:sldLayoutMkLst>
            <pc:docMk/>
            <pc:sldMasterMk cId="1075262556" sldId="2147483970"/>
            <pc:sldLayoutMk cId="2131983544" sldId="2147483971"/>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1309103778" sldId="2147483972"/>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2997452298" sldId="2147483973"/>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497711709" sldId="2147483974"/>
          </pc:sldLayoutMkLst>
        </pc:sldLayoutChg>
        <pc:sldLayoutChg chg="del">
          <pc:chgData name="Marta" userId="eac6eb22-5f14-46b4-a4ea-a86e6e8c4acc" providerId="ADAL" clId="{6A11B075-55F7-4093-928F-661E86CC41D9}" dt="2021-12-06T13:49:41.743" v="611" actId="47"/>
          <pc:sldLayoutMkLst>
            <pc:docMk/>
            <pc:sldMasterMk cId="1075262556" sldId="2147483970"/>
            <pc:sldLayoutMk cId="3453579608" sldId="2147483975"/>
          </pc:sldLayoutMkLst>
        </pc:sldLayoutChg>
      </pc:sldMasterChg>
      <pc:sldMasterChg chg="del delSldLayout">
        <pc:chgData name="Marta" userId="eac6eb22-5f14-46b4-a4ea-a86e6e8c4acc" providerId="ADAL" clId="{6A11B075-55F7-4093-928F-661E86CC41D9}" dt="2021-11-11T13:43:16.462" v="197" actId="2696"/>
        <pc:sldMasterMkLst>
          <pc:docMk/>
          <pc:sldMasterMk cId="3610892793" sldId="2147483970"/>
        </pc:sldMasterMkLst>
        <pc:sldLayoutChg chg="del">
          <pc:chgData name="Marta" userId="eac6eb22-5f14-46b4-a4ea-a86e6e8c4acc" providerId="ADAL" clId="{6A11B075-55F7-4093-928F-661E86CC41D9}" dt="2021-11-11T13:43:16.462" v="197" actId="2696"/>
          <pc:sldLayoutMkLst>
            <pc:docMk/>
            <pc:sldMasterMk cId="3610892793" sldId="2147483970"/>
            <pc:sldLayoutMk cId="779227286" sldId="2147483971"/>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1952551" sldId="2147483972"/>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317549779" sldId="2147483973"/>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480684923" sldId="2147483974"/>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926936009" sldId="2147483975"/>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063742794" sldId="2147483976"/>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14770947" sldId="2147483977"/>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3647705722" sldId="2147483978"/>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1517711802" sldId="2147483979"/>
          </pc:sldLayoutMkLst>
        </pc:sldLayoutChg>
        <pc:sldLayoutChg chg="del">
          <pc:chgData name="Marta" userId="eac6eb22-5f14-46b4-a4ea-a86e6e8c4acc" providerId="ADAL" clId="{6A11B075-55F7-4093-928F-661E86CC41D9}" dt="2021-11-11T13:43:16.462" v="197" actId="2696"/>
          <pc:sldLayoutMkLst>
            <pc:docMk/>
            <pc:sldMasterMk cId="3610892793" sldId="2147483970"/>
            <pc:sldLayoutMk cId="2808011551" sldId="214748398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8/8/2022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afe.com/blog/2022/01/7-emerging-data-enterprise-integration-trends-2022/"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zigiwave.com/top-integration-challenge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fe.com/blog/2022/01/7-emerging-data-enterprise-integration-trends-2022/"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zigiwave.com/top-integration-challeng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searchgate.net/publication/261024274_Challenges_in_middleware_solutions_for_the_internet_of_thing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nertiv.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afe.com/blog/2022/01/7-emerging-data-enterprise-integration-trends-2022/"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zigiwave.com/top-integration-challeng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c54a0d7c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fc54a0d7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VK intro 1 min</a:t>
            </a:r>
            <a:br>
              <a:rPr lang="en"/>
            </a:br>
            <a:r>
              <a:rPr lang="en"/>
              <a:t>DS intro 1 min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422230a633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422230a633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https://www.safe.com/blog/2022/01/7-emerging-data-enterprise-integration-trends-2022/</a:t>
            </a:r>
            <a:endParaRPr/>
          </a:p>
          <a:p>
            <a:pPr marL="0" lvl="0" indent="0" algn="l" rtl="0">
              <a:spcBef>
                <a:spcPts val="0"/>
              </a:spcBef>
              <a:spcAft>
                <a:spcPts val="0"/>
              </a:spcAft>
              <a:buNone/>
            </a:pPr>
            <a:r>
              <a:rPr lang="en" u="sng">
                <a:solidFill>
                  <a:schemeClr val="hlink"/>
                </a:solidFill>
                <a:hlinkClick r:id="rId4"/>
              </a:rPr>
              <a:t>https://zigiwave.com/top-integration-challenges/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422230a633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422230a63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https://www.safe.com/blog/2022/01/7-emerging-data-enterprise-integration-trends-2022/</a:t>
            </a:r>
            <a:endParaRPr/>
          </a:p>
          <a:p>
            <a:pPr marL="0" lvl="0" indent="0" algn="l" rtl="0">
              <a:spcBef>
                <a:spcPts val="0"/>
              </a:spcBef>
              <a:spcAft>
                <a:spcPts val="0"/>
              </a:spcAft>
              <a:buNone/>
            </a:pPr>
            <a:r>
              <a:rPr lang="en" u="sng">
                <a:solidFill>
                  <a:schemeClr val="hlink"/>
                </a:solidFill>
                <a:hlinkClick r:id="rId4"/>
              </a:rPr>
              <a:t>https://zigiwave.com/top-integration-challenges/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422230a633_0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422230a633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https://www.researchgate.net/publication/261024274_Challenges_in_middleware_solutions_for_the_internet_of_things</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422230a633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422230a633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422230a633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422230a633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0264f64f9e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0264f64f9e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b="1">
                <a:solidFill>
                  <a:schemeClr val="dk1"/>
                </a:solidFill>
                <a:latin typeface="Poppins"/>
                <a:ea typeface="Poppins"/>
                <a:cs typeface="Poppins"/>
                <a:sym typeface="Poppins"/>
              </a:rPr>
              <a:t>Dough message</a:t>
            </a:r>
            <a:br>
              <a:rPr lang="en" sz="1000" b="1">
                <a:solidFill>
                  <a:schemeClr val="dk1"/>
                </a:solidFill>
                <a:latin typeface="Poppins"/>
                <a:ea typeface="Poppins"/>
                <a:cs typeface="Poppins"/>
                <a:sym typeface="Poppins"/>
              </a:rPr>
            </a:br>
            <a:br>
              <a:rPr lang="en" sz="1000" b="1">
                <a:solidFill>
                  <a:schemeClr val="dk1"/>
                </a:solidFill>
                <a:latin typeface="Poppins"/>
                <a:ea typeface="Poppins"/>
                <a:cs typeface="Poppins"/>
                <a:sym typeface="Poppins"/>
              </a:rPr>
            </a:br>
            <a:r>
              <a:rPr lang="en" sz="1000" b="1">
                <a:solidFill>
                  <a:schemeClr val="dk1"/>
                </a:solidFill>
                <a:latin typeface="Poppins"/>
                <a:ea typeface="Poppins"/>
                <a:cs typeface="Poppins"/>
                <a:sym typeface="Poppins"/>
              </a:rPr>
              <a:t>There should be a slide</a:t>
            </a:r>
            <a:r>
              <a:rPr lang="en" sz="1000">
                <a:solidFill>
                  <a:schemeClr val="dk1"/>
                </a:solidFill>
                <a:latin typeface="Poppins"/>
                <a:ea typeface="Poppins"/>
                <a:cs typeface="Poppins"/>
                <a:sym typeface="Poppins"/>
              </a:rPr>
              <a:t> explaining how XME position itself among BMS and other components of Smart Buildings ecosystem. Story behind:</a:t>
            </a:r>
            <a:endParaRPr sz="10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first it is users or occupants of a smart building. Modern BMS naturally expect some interaction with users, based on BMS available functionality. However with XME we enable conversion of these basic functions into well-designed customer journey based on real user scenarios and omnichannel communication, including chatbots, apps and push notifications.</a:t>
            </a:r>
            <a:endParaRPr sz="10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Having commercial relationship in mind, the Property Manager willing not only to offer basic services, but willing to extend it to full variety of primary and supplementary services, own and partner offers and naturally enable new revenue streams inside and around core business. XME reveals these opportunities having service catalog, monetization and billing capabilities. Not even saying about doing all customer management and interactions required for careful service provider.</a:t>
            </a:r>
            <a:endParaRPr sz="10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Same story comes for building internal organization processes, connecting BMS, ERP, operational tools and occupants of these buildings. XME offer the way to implement these, usually case-specific flows by it’s fast-coding capabilities and configurable workspaces and dashboards. It covers cases from sensor replacement to real-time alert analysis and conditional escalation.</a:t>
            </a:r>
            <a:endParaRPr sz="10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XME makes it possible to combine cloud and on-premise systems into solid flows, integrate third-party apps and expose secured integration API for any kind of integration.</a:t>
            </a:r>
            <a:endParaRPr sz="10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0" lvl="0" indent="0" algn="l" rtl="0">
              <a:spcBef>
                <a:spcPts val="0"/>
              </a:spcBef>
              <a:spcAft>
                <a:spcPts val="0"/>
              </a:spcAft>
              <a:buNone/>
            </a:pPr>
            <a:endParaRPr sz="1000" b="1">
              <a:solidFill>
                <a:schemeClr val="dk1"/>
              </a:solidFill>
              <a:latin typeface="Poppins"/>
              <a:ea typeface="Poppins"/>
              <a:cs typeface="Poppins"/>
              <a:sym typeface="Poppi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fc54a0d7c4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fc54a0d7c4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422230a633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422230a63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422230a63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422230a63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VK: “Quarter of … companies may lose over $500K per year because of poor business process integration</a:t>
            </a:r>
            <a:endParaRPr/>
          </a:p>
          <a:p>
            <a:pPr marL="0" lvl="0" indent="0" algn="l" rtl="0">
              <a:spcBef>
                <a:spcPts val="0"/>
              </a:spcBef>
              <a:spcAft>
                <a:spcPts val="0"/>
              </a:spcAft>
              <a:buClr>
                <a:schemeClr val="dk1"/>
              </a:buClr>
              <a:buSzPts val="1100"/>
              <a:buFont typeface="Arial"/>
              <a:buNone/>
            </a:pPr>
            <a:r>
              <a:rPr lang="en"/>
              <a:t>THE 2022 STATE OF ECOSYSTEM &amp; APPLICATION INTEGRATION REPORT</a:t>
            </a:r>
            <a:endParaRPr/>
          </a:p>
          <a:p>
            <a:pPr marL="0" lvl="0" indent="0" algn="l" rtl="0">
              <a:lnSpc>
                <a:spcPct val="115000"/>
              </a:lnSpc>
              <a:spcBef>
                <a:spcPts val="0"/>
              </a:spcBef>
              <a:spcAft>
                <a:spcPts val="0"/>
              </a:spcAft>
              <a:buNone/>
            </a:pPr>
            <a:r>
              <a:rPr lang="en" sz="1050">
                <a:solidFill>
                  <a:schemeClr val="dk1"/>
                </a:solidFill>
                <a:highlight>
                  <a:srgbClr val="FFFFFF"/>
                </a:highlight>
              </a:rPr>
              <a:t>due to outdated integration systems and poor business-process integration”.</a:t>
            </a:r>
            <a:endParaRPr sz="1050">
              <a:solidFill>
                <a:schemeClr val="dk1"/>
              </a:solidFill>
              <a:highlight>
                <a:srgbClr val="FFFFFF"/>
              </a:highlight>
            </a:endParaRPr>
          </a:p>
          <a:p>
            <a:pPr marL="0" lvl="0" indent="0" algn="l" rtl="0">
              <a:lnSpc>
                <a:spcPct val="115000"/>
              </a:lnSpc>
              <a:spcBef>
                <a:spcPts val="0"/>
              </a:spcBef>
              <a:spcAft>
                <a:spcPts val="0"/>
              </a:spcAft>
              <a:buNone/>
            </a:pPr>
            <a:endParaRPr sz="1050">
              <a:solidFill>
                <a:schemeClr val="dk1"/>
              </a:solidFill>
              <a:highlight>
                <a:srgbClr val="FFFFFF"/>
              </a:highlight>
            </a:endParaRPr>
          </a:p>
          <a:p>
            <a:pPr marL="0" lvl="0" indent="0" algn="l" rtl="0">
              <a:lnSpc>
                <a:spcPct val="115000"/>
              </a:lnSpc>
              <a:spcBef>
                <a:spcPts val="0"/>
              </a:spcBef>
              <a:spcAft>
                <a:spcPts val="0"/>
              </a:spcAft>
              <a:buNone/>
            </a:pPr>
            <a:r>
              <a:rPr lang="en" sz="1050">
                <a:solidFill>
                  <a:schemeClr val="dk1"/>
                </a:solidFill>
                <a:highlight>
                  <a:srgbClr val="FFFFFF"/>
                </a:highlight>
              </a:rPr>
              <a:t>DS: 1 min comment</a:t>
            </a:r>
            <a:endParaRPr sz="1050">
              <a:solidFill>
                <a:schemeClr val="dk1"/>
              </a:solidFill>
              <a:highlight>
                <a:srgbClr val="FFFFFF"/>
              </a:highlight>
            </a:endParaRPr>
          </a:p>
          <a:p>
            <a:pPr marL="0" lvl="0" indent="0" algn="l" rtl="0">
              <a:lnSpc>
                <a:spcPct val="115000"/>
              </a:lnSpc>
              <a:spcBef>
                <a:spcPts val="0"/>
              </a:spcBef>
              <a:spcAft>
                <a:spcPts val="0"/>
              </a:spcAft>
              <a:buNone/>
            </a:pPr>
            <a:endParaRPr sz="1050">
              <a:solidFill>
                <a:schemeClr val="dk1"/>
              </a:solidFill>
              <a:highlight>
                <a:srgbClr val="FFFFFF"/>
              </a:highlight>
            </a:endParaRPr>
          </a:p>
          <a:p>
            <a:pPr marL="0" lvl="0" indent="0" algn="l" rtl="0">
              <a:lnSpc>
                <a:spcPct val="115000"/>
              </a:lnSpc>
              <a:spcBef>
                <a:spcPts val="0"/>
              </a:spcBef>
              <a:spcAft>
                <a:spcPts val="0"/>
              </a:spcAft>
              <a:buNone/>
            </a:pPr>
            <a:endParaRPr sz="1050">
              <a:solidFill>
                <a:schemeClr val="dk1"/>
              </a:solidFill>
              <a:highlight>
                <a:srgbClr val="FFFFFF"/>
              </a:highlight>
            </a:endParaRPr>
          </a:p>
          <a:p>
            <a:pPr marL="0" lvl="0" indent="0" algn="l" rtl="0">
              <a:spcBef>
                <a:spcPts val="0"/>
              </a:spcBef>
              <a:spcAft>
                <a:spcPts val="0"/>
              </a:spcAft>
              <a:buNone/>
            </a:pPr>
            <a:r>
              <a:rPr lang="en">
                <a:solidFill>
                  <a:schemeClr val="dk1"/>
                </a:solidFill>
              </a:rPr>
              <a:t>Example of 10 years within brand new organization</a:t>
            </a:r>
            <a:br>
              <a:rPr lang="en">
                <a:solidFill>
                  <a:schemeClr val="dk1"/>
                </a:solidFill>
              </a:rPr>
            </a:br>
            <a:endParaRPr sz="105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050">
                <a:solidFill>
                  <a:schemeClr val="dk1"/>
                </a:solidFill>
                <a:highlight>
                  <a:srgbClr val="FFFFFF"/>
                </a:highlight>
              </a:rPr>
              <a:t> For example, only 51% of companies have complete end-to-end transaction visibility, meaning half of all businesses don’t really know what’s happening at key integration points across their business processes.</a:t>
            </a:r>
            <a:endParaRPr sz="105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422230a633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422230a63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VK: “We have to overcome the growing mess”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3e642fad51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3e642fad51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900 apps … </a:t>
            </a:r>
            <a:endParaRPr/>
          </a:p>
          <a:p>
            <a:pPr marL="0" lvl="0" indent="0" algn="l" rtl="0">
              <a:spcBef>
                <a:spcPts val="0"/>
              </a:spcBef>
              <a:spcAft>
                <a:spcPts val="0"/>
              </a:spcAft>
              <a:buNone/>
            </a:pPr>
            <a:r>
              <a:rPr lang="en"/>
              <a:t>Low code development protforms amonth these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3e642fad51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3e642fad5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“Growing complexity in Building A” </a:t>
            </a:r>
            <a:br>
              <a:rPr lang="en"/>
            </a:br>
            <a:br>
              <a:rPr lang="en"/>
            </a:br>
            <a:r>
              <a:rPr lang="en" u="sng">
                <a:solidFill>
                  <a:schemeClr val="hlink"/>
                </a:solidFill>
                <a:hlinkClick r:id="rId3"/>
              </a:rPr>
              <a:t>https://www.enertiv.com/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422230a633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422230a63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“Problems and opportunities to be resolve”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fdb5e1936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fdb5e193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422230a633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422230a633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https://www.safe.com/blog/2022/01/7-emerging-data-enterprise-integration-trends-2022/</a:t>
            </a:r>
            <a:endParaRPr/>
          </a:p>
          <a:p>
            <a:pPr marL="0" lvl="0" indent="0" algn="l" rtl="0">
              <a:spcBef>
                <a:spcPts val="0"/>
              </a:spcBef>
              <a:spcAft>
                <a:spcPts val="0"/>
              </a:spcAft>
              <a:buNone/>
            </a:pPr>
            <a:r>
              <a:rPr lang="en" u="sng">
                <a:solidFill>
                  <a:schemeClr val="hlink"/>
                </a:solidFill>
                <a:hlinkClick r:id="rId4"/>
              </a:rPr>
              <a:t>https://zigiwave.com/top-integration-challenges/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850"/>
          <a:stretch/>
        </p:blipFill>
        <p:spPr>
          <a:xfrm>
            <a:off x="872839" y="498889"/>
            <a:ext cx="4705001"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91634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61867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06484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1989468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205227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379114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51618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78893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2455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957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endParaRPr lang="en-US" dirty="0"/>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a:t>
            </a:r>
          </a:p>
        </p:txBody>
      </p:sp>
      <p:pic>
        <p:nvPicPr>
          <p:cNvPr id="4" name="Picture 3">
            <a:extLst>
              <a:ext uri="{FF2B5EF4-FFF2-40B4-BE49-F238E27FC236}">
                <a16:creationId xmlns:a16="http://schemas.microsoft.com/office/drawing/2014/main" id="{D357958E-635D-4DD7-AA83-9855C123409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0507"/>
          <a:stretch/>
        </p:blipFill>
        <p:spPr>
          <a:xfrm>
            <a:off x="872840" y="498889"/>
            <a:ext cx="4813586" cy="1357499"/>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6027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4037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496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3228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8669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80419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4730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6591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329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22455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F12435D7-A441-4D20-90BC-C55C6D221C9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6" name="Footer Placeholder 5">
            <a:extLst>
              <a:ext uri="{FF2B5EF4-FFF2-40B4-BE49-F238E27FC236}">
                <a16:creationId xmlns:a16="http://schemas.microsoft.com/office/drawing/2014/main" id="{1F0C379E-C901-4435-91B9-11E96F0DCF77}"/>
              </a:ext>
            </a:extLst>
          </p:cNvPr>
          <p:cNvSpPr txBox="1">
            <a:spLocks/>
          </p:cNvSpPr>
          <p:nvPr userDrawn="1"/>
        </p:nvSpPr>
        <p:spPr>
          <a:xfrm>
            <a:off x="1747560" y="6412993"/>
            <a:ext cx="436245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7" name="Footer Placeholder 5">
            <a:extLst>
              <a:ext uri="{FF2B5EF4-FFF2-40B4-BE49-F238E27FC236}">
                <a16:creationId xmlns:a16="http://schemas.microsoft.com/office/drawing/2014/main" id="{BF7F3BB7-785A-472F-A1CF-99123EAC823F}"/>
              </a:ext>
            </a:extLst>
          </p:cNvPr>
          <p:cNvSpPr txBox="1">
            <a:spLocks/>
          </p:cNvSpPr>
          <p:nvPr userDrawn="1"/>
        </p:nvSpPr>
        <p:spPr>
          <a:xfrm>
            <a:off x="6972300" y="6413501"/>
            <a:ext cx="24765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Intelligent Buildings Council</a:t>
            </a:r>
          </a:p>
        </p:txBody>
      </p:sp>
      <p:pic>
        <p:nvPicPr>
          <p:cNvPr id="1026" name="Picture 2">
            <a:extLst>
              <a:ext uri="{FF2B5EF4-FFF2-40B4-BE49-F238E27FC236}">
                <a16:creationId xmlns:a16="http://schemas.microsoft.com/office/drawing/2014/main" id="{4A74054E-1324-4A20-B250-C5551AC32888}"/>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1452212" y="6128085"/>
            <a:ext cx="7239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969" r:id="rId7"/>
    <p:sldLayoutId id="2147483871" r:id="rId8"/>
    <p:sldLayoutId id="2147483955" r:id="rId9"/>
    <p:sldLayoutId id="2147483956" r:id="rId10"/>
    <p:sldLayoutId id="2147483957" r:id="rId11"/>
    <p:sldLayoutId id="2147483958" r:id="rId12"/>
    <p:sldLayoutId id="2147483964" r:id="rId13"/>
    <p:sldLayoutId id="2147483965" r:id="rId14"/>
    <p:sldLayoutId id="2147483966" r:id="rId15"/>
    <p:sldLayoutId id="2147483967" r:id="rId16"/>
    <p:sldLayoutId id="2147483968" r:id="rId17"/>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6247814"/>
      </p:ext>
    </p:extLst>
  </p:cSld>
  <p:clrMap bg1="lt1" tx1="dk1" bg2="dk2"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hyperlink" Target="http://www.xme.digital/" TargetMode="External"/><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hyperlink" Target="http://www.caba.org/ibc" TargetMode="Externa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gi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caba.org/chc"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aba.org/councils/caba-intelligent-buildings-council/"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hyperlink" Target="https://www.xme.digital/" TargetMode="External"/><Relationship Id="rId5" Type="http://schemas.openxmlformats.org/officeDocument/2006/relationships/image" Target="../media/image34.png"/><Relationship Id="rId4" Type="http://schemas.openxmlformats.org/officeDocument/2006/relationships/hyperlink" Target="https://www.xm-online.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xme.digital/"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normAutofit fontScale="90000"/>
          </a:bodyPr>
          <a:lstStyle/>
          <a:p>
            <a:r>
              <a:rPr lang="en-US" altLang="en-US" sz="3200" b="1" dirty="0">
                <a:solidFill>
                  <a:schemeClr val="tx1"/>
                </a:solidFill>
              </a:rPr>
              <a:t>Intelligent Buildings Council (IBC) Webinar</a:t>
            </a:r>
            <a:br>
              <a:rPr lang="en-US" altLang="en-US" sz="3200" b="1" dirty="0">
                <a:solidFill>
                  <a:schemeClr val="tx1"/>
                </a:solidFill>
              </a:rPr>
            </a:br>
            <a:r>
              <a:rPr lang="en-US" altLang="en-US" sz="3900" b="1" dirty="0">
                <a:solidFill>
                  <a:schemeClr val="tx1"/>
                </a:solidFill>
              </a:rPr>
              <a:t>Meeting will commence 12:05pm ET</a:t>
            </a:r>
            <a:br>
              <a:rPr lang="en-US" altLang="en-US" sz="3900" b="1" dirty="0">
                <a:solidFill>
                  <a:schemeClr val="tx1"/>
                </a:solidFill>
              </a:rPr>
            </a:br>
            <a:br>
              <a:rPr lang="en-US" altLang="en-US" sz="1700" b="1" dirty="0">
                <a:solidFill>
                  <a:schemeClr val="tx1"/>
                </a:solidFill>
              </a:rPr>
            </a:br>
            <a:r>
              <a:rPr lang="en-US" altLang="en-US" sz="2000" dirty="0">
                <a:solidFill>
                  <a:schemeClr val="tx1"/>
                </a:solidFill>
              </a:rPr>
              <a:t>Tuesday, August 9, 2022</a:t>
            </a:r>
            <a:r>
              <a:rPr lang="en-US" sz="2000" dirty="0">
                <a:solidFill>
                  <a:schemeClr val="tx1"/>
                </a:solidFill>
              </a:rPr>
              <a:t>, 12 NOON – 1:30 PM (ET)</a:t>
            </a:r>
            <a:br>
              <a:rPr lang="en-US" altLang="en-US" sz="3200" b="1" dirty="0">
                <a:solidFill>
                  <a:schemeClr val="tx1"/>
                </a:solidFill>
              </a:rPr>
            </a:br>
            <a:endParaRPr lang="en-US" altLang="en-US" sz="2400" dirty="0">
              <a:solidFill>
                <a:schemeClr val="tx1"/>
              </a:solidFill>
            </a:endParaRPr>
          </a:p>
        </p:txBody>
      </p:sp>
      <p:sp>
        <p:nvSpPr>
          <p:cNvPr id="3" name="Subtitle 2"/>
          <p:cNvSpPr>
            <a:spLocks noGrp="1"/>
          </p:cNvSpPr>
          <p:nvPr>
            <p:ph type="subTitle" idx="1"/>
          </p:nvPr>
        </p:nvSpPr>
        <p:spPr>
          <a:xfrm>
            <a:off x="804645" y="3921214"/>
            <a:ext cx="9048750" cy="1288350"/>
          </a:xfrm>
        </p:spPr>
        <p:txBody>
          <a:bodyPr>
            <a:normAutofit/>
          </a:bodyPr>
          <a:lstStyle/>
          <a:p>
            <a:r>
              <a:rPr lang="en-US" sz="2100" dirty="0"/>
              <a:t>IBC Chair:  Bob Allan (NAVCO, Inc.) </a:t>
            </a:r>
          </a:p>
          <a:p>
            <a:r>
              <a:rPr lang="en-US" sz="2100" dirty="0"/>
              <a:t>Vice-Chair:  Harsha Chandrashekar (Honeywell International Inc)</a:t>
            </a:r>
          </a:p>
          <a:p>
            <a:r>
              <a:rPr lang="en-US" sz="2100" dirty="0"/>
              <a:t>Vice-Chair:  Robert Lane (Robert H. Lane and Associates Inc.)</a:t>
            </a:r>
          </a:p>
          <a:p>
            <a:endParaRPr lang="en-US" sz="1400" dirty="0"/>
          </a:p>
          <a:p>
            <a:endParaRPr lang="en-US" sz="1400" dirty="0"/>
          </a:p>
          <a:p>
            <a:endParaRPr lang="en-US" sz="1200" dirty="0"/>
          </a:p>
          <a:p>
            <a:endParaRPr lang="en-US" sz="1200" dirty="0"/>
          </a:p>
          <a:p>
            <a:endParaRPr lang="en-US" sz="1200" dirty="0"/>
          </a:p>
        </p:txBody>
      </p:sp>
    </p:spTree>
    <p:extLst>
      <p:ext uri="{BB962C8B-B14F-4D97-AF65-F5344CB8AC3E}">
        <p14:creationId xmlns:p14="http://schemas.microsoft.com/office/powerpoint/2010/main" val="393508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75"/>
        <p:cNvGrpSpPr/>
        <p:nvPr/>
      </p:nvGrpSpPr>
      <p:grpSpPr>
        <a:xfrm>
          <a:off x="0" y="0"/>
          <a:ext cx="0" cy="0"/>
          <a:chOff x="0" y="0"/>
          <a:chExt cx="0" cy="0"/>
        </a:xfrm>
      </p:grpSpPr>
      <p:sp>
        <p:nvSpPr>
          <p:cNvPr id="76" name="Google Shape;76;p15"/>
          <p:cNvSpPr txBox="1"/>
          <p:nvPr/>
        </p:nvSpPr>
        <p:spPr>
          <a:xfrm>
            <a:off x="1247500" y="264067"/>
            <a:ext cx="822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2133" kern="0">
                <a:solidFill>
                  <a:srgbClr val="FFFFFF"/>
                </a:solidFill>
                <a:latin typeface="Poppins"/>
                <a:ea typeface="Poppins"/>
                <a:cs typeface="Poppins"/>
                <a:sym typeface="Poppins"/>
              </a:rPr>
              <a:t>Enterprise IT Landscape today</a:t>
            </a:r>
            <a:endParaRPr sz="2133" kern="0">
              <a:solidFill>
                <a:srgbClr val="FFFFFF"/>
              </a:solidFill>
              <a:latin typeface="Poppins"/>
              <a:ea typeface="Poppins"/>
              <a:cs typeface="Poppins"/>
              <a:sym typeface="Poppins"/>
            </a:endParaRPr>
          </a:p>
        </p:txBody>
      </p:sp>
      <p:cxnSp>
        <p:nvCxnSpPr>
          <p:cNvPr id="77" name="Google Shape;77;p15"/>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78" name="Google Shape;78;p15"/>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79" name="Google Shape;79;p15"/>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80" name="Google Shape;80;p15"/>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81" name="Google Shape;81;p15"/>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82" name="Google Shape;82;p15"/>
          <p:cNvSpPr txBox="1"/>
          <p:nvPr/>
        </p:nvSpPr>
        <p:spPr>
          <a:xfrm>
            <a:off x="9569768" y="6372100"/>
            <a:ext cx="2732800" cy="39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716F6F"/>
                </a:solidFill>
                <a:latin typeface="Poppins Light"/>
                <a:ea typeface="Poppins Light"/>
                <a:cs typeface="Poppins Light"/>
                <a:sym typeface="Poppins Light"/>
              </a:rPr>
              <a:t>XM</a:t>
            </a:r>
            <a:r>
              <a:rPr lang="en" sz="1067" kern="0">
                <a:solidFill>
                  <a:srgbClr val="EBEBEB"/>
                </a:solidFill>
                <a:latin typeface="Poppins Light"/>
                <a:ea typeface="Poppins Light"/>
                <a:cs typeface="Poppins Light"/>
                <a:sym typeface="Poppins Light"/>
              </a:rPr>
              <a:t>E.</a:t>
            </a:r>
            <a:r>
              <a:rPr lang="en" sz="1067" kern="0">
                <a:solidFill>
                  <a:srgbClr val="716F6F"/>
                </a:solidFill>
                <a:latin typeface="Poppins Light"/>
                <a:ea typeface="Poppins Light"/>
                <a:cs typeface="Poppins Light"/>
                <a:sym typeface="Poppins Light"/>
              </a:rPr>
              <a:t>digital transformation solutions</a:t>
            </a:r>
            <a:endParaRPr sz="1067" kern="0">
              <a:solidFill>
                <a:srgbClr val="716F6F"/>
              </a:solidFill>
              <a:latin typeface="Poppins Light"/>
              <a:ea typeface="Poppins Light"/>
              <a:cs typeface="Poppins Light"/>
              <a:sym typeface="Poppins Light"/>
            </a:endParaRPr>
          </a:p>
        </p:txBody>
      </p:sp>
      <p:sp>
        <p:nvSpPr>
          <p:cNvPr id="83" name="Google Shape;83;p15"/>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
        <p:nvSpPr>
          <p:cNvPr id="84" name="Google Shape;84;p15"/>
          <p:cNvSpPr txBox="1"/>
          <p:nvPr/>
        </p:nvSpPr>
        <p:spPr>
          <a:xfrm>
            <a:off x="1247500" y="2445067"/>
            <a:ext cx="9144000" cy="2461980"/>
          </a:xfrm>
          <a:prstGeom prst="rect">
            <a:avLst/>
          </a:prstGeom>
          <a:noFill/>
          <a:ln>
            <a:noFill/>
          </a:ln>
        </p:spPr>
        <p:txBody>
          <a:bodyPr spcFirstLastPara="1" wrap="square" lIns="121900" tIns="121900" rIns="121900" bIns="121900" anchor="t" anchorCtr="0">
            <a:spAutoFit/>
          </a:bodyPr>
          <a:lstStyle/>
          <a:p>
            <a:pPr algn="just" defTabSz="1219170">
              <a:buClr>
                <a:srgbClr val="000000"/>
              </a:buClr>
            </a:pPr>
            <a:r>
              <a:rPr lang="en" sz="2933" kern="0">
                <a:solidFill>
                  <a:srgbClr val="FFFFFF"/>
                </a:solidFill>
                <a:latin typeface="Poppins Light"/>
                <a:ea typeface="Poppins Light"/>
                <a:cs typeface="Poppins Light"/>
                <a:sym typeface="Poppins Light"/>
              </a:rPr>
              <a:t>“Companies now use an average of 976 applications, which is by 133 apps more than a year ago. Only 28% of these are integrated.”</a:t>
            </a:r>
            <a:endParaRPr sz="2933" kern="0">
              <a:solidFill>
                <a:srgbClr val="FFFFFF"/>
              </a:solidFill>
              <a:latin typeface="Poppins Light"/>
              <a:ea typeface="Poppins Light"/>
              <a:cs typeface="Poppins Light"/>
              <a:sym typeface="Poppins Light"/>
            </a:endParaRPr>
          </a:p>
          <a:p>
            <a:pPr algn="just" defTabSz="1219170">
              <a:buClr>
                <a:srgbClr val="000000"/>
              </a:buClr>
            </a:pPr>
            <a:endParaRPr sz="1600" b="1" kern="0">
              <a:solidFill>
                <a:srgbClr val="FFFFFF"/>
              </a:solidFill>
              <a:latin typeface="Poppins"/>
              <a:ea typeface="Poppins"/>
              <a:cs typeface="Poppins"/>
              <a:sym typeface="Poppins"/>
            </a:endParaRPr>
          </a:p>
          <a:p>
            <a:pPr algn="just" defTabSz="1219170">
              <a:buClr>
                <a:srgbClr val="000000"/>
              </a:buClr>
            </a:pPr>
            <a:r>
              <a:rPr lang="en" sz="1600" b="1" kern="0">
                <a:solidFill>
                  <a:srgbClr val="FFFFFF"/>
                </a:solidFill>
                <a:latin typeface="Poppins"/>
                <a:ea typeface="Poppins"/>
                <a:cs typeface="Poppins"/>
                <a:sym typeface="Poppins"/>
              </a:rPr>
              <a:t>Deloitte Digital mentioned in “Connectivity benchmark report 2022” </a:t>
            </a:r>
            <a:endParaRPr sz="1600" b="1" kern="0">
              <a:solidFill>
                <a:srgbClr val="FFFFFF"/>
              </a:solidFill>
              <a:latin typeface="Poppins"/>
              <a:ea typeface="Poppins"/>
              <a:cs typeface="Poppins"/>
              <a:sym typeface="Poppins"/>
            </a:endParaRPr>
          </a:p>
          <a:p>
            <a:pPr algn="just" defTabSz="1219170">
              <a:buClr>
                <a:srgbClr val="000000"/>
              </a:buClr>
            </a:pPr>
            <a:endParaRPr sz="2400" kern="0">
              <a:solidFill>
                <a:srgbClr val="FFFFFF"/>
              </a:solidFill>
              <a:latin typeface="Poppins Light"/>
              <a:ea typeface="Poppins Light"/>
              <a:cs typeface="Poppins Light"/>
              <a:sym typeface="Poppi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88"/>
        <p:cNvGrpSpPr/>
        <p:nvPr/>
      </p:nvGrpSpPr>
      <p:grpSpPr>
        <a:xfrm>
          <a:off x="0" y="0"/>
          <a:ext cx="0" cy="0"/>
          <a:chOff x="0" y="0"/>
          <a:chExt cx="0" cy="0"/>
        </a:xfrm>
      </p:grpSpPr>
      <p:cxnSp>
        <p:nvCxnSpPr>
          <p:cNvPr id="89" name="Google Shape;89;p16"/>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90" name="Google Shape;90;p16"/>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91" name="Google Shape;91;p16"/>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92" name="Google Shape;92;p16"/>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93" name="Google Shape;93;p16"/>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94" name="Google Shape;94;p16"/>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95" name="Google Shape;95;p16"/>
          <p:cNvSpPr txBox="1"/>
          <p:nvPr/>
        </p:nvSpPr>
        <p:spPr>
          <a:xfrm>
            <a:off x="953300" y="1036333"/>
            <a:ext cx="10036800" cy="391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5333" kern="0">
                <a:solidFill>
                  <a:srgbClr val="FFFFFF"/>
                </a:solidFill>
                <a:latin typeface="Poppins"/>
                <a:ea typeface="Poppins"/>
                <a:cs typeface="Poppins"/>
                <a:sym typeface="Poppins"/>
              </a:rPr>
              <a:t>IT landscape complexity grows.</a:t>
            </a:r>
            <a:endParaRPr sz="5333" kern="0">
              <a:solidFill>
                <a:srgbClr val="FFFFFF"/>
              </a:solidFill>
              <a:latin typeface="Poppins"/>
              <a:ea typeface="Poppins"/>
              <a:cs typeface="Poppins"/>
              <a:sym typeface="Poppins"/>
            </a:endParaRPr>
          </a:p>
          <a:p>
            <a:pPr defTabSz="1219170">
              <a:buClr>
                <a:srgbClr val="000000"/>
              </a:buClr>
            </a:pPr>
            <a:endParaRPr sz="5333" kern="0">
              <a:solidFill>
                <a:srgbClr val="FFFFFF"/>
              </a:solidFill>
              <a:latin typeface="Poppins"/>
              <a:ea typeface="Poppins"/>
              <a:cs typeface="Poppins"/>
              <a:sym typeface="Poppins"/>
            </a:endParaRPr>
          </a:p>
          <a:p>
            <a:pPr defTabSz="1219170">
              <a:buClr>
                <a:srgbClr val="000000"/>
              </a:buClr>
            </a:pPr>
            <a:r>
              <a:rPr lang="en" sz="5333" kern="0">
                <a:solidFill>
                  <a:srgbClr val="FFFFFF"/>
                </a:solidFill>
                <a:latin typeface="Poppins"/>
                <a:ea typeface="Poppins"/>
                <a:cs typeface="Poppins"/>
                <a:sym typeface="Poppins"/>
              </a:rPr>
              <a:t>Number of dependencies rises.</a:t>
            </a:r>
            <a:endParaRPr sz="5333" kern="0">
              <a:solidFill>
                <a:srgbClr val="FFFFFF"/>
              </a:solidFill>
              <a:latin typeface="Poppins"/>
              <a:ea typeface="Poppins"/>
              <a:cs typeface="Poppins"/>
              <a:sym typeface="Poppins"/>
            </a:endParaRPr>
          </a:p>
        </p:txBody>
      </p:sp>
      <p:sp>
        <p:nvSpPr>
          <p:cNvPr id="96" name="Google Shape;96;p16"/>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100"/>
        <p:cNvGrpSpPr/>
        <p:nvPr/>
      </p:nvGrpSpPr>
      <p:grpSpPr>
        <a:xfrm>
          <a:off x="0" y="0"/>
          <a:ext cx="0" cy="0"/>
          <a:chOff x="0" y="0"/>
          <a:chExt cx="0" cy="0"/>
        </a:xfrm>
      </p:grpSpPr>
      <p:sp>
        <p:nvSpPr>
          <p:cNvPr id="101" name="Google Shape;101;p17"/>
          <p:cNvSpPr txBox="1"/>
          <p:nvPr/>
        </p:nvSpPr>
        <p:spPr>
          <a:xfrm>
            <a:off x="1247500" y="264067"/>
            <a:ext cx="822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100"/>
            </a:pPr>
            <a:r>
              <a:rPr lang="en" sz="2133" kern="0">
                <a:solidFill>
                  <a:srgbClr val="FFFFFF"/>
                </a:solidFill>
                <a:latin typeface="Poppins"/>
                <a:ea typeface="Poppins"/>
                <a:cs typeface="Poppins"/>
                <a:sym typeface="Poppins"/>
              </a:rPr>
              <a:t>IoT platforms in 2022</a:t>
            </a:r>
            <a:endParaRPr sz="2133" kern="0">
              <a:solidFill>
                <a:srgbClr val="FFFFFF"/>
              </a:solidFill>
              <a:latin typeface="Poppins"/>
              <a:ea typeface="Poppins"/>
              <a:cs typeface="Poppins"/>
              <a:sym typeface="Poppins"/>
            </a:endParaRPr>
          </a:p>
        </p:txBody>
      </p:sp>
      <p:cxnSp>
        <p:nvCxnSpPr>
          <p:cNvPr id="102" name="Google Shape;102;p17"/>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103" name="Google Shape;103;p17"/>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04" name="Google Shape;104;p17"/>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105" name="Google Shape;105;p17"/>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06" name="Google Shape;106;p17"/>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107" name="Google Shape;107;p17"/>
          <p:cNvSpPr txBox="1"/>
          <p:nvPr/>
        </p:nvSpPr>
        <p:spPr>
          <a:xfrm>
            <a:off x="9569768" y="6372100"/>
            <a:ext cx="2732800" cy="39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716F6F"/>
                </a:solidFill>
                <a:latin typeface="Poppins Light"/>
                <a:ea typeface="Poppins Light"/>
                <a:cs typeface="Poppins Light"/>
                <a:sym typeface="Poppins Light"/>
              </a:rPr>
              <a:t>XM</a:t>
            </a:r>
            <a:r>
              <a:rPr lang="en" sz="1067" kern="0">
                <a:solidFill>
                  <a:srgbClr val="EBEBEB"/>
                </a:solidFill>
                <a:latin typeface="Poppins Light"/>
                <a:ea typeface="Poppins Light"/>
                <a:cs typeface="Poppins Light"/>
                <a:sym typeface="Poppins Light"/>
              </a:rPr>
              <a:t>E.</a:t>
            </a:r>
            <a:r>
              <a:rPr lang="en" sz="1067" kern="0">
                <a:solidFill>
                  <a:srgbClr val="716F6F"/>
                </a:solidFill>
                <a:latin typeface="Poppins Light"/>
                <a:ea typeface="Poppins Light"/>
                <a:cs typeface="Poppins Light"/>
                <a:sym typeface="Poppins Light"/>
              </a:rPr>
              <a:t>digital transformation solutions</a:t>
            </a:r>
            <a:endParaRPr sz="1067" kern="0">
              <a:solidFill>
                <a:srgbClr val="716F6F"/>
              </a:solidFill>
              <a:latin typeface="Poppins Light"/>
              <a:ea typeface="Poppins Light"/>
              <a:cs typeface="Poppins Light"/>
              <a:sym typeface="Poppins Light"/>
            </a:endParaRPr>
          </a:p>
        </p:txBody>
      </p:sp>
      <p:sp>
        <p:nvSpPr>
          <p:cNvPr id="108" name="Google Shape;108;p17"/>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pic>
        <p:nvPicPr>
          <p:cNvPr id="109" name="Google Shape;109;p17"/>
          <p:cNvPicPr preferRelativeResize="0"/>
          <p:nvPr/>
        </p:nvPicPr>
        <p:blipFill>
          <a:blip r:embed="rId4">
            <a:alphaModFix/>
          </a:blip>
          <a:stretch>
            <a:fillRect/>
          </a:stretch>
        </p:blipFill>
        <p:spPr>
          <a:xfrm>
            <a:off x="609601" y="1016033"/>
            <a:ext cx="11108945" cy="5841968"/>
          </a:xfrm>
          <a:prstGeom prst="rect">
            <a:avLst/>
          </a:prstGeom>
          <a:noFill/>
          <a:ln>
            <a:noFill/>
          </a:ln>
        </p:spPr>
      </p:pic>
      <p:sp>
        <p:nvSpPr>
          <p:cNvPr id="110" name="Google Shape;110;p17"/>
          <p:cNvSpPr/>
          <p:nvPr/>
        </p:nvSpPr>
        <p:spPr>
          <a:xfrm>
            <a:off x="3261276" y="4311551"/>
            <a:ext cx="184400" cy="184400"/>
          </a:xfrm>
          <a:prstGeom prst="ellipse">
            <a:avLst/>
          </a:prstGeom>
          <a:solidFill>
            <a:schemeClr val="accent6"/>
          </a:solidFill>
          <a:ln w="9525" cap="flat" cmpd="sng">
            <a:solidFill>
              <a:srgbClr val="2F2E2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114"/>
        <p:cNvGrpSpPr/>
        <p:nvPr/>
      </p:nvGrpSpPr>
      <p:grpSpPr>
        <a:xfrm>
          <a:off x="0" y="0"/>
          <a:ext cx="0" cy="0"/>
          <a:chOff x="0" y="0"/>
          <a:chExt cx="0" cy="0"/>
        </a:xfrm>
      </p:grpSpPr>
      <p:sp>
        <p:nvSpPr>
          <p:cNvPr id="115" name="Google Shape;115;p18"/>
          <p:cNvSpPr/>
          <p:nvPr/>
        </p:nvSpPr>
        <p:spPr>
          <a:xfrm>
            <a:off x="8929151" y="1622437"/>
            <a:ext cx="2877600" cy="4349600"/>
          </a:xfrm>
          <a:prstGeom prst="rect">
            <a:avLst/>
          </a:prstGeom>
          <a:noFill/>
          <a:ln w="19050" cap="flat" cmpd="sng">
            <a:solidFill>
              <a:srgbClr val="15B3CB"/>
            </a:solidFill>
            <a:prstDash val="solid"/>
            <a:round/>
            <a:headEnd type="none" w="sm" len="sm"/>
            <a:tailEnd type="none" w="sm" len="sm"/>
          </a:ln>
        </p:spPr>
        <p:txBody>
          <a:bodyPr spcFirstLastPara="1" wrap="square" lIns="0" tIns="121900" rIns="0" bIns="121900" anchor="t" anchorCtr="0">
            <a:noAutofit/>
          </a:bodyPr>
          <a:lstStyle/>
          <a:p>
            <a:pPr algn="ctr" defTabSz="1219170">
              <a:buClr>
                <a:srgbClr val="000000"/>
              </a:buClr>
            </a:pPr>
            <a:endParaRPr sz="1600" b="1" kern="0">
              <a:solidFill>
                <a:srgbClr val="FFFFFF"/>
              </a:solidFill>
              <a:latin typeface="Arial"/>
              <a:cs typeface="Arial"/>
              <a:sym typeface="Arial"/>
            </a:endParaRPr>
          </a:p>
        </p:txBody>
      </p:sp>
      <p:sp>
        <p:nvSpPr>
          <p:cNvPr id="116" name="Google Shape;116;p18"/>
          <p:cNvSpPr/>
          <p:nvPr/>
        </p:nvSpPr>
        <p:spPr>
          <a:xfrm>
            <a:off x="2915817" y="3211367"/>
            <a:ext cx="2665600" cy="2760800"/>
          </a:xfrm>
          <a:prstGeom prst="rect">
            <a:avLst/>
          </a:prstGeom>
          <a:noFill/>
          <a:ln w="19050" cap="flat" cmpd="sng">
            <a:solidFill>
              <a:srgbClr val="15B3CB"/>
            </a:solidFill>
            <a:prstDash val="solid"/>
            <a:round/>
            <a:headEnd type="none" w="sm" len="sm"/>
            <a:tailEnd type="none" w="sm" len="sm"/>
          </a:ln>
        </p:spPr>
        <p:txBody>
          <a:bodyPr spcFirstLastPara="1" wrap="square" lIns="0" tIns="121900" rIns="0" bIns="121900" anchor="t" anchorCtr="0">
            <a:noAutofit/>
          </a:bodyPr>
          <a:lstStyle/>
          <a:p>
            <a:pPr algn="ctr" defTabSz="1219170">
              <a:buClr>
                <a:srgbClr val="000000"/>
              </a:buClr>
            </a:pPr>
            <a:endParaRPr sz="1200" kern="0">
              <a:solidFill>
                <a:srgbClr val="FFFFFF"/>
              </a:solidFill>
              <a:latin typeface="Arial"/>
              <a:cs typeface="Arial"/>
              <a:sym typeface="Arial"/>
            </a:endParaRPr>
          </a:p>
        </p:txBody>
      </p:sp>
      <p:sp>
        <p:nvSpPr>
          <p:cNvPr id="117" name="Google Shape;117;p18"/>
          <p:cNvSpPr/>
          <p:nvPr/>
        </p:nvSpPr>
        <p:spPr>
          <a:xfrm>
            <a:off x="8929151" y="1417300"/>
            <a:ext cx="2877600" cy="771200"/>
          </a:xfrm>
          <a:prstGeom prst="rect">
            <a:avLst/>
          </a:prstGeom>
          <a:solidFill>
            <a:srgbClr val="15B3CB"/>
          </a:solidFill>
          <a:ln w="19050" cap="flat" cmpd="sng">
            <a:solidFill>
              <a:srgbClr val="15B3CB"/>
            </a:solidFill>
            <a:prstDash val="solid"/>
            <a:round/>
            <a:headEnd type="none" w="sm" len="sm"/>
            <a:tailEnd type="none" w="sm" len="sm"/>
          </a:ln>
        </p:spPr>
        <p:txBody>
          <a:bodyPr spcFirstLastPara="1" wrap="square" lIns="0" tIns="121900" rIns="0" bIns="121900" anchor="t" anchorCtr="0">
            <a:noAutofit/>
          </a:bodyPr>
          <a:lstStyle/>
          <a:p>
            <a:pPr marL="609585" algn="ctr" defTabSz="1219170">
              <a:buClr>
                <a:srgbClr val="000000"/>
              </a:buClr>
              <a:buSzPts val="1100"/>
            </a:pPr>
            <a:r>
              <a:rPr lang="en" sz="1600" b="1" kern="0">
                <a:solidFill>
                  <a:srgbClr val="FFFFFF"/>
                </a:solidFill>
                <a:latin typeface="Arial"/>
                <a:cs typeface="Arial"/>
                <a:sym typeface="Arial"/>
              </a:rPr>
              <a:t>Digital Twin enabled </a:t>
            </a:r>
            <a:br>
              <a:rPr lang="en" sz="1600" b="1" kern="0">
                <a:solidFill>
                  <a:srgbClr val="FFFFFF"/>
                </a:solidFill>
                <a:latin typeface="Arial"/>
                <a:cs typeface="Arial"/>
                <a:sym typeface="Arial"/>
              </a:rPr>
            </a:br>
            <a:r>
              <a:rPr lang="en" sz="1200" kern="0">
                <a:solidFill>
                  <a:srgbClr val="FFFFFF"/>
                </a:solidFill>
                <a:latin typeface="Arial"/>
                <a:cs typeface="Arial"/>
                <a:sym typeface="Arial"/>
              </a:rPr>
              <a:t>(BMS, various IoT App, data+. IBIM, Predictive Analytics)</a:t>
            </a:r>
            <a:endParaRPr sz="1200" kern="0">
              <a:solidFill>
                <a:srgbClr val="FFFFFF"/>
              </a:solidFill>
              <a:latin typeface="Arial"/>
              <a:cs typeface="Arial"/>
              <a:sym typeface="Arial"/>
            </a:endParaRPr>
          </a:p>
          <a:p>
            <a:pPr algn="ctr" defTabSz="1219170">
              <a:buClr>
                <a:srgbClr val="000000"/>
              </a:buClr>
              <a:buSzPts val="1100"/>
            </a:pPr>
            <a:endParaRPr sz="1600" b="1" kern="0">
              <a:solidFill>
                <a:srgbClr val="FFFFFF"/>
              </a:solidFill>
              <a:latin typeface="Arial"/>
              <a:cs typeface="Arial"/>
              <a:sym typeface="Arial"/>
            </a:endParaRPr>
          </a:p>
          <a:p>
            <a:pPr algn="ctr" defTabSz="1219170">
              <a:buClr>
                <a:srgbClr val="000000"/>
              </a:buClr>
            </a:pPr>
            <a:endParaRPr sz="1600" b="1" kern="0">
              <a:solidFill>
                <a:srgbClr val="FFFFFF"/>
              </a:solidFill>
              <a:latin typeface="Arial"/>
              <a:cs typeface="Arial"/>
              <a:sym typeface="Arial"/>
            </a:endParaRPr>
          </a:p>
        </p:txBody>
      </p:sp>
      <p:cxnSp>
        <p:nvCxnSpPr>
          <p:cNvPr id="118" name="Google Shape;118;p18"/>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119" name="Google Shape;119;p18"/>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20" name="Google Shape;120;p18"/>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sp>
        <p:nvSpPr>
          <p:cNvPr id="121" name="Google Shape;121;p18"/>
          <p:cNvSpPr/>
          <p:nvPr/>
        </p:nvSpPr>
        <p:spPr>
          <a:xfrm>
            <a:off x="5816484" y="2462567"/>
            <a:ext cx="2877600" cy="3509600"/>
          </a:xfrm>
          <a:prstGeom prst="rect">
            <a:avLst/>
          </a:prstGeom>
          <a:noFill/>
          <a:ln w="19050" cap="flat" cmpd="sng">
            <a:solidFill>
              <a:srgbClr val="15B3CB"/>
            </a:solidFill>
            <a:prstDash val="solid"/>
            <a:round/>
            <a:headEnd type="none" w="sm" len="sm"/>
            <a:tailEnd type="none" w="sm" len="sm"/>
          </a:ln>
        </p:spPr>
        <p:txBody>
          <a:bodyPr spcFirstLastPara="1" wrap="square" lIns="0" tIns="121900" rIns="0" bIns="121900" anchor="t" anchorCtr="0">
            <a:noAutofit/>
          </a:bodyPr>
          <a:lstStyle/>
          <a:p>
            <a:pPr algn="ctr" defTabSz="1219170">
              <a:buClr>
                <a:srgbClr val="000000"/>
              </a:buClr>
            </a:pPr>
            <a:endParaRPr sz="1600" b="1" kern="0">
              <a:solidFill>
                <a:srgbClr val="FFFFFF"/>
              </a:solidFill>
              <a:latin typeface="Arial"/>
              <a:cs typeface="Arial"/>
              <a:sym typeface="Arial"/>
            </a:endParaRPr>
          </a:p>
        </p:txBody>
      </p:sp>
      <p:cxnSp>
        <p:nvCxnSpPr>
          <p:cNvPr id="122" name="Google Shape;122;p18"/>
          <p:cNvCxnSpPr/>
          <p:nvPr/>
        </p:nvCxnSpPr>
        <p:spPr>
          <a:xfrm>
            <a:off x="463151" y="3475667"/>
            <a:ext cx="1296000" cy="0"/>
          </a:xfrm>
          <a:prstGeom prst="straightConnector1">
            <a:avLst/>
          </a:prstGeom>
          <a:noFill/>
          <a:ln w="9525" cap="flat" cmpd="sng">
            <a:solidFill>
              <a:srgbClr val="EBEBEB"/>
            </a:solidFill>
            <a:prstDash val="solid"/>
            <a:round/>
            <a:headEnd type="none" w="med" len="med"/>
            <a:tailEnd type="none" w="med" len="med"/>
          </a:ln>
        </p:spPr>
      </p:cxnSp>
      <p:sp>
        <p:nvSpPr>
          <p:cNvPr id="123" name="Google Shape;123;p18"/>
          <p:cNvSpPr txBox="1"/>
          <p:nvPr/>
        </p:nvSpPr>
        <p:spPr>
          <a:xfrm>
            <a:off x="385184" y="2897901"/>
            <a:ext cx="1511600" cy="837368"/>
          </a:xfrm>
          <a:prstGeom prst="rect">
            <a:avLst/>
          </a:prstGeom>
          <a:noFill/>
          <a:ln>
            <a:noFill/>
          </a:ln>
        </p:spPr>
        <p:txBody>
          <a:bodyPr spcFirstLastPara="1" wrap="square" lIns="121900" tIns="121900" rIns="121900" bIns="121900" anchor="t" anchorCtr="0">
            <a:spAutoFit/>
          </a:bodyPr>
          <a:lstStyle/>
          <a:p>
            <a:pPr marR="42127" algn="r" defTabSz="1219170">
              <a:lnSpc>
                <a:spcPct val="90000"/>
              </a:lnSpc>
              <a:buClr>
                <a:srgbClr val="000000"/>
              </a:buClr>
            </a:pPr>
            <a:r>
              <a:rPr lang="en" sz="1067" kern="0">
                <a:solidFill>
                  <a:srgbClr val="FFFFFF"/>
                </a:solidFill>
                <a:latin typeface="Arial"/>
                <a:cs typeface="Arial"/>
                <a:sym typeface="Arial"/>
              </a:rPr>
              <a:t>Increased </a:t>
            </a:r>
            <a:br>
              <a:rPr lang="en" sz="1067" kern="0">
                <a:solidFill>
                  <a:srgbClr val="FFFFFF"/>
                </a:solidFill>
                <a:latin typeface="Arial"/>
                <a:cs typeface="Arial"/>
                <a:sym typeface="Arial"/>
              </a:rPr>
            </a:br>
            <a:r>
              <a:rPr lang="en" sz="1067" kern="0">
                <a:solidFill>
                  <a:srgbClr val="FFFFFF"/>
                </a:solidFill>
                <a:latin typeface="Arial"/>
                <a:cs typeface="Arial"/>
                <a:sym typeface="Arial"/>
              </a:rPr>
              <a:t>operational efficiency, </a:t>
            </a:r>
            <a:br>
              <a:rPr lang="en" sz="1067" kern="0">
                <a:solidFill>
                  <a:srgbClr val="FFFFFF"/>
                </a:solidFill>
                <a:latin typeface="Arial"/>
                <a:cs typeface="Arial"/>
                <a:sym typeface="Arial"/>
              </a:rPr>
            </a:br>
            <a:r>
              <a:rPr lang="en" sz="1067" kern="0">
                <a:solidFill>
                  <a:srgbClr val="FFFFFF"/>
                </a:solidFill>
                <a:latin typeface="Arial"/>
                <a:cs typeface="Arial"/>
                <a:sym typeface="Arial"/>
              </a:rPr>
              <a:t>min cost benefits</a:t>
            </a:r>
            <a:endParaRPr sz="1867" kern="0">
              <a:solidFill>
                <a:srgbClr val="000000"/>
              </a:solidFill>
              <a:latin typeface="Arial"/>
              <a:cs typeface="Arial"/>
              <a:sym typeface="Arial"/>
            </a:endParaRPr>
          </a:p>
        </p:txBody>
      </p:sp>
      <p:cxnSp>
        <p:nvCxnSpPr>
          <p:cNvPr id="124" name="Google Shape;124;p18"/>
          <p:cNvCxnSpPr/>
          <p:nvPr/>
        </p:nvCxnSpPr>
        <p:spPr>
          <a:xfrm flipH="1">
            <a:off x="1609417" y="3469833"/>
            <a:ext cx="142800" cy="257600"/>
          </a:xfrm>
          <a:prstGeom prst="straightConnector1">
            <a:avLst/>
          </a:prstGeom>
          <a:noFill/>
          <a:ln w="9525" cap="flat" cmpd="sng">
            <a:solidFill>
              <a:srgbClr val="EBEBEB"/>
            </a:solidFill>
            <a:prstDash val="solid"/>
            <a:round/>
            <a:headEnd type="none" w="med" len="med"/>
            <a:tailEnd type="none" w="med" len="med"/>
          </a:ln>
        </p:spPr>
      </p:cxnSp>
      <p:cxnSp>
        <p:nvCxnSpPr>
          <p:cNvPr id="125" name="Google Shape;125;p18"/>
          <p:cNvCxnSpPr/>
          <p:nvPr/>
        </p:nvCxnSpPr>
        <p:spPr>
          <a:xfrm>
            <a:off x="3123817" y="2690533"/>
            <a:ext cx="1276800" cy="0"/>
          </a:xfrm>
          <a:prstGeom prst="straightConnector1">
            <a:avLst/>
          </a:prstGeom>
          <a:noFill/>
          <a:ln w="9525" cap="flat" cmpd="sng">
            <a:solidFill>
              <a:srgbClr val="EBEBEB"/>
            </a:solidFill>
            <a:prstDash val="solid"/>
            <a:round/>
            <a:headEnd type="none" w="med" len="med"/>
            <a:tailEnd type="none" w="med" len="med"/>
          </a:ln>
        </p:spPr>
      </p:cxnSp>
      <p:sp>
        <p:nvSpPr>
          <p:cNvPr id="126" name="Google Shape;126;p18"/>
          <p:cNvSpPr txBox="1"/>
          <p:nvPr/>
        </p:nvSpPr>
        <p:spPr>
          <a:xfrm>
            <a:off x="2823584" y="2112751"/>
            <a:ext cx="1714800" cy="689572"/>
          </a:xfrm>
          <a:prstGeom prst="rect">
            <a:avLst/>
          </a:prstGeom>
          <a:noFill/>
          <a:ln>
            <a:noFill/>
          </a:ln>
        </p:spPr>
        <p:txBody>
          <a:bodyPr spcFirstLastPara="1" wrap="square" lIns="121900" tIns="121900" rIns="121900" bIns="121900" anchor="t" anchorCtr="0">
            <a:spAutoFit/>
          </a:bodyPr>
          <a:lstStyle/>
          <a:p>
            <a:pPr marR="42127" algn="r" defTabSz="1219170">
              <a:lnSpc>
                <a:spcPct val="90000"/>
              </a:lnSpc>
              <a:buClr>
                <a:srgbClr val="000000"/>
              </a:buClr>
            </a:pPr>
            <a:r>
              <a:rPr lang="en" sz="1067" kern="0">
                <a:solidFill>
                  <a:srgbClr val="FFFFFF"/>
                </a:solidFill>
                <a:latin typeface="Arial"/>
                <a:cs typeface="Arial"/>
                <a:sym typeface="Arial"/>
              </a:rPr>
              <a:t>Higher revenue &amp; </a:t>
            </a:r>
            <a:br>
              <a:rPr lang="en" sz="1067" kern="0">
                <a:solidFill>
                  <a:srgbClr val="FFFFFF"/>
                </a:solidFill>
                <a:latin typeface="Arial"/>
                <a:cs typeface="Arial"/>
                <a:sym typeface="Arial"/>
              </a:rPr>
            </a:br>
            <a:r>
              <a:rPr lang="en" sz="1067" kern="0">
                <a:solidFill>
                  <a:srgbClr val="FFFFFF"/>
                </a:solidFill>
                <a:latin typeface="Arial"/>
                <a:cs typeface="Arial"/>
                <a:sym typeface="Arial"/>
              </a:rPr>
              <a:t>cost benefit from </a:t>
            </a:r>
            <a:br>
              <a:rPr lang="en" sz="1067" kern="0">
                <a:solidFill>
                  <a:srgbClr val="FFFFFF"/>
                </a:solidFill>
                <a:latin typeface="Arial"/>
                <a:cs typeface="Arial"/>
                <a:sym typeface="Arial"/>
              </a:rPr>
            </a:br>
            <a:r>
              <a:rPr lang="en" sz="1067" kern="0">
                <a:solidFill>
                  <a:srgbClr val="FFFFFF"/>
                </a:solidFill>
                <a:latin typeface="Arial"/>
                <a:cs typeface="Arial"/>
                <a:sym typeface="Arial"/>
              </a:rPr>
              <a:t>operational efficiency</a:t>
            </a:r>
            <a:endParaRPr sz="1867" kern="0">
              <a:solidFill>
                <a:srgbClr val="000000"/>
              </a:solidFill>
              <a:latin typeface="Arial"/>
              <a:cs typeface="Arial"/>
              <a:sym typeface="Arial"/>
            </a:endParaRPr>
          </a:p>
        </p:txBody>
      </p:sp>
      <p:cxnSp>
        <p:nvCxnSpPr>
          <p:cNvPr id="127" name="Google Shape;127;p18"/>
          <p:cNvCxnSpPr/>
          <p:nvPr/>
        </p:nvCxnSpPr>
        <p:spPr>
          <a:xfrm flipH="1">
            <a:off x="4248617" y="2684817"/>
            <a:ext cx="145200" cy="266000"/>
          </a:xfrm>
          <a:prstGeom prst="straightConnector1">
            <a:avLst/>
          </a:prstGeom>
          <a:noFill/>
          <a:ln w="9525" cap="flat" cmpd="sng">
            <a:solidFill>
              <a:srgbClr val="EBEBEB"/>
            </a:solidFill>
            <a:prstDash val="solid"/>
            <a:round/>
            <a:headEnd type="none" w="med" len="med"/>
            <a:tailEnd type="none" w="med" len="med"/>
          </a:ln>
        </p:spPr>
      </p:cxnSp>
      <p:grpSp>
        <p:nvGrpSpPr>
          <p:cNvPr id="128" name="Google Shape;128;p18"/>
          <p:cNvGrpSpPr/>
          <p:nvPr/>
        </p:nvGrpSpPr>
        <p:grpSpPr>
          <a:xfrm>
            <a:off x="3320108" y="1925875"/>
            <a:ext cx="271600" cy="271600"/>
            <a:chOff x="2418944" y="1310075"/>
            <a:chExt cx="203700" cy="203700"/>
          </a:xfrm>
        </p:grpSpPr>
        <p:sp>
          <p:nvSpPr>
            <p:cNvPr id="129" name="Google Shape;129;p18"/>
            <p:cNvSpPr/>
            <p:nvPr/>
          </p:nvSpPr>
          <p:spPr>
            <a:xfrm>
              <a:off x="2418944" y="1310075"/>
              <a:ext cx="203700" cy="203700"/>
            </a:xfrm>
            <a:prstGeom prst="roundRect">
              <a:avLst>
                <a:gd name="adj" fmla="val 16667"/>
              </a:avLst>
            </a:prstGeom>
            <a:solidFill>
              <a:srgbClr val="EBEBEB"/>
            </a:solidFill>
            <a:ln>
              <a:noFill/>
            </a:ln>
          </p:spPr>
          <p:txBody>
            <a:bodyPr spcFirstLastPara="1" wrap="square" lIns="121900" tIns="121900" rIns="0" bIns="121900" anchor="t" anchorCtr="0">
              <a:noAutofit/>
            </a:bodyPr>
            <a:lstStyle/>
            <a:p>
              <a:pPr marR="42127" defTabSz="1219170">
                <a:buClr>
                  <a:srgbClr val="000000"/>
                </a:buClr>
              </a:pPr>
              <a:endParaRPr sz="1067" kern="0">
                <a:solidFill>
                  <a:srgbClr val="000000"/>
                </a:solidFill>
                <a:latin typeface="Arial"/>
                <a:cs typeface="Arial"/>
                <a:sym typeface="Arial"/>
              </a:endParaRPr>
            </a:p>
          </p:txBody>
        </p:sp>
        <p:pic>
          <p:nvPicPr>
            <p:cNvPr id="130" name="Google Shape;130;p18"/>
            <p:cNvPicPr preferRelativeResize="0"/>
            <p:nvPr/>
          </p:nvPicPr>
          <p:blipFill>
            <a:blip r:embed="rId3">
              <a:alphaModFix/>
            </a:blip>
            <a:stretch>
              <a:fillRect/>
            </a:stretch>
          </p:blipFill>
          <p:spPr>
            <a:xfrm>
              <a:off x="2432723" y="1323854"/>
              <a:ext cx="176157" cy="176157"/>
            </a:xfrm>
            <a:prstGeom prst="rect">
              <a:avLst/>
            </a:prstGeom>
            <a:noFill/>
            <a:ln>
              <a:noFill/>
            </a:ln>
          </p:spPr>
        </p:pic>
      </p:grpSp>
      <p:cxnSp>
        <p:nvCxnSpPr>
          <p:cNvPr id="131" name="Google Shape;131;p18"/>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32" name="Google Shape;132;p18"/>
          <p:cNvCxnSpPr/>
          <p:nvPr/>
        </p:nvCxnSpPr>
        <p:spPr>
          <a:xfrm>
            <a:off x="5682851" y="2055700"/>
            <a:ext cx="1645200" cy="0"/>
          </a:xfrm>
          <a:prstGeom prst="straightConnector1">
            <a:avLst/>
          </a:prstGeom>
          <a:noFill/>
          <a:ln w="9525" cap="flat" cmpd="sng">
            <a:solidFill>
              <a:srgbClr val="EBEBEB"/>
            </a:solidFill>
            <a:prstDash val="solid"/>
            <a:round/>
            <a:headEnd type="none" w="med" len="med"/>
            <a:tailEnd type="none" w="med" len="med"/>
          </a:ln>
        </p:spPr>
      </p:cxnSp>
      <p:sp>
        <p:nvSpPr>
          <p:cNvPr id="133" name="Google Shape;133;p18"/>
          <p:cNvSpPr txBox="1"/>
          <p:nvPr/>
        </p:nvSpPr>
        <p:spPr>
          <a:xfrm>
            <a:off x="5524117" y="1490901"/>
            <a:ext cx="1941600" cy="689572"/>
          </a:xfrm>
          <a:prstGeom prst="rect">
            <a:avLst/>
          </a:prstGeom>
          <a:noFill/>
          <a:ln>
            <a:noFill/>
          </a:ln>
        </p:spPr>
        <p:txBody>
          <a:bodyPr spcFirstLastPara="1" wrap="square" lIns="121900" tIns="121900" rIns="121900" bIns="121900" anchor="t" anchorCtr="0">
            <a:spAutoFit/>
          </a:bodyPr>
          <a:lstStyle/>
          <a:p>
            <a:pPr marR="42127" algn="r" defTabSz="1219170">
              <a:lnSpc>
                <a:spcPct val="90000"/>
              </a:lnSpc>
              <a:buClr>
                <a:srgbClr val="000000"/>
              </a:buClr>
            </a:pPr>
            <a:r>
              <a:rPr lang="en" sz="1067" kern="0">
                <a:solidFill>
                  <a:srgbClr val="FFFFFF"/>
                </a:solidFill>
                <a:latin typeface="Arial"/>
                <a:cs typeface="Arial"/>
                <a:sym typeface="Arial"/>
              </a:rPr>
              <a:t>Real-time intelligent decision making, deeper focus on tenant experience</a:t>
            </a:r>
            <a:endParaRPr sz="1867" kern="0">
              <a:solidFill>
                <a:srgbClr val="000000"/>
              </a:solidFill>
              <a:latin typeface="Arial"/>
              <a:cs typeface="Arial"/>
              <a:sym typeface="Arial"/>
            </a:endParaRPr>
          </a:p>
        </p:txBody>
      </p:sp>
      <p:grpSp>
        <p:nvGrpSpPr>
          <p:cNvPr id="134" name="Google Shape;134;p18"/>
          <p:cNvGrpSpPr/>
          <p:nvPr/>
        </p:nvGrpSpPr>
        <p:grpSpPr>
          <a:xfrm>
            <a:off x="1435442" y="2722416"/>
            <a:ext cx="271621" cy="271621"/>
            <a:chOff x="138675" y="2156088"/>
            <a:chExt cx="339300" cy="339300"/>
          </a:xfrm>
        </p:grpSpPr>
        <p:sp>
          <p:nvSpPr>
            <p:cNvPr id="135" name="Google Shape;135;p18"/>
            <p:cNvSpPr/>
            <p:nvPr/>
          </p:nvSpPr>
          <p:spPr>
            <a:xfrm>
              <a:off x="138675" y="2156088"/>
              <a:ext cx="339300" cy="339300"/>
            </a:xfrm>
            <a:prstGeom prst="roundRect">
              <a:avLst>
                <a:gd name="adj" fmla="val 16667"/>
              </a:avLst>
            </a:prstGeom>
            <a:solidFill>
              <a:srgbClr val="EBEBEB"/>
            </a:solidFill>
            <a:ln>
              <a:noFill/>
            </a:ln>
          </p:spPr>
          <p:txBody>
            <a:bodyPr spcFirstLastPara="1" wrap="square" lIns="121900" tIns="121900" rIns="0" bIns="121900" anchor="t" anchorCtr="0">
              <a:noAutofit/>
            </a:bodyPr>
            <a:lstStyle/>
            <a:p>
              <a:pPr marR="42127" defTabSz="1219170">
                <a:buClr>
                  <a:srgbClr val="000000"/>
                </a:buClr>
              </a:pPr>
              <a:endParaRPr sz="1067" kern="0">
                <a:solidFill>
                  <a:srgbClr val="000000"/>
                </a:solidFill>
                <a:latin typeface="Arial"/>
                <a:cs typeface="Arial"/>
                <a:sym typeface="Arial"/>
              </a:endParaRPr>
            </a:p>
          </p:txBody>
        </p:sp>
        <p:pic>
          <p:nvPicPr>
            <p:cNvPr id="136" name="Google Shape;136;p18"/>
            <p:cNvPicPr preferRelativeResize="0"/>
            <p:nvPr/>
          </p:nvPicPr>
          <p:blipFill>
            <a:blip r:embed="rId3">
              <a:alphaModFix/>
            </a:blip>
            <a:stretch>
              <a:fillRect/>
            </a:stretch>
          </p:blipFill>
          <p:spPr>
            <a:xfrm>
              <a:off x="161625" y="2179037"/>
              <a:ext cx="293400" cy="293400"/>
            </a:xfrm>
            <a:prstGeom prst="rect">
              <a:avLst/>
            </a:prstGeom>
            <a:noFill/>
            <a:ln>
              <a:noFill/>
            </a:ln>
          </p:spPr>
        </p:pic>
      </p:grpSp>
      <p:cxnSp>
        <p:nvCxnSpPr>
          <p:cNvPr id="137" name="Google Shape;137;p18"/>
          <p:cNvCxnSpPr/>
          <p:nvPr/>
        </p:nvCxnSpPr>
        <p:spPr>
          <a:xfrm flipH="1">
            <a:off x="7175984" y="2049967"/>
            <a:ext cx="145200" cy="266000"/>
          </a:xfrm>
          <a:prstGeom prst="straightConnector1">
            <a:avLst/>
          </a:prstGeom>
          <a:noFill/>
          <a:ln w="9525" cap="flat" cmpd="sng">
            <a:solidFill>
              <a:srgbClr val="EBEBEB"/>
            </a:solidFill>
            <a:prstDash val="solid"/>
            <a:round/>
            <a:headEnd type="none" w="med" len="med"/>
            <a:tailEnd type="none" w="med" len="med"/>
          </a:ln>
        </p:spPr>
      </p:cxnSp>
      <p:sp>
        <p:nvSpPr>
          <p:cNvPr id="138" name="Google Shape;138;p18"/>
          <p:cNvSpPr txBox="1"/>
          <p:nvPr/>
        </p:nvSpPr>
        <p:spPr>
          <a:xfrm>
            <a:off x="9569768" y="6524200"/>
            <a:ext cx="2732800" cy="39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716F6F"/>
                </a:solidFill>
                <a:latin typeface="Poppins Light"/>
                <a:ea typeface="Poppins Light"/>
                <a:cs typeface="Poppins Light"/>
                <a:sym typeface="Poppins Light"/>
              </a:rPr>
              <a:t>XM</a:t>
            </a:r>
            <a:r>
              <a:rPr lang="en" sz="1067" kern="0">
                <a:solidFill>
                  <a:srgbClr val="EBEBEB"/>
                </a:solidFill>
                <a:latin typeface="Poppins Light"/>
                <a:ea typeface="Poppins Light"/>
                <a:cs typeface="Poppins Light"/>
                <a:sym typeface="Poppins Light"/>
              </a:rPr>
              <a:t>E.</a:t>
            </a:r>
            <a:r>
              <a:rPr lang="en" sz="1067" kern="0">
                <a:solidFill>
                  <a:srgbClr val="716F6F"/>
                </a:solidFill>
                <a:latin typeface="Poppins Light"/>
                <a:ea typeface="Poppins Light"/>
                <a:cs typeface="Poppins Light"/>
                <a:sym typeface="Poppins Light"/>
              </a:rPr>
              <a:t>digital transformation solutions</a:t>
            </a:r>
            <a:endParaRPr sz="1067" kern="0">
              <a:solidFill>
                <a:srgbClr val="716F6F"/>
              </a:solidFill>
              <a:latin typeface="Poppins Light"/>
              <a:ea typeface="Poppins Light"/>
              <a:cs typeface="Poppins Light"/>
              <a:sym typeface="Poppins Light"/>
            </a:endParaRPr>
          </a:p>
        </p:txBody>
      </p:sp>
      <p:sp>
        <p:nvSpPr>
          <p:cNvPr id="139" name="Google Shape;139;p18"/>
          <p:cNvSpPr/>
          <p:nvPr/>
        </p:nvSpPr>
        <p:spPr>
          <a:xfrm>
            <a:off x="5816484" y="2211500"/>
            <a:ext cx="2877600" cy="664800"/>
          </a:xfrm>
          <a:prstGeom prst="rect">
            <a:avLst/>
          </a:prstGeom>
          <a:solidFill>
            <a:srgbClr val="15B3CB"/>
          </a:solidFill>
          <a:ln w="19050" cap="flat" cmpd="sng">
            <a:solidFill>
              <a:srgbClr val="15B3CB"/>
            </a:solidFill>
            <a:prstDash val="solid"/>
            <a:round/>
            <a:headEnd type="none" w="sm" len="sm"/>
            <a:tailEnd type="none" w="sm" len="sm"/>
          </a:ln>
        </p:spPr>
        <p:txBody>
          <a:bodyPr spcFirstLastPara="1" wrap="square" lIns="0" tIns="121900" rIns="0" bIns="121900" anchor="t" anchorCtr="0">
            <a:noAutofit/>
          </a:bodyPr>
          <a:lstStyle/>
          <a:p>
            <a:pPr marL="609585" algn="ctr" defTabSz="1219170">
              <a:buClr>
                <a:srgbClr val="000000"/>
              </a:buClr>
            </a:pPr>
            <a:r>
              <a:rPr lang="en" sz="1600" b="1" kern="0">
                <a:solidFill>
                  <a:srgbClr val="FFFFFF"/>
                </a:solidFill>
                <a:latin typeface="Arial"/>
                <a:cs typeface="Arial"/>
                <a:sym typeface="Arial"/>
              </a:rPr>
              <a:t>Partial IoT + </a:t>
            </a:r>
            <a:br>
              <a:rPr lang="en" sz="1600" b="1" kern="0">
                <a:solidFill>
                  <a:srgbClr val="FFFFFF"/>
                </a:solidFill>
                <a:latin typeface="Arial"/>
                <a:cs typeface="Arial"/>
                <a:sym typeface="Arial"/>
              </a:rPr>
            </a:br>
            <a:r>
              <a:rPr lang="en" sz="1600" b="1" kern="0">
                <a:solidFill>
                  <a:srgbClr val="FFFFFF"/>
                </a:solidFill>
                <a:latin typeface="Arial"/>
                <a:cs typeface="Arial"/>
                <a:sym typeface="Arial"/>
              </a:rPr>
              <a:t>Multiple BMS/BAS</a:t>
            </a:r>
            <a:endParaRPr sz="1600" b="1" kern="0">
              <a:solidFill>
                <a:srgbClr val="FFFFFF"/>
              </a:solidFill>
              <a:latin typeface="Arial"/>
              <a:cs typeface="Arial"/>
              <a:sym typeface="Arial"/>
            </a:endParaRPr>
          </a:p>
        </p:txBody>
      </p:sp>
      <p:sp>
        <p:nvSpPr>
          <p:cNvPr id="140" name="Google Shape;140;p18"/>
          <p:cNvSpPr/>
          <p:nvPr/>
        </p:nvSpPr>
        <p:spPr>
          <a:xfrm>
            <a:off x="8929217" y="2432333"/>
            <a:ext cx="2877600" cy="1599600"/>
          </a:xfrm>
          <a:prstGeom prst="rect">
            <a:avLst/>
          </a:prstGeom>
          <a:noFill/>
          <a:ln>
            <a:noFill/>
          </a:ln>
        </p:spPr>
        <p:txBody>
          <a:bodyPr spcFirstLastPara="1" wrap="square" lIns="121900" tIns="121900" rIns="121900" bIns="121900" anchor="t" anchorCtr="0">
            <a:noAutofit/>
          </a:bodyPr>
          <a:lstStyle/>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Remote intervention </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Scheduled maintenance based on demand or predictive analytics</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Delivered building services through demand</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Automation of emergency activities</a:t>
            </a:r>
            <a:endParaRPr sz="1200" kern="0">
              <a:solidFill>
                <a:srgbClr val="FFFFFF"/>
              </a:solidFill>
              <a:latin typeface="Raleway"/>
              <a:ea typeface="Raleway"/>
              <a:cs typeface="Raleway"/>
              <a:sym typeface="Raleway"/>
            </a:endParaRPr>
          </a:p>
        </p:txBody>
      </p:sp>
      <p:sp>
        <p:nvSpPr>
          <p:cNvPr id="141" name="Google Shape;141;p18"/>
          <p:cNvSpPr/>
          <p:nvPr/>
        </p:nvSpPr>
        <p:spPr>
          <a:xfrm>
            <a:off x="751951" y="5132984"/>
            <a:ext cx="1714800" cy="391200"/>
          </a:xfrm>
          <a:prstGeom prst="rect">
            <a:avLst/>
          </a:prstGeom>
          <a:solidFill>
            <a:srgbClr val="3E64A3"/>
          </a:solid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b="1" kern="0">
                <a:solidFill>
                  <a:srgbClr val="FFFFFF"/>
                </a:solidFill>
                <a:latin typeface="Poppins"/>
                <a:ea typeface="Poppins"/>
                <a:cs typeface="Poppins"/>
                <a:sym typeface="Poppins"/>
              </a:rPr>
              <a:t>HVAC</a:t>
            </a:r>
            <a:endParaRPr sz="1333" b="1" kern="0">
              <a:solidFill>
                <a:srgbClr val="000000"/>
              </a:solidFill>
              <a:latin typeface="Arial"/>
              <a:cs typeface="Arial"/>
              <a:sym typeface="Arial"/>
            </a:endParaRPr>
          </a:p>
        </p:txBody>
      </p:sp>
      <p:sp>
        <p:nvSpPr>
          <p:cNvPr id="142" name="Google Shape;142;p18"/>
          <p:cNvSpPr/>
          <p:nvPr/>
        </p:nvSpPr>
        <p:spPr>
          <a:xfrm>
            <a:off x="3173817" y="3679308"/>
            <a:ext cx="2149600" cy="1288400"/>
          </a:xfrm>
          <a:prstGeom prst="rect">
            <a:avLst/>
          </a:prstGeom>
          <a:noFill/>
          <a:ln>
            <a:noFill/>
          </a:ln>
        </p:spPr>
        <p:txBody>
          <a:bodyPr spcFirstLastPara="1" wrap="square" lIns="121900" tIns="121900" rIns="121900" bIns="121900" anchor="t" anchorCtr="0">
            <a:noAutofit/>
          </a:bodyPr>
          <a:lstStyle/>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HVAC maintenance</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Lighting control</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Fire detection</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Security control</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Video Surveillance</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On-site technical service</a:t>
            </a:r>
            <a:endParaRPr sz="1200" kern="0">
              <a:solidFill>
                <a:srgbClr val="FFFFFF"/>
              </a:solidFill>
              <a:latin typeface="Raleway"/>
              <a:ea typeface="Raleway"/>
              <a:cs typeface="Raleway"/>
              <a:sym typeface="Raleway"/>
            </a:endParaRPr>
          </a:p>
        </p:txBody>
      </p:sp>
      <p:sp>
        <p:nvSpPr>
          <p:cNvPr id="143" name="Google Shape;143;p18"/>
          <p:cNvSpPr/>
          <p:nvPr/>
        </p:nvSpPr>
        <p:spPr>
          <a:xfrm>
            <a:off x="3391217" y="5133000"/>
            <a:ext cx="1714800" cy="391200"/>
          </a:xfrm>
          <a:prstGeom prst="rect">
            <a:avLst/>
          </a:prstGeom>
          <a:solidFill>
            <a:srgbClr val="3E64A3"/>
          </a:solid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b="1" kern="0">
                <a:solidFill>
                  <a:srgbClr val="FFFFFF"/>
                </a:solidFill>
                <a:latin typeface="Poppins"/>
                <a:ea typeface="Poppins"/>
                <a:cs typeface="Poppins"/>
                <a:sym typeface="Poppins"/>
              </a:rPr>
              <a:t>Home Automation</a:t>
            </a:r>
            <a:endParaRPr sz="1333" b="1" kern="0">
              <a:solidFill>
                <a:srgbClr val="000000"/>
              </a:solidFill>
              <a:latin typeface="Arial"/>
              <a:cs typeface="Arial"/>
              <a:sym typeface="Arial"/>
            </a:endParaRPr>
          </a:p>
        </p:txBody>
      </p:sp>
      <p:sp>
        <p:nvSpPr>
          <p:cNvPr id="144" name="Google Shape;144;p18"/>
          <p:cNvSpPr/>
          <p:nvPr/>
        </p:nvSpPr>
        <p:spPr>
          <a:xfrm>
            <a:off x="6397884" y="5133000"/>
            <a:ext cx="1714800" cy="391200"/>
          </a:xfrm>
          <a:prstGeom prst="rect">
            <a:avLst/>
          </a:prstGeom>
          <a:solidFill>
            <a:srgbClr val="3E64A3"/>
          </a:solid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b="1" kern="0">
                <a:solidFill>
                  <a:srgbClr val="FFFFFF"/>
                </a:solidFill>
                <a:latin typeface="Poppins"/>
                <a:ea typeface="Poppins"/>
                <a:cs typeface="Poppins"/>
                <a:sym typeface="Poppins"/>
              </a:rPr>
              <a:t>Home Automation</a:t>
            </a:r>
            <a:endParaRPr sz="1333" b="1" kern="0">
              <a:solidFill>
                <a:srgbClr val="000000"/>
              </a:solidFill>
              <a:latin typeface="Arial"/>
              <a:cs typeface="Arial"/>
              <a:sym typeface="Arial"/>
            </a:endParaRPr>
          </a:p>
        </p:txBody>
      </p:sp>
      <p:sp>
        <p:nvSpPr>
          <p:cNvPr id="145" name="Google Shape;145;p18"/>
          <p:cNvSpPr/>
          <p:nvPr/>
        </p:nvSpPr>
        <p:spPr>
          <a:xfrm>
            <a:off x="9425151" y="5133000"/>
            <a:ext cx="1885600" cy="391200"/>
          </a:xfrm>
          <a:prstGeom prst="rect">
            <a:avLst/>
          </a:prstGeom>
          <a:solidFill>
            <a:srgbClr val="3E64A3"/>
          </a:solid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b="1" kern="0">
                <a:solidFill>
                  <a:srgbClr val="FFFFFF"/>
                </a:solidFill>
                <a:latin typeface="Poppins"/>
                <a:ea typeface="Poppins"/>
                <a:cs typeface="Poppins"/>
                <a:sym typeface="Poppins"/>
              </a:rPr>
              <a:t>Home Automation</a:t>
            </a:r>
            <a:endParaRPr sz="1333" b="1" kern="0">
              <a:solidFill>
                <a:srgbClr val="000000"/>
              </a:solidFill>
              <a:latin typeface="Arial"/>
              <a:cs typeface="Arial"/>
              <a:sym typeface="Arial"/>
            </a:endParaRPr>
          </a:p>
        </p:txBody>
      </p:sp>
      <p:sp>
        <p:nvSpPr>
          <p:cNvPr id="146" name="Google Shape;146;p18"/>
          <p:cNvSpPr/>
          <p:nvPr/>
        </p:nvSpPr>
        <p:spPr>
          <a:xfrm>
            <a:off x="5888884" y="3034133"/>
            <a:ext cx="2732800" cy="1392000"/>
          </a:xfrm>
          <a:prstGeom prst="rect">
            <a:avLst/>
          </a:prstGeom>
          <a:noFill/>
          <a:ln>
            <a:noFill/>
          </a:ln>
        </p:spPr>
        <p:txBody>
          <a:bodyPr spcFirstLastPara="1" wrap="square" lIns="121900" tIns="121900" rIns="121900" bIns="121900" anchor="t" anchorCtr="0">
            <a:noAutofit/>
          </a:bodyPr>
          <a:lstStyle/>
          <a:p>
            <a:pPr marL="152396" indent="-148163" defTabSz="1219170">
              <a:buClr>
                <a:srgbClr val="FFFFFF"/>
              </a:buClr>
              <a:buSzPts val="850"/>
              <a:buFont typeface="Raleway"/>
              <a:buChar char="●"/>
            </a:pPr>
            <a:r>
              <a:rPr lang="en" sz="1133" kern="0">
                <a:solidFill>
                  <a:srgbClr val="FFFFFF"/>
                </a:solidFill>
                <a:latin typeface="Raleway"/>
                <a:ea typeface="Raleway"/>
                <a:cs typeface="Raleway"/>
                <a:sym typeface="Raleway"/>
              </a:rPr>
              <a:t>IoT sensors for HVAC &amp; more</a:t>
            </a:r>
            <a:endParaRPr sz="1133" kern="0">
              <a:solidFill>
                <a:srgbClr val="FFFFFF"/>
              </a:solidFill>
              <a:latin typeface="Raleway"/>
              <a:ea typeface="Raleway"/>
              <a:cs typeface="Raleway"/>
              <a:sym typeface="Raleway"/>
            </a:endParaRPr>
          </a:p>
          <a:p>
            <a:pPr marL="152396" indent="-148163" defTabSz="1219170">
              <a:buClr>
                <a:srgbClr val="FFFFFF"/>
              </a:buClr>
              <a:buSzPts val="850"/>
              <a:buFont typeface="Raleway"/>
              <a:buChar char="●"/>
            </a:pPr>
            <a:r>
              <a:rPr lang="en" sz="1133" kern="0">
                <a:solidFill>
                  <a:srgbClr val="FFFFFF"/>
                </a:solidFill>
                <a:latin typeface="Raleway"/>
                <a:ea typeface="Raleway"/>
                <a:cs typeface="Raleway"/>
                <a:sym typeface="Raleway"/>
              </a:rPr>
              <a:t>Energy &amp; Water meters</a:t>
            </a:r>
            <a:endParaRPr sz="1133" kern="0">
              <a:solidFill>
                <a:srgbClr val="FFFFFF"/>
              </a:solidFill>
              <a:latin typeface="Raleway"/>
              <a:ea typeface="Raleway"/>
              <a:cs typeface="Raleway"/>
              <a:sym typeface="Raleway"/>
            </a:endParaRPr>
          </a:p>
          <a:p>
            <a:pPr marL="152396" indent="-148163" defTabSz="1219170">
              <a:buClr>
                <a:srgbClr val="FFFFFF"/>
              </a:buClr>
              <a:buSzPts val="850"/>
              <a:buFont typeface="Raleway"/>
              <a:buChar char="●"/>
            </a:pPr>
            <a:r>
              <a:rPr lang="en" sz="1133" kern="0">
                <a:solidFill>
                  <a:srgbClr val="FFFFFF"/>
                </a:solidFill>
                <a:latin typeface="Raleway"/>
                <a:ea typeface="Raleway"/>
                <a:cs typeface="Raleway"/>
                <a:sym typeface="Raleway"/>
              </a:rPr>
              <a:t>Connected lighting &amp; Occupancy sensing</a:t>
            </a:r>
            <a:endParaRPr sz="1133" kern="0">
              <a:solidFill>
                <a:srgbClr val="FFFFFF"/>
              </a:solidFill>
              <a:latin typeface="Raleway"/>
              <a:ea typeface="Raleway"/>
              <a:cs typeface="Raleway"/>
              <a:sym typeface="Raleway"/>
            </a:endParaRPr>
          </a:p>
          <a:p>
            <a:pPr marL="152396" indent="-148163" defTabSz="1219170">
              <a:buClr>
                <a:srgbClr val="FFFFFF"/>
              </a:buClr>
              <a:buSzPts val="850"/>
              <a:buFont typeface="Raleway"/>
              <a:buChar char="●"/>
            </a:pPr>
            <a:r>
              <a:rPr lang="en" sz="1133" kern="0">
                <a:solidFill>
                  <a:srgbClr val="FFFFFF"/>
                </a:solidFill>
                <a:latin typeface="Raleway"/>
                <a:ea typeface="Raleway"/>
                <a:cs typeface="Raleway"/>
                <a:sym typeface="Raleway"/>
              </a:rPr>
              <a:t>Remote control &amp; automation</a:t>
            </a:r>
            <a:endParaRPr sz="1133" kern="0">
              <a:solidFill>
                <a:srgbClr val="FFFFFF"/>
              </a:solidFill>
              <a:latin typeface="Raleway"/>
              <a:ea typeface="Raleway"/>
              <a:cs typeface="Raleway"/>
              <a:sym typeface="Raleway"/>
            </a:endParaRPr>
          </a:p>
          <a:p>
            <a:pPr marL="152396" indent="-148163" defTabSz="1219170">
              <a:buClr>
                <a:srgbClr val="FFFFFF"/>
              </a:buClr>
              <a:buSzPts val="850"/>
              <a:buFont typeface="Raleway"/>
              <a:buChar char="●"/>
            </a:pPr>
            <a:r>
              <a:rPr lang="en" sz="1133" kern="0">
                <a:solidFill>
                  <a:srgbClr val="FFFFFF"/>
                </a:solidFill>
                <a:latin typeface="Raleway"/>
                <a:ea typeface="Raleway"/>
                <a:cs typeface="Raleway"/>
                <a:sym typeface="Raleway"/>
              </a:rPr>
              <a:t>24/7 monitoring &amp; surveillance</a:t>
            </a:r>
            <a:endParaRPr sz="1133" kern="0">
              <a:solidFill>
                <a:srgbClr val="FFFFFF"/>
              </a:solidFill>
              <a:latin typeface="Raleway"/>
              <a:ea typeface="Raleway"/>
              <a:cs typeface="Raleway"/>
              <a:sym typeface="Raleway"/>
            </a:endParaRPr>
          </a:p>
          <a:p>
            <a:pPr marL="152396" indent="-148163" defTabSz="1219170">
              <a:buClr>
                <a:srgbClr val="FFFFFF"/>
              </a:buClr>
              <a:buSzPts val="850"/>
              <a:buFont typeface="Raleway"/>
              <a:buChar char="●"/>
            </a:pPr>
            <a:r>
              <a:rPr lang="en" sz="1133" kern="0">
                <a:solidFill>
                  <a:srgbClr val="FFFFFF"/>
                </a:solidFill>
                <a:latin typeface="Raleway"/>
                <a:ea typeface="Raleway"/>
                <a:cs typeface="Raleway"/>
                <a:sym typeface="Raleway"/>
              </a:rPr>
              <a:t>Emergency alarm systems</a:t>
            </a:r>
            <a:endParaRPr sz="1133" kern="0">
              <a:solidFill>
                <a:srgbClr val="FFFFFF"/>
              </a:solidFill>
              <a:latin typeface="Raleway"/>
              <a:ea typeface="Raleway"/>
              <a:cs typeface="Raleway"/>
              <a:sym typeface="Raleway"/>
            </a:endParaRPr>
          </a:p>
        </p:txBody>
      </p:sp>
      <p:sp>
        <p:nvSpPr>
          <p:cNvPr id="147" name="Google Shape;147;p18"/>
          <p:cNvSpPr/>
          <p:nvPr/>
        </p:nvSpPr>
        <p:spPr>
          <a:xfrm>
            <a:off x="3391217" y="5524184"/>
            <a:ext cx="1714800" cy="391200"/>
          </a:xfrm>
          <a:prstGeom prst="rect">
            <a:avLst/>
          </a:prstGeom>
          <a:no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i="1" kern="0">
                <a:solidFill>
                  <a:srgbClr val="FFFFFF"/>
                </a:solidFill>
                <a:latin typeface="Poppins"/>
                <a:ea typeface="Poppins"/>
                <a:cs typeface="Poppins"/>
                <a:sym typeface="Poppins"/>
              </a:rPr>
              <a:t>Smart Home</a:t>
            </a:r>
            <a:endParaRPr sz="1333" i="1" kern="0">
              <a:solidFill>
                <a:srgbClr val="000000"/>
              </a:solidFill>
              <a:latin typeface="Arial"/>
              <a:cs typeface="Arial"/>
              <a:sym typeface="Arial"/>
            </a:endParaRPr>
          </a:p>
        </p:txBody>
      </p:sp>
      <p:sp>
        <p:nvSpPr>
          <p:cNvPr id="148" name="Google Shape;148;p18"/>
          <p:cNvSpPr/>
          <p:nvPr/>
        </p:nvSpPr>
        <p:spPr>
          <a:xfrm>
            <a:off x="6397884" y="5524184"/>
            <a:ext cx="1714800" cy="391200"/>
          </a:xfrm>
          <a:prstGeom prst="rect">
            <a:avLst/>
          </a:prstGeom>
          <a:no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i="1" kern="0">
                <a:solidFill>
                  <a:srgbClr val="FFFFFF"/>
                </a:solidFill>
                <a:latin typeface="Poppins"/>
                <a:ea typeface="Poppins"/>
                <a:cs typeface="Poppins"/>
                <a:sym typeface="Poppins"/>
              </a:rPr>
              <a:t>Connected Home</a:t>
            </a:r>
            <a:endParaRPr sz="1333" i="1" kern="0">
              <a:solidFill>
                <a:srgbClr val="000000"/>
              </a:solidFill>
              <a:latin typeface="Arial"/>
              <a:cs typeface="Arial"/>
              <a:sym typeface="Arial"/>
            </a:endParaRPr>
          </a:p>
        </p:txBody>
      </p:sp>
      <p:sp>
        <p:nvSpPr>
          <p:cNvPr id="149" name="Google Shape;149;p18"/>
          <p:cNvSpPr/>
          <p:nvPr/>
        </p:nvSpPr>
        <p:spPr>
          <a:xfrm>
            <a:off x="9510551" y="5524184"/>
            <a:ext cx="1714800" cy="391200"/>
          </a:xfrm>
          <a:prstGeom prst="rect">
            <a:avLst/>
          </a:prstGeom>
          <a:no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i="1" kern="0">
                <a:solidFill>
                  <a:srgbClr val="FFFFFF"/>
                </a:solidFill>
                <a:latin typeface="Poppins"/>
                <a:ea typeface="Poppins"/>
                <a:cs typeface="Poppins"/>
                <a:sym typeface="Poppins"/>
              </a:rPr>
              <a:t>Ubiquitous Home</a:t>
            </a:r>
            <a:endParaRPr sz="1333" i="1" kern="0">
              <a:solidFill>
                <a:srgbClr val="000000"/>
              </a:solidFill>
              <a:latin typeface="Arial"/>
              <a:cs typeface="Arial"/>
              <a:sym typeface="Arial"/>
            </a:endParaRPr>
          </a:p>
        </p:txBody>
      </p:sp>
      <p:sp>
        <p:nvSpPr>
          <p:cNvPr id="150" name="Google Shape;150;p18"/>
          <p:cNvSpPr/>
          <p:nvPr/>
        </p:nvSpPr>
        <p:spPr>
          <a:xfrm>
            <a:off x="6397884" y="4583967"/>
            <a:ext cx="1714800" cy="391200"/>
          </a:xfrm>
          <a:prstGeom prst="rect">
            <a:avLst/>
          </a:prstGeom>
          <a:solidFill>
            <a:srgbClr val="3E64A3"/>
          </a:solid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b="1" kern="0">
                <a:solidFill>
                  <a:srgbClr val="FFFFFF"/>
                </a:solidFill>
                <a:latin typeface="Poppins"/>
                <a:ea typeface="Poppins"/>
                <a:cs typeface="Poppins"/>
                <a:sym typeface="Poppins"/>
              </a:rPr>
              <a:t>Internet</a:t>
            </a:r>
            <a:endParaRPr sz="1333" b="1" kern="0">
              <a:solidFill>
                <a:srgbClr val="000000"/>
              </a:solidFill>
              <a:latin typeface="Arial"/>
              <a:cs typeface="Arial"/>
              <a:sym typeface="Arial"/>
            </a:endParaRPr>
          </a:p>
        </p:txBody>
      </p:sp>
      <p:sp>
        <p:nvSpPr>
          <p:cNvPr id="151" name="Google Shape;151;p18"/>
          <p:cNvSpPr/>
          <p:nvPr/>
        </p:nvSpPr>
        <p:spPr>
          <a:xfrm>
            <a:off x="9425151" y="4583967"/>
            <a:ext cx="1885600" cy="391200"/>
          </a:xfrm>
          <a:prstGeom prst="rect">
            <a:avLst/>
          </a:prstGeom>
          <a:solidFill>
            <a:srgbClr val="3E64A3"/>
          </a:solid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b="1" kern="0">
                <a:solidFill>
                  <a:srgbClr val="FFFFFF"/>
                </a:solidFill>
                <a:latin typeface="Poppins"/>
                <a:ea typeface="Poppins"/>
                <a:cs typeface="Poppins"/>
                <a:sym typeface="Poppins"/>
              </a:rPr>
              <a:t>Internet</a:t>
            </a:r>
            <a:endParaRPr sz="1333" b="1" kern="0">
              <a:solidFill>
                <a:srgbClr val="000000"/>
              </a:solidFill>
              <a:latin typeface="Arial"/>
              <a:cs typeface="Arial"/>
              <a:sym typeface="Arial"/>
            </a:endParaRPr>
          </a:p>
        </p:txBody>
      </p:sp>
      <p:sp>
        <p:nvSpPr>
          <p:cNvPr id="152" name="Google Shape;152;p18"/>
          <p:cNvSpPr/>
          <p:nvPr/>
        </p:nvSpPr>
        <p:spPr>
          <a:xfrm>
            <a:off x="9425151" y="4034933"/>
            <a:ext cx="1885600" cy="391200"/>
          </a:xfrm>
          <a:prstGeom prst="rect">
            <a:avLst/>
          </a:prstGeom>
          <a:solidFill>
            <a:srgbClr val="3E64A3"/>
          </a:solidFill>
          <a:ln>
            <a:noFill/>
          </a:ln>
        </p:spPr>
        <p:txBody>
          <a:bodyPr spcFirstLastPara="1" wrap="square" lIns="121900" tIns="121900" rIns="121900" bIns="121900" anchor="ctr" anchorCtr="0">
            <a:noAutofit/>
          </a:bodyPr>
          <a:lstStyle/>
          <a:p>
            <a:pPr algn="ctr" defTabSz="1219170">
              <a:lnSpc>
                <a:spcPct val="115000"/>
              </a:lnSpc>
              <a:buClr>
                <a:srgbClr val="000000"/>
              </a:buClr>
            </a:pPr>
            <a:r>
              <a:rPr lang="en" sz="1333" b="1" kern="0">
                <a:solidFill>
                  <a:srgbClr val="FFFFFF"/>
                </a:solidFill>
                <a:latin typeface="Poppins"/>
                <a:ea typeface="Poppins"/>
                <a:cs typeface="Poppins"/>
                <a:sym typeface="Poppins"/>
              </a:rPr>
              <a:t>Ambient Intelligence</a:t>
            </a:r>
            <a:endParaRPr sz="1333" b="1" kern="0">
              <a:solidFill>
                <a:srgbClr val="000000"/>
              </a:solidFill>
              <a:latin typeface="Arial"/>
              <a:cs typeface="Arial"/>
              <a:sym typeface="Arial"/>
            </a:endParaRPr>
          </a:p>
        </p:txBody>
      </p:sp>
      <p:sp>
        <p:nvSpPr>
          <p:cNvPr id="153" name="Google Shape;153;p18"/>
          <p:cNvSpPr/>
          <p:nvPr/>
        </p:nvSpPr>
        <p:spPr>
          <a:xfrm>
            <a:off x="7119484" y="4845451"/>
            <a:ext cx="271600" cy="271600"/>
          </a:xfrm>
          <a:prstGeom prst="mathPlus">
            <a:avLst>
              <a:gd name="adj1" fmla="val 23520"/>
            </a:avLst>
          </a:prstGeom>
          <a:solidFill>
            <a:srgbClr val="FEB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18"/>
          <p:cNvSpPr/>
          <p:nvPr/>
        </p:nvSpPr>
        <p:spPr>
          <a:xfrm>
            <a:off x="2915817" y="2849217"/>
            <a:ext cx="2665600" cy="664800"/>
          </a:xfrm>
          <a:prstGeom prst="rect">
            <a:avLst/>
          </a:prstGeom>
          <a:solidFill>
            <a:srgbClr val="15B3CB"/>
          </a:solidFill>
          <a:ln w="19050" cap="flat" cmpd="sng">
            <a:solidFill>
              <a:srgbClr val="15B3CB"/>
            </a:solidFill>
            <a:prstDash val="solid"/>
            <a:round/>
            <a:headEnd type="none" w="sm" len="sm"/>
            <a:tailEnd type="none" w="sm" len="sm"/>
          </a:ln>
        </p:spPr>
        <p:txBody>
          <a:bodyPr spcFirstLastPara="1" wrap="square" lIns="0" tIns="121900" rIns="0" bIns="121900" anchor="t" anchorCtr="0">
            <a:noAutofit/>
          </a:bodyPr>
          <a:lstStyle/>
          <a:p>
            <a:pPr marL="609585" algn="ctr" defTabSz="1219170">
              <a:buClr>
                <a:srgbClr val="000000"/>
              </a:buClr>
            </a:pPr>
            <a:r>
              <a:rPr lang="en" sz="1600" b="1" kern="0">
                <a:solidFill>
                  <a:srgbClr val="FFFFFF"/>
                </a:solidFill>
                <a:latin typeface="Arial"/>
                <a:cs typeface="Arial"/>
                <a:sym typeface="Arial"/>
              </a:rPr>
              <a:t>Single BMS </a:t>
            </a:r>
            <a:br>
              <a:rPr lang="en" sz="1600" b="1" kern="0">
                <a:solidFill>
                  <a:srgbClr val="FFFFFF"/>
                </a:solidFill>
                <a:latin typeface="Arial"/>
                <a:cs typeface="Arial"/>
                <a:sym typeface="Arial"/>
              </a:rPr>
            </a:br>
            <a:r>
              <a:rPr lang="en" sz="1200" kern="0">
                <a:solidFill>
                  <a:srgbClr val="FFFFFF"/>
                </a:solidFill>
                <a:latin typeface="Arial"/>
                <a:cs typeface="Arial"/>
                <a:sym typeface="Arial"/>
              </a:rPr>
              <a:t>(unoccupied)</a:t>
            </a:r>
            <a:endParaRPr sz="1200" kern="0">
              <a:solidFill>
                <a:srgbClr val="FFFFFF"/>
              </a:solidFill>
              <a:latin typeface="Arial"/>
              <a:cs typeface="Arial"/>
              <a:sym typeface="Arial"/>
            </a:endParaRPr>
          </a:p>
        </p:txBody>
      </p:sp>
      <p:grpSp>
        <p:nvGrpSpPr>
          <p:cNvPr id="155" name="Google Shape;155;p18"/>
          <p:cNvGrpSpPr/>
          <p:nvPr/>
        </p:nvGrpSpPr>
        <p:grpSpPr>
          <a:xfrm>
            <a:off x="5923608" y="1296216"/>
            <a:ext cx="271600" cy="271600"/>
            <a:chOff x="4371569" y="684362"/>
            <a:chExt cx="203700" cy="203700"/>
          </a:xfrm>
        </p:grpSpPr>
        <p:sp>
          <p:nvSpPr>
            <p:cNvPr id="156" name="Google Shape;156;p18"/>
            <p:cNvSpPr/>
            <p:nvPr/>
          </p:nvSpPr>
          <p:spPr>
            <a:xfrm>
              <a:off x="4371569" y="684362"/>
              <a:ext cx="203700" cy="203700"/>
            </a:xfrm>
            <a:prstGeom prst="roundRect">
              <a:avLst>
                <a:gd name="adj" fmla="val 16667"/>
              </a:avLst>
            </a:prstGeom>
            <a:solidFill>
              <a:srgbClr val="EBEBEB"/>
            </a:solidFill>
            <a:ln>
              <a:noFill/>
            </a:ln>
          </p:spPr>
          <p:txBody>
            <a:bodyPr spcFirstLastPara="1" wrap="square" lIns="121900" tIns="121900" rIns="0" bIns="121900" anchor="t" anchorCtr="0">
              <a:noAutofit/>
            </a:bodyPr>
            <a:lstStyle/>
            <a:p>
              <a:pPr marR="42127" defTabSz="1219170">
                <a:buClr>
                  <a:srgbClr val="000000"/>
                </a:buClr>
              </a:pPr>
              <a:endParaRPr sz="1067" kern="0">
                <a:solidFill>
                  <a:srgbClr val="000000"/>
                </a:solidFill>
                <a:latin typeface="Arial"/>
                <a:cs typeface="Arial"/>
                <a:sym typeface="Arial"/>
              </a:endParaRPr>
            </a:p>
          </p:txBody>
        </p:sp>
        <p:pic>
          <p:nvPicPr>
            <p:cNvPr id="157" name="Google Shape;157;p18"/>
            <p:cNvPicPr preferRelativeResize="0"/>
            <p:nvPr/>
          </p:nvPicPr>
          <p:blipFill>
            <a:blip r:embed="rId3">
              <a:alphaModFix/>
            </a:blip>
            <a:stretch>
              <a:fillRect/>
            </a:stretch>
          </p:blipFill>
          <p:spPr>
            <a:xfrm>
              <a:off x="4385348" y="698142"/>
              <a:ext cx="176157" cy="176157"/>
            </a:xfrm>
            <a:prstGeom prst="rect">
              <a:avLst/>
            </a:prstGeom>
            <a:noFill/>
            <a:ln>
              <a:noFill/>
            </a:ln>
          </p:spPr>
        </p:pic>
      </p:grpSp>
      <p:grpSp>
        <p:nvGrpSpPr>
          <p:cNvPr id="158" name="Google Shape;158;p18"/>
          <p:cNvGrpSpPr/>
          <p:nvPr/>
        </p:nvGrpSpPr>
        <p:grpSpPr>
          <a:xfrm>
            <a:off x="6298931" y="1296216"/>
            <a:ext cx="271600" cy="271600"/>
            <a:chOff x="4658069" y="684362"/>
            <a:chExt cx="203700" cy="203700"/>
          </a:xfrm>
        </p:grpSpPr>
        <p:sp>
          <p:nvSpPr>
            <p:cNvPr id="159" name="Google Shape;159;p18"/>
            <p:cNvSpPr/>
            <p:nvPr/>
          </p:nvSpPr>
          <p:spPr>
            <a:xfrm>
              <a:off x="4658069" y="684362"/>
              <a:ext cx="203700" cy="203700"/>
            </a:xfrm>
            <a:prstGeom prst="roundRect">
              <a:avLst>
                <a:gd name="adj" fmla="val 16667"/>
              </a:avLst>
            </a:prstGeom>
            <a:solidFill>
              <a:srgbClr val="EBEBEB"/>
            </a:solidFill>
            <a:ln>
              <a:noFill/>
            </a:ln>
          </p:spPr>
          <p:txBody>
            <a:bodyPr spcFirstLastPara="1" wrap="square" lIns="121900" tIns="121900" rIns="0" bIns="121900" anchor="t" anchorCtr="0">
              <a:noAutofit/>
            </a:bodyPr>
            <a:lstStyle/>
            <a:p>
              <a:pPr marR="42127" defTabSz="1219170">
                <a:buClr>
                  <a:srgbClr val="000000"/>
                </a:buClr>
              </a:pPr>
              <a:endParaRPr sz="1067" kern="0">
                <a:solidFill>
                  <a:srgbClr val="000000"/>
                </a:solidFill>
                <a:latin typeface="Arial"/>
                <a:cs typeface="Arial"/>
                <a:sym typeface="Arial"/>
              </a:endParaRPr>
            </a:p>
          </p:txBody>
        </p:sp>
        <p:pic>
          <p:nvPicPr>
            <p:cNvPr id="160" name="Google Shape;160;p18"/>
            <p:cNvPicPr preferRelativeResize="0"/>
            <p:nvPr/>
          </p:nvPicPr>
          <p:blipFill>
            <a:blip r:embed="rId4">
              <a:alphaModFix/>
            </a:blip>
            <a:stretch>
              <a:fillRect/>
            </a:stretch>
          </p:blipFill>
          <p:spPr>
            <a:xfrm>
              <a:off x="4671850" y="698151"/>
              <a:ext cx="176150" cy="176150"/>
            </a:xfrm>
            <a:prstGeom prst="rect">
              <a:avLst/>
            </a:prstGeom>
            <a:noFill/>
            <a:ln>
              <a:noFill/>
            </a:ln>
          </p:spPr>
        </p:pic>
      </p:grpSp>
      <p:grpSp>
        <p:nvGrpSpPr>
          <p:cNvPr id="161" name="Google Shape;161;p18"/>
          <p:cNvGrpSpPr/>
          <p:nvPr/>
        </p:nvGrpSpPr>
        <p:grpSpPr>
          <a:xfrm>
            <a:off x="6674253" y="1293367"/>
            <a:ext cx="271600" cy="271600"/>
            <a:chOff x="4944569" y="682225"/>
            <a:chExt cx="203700" cy="203700"/>
          </a:xfrm>
        </p:grpSpPr>
        <p:sp>
          <p:nvSpPr>
            <p:cNvPr id="162" name="Google Shape;162;p18"/>
            <p:cNvSpPr/>
            <p:nvPr/>
          </p:nvSpPr>
          <p:spPr>
            <a:xfrm>
              <a:off x="4944569" y="682225"/>
              <a:ext cx="203700" cy="203700"/>
            </a:xfrm>
            <a:prstGeom prst="roundRect">
              <a:avLst>
                <a:gd name="adj" fmla="val 16667"/>
              </a:avLst>
            </a:prstGeom>
            <a:solidFill>
              <a:srgbClr val="EBEBEB"/>
            </a:solidFill>
            <a:ln>
              <a:noFill/>
            </a:ln>
          </p:spPr>
          <p:txBody>
            <a:bodyPr spcFirstLastPara="1" wrap="square" lIns="121900" tIns="121900" rIns="0" bIns="121900" anchor="t" anchorCtr="0">
              <a:noAutofit/>
            </a:bodyPr>
            <a:lstStyle/>
            <a:p>
              <a:pPr marR="42127" defTabSz="1219170">
                <a:buClr>
                  <a:srgbClr val="000000"/>
                </a:buClr>
              </a:pPr>
              <a:endParaRPr sz="1067" kern="0">
                <a:solidFill>
                  <a:srgbClr val="000000"/>
                </a:solidFill>
                <a:latin typeface="Arial"/>
                <a:cs typeface="Arial"/>
                <a:sym typeface="Arial"/>
              </a:endParaRPr>
            </a:p>
          </p:txBody>
        </p:sp>
        <p:pic>
          <p:nvPicPr>
            <p:cNvPr id="163" name="Google Shape;163;p18"/>
            <p:cNvPicPr preferRelativeResize="0"/>
            <p:nvPr/>
          </p:nvPicPr>
          <p:blipFill>
            <a:blip r:embed="rId5">
              <a:alphaModFix/>
            </a:blip>
            <a:stretch>
              <a:fillRect/>
            </a:stretch>
          </p:blipFill>
          <p:spPr>
            <a:xfrm>
              <a:off x="4958350" y="696000"/>
              <a:ext cx="176150" cy="176150"/>
            </a:xfrm>
            <a:prstGeom prst="rect">
              <a:avLst/>
            </a:prstGeom>
            <a:noFill/>
            <a:ln>
              <a:noFill/>
            </a:ln>
          </p:spPr>
        </p:pic>
      </p:grpSp>
      <p:sp>
        <p:nvSpPr>
          <p:cNvPr id="164" name="Google Shape;164;p18"/>
          <p:cNvSpPr/>
          <p:nvPr/>
        </p:nvSpPr>
        <p:spPr>
          <a:xfrm>
            <a:off x="10232151" y="4845451"/>
            <a:ext cx="271600" cy="271600"/>
          </a:xfrm>
          <a:prstGeom prst="mathPlus">
            <a:avLst>
              <a:gd name="adj1" fmla="val 23520"/>
            </a:avLst>
          </a:prstGeom>
          <a:solidFill>
            <a:srgbClr val="FEB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18"/>
          <p:cNvSpPr/>
          <p:nvPr/>
        </p:nvSpPr>
        <p:spPr>
          <a:xfrm>
            <a:off x="10232151" y="4286133"/>
            <a:ext cx="271600" cy="271600"/>
          </a:xfrm>
          <a:prstGeom prst="mathPlus">
            <a:avLst>
              <a:gd name="adj1" fmla="val 23520"/>
            </a:avLst>
          </a:prstGeom>
          <a:solidFill>
            <a:srgbClr val="FEB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18"/>
          <p:cNvSpPr/>
          <p:nvPr/>
        </p:nvSpPr>
        <p:spPr>
          <a:xfrm>
            <a:off x="534551" y="4034933"/>
            <a:ext cx="2149600" cy="1937200"/>
          </a:xfrm>
          <a:prstGeom prst="rect">
            <a:avLst/>
          </a:prstGeom>
          <a:noFill/>
          <a:ln w="19050" cap="flat" cmpd="sng">
            <a:solidFill>
              <a:srgbClr val="15B3CB"/>
            </a:solidFill>
            <a:prstDash val="solid"/>
            <a:round/>
            <a:headEnd type="none" w="sm" len="sm"/>
            <a:tailEnd type="none" w="sm" len="sm"/>
          </a:ln>
        </p:spPr>
        <p:txBody>
          <a:bodyPr spcFirstLastPara="1" wrap="square" lIns="0" tIns="121900" rIns="0" bIns="121900" anchor="t" anchorCtr="0">
            <a:noAutofit/>
          </a:bodyPr>
          <a:lstStyle/>
          <a:p>
            <a:pPr algn="ctr" defTabSz="1219170">
              <a:buClr>
                <a:srgbClr val="000000"/>
              </a:buClr>
            </a:pPr>
            <a:endParaRPr sz="1200" kern="0">
              <a:solidFill>
                <a:srgbClr val="FFFFFF"/>
              </a:solidFill>
              <a:latin typeface="Arial"/>
              <a:cs typeface="Arial"/>
              <a:sym typeface="Arial"/>
            </a:endParaRPr>
          </a:p>
        </p:txBody>
      </p:sp>
      <p:pic>
        <p:nvPicPr>
          <p:cNvPr id="167" name="Google Shape;167;p18"/>
          <p:cNvPicPr preferRelativeResize="0"/>
          <p:nvPr/>
        </p:nvPicPr>
        <p:blipFill rotWithShape="1">
          <a:blip r:embed="rId6">
            <a:alphaModFix/>
          </a:blip>
          <a:srcRect/>
          <a:stretch/>
        </p:blipFill>
        <p:spPr>
          <a:xfrm>
            <a:off x="3173817" y="2904217"/>
            <a:ext cx="554800" cy="554800"/>
          </a:xfrm>
          <a:prstGeom prst="rect">
            <a:avLst/>
          </a:prstGeom>
          <a:noFill/>
          <a:ln>
            <a:noFill/>
          </a:ln>
        </p:spPr>
      </p:pic>
      <p:pic>
        <p:nvPicPr>
          <p:cNvPr id="168" name="Google Shape;168;p18"/>
          <p:cNvPicPr preferRelativeResize="0"/>
          <p:nvPr/>
        </p:nvPicPr>
        <p:blipFill rotWithShape="1">
          <a:blip r:embed="rId7">
            <a:alphaModFix/>
          </a:blip>
          <a:srcRect/>
          <a:stretch/>
        </p:blipFill>
        <p:spPr>
          <a:xfrm>
            <a:off x="6048084" y="2266500"/>
            <a:ext cx="554800" cy="554800"/>
          </a:xfrm>
          <a:prstGeom prst="rect">
            <a:avLst/>
          </a:prstGeom>
          <a:noFill/>
          <a:ln>
            <a:noFill/>
          </a:ln>
        </p:spPr>
      </p:pic>
      <p:pic>
        <p:nvPicPr>
          <p:cNvPr id="169" name="Google Shape;169;p18"/>
          <p:cNvPicPr preferRelativeResize="0"/>
          <p:nvPr/>
        </p:nvPicPr>
        <p:blipFill rotWithShape="1">
          <a:blip r:embed="rId8">
            <a:alphaModFix/>
          </a:blip>
          <a:srcRect/>
          <a:stretch/>
        </p:blipFill>
        <p:spPr>
          <a:xfrm>
            <a:off x="9028817" y="1525500"/>
            <a:ext cx="554800" cy="554800"/>
          </a:xfrm>
          <a:prstGeom prst="rect">
            <a:avLst/>
          </a:prstGeom>
          <a:noFill/>
          <a:ln>
            <a:noFill/>
          </a:ln>
        </p:spPr>
      </p:pic>
      <p:grpSp>
        <p:nvGrpSpPr>
          <p:cNvPr id="170" name="Google Shape;170;p18"/>
          <p:cNvGrpSpPr/>
          <p:nvPr/>
        </p:nvGrpSpPr>
        <p:grpSpPr>
          <a:xfrm>
            <a:off x="3702108" y="1925875"/>
            <a:ext cx="271600" cy="271600"/>
            <a:chOff x="2705444" y="1310075"/>
            <a:chExt cx="203700" cy="203700"/>
          </a:xfrm>
        </p:grpSpPr>
        <p:sp>
          <p:nvSpPr>
            <p:cNvPr id="171" name="Google Shape;171;p18"/>
            <p:cNvSpPr/>
            <p:nvPr/>
          </p:nvSpPr>
          <p:spPr>
            <a:xfrm>
              <a:off x="2705444" y="1310075"/>
              <a:ext cx="203700" cy="203700"/>
            </a:xfrm>
            <a:prstGeom prst="roundRect">
              <a:avLst>
                <a:gd name="adj" fmla="val 16667"/>
              </a:avLst>
            </a:prstGeom>
            <a:solidFill>
              <a:srgbClr val="EBEBEB"/>
            </a:solidFill>
            <a:ln>
              <a:noFill/>
            </a:ln>
          </p:spPr>
          <p:txBody>
            <a:bodyPr spcFirstLastPara="1" wrap="square" lIns="121900" tIns="121900" rIns="0" bIns="121900" anchor="t" anchorCtr="0">
              <a:noAutofit/>
            </a:bodyPr>
            <a:lstStyle/>
            <a:p>
              <a:pPr marR="42127" defTabSz="1219170">
                <a:buClr>
                  <a:srgbClr val="000000"/>
                </a:buClr>
              </a:pPr>
              <a:endParaRPr sz="1067" kern="0">
                <a:solidFill>
                  <a:srgbClr val="000000"/>
                </a:solidFill>
                <a:latin typeface="Arial"/>
                <a:cs typeface="Arial"/>
                <a:sym typeface="Arial"/>
              </a:endParaRPr>
            </a:p>
          </p:txBody>
        </p:sp>
        <p:pic>
          <p:nvPicPr>
            <p:cNvPr id="172" name="Google Shape;172;p18"/>
            <p:cNvPicPr preferRelativeResize="0"/>
            <p:nvPr/>
          </p:nvPicPr>
          <p:blipFill>
            <a:blip r:embed="rId4">
              <a:alphaModFix/>
            </a:blip>
            <a:stretch>
              <a:fillRect/>
            </a:stretch>
          </p:blipFill>
          <p:spPr>
            <a:xfrm>
              <a:off x="2719225" y="1323863"/>
              <a:ext cx="176150" cy="176150"/>
            </a:xfrm>
            <a:prstGeom prst="rect">
              <a:avLst/>
            </a:prstGeom>
            <a:noFill/>
            <a:ln>
              <a:noFill/>
            </a:ln>
          </p:spPr>
        </p:pic>
      </p:grpSp>
      <p:grpSp>
        <p:nvGrpSpPr>
          <p:cNvPr id="173" name="Google Shape;173;p18"/>
          <p:cNvGrpSpPr/>
          <p:nvPr/>
        </p:nvGrpSpPr>
        <p:grpSpPr>
          <a:xfrm>
            <a:off x="4084108" y="1925875"/>
            <a:ext cx="271600" cy="271600"/>
            <a:chOff x="2991944" y="1307937"/>
            <a:chExt cx="203700" cy="203700"/>
          </a:xfrm>
        </p:grpSpPr>
        <p:sp>
          <p:nvSpPr>
            <p:cNvPr id="174" name="Google Shape;174;p18"/>
            <p:cNvSpPr/>
            <p:nvPr/>
          </p:nvSpPr>
          <p:spPr>
            <a:xfrm>
              <a:off x="2991944" y="1307937"/>
              <a:ext cx="203700" cy="203700"/>
            </a:xfrm>
            <a:prstGeom prst="roundRect">
              <a:avLst>
                <a:gd name="adj" fmla="val 16667"/>
              </a:avLst>
            </a:prstGeom>
            <a:solidFill>
              <a:srgbClr val="EBEBEB"/>
            </a:solidFill>
            <a:ln>
              <a:noFill/>
            </a:ln>
          </p:spPr>
          <p:txBody>
            <a:bodyPr spcFirstLastPara="1" wrap="square" lIns="121900" tIns="121900" rIns="0" bIns="121900" anchor="t" anchorCtr="0">
              <a:noAutofit/>
            </a:bodyPr>
            <a:lstStyle/>
            <a:p>
              <a:pPr marR="42127" defTabSz="1219170">
                <a:buClr>
                  <a:srgbClr val="000000"/>
                </a:buClr>
              </a:pPr>
              <a:endParaRPr sz="1067" kern="0">
                <a:solidFill>
                  <a:srgbClr val="000000"/>
                </a:solidFill>
                <a:latin typeface="Arial"/>
                <a:cs typeface="Arial"/>
                <a:sym typeface="Arial"/>
              </a:endParaRPr>
            </a:p>
          </p:txBody>
        </p:sp>
        <p:pic>
          <p:nvPicPr>
            <p:cNvPr id="175" name="Google Shape;175;p18"/>
            <p:cNvPicPr preferRelativeResize="0"/>
            <p:nvPr/>
          </p:nvPicPr>
          <p:blipFill>
            <a:blip r:embed="rId5">
              <a:alphaModFix/>
            </a:blip>
            <a:stretch>
              <a:fillRect/>
            </a:stretch>
          </p:blipFill>
          <p:spPr>
            <a:xfrm>
              <a:off x="3005725" y="1321713"/>
              <a:ext cx="176150" cy="176150"/>
            </a:xfrm>
            <a:prstGeom prst="rect">
              <a:avLst/>
            </a:prstGeom>
            <a:noFill/>
            <a:ln>
              <a:noFill/>
            </a:ln>
          </p:spPr>
        </p:pic>
      </p:grpSp>
      <p:grpSp>
        <p:nvGrpSpPr>
          <p:cNvPr id="176" name="Google Shape;176;p18"/>
          <p:cNvGrpSpPr/>
          <p:nvPr/>
        </p:nvGrpSpPr>
        <p:grpSpPr>
          <a:xfrm>
            <a:off x="7049575" y="1293367"/>
            <a:ext cx="271600" cy="271600"/>
            <a:chOff x="5216044" y="682225"/>
            <a:chExt cx="203700" cy="203700"/>
          </a:xfrm>
        </p:grpSpPr>
        <p:sp>
          <p:nvSpPr>
            <p:cNvPr id="177" name="Google Shape;177;p18"/>
            <p:cNvSpPr/>
            <p:nvPr/>
          </p:nvSpPr>
          <p:spPr>
            <a:xfrm>
              <a:off x="5216044" y="682225"/>
              <a:ext cx="203700" cy="203700"/>
            </a:xfrm>
            <a:prstGeom prst="roundRect">
              <a:avLst>
                <a:gd name="adj" fmla="val 16667"/>
              </a:avLst>
            </a:prstGeom>
            <a:solidFill>
              <a:srgbClr val="EBEBEB"/>
            </a:solidFill>
            <a:ln>
              <a:noFill/>
            </a:ln>
          </p:spPr>
          <p:txBody>
            <a:bodyPr spcFirstLastPara="1" wrap="square" lIns="121900" tIns="121900" rIns="0" bIns="121900" anchor="t" anchorCtr="0">
              <a:noAutofit/>
            </a:bodyPr>
            <a:lstStyle/>
            <a:p>
              <a:pPr marR="42127" defTabSz="1219170">
                <a:buClr>
                  <a:srgbClr val="000000"/>
                </a:buClr>
              </a:pPr>
              <a:endParaRPr sz="1067" kern="0">
                <a:solidFill>
                  <a:srgbClr val="000000"/>
                </a:solidFill>
                <a:latin typeface="Arial"/>
                <a:cs typeface="Arial"/>
                <a:sym typeface="Arial"/>
              </a:endParaRPr>
            </a:p>
          </p:txBody>
        </p:sp>
        <p:pic>
          <p:nvPicPr>
            <p:cNvPr id="178" name="Google Shape;178;p18"/>
            <p:cNvPicPr preferRelativeResize="0"/>
            <p:nvPr/>
          </p:nvPicPr>
          <p:blipFill>
            <a:blip r:embed="rId9">
              <a:alphaModFix/>
            </a:blip>
            <a:stretch>
              <a:fillRect/>
            </a:stretch>
          </p:blipFill>
          <p:spPr>
            <a:xfrm>
              <a:off x="5231075" y="698136"/>
              <a:ext cx="176150" cy="176128"/>
            </a:xfrm>
            <a:prstGeom prst="rect">
              <a:avLst/>
            </a:prstGeom>
            <a:noFill/>
            <a:ln>
              <a:noFill/>
            </a:ln>
          </p:spPr>
        </p:pic>
      </p:grpSp>
      <p:sp>
        <p:nvSpPr>
          <p:cNvPr id="179" name="Google Shape;179;p18"/>
          <p:cNvSpPr/>
          <p:nvPr/>
        </p:nvSpPr>
        <p:spPr>
          <a:xfrm>
            <a:off x="2614617" y="4520100"/>
            <a:ext cx="416000" cy="475600"/>
          </a:xfrm>
          <a:prstGeom prst="rightArrow">
            <a:avLst>
              <a:gd name="adj1" fmla="val 50000"/>
              <a:gd name="adj2" fmla="val 50000"/>
            </a:avLst>
          </a:prstGeom>
          <a:solidFill>
            <a:srgbClr val="FEB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180;p18"/>
          <p:cNvSpPr/>
          <p:nvPr/>
        </p:nvSpPr>
        <p:spPr>
          <a:xfrm>
            <a:off x="5524117" y="4520100"/>
            <a:ext cx="416000" cy="475600"/>
          </a:xfrm>
          <a:prstGeom prst="rightArrow">
            <a:avLst>
              <a:gd name="adj1" fmla="val 50000"/>
              <a:gd name="adj2" fmla="val 50000"/>
            </a:avLst>
          </a:prstGeom>
          <a:solidFill>
            <a:srgbClr val="FEB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181;p18"/>
          <p:cNvSpPr/>
          <p:nvPr/>
        </p:nvSpPr>
        <p:spPr>
          <a:xfrm>
            <a:off x="8654417" y="4498433"/>
            <a:ext cx="416000" cy="475600"/>
          </a:xfrm>
          <a:prstGeom prst="rightArrow">
            <a:avLst>
              <a:gd name="adj1" fmla="val 50000"/>
              <a:gd name="adj2" fmla="val 50000"/>
            </a:avLst>
          </a:prstGeom>
          <a:solidFill>
            <a:srgbClr val="FEBF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182;p18"/>
          <p:cNvSpPr txBox="1"/>
          <p:nvPr/>
        </p:nvSpPr>
        <p:spPr>
          <a:xfrm>
            <a:off x="935367" y="135767"/>
            <a:ext cx="8004000" cy="57441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kern="0">
                <a:solidFill>
                  <a:srgbClr val="EEEEEE"/>
                </a:solidFill>
                <a:latin typeface="Poppins"/>
                <a:ea typeface="Poppins"/>
                <a:cs typeface="Poppins"/>
                <a:sym typeface="Poppins"/>
              </a:rPr>
              <a:t>Building Management Automation are evolving</a:t>
            </a:r>
            <a:endParaRPr sz="2133" kern="0">
              <a:solidFill>
                <a:srgbClr val="EEEEEE"/>
              </a:solidFill>
              <a:latin typeface="Poppins"/>
              <a:ea typeface="Poppins"/>
              <a:cs typeface="Poppins"/>
              <a:sym typeface="Poppins"/>
            </a:endParaRPr>
          </a:p>
        </p:txBody>
      </p:sp>
      <p:sp>
        <p:nvSpPr>
          <p:cNvPr id="183" name="Google Shape;183;p18"/>
          <p:cNvSpPr/>
          <p:nvPr/>
        </p:nvSpPr>
        <p:spPr>
          <a:xfrm>
            <a:off x="534551" y="3625700"/>
            <a:ext cx="2149600" cy="664800"/>
          </a:xfrm>
          <a:prstGeom prst="rect">
            <a:avLst/>
          </a:prstGeom>
          <a:solidFill>
            <a:srgbClr val="15B3CB"/>
          </a:solidFill>
          <a:ln w="19050" cap="flat" cmpd="sng">
            <a:solidFill>
              <a:srgbClr val="15B3CB"/>
            </a:solidFill>
            <a:prstDash val="solid"/>
            <a:round/>
            <a:headEnd type="none" w="sm" len="sm"/>
            <a:tailEnd type="none" w="sm" len="sm"/>
          </a:ln>
        </p:spPr>
        <p:txBody>
          <a:bodyPr spcFirstLastPara="1" wrap="square" lIns="0" tIns="121900" rIns="0" bIns="121900" anchor="t" anchorCtr="0">
            <a:noAutofit/>
          </a:bodyPr>
          <a:lstStyle/>
          <a:p>
            <a:pPr marL="609585" algn="ctr" defTabSz="1219170">
              <a:buClr>
                <a:srgbClr val="000000"/>
              </a:buClr>
            </a:pPr>
            <a:r>
              <a:rPr lang="en" sz="1600" b="1" kern="0">
                <a:solidFill>
                  <a:srgbClr val="FFFFFF"/>
                </a:solidFill>
                <a:latin typeface="Arial"/>
                <a:cs typeface="Arial"/>
                <a:sym typeface="Arial"/>
              </a:rPr>
              <a:t>Traditional </a:t>
            </a:r>
            <a:endParaRPr sz="1600" b="1" kern="0">
              <a:solidFill>
                <a:srgbClr val="FFFFFF"/>
              </a:solidFill>
              <a:latin typeface="Arial"/>
              <a:cs typeface="Arial"/>
              <a:sym typeface="Arial"/>
            </a:endParaRPr>
          </a:p>
        </p:txBody>
      </p:sp>
      <p:pic>
        <p:nvPicPr>
          <p:cNvPr id="184" name="Google Shape;184;p18"/>
          <p:cNvPicPr preferRelativeResize="0"/>
          <p:nvPr/>
        </p:nvPicPr>
        <p:blipFill rotWithShape="1">
          <a:blip r:embed="rId10">
            <a:alphaModFix/>
          </a:blip>
          <a:srcRect/>
          <a:stretch/>
        </p:blipFill>
        <p:spPr>
          <a:xfrm>
            <a:off x="652017" y="3680700"/>
            <a:ext cx="554800" cy="554800"/>
          </a:xfrm>
          <a:prstGeom prst="rect">
            <a:avLst/>
          </a:prstGeom>
          <a:noFill/>
          <a:ln>
            <a:noFill/>
          </a:ln>
        </p:spPr>
      </p:pic>
      <p:sp>
        <p:nvSpPr>
          <p:cNvPr id="185" name="Google Shape;185;p18"/>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11">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cxnSp>
        <p:nvCxnSpPr>
          <p:cNvPr id="186" name="Google Shape;186;p18"/>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1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190"/>
        <p:cNvGrpSpPr/>
        <p:nvPr/>
      </p:nvGrpSpPr>
      <p:grpSpPr>
        <a:xfrm>
          <a:off x="0" y="0"/>
          <a:ext cx="0" cy="0"/>
          <a:chOff x="0" y="0"/>
          <a:chExt cx="0" cy="0"/>
        </a:xfrm>
      </p:grpSpPr>
      <p:cxnSp>
        <p:nvCxnSpPr>
          <p:cNvPr id="191" name="Google Shape;191;p19"/>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192" name="Google Shape;192;p19"/>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193" name="Google Shape;193;p19"/>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194" name="Google Shape;194;p19"/>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195" name="Google Shape;195;p19"/>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196" name="Google Shape;196;p19"/>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197" name="Google Shape;197;p19"/>
          <p:cNvSpPr txBox="1"/>
          <p:nvPr/>
        </p:nvSpPr>
        <p:spPr>
          <a:xfrm>
            <a:off x="953300" y="1544333"/>
            <a:ext cx="3074800" cy="436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5333" kern="0">
                <a:solidFill>
                  <a:srgbClr val="FFFFFF"/>
                </a:solidFill>
                <a:highlight>
                  <a:srgbClr val="FEBF20"/>
                </a:highlight>
                <a:latin typeface="Poppins"/>
                <a:ea typeface="Poppins"/>
                <a:cs typeface="Poppins"/>
                <a:sym typeface="Poppins"/>
              </a:rPr>
              <a:t>How to</a:t>
            </a:r>
            <a:endParaRPr sz="5333" kern="0">
              <a:solidFill>
                <a:srgbClr val="FFFFFF"/>
              </a:solidFill>
              <a:highlight>
                <a:srgbClr val="FEBF20"/>
              </a:highlight>
              <a:latin typeface="Poppins"/>
              <a:ea typeface="Poppins"/>
              <a:cs typeface="Poppins"/>
              <a:sym typeface="Poppins"/>
            </a:endParaRPr>
          </a:p>
        </p:txBody>
      </p:sp>
      <p:sp>
        <p:nvSpPr>
          <p:cNvPr id="198" name="Google Shape;198;p19"/>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
        <p:nvSpPr>
          <p:cNvPr id="199" name="Google Shape;199;p19"/>
          <p:cNvSpPr txBox="1"/>
          <p:nvPr/>
        </p:nvSpPr>
        <p:spPr>
          <a:xfrm>
            <a:off x="3685267" y="1486467"/>
            <a:ext cx="7825600" cy="5004400"/>
          </a:xfrm>
          <a:prstGeom prst="rect">
            <a:avLst/>
          </a:prstGeom>
          <a:noFill/>
          <a:ln>
            <a:noFill/>
          </a:ln>
        </p:spPr>
        <p:txBody>
          <a:bodyPr spcFirstLastPara="1" wrap="square" lIns="121900" tIns="121900" rIns="121900" bIns="121900" anchor="ctr" anchorCtr="0">
            <a:noAutofit/>
          </a:bodyPr>
          <a:lstStyle/>
          <a:p>
            <a:pPr marL="609585" indent="-457189" defTabSz="1219170">
              <a:lnSpc>
                <a:spcPct val="115000"/>
              </a:lnSpc>
              <a:buClr>
                <a:srgbClr val="FEBF20"/>
              </a:buClr>
              <a:buSzPts val="1800"/>
              <a:buFont typeface="Poppins"/>
              <a:buChar char="●"/>
            </a:pPr>
            <a:r>
              <a:rPr lang="en" sz="2400" kern="0">
                <a:solidFill>
                  <a:srgbClr val="FFFFFF"/>
                </a:solidFill>
                <a:latin typeface="Poppins"/>
                <a:ea typeface="Poppins"/>
                <a:cs typeface="Poppins"/>
                <a:sym typeface="Poppins"/>
              </a:rPr>
              <a:t>Provide seamless integration with the core manufacturing &amp; security systems</a:t>
            </a:r>
            <a:endParaRPr sz="2400" kern="0">
              <a:solidFill>
                <a:srgbClr val="FFFFFF"/>
              </a:solidFill>
              <a:latin typeface="Poppins"/>
              <a:ea typeface="Poppins"/>
              <a:cs typeface="Poppins"/>
              <a:sym typeface="Poppins"/>
            </a:endParaRPr>
          </a:p>
          <a:p>
            <a:pPr marL="609585" indent="-457189" defTabSz="1219170">
              <a:lnSpc>
                <a:spcPct val="115000"/>
              </a:lnSpc>
              <a:spcBef>
                <a:spcPts val="1333"/>
              </a:spcBef>
              <a:buClr>
                <a:srgbClr val="FEBF20"/>
              </a:buClr>
              <a:buSzPts val="1800"/>
              <a:buFont typeface="Poppins"/>
              <a:buChar char="●"/>
            </a:pPr>
            <a:r>
              <a:rPr lang="en" sz="2400" kern="0">
                <a:solidFill>
                  <a:srgbClr val="FFFFFF"/>
                </a:solidFill>
                <a:latin typeface="Poppins Medium"/>
                <a:ea typeface="Poppins Medium"/>
                <a:cs typeface="Poppins Medium"/>
                <a:sym typeface="Poppins Medium"/>
              </a:rPr>
              <a:t>Monetizing</a:t>
            </a:r>
            <a:r>
              <a:rPr lang="en" sz="2400" kern="0">
                <a:solidFill>
                  <a:srgbClr val="FFFFFF"/>
                </a:solidFill>
                <a:latin typeface="Poppins"/>
                <a:ea typeface="Poppins"/>
                <a:cs typeface="Poppins"/>
                <a:sym typeface="Poppins"/>
              </a:rPr>
              <a:t> the updating &amp; configuration procedure</a:t>
            </a:r>
            <a:endParaRPr sz="2400" kern="0">
              <a:solidFill>
                <a:srgbClr val="FFFFFF"/>
              </a:solidFill>
              <a:latin typeface="Poppins"/>
              <a:ea typeface="Poppins"/>
              <a:cs typeface="Poppins"/>
              <a:sym typeface="Poppins"/>
            </a:endParaRPr>
          </a:p>
          <a:p>
            <a:pPr marL="609585" indent="-457189" defTabSz="1219170">
              <a:lnSpc>
                <a:spcPct val="115000"/>
              </a:lnSpc>
              <a:spcBef>
                <a:spcPts val="1333"/>
              </a:spcBef>
              <a:buClr>
                <a:srgbClr val="FEBF20"/>
              </a:buClr>
              <a:buSzPts val="1800"/>
              <a:buFont typeface="Poppins"/>
              <a:buChar char="●"/>
            </a:pPr>
            <a:r>
              <a:rPr lang="en" sz="2400" kern="0">
                <a:solidFill>
                  <a:srgbClr val="FFFFFF"/>
                </a:solidFill>
                <a:latin typeface="Poppins"/>
                <a:ea typeface="Poppins"/>
                <a:cs typeface="Poppins"/>
                <a:sym typeface="Poppins"/>
              </a:rPr>
              <a:t>New digital services - updates-as-a-services development &amp; delivery</a:t>
            </a:r>
            <a:endParaRPr sz="2400" kern="0">
              <a:solidFill>
                <a:srgbClr val="FFFFFF"/>
              </a:solidFill>
              <a:latin typeface="Poppins"/>
              <a:ea typeface="Poppins"/>
              <a:cs typeface="Poppins"/>
              <a:sym typeface="Poppins"/>
            </a:endParaRPr>
          </a:p>
          <a:p>
            <a:pPr marL="609585" indent="-457189" defTabSz="1219170">
              <a:lnSpc>
                <a:spcPct val="115000"/>
              </a:lnSpc>
              <a:spcBef>
                <a:spcPts val="1333"/>
              </a:spcBef>
              <a:buClr>
                <a:srgbClr val="FEBF20"/>
              </a:buClr>
              <a:buSzPts val="1800"/>
              <a:buFont typeface="Poppins"/>
              <a:buChar char="●"/>
            </a:pPr>
            <a:r>
              <a:rPr lang="en" sz="2400" kern="0">
                <a:solidFill>
                  <a:srgbClr val="FFFFFF"/>
                </a:solidFill>
                <a:latin typeface="Poppins"/>
                <a:ea typeface="Poppins"/>
                <a:cs typeface="Poppins"/>
                <a:sym typeface="Poppins"/>
              </a:rPr>
              <a:t>Building a distributor-client hierarchy to control software updates, features and services</a:t>
            </a:r>
            <a:endParaRPr sz="2400" kern="0">
              <a:solidFill>
                <a:srgbClr val="FFFFFF"/>
              </a:solidFill>
              <a:latin typeface="Poppins"/>
              <a:ea typeface="Poppins"/>
              <a:cs typeface="Poppins"/>
              <a:sym typeface="Poppins"/>
            </a:endParaRPr>
          </a:p>
          <a:p>
            <a:pPr marL="609585" indent="-457189" defTabSz="1219170">
              <a:lnSpc>
                <a:spcPct val="115000"/>
              </a:lnSpc>
              <a:spcBef>
                <a:spcPts val="1333"/>
              </a:spcBef>
              <a:spcAft>
                <a:spcPts val="1333"/>
              </a:spcAft>
              <a:buClr>
                <a:srgbClr val="FEBF20"/>
              </a:buClr>
              <a:buSzPts val="1800"/>
              <a:buFont typeface="Poppins"/>
              <a:buChar char="●"/>
            </a:pPr>
            <a:r>
              <a:rPr lang="en" sz="2400" kern="0">
                <a:solidFill>
                  <a:srgbClr val="FFFFFF"/>
                </a:solidFill>
                <a:latin typeface="Poppins"/>
                <a:ea typeface="Poppins"/>
                <a:cs typeface="Poppins"/>
                <a:sym typeface="Poppins"/>
              </a:rPr>
              <a:t>…..</a:t>
            </a:r>
            <a:endParaRPr sz="2400" kern="0">
              <a:solidFill>
                <a:srgbClr val="FFFFFF"/>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203"/>
        <p:cNvGrpSpPr/>
        <p:nvPr/>
      </p:nvGrpSpPr>
      <p:grpSpPr>
        <a:xfrm>
          <a:off x="0" y="0"/>
          <a:ext cx="0" cy="0"/>
          <a:chOff x="0" y="0"/>
          <a:chExt cx="0" cy="0"/>
        </a:xfrm>
      </p:grpSpPr>
      <p:cxnSp>
        <p:nvCxnSpPr>
          <p:cNvPr id="204" name="Google Shape;204;p20"/>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205" name="Google Shape;205;p20"/>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06" name="Google Shape;206;p20"/>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207" name="Google Shape;207;p20"/>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08" name="Google Shape;208;p20"/>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209" name="Google Shape;209;p20"/>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210" name="Google Shape;210;p20"/>
          <p:cNvSpPr txBox="1"/>
          <p:nvPr/>
        </p:nvSpPr>
        <p:spPr>
          <a:xfrm>
            <a:off x="953300" y="1747533"/>
            <a:ext cx="8359200" cy="436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5333" kern="0">
                <a:solidFill>
                  <a:srgbClr val="FFFFFF"/>
                </a:solidFill>
                <a:latin typeface="Poppins"/>
                <a:ea typeface="Poppins"/>
                <a:cs typeface="Poppins"/>
                <a:sym typeface="Poppins"/>
              </a:rPr>
              <a:t>How to make old school and new school living happily forever and ever after?</a:t>
            </a:r>
            <a:endParaRPr sz="5333" kern="0">
              <a:solidFill>
                <a:srgbClr val="FFFFFF"/>
              </a:solidFill>
              <a:latin typeface="Poppins"/>
              <a:ea typeface="Poppins"/>
              <a:cs typeface="Poppins"/>
              <a:sym typeface="Poppins"/>
            </a:endParaRPr>
          </a:p>
        </p:txBody>
      </p:sp>
      <p:sp>
        <p:nvSpPr>
          <p:cNvPr id="211" name="Google Shape;211;p20"/>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215"/>
        <p:cNvGrpSpPr/>
        <p:nvPr/>
      </p:nvGrpSpPr>
      <p:grpSpPr>
        <a:xfrm>
          <a:off x="0" y="0"/>
          <a:ext cx="0" cy="0"/>
          <a:chOff x="0" y="0"/>
          <a:chExt cx="0" cy="0"/>
        </a:xfrm>
      </p:grpSpPr>
      <p:cxnSp>
        <p:nvCxnSpPr>
          <p:cNvPr id="216" name="Google Shape;216;p21"/>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217" name="Google Shape;217;p21"/>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18" name="Google Shape;218;p21"/>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219" name="Google Shape;219;p21"/>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20" name="Google Shape;220;p21"/>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221" name="Google Shape;221;p21"/>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222" name="Google Shape;222;p21"/>
          <p:cNvSpPr txBox="1"/>
          <p:nvPr/>
        </p:nvSpPr>
        <p:spPr>
          <a:xfrm>
            <a:off x="750100" y="1442733"/>
            <a:ext cx="4501200" cy="215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5333" kern="0">
                <a:solidFill>
                  <a:srgbClr val="FFFFFF"/>
                </a:solidFill>
                <a:highlight>
                  <a:srgbClr val="FEB607"/>
                </a:highlight>
                <a:latin typeface="Poppins"/>
                <a:ea typeface="Poppins"/>
                <a:cs typeface="Poppins"/>
                <a:sym typeface="Poppins"/>
              </a:rPr>
              <a:t>Integration’s strategies</a:t>
            </a:r>
            <a:endParaRPr sz="5333" kern="0">
              <a:solidFill>
                <a:srgbClr val="FFFFFF"/>
              </a:solidFill>
              <a:highlight>
                <a:srgbClr val="FEB607"/>
              </a:highlight>
              <a:latin typeface="Poppins"/>
              <a:ea typeface="Poppins"/>
              <a:cs typeface="Poppins"/>
              <a:sym typeface="Poppins"/>
            </a:endParaRPr>
          </a:p>
        </p:txBody>
      </p:sp>
      <p:sp>
        <p:nvSpPr>
          <p:cNvPr id="223" name="Google Shape;223;p21"/>
          <p:cNvSpPr txBox="1"/>
          <p:nvPr/>
        </p:nvSpPr>
        <p:spPr>
          <a:xfrm>
            <a:off x="5931700" y="1341133"/>
            <a:ext cx="5502400" cy="3934400"/>
          </a:xfrm>
          <a:prstGeom prst="rect">
            <a:avLst/>
          </a:prstGeom>
          <a:noFill/>
          <a:ln>
            <a:noFill/>
          </a:ln>
        </p:spPr>
        <p:txBody>
          <a:bodyPr spcFirstLastPara="1" wrap="square" lIns="121900" tIns="121900" rIns="121900" bIns="121900" anchor="t" anchorCtr="0">
            <a:noAutofit/>
          </a:bodyPr>
          <a:lstStyle/>
          <a:p>
            <a:pPr marL="609585" indent="-491054" defTabSz="1219170">
              <a:buClr>
                <a:srgbClr val="FEBF20"/>
              </a:buClr>
              <a:buSzPts val="2200"/>
              <a:buFont typeface="Poppins"/>
              <a:buChar char="●"/>
            </a:pPr>
            <a:r>
              <a:rPr lang="en" sz="2933" kern="0">
                <a:solidFill>
                  <a:srgbClr val="FFFFFF"/>
                </a:solidFill>
                <a:latin typeface="Poppins"/>
                <a:ea typeface="Poppins"/>
                <a:cs typeface="Poppins"/>
                <a:sym typeface="Poppins"/>
              </a:rPr>
              <a:t>API-led</a:t>
            </a:r>
            <a:endParaRPr sz="2933" kern="0">
              <a:solidFill>
                <a:srgbClr val="FFFFFF"/>
              </a:solidFill>
              <a:latin typeface="Poppins"/>
              <a:ea typeface="Poppins"/>
              <a:cs typeface="Poppins"/>
              <a:sym typeface="Poppins"/>
            </a:endParaRPr>
          </a:p>
          <a:p>
            <a:pPr marL="609585" indent="-491054" defTabSz="1219170">
              <a:spcBef>
                <a:spcPts val="1333"/>
              </a:spcBef>
              <a:buClr>
                <a:srgbClr val="FEBF20"/>
              </a:buClr>
              <a:buSzPts val="2200"/>
              <a:buFont typeface="Poppins"/>
              <a:buChar char="●"/>
            </a:pPr>
            <a:r>
              <a:rPr lang="en" sz="2933" kern="0">
                <a:solidFill>
                  <a:srgbClr val="FFFFFF"/>
                </a:solidFill>
                <a:latin typeface="Poppins"/>
                <a:ea typeface="Poppins"/>
                <a:cs typeface="Poppins"/>
                <a:sym typeface="Poppins"/>
              </a:rPr>
              <a:t>ESB</a:t>
            </a:r>
            <a:endParaRPr sz="2933" kern="0">
              <a:solidFill>
                <a:srgbClr val="FFFFFF"/>
              </a:solidFill>
              <a:latin typeface="Poppins"/>
              <a:ea typeface="Poppins"/>
              <a:cs typeface="Poppins"/>
              <a:sym typeface="Poppins"/>
            </a:endParaRPr>
          </a:p>
          <a:p>
            <a:pPr marL="609585" indent="-491054" defTabSz="1219170">
              <a:spcBef>
                <a:spcPts val="1333"/>
              </a:spcBef>
              <a:buClr>
                <a:srgbClr val="FEBF20"/>
              </a:buClr>
              <a:buSzPts val="2200"/>
              <a:buFont typeface="Poppins"/>
              <a:buChar char="●"/>
            </a:pPr>
            <a:r>
              <a:rPr lang="en" sz="2933" kern="0">
                <a:solidFill>
                  <a:srgbClr val="FFFFFF"/>
                </a:solidFill>
                <a:latin typeface="Poppins"/>
                <a:ea typeface="Poppins"/>
                <a:cs typeface="Poppins"/>
                <a:sym typeface="Poppins"/>
              </a:rPr>
              <a:t>Middleware</a:t>
            </a:r>
            <a:endParaRPr sz="2933" kern="0">
              <a:solidFill>
                <a:srgbClr val="FFFFFF"/>
              </a:solidFill>
              <a:latin typeface="Poppins"/>
              <a:ea typeface="Poppins"/>
              <a:cs typeface="Poppins"/>
              <a:sym typeface="Poppins"/>
            </a:endParaRPr>
          </a:p>
          <a:p>
            <a:pPr marL="609585" indent="-491054" defTabSz="1219170">
              <a:spcBef>
                <a:spcPts val="1333"/>
              </a:spcBef>
              <a:buClr>
                <a:srgbClr val="FEBF20"/>
              </a:buClr>
              <a:buSzPts val="2200"/>
              <a:buFont typeface="Poppins"/>
              <a:buChar char="●"/>
            </a:pPr>
            <a:r>
              <a:rPr lang="en" sz="2933" kern="0">
                <a:solidFill>
                  <a:srgbClr val="FFFFFF"/>
                </a:solidFill>
                <a:latin typeface="Poppins"/>
                <a:ea typeface="Poppins"/>
                <a:cs typeface="Poppins"/>
                <a:sym typeface="Poppins"/>
              </a:rPr>
              <a:t>Manual</a:t>
            </a:r>
            <a:endParaRPr sz="2933" kern="0">
              <a:solidFill>
                <a:srgbClr val="FFFFFF"/>
              </a:solidFill>
              <a:latin typeface="Poppins"/>
              <a:ea typeface="Poppins"/>
              <a:cs typeface="Poppins"/>
              <a:sym typeface="Poppins"/>
            </a:endParaRPr>
          </a:p>
          <a:p>
            <a:pPr marL="609585" indent="-491054" defTabSz="1219170">
              <a:spcBef>
                <a:spcPts val="1333"/>
              </a:spcBef>
              <a:spcAft>
                <a:spcPts val="1333"/>
              </a:spcAft>
              <a:buClr>
                <a:srgbClr val="FEBF20"/>
              </a:buClr>
              <a:buSzPts val="2200"/>
              <a:buFont typeface="Poppins"/>
              <a:buChar char="●"/>
            </a:pPr>
            <a:r>
              <a:rPr lang="en" sz="2933" kern="0">
                <a:solidFill>
                  <a:srgbClr val="FFFFFF"/>
                </a:solidFill>
                <a:latin typeface="Poppins"/>
                <a:ea typeface="Poppins"/>
                <a:cs typeface="Poppins"/>
                <a:sym typeface="Poppins"/>
              </a:rPr>
              <a:t>Singe dashboard via low code platform </a:t>
            </a:r>
            <a:endParaRPr sz="2933" kern="0">
              <a:solidFill>
                <a:srgbClr val="FFFFFF"/>
              </a:solidFill>
              <a:latin typeface="Poppins"/>
              <a:ea typeface="Poppins"/>
              <a:cs typeface="Poppins"/>
              <a:sym typeface="Poppins"/>
            </a:endParaRPr>
          </a:p>
        </p:txBody>
      </p:sp>
      <p:sp>
        <p:nvSpPr>
          <p:cNvPr id="224" name="Google Shape;224;p21"/>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228"/>
        <p:cNvGrpSpPr/>
        <p:nvPr/>
      </p:nvGrpSpPr>
      <p:grpSpPr>
        <a:xfrm>
          <a:off x="0" y="0"/>
          <a:ext cx="0" cy="0"/>
          <a:chOff x="0" y="0"/>
          <a:chExt cx="0" cy="0"/>
        </a:xfrm>
      </p:grpSpPr>
      <p:cxnSp>
        <p:nvCxnSpPr>
          <p:cNvPr id="229" name="Google Shape;229;p22"/>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230" name="Google Shape;230;p22"/>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31" name="Google Shape;231;p22"/>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232" name="Google Shape;232;p22"/>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33" name="Google Shape;233;p22"/>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234" name="Google Shape;234;p22"/>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235" name="Google Shape;235;p22"/>
          <p:cNvSpPr txBox="1"/>
          <p:nvPr/>
        </p:nvSpPr>
        <p:spPr>
          <a:xfrm>
            <a:off x="1128533" y="1341133"/>
            <a:ext cx="10305600" cy="293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2400" kern="0">
                <a:solidFill>
                  <a:srgbClr val="FFFFFF"/>
                </a:solidFill>
                <a:latin typeface="Poppins"/>
                <a:ea typeface="Poppins"/>
                <a:cs typeface="Poppins"/>
                <a:sym typeface="Poppins"/>
              </a:rPr>
              <a:t>🚩  Technological Complexity</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Security Risks</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Employee Reluctance to Integrate</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Cost and Time Consumption</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Multiple Systems</a:t>
            </a:r>
            <a:endParaRPr sz="2400" kern="0">
              <a:solidFill>
                <a:srgbClr val="FFFFFF"/>
              </a:solidFill>
              <a:latin typeface="Poppins"/>
              <a:ea typeface="Poppins"/>
              <a:cs typeface="Poppins"/>
              <a:sym typeface="Poppins"/>
            </a:endParaRPr>
          </a:p>
          <a:p>
            <a:pPr defTabSz="1219170">
              <a:spcBef>
                <a:spcPts val="400"/>
              </a:spcBef>
              <a:spcAft>
                <a:spcPts val="1333"/>
              </a:spcAft>
              <a:buClr>
                <a:srgbClr val="000000"/>
              </a:buClr>
            </a:pPr>
            <a:endParaRPr sz="2400" kern="0">
              <a:solidFill>
                <a:srgbClr val="FFFFFF"/>
              </a:solidFill>
              <a:latin typeface="Poppins"/>
              <a:ea typeface="Poppins"/>
              <a:cs typeface="Poppins"/>
              <a:sym typeface="Poppins"/>
            </a:endParaRPr>
          </a:p>
        </p:txBody>
      </p:sp>
      <p:sp>
        <p:nvSpPr>
          <p:cNvPr id="236" name="Google Shape;236;p22"/>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
        <p:nvSpPr>
          <p:cNvPr id="237" name="Google Shape;237;p22"/>
          <p:cNvSpPr txBox="1"/>
          <p:nvPr/>
        </p:nvSpPr>
        <p:spPr>
          <a:xfrm>
            <a:off x="1247500" y="162467"/>
            <a:ext cx="822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highlight>
                  <a:srgbClr val="D62F31"/>
                </a:highlight>
                <a:latin typeface="Poppins"/>
                <a:ea typeface="Poppins"/>
                <a:cs typeface="Poppins"/>
                <a:sym typeface="Poppins"/>
              </a:rPr>
              <a:t>API-led integrations red flags</a:t>
            </a:r>
            <a:endParaRPr sz="2667" kern="0">
              <a:solidFill>
                <a:srgbClr val="FFFFFF"/>
              </a:solidFill>
              <a:highlight>
                <a:srgbClr val="D62F31"/>
              </a:highlight>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241"/>
        <p:cNvGrpSpPr/>
        <p:nvPr/>
      </p:nvGrpSpPr>
      <p:grpSpPr>
        <a:xfrm>
          <a:off x="0" y="0"/>
          <a:ext cx="0" cy="0"/>
          <a:chOff x="0" y="0"/>
          <a:chExt cx="0" cy="0"/>
        </a:xfrm>
      </p:grpSpPr>
      <p:cxnSp>
        <p:nvCxnSpPr>
          <p:cNvPr id="242" name="Google Shape;242;p23"/>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243" name="Google Shape;243;p23"/>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44" name="Google Shape;244;p23"/>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245" name="Google Shape;245;p23"/>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46" name="Google Shape;246;p23"/>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247" name="Google Shape;247;p23"/>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248" name="Google Shape;248;p23"/>
          <p:cNvSpPr txBox="1"/>
          <p:nvPr/>
        </p:nvSpPr>
        <p:spPr>
          <a:xfrm>
            <a:off x="1128533" y="1341133"/>
            <a:ext cx="10305600" cy="293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2400" kern="0">
                <a:solidFill>
                  <a:srgbClr val="FFFFFF"/>
                </a:solidFill>
                <a:latin typeface="Poppins"/>
                <a:ea typeface="Poppins"/>
                <a:cs typeface="Poppins"/>
                <a:sym typeface="Poppins"/>
              </a:rPr>
              <a:t>🚩  Possible bottleneck while scaling via single point access nature</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Response delay in case of complicated IT landscape</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Interoperability </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Point of whole infrastructure failure </a:t>
            </a:r>
            <a:endParaRPr sz="2400" kern="0">
              <a:solidFill>
                <a:srgbClr val="FFFFFF"/>
              </a:solidFill>
              <a:latin typeface="Poppins"/>
              <a:ea typeface="Poppins"/>
              <a:cs typeface="Poppins"/>
              <a:sym typeface="Poppins"/>
            </a:endParaRPr>
          </a:p>
          <a:p>
            <a:pPr defTabSz="1219170">
              <a:spcBef>
                <a:spcPts val="400"/>
              </a:spcBef>
              <a:spcAft>
                <a:spcPts val="1333"/>
              </a:spcAft>
              <a:buClr>
                <a:srgbClr val="000000"/>
              </a:buClr>
            </a:pPr>
            <a:endParaRPr sz="2400" kern="0">
              <a:solidFill>
                <a:srgbClr val="FFFFFF"/>
              </a:solidFill>
              <a:latin typeface="Poppins"/>
              <a:ea typeface="Poppins"/>
              <a:cs typeface="Poppins"/>
              <a:sym typeface="Poppins"/>
            </a:endParaRPr>
          </a:p>
        </p:txBody>
      </p:sp>
      <p:sp>
        <p:nvSpPr>
          <p:cNvPr id="249" name="Google Shape;249;p23"/>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
        <p:nvSpPr>
          <p:cNvPr id="250" name="Google Shape;250;p23"/>
          <p:cNvSpPr txBox="1"/>
          <p:nvPr/>
        </p:nvSpPr>
        <p:spPr>
          <a:xfrm>
            <a:off x="1247500" y="162467"/>
            <a:ext cx="822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highlight>
                  <a:srgbClr val="D62F31"/>
                </a:highlight>
                <a:latin typeface="Poppins"/>
                <a:ea typeface="Poppins"/>
                <a:cs typeface="Poppins"/>
                <a:sym typeface="Poppins"/>
              </a:rPr>
              <a:t>ESB integrations red flags</a:t>
            </a:r>
            <a:endParaRPr sz="2667" kern="0">
              <a:solidFill>
                <a:srgbClr val="FFFFFF"/>
              </a:solidFill>
              <a:highlight>
                <a:srgbClr val="D62F31"/>
              </a:highlight>
              <a:latin typeface="Poppins"/>
              <a:ea typeface="Poppins"/>
              <a:cs typeface="Poppins"/>
              <a:sym typeface="Poppins"/>
            </a:endParaRPr>
          </a:p>
          <a:p>
            <a:pPr defTabSz="1219170">
              <a:buClr>
                <a:srgbClr val="000000"/>
              </a:buClr>
            </a:pPr>
            <a:endParaRPr sz="2667" kern="0">
              <a:solidFill>
                <a:srgbClr val="FFFFFF"/>
              </a:solidFill>
              <a:highlight>
                <a:srgbClr val="D62F31"/>
              </a:highlight>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254"/>
        <p:cNvGrpSpPr/>
        <p:nvPr/>
      </p:nvGrpSpPr>
      <p:grpSpPr>
        <a:xfrm>
          <a:off x="0" y="0"/>
          <a:ext cx="0" cy="0"/>
          <a:chOff x="0" y="0"/>
          <a:chExt cx="0" cy="0"/>
        </a:xfrm>
      </p:grpSpPr>
      <p:cxnSp>
        <p:nvCxnSpPr>
          <p:cNvPr id="255" name="Google Shape;255;p24"/>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256" name="Google Shape;256;p24"/>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57" name="Google Shape;257;p24"/>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258" name="Google Shape;258;p24"/>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59" name="Google Shape;259;p24"/>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260" name="Google Shape;260;p24"/>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261" name="Google Shape;261;p24"/>
          <p:cNvSpPr txBox="1"/>
          <p:nvPr/>
        </p:nvSpPr>
        <p:spPr>
          <a:xfrm>
            <a:off x="1128533" y="1341133"/>
            <a:ext cx="10305600" cy="293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2400" kern="0">
                <a:solidFill>
                  <a:srgbClr val="FFFFFF"/>
                </a:solidFill>
                <a:latin typeface="Poppins"/>
                <a:ea typeface="Poppins"/>
                <a:cs typeface="Poppins"/>
                <a:sym typeface="Poppins"/>
              </a:rPr>
              <a:t>🚩  Scalability</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Interoperability </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Abstract provisioning</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Spontaneous interactions</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Unfixed Infrastructure</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Multiplicity</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Security &amp; Privacy</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buSzPts val="1100"/>
            </a:pP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endParaRPr sz="2400" kern="0">
              <a:solidFill>
                <a:srgbClr val="FFFFFF"/>
              </a:solidFill>
              <a:latin typeface="Poppins"/>
              <a:ea typeface="Poppins"/>
              <a:cs typeface="Poppins"/>
              <a:sym typeface="Poppins"/>
            </a:endParaRPr>
          </a:p>
          <a:p>
            <a:pPr defTabSz="1219170">
              <a:spcBef>
                <a:spcPts val="400"/>
              </a:spcBef>
              <a:spcAft>
                <a:spcPts val="1333"/>
              </a:spcAft>
              <a:buClr>
                <a:srgbClr val="000000"/>
              </a:buClr>
            </a:pPr>
            <a:endParaRPr sz="2400" kern="0">
              <a:solidFill>
                <a:srgbClr val="FFFFFF"/>
              </a:solidFill>
              <a:latin typeface="Poppins"/>
              <a:ea typeface="Poppins"/>
              <a:cs typeface="Poppins"/>
              <a:sym typeface="Poppins"/>
            </a:endParaRPr>
          </a:p>
        </p:txBody>
      </p:sp>
      <p:sp>
        <p:nvSpPr>
          <p:cNvPr id="262" name="Google Shape;262;p24"/>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
        <p:nvSpPr>
          <p:cNvPr id="263" name="Google Shape;263;p24"/>
          <p:cNvSpPr txBox="1"/>
          <p:nvPr/>
        </p:nvSpPr>
        <p:spPr>
          <a:xfrm>
            <a:off x="1247500" y="162467"/>
            <a:ext cx="822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highlight>
                  <a:srgbClr val="D62F31"/>
                </a:highlight>
                <a:latin typeface="Poppins"/>
                <a:ea typeface="Poppins"/>
                <a:cs typeface="Poppins"/>
                <a:sym typeface="Poppins"/>
              </a:rPr>
              <a:t>Middleware integrations red flags</a:t>
            </a:r>
            <a:endParaRPr sz="2667" kern="0">
              <a:solidFill>
                <a:srgbClr val="FFFFFF"/>
              </a:solidFill>
              <a:highlight>
                <a:srgbClr val="D62F31"/>
              </a:highlight>
              <a:latin typeface="Poppins"/>
              <a:ea typeface="Poppins"/>
              <a:cs typeface="Poppins"/>
              <a:sym typeface="Poppins"/>
            </a:endParaRPr>
          </a:p>
          <a:p>
            <a:pPr defTabSz="1219170">
              <a:buClr>
                <a:srgbClr val="000000"/>
              </a:buClr>
            </a:pPr>
            <a:endParaRPr sz="2667" kern="0">
              <a:solidFill>
                <a:srgbClr val="FFFFFF"/>
              </a:solidFill>
              <a:highlight>
                <a:srgbClr val="D62F31"/>
              </a:highlight>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8380893" y="1419755"/>
            <a:ext cx="2444537" cy="1648693"/>
          </a:xfrm>
          <a:prstGeom prst="rect">
            <a:avLst/>
          </a:prstGeom>
        </p:spPr>
      </p:pic>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a:p>
        </p:txBody>
      </p:sp>
      <p:pic>
        <p:nvPicPr>
          <p:cNvPr id="6" name="Picture 5">
            <a:extLst>
              <a:ext uri="{FF2B5EF4-FFF2-40B4-BE49-F238E27FC236}">
                <a16:creationId xmlns:a16="http://schemas.microsoft.com/office/drawing/2014/main" id="{7C81BE09-C71E-4F07-8A84-0E2EECE05AFC}"/>
              </a:ext>
            </a:extLst>
          </p:cNvPr>
          <p:cNvPicPr>
            <a:picLocks noChangeAspect="1"/>
          </p:cNvPicPr>
          <p:nvPr/>
        </p:nvPicPr>
        <p:blipFill>
          <a:blip r:embed="rId3"/>
          <a:stretch>
            <a:fillRect/>
          </a:stretch>
        </p:blipFill>
        <p:spPr>
          <a:xfrm>
            <a:off x="8380893" y="4844298"/>
            <a:ext cx="3145697" cy="708777"/>
          </a:xfrm>
          <a:prstGeom prst="rect">
            <a:avLst/>
          </a:prstGeom>
        </p:spPr>
      </p:pic>
      <p:sp>
        <p:nvSpPr>
          <p:cNvPr id="10" name="Text Placeholder 4">
            <a:extLst>
              <a:ext uri="{FF2B5EF4-FFF2-40B4-BE49-F238E27FC236}">
                <a16:creationId xmlns:a16="http://schemas.microsoft.com/office/drawing/2014/main" id="{6D5EDE2A-40A4-4199-AAF2-68729E10C1E4}"/>
              </a:ext>
            </a:extLst>
          </p:cNvPr>
          <p:cNvSpPr txBox="1">
            <a:spLocks/>
          </p:cNvSpPr>
          <p:nvPr/>
        </p:nvSpPr>
        <p:spPr>
          <a:xfrm>
            <a:off x="445476" y="1843266"/>
            <a:ext cx="11603649" cy="3709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0"/>
              </a:spcBef>
              <a:buFont typeface="+mj-lt"/>
              <a:buAutoNum type="arabicPeriod"/>
            </a:pPr>
            <a:r>
              <a:rPr lang="en-US" sz="2100" dirty="0"/>
              <a:t>Agenda</a:t>
            </a:r>
          </a:p>
          <a:p>
            <a:pPr marL="457200" indent="-457200">
              <a:lnSpc>
                <a:spcPct val="100000"/>
              </a:lnSpc>
              <a:spcBef>
                <a:spcPts val="0"/>
              </a:spcBef>
              <a:buFont typeface="+mj-lt"/>
              <a:buAutoNum type="arabicPeriod"/>
            </a:pPr>
            <a:r>
              <a:rPr lang="en-US" sz="2100" dirty="0"/>
              <a:t>Call to Order, Welcome, Introductions, About IBC</a:t>
            </a:r>
          </a:p>
          <a:p>
            <a:pPr marL="457200" indent="-457200">
              <a:lnSpc>
                <a:spcPct val="100000"/>
              </a:lnSpc>
              <a:spcBef>
                <a:spcPts val="0"/>
              </a:spcBef>
              <a:buFont typeface="+mj-lt"/>
              <a:buAutoNum type="arabicPeriod"/>
            </a:pPr>
            <a:r>
              <a:rPr lang="en-US" sz="2100" dirty="0"/>
              <a:t>Administrative </a:t>
            </a:r>
          </a:p>
          <a:p>
            <a:pPr marL="457200" indent="-457200">
              <a:lnSpc>
                <a:spcPct val="100000"/>
              </a:lnSpc>
              <a:spcBef>
                <a:spcPts val="0"/>
              </a:spcBef>
              <a:buFont typeface="+mj-lt"/>
              <a:buAutoNum type="arabicPeriod"/>
            </a:pPr>
            <a:r>
              <a:rPr lang="en-US" sz="2100" dirty="0"/>
              <a:t>Research Update</a:t>
            </a:r>
          </a:p>
          <a:p>
            <a:pPr marL="457200" indent="-457200">
              <a:lnSpc>
                <a:spcPct val="100000"/>
              </a:lnSpc>
              <a:spcBef>
                <a:spcPts val="0"/>
              </a:spcBef>
              <a:buFont typeface="+mj-lt"/>
              <a:buAutoNum type="arabicPeriod"/>
            </a:pPr>
            <a:r>
              <a:rPr lang="en-US" sz="2100" dirty="0"/>
              <a:t>Keynote: “</a:t>
            </a:r>
            <a:r>
              <a:rPr lang="en-CA" sz="2100" dirty="0"/>
              <a:t>Integration pitfalls while embedding IoT platforms and technologies into the enterprise IT landscape</a:t>
            </a:r>
            <a:r>
              <a:rPr lang="en-US" sz="2100" dirty="0"/>
              <a:t>” (30 min)</a:t>
            </a:r>
            <a:br>
              <a:rPr lang="en-US" sz="2100" dirty="0"/>
            </a:br>
            <a:r>
              <a:rPr lang="en-US" sz="2100" dirty="0"/>
              <a:t>   </a:t>
            </a:r>
            <a:r>
              <a:rPr lang="it-IT" sz="2100" dirty="0"/>
              <a:t>Victor Kmita (XME.digital)</a:t>
            </a:r>
          </a:p>
          <a:p>
            <a:pPr marL="457200" indent="-457200">
              <a:lnSpc>
                <a:spcPct val="100000"/>
              </a:lnSpc>
              <a:spcBef>
                <a:spcPts val="0"/>
              </a:spcBef>
              <a:buFont typeface="+mj-lt"/>
              <a:buAutoNum type="arabicPeriod"/>
            </a:pPr>
            <a:r>
              <a:rPr lang="en-US" sz="2100" dirty="0"/>
              <a:t>White Paper Sub-Committee Update</a:t>
            </a:r>
          </a:p>
          <a:p>
            <a:pPr marL="457200" indent="-457200">
              <a:lnSpc>
                <a:spcPct val="100000"/>
              </a:lnSpc>
              <a:spcBef>
                <a:spcPts val="0"/>
              </a:spcBef>
              <a:buFont typeface="+mj-lt"/>
              <a:buAutoNum type="arabicPeriod"/>
            </a:pPr>
            <a:r>
              <a:rPr lang="en-US" sz="2100" dirty="0"/>
              <a:t>New Business </a:t>
            </a:r>
          </a:p>
          <a:p>
            <a:pPr marL="457200" indent="-457200">
              <a:lnSpc>
                <a:spcPct val="100000"/>
              </a:lnSpc>
              <a:spcBef>
                <a:spcPts val="0"/>
              </a:spcBef>
              <a:buFont typeface="+mj-lt"/>
              <a:buAutoNum type="arabicPeriod"/>
            </a:pPr>
            <a:r>
              <a:rPr lang="en-US" sz="2100" dirty="0"/>
              <a:t>Announcements</a:t>
            </a:r>
          </a:p>
          <a:p>
            <a:pPr marL="457200" indent="-457200">
              <a:lnSpc>
                <a:spcPct val="100000"/>
              </a:lnSpc>
              <a:spcBef>
                <a:spcPts val="0"/>
              </a:spcBef>
              <a:buFont typeface="+mj-lt"/>
              <a:buAutoNum type="arabicPeriod"/>
            </a:pPr>
            <a:r>
              <a:rPr lang="en-US" sz="2100" dirty="0"/>
              <a:t>Adjournment</a:t>
            </a:r>
          </a:p>
        </p:txBody>
      </p:sp>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267"/>
        <p:cNvGrpSpPr/>
        <p:nvPr/>
      </p:nvGrpSpPr>
      <p:grpSpPr>
        <a:xfrm>
          <a:off x="0" y="0"/>
          <a:ext cx="0" cy="0"/>
          <a:chOff x="0" y="0"/>
          <a:chExt cx="0" cy="0"/>
        </a:xfrm>
      </p:grpSpPr>
      <p:cxnSp>
        <p:nvCxnSpPr>
          <p:cNvPr id="268" name="Google Shape;268;p25"/>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269" name="Google Shape;269;p25"/>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70" name="Google Shape;270;p25"/>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271" name="Google Shape;271;p25"/>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72" name="Google Shape;272;p25"/>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273" name="Google Shape;273;p25"/>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274" name="Google Shape;274;p25"/>
          <p:cNvSpPr txBox="1"/>
          <p:nvPr/>
        </p:nvSpPr>
        <p:spPr>
          <a:xfrm>
            <a:off x="1128533" y="1341133"/>
            <a:ext cx="10305600" cy="293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2400" kern="0">
                <a:solidFill>
                  <a:srgbClr val="FFFFFF"/>
                </a:solidFill>
                <a:latin typeface="Poppins"/>
                <a:ea typeface="Poppins"/>
                <a:cs typeface="Poppins"/>
                <a:sym typeface="Poppins"/>
              </a:rPr>
              <a:t>🚩  Lack of data transfer for decision making</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Scalability bottleneck</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Time consuming</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Complicated onboarding process</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endParaRPr sz="2400" kern="0">
              <a:solidFill>
                <a:srgbClr val="FFFFFF"/>
              </a:solidFill>
              <a:latin typeface="Poppins"/>
              <a:ea typeface="Poppins"/>
              <a:cs typeface="Poppins"/>
              <a:sym typeface="Poppins"/>
            </a:endParaRPr>
          </a:p>
          <a:p>
            <a:pPr defTabSz="1219170">
              <a:spcBef>
                <a:spcPts val="400"/>
              </a:spcBef>
              <a:spcAft>
                <a:spcPts val="1333"/>
              </a:spcAft>
              <a:buClr>
                <a:srgbClr val="000000"/>
              </a:buClr>
            </a:pPr>
            <a:endParaRPr sz="2400" kern="0">
              <a:solidFill>
                <a:srgbClr val="FFFFFF"/>
              </a:solidFill>
              <a:latin typeface="Poppins"/>
              <a:ea typeface="Poppins"/>
              <a:cs typeface="Poppins"/>
              <a:sym typeface="Poppins"/>
            </a:endParaRPr>
          </a:p>
        </p:txBody>
      </p:sp>
      <p:sp>
        <p:nvSpPr>
          <p:cNvPr id="275" name="Google Shape;275;p25"/>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
        <p:nvSpPr>
          <p:cNvPr id="276" name="Google Shape;276;p25"/>
          <p:cNvSpPr txBox="1"/>
          <p:nvPr/>
        </p:nvSpPr>
        <p:spPr>
          <a:xfrm>
            <a:off x="1247500" y="162467"/>
            <a:ext cx="822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highlight>
                  <a:srgbClr val="D62F31"/>
                </a:highlight>
                <a:latin typeface="Poppins"/>
                <a:ea typeface="Poppins"/>
                <a:cs typeface="Poppins"/>
                <a:sym typeface="Poppins"/>
              </a:rPr>
              <a:t>Manual integrations red flags</a:t>
            </a:r>
            <a:endParaRPr sz="2667" kern="0">
              <a:solidFill>
                <a:srgbClr val="FFFFFF"/>
              </a:solidFill>
              <a:highlight>
                <a:srgbClr val="D62F31"/>
              </a:highlight>
              <a:latin typeface="Poppins"/>
              <a:ea typeface="Poppins"/>
              <a:cs typeface="Poppins"/>
              <a:sym typeface="Poppins"/>
            </a:endParaRPr>
          </a:p>
          <a:p>
            <a:pPr defTabSz="1219170">
              <a:buClr>
                <a:srgbClr val="000000"/>
              </a:buClr>
            </a:pPr>
            <a:endParaRPr sz="2667" kern="0">
              <a:solidFill>
                <a:srgbClr val="FFFFFF"/>
              </a:solidFill>
              <a:highlight>
                <a:srgbClr val="D62F31"/>
              </a:highlight>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280"/>
        <p:cNvGrpSpPr/>
        <p:nvPr/>
      </p:nvGrpSpPr>
      <p:grpSpPr>
        <a:xfrm>
          <a:off x="0" y="0"/>
          <a:ext cx="0" cy="0"/>
          <a:chOff x="0" y="0"/>
          <a:chExt cx="0" cy="0"/>
        </a:xfrm>
      </p:grpSpPr>
      <p:cxnSp>
        <p:nvCxnSpPr>
          <p:cNvPr id="281" name="Google Shape;281;p26"/>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282" name="Google Shape;282;p26"/>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83" name="Google Shape;283;p26"/>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284" name="Google Shape;284;p26"/>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85" name="Google Shape;285;p26"/>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286" name="Google Shape;286;p26"/>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287" name="Google Shape;287;p26"/>
          <p:cNvSpPr txBox="1"/>
          <p:nvPr/>
        </p:nvSpPr>
        <p:spPr>
          <a:xfrm>
            <a:off x="1128533" y="1341133"/>
            <a:ext cx="10305600" cy="293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2400" kern="0">
                <a:solidFill>
                  <a:srgbClr val="FFFFFF"/>
                </a:solidFill>
                <a:latin typeface="Poppins"/>
                <a:ea typeface="Poppins"/>
                <a:cs typeface="Poppins"/>
                <a:sym typeface="Poppins"/>
              </a:rPr>
              <a:t>🚩  Software Architecture management</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UX / UI from scratch</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r>
              <a:rPr lang="en" sz="2400" kern="0">
                <a:solidFill>
                  <a:srgbClr val="FFFFFF"/>
                </a:solidFill>
                <a:latin typeface="Poppins"/>
                <a:ea typeface="Poppins"/>
                <a:cs typeface="Poppins"/>
                <a:sym typeface="Poppins"/>
              </a:rPr>
              <a:t>🚩  Flexibility &amp; Customization</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buSzPts val="1100"/>
            </a:pPr>
            <a:r>
              <a:rPr lang="en" sz="2400" kern="0">
                <a:solidFill>
                  <a:srgbClr val="FFFFFF"/>
                </a:solidFill>
                <a:latin typeface="Poppins"/>
                <a:ea typeface="Poppins"/>
                <a:cs typeface="Poppins"/>
                <a:sym typeface="Poppins"/>
              </a:rPr>
              <a:t>🚩  Specific skill set</a:t>
            </a:r>
            <a:endParaRPr sz="2400" kern="0">
              <a:solidFill>
                <a:srgbClr val="FFFFFF"/>
              </a:solidFill>
              <a:latin typeface="Poppins"/>
              <a:ea typeface="Poppins"/>
              <a:cs typeface="Poppins"/>
              <a:sym typeface="Poppins"/>
            </a:endParaRPr>
          </a:p>
          <a:p>
            <a:pPr defTabSz="1219170">
              <a:lnSpc>
                <a:spcPct val="115000"/>
              </a:lnSpc>
              <a:spcBef>
                <a:spcPts val="400"/>
              </a:spcBef>
              <a:buClr>
                <a:srgbClr val="000000"/>
              </a:buClr>
            </a:pPr>
            <a:endParaRPr sz="2400" kern="0">
              <a:solidFill>
                <a:srgbClr val="FFFFFF"/>
              </a:solidFill>
              <a:latin typeface="Poppins"/>
              <a:ea typeface="Poppins"/>
              <a:cs typeface="Poppins"/>
              <a:sym typeface="Poppins"/>
            </a:endParaRPr>
          </a:p>
          <a:p>
            <a:pPr defTabSz="1219170">
              <a:spcBef>
                <a:spcPts val="400"/>
              </a:spcBef>
              <a:spcAft>
                <a:spcPts val="1333"/>
              </a:spcAft>
              <a:buClr>
                <a:srgbClr val="000000"/>
              </a:buClr>
            </a:pPr>
            <a:endParaRPr sz="2400" kern="0">
              <a:solidFill>
                <a:srgbClr val="FFFFFF"/>
              </a:solidFill>
              <a:latin typeface="Poppins"/>
              <a:ea typeface="Poppins"/>
              <a:cs typeface="Poppins"/>
              <a:sym typeface="Poppins"/>
            </a:endParaRPr>
          </a:p>
        </p:txBody>
      </p:sp>
      <p:sp>
        <p:nvSpPr>
          <p:cNvPr id="288" name="Google Shape;288;p26"/>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
        <p:nvSpPr>
          <p:cNvPr id="289" name="Google Shape;289;p26"/>
          <p:cNvSpPr txBox="1"/>
          <p:nvPr/>
        </p:nvSpPr>
        <p:spPr>
          <a:xfrm>
            <a:off x="1247500" y="162467"/>
            <a:ext cx="91928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highlight>
                  <a:srgbClr val="D62F31"/>
                </a:highlight>
                <a:latin typeface="Poppins"/>
                <a:ea typeface="Poppins"/>
                <a:cs typeface="Poppins"/>
                <a:sym typeface="Poppins"/>
              </a:rPr>
              <a:t>Single dashboard with low-code platform red flags</a:t>
            </a:r>
            <a:endParaRPr sz="2667" kern="0">
              <a:solidFill>
                <a:srgbClr val="FFFFFF"/>
              </a:solidFill>
              <a:highlight>
                <a:srgbClr val="D62F31"/>
              </a:highlight>
              <a:latin typeface="Poppins"/>
              <a:ea typeface="Poppins"/>
              <a:cs typeface="Poppins"/>
              <a:sym typeface="Poppins"/>
            </a:endParaRPr>
          </a:p>
          <a:p>
            <a:pPr defTabSz="1219170">
              <a:buClr>
                <a:srgbClr val="000000"/>
              </a:buClr>
            </a:pPr>
            <a:endParaRPr sz="2667" kern="0">
              <a:solidFill>
                <a:srgbClr val="FFFFFF"/>
              </a:solidFill>
              <a:highlight>
                <a:srgbClr val="D62F31"/>
              </a:highlight>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293"/>
        <p:cNvGrpSpPr/>
        <p:nvPr/>
      </p:nvGrpSpPr>
      <p:grpSpPr>
        <a:xfrm>
          <a:off x="0" y="0"/>
          <a:ext cx="0" cy="0"/>
          <a:chOff x="0" y="0"/>
          <a:chExt cx="0" cy="0"/>
        </a:xfrm>
      </p:grpSpPr>
      <p:sp>
        <p:nvSpPr>
          <p:cNvPr id="294" name="Google Shape;294;p27"/>
          <p:cNvSpPr/>
          <p:nvPr/>
        </p:nvSpPr>
        <p:spPr>
          <a:xfrm>
            <a:off x="7685667" y="906233"/>
            <a:ext cx="3514800" cy="3583200"/>
          </a:xfrm>
          <a:prstGeom prst="rect">
            <a:avLst/>
          </a:prstGeom>
          <a:solidFill>
            <a:srgbClr val="436EB1"/>
          </a:solidFill>
          <a:ln w="19050" cap="flat" cmpd="sng">
            <a:solidFill>
              <a:srgbClr val="436EB1"/>
            </a:solidFill>
            <a:prstDash val="solid"/>
            <a:round/>
            <a:headEnd type="none" w="sm" len="sm"/>
            <a:tailEnd type="none" w="sm" len="sm"/>
          </a:ln>
        </p:spPr>
        <p:txBody>
          <a:bodyPr spcFirstLastPara="1" wrap="square" lIns="0" tIns="121900" rIns="0" bIns="121900" anchor="t" anchorCtr="0">
            <a:noAutofit/>
          </a:bodyPr>
          <a:lstStyle/>
          <a:p>
            <a:pPr algn="ctr" defTabSz="1219170">
              <a:buClr>
                <a:srgbClr val="000000"/>
              </a:buClr>
            </a:pPr>
            <a:r>
              <a:rPr lang="en" sz="1600" b="1" kern="0">
                <a:solidFill>
                  <a:srgbClr val="FFFFFF"/>
                </a:solidFill>
                <a:latin typeface="Arial"/>
                <a:cs typeface="Arial"/>
                <a:sym typeface="Arial"/>
              </a:rPr>
              <a:t>Property Manager</a:t>
            </a:r>
            <a:endParaRPr sz="1600" b="1" kern="0">
              <a:solidFill>
                <a:srgbClr val="FFFFFF"/>
              </a:solidFill>
              <a:latin typeface="Arial"/>
              <a:cs typeface="Arial"/>
              <a:sym typeface="Arial"/>
            </a:endParaRPr>
          </a:p>
        </p:txBody>
      </p:sp>
      <p:cxnSp>
        <p:nvCxnSpPr>
          <p:cNvPr id="295" name="Google Shape;295;p27"/>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296" name="Google Shape;296;p27"/>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97" name="Google Shape;297;p27"/>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sp>
        <p:nvSpPr>
          <p:cNvPr id="298" name="Google Shape;298;p27"/>
          <p:cNvSpPr/>
          <p:nvPr/>
        </p:nvSpPr>
        <p:spPr>
          <a:xfrm>
            <a:off x="991533" y="1988000"/>
            <a:ext cx="2511200" cy="2501200"/>
          </a:xfrm>
          <a:prstGeom prst="rect">
            <a:avLst/>
          </a:prstGeom>
          <a:solidFill>
            <a:srgbClr val="436EB1"/>
          </a:solidFill>
          <a:ln w="19050" cap="flat" cmpd="sng">
            <a:solidFill>
              <a:srgbClr val="436EB1"/>
            </a:solidFill>
            <a:prstDash val="solid"/>
            <a:round/>
            <a:headEnd type="none" w="sm" len="sm"/>
            <a:tailEnd type="none" w="sm" len="sm"/>
          </a:ln>
        </p:spPr>
        <p:txBody>
          <a:bodyPr spcFirstLastPara="1" wrap="square" lIns="0" tIns="121900" rIns="0" bIns="121900" anchor="t" anchorCtr="0">
            <a:noAutofit/>
          </a:bodyPr>
          <a:lstStyle/>
          <a:p>
            <a:pPr algn="ctr" defTabSz="1219170">
              <a:buClr>
                <a:srgbClr val="000000"/>
              </a:buClr>
            </a:pPr>
            <a:r>
              <a:rPr lang="en" sz="1600" b="1" kern="0">
                <a:solidFill>
                  <a:srgbClr val="FFFFFF"/>
                </a:solidFill>
                <a:latin typeface="Arial"/>
                <a:cs typeface="Arial"/>
                <a:sym typeface="Arial"/>
              </a:rPr>
              <a:t>User interaction </a:t>
            </a:r>
            <a:br>
              <a:rPr lang="en" sz="1600" b="1" kern="0">
                <a:solidFill>
                  <a:srgbClr val="FFFFFF"/>
                </a:solidFill>
                <a:latin typeface="Arial"/>
                <a:cs typeface="Arial"/>
                <a:sym typeface="Arial"/>
              </a:rPr>
            </a:br>
            <a:r>
              <a:rPr lang="en" sz="1600" b="1" kern="0">
                <a:solidFill>
                  <a:srgbClr val="FFFFFF"/>
                </a:solidFill>
                <a:latin typeface="Arial"/>
                <a:cs typeface="Arial"/>
                <a:sym typeface="Arial"/>
              </a:rPr>
              <a:t>with BMS</a:t>
            </a:r>
            <a:endParaRPr sz="1600" b="1" kern="0">
              <a:solidFill>
                <a:srgbClr val="FFFFFF"/>
              </a:solidFill>
              <a:latin typeface="Arial"/>
              <a:cs typeface="Arial"/>
              <a:sym typeface="Arial"/>
            </a:endParaRPr>
          </a:p>
        </p:txBody>
      </p:sp>
      <p:cxnSp>
        <p:nvCxnSpPr>
          <p:cNvPr id="299" name="Google Shape;299;p27"/>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300" name="Google Shape;300;p27"/>
          <p:cNvSpPr txBox="1"/>
          <p:nvPr/>
        </p:nvSpPr>
        <p:spPr>
          <a:xfrm>
            <a:off x="9569768" y="6524200"/>
            <a:ext cx="2732800" cy="39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716F6F"/>
                </a:solidFill>
                <a:latin typeface="Poppins Light"/>
                <a:ea typeface="Poppins Light"/>
                <a:cs typeface="Poppins Light"/>
                <a:sym typeface="Poppins Light"/>
              </a:rPr>
              <a:t>XM</a:t>
            </a:r>
            <a:r>
              <a:rPr lang="en" sz="1067" kern="0">
                <a:solidFill>
                  <a:srgbClr val="EBEBEB"/>
                </a:solidFill>
                <a:latin typeface="Poppins Light"/>
                <a:ea typeface="Poppins Light"/>
                <a:cs typeface="Poppins Light"/>
                <a:sym typeface="Poppins Light"/>
              </a:rPr>
              <a:t>E.</a:t>
            </a:r>
            <a:r>
              <a:rPr lang="en" sz="1067" kern="0">
                <a:solidFill>
                  <a:srgbClr val="716F6F"/>
                </a:solidFill>
                <a:latin typeface="Poppins Light"/>
                <a:ea typeface="Poppins Light"/>
                <a:cs typeface="Poppins Light"/>
                <a:sym typeface="Poppins Light"/>
              </a:rPr>
              <a:t>digital transformation solutions</a:t>
            </a:r>
            <a:endParaRPr sz="1067" kern="0">
              <a:solidFill>
                <a:srgbClr val="716F6F"/>
              </a:solidFill>
              <a:latin typeface="Poppins Light"/>
              <a:ea typeface="Poppins Light"/>
              <a:cs typeface="Poppins Light"/>
              <a:sym typeface="Poppins Light"/>
            </a:endParaRPr>
          </a:p>
        </p:txBody>
      </p:sp>
      <p:sp>
        <p:nvSpPr>
          <p:cNvPr id="301" name="Google Shape;301;p27"/>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p:txBody>
      </p:sp>
      <p:sp>
        <p:nvSpPr>
          <p:cNvPr id="302" name="Google Shape;302;p27"/>
          <p:cNvSpPr/>
          <p:nvPr/>
        </p:nvSpPr>
        <p:spPr>
          <a:xfrm>
            <a:off x="1141767" y="2753467"/>
            <a:ext cx="9925200" cy="1593200"/>
          </a:xfrm>
          <a:prstGeom prst="rect">
            <a:avLst/>
          </a:prstGeom>
          <a:noFill/>
          <a:ln w="19050" cap="flat" cmpd="sng">
            <a:solidFill>
              <a:srgbClr val="FEB607"/>
            </a:solidFill>
            <a:prstDash val="solid"/>
            <a:round/>
            <a:headEnd type="none" w="sm" len="sm"/>
            <a:tailEnd type="none" w="sm" len="sm"/>
          </a:ln>
        </p:spPr>
        <p:txBody>
          <a:bodyPr spcFirstLastPara="1" wrap="square" lIns="0" tIns="121900" rIns="0" bIns="121900" anchor="b" anchorCtr="0">
            <a:noAutofit/>
          </a:bodyPr>
          <a:lstStyle/>
          <a:p>
            <a:pPr defTabSz="1219170">
              <a:buClr>
                <a:srgbClr val="000000"/>
              </a:buClr>
            </a:pPr>
            <a:endParaRPr sz="1200" kern="0">
              <a:solidFill>
                <a:srgbClr val="FFFFFF"/>
              </a:solidFill>
              <a:latin typeface="Arial"/>
              <a:cs typeface="Arial"/>
              <a:sym typeface="Arial"/>
            </a:endParaRPr>
          </a:p>
        </p:txBody>
      </p:sp>
      <p:sp>
        <p:nvSpPr>
          <p:cNvPr id="303" name="Google Shape;303;p27"/>
          <p:cNvSpPr/>
          <p:nvPr/>
        </p:nvSpPr>
        <p:spPr>
          <a:xfrm>
            <a:off x="4513267" y="3373003"/>
            <a:ext cx="2149600" cy="973600"/>
          </a:xfrm>
          <a:prstGeom prst="rect">
            <a:avLst/>
          </a:prstGeom>
          <a:noFill/>
          <a:ln>
            <a:noFill/>
          </a:ln>
        </p:spPr>
        <p:txBody>
          <a:bodyPr spcFirstLastPara="1" wrap="square" lIns="121900" tIns="121900" rIns="44067" bIns="121900" anchor="t" anchorCtr="0">
            <a:noAutofit/>
          </a:bodyPr>
          <a:lstStyle/>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Case-specific flows</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Fast-coding</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Configurable workspaces and dashboards</a:t>
            </a:r>
            <a:endParaRPr sz="1200" kern="0">
              <a:solidFill>
                <a:srgbClr val="FFFFFF"/>
              </a:solidFill>
              <a:latin typeface="Raleway"/>
              <a:ea typeface="Raleway"/>
              <a:cs typeface="Raleway"/>
              <a:sym typeface="Raleway"/>
            </a:endParaRPr>
          </a:p>
        </p:txBody>
      </p:sp>
      <p:sp>
        <p:nvSpPr>
          <p:cNvPr id="304" name="Google Shape;304;p27"/>
          <p:cNvSpPr/>
          <p:nvPr/>
        </p:nvSpPr>
        <p:spPr>
          <a:xfrm>
            <a:off x="4107033" y="2089600"/>
            <a:ext cx="2962000" cy="1319600"/>
          </a:xfrm>
          <a:prstGeom prst="rect">
            <a:avLst/>
          </a:prstGeom>
          <a:solidFill>
            <a:srgbClr val="FEB607"/>
          </a:solidFill>
          <a:ln w="19050" cap="flat" cmpd="sng">
            <a:solidFill>
              <a:srgbClr val="FEB607"/>
            </a:solidFill>
            <a:prstDash val="solid"/>
            <a:round/>
            <a:headEnd type="none" w="sm" len="sm"/>
            <a:tailEnd type="none" w="sm" len="sm"/>
          </a:ln>
        </p:spPr>
        <p:txBody>
          <a:bodyPr spcFirstLastPara="1" wrap="square" lIns="0" tIns="121900" rIns="0" bIns="121900" anchor="t" anchorCtr="0">
            <a:noAutofit/>
          </a:bodyPr>
          <a:lstStyle/>
          <a:p>
            <a:pPr algn="ctr" defTabSz="1219170">
              <a:buClr>
                <a:srgbClr val="000000"/>
              </a:buClr>
            </a:pPr>
            <a:r>
              <a:rPr lang="en" sz="2133" b="1" kern="0">
                <a:solidFill>
                  <a:srgbClr val="FFFFFF"/>
                </a:solidFill>
                <a:latin typeface="Poppins"/>
                <a:ea typeface="Poppins"/>
                <a:cs typeface="Poppins"/>
                <a:sym typeface="Poppins"/>
              </a:rPr>
              <a:t>XME.digital</a:t>
            </a:r>
            <a:endParaRPr sz="2133" b="1" kern="0">
              <a:solidFill>
                <a:srgbClr val="FFFFFF"/>
              </a:solidFill>
              <a:latin typeface="Poppins"/>
              <a:ea typeface="Poppins"/>
              <a:cs typeface="Poppins"/>
              <a:sym typeface="Poppins"/>
            </a:endParaRPr>
          </a:p>
          <a:p>
            <a:pPr algn="ctr" defTabSz="1219170">
              <a:buClr>
                <a:srgbClr val="000000"/>
              </a:buClr>
            </a:pPr>
            <a:endParaRPr sz="1200" kern="0">
              <a:solidFill>
                <a:srgbClr val="FFFFFF"/>
              </a:solidFill>
              <a:latin typeface="Poppins"/>
              <a:ea typeface="Poppins"/>
              <a:cs typeface="Poppins"/>
              <a:sym typeface="Poppins"/>
            </a:endParaRPr>
          </a:p>
          <a:p>
            <a:pPr algn="ctr" defTabSz="1219170">
              <a:buClr>
                <a:srgbClr val="000000"/>
              </a:buClr>
              <a:buSzPts val="1100"/>
            </a:pPr>
            <a:r>
              <a:rPr lang="en" sz="1200" kern="0">
                <a:solidFill>
                  <a:srgbClr val="FFFFFF"/>
                </a:solidFill>
                <a:latin typeface="Poppins"/>
                <a:ea typeface="Poppins"/>
                <a:cs typeface="Poppins"/>
                <a:sym typeface="Poppins"/>
              </a:rPr>
              <a:t>Implementation from sensors replacement to real-time alert analysis</a:t>
            </a:r>
            <a:endParaRPr sz="1200" kern="0">
              <a:solidFill>
                <a:srgbClr val="FFFFFF"/>
              </a:solidFill>
              <a:latin typeface="Poppins"/>
              <a:ea typeface="Poppins"/>
              <a:cs typeface="Poppins"/>
              <a:sym typeface="Poppins"/>
            </a:endParaRPr>
          </a:p>
          <a:p>
            <a:pPr defTabSz="1219170">
              <a:buClr>
                <a:srgbClr val="000000"/>
              </a:buClr>
            </a:pPr>
            <a:endParaRPr sz="1600" b="1" kern="0">
              <a:solidFill>
                <a:srgbClr val="FFFFFF"/>
              </a:solidFill>
              <a:latin typeface="Arial"/>
              <a:cs typeface="Arial"/>
              <a:sym typeface="Arial"/>
            </a:endParaRPr>
          </a:p>
        </p:txBody>
      </p:sp>
      <p:sp>
        <p:nvSpPr>
          <p:cNvPr id="305" name="Google Shape;305;p27"/>
          <p:cNvSpPr/>
          <p:nvPr/>
        </p:nvSpPr>
        <p:spPr>
          <a:xfrm>
            <a:off x="8689267" y="2859467"/>
            <a:ext cx="2149600" cy="1487200"/>
          </a:xfrm>
          <a:prstGeom prst="rect">
            <a:avLst/>
          </a:prstGeom>
          <a:noFill/>
          <a:ln>
            <a:noFill/>
          </a:ln>
        </p:spPr>
        <p:txBody>
          <a:bodyPr spcFirstLastPara="1" wrap="square" lIns="121900" tIns="121900" rIns="44067" bIns="121900" anchor="t" anchorCtr="0">
            <a:noAutofit/>
          </a:bodyPr>
          <a:lstStyle/>
          <a:p>
            <a:pPr defTabSz="1219170">
              <a:buClr>
                <a:srgbClr val="000000"/>
              </a:buClr>
            </a:pPr>
            <a:r>
              <a:rPr lang="en" sz="1200" b="1" kern="0">
                <a:solidFill>
                  <a:srgbClr val="FFFFFF"/>
                </a:solidFill>
                <a:highlight>
                  <a:srgbClr val="FEB607"/>
                </a:highlight>
                <a:latin typeface="Raleway"/>
                <a:ea typeface="Raleway"/>
                <a:cs typeface="Raleway"/>
                <a:sym typeface="Raleway"/>
              </a:rPr>
              <a:t>New revenue stream</a:t>
            </a:r>
            <a:endParaRPr sz="1200" b="1" kern="0">
              <a:solidFill>
                <a:srgbClr val="FFFFFF"/>
              </a:solidFill>
              <a:highlight>
                <a:srgbClr val="FEB607"/>
              </a:highlight>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Service catalog</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Monetization</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Billing</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 Customer Management</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 Interactions for service providers</a:t>
            </a:r>
            <a:endParaRPr sz="1200" kern="0">
              <a:solidFill>
                <a:srgbClr val="FFFFFF"/>
              </a:solidFill>
              <a:latin typeface="Raleway"/>
              <a:ea typeface="Raleway"/>
              <a:cs typeface="Raleway"/>
              <a:sym typeface="Raleway"/>
            </a:endParaRPr>
          </a:p>
        </p:txBody>
      </p:sp>
      <p:sp>
        <p:nvSpPr>
          <p:cNvPr id="306" name="Google Shape;306;p27"/>
          <p:cNvSpPr/>
          <p:nvPr/>
        </p:nvSpPr>
        <p:spPr>
          <a:xfrm>
            <a:off x="1353267" y="2859467"/>
            <a:ext cx="2149600" cy="1487200"/>
          </a:xfrm>
          <a:prstGeom prst="rect">
            <a:avLst/>
          </a:prstGeom>
          <a:noFill/>
          <a:ln>
            <a:noFill/>
          </a:ln>
        </p:spPr>
        <p:txBody>
          <a:bodyPr spcFirstLastPara="1" wrap="square" lIns="121900" tIns="121900" rIns="44067" bIns="121900" anchor="t" anchorCtr="0">
            <a:noAutofit/>
          </a:bodyPr>
          <a:lstStyle/>
          <a:p>
            <a:pPr defTabSz="1219170">
              <a:buClr>
                <a:srgbClr val="000000"/>
              </a:buClr>
            </a:pPr>
            <a:r>
              <a:rPr lang="en" sz="1200" b="1" kern="0">
                <a:solidFill>
                  <a:srgbClr val="FFFFFF"/>
                </a:solidFill>
                <a:highlight>
                  <a:srgbClr val="FEB607"/>
                </a:highlight>
                <a:latin typeface="Raleway"/>
                <a:ea typeface="Raleway"/>
                <a:cs typeface="Raleway"/>
                <a:sym typeface="Raleway"/>
              </a:rPr>
              <a:t>Customer Journey </a:t>
            </a:r>
            <a:endParaRPr sz="1200" b="1" kern="0">
              <a:solidFill>
                <a:srgbClr val="FFFFFF"/>
              </a:solidFill>
              <a:highlight>
                <a:srgbClr val="FEB607"/>
              </a:highlight>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Real user scenarios</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Omnichannel communication:</a:t>
            </a:r>
            <a:endParaRPr sz="1200" kern="0">
              <a:solidFill>
                <a:srgbClr val="FFFFFF"/>
              </a:solidFill>
              <a:latin typeface="Raleway"/>
              <a:ea typeface="Raleway"/>
              <a:cs typeface="Raleway"/>
              <a:sym typeface="Raleway"/>
            </a:endParaRPr>
          </a:p>
          <a:p>
            <a:pPr marL="457189" lvl="1"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Chatbots</a:t>
            </a:r>
            <a:endParaRPr sz="1200" kern="0">
              <a:solidFill>
                <a:srgbClr val="FFFFFF"/>
              </a:solidFill>
              <a:latin typeface="Raleway"/>
              <a:ea typeface="Raleway"/>
              <a:cs typeface="Raleway"/>
              <a:sym typeface="Raleway"/>
            </a:endParaRPr>
          </a:p>
          <a:p>
            <a:pPr marL="457189" lvl="1"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Apps</a:t>
            </a:r>
            <a:endParaRPr sz="1200" kern="0">
              <a:solidFill>
                <a:srgbClr val="FFFFFF"/>
              </a:solidFill>
              <a:latin typeface="Raleway"/>
              <a:ea typeface="Raleway"/>
              <a:cs typeface="Raleway"/>
              <a:sym typeface="Raleway"/>
            </a:endParaRPr>
          </a:p>
          <a:p>
            <a:pPr marL="457189" lvl="1"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Push notifications</a:t>
            </a:r>
            <a:endParaRPr sz="1200" kern="0">
              <a:solidFill>
                <a:srgbClr val="FFFFFF"/>
              </a:solidFill>
              <a:latin typeface="Raleway"/>
              <a:ea typeface="Raleway"/>
              <a:cs typeface="Raleway"/>
              <a:sym typeface="Raleway"/>
            </a:endParaRPr>
          </a:p>
        </p:txBody>
      </p:sp>
      <p:sp>
        <p:nvSpPr>
          <p:cNvPr id="307" name="Google Shape;307;p27"/>
          <p:cNvSpPr/>
          <p:nvPr/>
        </p:nvSpPr>
        <p:spPr>
          <a:xfrm>
            <a:off x="8921751" y="1494433"/>
            <a:ext cx="789600" cy="3912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200" kern="0">
                <a:solidFill>
                  <a:srgbClr val="FFFFFF"/>
                </a:solidFill>
                <a:latin typeface="Poppins"/>
                <a:ea typeface="Poppins"/>
                <a:cs typeface="Poppins"/>
                <a:sym typeface="Poppins"/>
              </a:rPr>
              <a:t>Primary Services</a:t>
            </a:r>
            <a:endParaRPr sz="1200" kern="0">
              <a:solidFill>
                <a:srgbClr val="000000"/>
              </a:solidFill>
              <a:latin typeface="Arial"/>
              <a:cs typeface="Arial"/>
              <a:sym typeface="Arial"/>
            </a:endParaRPr>
          </a:p>
        </p:txBody>
      </p:sp>
      <p:sp>
        <p:nvSpPr>
          <p:cNvPr id="308" name="Google Shape;308;p27"/>
          <p:cNvSpPr/>
          <p:nvPr/>
        </p:nvSpPr>
        <p:spPr>
          <a:xfrm>
            <a:off x="7899667" y="1496733"/>
            <a:ext cx="789600" cy="3912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200" kern="0">
                <a:solidFill>
                  <a:srgbClr val="FFFFFF"/>
                </a:solidFill>
                <a:latin typeface="Poppins"/>
                <a:ea typeface="Poppins"/>
                <a:cs typeface="Poppins"/>
                <a:sym typeface="Poppins"/>
              </a:rPr>
              <a:t>Basic Services</a:t>
            </a:r>
            <a:endParaRPr sz="1200" kern="0">
              <a:solidFill>
                <a:srgbClr val="000000"/>
              </a:solidFill>
              <a:latin typeface="Arial"/>
              <a:cs typeface="Arial"/>
              <a:sym typeface="Arial"/>
            </a:endParaRPr>
          </a:p>
        </p:txBody>
      </p:sp>
      <p:sp>
        <p:nvSpPr>
          <p:cNvPr id="309" name="Google Shape;309;p27"/>
          <p:cNvSpPr/>
          <p:nvPr/>
        </p:nvSpPr>
        <p:spPr>
          <a:xfrm>
            <a:off x="9943833" y="1494433"/>
            <a:ext cx="1181600" cy="3912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067" kern="0">
                <a:solidFill>
                  <a:srgbClr val="FFFFFF"/>
                </a:solidFill>
                <a:latin typeface="Poppins"/>
                <a:ea typeface="Poppins"/>
                <a:cs typeface="Poppins"/>
                <a:sym typeface="Poppins"/>
              </a:rPr>
              <a:t>Supplementary Services</a:t>
            </a:r>
            <a:endParaRPr sz="1067" kern="0">
              <a:solidFill>
                <a:srgbClr val="000000"/>
              </a:solidFill>
              <a:latin typeface="Arial"/>
              <a:cs typeface="Arial"/>
              <a:sym typeface="Arial"/>
            </a:endParaRPr>
          </a:p>
        </p:txBody>
      </p:sp>
      <p:sp>
        <p:nvSpPr>
          <p:cNvPr id="310" name="Google Shape;310;p27"/>
          <p:cNvSpPr/>
          <p:nvPr/>
        </p:nvSpPr>
        <p:spPr>
          <a:xfrm rot="5400000">
            <a:off x="9950733" y="915000"/>
            <a:ext cx="120000" cy="2229200"/>
          </a:xfrm>
          <a:prstGeom prst="rightBrace">
            <a:avLst>
              <a:gd name="adj1" fmla="val 50000"/>
              <a:gd name="adj2" fmla="val 5000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27"/>
          <p:cNvSpPr/>
          <p:nvPr/>
        </p:nvSpPr>
        <p:spPr>
          <a:xfrm>
            <a:off x="9534733" y="1988000"/>
            <a:ext cx="1155200" cy="632800"/>
          </a:xfrm>
          <a:prstGeom prst="rect">
            <a:avLst/>
          </a:prstGeom>
          <a:noFill/>
          <a:ln>
            <a:noFill/>
          </a:ln>
        </p:spPr>
        <p:txBody>
          <a:bodyPr spcFirstLastPara="1" wrap="square" lIns="121900" tIns="121900" rIns="44067" bIns="121900" anchor="t" anchorCtr="0">
            <a:noAutofit/>
          </a:bodyPr>
          <a:lstStyle/>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Own</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Partners</a:t>
            </a:r>
            <a:endParaRPr sz="1200" kern="0">
              <a:solidFill>
                <a:srgbClr val="FFFFFF"/>
              </a:solidFill>
              <a:latin typeface="Raleway"/>
              <a:ea typeface="Raleway"/>
              <a:cs typeface="Raleway"/>
              <a:sym typeface="Raleway"/>
            </a:endParaRPr>
          </a:p>
          <a:p>
            <a:pPr marL="152396" indent="-152396" defTabSz="1219170">
              <a:buClr>
                <a:srgbClr val="FFFFFF"/>
              </a:buClr>
              <a:buSzPts val="900"/>
              <a:buFont typeface="Raleway"/>
              <a:buChar char="●"/>
            </a:pPr>
            <a:r>
              <a:rPr lang="en" sz="1200" kern="0">
                <a:solidFill>
                  <a:srgbClr val="FFFFFF"/>
                </a:solidFill>
                <a:latin typeface="Raleway"/>
                <a:ea typeface="Raleway"/>
                <a:cs typeface="Raleway"/>
                <a:sym typeface="Raleway"/>
              </a:rPr>
              <a:t>Vendors</a:t>
            </a:r>
            <a:endParaRPr sz="1200" kern="0">
              <a:solidFill>
                <a:srgbClr val="FFFFFF"/>
              </a:solidFill>
              <a:latin typeface="Raleway"/>
              <a:ea typeface="Raleway"/>
              <a:cs typeface="Raleway"/>
              <a:sym typeface="Raleway"/>
            </a:endParaRPr>
          </a:p>
        </p:txBody>
      </p:sp>
      <p:sp>
        <p:nvSpPr>
          <p:cNvPr id="312" name="Google Shape;312;p27"/>
          <p:cNvSpPr/>
          <p:nvPr/>
        </p:nvSpPr>
        <p:spPr>
          <a:xfrm>
            <a:off x="1783933" y="4938067"/>
            <a:ext cx="5022800" cy="952000"/>
          </a:xfrm>
          <a:prstGeom prst="rect">
            <a:avLst/>
          </a:prstGeom>
          <a:solidFill>
            <a:srgbClr val="436EB1"/>
          </a:solidFill>
          <a:ln w="19050" cap="flat" cmpd="sng">
            <a:solidFill>
              <a:srgbClr val="436EB1"/>
            </a:solidFill>
            <a:prstDash val="solid"/>
            <a:round/>
            <a:headEnd type="none" w="sm" len="sm"/>
            <a:tailEnd type="none" w="sm" len="sm"/>
          </a:ln>
        </p:spPr>
        <p:txBody>
          <a:bodyPr spcFirstLastPara="1" wrap="square" lIns="0" tIns="121900" rIns="0" bIns="121900" anchor="t" anchorCtr="0">
            <a:noAutofit/>
          </a:bodyPr>
          <a:lstStyle/>
          <a:p>
            <a:pPr algn="ctr" defTabSz="1219170">
              <a:buClr>
                <a:srgbClr val="000000"/>
              </a:buClr>
            </a:pPr>
            <a:r>
              <a:rPr lang="en" sz="1600" b="1" kern="0">
                <a:solidFill>
                  <a:srgbClr val="FFFFFF"/>
                </a:solidFill>
                <a:latin typeface="Arial"/>
                <a:cs typeface="Arial"/>
                <a:sym typeface="Arial"/>
              </a:rPr>
              <a:t>Property Management Systems</a:t>
            </a:r>
            <a:endParaRPr sz="1600" b="1" kern="0">
              <a:solidFill>
                <a:srgbClr val="FFFFFF"/>
              </a:solidFill>
              <a:latin typeface="Arial"/>
              <a:cs typeface="Arial"/>
              <a:sym typeface="Arial"/>
            </a:endParaRPr>
          </a:p>
        </p:txBody>
      </p:sp>
      <p:grpSp>
        <p:nvGrpSpPr>
          <p:cNvPr id="313" name="Google Shape;313;p27"/>
          <p:cNvGrpSpPr/>
          <p:nvPr/>
        </p:nvGrpSpPr>
        <p:grpSpPr>
          <a:xfrm>
            <a:off x="2748600" y="5401126"/>
            <a:ext cx="3093467" cy="393633"/>
            <a:chOff x="2006800" y="4088050"/>
            <a:chExt cx="2320100" cy="295225"/>
          </a:xfrm>
        </p:grpSpPr>
        <p:sp>
          <p:nvSpPr>
            <p:cNvPr id="314" name="Google Shape;314;p27"/>
            <p:cNvSpPr/>
            <p:nvPr/>
          </p:nvSpPr>
          <p:spPr>
            <a:xfrm>
              <a:off x="2842550" y="4089875"/>
              <a:ext cx="648600" cy="2934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200" kern="0">
                  <a:solidFill>
                    <a:srgbClr val="FFFFFF"/>
                  </a:solidFill>
                  <a:latin typeface="Poppins"/>
                  <a:ea typeface="Poppins"/>
                  <a:cs typeface="Poppins"/>
                  <a:sym typeface="Poppins"/>
                </a:rPr>
                <a:t>ERP</a:t>
              </a:r>
              <a:endParaRPr sz="1200" kern="0">
                <a:solidFill>
                  <a:srgbClr val="000000"/>
                </a:solidFill>
                <a:latin typeface="Arial"/>
                <a:cs typeface="Arial"/>
                <a:sym typeface="Arial"/>
              </a:endParaRPr>
            </a:p>
          </p:txBody>
        </p:sp>
        <p:sp>
          <p:nvSpPr>
            <p:cNvPr id="315" name="Google Shape;315;p27"/>
            <p:cNvSpPr/>
            <p:nvPr/>
          </p:nvSpPr>
          <p:spPr>
            <a:xfrm>
              <a:off x="2006800" y="4089875"/>
              <a:ext cx="648600" cy="2934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200" kern="0">
                  <a:solidFill>
                    <a:srgbClr val="FFFFFF"/>
                  </a:solidFill>
                  <a:latin typeface="Poppins"/>
                  <a:ea typeface="Poppins"/>
                  <a:cs typeface="Poppins"/>
                  <a:sym typeface="Poppins"/>
                </a:rPr>
                <a:t>BMS</a:t>
              </a:r>
              <a:endParaRPr sz="1200" kern="0">
                <a:solidFill>
                  <a:srgbClr val="000000"/>
                </a:solidFill>
                <a:latin typeface="Arial"/>
                <a:cs typeface="Arial"/>
                <a:sym typeface="Arial"/>
              </a:endParaRPr>
            </a:p>
          </p:txBody>
        </p:sp>
        <p:sp>
          <p:nvSpPr>
            <p:cNvPr id="316" name="Google Shape;316;p27"/>
            <p:cNvSpPr/>
            <p:nvPr/>
          </p:nvSpPr>
          <p:spPr>
            <a:xfrm>
              <a:off x="3678300" y="4088050"/>
              <a:ext cx="648600" cy="2934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067" kern="0">
                  <a:solidFill>
                    <a:srgbClr val="FFFFFF"/>
                  </a:solidFill>
                  <a:latin typeface="Poppins"/>
                  <a:ea typeface="Poppins"/>
                  <a:cs typeface="Poppins"/>
                  <a:sym typeface="Poppins"/>
                </a:rPr>
                <a:t>Operational Tools</a:t>
              </a:r>
              <a:endParaRPr sz="1067" kern="0">
                <a:solidFill>
                  <a:srgbClr val="000000"/>
                </a:solidFill>
                <a:latin typeface="Arial"/>
                <a:cs typeface="Arial"/>
                <a:sym typeface="Arial"/>
              </a:endParaRPr>
            </a:p>
          </p:txBody>
        </p:sp>
      </p:grpSp>
      <p:sp>
        <p:nvSpPr>
          <p:cNvPr id="317" name="Google Shape;317;p27"/>
          <p:cNvSpPr/>
          <p:nvPr/>
        </p:nvSpPr>
        <p:spPr>
          <a:xfrm rot="5400000">
            <a:off x="5970567" y="-230600"/>
            <a:ext cx="120000" cy="9897600"/>
          </a:xfrm>
          <a:prstGeom prst="rightBrace">
            <a:avLst>
              <a:gd name="adj1" fmla="val 50000"/>
              <a:gd name="adj2" fmla="val 54196"/>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27"/>
          <p:cNvSpPr txBox="1"/>
          <p:nvPr/>
        </p:nvSpPr>
        <p:spPr>
          <a:xfrm>
            <a:off x="2028567" y="5955701"/>
            <a:ext cx="8004000" cy="656421"/>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333" b="1" kern="0">
                <a:solidFill>
                  <a:srgbClr val="FFFFFF"/>
                </a:solidFill>
                <a:latin typeface="Poppins"/>
                <a:ea typeface="Poppins"/>
                <a:cs typeface="Poppins"/>
                <a:sym typeface="Poppins"/>
              </a:rPr>
              <a:t>XME</a:t>
            </a:r>
            <a:r>
              <a:rPr lang="en" sz="1333" b="1" kern="0">
                <a:solidFill>
                  <a:srgbClr val="EEEEEE"/>
                </a:solidFill>
                <a:latin typeface="Poppins"/>
                <a:ea typeface="Poppins"/>
                <a:cs typeface="Poppins"/>
                <a:sym typeface="Poppins"/>
              </a:rPr>
              <a:t> </a:t>
            </a:r>
            <a:r>
              <a:rPr lang="en" sz="1333" kern="0">
                <a:solidFill>
                  <a:srgbClr val="EEEEEE"/>
                </a:solidFill>
                <a:latin typeface="Poppins"/>
                <a:ea typeface="Poppins"/>
                <a:cs typeface="Poppins"/>
                <a:sym typeface="Poppins"/>
              </a:rPr>
              <a:t>makes it possible to </a:t>
            </a:r>
            <a:r>
              <a:rPr lang="en" sz="1333" b="1" kern="0">
                <a:solidFill>
                  <a:srgbClr val="FFFFFF"/>
                </a:solidFill>
                <a:latin typeface="Poppins"/>
                <a:ea typeface="Poppins"/>
                <a:cs typeface="Poppins"/>
                <a:sym typeface="Poppins"/>
              </a:rPr>
              <a:t>combine cloud</a:t>
            </a:r>
            <a:r>
              <a:rPr lang="en" sz="1333" kern="0">
                <a:solidFill>
                  <a:srgbClr val="EEEEEE"/>
                </a:solidFill>
                <a:latin typeface="Poppins"/>
                <a:ea typeface="Poppins"/>
                <a:cs typeface="Poppins"/>
                <a:sym typeface="Poppins"/>
              </a:rPr>
              <a:t> and </a:t>
            </a:r>
            <a:r>
              <a:rPr lang="en" sz="1333" b="1" kern="0">
                <a:solidFill>
                  <a:srgbClr val="FFFFFF"/>
                </a:solidFill>
                <a:latin typeface="Poppins"/>
                <a:ea typeface="Poppins"/>
                <a:cs typeface="Poppins"/>
                <a:sym typeface="Poppins"/>
              </a:rPr>
              <a:t>on-premise</a:t>
            </a:r>
            <a:r>
              <a:rPr lang="en" sz="1333" kern="0">
                <a:solidFill>
                  <a:srgbClr val="EEEEEE"/>
                </a:solidFill>
                <a:latin typeface="Poppins"/>
                <a:ea typeface="Poppins"/>
                <a:cs typeface="Poppins"/>
                <a:sym typeface="Poppins"/>
              </a:rPr>
              <a:t> systems into solid flows, </a:t>
            </a:r>
            <a:r>
              <a:rPr lang="en" sz="1333" b="1" kern="0">
                <a:solidFill>
                  <a:srgbClr val="FFFFFF"/>
                </a:solidFill>
                <a:latin typeface="Poppins"/>
                <a:ea typeface="Poppins"/>
                <a:cs typeface="Poppins"/>
                <a:sym typeface="Poppins"/>
              </a:rPr>
              <a:t>integrate</a:t>
            </a:r>
            <a:r>
              <a:rPr lang="en" sz="1333" kern="0">
                <a:solidFill>
                  <a:srgbClr val="EEEEEE"/>
                </a:solidFill>
                <a:latin typeface="Poppins"/>
                <a:ea typeface="Poppins"/>
                <a:cs typeface="Poppins"/>
                <a:sym typeface="Poppins"/>
              </a:rPr>
              <a:t> third-party </a:t>
            </a:r>
            <a:r>
              <a:rPr lang="en" sz="1333" b="1" kern="0">
                <a:solidFill>
                  <a:srgbClr val="FFFFFF"/>
                </a:solidFill>
                <a:latin typeface="Poppins"/>
                <a:ea typeface="Poppins"/>
                <a:cs typeface="Poppins"/>
                <a:sym typeface="Poppins"/>
              </a:rPr>
              <a:t>apps</a:t>
            </a:r>
            <a:r>
              <a:rPr lang="en" sz="1333" kern="0">
                <a:solidFill>
                  <a:srgbClr val="EEEEEE"/>
                </a:solidFill>
                <a:latin typeface="Poppins"/>
                <a:ea typeface="Poppins"/>
                <a:cs typeface="Poppins"/>
                <a:sym typeface="Poppins"/>
              </a:rPr>
              <a:t> and expose secured </a:t>
            </a:r>
            <a:r>
              <a:rPr lang="en" sz="1333" b="1" kern="0">
                <a:solidFill>
                  <a:srgbClr val="FFFFFF"/>
                </a:solidFill>
                <a:latin typeface="Poppins"/>
                <a:ea typeface="Poppins"/>
                <a:cs typeface="Poppins"/>
                <a:sym typeface="Poppins"/>
              </a:rPr>
              <a:t>integration</a:t>
            </a:r>
            <a:r>
              <a:rPr lang="en" sz="1333" kern="0">
                <a:solidFill>
                  <a:srgbClr val="FFFFFF"/>
                </a:solidFill>
                <a:latin typeface="Poppins"/>
                <a:ea typeface="Poppins"/>
                <a:cs typeface="Poppins"/>
                <a:sym typeface="Poppins"/>
              </a:rPr>
              <a:t> </a:t>
            </a:r>
            <a:r>
              <a:rPr lang="en" sz="1333" b="1" kern="0">
                <a:solidFill>
                  <a:srgbClr val="FFFFFF"/>
                </a:solidFill>
                <a:latin typeface="Poppins"/>
                <a:ea typeface="Poppins"/>
                <a:cs typeface="Poppins"/>
                <a:sym typeface="Poppins"/>
              </a:rPr>
              <a:t>API</a:t>
            </a:r>
            <a:r>
              <a:rPr lang="en" sz="1333" kern="0">
                <a:solidFill>
                  <a:srgbClr val="EEEEEE"/>
                </a:solidFill>
                <a:latin typeface="Poppins"/>
                <a:ea typeface="Poppins"/>
                <a:cs typeface="Poppins"/>
                <a:sym typeface="Poppins"/>
              </a:rPr>
              <a:t> for any kind of integration.</a:t>
            </a:r>
            <a:endParaRPr sz="1333" kern="0">
              <a:solidFill>
                <a:srgbClr val="EEEEEE"/>
              </a:solidFill>
              <a:latin typeface="Poppins"/>
              <a:ea typeface="Poppins"/>
              <a:cs typeface="Poppins"/>
              <a:sym typeface="Poppins"/>
            </a:endParaRPr>
          </a:p>
        </p:txBody>
      </p:sp>
      <p:sp>
        <p:nvSpPr>
          <p:cNvPr id="319" name="Google Shape;319;p27"/>
          <p:cNvSpPr txBox="1"/>
          <p:nvPr/>
        </p:nvSpPr>
        <p:spPr>
          <a:xfrm>
            <a:off x="935367" y="135768"/>
            <a:ext cx="8004000" cy="90264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133" b="1" kern="0">
                <a:solidFill>
                  <a:srgbClr val="FFFFFF"/>
                </a:solidFill>
                <a:latin typeface="Poppins"/>
                <a:ea typeface="Poppins"/>
                <a:cs typeface="Poppins"/>
                <a:sym typeface="Poppins"/>
              </a:rPr>
              <a:t>XME</a:t>
            </a:r>
            <a:r>
              <a:rPr lang="en" sz="2133" kern="0">
                <a:solidFill>
                  <a:srgbClr val="EEEEEE"/>
                </a:solidFill>
                <a:latin typeface="Poppins"/>
                <a:ea typeface="Poppins"/>
                <a:cs typeface="Poppins"/>
                <a:sym typeface="Poppins"/>
              </a:rPr>
              <a:t> enables possibility to </a:t>
            </a:r>
            <a:r>
              <a:rPr lang="en" sz="2133" b="1" kern="0">
                <a:solidFill>
                  <a:srgbClr val="FFFFFF"/>
                </a:solidFill>
                <a:latin typeface="Poppins"/>
                <a:ea typeface="Poppins"/>
                <a:cs typeface="Poppins"/>
                <a:sym typeface="Poppins"/>
              </a:rPr>
              <a:t>boost your revenue stream</a:t>
            </a:r>
            <a:r>
              <a:rPr lang="en" sz="2133" kern="0">
                <a:solidFill>
                  <a:srgbClr val="EEEEEE"/>
                </a:solidFill>
                <a:latin typeface="Poppins"/>
                <a:ea typeface="Poppins"/>
                <a:cs typeface="Poppins"/>
                <a:sym typeface="Poppins"/>
              </a:rPr>
              <a:t> and to powers-up the </a:t>
            </a:r>
            <a:r>
              <a:rPr lang="en" sz="2133" b="1" kern="0">
                <a:solidFill>
                  <a:srgbClr val="FFFFFF"/>
                </a:solidFill>
                <a:latin typeface="Poppins"/>
                <a:ea typeface="Poppins"/>
                <a:cs typeface="Poppins"/>
                <a:sym typeface="Poppins"/>
              </a:rPr>
              <a:t>customer journey</a:t>
            </a:r>
            <a:endParaRPr sz="2133" b="1" kern="0">
              <a:solidFill>
                <a:srgbClr val="FFFFFF"/>
              </a:solidFill>
              <a:latin typeface="Poppins"/>
              <a:ea typeface="Poppins"/>
              <a:cs typeface="Poppins"/>
              <a:sym typeface="Poppins"/>
            </a:endParaRPr>
          </a:p>
        </p:txBody>
      </p:sp>
      <p:sp>
        <p:nvSpPr>
          <p:cNvPr id="320" name="Google Shape;320;p27"/>
          <p:cNvSpPr/>
          <p:nvPr/>
        </p:nvSpPr>
        <p:spPr>
          <a:xfrm>
            <a:off x="6961200" y="4929167"/>
            <a:ext cx="3463600" cy="952000"/>
          </a:xfrm>
          <a:prstGeom prst="rect">
            <a:avLst/>
          </a:prstGeom>
          <a:solidFill>
            <a:srgbClr val="436EB1"/>
          </a:solidFill>
          <a:ln w="19050" cap="flat" cmpd="sng">
            <a:solidFill>
              <a:srgbClr val="436EB1"/>
            </a:solidFill>
            <a:prstDash val="solid"/>
            <a:round/>
            <a:headEnd type="none" w="sm" len="sm"/>
            <a:tailEnd type="none" w="sm" len="sm"/>
          </a:ln>
        </p:spPr>
        <p:txBody>
          <a:bodyPr spcFirstLastPara="1" wrap="square" lIns="0" tIns="121900" rIns="0" bIns="121900" anchor="t" anchorCtr="0">
            <a:noAutofit/>
          </a:bodyPr>
          <a:lstStyle/>
          <a:p>
            <a:pPr algn="ctr" defTabSz="1219170">
              <a:buClr>
                <a:srgbClr val="000000"/>
              </a:buClr>
            </a:pPr>
            <a:r>
              <a:rPr lang="en" sz="1600" b="1" kern="0">
                <a:solidFill>
                  <a:srgbClr val="FFFFFF"/>
                </a:solidFill>
                <a:latin typeface="Arial"/>
                <a:cs typeface="Arial"/>
                <a:sym typeface="Arial"/>
              </a:rPr>
              <a:t>Cloud Apps &amp; Services</a:t>
            </a:r>
            <a:endParaRPr sz="1600" b="1" kern="0">
              <a:solidFill>
                <a:srgbClr val="FFFFFF"/>
              </a:solidFill>
              <a:latin typeface="Arial"/>
              <a:cs typeface="Arial"/>
              <a:sym typeface="Arial"/>
            </a:endParaRPr>
          </a:p>
        </p:txBody>
      </p:sp>
      <p:grpSp>
        <p:nvGrpSpPr>
          <p:cNvPr id="321" name="Google Shape;321;p27"/>
          <p:cNvGrpSpPr/>
          <p:nvPr/>
        </p:nvGrpSpPr>
        <p:grpSpPr>
          <a:xfrm>
            <a:off x="7152234" y="5402341"/>
            <a:ext cx="3081533" cy="391200"/>
            <a:chOff x="5309525" y="4099563"/>
            <a:chExt cx="2311150" cy="293400"/>
          </a:xfrm>
        </p:grpSpPr>
        <p:sp>
          <p:nvSpPr>
            <p:cNvPr id="322" name="Google Shape;322;p27"/>
            <p:cNvSpPr/>
            <p:nvPr/>
          </p:nvSpPr>
          <p:spPr>
            <a:xfrm>
              <a:off x="5309525" y="4099563"/>
              <a:ext cx="648600" cy="2934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200" kern="0">
                  <a:solidFill>
                    <a:srgbClr val="FFFFFF"/>
                  </a:solidFill>
                  <a:latin typeface="Poppins"/>
                  <a:ea typeface="Poppins"/>
                  <a:cs typeface="Poppins"/>
                  <a:sym typeface="Poppins"/>
                </a:rPr>
                <a:t>AI</a:t>
              </a:r>
              <a:endParaRPr sz="1200" kern="0">
                <a:solidFill>
                  <a:srgbClr val="000000"/>
                </a:solidFill>
                <a:latin typeface="Arial"/>
                <a:cs typeface="Arial"/>
                <a:sym typeface="Arial"/>
              </a:endParaRPr>
            </a:p>
          </p:txBody>
        </p:sp>
        <p:sp>
          <p:nvSpPr>
            <p:cNvPr id="323" name="Google Shape;323;p27"/>
            <p:cNvSpPr/>
            <p:nvPr/>
          </p:nvSpPr>
          <p:spPr>
            <a:xfrm>
              <a:off x="6140800" y="4099563"/>
              <a:ext cx="648600" cy="2934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200" kern="0">
                  <a:solidFill>
                    <a:srgbClr val="FFFFFF"/>
                  </a:solidFill>
                  <a:latin typeface="Poppins"/>
                  <a:ea typeface="Poppins"/>
                  <a:cs typeface="Poppins"/>
                  <a:sym typeface="Poppins"/>
                </a:rPr>
                <a:t>Analytics</a:t>
              </a:r>
              <a:endParaRPr sz="1200" kern="0">
                <a:solidFill>
                  <a:srgbClr val="000000"/>
                </a:solidFill>
                <a:latin typeface="Arial"/>
                <a:cs typeface="Arial"/>
                <a:sym typeface="Arial"/>
              </a:endParaRPr>
            </a:p>
          </p:txBody>
        </p:sp>
        <p:sp>
          <p:nvSpPr>
            <p:cNvPr id="324" name="Google Shape;324;p27"/>
            <p:cNvSpPr/>
            <p:nvPr/>
          </p:nvSpPr>
          <p:spPr>
            <a:xfrm>
              <a:off x="6972075" y="4099563"/>
              <a:ext cx="648600" cy="2934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200" kern="0">
                  <a:solidFill>
                    <a:srgbClr val="FFFFFF"/>
                  </a:solidFill>
                  <a:latin typeface="Poppins"/>
                  <a:ea typeface="Poppins"/>
                  <a:cs typeface="Poppins"/>
                  <a:sym typeface="Poppins"/>
                </a:rPr>
                <a:t>Marketing</a:t>
              </a:r>
              <a:endParaRPr sz="1200" kern="0">
                <a:solidFill>
                  <a:srgbClr val="000000"/>
                </a:solidFill>
                <a:latin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328"/>
        <p:cNvGrpSpPr/>
        <p:nvPr/>
      </p:nvGrpSpPr>
      <p:grpSpPr>
        <a:xfrm>
          <a:off x="0" y="0"/>
          <a:ext cx="0" cy="0"/>
          <a:chOff x="0" y="0"/>
          <a:chExt cx="0" cy="0"/>
        </a:xfrm>
      </p:grpSpPr>
      <p:pic>
        <p:nvPicPr>
          <p:cNvPr id="329" name="Google Shape;329;p28"/>
          <p:cNvPicPr preferRelativeResize="0"/>
          <p:nvPr/>
        </p:nvPicPr>
        <p:blipFill>
          <a:blip r:embed="rId3">
            <a:alphaModFix/>
          </a:blip>
          <a:stretch>
            <a:fillRect/>
          </a:stretch>
        </p:blipFill>
        <p:spPr>
          <a:xfrm>
            <a:off x="690608" y="203201"/>
            <a:ext cx="11494392" cy="6451596"/>
          </a:xfrm>
          <a:prstGeom prst="rect">
            <a:avLst/>
          </a:prstGeom>
          <a:noFill/>
          <a:ln>
            <a:noFill/>
          </a:ln>
        </p:spPr>
      </p:pic>
      <p:pic>
        <p:nvPicPr>
          <p:cNvPr id="330" name="Google Shape;330;p28"/>
          <p:cNvPicPr preferRelativeResize="0"/>
          <p:nvPr/>
        </p:nvPicPr>
        <p:blipFill>
          <a:blip r:embed="rId3">
            <a:alphaModFix/>
          </a:blip>
          <a:stretch>
            <a:fillRect/>
          </a:stretch>
        </p:blipFill>
        <p:spPr>
          <a:xfrm>
            <a:off x="1" y="7424"/>
            <a:ext cx="12191999" cy="6843149"/>
          </a:xfrm>
          <a:prstGeom prst="rect">
            <a:avLst/>
          </a:prstGeom>
          <a:noFill/>
          <a:ln>
            <a:noFill/>
          </a:ln>
        </p:spPr>
      </p:pic>
      <p:sp>
        <p:nvSpPr>
          <p:cNvPr id="331" name="Google Shape;331;p28"/>
          <p:cNvSpPr/>
          <p:nvPr/>
        </p:nvSpPr>
        <p:spPr>
          <a:xfrm>
            <a:off x="9508645" y="3741700"/>
            <a:ext cx="1943600" cy="1344800"/>
          </a:xfrm>
          <a:prstGeom prst="rect">
            <a:avLst/>
          </a:prstGeom>
          <a:solidFill>
            <a:srgbClr val="D62F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28"/>
          <p:cNvSpPr txBox="1"/>
          <p:nvPr/>
        </p:nvSpPr>
        <p:spPr>
          <a:xfrm>
            <a:off x="9520159" y="3796033"/>
            <a:ext cx="1943600" cy="1099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kern="0">
                <a:solidFill>
                  <a:srgbClr val="FFFFFF"/>
                </a:solidFill>
                <a:latin typeface="Poppins SemiBold"/>
                <a:ea typeface="Poppins SemiBold"/>
                <a:cs typeface="Poppins SemiBold"/>
                <a:sym typeface="Poppins SemiBold"/>
              </a:rPr>
              <a:t>Canada</a:t>
            </a:r>
            <a:endParaRPr sz="1333" kern="0">
              <a:solidFill>
                <a:srgbClr val="FFFFFF"/>
              </a:solidFill>
              <a:latin typeface="Poppins SemiBold"/>
              <a:ea typeface="Poppins SemiBold"/>
              <a:cs typeface="Poppins SemiBold"/>
              <a:sym typeface="Poppins SemiBold"/>
            </a:endParaRPr>
          </a:p>
          <a:p>
            <a:pPr defTabSz="1219170">
              <a:buClr>
                <a:srgbClr val="000000"/>
              </a:buClr>
            </a:pPr>
            <a:r>
              <a:rPr lang="en" sz="1333" kern="0">
                <a:solidFill>
                  <a:srgbClr val="FFFFFF"/>
                </a:solidFill>
                <a:latin typeface="Poppins Light"/>
                <a:ea typeface="Poppins Light"/>
                <a:cs typeface="Poppins Light"/>
                <a:sym typeface="Poppins Light"/>
              </a:rPr>
              <a:t>5 Hillholm Rd</a:t>
            </a:r>
            <a:endParaRPr sz="1333" kern="0">
              <a:solidFill>
                <a:srgbClr val="FFFFFF"/>
              </a:solidFill>
              <a:latin typeface="Poppins Light"/>
              <a:ea typeface="Poppins Light"/>
              <a:cs typeface="Poppins Light"/>
              <a:sym typeface="Poppins Light"/>
            </a:endParaRPr>
          </a:p>
          <a:p>
            <a:pPr defTabSz="1219170">
              <a:buClr>
                <a:srgbClr val="000000"/>
              </a:buClr>
            </a:pPr>
            <a:r>
              <a:rPr lang="en" sz="1333" kern="0">
                <a:solidFill>
                  <a:srgbClr val="FFFFFF"/>
                </a:solidFill>
                <a:latin typeface="Poppins Light"/>
                <a:ea typeface="Poppins Light"/>
                <a:cs typeface="Poppins Light"/>
                <a:sym typeface="Poppins Light"/>
              </a:rPr>
              <a:t>Unit 2, M5P1M1</a:t>
            </a:r>
            <a:endParaRPr sz="1333" kern="0">
              <a:solidFill>
                <a:srgbClr val="FFFFFF"/>
              </a:solidFill>
              <a:latin typeface="Poppins Light"/>
              <a:ea typeface="Poppins Light"/>
              <a:cs typeface="Poppins Light"/>
              <a:sym typeface="Poppins Light"/>
            </a:endParaRPr>
          </a:p>
          <a:p>
            <a:pPr defTabSz="1219170">
              <a:buClr>
                <a:srgbClr val="000000"/>
              </a:buClr>
            </a:pPr>
            <a:r>
              <a:rPr lang="en" sz="1333" kern="0">
                <a:solidFill>
                  <a:srgbClr val="FFFFFF"/>
                </a:solidFill>
                <a:latin typeface="Poppins Light"/>
                <a:ea typeface="Poppins Light"/>
                <a:cs typeface="Poppins Light"/>
                <a:sym typeface="Poppins Light"/>
              </a:rPr>
              <a:t>Toronto, Ontario</a:t>
            </a:r>
            <a:endParaRPr sz="1333" kern="0">
              <a:solidFill>
                <a:srgbClr val="FFFFFF"/>
              </a:solidFill>
              <a:latin typeface="Poppins Light"/>
              <a:ea typeface="Poppins Light"/>
              <a:cs typeface="Poppins Light"/>
              <a:sym typeface="Poppins Light"/>
            </a:endParaRPr>
          </a:p>
          <a:p>
            <a:pPr defTabSz="1219170">
              <a:buClr>
                <a:srgbClr val="000000"/>
              </a:buClr>
            </a:pPr>
            <a:endParaRPr sz="1333" kern="0">
              <a:solidFill>
                <a:srgbClr val="FFFFFF"/>
              </a:solidFill>
              <a:latin typeface="Poppins Light"/>
              <a:ea typeface="Poppins Light"/>
              <a:cs typeface="Poppins Light"/>
              <a:sym typeface="Poppins Light"/>
            </a:endParaRPr>
          </a:p>
        </p:txBody>
      </p:sp>
      <p:sp>
        <p:nvSpPr>
          <p:cNvPr id="333" name="Google Shape;333;p28"/>
          <p:cNvSpPr/>
          <p:nvPr/>
        </p:nvSpPr>
        <p:spPr>
          <a:xfrm>
            <a:off x="9514399" y="5239267"/>
            <a:ext cx="1943600" cy="13448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28"/>
          <p:cNvSpPr txBox="1"/>
          <p:nvPr/>
        </p:nvSpPr>
        <p:spPr>
          <a:xfrm>
            <a:off x="9571528" y="5293600"/>
            <a:ext cx="1883600" cy="1099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kern="0">
                <a:solidFill>
                  <a:srgbClr val="000000"/>
                </a:solidFill>
                <a:latin typeface="Poppins SemiBold"/>
                <a:ea typeface="Poppins SemiBold"/>
                <a:cs typeface="Poppins SemiBold"/>
                <a:sym typeface="Poppins SemiBold"/>
              </a:rPr>
              <a:t>Poland</a:t>
            </a:r>
            <a:endParaRPr sz="1333" kern="0">
              <a:solidFill>
                <a:srgbClr val="000000"/>
              </a:solidFill>
              <a:latin typeface="Poppins SemiBold"/>
              <a:ea typeface="Poppins SemiBold"/>
              <a:cs typeface="Poppins SemiBold"/>
              <a:sym typeface="Poppins SemiBold"/>
            </a:endParaRPr>
          </a:p>
          <a:p>
            <a:pPr defTabSz="1219170">
              <a:buClr>
                <a:srgbClr val="000000"/>
              </a:buClr>
            </a:pPr>
            <a:r>
              <a:rPr lang="en" sz="1333" kern="0">
                <a:solidFill>
                  <a:srgbClr val="2F2E2E"/>
                </a:solidFill>
                <a:latin typeface="Poppins Light"/>
                <a:ea typeface="Poppins Light"/>
                <a:cs typeface="Poppins Light"/>
                <a:sym typeface="Poppins Light"/>
              </a:rPr>
              <a:t>45A Kolejowa Street, 01-210</a:t>
            </a:r>
            <a:endParaRPr sz="1333" kern="0">
              <a:solidFill>
                <a:srgbClr val="2F2E2E"/>
              </a:solidFill>
              <a:latin typeface="Poppins Light"/>
              <a:ea typeface="Poppins Light"/>
              <a:cs typeface="Poppins Light"/>
              <a:sym typeface="Poppins Light"/>
            </a:endParaRPr>
          </a:p>
          <a:p>
            <a:pPr defTabSz="1219170">
              <a:buClr>
                <a:srgbClr val="000000"/>
              </a:buClr>
            </a:pPr>
            <a:r>
              <a:rPr lang="en" sz="1333" kern="0">
                <a:solidFill>
                  <a:srgbClr val="2F2E2E"/>
                </a:solidFill>
                <a:latin typeface="Poppins Light"/>
                <a:ea typeface="Poppins Light"/>
                <a:cs typeface="Poppins Light"/>
                <a:sym typeface="Poppins Light"/>
              </a:rPr>
              <a:t>Warsaw</a:t>
            </a:r>
            <a:endParaRPr sz="1333" kern="0">
              <a:solidFill>
                <a:srgbClr val="2F2E2E"/>
              </a:solidFill>
              <a:latin typeface="Poppins Light"/>
              <a:ea typeface="Poppins Light"/>
              <a:cs typeface="Poppins Light"/>
              <a:sym typeface="Poppins Light"/>
            </a:endParaRPr>
          </a:p>
          <a:p>
            <a:pPr defTabSz="1219170">
              <a:buClr>
                <a:srgbClr val="000000"/>
              </a:buClr>
            </a:pPr>
            <a:endParaRPr sz="1333" kern="0">
              <a:solidFill>
                <a:srgbClr val="2F2E2E"/>
              </a:solidFill>
              <a:latin typeface="Poppins Light"/>
              <a:ea typeface="Poppins Light"/>
              <a:cs typeface="Poppins Light"/>
              <a:sym typeface="Poppins Light"/>
            </a:endParaRPr>
          </a:p>
          <a:p>
            <a:pPr defTabSz="1219170">
              <a:buClr>
                <a:srgbClr val="000000"/>
              </a:buClr>
            </a:pPr>
            <a:endParaRPr sz="1333" kern="0">
              <a:solidFill>
                <a:srgbClr val="000000"/>
              </a:solidFill>
              <a:latin typeface="Poppins Light"/>
              <a:ea typeface="Poppins Light"/>
              <a:cs typeface="Poppins Light"/>
              <a:sym typeface="Poppins Light"/>
            </a:endParaRPr>
          </a:p>
        </p:txBody>
      </p:sp>
      <p:sp>
        <p:nvSpPr>
          <p:cNvPr id="335" name="Google Shape;335;p28"/>
          <p:cNvSpPr/>
          <p:nvPr/>
        </p:nvSpPr>
        <p:spPr>
          <a:xfrm>
            <a:off x="7406641" y="5239267"/>
            <a:ext cx="1943600" cy="1344800"/>
          </a:xfrm>
          <a:prstGeom prst="rect">
            <a:avLst/>
          </a:prstGeom>
          <a:solidFill>
            <a:srgbClr val="15B3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28"/>
          <p:cNvSpPr txBox="1"/>
          <p:nvPr/>
        </p:nvSpPr>
        <p:spPr>
          <a:xfrm>
            <a:off x="7464608" y="5293600"/>
            <a:ext cx="1943600" cy="1099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kern="0">
                <a:solidFill>
                  <a:srgbClr val="FFFFFF"/>
                </a:solidFill>
                <a:latin typeface="Poppins SemiBold"/>
                <a:ea typeface="Poppins SemiBold"/>
                <a:cs typeface="Poppins SemiBold"/>
                <a:sym typeface="Poppins SemiBold"/>
              </a:rPr>
              <a:t>Ukraine</a:t>
            </a:r>
            <a:endParaRPr sz="1333" kern="0">
              <a:solidFill>
                <a:srgbClr val="FFFFFF"/>
              </a:solidFill>
              <a:latin typeface="Poppins SemiBold"/>
              <a:ea typeface="Poppins SemiBold"/>
              <a:cs typeface="Poppins SemiBold"/>
              <a:sym typeface="Poppins SemiBold"/>
            </a:endParaRPr>
          </a:p>
          <a:p>
            <a:pPr defTabSz="1219170">
              <a:buClr>
                <a:srgbClr val="000000"/>
              </a:buClr>
            </a:pPr>
            <a:r>
              <a:rPr lang="en" sz="1333" kern="0">
                <a:solidFill>
                  <a:srgbClr val="FFFFFF"/>
                </a:solidFill>
                <a:latin typeface="Poppins Light"/>
                <a:ea typeface="Poppins Light"/>
                <a:cs typeface="Poppins Light"/>
                <a:sym typeface="Poppins Light"/>
              </a:rPr>
              <a:t>Kyiv</a:t>
            </a:r>
            <a:endParaRPr sz="1333" kern="0">
              <a:solidFill>
                <a:srgbClr val="FFFFFF"/>
              </a:solidFill>
              <a:latin typeface="Poppins Light"/>
              <a:ea typeface="Poppins Light"/>
              <a:cs typeface="Poppins Light"/>
              <a:sym typeface="Poppins Light"/>
            </a:endParaRPr>
          </a:p>
          <a:p>
            <a:pPr defTabSz="1219170">
              <a:buClr>
                <a:srgbClr val="000000"/>
              </a:buClr>
            </a:pPr>
            <a:r>
              <a:rPr lang="en" sz="1333" kern="0">
                <a:solidFill>
                  <a:srgbClr val="FFFFFF"/>
                </a:solidFill>
                <a:latin typeface="Poppins Light"/>
                <a:ea typeface="Poppins Light"/>
                <a:cs typeface="Poppins Light"/>
                <a:sym typeface="Poppins Light"/>
              </a:rPr>
              <a:t>Chernihiv</a:t>
            </a:r>
            <a:endParaRPr sz="1333" kern="0">
              <a:solidFill>
                <a:srgbClr val="FFFFFF"/>
              </a:solidFill>
              <a:latin typeface="Poppins Light"/>
              <a:ea typeface="Poppins Light"/>
              <a:cs typeface="Poppins Light"/>
              <a:sym typeface="Poppins Light"/>
            </a:endParaRPr>
          </a:p>
          <a:p>
            <a:pPr defTabSz="1219170">
              <a:buClr>
                <a:srgbClr val="000000"/>
              </a:buClr>
            </a:pPr>
            <a:r>
              <a:rPr lang="en" sz="1333" kern="0">
                <a:solidFill>
                  <a:srgbClr val="FFFFFF"/>
                </a:solidFill>
                <a:latin typeface="Poppins Light"/>
                <a:ea typeface="Poppins Light"/>
                <a:cs typeface="Poppins Light"/>
                <a:sym typeface="Poppins Light"/>
              </a:rPr>
              <a:t>Zhytomir</a:t>
            </a:r>
            <a:endParaRPr sz="1333" kern="0">
              <a:solidFill>
                <a:srgbClr val="FFFFFF"/>
              </a:solidFill>
              <a:latin typeface="Poppins Light"/>
              <a:ea typeface="Poppins Light"/>
              <a:cs typeface="Poppins Light"/>
              <a:sym typeface="Poppins Light"/>
            </a:endParaRPr>
          </a:p>
        </p:txBody>
      </p:sp>
      <p:pic>
        <p:nvPicPr>
          <p:cNvPr id="337" name="Google Shape;337;p28"/>
          <p:cNvPicPr preferRelativeResize="0"/>
          <p:nvPr/>
        </p:nvPicPr>
        <p:blipFill rotWithShape="1">
          <a:blip r:embed="rId4">
            <a:alphaModFix/>
          </a:blip>
          <a:srcRect l="12867" t="5927" r="43616" b="48266"/>
          <a:stretch/>
        </p:blipFill>
        <p:spPr>
          <a:xfrm>
            <a:off x="2216167" y="899334"/>
            <a:ext cx="4051333" cy="2842367"/>
          </a:xfrm>
          <a:prstGeom prst="rect">
            <a:avLst/>
          </a:prstGeom>
          <a:noFill/>
          <a:ln>
            <a:noFill/>
          </a:ln>
        </p:spPr>
      </p:pic>
      <p:sp>
        <p:nvSpPr>
          <p:cNvPr id="338" name="Google Shape;338;p28"/>
          <p:cNvSpPr/>
          <p:nvPr/>
        </p:nvSpPr>
        <p:spPr>
          <a:xfrm>
            <a:off x="7396608" y="3741700"/>
            <a:ext cx="1943600" cy="1344800"/>
          </a:xfrm>
          <a:prstGeom prst="rect">
            <a:avLst/>
          </a:prstGeom>
          <a:solidFill>
            <a:srgbClr val="F4AF0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28"/>
          <p:cNvSpPr txBox="1"/>
          <p:nvPr/>
        </p:nvSpPr>
        <p:spPr>
          <a:xfrm>
            <a:off x="2114737" y="4372167"/>
            <a:ext cx="4905600" cy="2369839"/>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2400" kern="0">
                <a:solidFill>
                  <a:srgbClr val="000000"/>
                </a:solidFill>
                <a:highlight>
                  <a:srgbClr val="FFFFFF"/>
                </a:highlight>
                <a:latin typeface="Poppins"/>
                <a:ea typeface="Poppins"/>
                <a:cs typeface="Poppins"/>
                <a:sym typeface="Poppins"/>
              </a:rPr>
              <a:t>Victor Kmita </a:t>
            </a:r>
            <a:endParaRPr sz="2400" kern="0">
              <a:solidFill>
                <a:srgbClr val="000000"/>
              </a:solidFill>
              <a:highlight>
                <a:srgbClr val="FFFFFF"/>
              </a:highlight>
              <a:latin typeface="Poppins"/>
              <a:ea typeface="Poppins"/>
              <a:cs typeface="Poppins"/>
              <a:sym typeface="Poppins"/>
            </a:endParaRPr>
          </a:p>
          <a:p>
            <a:pPr defTabSz="1219170">
              <a:lnSpc>
                <a:spcPct val="115000"/>
              </a:lnSpc>
              <a:buClr>
                <a:srgbClr val="000000"/>
              </a:buClr>
            </a:pPr>
            <a:r>
              <a:rPr lang="en" sz="2400" kern="0">
                <a:solidFill>
                  <a:srgbClr val="FFFFFF"/>
                </a:solidFill>
                <a:highlight>
                  <a:srgbClr val="F4AF01"/>
                </a:highlight>
                <a:latin typeface="Poppins"/>
                <a:ea typeface="Poppins"/>
                <a:cs typeface="Poppins"/>
                <a:sym typeface="Poppins"/>
              </a:rPr>
              <a:t>CEO XME.digital </a:t>
            </a:r>
            <a:r>
              <a:rPr lang="en" sz="2400" kern="0">
                <a:solidFill>
                  <a:srgbClr val="FFFFFF"/>
                </a:solidFill>
                <a:highlight>
                  <a:srgbClr val="15B3CB"/>
                </a:highlight>
                <a:latin typeface="Poppins"/>
                <a:ea typeface="Poppins"/>
                <a:cs typeface="Poppins"/>
                <a:sym typeface="Poppins"/>
              </a:rPr>
              <a:t>victor.kmita@xme.digital</a:t>
            </a:r>
            <a:endParaRPr sz="2400" kern="0">
              <a:solidFill>
                <a:srgbClr val="FFFFFF"/>
              </a:solidFill>
              <a:highlight>
                <a:srgbClr val="15B3CB"/>
              </a:highlight>
              <a:latin typeface="Poppins"/>
              <a:ea typeface="Poppins"/>
              <a:cs typeface="Poppins"/>
              <a:sym typeface="Poppins"/>
            </a:endParaRPr>
          </a:p>
          <a:p>
            <a:pPr defTabSz="1219170">
              <a:lnSpc>
                <a:spcPct val="115000"/>
              </a:lnSpc>
              <a:buClr>
                <a:srgbClr val="000000"/>
              </a:buClr>
            </a:pPr>
            <a:r>
              <a:rPr lang="en" sz="2400" kern="0">
                <a:solidFill>
                  <a:srgbClr val="FFFFFF"/>
                </a:solidFill>
                <a:highlight>
                  <a:srgbClr val="15B3CB"/>
                </a:highlight>
                <a:latin typeface="Poppins"/>
                <a:ea typeface="Poppins"/>
                <a:cs typeface="Poppins"/>
                <a:sym typeface="Poppins"/>
              </a:rPr>
              <a:t>www.xme.digital</a:t>
            </a:r>
            <a:endParaRPr sz="2400" kern="0">
              <a:solidFill>
                <a:srgbClr val="FFFFFF"/>
              </a:solidFill>
              <a:highlight>
                <a:srgbClr val="15B3CB"/>
              </a:highlight>
              <a:latin typeface="Poppins"/>
              <a:ea typeface="Poppins"/>
              <a:cs typeface="Poppins"/>
              <a:sym typeface="Poppins"/>
            </a:endParaRPr>
          </a:p>
          <a:p>
            <a:pPr defTabSz="1219170">
              <a:lnSpc>
                <a:spcPct val="115000"/>
              </a:lnSpc>
              <a:buClr>
                <a:srgbClr val="000000"/>
              </a:buClr>
            </a:pPr>
            <a:r>
              <a:rPr lang="en" sz="2400" b="1" kern="0">
                <a:solidFill>
                  <a:srgbClr val="FFFFFF"/>
                </a:solidFill>
                <a:highlight>
                  <a:srgbClr val="15B3CB"/>
                </a:highlight>
                <a:latin typeface="Poppins"/>
                <a:ea typeface="Poppins"/>
                <a:cs typeface="Poppins"/>
                <a:sym typeface="Poppins"/>
              </a:rPr>
              <a:t>Linkedin: </a:t>
            </a:r>
            <a:r>
              <a:rPr lang="en" sz="2400" kern="0">
                <a:solidFill>
                  <a:srgbClr val="FFFFFF"/>
                </a:solidFill>
                <a:highlight>
                  <a:srgbClr val="15B3CB"/>
                </a:highlight>
                <a:latin typeface="Poppins"/>
                <a:ea typeface="Poppins"/>
                <a:cs typeface="Poppins"/>
                <a:sym typeface="Poppins"/>
              </a:rPr>
              <a:t>XME.digital solutions</a:t>
            </a:r>
            <a:endParaRPr sz="2400" kern="0">
              <a:solidFill>
                <a:srgbClr val="FFFFFF"/>
              </a:solidFill>
              <a:highlight>
                <a:srgbClr val="15B3CB"/>
              </a:highlight>
              <a:latin typeface="Poppins"/>
              <a:ea typeface="Poppins"/>
              <a:cs typeface="Poppins"/>
              <a:sym typeface="Poppins"/>
            </a:endParaRPr>
          </a:p>
        </p:txBody>
      </p:sp>
      <p:sp>
        <p:nvSpPr>
          <p:cNvPr id="340" name="Google Shape;340;p28"/>
          <p:cNvSpPr txBox="1"/>
          <p:nvPr/>
        </p:nvSpPr>
        <p:spPr>
          <a:xfrm>
            <a:off x="7394125" y="3796033"/>
            <a:ext cx="1943600" cy="10996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333" kern="0">
                <a:solidFill>
                  <a:srgbClr val="FFFFFF"/>
                </a:solidFill>
                <a:latin typeface="Poppins SemiBold"/>
                <a:ea typeface="Poppins SemiBold"/>
                <a:cs typeface="Poppins SemiBold"/>
                <a:sym typeface="Poppins SemiBold"/>
              </a:rPr>
              <a:t>Cyprus</a:t>
            </a:r>
            <a:endParaRPr sz="1333" kern="0">
              <a:solidFill>
                <a:srgbClr val="FFFFFF"/>
              </a:solidFill>
              <a:latin typeface="Poppins SemiBold"/>
              <a:ea typeface="Poppins SemiBold"/>
              <a:cs typeface="Poppins SemiBold"/>
              <a:sym typeface="Poppins SemiBold"/>
            </a:endParaRPr>
          </a:p>
          <a:p>
            <a:pPr defTabSz="1219170">
              <a:buClr>
                <a:srgbClr val="000000"/>
              </a:buClr>
            </a:pPr>
            <a:r>
              <a:rPr lang="en" sz="1333" kern="0">
                <a:solidFill>
                  <a:srgbClr val="FFFFFF"/>
                </a:solidFill>
                <a:latin typeface="Poppins Light"/>
                <a:ea typeface="Poppins Light"/>
                <a:cs typeface="Poppins Light"/>
                <a:sym typeface="Poppins Light"/>
              </a:rPr>
              <a:t>14 Odos Nikolaou Nikolaidi, 8010</a:t>
            </a:r>
            <a:endParaRPr sz="1333" kern="0">
              <a:solidFill>
                <a:srgbClr val="FFFFFF"/>
              </a:solidFill>
              <a:latin typeface="Poppins Light"/>
              <a:ea typeface="Poppins Light"/>
              <a:cs typeface="Poppins Light"/>
              <a:sym typeface="Poppins Light"/>
            </a:endParaRPr>
          </a:p>
          <a:p>
            <a:pPr defTabSz="1219170">
              <a:buClr>
                <a:srgbClr val="000000"/>
              </a:buClr>
            </a:pPr>
            <a:r>
              <a:rPr lang="en" sz="1333" kern="0">
                <a:solidFill>
                  <a:srgbClr val="FFFFFF"/>
                </a:solidFill>
                <a:latin typeface="Poppins Light"/>
                <a:ea typeface="Poppins Light"/>
                <a:cs typeface="Poppins Light"/>
                <a:sym typeface="Poppins Light"/>
              </a:rPr>
              <a:t>Paphos</a:t>
            </a:r>
            <a:endParaRPr sz="1333" kern="0">
              <a:solidFill>
                <a:srgbClr val="FFFFFF"/>
              </a:solidFill>
              <a:latin typeface="Poppins Light"/>
              <a:ea typeface="Poppins Light"/>
              <a:cs typeface="Poppins Light"/>
              <a:sym typeface="Poppins Light"/>
            </a:endParaRPr>
          </a:p>
        </p:txBody>
      </p:sp>
      <p:sp>
        <p:nvSpPr>
          <p:cNvPr id="341" name="Google Shape;341;p28"/>
          <p:cNvSpPr txBox="1"/>
          <p:nvPr/>
        </p:nvSpPr>
        <p:spPr>
          <a:xfrm>
            <a:off x="7508233" y="788571"/>
            <a:ext cx="4051200" cy="2051547"/>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2933" kern="0">
                <a:solidFill>
                  <a:srgbClr val="000000"/>
                </a:solidFill>
                <a:highlight>
                  <a:srgbClr val="FFFFFF"/>
                </a:highlight>
                <a:latin typeface="Poppins"/>
                <a:ea typeface="Poppins"/>
                <a:cs typeface="Poppins"/>
                <a:sym typeface="Poppins"/>
              </a:rPr>
              <a:t>XM</a:t>
            </a:r>
            <a:r>
              <a:rPr lang="en" sz="2933" kern="0">
                <a:solidFill>
                  <a:srgbClr val="FEBF20"/>
                </a:solidFill>
                <a:highlight>
                  <a:srgbClr val="FFFFFF"/>
                </a:highlight>
                <a:latin typeface="Poppins"/>
                <a:ea typeface="Poppins"/>
                <a:cs typeface="Poppins"/>
                <a:sym typeface="Poppins"/>
              </a:rPr>
              <a:t>E.</a:t>
            </a:r>
            <a:r>
              <a:rPr lang="en" sz="2933" kern="0">
                <a:solidFill>
                  <a:srgbClr val="000000"/>
                </a:solidFill>
                <a:highlight>
                  <a:srgbClr val="FFFFFF"/>
                </a:highlight>
                <a:latin typeface="Poppins"/>
                <a:ea typeface="Poppins"/>
                <a:cs typeface="Poppins"/>
                <a:sym typeface="Poppins"/>
              </a:rPr>
              <a:t>digital - low-code platform for integrations and digital solutions</a:t>
            </a:r>
            <a:endParaRPr sz="2933" kern="0">
              <a:solidFill>
                <a:srgbClr val="000000"/>
              </a:solidFill>
              <a:highlight>
                <a:srgbClr val="FFFFFF"/>
              </a:highlight>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1"/>
          </p:nvPr>
        </p:nvSpPr>
        <p:spPr>
          <a:xfrm>
            <a:off x="876300" y="2937268"/>
            <a:ext cx="4562475" cy="2316964"/>
          </a:xfrm>
        </p:spPr>
        <p:txBody>
          <a:bodyPr>
            <a:normAutofit/>
          </a:bodyPr>
          <a:lstStyle/>
          <a:p>
            <a:r>
              <a:rPr lang="en-US" sz="3600" dirty="0"/>
              <a:t>THANK YOU! </a:t>
            </a:r>
          </a:p>
          <a:p>
            <a:endParaRPr lang="en-US" sz="3600" dirty="0"/>
          </a:p>
          <a:p>
            <a:r>
              <a:rPr lang="en-US" sz="3600" dirty="0"/>
              <a:t>Questions?</a:t>
            </a:r>
          </a:p>
        </p:txBody>
      </p:sp>
    </p:spTree>
    <p:extLst>
      <p:ext uri="{BB962C8B-B14F-4D97-AF65-F5344CB8AC3E}">
        <p14:creationId xmlns:p14="http://schemas.microsoft.com/office/powerpoint/2010/main" val="2429168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10512425" cy="1339060"/>
          </a:xfrm>
        </p:spPr>
        <p:txBody>
          <a:bodyPr>
            <a:normAutofit/>
          </a:bodyPr>
          <a:lstStyle/>
          <a:p>
            <a:pPr marL="0" indent="0">
              <a:buNone/>
            </a:pPr>
            <a:r>
              <a:rPr lang="en-US" dirty="0"/>
              <a:t>In Progress:  </a:t>
            </a:r>
          </a:p>
          <a:p>
            <a:pPr marL="0" indent="0">
              <a:buNone/>
            </a:pPr>
            <a:r>
              <a:rPr lang="en-CA" dirty="0"/>
              <a:t>“Fire Alarm Systems in Buildings”</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25</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3388" y="2598003"/>
            <a:ext cx="6205587" cy="1077218"/>
          </a:xfrm>
          <a:prstGeom prst="rect">
            <a:avLst/>
          </a:prstGeom>
          <a:noFill/>
        </p:spPr>
        <p:txBody>
          <a:bodyPr wrap="square" numCol="1" rtlCol="0">
            <a:spAutoFit/>
          </a:bodyPr>
          <a:lstStyle/>
          <a:p>
            <a:pPr lvl="0"/>
            <a:r>
              <a:rPr lang="en-US" sz="1600" b="1" dirty="0">
                <a:solidFill>
                  <a:srgbClr val="464646"/>
                </a:solidFill>
              </a:rPr>
              <a:t>Canadian Fire Alarm Association (Chair)</a:t>
            </a:r>
          </a:p>
          <a:p>
            <a:pPr lvl="0"/>
            <a:r>
              <a:rPr lang="en-US" sz="1600" dirty="0">
                <a:solidFill>
                  <a:srgbClr val="464646"/>
                </a:solidFill>
              </a:rPr>
              <a:t>AML Encore Corp./Canadian Fire Alarm Association</a:t>
            </a:r>
          </a:p>
          <a:p>
            <a:pPr lvl="0"/>
            <a:r>
              <a:rPr lang="en-US" sz="1600" dirty="0">
                <a:solidFill>
                  <a:srgbClr val="464646"/>
                </a:solidFill>
              </a:rPr>
              <a:t>exp. US Services, Inc.</a:t>
            </a:r>
          </a:p>
          <a:p>
            <a:pPr lvl="0"/>
            <a:r>
              <a:rPr lang="en-US" sz="1600" dirty="0">
                <a:solidFill>
                  <a:srgbClr val="464646"/>
                </a:solidFill>
              </a:rPr>
              <a:t>Honeywell International, Inc.</a:t>
            </a:r>
            <a:endParaRPr lang="en-CA" sz="1600" dirty="0">
              <a:solidFill>
                <a:srgbClr val="464646"/>
              </a:solidFill>
            </a:endParaRP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599796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9788" y="1233488"/>
            <a:ext cx="8161337" cy="1262062"/>
          </a:xfrm>
        </p:spPr>
        <p:txBody>
          <a:bodyPr>
            <a:normAutofit fontScale="92500" lnSpcReduction="10000"/>
          </a:bodyPr>
          <a:lstStyle/>
          <a:p>
            <a:pPr marL="0" indent="0">
              <a:buNone/>
            </a:pPr>
            <a:r>
              <a:rPr lang="en-US" dirty="0"/>
              <a:t>In Progress:  </a:t>
            </a:r>
          </a:p>
          <a:p>
            <a:pPr marL="0" indent="0">
              <a:buNone/>
            </a:pPr>
            <a:r>
              <a:rPr lang="en-CA" dirty="0"/>
              <a:t>“OT Cybersecurity as applied to Building Automation Systems for Critical Systems”</a:t>
            </a:r>
          </a:p>
          <a:p>
            <a:endParaRPr lang="en-CA" dirty="0"/>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26</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33389" y="2598003"/>
            <a:ext cx="6043662" cy="584775"/>
          </a:xfrm>
          <a:prstGeom prst="rect">
            <a:avLst/>
          </a:prstGeom>
          <a:noFill/>
        </p:spPr>
        <p:txBody>
          <a:bodyPr wrap="square" numCol="1" rtlCol="0">
            <a:spAutoFit/>
          </a:bodyPr>
          <a:lstStyle/>
          <a:p>
            <a:pPr lvl="0"/>
            <a:r>
              <a:rPr lang="en-US" sz="1600" b="1" dirty="0">
                <a:solidFill>
                  <a:srgbClr val="464646"/>
                </a:solidFill>
              </a:rPr>
              <a:t>Mission Critical Global Alliance (MCGA) (Chair)</a:t>
            </a:r>
          </a:p>
          <a:p>
            <a:pPr lvl="0"/>
            <a:endParaRPr lang="en-CA" sz="1600" dirty="0">
              <a:solidFill>
                <a:srgbClr val="464646"/>
              </a:solidFill>
            </a:endParaRPr>
          </a:p>
        </p:txBody>
      </p:sp>
      <p:pic>
        <p:nvPicPr>
          <p:cNvPr id="7" name="Picture 6">
            <a:extLst>
              <a:ext uri="{FF2B5EF4-FFF2-40B4-BE49-F238E27FC236}">
                <a16:creationId xmlns:a16="http://schemas.microsoft.com/office/drawing/2014/main" id="{E1F01D96-BF3B-4D67-A2B2-9290CA743B11}"/>
              </a:ext>
            </a:extLst>
          </p:cNvPr>
          <p:cNvPicPr>
            <a:picLocks noChangeAspect="1"/>
          </p:cNvPicPr>
          <p:nvPr/>
        </p:nvPicPr>
        <p:blipFill>
          <a:blip r:embed="rId2"/>
          <a:stretch>
            <a:fillRect/>
          </a:stretch>
        </p:blipFill>
        <p:spPr>
          <a:xfrm>
            <a:off x="9469417" y="2773767"/>
            <a:ext cx="2143125" cy="2143125"/>
          </a:xfrm>
          <a:prstGeom prst="rect">
            <a:avLst/>
          </a:prstGeom>
        </p:spPr>
      </p:pic>
    </p:spTree>
    <p:extLst>
      <p:ext uri="{BB962C8B-B14F-4D97-AF65-F5344CB8AC3E}">
        <p14:creationId xmlns:p14="http://schemas.microsoft.com/office/powerpoint/2010/main" val="965821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71510"/>
            <a:ext cx="6873240"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indent="-228600" algn="ctr">
              <a:tabLst>
                <a:tab pos="514350" algn="l"/>
              </a:tabLst>
              <a:defRPr/>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solidFill>
                <a:srgbClr val="E83E1D"/>
              </a:solidFill>
              <a:latin typeface="Arial" panose="020B0604020202020204" pitchFamily="34" charset="0"/>
              <a:ea typeface="Times New Roman" panose="02020603050405020304" pitchFamily="18" charset="0"/>
            </a:endParaRPr>
          </a:p>
          <a:p>
            <a:pPr marL="457200" indent="-228600" algn="ctr">
              <a:tabLst>
                <a:tab pos="514350" algn="l"/>
              </a:tabLst>
              <a:defRPr/>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solidFill>
                <a:srgbClr val="E83E1D"/>
              </a:solidFill>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965" y="3845507"/>
            <a:ext cx="4286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A9A0781-BFB3-4827-8F74-2629FB5CF485}"/>
              </a:ext>
            </a:extLst>
          </p:cNvPr>
          <p:cNvSpPr>
            <a:spLocks noGrp="1"/>
          </p:cNvSpPr>
          <p:nvPr>
            <p:ph type="sldNum" sz="quarter" idx="11"/>
          </p:nvPr>
        </p:nvSpPr>
        <p:spPr/>
        <p:txBody>
          <a:bodyPr/>
          <a:lstStyle/>
          <a:p>
            <a:fld id="{4658F449-AC56-C64A-8488-86A10DE691DA}" type="slidenum">
              <a:rPr lang="en-US" smtClean="0"/>
              <a:pPr/>
              <a:t>27</a:t>
            </a:fld>
            <a:endParaRPr lang="en-US"/>
          </a:p>
        </p:txBody>
      </p:sp>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536126" y="3669551"/>
            <a:ext cx="1876937" cy="1685413"/>
          </a:xfrm>
          <a:prstGeom prst="rect">
            <a:avLst/>
          </a:prstGeom>
        </p:spPr>
      </p:pic>
      <p:pic>
        <p:nvPicPr>
          <p:cNvPr id="2050" name="Picture 2">
            <a:extLst>
              <a:ext uri="{FF2B5EF4-FFF2-40B4-BE49-F238E27FC236}">
                <a16:creationId xmlns:a16="http://schemas.microsoft.com/office/drawing/2014/main" id="{E4459FD2-587E-4BD4-98E7-32057E9CC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5" y="3669551"/>
            <a:ext cx="165735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80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718964" cy="447675"/>
          </a:xfrm>
        </p:spPr>
        <p:txBody>
          <a:bodyPr/>
          <a:lstStyle/>
          <a:p>
            <a:r>
              <a:rPr lang="en-US" b="1" dirty="0"/>
              <a:t>7.  New Business</a:t>
            </a:r>
            <a:br>
              <a:rPr lang="en-US" dirty="0"/>
            </a:br>
            <a:r>
              <a:rPr lang="en-US" altLang="en-US" sz="2800" dirty="0"/>
              <a:t>Bob Allan</a:t>
            </a:r>
            <a:r>
              <a:rPr lang="en-US" sz="2800" dirty="0"/>
              <a:t> (NAVCO, Inc.)</a:t>
            </a:r>
          </a:p>
        </p:txBody>
      </p:sp>
      <p:sp>
        <p:nvSpPr>
          <p:cNvPr id="2" name="Slide Number Placeholder 1">
            <a:extLst>
              <a:ext uri="{FF2B5EF4-FFF2-40B4-BE49-F238E27FC236}">
                <a16:creationId xmlns:a16="http://schemas.microsoft.com/office/drawing/2014/main" id="{DA68B010-FF9B-49AB-B01C-00EBC2262BB9}"/>
              </a:ext>
            </a:extLst>
          </p:cNvPr>
          <p:cNvSpPr>
            <a:spLocks noGrp="1"/>
          </p:cNvSpPr>
          <p:nvPr>
            <p:ph type="sldNum" sz="quarter" idx="14"/>
          </p:nvPr>
        </p:nvSpPr>
        <p:spPr/>
        <p:txBody>
          <a:bodyPr/>
          <a:lstStyle/>
          <a:p>
            <a:fld id="{4658F449-AC56-C64A-8488-86A10DE691DA}" type="slidenum">
              <a:rPr lang="en-US" smtClean="0"/>
              <a:pPr/>
              <a:t>28</a:t>
            </a:fld>
            <a:endParaRPr lang="en-US" dirty="0"/>
          </a:p>
        </p:txBody>
      </p:sp>
      <p:sp>
        <p:nvSpPr>
          <p:cNvPr id="8" name="Text Placeholder 2">
            <a:extLst>
              <a:ext uri="{FF2B5EF4-FFF2-40B4-BE49-F238E27FC236}">
                <a16:creationId xmlns:a16="http://schemas.microsoft.com/office/drawing/2014/main" id="{FB4EB544-78AD-4A22-A560-DDE5B1C53C69}"/>
              </a:ext>
            </a:extLst>
          </p:cNvPr>
          <p:cNvSpPr>
            <a:spLocks noGrp="1"/>
          </p:cNvSpPr>
          <p:nvPr>
            <p:ph type="body" sz="quarter" idx="12"/>
          </p:nvPr>
        </p:nvSpPr>
        <p:spPr>
          <a:xfrm>
            <a:off x="6916739" y="1825625"/>
            <a:ext cx="4208462" cy="512762"/>
          </a:xfrm>
        </p:spPr>
        <p:txBody>
          <a:bodyPr/>
          <a:lstStyle/>
          <a:p>
            <a:pPr marL="0" indent="0">
              <a:buNone/>
            </a:pPr>
            <a:r>
              <a:rPr lang="en-US" dirty="0"/>
              <a:t>Other new IBC business? </a:t>
            </a:r>
          </a:p>
          <a:p>
            <a:endParaRPr lang="en-CA" dirty="0"/>
          </a:p>
        </p:txBody>
      </p:sp>
      <p:pic>
        <p:nvPicPr>
          <p:cNvPr id="9" name="Picture 2" descr="Image result for new business">
            <a:extLst>
              <a:ext uri="{FF2B5EF4-FFF2-40B4-BE49-F238E27FC236}">
                <a16:creationId xmlns:a16="http://schemas.microsoft.com/office/drawing/2014/main" id="{26627D9F-9F91-45E5-B42D-2396C0852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803400"/>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924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8.  Announcements</a:t>
            </a:r>
            <a:br>
              <a:rPr lang="en-US" b="1" dirty="0"/>
            </a:br>
            <a:r>
              <a:rPr lang="en-US" sz="2800" dirty="0"/>
              <a:t>Robert Lane (Robert H. Lane and Associates Inc.)</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3388" y="1163044"/>
            <a:ext cx="6770687" cy="528637"/>
          </a:xfrm>
        </p:spPr>
        <p:txBody>
          <a:bodyPr>
            <a:normAutofit/>
          </a:bodyPr>
          <a:lstStyle/>
          <a:p>
            <a:pPr marL="0" indent="0">
              <a:buNone/>
            </a:pPr>
            <a:r>
              <a:rPr lang="en-US" dirty="0"/>
              <a:t>8.1 Past Events Overview </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29</a:t>
            </a:fld>
            <a:endParaRPr lang="en-US"/>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pic>
        <p:nvPicPr>
          <p:cNvPr id="1028" name="Picture 4" descr="Calendar Icon | OS X Yosemite Preview Iconset | johanchalibert">
            <a:extLst>
              <a:ext uri="{FF2B5EF4-FFF2-40B4-BE49-F238E27FC236}">
                <a16:creationId xmlns:a16="http://schemas.microsoft.com/office/drawing/2014/main" id="{DE054D08-13E2-4B13-897E-D1576C909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777" y="1603901"/>
            <a:ext cx="3675062" cy="367506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6">
            <a:extLst>
              <a:ext uri="{FF2B5EF4-FFF2-40B4-BE49-F238E27FC236}">
                <a16:creationId xmlns:a16="http://schemas.microsoft.com/office/drawing/2014/main" id="{929BA148-C239-4ADB-AADD-FF3BCE80B9F7}"/>
              </a:ext>
            </a:extLst>
          </p:cNvPr>
          <p:cNvSpPr txBox="1">
            <a:spLocks/>
          </p:cNvSpPr>
          <p:nvPr/>
        </p:nvSpPr>
        <p:spPr>
          <a:xfrm>
            <a:off x="314890" y="23193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11" name="TextBox 10">
            <a:extLst>
              <a:ext uri="{FF2B5EF4-FFF2-40B4-BE49-F238E27FC236}">
                <a16:creationId xmlns:a16="http://schemas.microsoft.com/office/drawing/2014/main" id="{DA7EEBFE-F760-42B4-8A68-B7B73A901C3F}"/>
              </a:ext>
            </a:extLst>
          </p:cNvPr>
          <p:cNvSpPr txBox="1"/>
          <p:nvPr/>
        </p:nvSpPr>
        <p:spPr>
          <a:xfrm>
            <a:off x="833388" y="1720811"/>
            <a:ext cx="5686426" cy="4247317"/>
          </a:xfrm>
          <a:prstGeom prst="rect">
            <a:avLst/>
          </a:prstGeom>
          <a:noFill/>
        </p:spPr>
        <p:txBody>
          <a:bodyPr wrap="square">
            <a:spAutoFit/>
          </a:bodyPr>
          <a:lstStyle/>
          <a:p>
            <a:pPr lvl="0"/>
            <a:r>
              <a:rPr lang="en-CA" b="1" dirty="0" err="1">
                <a:solidFill>
                  <a:srgbClr val="464646"/>
                </a:solidFill>
              </a:rPr>
              <a:t>Distributech</a:t>
            </a:r>
            <a:r>
              <a:rPr lang="en-CA" b="1" dirty="0">
                <a:solidFill>
                  <a:srgbClr val="464646"/>
                </a:solidFill>
              </a:rPr>
              <a:t> International</a:t>
            </a:r>
          </a:p>
          <a:p>
            <a:pPr lvl="0"/>
            <a:r>
              <a:rPr lang="en-CA" b="1" dirty="0">
                <a:solidFill>
                  <a:srgbClr val="464646"/>
                </a:solidFill>
              </a:rPr>
              <a:t>May 23-25, 2022</a:t>
            </a:r>
          </a:p>
          <a:p>
            <a:pPr lvl="0"/>
            <a:r>
              <a:rPr lang="en-CA" b="1" dirty="0">
                <a:solidFill>
                  <a:srgbClr val="464646"/>
                </a:solidFill>
              </a:rPr>
              <a:t>Dallas, TX </a:t>
            </a:r>
          </a:p>
          <a:p>
            <a:pPr lvl="0"/>
            <a:endParaRPr lang="en-CA" b="1" dirty="0">
              <a:solidFill>
                <a:srgbClr val="464646"/>
              </a:solidFill>
            </a:endParaRPr>
          </a:p>
          <a:p>
            <a:pPr lvl="0"/>
            <a:r>
              <a:rPr lang="en-CA" b="1" dirty="0">
                <a:solidFill>
                  <a:srgbClr val="464646"/>
                </a:solidFill>
              </a:rPr>
              <a:t>IFMA World Workplace Europe</a:t>
            </a:r>
          </a:p>
          <a:p>
            <a:pPr lvl="0"/>
            <a:r>
              <a:rPr lang="en-CA" b="1" dirty="0">
                <a:solidFill>
                  <a:srgbClr val="464646"/>
                </a:solidFill>
              </a:rPr>
              <a:t> June 1-2, 2022 </a:t>
            </a:r>
          </a:p>
          <a:p>
            <a:pPr lvl="0"/>
            <a:r>
              <a:rPr lang="en-CA" b="1" dirty="0">
                <a:solidFill>
                  <a:srgbClr val="464646"/>
                </a:solidFill>
              </a:rPr>
              <a:t>Amsterdam, Netherlands</a:t>
            </a:r>
          </a:p>
          <a:p>
            <a:pPr lvl="0"/>
            <a:endParaRPr lang="en-CA" b="1" dirty="0">
              <a:solidFill>
                <a:srgbClr val="464646"/>
              </a:solidFill>
            </a:endParaRPr>
          </a:p>
          <a:p>
            <a:pPr lvl="0"/>
            <a:r>
              <a:rPr lang="en-CA" b="1" dirty="0" err="1">
                <a:solidFill>
                  <a:srgbClr val="464646"/>
                </a:solidFill>
              </a:rPr>
              <a:t>Realcomm</a:t>
            </a:r>
            <a:r>
              <a:rPr lang="en-CA" b="1" dirty="0">
                <a:solidFill>
                  <a:srgbClr val="464646"/>
                </a:solidFill>
              </a:rPr>
              <a:t> | </a:t>
            </a:r>
            <a:r>
              <a:rPr lang="en-CA" b="1" dirty="0" err="1">
                <a:solidFill>
                  <a:srgbClr val="464646"/>
                </a:solidFill>
              </a:rPr>
              <a:t>IBcon</a:t>
            </a:r>
            <a:endParaRPr lang="en-CA" b="1" dirty="0">
              <a:solidFill>
                <a:srgbClr val="464646"/>
              </a:solidFill>
            </a:endParaRPr>
          </a:p>
          <a:p>
            <a:pPr lvl="0"/>
            <a:r>
              <a:rPr lang="en-CA" b="1" dirty="0">
                <a:solidFill>
                  <a:srgbClr val="464646"/>
                </a:solidFill>
              </a:rPr>
              <a:t>June 15-16, 2022</a:t>
            </a:r>
          </a:p>
          <a:p>
            <a:pPr lvl="0"/>
            <a:r>
              <a:rPr lang="en-CA" b="1" dirty="0">
                <a:solidFill>
                  <a:srgbClr val="464646"/>
                </a:solidFill>
              </a:rPr>
              <a:t>Orlando, FL</a:t>
            </a:r>
          </a:p>
          <a:p>
            <a:pPr lvl="0"/>
            <a:endParaRPr lang="en-CA" b="1" dirty="0">
              <a:solidFill>
                <a:srgbClr val="464646"/>
              </a:solidFill>
            </a:endParaRPr>
          </a:p>
          <a:p>
            <a:pPr lvl="0"/>
            <a:r>
              <a:rPr lang="en-CA" b="1" dirty="0" err="1">
                <a:solidFill>
                  <a:srgbClr val="464646"/>
                </a:solidFill>
              </a:rPr>
              <a:t>Lightfair</a:t>
            </a:r>
            <a:endParaRPr lang="en-CA" b="1" dirty="0">
              <a:solidFill>
                <a:srgbClr val="464646"/>
              </a:solidFill>
            </a:endParaRPr>
          </a:p>
          <a:p>
            <a:pPr lvl="0"/>
            <a:r>
              <a:rPr lang="en-CA" b="1" dirty="0">
                <a:solidFill>
                  <a:srgbClr val="464646"/>
                </a:solidFill>
              </a:rPr>
              <a:t>June 19-23, 2022</a:t>
            </a:r>
          </a:p>
          <a:p>
            <a:pPr lvl="0"/>
            <a:r>
              <a:rPr lang="en-CA" b="1" dirty="0">
                <a:solidFill>
                  <a:srgbClr val="464646"/>
                </a:solidFill>
              </a:rPr>
              <a:t>Las Vegas, NV </a:t>
            </a:r>
          </a:p>
        </p:txBody>
      </p:sp>
    </p:spTree>
    <p:extLst>
      <p:ext uri="{BB962C8B-B14F-4D97-AF65-F5344CB8AC3E}">
        <p14:creationId xmlns:p14="http://schemas.microsoft.com/office/powerpoint/2010/main" val="2083658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2" y="81704"/>
            <a:ext cx="10275176" cy="524107"/>
          </a:xfrm>
        </p:spPr>
        <p:txBody>
          <a:bodyPr/>
          <a:lstStyle/>
          <a:p>
            <a:r>
              <a:rPr lang="en-US" altLang="en-US" b="1" dirty="0"/>
              <a:t>2.  Call to Order, Welcome, Introductions, About the IBC</a:t>
            </a:r>
            <a:br>
              <a:rPr lang="en-US" altLang="en-US" sz="2800" b="1" dirty="0"/>
            </a:br>
            <a:r>
              <a:rPr lang="en-US" altLang="en-US" sz="2800" dirty="0"/>
              <a:t>Bob Allan</a:t>
            </a:r>
            <a:r>
              <a:rPr lang="en-US" sz="2800" dirty="0"/>
              <a:t> (NAVCO, Inc.)</a:t>
            </a:r>
            <a:br>
              <a:rPr lang="en-US" altLang="en-US" sz="2800" dirty="0"/>
            </a:br>
            <a:endParaRPr lang="en-US" altLang="en-US" sz="1800" dirty="0"/>
          </a:p>
        </p:txBody>
      </p:sp>
      <p:sp>
        <p:nvSpPr>
          <p:cNvPr id="10" name="Slide Number Placeholder 9">
            <a:extLst>
              <a:ext uri="{FF2B5EF4-FFF2-40B4-BE49-F238E27FC236}">
                <a16:creationId xmlns:a16="http://schemas.microsoft.com/office/drawing/2014/main" id="{224C967F-47BE-4373-9DB0-5AB38DAFD3D3}"/>
              </a:ext>
            </a:extLst>
          </p:cNvPr>
          <p:cNvSpPr>
            <a:spLocks noGrp="1"/>
          </p:cNvSpPr>
          <p:nvPr>
            <p:ph type="sldNum" sz="quarter" idx="11"/>
          </p:nvPr>
        </p:nvSpPr>
        <p:spPr/>
        <p:txBody>
          <a:bodyPr/>
          <a:lstStyle/>
          <a:p>
            <a:fld id="{4658F449-AC56-C64A-8488-86A10DE691DA}" type="slidenum">
              <a:rPr lang="en-US" smtClean="0"/>
              <a:pPr/>
              <a:t>3</a:t>
            </a:fld>
            <a:endParaRPr lang="en-US"/>
          </a:p>
        </p:txBody>
      </p:sp>
      <p:sp>
        <p:nvSpPr>
          <p:cNvPr id="19" name="Content Placeholder 1">
            <a:extLst>
              <a:ext uri="{FF2B5EF4-FFF2-40B4-BE49-F238E27FC236}">
                <a16:creationId xmlns:a16="http://schemas.microsoft.com/office/drawing/2014/main" id="{BFA5C62F-C11C-404A-926C-35704A67471C}"/>
              </a:ext>
            </a:extLst>
          </p:cNvPr>
          <p:cNvSpPr txBox="1">
            <a:spLocks noChangeArrowheads="1"/>
          </p:cNvSpPr>
          <p:nvPr/>
        </p:nvSpPr>
        <p:spPr>
          <a:xfrm>
            <a:off x="480396" y="5040406"/>
            <a:ext cx="11356470" cy="10365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3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 </a:t>
            </a:r>
            <a:r>
              <a:rPr lang="en-US" altLang="en-US" sz="1300" dirty="0">
                <a:hlinkClick r:id="rId2"/>
              </a:rPr>
              <a:t>www.caba.org/ibc</a:t>
            </a:r>
            <a:r>
              <a:rPr lang="en-US" altLang="en-US" sz="1300" dirty="0"/>
              <a:t> </a:t>
            </a:r>
          </a:p>
        </p:txBody>
      </p:sp>
      <p:sp>
        <p:nvSpPr>
          <p:cNvPr id="31" name="Rectangle 5">
            <a:extLst>
              <a:ext uri="{FF2B5EF4-FFF2-40B4-BE49-F238E27FC236}">
                <a16:creationId xmlns:a16="http://schemas.microsoft.com/office/drawing/2014/main" id="{0FFFDE97-0F33-4DAA-A8FB-638701428683}"/>
              </a:ext>
            </a:extLst>
          </p:cNvPr>
          <p:cNvSpPr>
            <a:spLocks noChangeArrowheads="1"/>
          </p:cNvSpPr>
          <p:nvPr/>
        </p:nvSpPr>
        <p:spPr bwMode="auto">
          <a:xfrm>
            <a:off x="553096" y="2797285"/>
            <a:ext cx="2266101" cy="13930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Bob Allan </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Vice President of Sales</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East Region</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rPr>
              <a:t>NAVCO, Inc.</a:t>
            </a:r>
          </a:p>
        </p:txBody>
      </p:sp>
      <p:pic>
        <p:nvPicPr>
          <p:cNvPr id="35" name="Picture 15" descr="Robert (Bob) Lane">
            <a:extLst>
              <a:ext uri="{FF2B5EF4-FFF2-40B4-BE49-F238E27FC236}">
                <a16:creationId xmlns:a16="http://schemas.microsoft.com/office/drawing/2014/main" id="{22CB4335-C959-482C-8398-30BC363FB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223" y="1172265"/>
            <a:ext cx="1599430" cy="163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Bob Allan">
            <a:extLst>
              <a:ext uri="{FF2B5EF4-FFF2-40B4-BE49-F238E27FC236}">
                <a16:creationId xmlns:a16="http://schemas.microsoft.com/office/drawing/2014/main" id="{940EAE47-5ED3-4190-AE81-60E67EA43E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2" t="12720" r="18510" b="16382"/>
          <a:stretch/>
        </p:blipFill>
        <p:spPr bwMode="auto">
          <a:xfrm>
            <a:off x="625629" y="1195325"/>
            <a:ext cx="1599430" cy="1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5">
            <a:extLst>
              <a:ext uri="{FF2B5EF4-FFF2-40B4-BE49-F238E27FC236}">
                <a16:creationId xmlns:a16="http://schemas.microsoft.com/office/drawing/2014/main" id="{C86F1097-EA2C-443A-BCFA-1FDC47FB3B35}"/>
              </a:ext>
            </a:extLst>
          </p:cNvPr>
          <p:cNvSpPr>
            <a:spLocks noChangeArrowheads="1"/>
          </p:cNvSpPr>
          <p:nvPr/>
        </p:nvSpPr>
        <p:spPr bwMode="auto">
          <a:xfrm>
            <a:off x="5378094" y="2771695"/>
            <a:ext cx="2148635" cy="1369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40" name="Picture 14" descr="Lane Consulting">
            <a:extLst>
              <a:ext uri="{FF2B5EF4-FFF2-40B4-BE49-F238E27FC236}">
                <a16:creationId xmlns:a16="http://schemas.microsoft.com/office/drawing/2014/main" id="{917B7615-CBAC-4B21-8CAF-E917F2B9D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744" y="4173206"/>
            <a:ext cx="1214711" cy="5573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arsha Chandrashekar">
            <a:extLst>
              <a:ext uri="{FF2B5EF4-FFF2-40B4-BE49-F238E27FC236}">
                <a16:creationId xmlns:a16="http://schemas.microsoft.com/office/drawing/2014/main" id="{ACA6A063-31BC-4A91-9C62-478ABE9B4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7938" y="1192495"/>
            <a:ext cx="1613199" cy="1613199"/>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BC18B817-EC74-4D59-9375-5B8440D38BE8}"/>
              </a:ext>
            </a:extLst>
          </p:cNvPr>
          <p:cNvSpPr>
            <a:spLocks noChangeArrowheads="1"/>
          </p:cNvSpPr>
          <p:nvPr/>
        </p:nvSpPr>
        <p:spPr bwMode="auto">
          <a:xfrm>
            <a:off x="2896428" y="2813251"/>
            <a:ext cx="2446049" cy="132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ormAutofit fontScale="92500" lnSpcReduction="10000"/>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Inc</a:t>
            </a:r>
          </a:p>
        </p:txBody>
      </p:sp>
      <p:pic>
        <p:nvPicPr>
          <p:cNvPr id="43" name="Picture 42">
            <a:extLst>
              <a:ext uri="{FF2B5EF4-FFF2-40B4-BE49-F238E27FC236}">
                <a16:creationId xmlns:a16="http://schemas.microsoft.com/office/drawing/2014/main" id="{DC581594-6A58-4E61-837A-FED11E50D6CE}"/>
              </a:ext>
            </a:extLst>
          </p:cNvPr>
          <p:cNvPicPr>
            <a:picLocks noChangeAspect="1"/>
          </p:cNvPicPr>
          <p:nvPr/>
        </p:nvPicPr>
        <p:blipFill rotWithShape="1">
          <a:blip r:embed="rId7"/>
          <a:srcRect l="8992" t="36439" r="10686" b="38325"/>
          <a:stretch/>
        </p:blipFill>
        <p:spPr>
          <a:xfrm>
            <a:off x="2926040" y="4231487"/>
            <a:ext cx="2148770" cy="521564"/>
          </a:xfrm>
          <a:prstGeom prst="rect">
            <a:avLst/>
          </a:prstGeom>
        </p:spPr>
      </p:pic>
      <p:pic>
        <p:nvPicPr>
          <p:cNvPr id="2" name="Picture 1">
            <a:extLst>
              <a:ext uri="{FF2B5EF4-FFF2-40B4-BE49-F238E27FC236}">
                <a16:creationId xmlns:a16="http://schemas.microsoft.com/office/drawing/2014/main" id="{B934E16E-BECC-4A57-8DBD-7B9E3C27B31F}"/>
              </a:ext>
            </a:extLst>
          </p:cNvPr>
          <p:cNvPicPr>
            <a:picLocks noChangeAspect="1"/>
          </p:cNvPicPr>
          <p:nvPr/>
        </p:nvPicPr>
        <p:blipFill>
          <a:blip r:embed="rId8"/>
          <a:stretch>
            <a:fillRect/>
          </a:stretch>
        </p:blipFill>
        <p:spPr>
          <a:xfrm>
            <a:off x="625630" y="4308820"/>
            <a:ext cx="1822296" cy="369963"/>
          </a:xfrm>
          <a:prstGeom prst="rect">
            <a:avLst/>
          </a:prstGeom>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8.  Announcements</a:t>
            </a:r>
            <a:br>
              <a:rPr lang="en-US" b="1" dirty="0"/>
            </a:br>
            <a:r>
              <a:rPr lang="en-US" sz="2800" dirty="0"/>
              <a:t>Robert Lane (Robert H. Lane and Associates Inc.)</a:t>
            </a:r>
            <a:endParaRPr lang="en-US" dirty="0"/>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3388" y="1108909"/>
            <a:ext cx="6770687" cy="528637"/>
          </a:xfrm>
        </p:spPr>
        <p:txBody>
          <a:bodyPr>
            <a:normAutofit/>
          </a:bodyPr>
          <a:lstStyle/>
          <a:p>
            <a:pPr marL="0" indent="0">
              <a:buNone/>
            </a:pPr>
            <a:r>
              <a:rPr lang="en-US" dirty="0"/>
              <a:t>8.2 Upcoming Events</a:t>
            </a:r>
          </a:p>
        </p:txBody>
      </p:sp>
      <p:sp>
        <p:nvSpPr>
          <p:cNvPr id="3" name="Slide Number Placeholder 2">
            <a:extLst>
              <a:ext uri="{FF2B5EF4-FFF2-40B4-BE49-F238E27FC236}">
                <a16:creationId xmlns:a16="http://schemas.microsoft.com/office/drawing/2014/main" id="{88D4AFD8-D003-4049-A099-E4EE17481E3C}"/>
              </a:ext>
            </a:extLst>
          </p:cNvPr>
          <p:cNvSpPr>
            <a:spLocks noGrp="1"/>
          </p:cNvSpPr>
          <p:nvPr>
            <p:ph type="sldNum" sz="quarter" idx="14"/>
          </p:nvPr>
        </p:nvSpPr>
        <p:spPr/>
        <p:txBody>
          <a:bodyPr/>
          <a:lstStyle/>
          <a:p>
            <a:fld id="{4658F449-AC56-C64A-8488-86A10DE691DA}" type="slidenum">
              <a:rPr lang="en-US" smtClean="0"/>
              <a:pPr/>
              <a:t>30</a:t>
            </a:fld>
            <a:endParaRPr lang="en-US"/>
          </a:p>
        </p:txBody>
      </p:sp>
      <p:sp>
        <p:nvSpPr>
          <p:cNvPr id="2" name="TextBox 1">
            <a:extLst>
              <a:ext uri="{FF2B5EF4-FFF2-40B4-BE49-F238E27FC236}">
                <a16:creationId xmlns:a16="http://schemas.microsoft.com/office/drawing/2014/main" id="{F49F4E2B-EEB0-4736-A001-E9CD8947E750}"/>
              </a:ext>
            </a:extLst>
          </p:cNvPr>
          <p:cNvSpPr txBox="1"/>
          <p:nvPr/>
        </p:nvSpPr>
        <p:spPr>
          <a:xfrm>
            <a:off x="838198" y="1637546"/>
            <a:ext cx="9667877" cy="4525129"/>
          </a:xfrm>
          <a:prstGeom prst="rect">
            <a:avLst/>
          </a:prstGeom>
          <a:noFill/>
        </p:spPr>
        <p:txBody>
          <a:bodyPr wrap="square" numCol="2" rtlCol="0">
            <a:noAutofit/>
          </a:bodyPr>
          <a:lstStyle/>
          <a:p>
            <a:pPr lvl="0"/>
            <a:r>
              <a:rPr lang="en-CA" sz="1500" b="1" dirty="0">
                <a:solidFill>
                  <a:srgbClr val="464646"/>
                </a:solidFill>
              </a:rPr>
              <a:t>2022 IES Annual Conference</a:t>
            </a:r>
          </a:p>
          <a:p>
            <a:pPr lvl="0"/>
            <a:r>
              <a:rPr lang="en-CA" sz="1500" b="1" dirty="0">
                <a:solidFill>
                  <a:srgbClr val="464646"/>
                </a:solidFill>
              </a:rPr>
              <a:t>August 18-20, 2022</a:t>
            </a:r>
            <a:br>
              <a:rPr lang="en-CA" sz="1500" b="1" dirty="0">
                <a:solidFill>
                  <a:srgbClr val="464646"/>
                </a:solidFill>
              </a:rPr>
            </a:br>
            <a:r>
              <a:rPr lang="en-CA" sz="1500" b="1" dirty="0">
                <a:solidFill>
                  <a:srgbClr val="464646"/>
                </a:solidFill>
              </a:rPr>
              <a:t>New Orleans, LA</a:t>
            </a:r>
          </a:p>
          <a:p>
            <a:pPr lvl="0"/>
            <a:endParaRPr lang="en-CA" sz="1500" b="1" dirty="0">
              <a:solidFill>
                <a:srgbClr val="464646"/>
              </a:solidFill>
            </a:endParaRPr>
          </a:p>
          <a:p>
            <a:pPr lvl="0"/>
            <a:r>
              <a:rPr lang="en-CA" sz="1500" b="1" dirty="0">
                <a:solidFill>
                  <a:srgbClr val="464646"/>
                </a:solidFill>
              </a:rPr>
              <a:t>Shanghai Intelligent Building Technology</a:t>
            </a:r>
            <a:br>
              <a:rPr lang="en-CA" sz="1500" b="1" dirty="0">
                <a:solidFill>
                  <a:srgbClr val="464646"/>
                </a:solidFill>
              </a:rPr>
            </a:br>
            <a:r>
              <a:rPr lang="en-CA" sz="1500" b="1" dirty="0">
                <a:solidFill>
                  <a:srgbClr val="464646"/>
                </a:solidFill>
              </a:rPr>
              <a:t>August 31 – September 2, 2022</a:t>
            </a:r>
            <a:br>
              <a:rPr lang="en-CA" sz="1500" b="1" dirty="0">
                <a:solidFill>
                  <a:srgbClr val="464646"/>
                </a:solidFill>
              </a:rPr>
            </a:br>
            <a:r>
              <a:rPr lang="en-CA" sz="1500" b="1" dirty="0">
                <a:solidFill>
                  <a:srgbClr val="464646"/>
                </a:solidFill>
              </a:rPr>
              <a:t>Shanghai, China</a:t>
            </a:r>
          </a:p>
          <a:p>
            <a:pPr lvl="0"/>
            <a:endParaRPr lang="en-CA" sz="1500" b="1" dirty="0">
              <a:solidFill>
                <a:srgbClr val="464646"/>
              </a:solidFill>
            </a:endParaRPr>
          </a:p>
          <a:p>
            <a:pPr lvl="0"/>
            <a:r>
              <a:rPr lang="en-CA" sz="1500" b="1" dirty="0" err="1">
                <a:solidFill>
                  <a:srgbClr val="464646"/>
                </a:solidFill>
              </a:rPr>
              <a:t>BuildingsNY</a:t>
            </a:r>
            <a:endParaRPr lang="en-CA" sz="1500" b="1" dirty="0">
              <a:solidFill>
                <a:srgbClr val="464646"/>
              </a:solidFill>
            </a:endParaRPr>
          </a:p>
          <a:p>
            <a:pPr lvl="0"/>
            <a:r>
              <a:rPr lang="en-CA" sz="1500" b="1" dirty="0">
                <a:solidFill>
                  <a:srgbClr val="464646"/>
                </a:solidFill>
              </a:rPr>
              <a:t>September 14-15, 2022</a:t>
            </a:r>
          </a:p>
          <a:p>
            <a:pPr lvl="0"/>
            <a:r>
              <a:rPr lang="en-CA" sz="1500" b="1" dirty="0">
                <a:solidFill>
                  <a:srgbClr val="464646"/>
                </a:solidFill>
              </a:rPr>
              <a:t>New York, NY</a:t>
            </a:r>
          </a:p>
          <a:p>
            <a:pPr lvl="0"/>
            <a:endParaRPr lang="en-CA" sz="1500" b="1" dirty="0">
              <a:solidFill>
                <a:srgbClr val="464646"/>
              </a:solidFill>
            </a:endParaRPr>
          </a:p>
          <a:p>
            <a:pPr lvl="0"/>
            <a:r>
              <a:rPr lang="en-CA" sz="1500" b="1" dirty="0">
                <a:solidFill>
                  <a:srgbClr val="464646"/>
                </a:solidFill>
              </a:rPr>
              <a:t>Cable-Tec Expo 22</a:t>
            </a:r>
            <a:br>
              <a:rPr lang="en-CA" sz="1500" b="1" dirty="0">
                <a:solidFill>
                  <a:srgbClr val="464646"/>
                </a:solidFill>
              </a:rPr>
            </a:br>
            <a:r>
              <a:rPr lang="en-CA" sz="1500" b="1" dirty="0">
                <a:solidFill>
                  <a:srgbClr val="464646"/>
                </a:solidFill>
              </a:rPr>
              <a:t>September 19-22, 2022</a:t>
            </a:r>
          </a:p>
          <a:p>
            <a:pPr lvl="0"/>
            <a:r>
              <a:rPr lang="en-CA" sz="1500" b="1" dirty="0">
                <a:solidFill>
                  <a:srgbClr val="464646"/>
                </a:solidFill>
              </a:rPr>
              <a:t>Philadelphia, PA</a:t>
            </a:r>
          </a:p>
          <a:p>
            <a:pPr lvl="0"/>
            <a:endParaRPr lang="en-CA" sz="1500" b="1" dirty="0">
              <a:solidFill>
                <a:srgbClr val="464646"/>
              </a:solidFill>
            </a:endParaRPr>
          </a:p>
          <a:p>
            <a:pPr lvl="0"/>
            <a:r>
              <a:rPr lang="en-CA" sz="1500" b="1" dirty="0">
                <a:solidFill>
                  <a:srgbClr val="464646"/>
                </a:solidFill>
              </a:rPr>
              <a:t>BICSI Fall Conference &amp; Exhibition</a:t>
            </a:r>
            <a:br>
              <a:rPr lang="en-CA" sz="1500" b="1" dirty="0">
                <a:solidFill>
                  <a:srgbClr val="464646"/>
                </a:solidFill>
              </a:rPr>
            </a:br>
            <a:r>
              <a:rPr lang="en-CA" sz="1500" b="1" dirty="0">
                <a:solidFill>
                  <a:srgbClr val="464646"/>
                </a:solidFill>
              </a:rPr>
              <a:t>September 25-29, 2022</a:t>
            </a:r>
            <a:br>
              <a:rPr lang="en-CA" sz="1500" b="1" dirty="0">
                <a:solidFill>
                  <a:srgbClr val="464646"/>
                </a:solidFill>
              </a:rPr>
            </a:br>
            <a:r>
              <a:rPr lang="en-CA" sz="1500" b="1" dirty="0">
                <a:solidFill>
                  <a:srgbClr val="464646"/>
                </a:solidFill>
              </a:rPr>
              <a:t>Las Vegas, NV</a:t>
            </a:r>
          </a:p>
          <a:p>
            <a:pPr lvl="0"/>
            <a:r>
              <a:rPr lang="en-CA" sz="1500" b="1" dirty="0">
                <a:solidFill>
                  <a:srgbClr val="464646"/>
                </a:solidFill>
              </a:rPr>
              <a:t>IFMA’s World Workplace</a:t>
            </a:r>
          </a:p>
          <a:p>
            <a:pPr lvl="0"/>
            <a:r>
              <a:rPr lang="en-CA" sz="1500" b="1" dirty="0">
                <a:solidFill>
                  <a:srgbClr val="464646"/>
                </a:solidFill>
              </a:rPr>
              <a:t>September 28-30, 2022</a:t>
            </a:r>
          </a:p>
          <a:p>
            <a:pPr lvl="0"/>
            <a:r>
              <a:rPr lang="en-CA" sz="1500" b="1" dirty="0">
                <a:solidFill>
                  <a:srgbClr val="464646"/>
                </a:solidFill>
              </a:rPr>
              <a:t>Nashville, TN</a:t>
            </a:r>
          </a:p>
          <a:p>
            <a:pPr lvl="0"/>
            <a:endParaRPr lang="en-CA" sz="1500" b="1" dirty="0">
              <a:solidFill>
                <a:srgbClr val="464646"/>
              </a:solidFill>
            </a:endParaRPr>
          </a:p>
          <a:p>
            <a:pPr lvl="0"/>
            <a:r>
              <a:rPr lang="en-CA" sz="1500" b="1" dirty="0" err="1">
                <a:solidFill>
                  <a:srgbClr val="464646"/>
                </a:solidFill>
              </a:rPr>
              <a:t>Light+Buildings</a:t>
            </a:r>
            <a:endParaRPr lang="en-CA" sz="1500" b="1" dirty="0">
              <a:solidFill>
                <a:srgbClr val="464646"/>
              </a:solidFill>
            </a:endParaRPr>
          </a:p>
          <a:p>
            <a:pPr lvl="0"/>
            <a:r>
              <a:rPr lang="en-CA" sz="1500" b="1" dirty="0">
                <a:solidFill>
                  <a:srgbClr val="464646"/>
                </a:solidFill>
              </a:rPr>
              <a:t>October 2-6, 2022</a:t>
            </a:r>
          </a:p>
          <a:p>
            <a:pPr lvl="0"/>
            <a:r>
              <a:rPr lang="en-CA" sz="1500" b="1" dirty="0">
                <a:solidFill>
                  <a:srgbClr val="464646"/>
                </a:solidFill>
              </a:rPr>
              <a:t>Frankfurt, Germany</a:t>
            </a:r>
          </a:p>
          <a:p>
            <a:pPr lvl="0"/>
            <a:endParaRPr lang="en-CA" sz="1500" b="1" dirty="0">
              <a:solidFill>
                <a:srgbClr val="464646"/>
              </a:solidFill>
            </a:endParaRPr>
          </a:p>
          <a:p>
            <a:pPr lvl="0"/>
            <a:r>
              <a:rPr lang="en-CA" sz="1500" b="1" dirty="0">
                <a:solidFill>
                  <a:srgbClr val="464646"/>
                </a:solidFill>
              </a:rPr>
              <a:t>CRE Tech New York</a:t>
            </a:r>
          </a:p>
          <a:p>
            <a:pPr lvl="0"/>
            <a:r>
              <a:rPr lang="en-CA" sz="1500" b="1" dirty="0">
                <a:solidFill>
                  <a:srgbClr val="464646"/>
                </a:solidFill>
              </a:rPr>
              <a:t>October 12-13, 2022</a:t>
            </a:r>
          </a:p>
          <a:p>
            <a:pPr lvl="0"/>
            <a:r>
              <a:rPr lang="en-CA" sz="1500" b="1" dirty="0">
                <a:solidFill>
                  <a:srgbClr val="464646"/>
                </a:solidFill>
              </a:rPr>
              <a:t>New York, NY</a:t>
            </a:r>
          </a:p>
          <a:p>
            <a:pPr lvl="0"/>
            <a:endParaRPr lang="en-CA" sz="1500" b="1" dirty="0">
              <a:solidFill>
                <a:srgbClr val="464646"/>
              </a:solidFill>
            </a:endParaRPr>
          </a:p>
          <a:p>
            <a:pPr lvl="0"/>
            <a:r>
              <a:rPr lang="en-CA" sz="1500" b="1" dirty="0">
                <a:solidFill>
                  <a:srgbClr val="464646"/>
                </a:solidFill>
              </a:rPr>
              <a:t>Greenbuild International Conference and Expo</a:t>
            </a:r>
          </a:p>
          <a:p>
            <a:pPr lvl="0"/>
            <a:r>
              <a:rPr lang="en-CA" sz="1500" b="1" dirty="0">
                <a:solidFill>
                  <a:srgbClr val="464646"/>
                </a:solidFill>
              </a:rPr>
              <a:t>November 1-3, 2022</a:t>
            </a:r>
          </a:p>
          <a:p>
            <a:pPr lvl="0"/>
            <a:r>
              <a:rPr lang="en-CA" sz="1500" b="1" dirty="0">
                <a:solidFill>
                  <a:srgbClr val="464646"/>
                </a:solidFill>
              </a:rPr>
              <a:t>San Francisco, CA</a:t>
            </a:r>
          </a:p>
          <a:p>
            <a:pPr lvl="0"/>
            <a:endParaRPr lang="en-CA" sz="1500" b="1" dirty="0">
              <a:solidFill>
                <a:srgbClr val="464646"/>
              </a:solidFill>
            </a:endParaRPr>
          </a:p>
          <a:p>
            <a:pPr lvl="0"/>
            <a:r>
              <a:rPr lang="en-CA" sz="1500" b="1" dirty="0">
                <a:solidFill>
                  <a:srgbClr val="464646"/>
                </a:solidFill>
              </a:rPr>
              <a:t>ISA Automation &amp; Leadership Conference</a:t>
            </a:r>
          </a:p>
          <a:p>
            <a:pPr lvl="0"/>
            <a:r>
              <a:rPr lang="en-CA" sz="1500" b="1" dirty="0">
                <a:solidFill>
                  <a:srgbClr val="464646"/>
                </a:solidFill>
              </a:rPr>
              <a:t>November 7-9, 2022</a:t>
            </a:r>
          </a:p>
          <a:p>
            <a:pPr lvl="0"/>
            <a:r>
              <a:rPr lang="en-CA" sz="1500" b="1" dirty="0">
                <a:solidFill>
                  <a:srgbClr val="464646"/>
                </a:solidFill>
              </a:rPr>
              <a:t>Galveston, TX</a:t>
            </a:r>
          </a:p>
        </p:txBody>
      </p:sp>
      <p:pic>
        <p:nvPicPr>
          <p:cNvPr id="5" name="Picture 4" descr="Event Management Proposal ! How to write Event Proposal !">
            <a:extLst>
              <a:ext uri="{FF2B5EF4-FFF2-40B4-BE49-F238E27FC236}">
                <a16:creationId xmlns:a16="http://schemas.microsoft.com/office/drawing/2014/main" id="{A7CE0624-DE4C-4238-8618-DC619B9FF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25" y="2378745"/>
            <a:ext cx="3651275" cy="152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61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9996" y="2726967"/>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www.caba.org/ibc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9332006" cy="447675"/>
          </a:xfrm>
        </p:spPr>
        <p:txBody>
          <a:bodyPr/>
          <a:lstStyle/>
          <a:p>
            <a:r>
              <a:rPr lang="en-US" b="1" dirty="0"/>
              <a:t>9.  Adjournment</a:t>
            </a:r>
            <a:br>
              <a:rPr lang="en-US" dirty="0"/>
            </a:br>
            <a:r>
              <a:rPr lang="en-US" altLang="en-US" sz="2800" dirty="0"/>
              <a:t>Bob Allan</a:t>
            </a:r>
            <a:r>
              <a:rPr lang="en-US" sz="2800" dirty="0"/>
              <a:t> (NAVCO, Inc.)</a:t>
            </a:r>
            <a:endParaRPr lang="en-US" dirty="0"/>
          </a:p>
        </p:txBody>
      </p:sp>
      <p:sp>
        <p:nvSpPr>
          <p:cNvPr id="2" name="Slide Number Placeholder 1">
            <a:extLst>
              <a:ext uri="{FF2B5EF4-FFF2-40B4-BE49-F238E27FC236}">
                <a16:creationId xmlns:a16="http://schemas.microsoft.com/office/drawing/2014/main" id="{8B41472F-A3EE-41D7-AE08-1F4E3C792660}"/>
              </a:ext>
            </a:extLst>
          </p:cNvPr>
          <p:cNvSpPr>
            <a:spLocks noGrp="1"/>
          </p:cNvSpPr>
          <p:nvPr>
            <p:ph type="sldNum" sz="quarter" idx="11"/>
          </p:nvPr>
        </p:nvSpPr>
        <p:spPr/>
        <p:txBody>
          <a:bodyPr/>
          <a:lstStyle/>
          <a:p>
            <a:fld id="{4658F449-AC56-C64A-8488-86A10DE691DA}" type="slidenum">
              <a:rPr lang="en-US" smtClean="0"/>
              <a:pPr/>
              <a:t>31</a:t>
            </a:fld>
            <a:endParaRPr lang="en-US" dirty="0"/>
          </a:p>
        </p:txBody>
      </p:sp>
      <p:pic>
        <p:nvPicPr>
          <p:cNvPr id="7" name="Picture 2" descr="http://www.caba.org/images/caba-intelligent-buildings-council.png">
            <a:extLst>
              <a:ext uri="{FF2B5EF4-FFF2-40B4-BE49-F238E27FC236}">
                <a16:creationId xmlns:a16="http://schemas.microsoft.com/office/drawing/2014/main" id="{574274C9-DB05-4BB5-B7E1-F66B66496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12"/>
          <a:stretch/>
        </p:blipFill>
        <p:spPr bwMode="auto">
          <a:xfrm>
            <a:off x="4381499" y="4406508"/>
            <a:ext cx="3429000" cy="8778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D6A055-FAD9-4078-9E2C-C6A0AF3B2E80}"/>
              </a:ext>
            </a:extLst>
          </p:cNvPr>
          <p:cNvSpPr/>
          <p:nvPr/>
        </p:nvSpPr>
        <p:spPr>
          <a:xfrm>
            <a:off x="2062158" y="19313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IBC Meeting: </a:t>
            </a:r>
            <a:r>
              <a:rPr lang="en-US" sz="2600" b="1" dirty="0">
                <a:solidFill>
                  <a:schemeClr val="tx2"/>
                </a:solidFill>
              </a:rPr>
              <a:t>Thursday, November 10, 2022</a:t>
            </a:r>
          </a:p>
        </p:txBody>
      </p:sp>
    </p:spTree>
    <p:extLst>
      <p:ext uri="{BB962C8B-B14F-4D97-AF65-F5344CB8AC3E}">
        <p14:creationId xmlns:p14="http://schemas.microsoft.com/office/powerpoint/2010/main" val="29324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41865"/>
            <a:ext cx="9312479" cy="447675"/>
          </a:xfrm>
        </p:spPr>
        <p:txBody>
          <a:bodyPr/>
          <a:lstStyle/>
          <a:p>
            <a:r>
              <a:rPr lang="en-US" b="1" dirty="0"/>
              <a:t>3.  Administrative </a:t>
            </a:r>
            <a:br>
              <a:rPr lang="en-US" dirty="0"/>
            </a:br>
            <a:r>
              <a:rPr lang="en-US" altLang="en-US" sz="3200" dirty="0"/>
              <a:t>Bob Allan</a:t>
            </a:r>
            <a:r>
              <a:rPr lang="en-US" sz="3200" dirty="0"/>
              <a:t> (NAVCO, Inc.)</a:t>
            </a:r>
            <a:endParaRPr lang="en-US" dirty="0"/>
          </a:p>
        </p:txBody>
      </p:sp>
      <p:sp>
        <p:nvSpPr>
          <p:cNvPr id="6" name="Text Placeholder 5">
            <a:extLst>
              <a:ext uri="{FF2B5EF4-FFF2-40B4-BE49-F238E27FC236}">
                <a16:creationId xmlns:a16="http://schemas.microsoft.com/office/drawing/2014/main" id="{A0EE4CC9-0880-42C6-9DE7-6F418E1E107B}"/>
              </a:ext>
            </a:extLst>
          </p:cNvPr>
          <p:cNvSpPr>
            <a:spLocks noGrp="1"/>
          </p:cNvSpPr>
          <p:nvPr>
            <p:ph type="body" sz="quarter" idx="12"/>
          </p:nvPr>
        </p:nvSpPr>
        <p:spPr>
          <a:xfrm>
            <a:off x="5695950" y="2330451"/>
            <a:ext cx="5751513" cy="2355849"/>
          </a:xfrm>
        </p:spPr>
        <p:txBody>
          <a:bodyPr>
            <a:normAutofit/>
          </a:bodyPr>
          <a:lstStyle/>
          <a:p>
            <a:pPr marL="0" indent="0">
              <a:buNone/>
            </a:pPr>
            <a:r>
              <a:rPr lang="en-US" dirty="0"/>
              <a:t>Motion to approve past IBC Minutes May 12, 2022 </a:t>
            </a:r>
          </a:p>
          <a:p>
            <a:pPr marL="0" indent="0">
              <a:buNone/>
            </a:pPr>
            <a:r>
              <a:rPr lang="en-US" u="sng" dirty="0">
                <a:hlinkClick r:id="rId2"/>
              </a:rPr>
              <a:t>www.caba.org/ibc </a:t>
            </a:r>
            <a:endParaRPr lang="en-US" dirty="0"/>
          </a:p>
          <a:p>
            <a:endParaRPr lang="en-CA" dirty="0"/>
          </a:p>
        </p:txBody>
      </p:sp>
      <p:sp>
        <p:nvSpPr>
          <p:cNvPr id="2" name="Slide Number Placeholder 1">
            <a:extLst>
              <a:ext uri="{FF2B5EF4-FFF2-40B4-BE49-F238E27FC236}">
                <a16:creationId xmlns:a16="http://schemas.microsoft.com/office/drawing/2014/main" id="{D677FC44-F51B-466F-AED6-3CB59EAFC0FD}"/>
              </a:ext>
            </a:extLst>
          </p:cNvPr>
          <p:cNvSpPr>
            <a:spLocks noGrp="1"/>
          </p:cNvSpPr>
          <p:nvPr>
            <p:ph type="sldNum" sz="quarter" idx="14"/>
          </p:nvPr>
        </p:nvSpPr>
        <p:spPr/>
        <p:txBody>
          <a:bodyPr/>
          <a:lstStyle/>
          <a:p>
            <a:fld id="{4658F449-AC56-C64A-8488-86A10DE691DA}" type="slidenum">
              <a:rPr lang="en-US" smtClean="0"/>
              <a:pPr/>
              <a:t>4</a:t>
            </a:fld>
            <a:endParaRPr lang="en-US"/>
          </a:p>
        </p:txBody>
      </p:sp>
      <p:pic>
        <p:nvPicPr>
          <p:cNvPr id="7" name="Picture 6">
            <a:extLst>
              <a:ext uri="{FF2B5EF4-FFF2-40B4-BE49-F238E27FC236}">
                <a16:creationId xmlns:a16="http://schemas.microsoft.com/office/drawing/2014/main" id="{926718CD-9DAD-4A35-871D-880B7A9D458D}"/>
              </a:ext>
            </a:extLst>
          </p:cNvPr>
          <p:cNvPicPr>
            <a:picLocks noChangeAspect="1"/>
          </p:cNvPicPr>
          <p:nvPr/>
        </p:nvPicPr>
        <p:blipFill>
          <a:blip r:embed="rId3"/>
          <a:stretch>
            <a:fillRect/>
          </a:stretch>
        </p:blipFill>
        <p:spPr>
          <a:xfrm>
            <a:off x="1453415" y="2330451"/>
            <a:ext cx="3714750" cy="2476500"/>
          </a:xfrm>
          <a:prstGeom prst="rect">
            <a:avLst/>
          </a:prstGeom>
        </p:spPr>
      </p:pic>
    </p:spTree>
    <p:extLst>
      <p:ext uri="{BB962C8B-B14F-4D97-AF65-F5344CB8AC3E}">
        <p14:creationId xmlns:p14="http://schemas.microsoft.com/office/powerpoint/2010/main" val="324669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dirty="0"/>
              <a:t>Robert Lane (Robert H. Lane and Associates Inc.)</a:t>
            </a:r>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2148681" y="1288669"/>
            <a:ext cx="7894637" cy="945573"/>
          </a:xfrm>
        </p:spPr>
        <p:txBody>
          <a:bodyPr>
            <a:normAutofit lnSpcReduction="10000"/>
          </a:bodyPr>
          <a:lstStyle/>
          <a:p>
            <a:pPr marL="0" indent="0" algn="ctr">
              <a:buNone/>
            </a:pPr>
            <a:r>
              <a:rPr lang="en-US" dirty="0"/>
              <a:t>4.1  2022 IBC Landmark Research </a:t>
            </a:r>
          </a:p>
          <a:p>
            <a:pPr marL="0" indent="0" algn="ctr">
              <a:buNone/>
            </a:pPr>
            <a:r>
              <a:rPr lang="en-US" dirty="0"/>
              <a:t>Healthy Buildings and Indoor Environmental Quality</a:t>
            </a:r>
          </a:p>
        </p:txBody>
      </p:sp>
      <p:sp>
        <p:nvSpPr>
          <p:cNvPr id="5" name="Slide Number Placeholder 4">
            <a:extLst>
              <a:ext uri="{FF2B5EF4-FFF2-40B4-BE49-F238E27FC236}">
                <a16:creationId xmlns:a16="http://schemas.microsoft.com/office/drawing/2014/main" id="{40955CF1-E7E6-4541-A1EA-E7E723C9D7CD}"/>
              </a:ext>
            </a:extLst>
          </p:cNvPr>
          <p:cNvSpPr>
            <a:spLocks noGrp="1"/>
          </p:cNvSpPr>
          <p:nvPr>
            <p:ph type="sldNum" sz="quarter" idx="14"/>
          </p:nvPr>
        </p:nvSpPr>
        <p:spPr/>
        <p:txBody>
          <a:bodyPr/>
          <a:lstStyle/>
          <a:p>
            <a:fld id="{4658F449-AC56-C64A-8488-86A10DE691DA}" type="slidenum">
              <a:rPr lang="en-US" smtClean="0"/>
              <a:pPr/>
              <a:t>5</a:t>
            </a:fld>
            <a:endParaRPr lang="en-US"/>
          </a:p>
        </p:txBody>
      </p:sp>
      <p:pic>
        <p:nvPicPr>
          <p:cNvPr id="7" name="Picture 6">
            <a:extLst>
              <a:ext uri="{FF2B5EF4-FFF2-40B4-BE49-F238E27FC236}">
                <a16:creationId xmlns:a16="http://schemas.microsoft.com/office/drawing/2014/main" id="{15468E62-02B8-4B7C-BB62-4553E1094B76}"/>
              </a:ext>
            </a:extLst>
          </p:cNvPr>
          <p:cNvPicPr>
            <a:picLocks noChangeAspect="1"/>
          </p:cNvPicPr>
          <p:nvPr/>
        </p:nvPicPr>
        <p:blipFill>
          <a:blip r:embed="rId2"/>
          <a:stretch>
            <a:fillRect/>
          </a:stretch>
        </p:blipFill>
        <p:spPr>
          <a:xfrm>
            <a:off x="567992" y="2639161"/>
            <a:ext cx="4957714" cy="2324571"/>
          </a:xfrm>
          <a:prstGeom prst="rect">
            <a:avLst/>
          </a:prstGeom>
        </p:spPr>
      </p:pic>
      <p:grpSp>
        <p:nvGrpSpPr>
          <p:cNvPr id="16" name="Group 15">
            <a:extLst>
              <a:ext uri="{FF2B5EF4-FFF2-40B4-BE49-F238E27FC236}">
                <a16:creationId xmlns:a16="http://schemas.microsoft.com/office/drawing/2014/main" id="{0A0E0C3F-51D8-4523-A600-2C6686314772}"/>
              </a:ext>
            </a:extLst>
          </p:cNvPr>
          <p:cNvGrpSpPr>
            <a:grpSpLocks noChangeAspect="1"/>
          </p:cNvGrpSpPr>
          <p:nvPr/>
        </p:nvGrpSpPr>
        <p:grpSpPr>
          <a:xfrm>
            <a:off x="5923239" y="2775446"/>
            <a:ext cx="5774873" cy="2052000"/>
            <a:chOff x="436839" y="1673422"/>
            <a:chExt cx="10637945" cy="3776294"/>
          </a:xfrm>
        </p:grpSpPr>
        <p:pic>
          <p:nvPicPr>
            <p:cNvPr id="17" name="Picture 2" descr="Broan-NuTone LLC Vacuum System Exhaust Vent CI330 | Warshauer Electric  Supply">
              <a:extLst>
                <a:ext uri="{FF2B5EF4-FFF2-40B4-BE49-F238E27FC236}">
                  <a16:creationId xmlns:a16="http://schemas.microsoft.com/office/drawing/2014/main" id="{09E88AF7-7BDF-43A5-A061-7E2D9B063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375" y="1682269"/>
              <a:ext cx="1995587" cy="9977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iemens-Logo | EIT RawMaterials">
              <a:extLst>
                <a:ext uri="{FF2B5EF4-FFF2-40B4-BE49-F238E27FC236}">
                  <a16:creationId xmlns:a16="http://schemas.microsoft.com/office/drawing/2014/main" id="{40432AA4-8437-4C36-ACC1-27E874BBB9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79" t="20396" r="7238" b="6165"/>
            <a:stretch/>
          </p:blipFill>
          <p:spPr bwMode="auto">
            <a:xfrm>
              <a:off x="8444351" y="4476081"/>
              <a:ext cx="2630433" cy="9736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2894F9D-C820-4EAE-9836-8162C58ACF7F}"/>
                </a:ext>
              </a:extLst>
            </p:cNvPr>
            <p:cNvPicPr>
              <a:picLocks noChangeAspect="1"/>
            </p:cNvPicPr>
            <p:nvPr/>
          </p:nvPicPr>
          <p:blipFill>
            <a:blip r:embed="rId5"/>
            <a:stretch>
              <a:fillRect/>
            </a:stretch>
          </p:blipFill>
          <p:spPr>
            <a:xfrm>
              <a:off x="8663324" y="1766006"/>
              <a:ext cx="2191058" cy="902655"/>
            </a:xfrm>
            <a:prstGeom prst="rect">
              <a:avLst/>
            </a:prstGeom>
          </p:spPr>
        </p:pic>
        <p:pic>
          <p:nvPicPr>
            <p:cNvPr id="20" name="Picture 2" descr="Dwyer Instruments Products | Instrumart">
              <a:extLst>
                <a:ext uri="{FF2B5EF4-FFF2-40B4-BE49-F238E27FC236}">
                  <a16:creationId xmlns:a16="http://schemas.microsoft.com/office/drawing/2014/main" id="{B15029B2-76F9-43C1-B33D-1B71F1AD41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053" y="3044844"/>
              <a:ext cx="2678716" cy="9872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75B91A51-6EBC-403E-AB27-2724D96285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7054" y="4575543"/>
              <a:ext cx="2504225" cy="7395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horehill Recapitalizes Functional Devices - Functional Devices, Inc.">
              <a:extLst>
                <a:ext uri="{FF2B5EF4-FFF2-40B4-BE49-F238E27FC236}">
                  <a16:creationId xmlns:a16="http://schemas.microsoft.com/office/drawing/2014/main" id="{7086F7C2-8A4B-47DB-9FF0-CF9BC69D4C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6203" y="2932012"/>
              <a:ext cx="2425300" cy="1212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Belimo - Belimo Americas #4 on Vimeo">
              <a:extLst>
                <a:ext uri="{FF2B5EF4-FFF2-40B4-BE49-F238E27FC236}">
                  <a16:creationId xmlns:a16="http://schemas.microsoft.com/office/drawing/2014/main" id="{EA5F3498-FB57-4966-8ADE-772460B30D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809" y="1673422"/>
              <a:ext cx="2419204" cy="9590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2E26714-BD2B-4817-99F8-F972B0CCAFFF}"/>
                </a:ext>
              </a:extLst>
            </p:cNvPr>
            <p:cNvPicPr>
              <a:picLocks noChangeAspect="1"/>
            </p:cNvPicPr>
            <p:nvPr/>
          </p:nvPicPr>
          <p:blipFill>
            <a:blip r:embed="rId10"/>
            <a:stretch>
              <a:fillRect/>
            </a:stretch>
          </p:blipFill>
          <p:spPr>
            <a:xfrm>
              <a:off x="436839" y="4144954"/>
              <a:ext cx="2857143" cy="1304762"/>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9DB2F679-196B-4E1F-B1FE-AD643D48A2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7092" y="3162490"/>
              <a:ext cx="2684151" cy="751986"/>
            </a:xfrm>
            <a:prstGeom prst="rect">
              <a:avLst/>
            </a:prstGeom>
          </p:spPr>
        </p:pic>
      </p:grpSp>
    </p:spTree>
    <p:extLst>
      <p:ext uri="{BB962C8B-B14F-4D97-AF65-F5344CB8AC3E}">
        <p14:creationId xmlns:p14="http://schemas.microsoft.com/office/powerpoint/2010/main" val="388855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730797-5635-4AA2-96F3-8091C412A1A1}"/>
              </a:ext>
            </a:extLst>
          </p:cNvPr>
          <p:cNvSpPr>
            <a:spLocks noGrp="1"/>
          </p:cNvSpPr>
          <p:nvPr>
            <p:ph type="body" sz="quarter" idx="12"/>
          </p:nvPr>
        </p:nvSpPr>
        <p:spPr>
          <a:xfrm>
            <a:off x="839788" y="1208201"/>
            <a:ext cx="10512425" cy="530541"/>
          </a:xfrm>
        </p:spPr>
        <p:txBody>
          <a:bodyPr>
            <a:normAutofit/>
          </a:bodyPr>
          <a:lstStyle/>
          <a:p>
            <a:pPr marL="0" indent="0" algn="ctr">
              <a:buNone/>
            </a:pPr>
            <a:r>
              <a:rPr lang="en-CA" dirty="0"/>
              <a:t>4.2  </a:t>
            </a:r>
            <a:r>
              <a:rPr lang="en-US" dirty="0"/>
              <a:t>Annual BACS Market Sizing North America</a:t>
            </a:r>
            <a:endParaRPr lang="en-CA" dirty="0"/>
          </a:p>
        </p:txBody>
      </p:sp>
      <p:sp>
        <p:nvSpPr>
          <p:cNvPr id="2" name="Slide Number Placeholder 1">
            <a:extLst>
              <a:ext uri="{FF2B5EF4-FFF2-40B4-BE49-F238E27FC236}">
                <a16:creationId xmlns:a16="http://schemas.microsoft.com/office/drawing/2014/main" id="{B23BD385-FF7E-4567-AB86-449A08CBBB1C}"/>
              </a:ext>
            </a:extLst>
          </p:cNvPr>
          <p:cNvSpPr>
            <a:spLocks noGrp="1"/>
          </p:cNvSpPr>
          <p:nvPr>
            <p:ph type="sldNum" sz="quarter" idx="14"/>
          </p:nvPr>
        </p:nvSpPr>
        <p:spPr/>
        <p:txBody>
          <a:bodyPr/>
          <a:lstStyle/>
          <a:p>
            <a:fld id="{4658F449-AC56-C64A-8488-86A10DE691DA}" type="slidenum">
              <a:rPr lang="en-US" smtClean="0"/>
              <a:pPr/>
              <a:t>6</a:t>
            </a:fld>
            <a:endParaRPr lang="en-US"/>
          </a:p>
        </p:txBody>
      </p:sp>
      <p:pic>
        <p:nvPicPr>
          <p:cNvPr id="7" name="Picture 6">
            <a:extLst>
              <a:ext uri="{FF2B5EF4-FFF2-40B4-BE49-F238E27FC236}">
                <a16:creationId xmlns:a16="http://schemas.microsoft.com/office/drawing/2014/main" id="{0EEB6480-4F51-4686-931F-BCC5EEA1E35D}"/>
              </a:ext>
            </a:extLst>
          </p:cNvPr>
          <p:cNvPicPr>
            <a:picLocks noChangeAspect="1"/>
          </p:cNvPicPr>
          <p:nvPr/>
        </p:nvPicPr>
        <p:blipFill>
          <a:blip r:embed="rId2"/>
          <a:stretch>
            <a:fillRect/>
          </a:stretch>
        </p:blipFill>
        <p:spPr>
          <a:xfrm>
            <a:off x="218255" y="2350284"/>
            <a:ext cx="5877745" cy="2638793"/>
          </a:xfrm>
          <a:prstGeom prst="rect">
            <a:avLst/>
          </a:prstGeom>
        </p:spPr>
      </p:pic>
      <p:sp>
        <p:nvSpPr>
          <p:cNvPr id="11" name="Title 1">
            <a:extLst>
              <a:ext uri="{FF2B5EF4-FFF2-40B4-BE49-F238E27FC236}">
                <a16:creationId xmlns:a16="http://schemas.microsoft.com/office/drawing/2014/main" id="{93918034-9B9D-4596-85F0-9F9E81E42410}"/>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dirty="0"/>
              <a:t>Greg Walker (CABA)</a:t>
            </a:r>
          </a:p>
        </p:txBody>
      </p:sp>
      <p:grpSp>
        <p:nvGrpSpPr>
          <p:cNvPr id="8" name="Group 7">
            <a:extLst>
              <a:ext uri="{FF2B5EF4-FFF2-40B4-BE49-F238E27FC236}">
                <a16:creationId xmlns:a16="http://schemas.microsoft.com/office/drawing/2014/main" id="{F438350F-1641-4B77-9B57-55FFED062487}"/>
              </a:ext>
            </a:extLst>
          </p:cNvPr>
          <p:cNvGrpSpPr/>
          <p:nvPr/>
        </p:nvGrpSpPr>
        <p:grpSpPr>
          <a:xfrm>
            <a:off x="6543091" y="2384326"/>
            <a:ext cx="5295830" cy="2638794"/>
            <a:chOff x="400296" y="521592"/>
            <a:chExt cx="6336799" cy="3049440"/>
          </a:xfrm>
        </p:grpSpPr>
        <p:pic>
          <p:nvPicPr>
            <p:cNvPr id="9" name="Picture 4" descr="Temperature Controller Ref. Honeywell R3h710rf0005">
              <a:extLst>
                <a:ext uri="{FF2B5EF4-FFF2-40B4-BE49-F238E27FC236}">
                  <a16:creationId xmlns:a16="http://schemas.microsoft.com/office/drawing/2014/main" id="{D11346AF-E78E-4AE3-AABF-8F7D496AA5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59" b="32799"/>
            <a:stretch/>
          </p:blipFill>
          <p:spPr bwMode="auto">
            <a:xfrm>
              <a:off x="4654763" y="1734153"/>
              <a:ext cx="2082332" cy="4684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chneider Electric Canada | Global Specialist in Energy Management and  Automation">
              <a:extLst>
                <a:ext uri="{FF2B5EF4-FFF2-40B4-BE49-F238E27FC236}">
                  <a16:creationId xmlns:a16="http://schemas.microsoft.com/office/drawing/2014/main" id="{37D7F50C-D750-4534-BF64-4CB246FDD1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653" b="28422"/>
            <a:stretch/>
          </p:blipFill>
          <p:spPr bwMode="auto">
            <a:xfrm>
              <a:off x="2499310" y="2753360"/>
              <a:ext cx="1997967" cy="817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1F70CDE-6B12-4426-813B-F1A2ACA80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914" y="602552"/>
              <a:ext cx="1382762" cy="5546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ome | Automated Logic">
              <a:extLst>
                <a:ext uri="{FF2B5EF4-FFF2-40B4-BE49-F238E27FC236}">
                  <a16:creationId xmlns:a16="http://schemas.microsoft.com/office/drawing/2014/main" id="{9FD46619-36BC-49AD-9714-82831C5943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22" y="625077"/>
              <a:ext cx="1560701" cy="5096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limo - Belimo Americas #4 on Vimeo">
              <a:extLst>
                <a:ext uri="{FF2B5EF4-FFF2-40B4-BE49-F238E27FC236}">
                  <a16:creationId xmlns:a16="http://schemas.microsoft.com/office/drawing/2014/main" id="{0F513A17-C87E-442E-AE35-A789BD6CD0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2667" y="521592"/>
              <a:ext cx="1546524" cy="6131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iemens-Logo | EIT RawMaterials">
              <a:extLst>
                <a:ext uri="{FF2B5EF4-FFF2-40B4-BE49-F238E27FC236}">
                  <a16:creationId xmlns:a16="http://schemas.microsoft.com/office/drawing/2014/main" id="{2504ED78-72DF-49A8-B1FA-D62238191E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0722" y="2688042"/>
              <a:ext cx="1931752" cy="8176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38113EE-3FF0-4301-9314-CA43339B268C}"/>
                </a:ext>
              </a:extLst>
            </p:cNvPr>
            <p:cNvPicPr>
              <a:picLocks noChangeAspect="1"/>
            </p:cNvPicPr>
            <p:nvPr/>
          </p:nvPicPr>
          <p:blipFill>
            <a:blip r:embed="rId9"/>
            <a:stretch>
              <a:fillRect/>
            </a:stretch>
          </p:blipFill>
          <p:spPr>
            <a:xfrm>
              <a:off x="617381" y="1664597"/>
              <a:ext cx="1352381" cy="557143"/>
            </a:xfrm>
            <a:prstGeom prst="rect">
              <a:avLst/>
            </a:prstGeom>
          </p:spPr>
        </p:pic>
        <p:pic>
          <p:nvPicPr>
            <p:cNvPr id="18" name="Picture 2" descr="Distech Controls — Performance Automation Solutions, Inc.">
              <a:extLst>
                <a:ext uri="{FF2B5EF4-FFF2-40B4-BE49-F238E27FC236}">
                  <a16:creationId xmlns:a16="http://schemas.microsoft.com/office/drawing/2014/main" id="{2392E44B-9FDE-4A83-B275-AF2BD8FB132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5758"/>
            <a:stretch/>
          </p:blipFill>
          <p:spPr bwMode="auto">
            <a:xfrm>
              <a:off x="2715206" y="1627273"/>
              <a:ext cx="1566177" cy="7507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ownload Johnson Controls Logo PNG Image for Free">
              <a:extLst>
                <a:ext uri="{FF2B5EF4-FFF2-40B4-BE49-F238E27FC236}">
                  <a16:creationId xmlns:a16="http://schemas.microsoft.com/office/drawing/2014/main" id="{432378B7-986C-4BEF-A731-897B468A47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296" y="2597331"/>
              <a:ext cx="1786549" cy="8176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155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1CEB081-CD23-4709-BA68-D3043B6010C2}"/>
              </a:ext>
            </a:extLst>
          </p:cNvPr>
          <p:cNvSpPr>
            <a:spLocks noGrp="1"/>
          </p:cNvSpPr>
          <p:nvPr>
            <p:ph type="body" sz="quarter" idx="12"/>
          </p:nvPr>
        </p:nvSpPr>
        <p:spPr>
          <a:xfrm>
            <a:off x="4829175" y="2750135"/>
            <a:ext cx="6810375" cy="1659940"/>
          </a:xfrm>
        </p:spPr>
        <p:txBody>
          <a:bodyPr>
            <a:normAutofit/>
          </a:bodyPr>
          <a:lstStyle/>
          <a:p>
            <a:pPr marL="0" indent="0" algn="ctr">
              <a:buNone/>
            </a:pPr>
            <a:r>
              <a:rPr lang="en-CA" dirty="0"/>
              <a:t>Integration pitfalls while embedding IoT platforms and technologies into the enterprise IT landscape</a:t>
            </a:r>
          </a:p>
        </p:txBody>
      </p:sp>
      <p:sp>
        <p:nvSpPr>
          <p:cNvPr id="15" name="Slide Number Placeholder 1">
            <a:extLst>
              <a:ext uri="{FF2B5EF4-FFF2-40B4-BE49-F238E27FC236}">
                <a16:creationId xmlns:a16="http://schemas.microsoft.com/office/drawing/2014/main" id="{B212BD0D-B987-4648-9162-07B9DD67B990}"/>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7</a:t>
            </a:fld>
            <a:endParaRPr lang="en-US"/>
          </a:p>
        </p:txBody>
      </p:sp>
      <p:sp>
        <p:nvSpPr>
          <p:cNvPr id="16" name="Title 2">
            <a:extLst>
              <a:ext uri="{FF2B5EF4-FFF2-40B4-BE49-F238E27FC236}">
                <a16:creationId xmlns:a16="http://schemas.microsoft.com/office/drawing/2014/main" id="{A188A548-96A8-4D2F-8179-7CB96D16B0F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5.  Keynote</a:t>
            </a:r>
            <a:br>
              <a:rPr lang="en-US" dirty="0"/>
            </a:br>
            <a:r>
              <a:rPr lang="en-US" dirty="0"/>
              <a:t>Harsha Chandrashekar (Honeywell International, Inc.)</a:t>
            </a:r>
          </a:p>
        </p:txBody>
      </p:sp>
      <p:pic>
        <p:nvPicPr>
          <p:cNvPr id="4" name="Picture 3">
            <a:extLst>
              <a:ext uri="{FF2B5EF4-FFF2-40B4-BE49-F238E27FC236}">
                <a16:creationId xmlns:a16="http://schemas.microsoft.com/office/drawing/2014/main" id="{A0E6A4FB-1D17-4B02-AB9D-FFA4C5BAE146}"/>
              </a:ext>
            </a:extLst>
          </p:cNvPr>
          <p:cNvPicPr>
            <a:picLocks noChangeAspect="1"/>
          </p:cNvPicPr>
          <p:nvPr/>
        </p:nvPicPr>
        <p:blipFill>
          <a:blip r:embed="rId2"/>
          <a:stretch>
            <a:fillRect/>
          </a:stretch>
        </p:blipFill>
        <p:spPr>
          <a:xfrm>
            <a:off x="2243277" y="1743282"/>
            <a:ext cx="2376348" cy="3519018"/>
          </a:xfrm>
          <a:prstGeom prst="rect">
            <a:avLst/>
          </a:prstGeom>
        </p:spPr>
      </p:pic>
    </p:spTree>
    <p:extLst>
      <p:ext uri="{BB962C8B-B14F-4D97-AF65-F5344CB8AC3E}">
        <p14:creationId xmlns:p14="http://schemas.microsoft.com/office/powerpoint/2010/main" val="269319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26760" r="-36" b="12975"/>
          <a:stretch/>
        </p:blipFill>
        <p:spPr>
          <a:xfrm>
            <a:off x="22367" y="-1270000"/>
            <a:ext cx="12191999" cy="8127997"/>
          </a:xfrm>
          <a:prstGeom prst="rect">
            <a:avLst/>
          </a:prstGeom>
          <a:noFill/>
          <a:ln>
            <a:noFill/>
          </a:ln>
        </p:spPr>
      </p:pic>
      <p:sp>
        <p:nvSpPr>
          <p:cNvPr id="55" name="Google Shape;55;p13"/>
          <p:cNvSpPr txBox="1"/>
          <p:nvPr/>
        </p:nvSpPr>
        <p:spPr>
          <a:xfrm>
            <a:off x="7614433" y="101600"/>
            <a:ext cx="4432000" cy="1818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4000" kern="0">
                <a:solidFill>
                  <a:srgbClr val="FFFFFF"/>
                </a:solidFill>
                <a:latin typeface="Poppins"/>
                <a:ea typeface="Poppins"/>
                <a:cs typeface="Poppins"/>
                <a:sym typeface="Poppins"/>
              </a:rPr>
              <a:t>XM</a:t>
            </a:r>
            <a:r>
              <a:rPr lang="en" sz="4000" kern="0">
                <a:solidFill>
                  <a:srgbClr val="FEB607"/>
                </a:solidFill>
                <a:latin typeface="Poppins"/>
                <a:ea typeface="Poppins"/>
                <a:cs typeface="Poppins"/>
                <a:sym typeface="Poppins"/>
              </a:rPr>
              <a:t>E</a:t>
            </a:r>
            <a:r>
              <a:rPr lang="en" sz="4000" kern="0">
                <a:solidFill>
                  <a:srgbClr val="FFFFFF"/>
                </a:solidFill>
                <a:latin typeface="Poppins"/>
                <a:ea typeface="Poppins"/>
                <a:cs typeface="Poppins"/>
                <a:sym typeface="Poppins"/>
              </a:rPr>
              <a:t>.digital </a:t>
            </a:r>
            <a:endParaRPr sz="4000" kern="0">
              <a:solidFill>
                <a:srgbClr val="FFFFFF"/>
              </a:solidFill>
              <a:latin typeface="Poppins"/>
              <a:ea typeface="Poppins"/>
              <a:cs typeface="Poppins"/>
              <a:sym typeface="Poppins"/>
            </a:endParaRPr>
          </a:p>
          <a:p>
            <a:pPr algn="r" defTabSz="1219170">
              <a:buClr>
                <a:srgbClr val="000000"/>
              </a:buClr>
            </a:pPr>
            <a:r>
              <a:rPr lang="en" sz="2933" kern="0">
                <a:solidFill>
                  <a:srgbClr val="F4AF01"/>
                </a:solidFill>
                <a:latin typeface="Poppins"/>
                <a:ea typeface="Poppins"/>
                <a:cs typeface="Poppins"/>
                <a:sym typeface="Poppins"/>
              </a:rPr>
              <a:t>solutions shop</a:t>
            </a:r>
            <a:endParaRPr sz="2933" kern="0">
              <a:solidFill>
                <a:srgbClr val="F4AF01"/>
              </a:solidFill>
              <a:latin typeface="Poppins"/>
              <a:ea typeface="Poppins"/>
              <a:cs typeface="Poppins"/>
              <a:sym typeface="Poppins"/>
            </a:endParaRPr>
          </a:p>
        </p:txBody>
      </p:sp>
      <p:pic>
        <p:nvPicPr>
          <p:cNvPr id="56" name="Google Shape;56;p13">
            <a:hlinkClick r:id="rId4"/>
          </p:cNvPr>
          <p:cNvPicPr preferRelativeResize="0"/>
          <p:nvPr/>
        </p:nvPicPr>
        <p:blipFill>
          <a:blip r:embed="rId5">
            <a:alphaModFix/>
          </a:blip>
          <a:stretch>
            <a:fillRect/>
          </a:stretch>
        </p:blipFill>
        <p:spPr>
          <a:xfrm>
            <a:off x="11119767" y="5803701"/>
            <a:ext cx="825068" cy="825068"/>
          </a:xfrm>
          <a:prstGeom prst="rect">
            <a:avLst/>
          </a:prstGeom>
          <a:noFill/>
          <a:ln>
            <a:noFill/>
          </a:ln>
        </p:spPr>
      </p:pic>
      <p:sp>
        <p:nvSpPr>
          <p:cNvPr id="57" name="Google Shape;57;p13"/>
          <p:cNvSpPr txBox="1"/>
          <p:nvPr/>
        </p:nvSpPr>
        <p:spPr>
          <a:xfrm>
            <a:off x="9249900" y="5680633"/>
            <a:ext cx="1943600" cy="48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Poppins"/>
                <a:ea typeface="Poppins"/>
                <a:cs typeface="Poppins"/>
                <a:sym typeface="Poppins"/>
              </a:rPr>
              <a:t>Discover More</a:t>
            </a:r>
            <a:endParaRPr sz="1867" kern="0">
              <a:solidFill>
                <a:srgbClr val="FFFFFF"/>
              </a:solidFill>
              <a:latin typeface="Poppins"/>
              <a:ea typeface="Poppins"/>
              <a:cs typeface="Poppins"/>
              <a:sym typeface="Poppins"/>
            </a:endParaRPr>
          </a:p>
        </p:txBody>
      </p:sp>
      <p:sp>
        <p:nvSpPr>
          <p:cNvPr id="58" name="Google Shape;58;p13"/>
          <p:cNvSpPr txBox="1"/>
          <p:nvPr/>
        </p:nvSpPr>
        <p:spPr>
          <a:xfrm>
            <a:off x="2159000" y="1452500"/>
            <a:ext cx="8369200" cy="3957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5867" kern="0">
                <a:solidFill>
                  <a:srgbClr val="FFFFFF"/>
                </a:solidFill>
                <a:highlight>
                  <a:srgbClr val="FEBF20"/>
                </a:highlight>
                <a:latin typeface="Poppins Medium"/>
                <a:ea typeface="Poppins Medium"/>
                <a:cs typeface="Poppins Medium"/>
                <a:sym typeface="Poppins Medium"/>
              </a:rPr>
              <a:t>Integration pitfalls: </a:t>
            </a:r>
            <a:endParaRPr sz="5867" kern="0">
              <a:solidFill>
                <a:srgbClr val="FFFFFF"/>
              </a:solidFill>
              <a:highlight>
                <a:srgbClr val="FEBF20"/>
              </a:highlight>
              <a:latin typeface="Poppins Medium"/>
              <a:ea typeface="Poppins Medium"/>
              <a:cs typeface="Poppins Medium"/>
              <a:sym typeface="Poppins Medium"/>
            </a:endParaRPr>
          </a:p>
          <a:p>
            <a:pPr defTabSz="1219170">
              <a:lnSpc>
                <a:spcPct val="115000"/>
              </a:lnSpc>
              <a:buClr>
                <a:srgbClr val="000000"/>
              </a:buClr>
            </a:pPr>
            <a:r>
              <a:rPr lang="en" sz="2667" kern="0">
                <a:solidFill>
                  <a:srgbClr val="FFFFFF"/>
                </a:solidFill>
                <a:latin typeface="Poppins"/>
                <a:ea typeface="Poppins"/>
                <a:cs typeface="Poppins"/>
                <a:sym typeface="Poppins"/>
              </a:rPr>
              <a:t>embedding IoT platforms and technologies into the enterprise IT landscape</a:t>
            </a:r>
            <a:endParaRPr sz="2667" kern="0">
              <a:solidFill>
                <a:srgbClr val="FFFFFF"/>
              </a:solidFill>
              <a:latin typeface="Poppins"/>
              <a:ea typeface="Poppins"/>
              <a:cs typeface="Poppins"/>
              <a:sym typeface="Poppins"/>
            </a:endParaRPr>
          </a:p>
          <a:p>
            <a:pPr defTabSz="1219170">
              <a:lnSpc>
                <a:spcPct val="115000"/>
              </a:lnSpc>
              <a:buClr>
                <a:srgbClr val="000000"/>
              </a:buClr>
            </a:pPr>
            <a:endParaRPr sz="2933" kern="0">
              <a:solidFill>
                <a:srgbClr val="FFFFFF"/>
              </a:solidFill>
              <a:latin typeface="Poppins"/>
              <a:ea typeface="Poppins"/>
              <a:cs typeface="Poppins"/>
              <a:sym typeface="Poppins"/>
            </a:endParaRPr>
          </a:p>
          <a:p>
            <a:pPr defTabSz="1219170">
              <a:lnSpc>
                <a:spcPct val="115000"/>
              </a:lnSpc>
              <a:buClr>
                <a:srgbClr val="000000"/>
              </a:buClr>
            </a:pPr>
            <a:r>
              <a:rPr lang="en" sz="2400" kern="0">
                <a:solidFill>
                  <a:srgbClr val="FFFFFF"/>
                </a:solidFill>
                <a:latin typeface="Poppins"/>
                <a:ea typeface="Poppins"/>
                <a:cs typeface="Poppins"/>
                <a:sym typeface="Poppins"/>
              </a:rPr>
              <a:t>Victor Kmita, CEO XME.digital </a:t>
            </a:r>
            <a:endParaRPr sz="2400" kern="0">
              <a:solidFill>
                <a:srgbClr val="FFFFFF"/>
              </a:solidFill>
              <a:latin typeface="Poppins"/>
              <a:ea typeface="Poppins"/>
              <a:cs typeface="Poppins"/>
              <a:sym typeface="Poppins"/>
            </a:endParaRPr>
          </a:p>
          <a:p>
            <a:pPr defTabSz="1219170">
              <a:lnSpc>
                <a:spcPct val="115000"/>
              </a:lnSpc>
              <a:buClr>
                <a:srgbClr val="000000"/>
              </a:buClr>
            </a:pPr>
            <a:r>
              <a:rPr lang="en" sz="2400" kern="0">
                <a:solidFill>
                  <a:srgbClr val="FFFFFF"/>
                </a:solidFill>
                <a:latin typeface="Poppins"/>
                <a:ea typeface="Poppins"/>
                <a:cs typeface="Poppins"/>
                <a:sym typeface="Poppins"/>
              </a:rPr>
              <a:t>Presented for CABA Intelligent Buildings Council</a:t>
            </a:r>
            <a:endParaRPr sz="2400" kern="0">
              <a:solidFill>
                <a:srgbClr val="FFFFFF"/>
              </a:solidFill>
              <a:latin typeface="Poppins"/>
              <a:ea typeface="Poppins"/>
              <a:cs typeface="Poppins"/>
              <a:sym typeface="Poppins"/>
            </a:endParaRPr>
          </a:p>
          <a:p>
            <a:pPr defTabSz="1219170">
              <a:lnSpc>
                <a:spcPct val="115000"/>
              </a:lnSpc>
              <a:buClr>
                <a:srgbClr val="000000"/>
              </a:buClr>
            </a:pPr>
            <a:r>
              <a:rPr lang="en" sz="2400" kern="0">
                <a:solidFill>
                  <a:srgbClr val="FFFFFF"/>
                </a:solidFill>
                <a:latin typeface="Poppins"/>
                <a:ea typeface="Poppins"/>
                <a:cs typeface="Poppins"/>
                <a:sym typeface="Poppins"/>
              </a:rPr>
              <a:t>09.08.22</a:t>
            </a:r>
            <a:endParaRPr sz="2400" kern="0">
              <a:solidFill>
                <a:srgbClr val="FFFFFF"/>
              </a:solidFill>
              <a:latin typeface="Poppins"/>
              <a:ea typeface="Poppins"/>
              <a:cs typeface="Poppins"/>
              <a:sym typeface="Poppins"/>
            </a:endParaRPr>
          </a:p>
        </p:txBody>
      </p:sp>
      <p:sp>
        <p:nvSpPr>
          <p:cNvPr id="59" name="Google Shape;59;p13"/>
          <p:cNvSpPr txBox="1"/>
          <p:nvPr/>
        </p:nvSpPr>
        <p:spPr>
          <a:xfrm>
            <a:off x="9002500" y="6047134"/>
            <a:ext cx="2641600" cy="8208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u="sng" kern="0">
                <a:solidFill>
                  <a:srgbClr val="FFFFFF"/>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www.xme.digital</a:t>
            </a:r>
            <a:endParaRPr sz="1867" kern="0">
              <a:solidFill>
                <a:srgbClr val="FFFFFF"/>
              </a:solidFill>
              <a:latin typeface="Poppins"/>
              <a:ea typeface="Poppins"/>
              <a:cs typeface="Poppins"/>
              <a:sym typeface="Poppins"/>
            </a:endParaRPr>
          </a:p>
          <a:p>
            <a:pPr defTabSz="1219170">
              <a:buClr>
                <a:srgbClr val="000000"/>
              </a:buClr>
            </a:pPr>
            <a:endParaRPr sz="1867" kern="0">
              <a:solidFill>
                <a:srgbClr val="FFFFFF"/>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2E2E"/>
        </a:solidFill>
        <a:effectLst/>
      </p:bgPr>
    </p:bg>
    <p:spTree>
      <p:nvGrpSpPr>
        <p:cNvPr id="1" name="Shape 63"/>
        <p:cNvGrpSpPr/>
        <p:nvPr/>
      </p:nvGrpSpPr>
      <p:grpSpPr>
        <a:xfrm>
          <a:off x="0" y="0"/>
          <a:ext cx="0" cy="0"/>
          <a:chOff x="0" y="0"/>
          <a:chExt cx="0" cy="0"/>
        </a:xfrm>
      </p:grpSpPr>
      <p:cxnSp>
        <p:nvCxnSpPr>
          <p:cNvPr id="64" name="Google Shape;64;p14"/>
          <p:cNvCxnSpPr/>
          <p:nvPr/>
        </p:nvCxnSpPr>
        <p:spPr>
          <a:xfrm rot="10800000" flipH="1">
            <a:off x="6109567" y="127367"/>
            <a:ext cx="6086400" cy="8400"/>
          </a:xfrm>
          <a:prstGeom prst="straightConnector1">
            <a:avLst/>
          </a:prstGeom>
          <a:noFill/>
          <a:ln w="19050" cap="flat" cmpd="sng">
            <a:solidFill>
              <a:srgbClr val="1192A6"/>
            </a:solidFill>
            <a:prstDash val="solid"/>
            <a:round/>
            <a:headEnd type="none" w="med" len="med"/>
            <a:tailEnd type="none" w="med" len="med"/>
          </a:ln>
        </p:spPr>
      </p:cxnSp>
      <p:cxnSp>
        <p:nvCxnSpPr>
          <p:cNvPr id="65" name="Google Shape;65;p14"/>
          <p:cNvCxnSpPr/>
          <p:nvPr/>
        </p:nvCxnSpPr>
        <p:spPr>
          <a:xfrm rot="10800000" flipH="1">
            <a:off x="290343" y="452223"/>
            <a:ext cx="554800" cy="4000"/>
          </a:xfrm>
          <a:prstGeom prst="straightConnector1">
            <a:avLst/>
          </a:prstGeom>
          <a:noFill/>
          <a:ln w="9525" cap="flat" cmpd="sng">
            <a:solidFill>
              <a:srgbClr val="716F6F"/>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66" name="Google Shape;66;p14"/>
          <p:cNvCxnSpPr/>
          <p:nvPr/>
        </p:nvCxnSpPr>
        <p:spPr>
          <a:xfrm rot="10800000" flipH="1">
            <a:off x="201867" y="249023"/>
            <a:ext cx="554800" cy="4000"/>
          </a:xfrm>
          <a:prstGeom prst="straightConnector1">
            <a:avLst/>
          </a:prstGeom>
          <a:noFill/>
          <a:ln w="9525" cap="flat" cmpd="sng">
            <a:solidFill>
              <a:srgbClr val="DFA001"/>
            </a:solidFill>
            <a:prstDash val="solid"/>
            <a:round/>
            <a:headEnd type="none" w="med" len="med"/>
            <a:tailEnd type="triangle" w="med" len="med"/>
          </a:ln>
          <a:effectLst>
            <a:outerShdw blurRad="57150" dist="19050" dir="5400000" algn="bl" rotWithShape="0">
              <a:srgbClr val="000000"/>
            </a:outerShdw>
          </a:effectLst>
        </p:spPr>
      </p:cxnSp>
      <p:cxnSp>
        <p:nvCxnSpPr>
          <p:cNvPr id="67" name="Google Shape;67;p14"/>
          <p:cNvCxnSpPr/>
          <p:nvPr/>
        </p:nvCxnSpPr>
        <p:spPr>
          <a:xfrm rot="10800000" flipH="1">
            <a:off x="398504" y="655423"/>
            <a:ext cx="554800" cy="4000"/>
          </a:xfrm>
          <a:prstGeom prst="straightConnector1">
            <a:avLst/>
          </a:prstGeom>
          <a:noFill/>
          <a:ln w="9525" cap="flat" cmpd="sng">
            <a:solidFill>
              <a:srgbClr val="1192A6"/>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68" name="Google Shape;68;p14"/>
          <p:cNvSpPr txBox="1"/>
          <p:nvPr/>
        </p:nvSpPr>
        <p:spPr>
          <a:xfrm>
            <a:off x="7643300" y="634433"/>
            <a:ext cx="2796800" cy="501600"/>
          </a:xfrm>
          <a:prstGeom prst="rect">
            <a:avLst/>
          </a:prstGeom>
          <a:noFill/>
          <a:ln>
            <a:noFill/>
          </a:ln>
        </p:spPr>
        <p:txBody>
          <a:bodyPr spcFirstLastPara="1" wrap="square" lIns="121900" tIns="121900" rIns="121900" bIns="121900" anchor="t" anchorCtr="0">
            <a:noAutofit/>
          </a:bodyPr>
          <a:lstStyle/>
          <a:p>
            <a:pPr defTabSz="1219170">
              <a:spcAft>
                <a:spcPts val="1333"/>
              </a:spcAft>
              <a:buClr>
                <a:srgbClr val="000000"/>
              </a:buClr>
            </a:pPr>
            <a:endParaRPr sz="1333" kern="0">
              <a:solidFill>
                <a:srgbClr val="FFFFFF"/>
              </a:solidFill>
              <a:latin typeface="Poppins"/>
              <a:ea typeface="Poppins"/>
              <a:cs typeface="Poppins"/>
              <a:sym typeface="Poppins"/>
            </a:endParaRPr>
          </a:p>
        </p:txBody>
      </p:sp>
      <p:cxnSp>
        <p:nvCxnSpPr>
          <p:cNvPr id="69" name="Google Shape;69;p14"/>
          <p:cNvCxnSpPr/>
          <p:nvPr/>
        </p:nvCxnSpPr>
        <p:spPr>
          <a:xfrm>
            <a:off x="0" y="909633"/>
            <a:ext cx="9144000" cy="4800"/>
          </a:xfrm>
          <a:prstGeom prst="straightConnector1">
            <a:avLst/>
          </a:prstGeom>
          <a:noFill/>
          <a:ln w="28575" cap="flat" cmpd="sng">
            <a:solidFill>
              <a:srgbClr val="FEB607"/>
            </a:solidFill>
            <a:prstDash val="solid"/>
            <a:round/>
            <a:headEnd type="none" w="med" len="med"/>
            <a:tailEnd type="none" w="med" len="med"/>
          </a:ln>
        </p:spPr>
      </p:cxnSp>
      <p:sp>
        <p:nvSpPr>
          <p:cNvPr id="70" name="Google Shape;70;p14"/>
          <p:cNvSpPr txBox="1"/>
          <p:nvPr/>
        </p:nvSpPr>
        <p:spPr>
          <a:xfrm>
            <a:off x="953300" y="2357133"/>
            <a:ext cx="7085200" cy="25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5333" kern="0">
                <a:solidFill>
                  <a:srgbClr val="FFFFFF"/>
                </a:solidFill>
                <a:latin typeface="Poppins"/>
                <a:ea typeface="Poppins"/>
                <a:cs typeface="Poppins"/>
                <a:sym typeface="Poppins"/>
              </a:rPr>
              <a:t>Enterprise IT integrations today</a:t>
            </a:r>
            <a:endParaRPr sz="5333" kern="0">
              <a:solidFill>
                <a:srgbClr val="FFFFFF"/>
              </a:solidFill>
              <a:latin typeface="Poppins"/>
              <a:ea typeface="Poppins"/>
              <a:cs typeface="Poppins"/>
              <a:sym typeface="Poppins"/>
            </a:endParaRPr>
          </a:p>
        </p:txBody>
      </p:sp>
      <p:sp>
        <p:nvSpPr>
          <p:cNvPr id="71" name="Google Shape;71;p14"/>
          <p:cNvSpPr txBox="1"/>
          <p:nvPr/>
        </p:nvSpPr>
        <p:spPr>
          <a:xfrm>
            <a:off x="10261161" y="165803"/>
            <a:ext cx="1941600" cy="60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Poppins"/>
                <a:ea typeface="Poppins"/>
                <a:cs typeface="Poppins"/>
                <a:sym typeface="Poppins"/>
              </a:rPr>
              <a:t>XM</a:t>
            </a:r>
            <a:r>
              <a:rPr lang="en" sz="2400" kern="0">
                <a:solidFill>
                  <a:srgbClr val="F4AF01"/>
                </a:solidFill>
                <a:latin typeface="Poppins"/>
                <a:ea typeface="Poppins"/>
                <a:cs typeface="Poppins"/>
                <a:sym typeface="Poppins"/>
              </a:rPr>
              <a:t>E</a:t>
            </a:r>
            <a:r>
              <a:rPr lang="en" sz="2400" kern="0">
                <a:solidFill>
                  <a:srgbClr val="FEBF20"/>
                </a:solidFill>
                <a:latin typeface="Poppins"/>
                <a:ea typeface="Poppins"/>
                <a:cs typeface="Poppins"/>
                <a:sym typeface="Poppins"/>
              </a:rPr>
              <a:t>.</a:t>
            </a:r>
            <a:r>
              <a:rPr lang="en" sz="2400" kern="0">
                <a:solidFill>
                  <a:srgbClr val="FFFFFF"/>
                </a:solidFill>
                <a:latin typeface="Poppins"/>
                <a:ea typeface="Poppins"/>
                <a:cs typeface="Poppins"/>
                <a:sym typeface="Poppins"/>
              </a:rPr>
              <a:t>digital</a:t>
            </a:r>
            <a:endParaRPr sz="2400" kern="0">
              <a:solidFill>
                <a:srgbClr val="FFFFFF"/>
              </a:solidFill>
              <a:latin typeface="Poppins"/>
              <a:ea typeface="Poppins"/>
              <a:cs typeface="Poppins"/>
              <a:sym typeface="Poppins"/>
            </a:endParaRPr>
          </a:p>
          <a:p>
            <a:pPr defTabSz="1219170">
              <a:buClr>
                <a:srgbClr val="000000"/>
              </a:buClr>
            </a:pPr>
            <a:r>
              <a:rPr lang="en" sz="1600" u="sng" kern="0">
                <a:solidFill>
                  <a:srgbClr val="FFFFFF"/>
                </a:solidFill>
                <a:highlight>
                  <a:srgbClr val="15B3CB"/>
                </a:highlight>
                <a:latin typeface="Poppins"/>
                <a:ea typeface="Poppins"/>
                <a:cs typeface="Poppins"/>
                <a:sym typeface="Poppins"/>
                <a:hlinkClick r:id="rId3">
                  <a:extLst>
                    <a:ext uri="{A12FA001-AC4F-418D-AE19-62706E023703}">
                      <ahyp:hlinkClr xmlns:ahyp="http://schemas.microsoft.com/office/drawing/2018/hyperlinkcolor" val="tx"/>
                    </a:ext>
                  </a:extLst>
                </a:hlinkClick>
              </a:rPr>
              <a:t>www.xme.digital</a:t>
            </a:r>
            <a:endParaRPr sz="1600" u="sng" kern="0">
              <a:solidFill>
                <a:srgbClr val="FFFFFF"/>
              </a:solidFill>
              <a:highlight>
                <a:srgbClr val="15B3CB"/>
              </a:highlight>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5E6DC5-C4BB-4E24-8BD2-D1483242CDF4}">
  <ds:schemaRefs>
    <ds:schemaRef ds:uri="http://schemas.microsoft.com/sharepoint/v3/contenttype/forms"/>
  </ds:schemaRefs>
</ds:datastoreItem>
</file>

<file path=customXml/itemProps2.xml><?xml version="1.0" encoding="utf-8"?>
<ds:datastoreItem xmlns:ds="http://schemas.openxmlformats.org/officeDocument/2006/customXml" ds:itemID="{8BB87FFC-8087-4AC6-AABC-4206F5BE880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BF7D3CD-6491-42BB-AFF7-985BE3583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5466</TotalTime>
  <Words>1997</Words>
  <Application>Microsoft Office PowerPoint</Application>
  <PresentationFormat>Widescreen</PresentationFormat>
  <Paragraphs>347</Paragraphs>
  <Slides>31</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Arial</vt:lpstr>
      <vt:lpstr>Calibri</vt:lpstr>
      <vt:lpstr>Helvetica</vt:lpstr>
      <vt:lpstr>Montserrat</vt:lpstr>
      <vt:lpstr>Montserrat Light</vt:lpstr>
      <vt:lpstr>Poppins</vt:lpstr>
      <vt:lpstr>Poppins Light</vt:lpstr>
      <vt:lpstr>Poppins Medium</vt:lpstr>
      <vt:lpstr>Poppins SemiBold</vt:lpstr>
      <vt:lpstr>Raleway</vt:lpstr>
      <vt:lpstr>CABA Presentation 1</vt:lpstr>
      <vt:lpstr>Simple Light</vt:lpstr>
      <vt:lpstr>Intelligent Buildings Council (IBC) Webinar Meeting will commence 12:05pm ET  Tuesday, August 9, 2022, 12 NOON – 1:30 PM (ET) </vt:lpstr>
      <vt:lpstr>1.  Agenda Greg Walker (CABA) </vt:lpstr>
      <vt:lpstr>2.  Call to Order, Welcome, Introductions, About the IBC Bob Allan (NAVCO, Inc.) </vt:lpstr>
      <vt:lpstr>3.  Administrative  Bob Allan (NAVCO, Inc.)</vt:lpstr>
      <vt:lpstr>4.  Research Update Robert Lane (Robert H. Lane and Associates Inc.)</vt:lpstr>
      <vt:lpstr>4.  Research Update Greg Walker (CABA)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White Paper Sub-Committee Update  Ken Wacks (Ken Wacks Associates)</vt:lpstr>
      <vt:lpstr>6.  White Paper Sub-Committee Update  Ken Wacks (Ken Wacks Associates)</vt:lpstr>
      <vt:lpstr>6.  White Paper Sub-Committee Update  Ken Wacks (Ken Wacks Associates)</vt:lpstr>
      <vt:lpstr>7.  New Business Bob Allan (NAVCO, Inc.)</vt:lpstr>
      <vt:lpstr>8.  Announcements Robert Lane (Robert H. Lane and Associates Inc.)</vt:lpstr>
      <vt:lpstr>8.  Announcements Robert Lane (Robert H. Lane and Associates Inc.)</vt:lpstr>
      <vt:lpstr>9.  Adjournment Bob Allan (NAVCO, Inc.)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cp:lastModifiedBy>
  <cp:revision>70</cp:revision>
  <dcterms:created xsi:type="dcterms:W3CDTF">2018-08-09T13:04:51Z</dcterms:created>
  <dcterms:modified xsi:type="dcterms:W3CDTF">2022-08-08T23:00:34Z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