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A0E67-5D36-4B97-98EC-B6B73232AE08}" v="146" dt="2022-08-16T14:54:56.496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Walker" userId="590d7d16-d4e2-4ce6-a1d7-ae9cc51fa2bb" providerId="ADAL" clId="{20556DAF-1CB3-4C62-A041-CBC6DC7F11A3}"/>
    <pc:docChg chg="modSld">
      <pc:chgData name="Greg Walker" userId="590d7d16-d4e2-4ce6-a1d7-ae9cc51fa2bb" providerId="ADAL" clId="{20556DAF-1CB3-4C62-A041-CBC6DC7F11A3}" dt="2021-09-30T13:01:26.960" v="54" actId="6549"/>
      <pc:docMkLst>
        <pc:docMk/>
      </pc:docMkLst>
      <pc:sldChg chg="modSp mod">
        <pc:chgData name="Greg Walker" userId="590d7d16-d4e2-4ce6-a1d7-ae9cc51fa2bb" providerId="ADAL" clId="{20556DAF-1CB3-4C62-A041-CBC6DC7F11A3}" dt="2021-09-30T13:01:26.960" v="54" actId="6549"/>
        <pc:sldMkLst>
          <pc:docMk/>
          <pc:sldMk cId="3888553813" sldId="879"/>
        </pc:sldMkLst>
        <pc:spChg chg="mod">
          <ac:chgData name="Greg Walker" userId="590d7d16-d4e2-4ce6-a1d7-ae9cc51fa2bb" providerId="ADAL" clId="{20556DAF-1CB3-4C62-A041-CBC6DC7F11A3}" dt="2021-09-30T13:01:26.960" v="54" actId="6549"/>
          <ac:spMkLst>
            <pc:docMk/>
            <pc:sldMk cId="3888553813" sldId="879"/>
            <ac:spMk id="2" creationId="{91383D11-DEC4-4BFF-88BB-8FB2206CEB37}"/>
          </ac:spMkLst>
        </pc:spChg>
      </pc:sldChg>
    </pc:docChg>
  </pc:docChgLst>
  <pc:docChgLst>
    <pc:chgData name="Marta" userId="eac6eb22-5f14-46b4-a4ea-a86e6e8c4acc" providerId="ADAL" clId="{614D9BA7-5540-4570-B7D4-73DE30F72C80}"/>
    <pc:docChg chg="undo custSel addSld delSld modSld sldOrd">
      <pc:chgData name="Marta" userId="eac6eb22-5f14-46b4-a4ea-a86e6e8c4acc" providerId="ADAL" clId="{614D9BA7-5540-4570-B7D4-73DE30F72C80}" dt="2021-12-02T16:55:34.764" v="612" actId="20577"/>
      <pc:docMkLst>
        <pc:docMk/>
      </pc:docMkLst>
      <pc:sldChg chg="modSp mod">
        <pc:chgData name="Marta" userId="eac6eb22-5f14-46b4-a4ea-a86e6e8c4acc" providerId="ADAL" clId="{614D9BA7-5540-4570-B7D4-73DE30F72C80}" dt="2021-11-18T13:05:51.070" v="204" actId="20577"/>
        <pc:sldMkLst>
          <pc:docMk/>
          <pc:sldMk cId="573922979" sldId="256"/>
        </pc:sldMkLst>
        <pc:spChg chg="mod">
          <ac:chgData name="Marta" userId="eac6eb22-5f14-46b4-a4ea-a86e6e8c4acc" providerId="ADAL" clId="{614D9BA7-5540-4570-B7D4-73DE30F72C80}" dt="2021-11-18T13:05:51.070" v="204" actId="20577"/>
          <ac:spMkLst>
            <pc:docMk/>
            <pc:sldMk cId="573922979" sldId="256"/>
            <ac:spMk id="4" creationId="{00000000-0000-0000-0000-000000000000}"/>
          </ac:spMkLst>
        </pc:spChg>
      </pc:sldChg>
      <pc:sldChg chg="modSp mod">
        <pc:chgData name="Marta" userId="eac6eb22-5f14-46b4-a4ea-a86e6e8c4acc" providerId="ADAL" clId="{614D9BA7-5540-4570-B7D4-73DE30F72C80}" dt="2021-12-01T19:19:24.580" v="566" actId="20577"/>
        <pc:sldMkLst>
          <pc:docMk/>
          <pc:sldMk cId="2325718728" sldId="257"/>
        </pc:sldMkLst>
        <pc:spChg chg="mod">
          <ac:chgData name="Marta" userId="eac6eb22-5f14-46b4-a4ea-a86e6e8c4acc" providerId="ADAL" clId="{614D9BA7-5540-4570-B7D4-73DE30F72C80}" dt="2021-12-01T19:19:24.580" v="566" actId="20577"/>
          <ac:spMkLst>
            <pc:docMk/>
            <pc:sldMk cId="2325718728" sldId="257"/>
            <ac:spMk id="5" creationId="{00000000-0000-0000-0000-000000000000}"/>
          </ac:spMkLst>
        </pc:spChg>
        <pc:picChg chg="mod">
          <ac:chgData name="Marta" userId="eac6eb22-5f14-46b4-a4ea-a86e6e8c4acc" providerId="ADAL" clId="{614D9BA7-5540-4570-B7D4-73DE30F72C80}" dt="2021-11-24T13:37:58.113" v="403" actId="1076"/>
          <ac:picMkLst>
            <pc:docMk/>
            <pc:sldMk cId="2325718728" sldId="257"/>
            <ac:picMk id="3" creationId="{B7C8E147-0753-4CE0-AFEF-9DC7AB03098B}"/>
          </ac:picMkLst>
        </pc:picChg>
      </pc:sldChg>
      <pc:sldChg chg="modSp mod">
        <pc:chgData name="Marta" userId="eac6eb22-5f14-46b4-a4ea-a86e6e8c4acc" providerId="ADAL" clId="{614D9BA7-5540-4570-B7D4-73DE30F72C80}" dt="2021-11-30T19:10:31.255" v="550" actId="20577"/>
        <pc:sldMkLst>
          <pc:docMk/>
          <pc:sldMk cId="3528939462" sldId="258"/>
        </pc:sldMkLst>
        <pc:spChg chg="mod">
          <ac:chgData name="Marta" userId="eac6eb22-5f14-46b4-a4ea-a86e6e8c4acc" providerId="ADAL" clId="{614D9BA7-5540-4570-B7D4-73DE30F72C80}" dt="2021-11-30T19:10:31.255" v="550" actId="20577"/>
          <ac:spMkLst>
            <pc:docMk/>
            <pc:sldMk cId="3528939462" sldId="258"/>
            <ac:spMk id="4" creationId="{00000000-0000-0000-0000-000000000000}"/>
          </ac:spMkLst>
        </pc:spChg>
      </pc:sldChg>
      <pc:sldChg chg="modSp mod ord">
        <pc:chgData name="Marta" userId="eac6eb22-5f14-46b4-a4ea-a86e6e8c4acc" providerId="ADAL" clId="{614D9BA7-5540-4570-B7D4-73DE30F72C80}" dt="2021-11-30T19:10:17.382" v="548" actId="20577"/>
        <pc:sldMkLst>
          <pc:docMk/>
          <pc:sldMk cId="3828261807" sldId="443"/>
        </pc:sldMkLst>
        <pc:spChg chg="mod">
          <ac:chgData name="Marta" userId="eac6eb22-5f14-46b4-a4ea-a86e6e8c4acc" providerId="ADAL" clId="{614D9BA7-5540-4570-B7D4-73DE30F72C80}" dt="2021-11-30T19:10:17.382" v="548" actId="20577"/>
          <ac:spMkLst>
            <pc:docMk/>
            <pc:sldMk cId="3828261807" sldId="443"/>
            <ac:spMk id="6" creationId="{00000000-0000-0000-0000-000000000000}"/>
          </ac:spMkLst>
        </pc:spChg>
      </pc:sldChg>
      <pc:sldChg chg="modSp mod">
        <pc:chgData name="Marta" userId="eac6eb22-5f14-46b4-a4ea-a86e6e8c4acc" providerId="ADAL" clId="{614D9BA7-5540-4570-B7D4-73DE30F72C80}" dt="2021-11-30T16:39:00.725" v="482"/>
        <pc:sldMkLst>
          <pc:docMk/>
          <pc:sldMk cId="1484635905" sldId="753"/>
        </pc:sldMkLst>
        <pc:spChg chg="mod">
          <ac:chgData name="Marta" userId="eac6eb22-5f14-46b4-a4ea-a86e6e8c4acc" providerId="ADAL" clId="{614D9BA7-5540-4570-B7D4-73DE30F72C80}" dt="2021-11-30T16:39:00.725" v="482"/>
          <ac:spMkLst>
            <pc:docMk/>
            <pc:sldMk cId="1484635905" sldId="753"/>
            <ac:spMk id="6" creationId="{00000000-0000-0000-0000-000000000000}"/>
          </ac:spMkLst>
        </pc:spChg>
      </pc:sldChg>
      <pc:sldChg chg="modSp mod">
        <pc:chgData name="Marta" userId="eac6eb22-5f14-46b4-a4ea-a86e6e8c4acc" providerId="ADAL" clId="{614D9BA7-5540-4570-B7D4-73DE30F72C80}" dt="2021-11-15T18:57:20.209" v="165" actId="20577"/>
        <pc:sldMkLst>
          <pc:docMk/>
          <pc:sldMk cId="2932444859" sldId="756"/>
        </pc:sldMkLst>
        <pc:spChg chg="mod">
          <ac:chgData name="Marta" userId="eac6eb22-5f14-46b4-a4ea-a86e6e8c4acc" providerId="ADAL" clId="{614D9BA7-5540-4570-B7D4-73DE30F72C80}" dt="2021-11-15T18:57:20.209" v="165" actId="20577"/>
          <ac:spMkLst>
            <pc:docMk/>
            <pc:sldMk cId="2932444859" sldId="756"/>
            <ac:spMk id="4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15T18:54:47.553" v="145" actId="20577"/>
          <ac:spMkLst>
            <pc:docMk/>
            <pc:sldMk cId="2932444859" sldId="756"/>
            <ac:spMk id="8" creationId="{994CAA25-984D-4484-838B-9B092E7155F2}"/>
          </ac:spMkLst>
        </pc:spChg>
      </pc:sldChg>
      <pc:sldChg chg="modSp mod">
        <pc:chgData name="Marta" userId="eac6eb22-5f14-46b4-a4ea-a86e6e8c4acc" providerId="ADAL" clId="{614D9BA7-5540-4570-B7D4-73DE30F72C80}" dt="2021-11-30T19:10:38.482" v="554" actId="20577"/>
        <pc:sldMkLst>
          <pc:docMk/>
          <pc:sldMk cId="4279644075" sldId="759"/>
        </pc:sldMkLst>
        <pc:spChg chg="mod">
          <ac:chgData name="Marta" userId="eac6eb22-5f14-46b4-a4ea-a86e6e8c4acc" providerId="ADAL" clId="{614D9BA7-5540-4570-B7D4-73DE30F72C80}" dt="2021-11-30T19:10:35.424" v="552" actId="20577"/>
          <ac:spMkLst>
            <pc:docMk/>
            <pc:sldMk cId="4279644075" sldId="759"/>
            <ac:spMk id="3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30T19:10:38.482" v="554" actId="20577"/>
          <ac:spMkLst>
            <pc:docMk/>
            <pc:sldMk cId="4279644075" sldId="759"/>
            <ac:spMk id="7" creationId="{C542E130-C53F-4C9B-A35D-CF6E6831ABC8}"/>
          </ac:spMkLst>
        </pc:spChg>
      </pc:sldChg>
      <pc:sldChg chg="modSp mod ord">
        <pc:chgData name="Marta" userId="eac6eb22-5f14-46b4-a4ea-a86e6e8c4acc" providerId="ADAL" clId="{614D9BA7-5540-4570-B7D4-73DE30F72C80}" dt="2021-11-30T19:10:14.044" v="546" actId="20577"/>
        <pc:sldMkLst>
          <pc:docMk/>
          <pc:sldMk cId="1299466057" sldId="769"/>
        </pc:sldMkLst>
        <pc:spChg chg="mod">
          <ac:chgData name="Marta" userId="eac6eb22-5f14-46b4-a4ea-a86e6e8c4acc" providerId="ADAL" clId="{614D9BA7-5540-4570-B7D4-73DE30F72C80}" dt="2021-11-30T19:10:14.044" v="546" actId="20577"/>
          <ac:spMkLst>
            <pc:docMk/>
            <pc:sldMk cId="1299466057" sldId="769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30T19:10:11.857" v="544" actId="20577"/>
          <ac:spMkLst>
            <pc:docMk/>
            <pc:sldMk cId="1299466057" sldId="769"/>
            <ac:spMk id="13" creationId="{5EBA3C3A-26F7-4697-89FF-46569E674F13}"/>
          </ac:spMkLst>
        </pc:spChg>
      </pc:sldChg>
      <pc:sldChg chg="modSp mod ord">
        <pc:chgData name="Marta" userId="eac6eb22-5f14-46b4-a4ea-a86e6e8c4acc" providerId="ADAL" clId="{614D9BA7-5540-4570-B7D4-73DE30F72C80}" dt="2021-11-30T19:09:56.205" v="534" actId="20577"/>
        <pc:sldMkLst>
          <pc:docMk/>
          <pc:sldMk cId="720284508" sldId="770"/>
        </pc:sldMkLst>
        <pc:spChg chg="mod">
          <ac:chgData name="Marta" userId="eac6eb22-5f14-46b4-a4ea-a86e6e8c4acc" providerId="ADAL" clId="{614D9BA7-5540-4570-B7D4-73DE30F72C80}" dt="2021-11-30T19:09:52.851" v="532" actId="20577"/>
          <ac:spMkLst>
            <pc:docMk/>
            <pc:sldMk cId="720284508" sldId="770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30T19:09:56.205" v="534" actId="20577"/>
          <ac:spMkLst>
            <pc:docMk/>
            <pc:sldMk cId="720284508" sldId="770"/>
            <ac:spMk id="12" creationId="{26BF53E5-B88D-473C-920E-E8E885F8CCF4}"/>
          </ac:spMkLst>
        </pc:spChg>
      </pc:sldChg>
      <pc:sldChg chg="modSp mod">
        <pc:chgData name="Marta" userId="eac6eb22-5f14-46b4-a4ea-a86e6e8c4acc" providerId="ADAL" clId="{614D9BA7-5540-4570-B7D4-73DE30F72C80}" dt="2021-11-30T19:10:49.433" v="556" actId="20577"/>
        <pc:sldMkLst>
          <pc:docMk/>
          <pc:sldMk cId="3888553813" sldId="879"/>
        </pc:sldMkLst>
        <pc:spChg chg="mod">
          <ac:chgData name="Marta" userId="eac6eb22-5f14-46b4-a4ea-a86e6e8c4acc" providerId="ADAL" clId="{614D9BA7-5540-4570-B7D4-73DE30F72C80}" dt="2021-11-30T19:10:49.433" v="556" actId="20577"/>
          <ac:spMkLst>
            <pc:docMk/>
            <pc:sldMk cId="3888553813" sldId="879"/>
            <ac:spMk id="2" creationId="{91383D11-DEC4-4BFF-88BB-8FB2206CEB37}"/>
          </ac:spMkLst>
        </pc:spChg>
      </pc:sldChg>
      <pc:sldChg chg="modSp add mod">
        <pc:chgData name="Marta" userId="eac6eb22-5f14-46b4-a4ea-a86e6e8c4acc" providerId="ADAL" clId="{614D9BA7-5540-4570-B7D4-73DE30F72C80}" dt="2021-11-30T17:16:53.362" v="502"/>
        <pc:sldMkLst>
          <pc:docMk/>
          <pc:sldMk cId="2083658885" sldId="900"/>
        </pc:sldMkLst>
        <pc:spChg chg="mod">
          <ac:chgData name="Marta" userId="eac6eb22-5f14-46b4-a4ea-a86e6e8c4acc" providerId="ADAL" clId="{614D9BA7-5540-4570-B7D4-73DE30F72C80}" dt="2021-11-18T13:09:43.264" v="335" actId="20577"/>
          <ac:spMkLst>
            <pc:docMk/>
            <pc:sldMk cId="2083658885" sldId="900"/>
            <ac:spMk id="2" creationId="{F49F4E2B-EEB0-4736-A001-E9CD8947E750}"/>
          </ac:spMkLst>
        </pc:spChg>
        <pc:spChg chg="mod">
          <ac:chgData name="Marta" userId="eac6eb22-5f14-46b4-a4ea-a86e6e8c4acc" providerId="ADAL" clId="{614D9BA7-5540-4570-B7D4-73DE30F72C80}" dt="2021-11-30T17:16:53.362" v="502"/>
          <ac:spMkLst>
            <pc:docMk/>
            <pc:sldMk cId="2083658885" sldId="900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18T13:09:23.034" v="322" actId="20577"/>
          <ac:spMkLst>
            <pc:docMk/>
            <pc:sldMk cId="2083658885" sldId="900"/>
            <ac:spMk id="10" creationId="{66421E13-941D-487E-9F8E-DCFA3FE9C646}"/>
          </ac:spMkLst>
        </pc:spChg>
      </pc:sldChg>
      <pc:sldChg chg="modSp add mod">
        <pc:chgData name="Marta" userId="eac6eb22-5f14-46b4-a4ea-a86e6e8c4acc" providerId="ADAL" clId="{614D9BA7-5540-4570-B7D4-73DE30F72C80}" dt="2021-12-02T16:55:34.764" v="612" actId="20577"/>
        <pc:sldMkLst>
          <pc:docMk/>
          <pc:sldMk cId="644561616" sldId="901"/>
        </pc:sldMkLst>
        <pc:spChg chg="mod">
          <ac:chgData name="Marta" userId="eac6eb22-5f14-46b4-a4ea-a86e6e8c4acc" providerId="ADAL" clId="{614D9BA7-5540-4570-B7D4-73DE30F72C80}" dt="2021-12-02T16:55:34.764" v="612" actId="20577"/>
          <ac:spMkLst>
            <pc:docMk/>
            <pc:sldMk cId="644561616" sldId="901"/>
            <ac:spMk id="2" creationId="{F49F4E2B-EEB0-4736-A001-E9CD8947E750}"/>
          </ac:spMkLst>
        </pc:spChg>
        <pc:spChg chg="mod">
          <ac:chgData name="Marta" userId="eac6eb22-5f14-46b4-a4ea-a86e6e8c4acc" providerId="ADAL" clId="{614D9BA7-5540-4570-B7D4-73DE30F72C80}" dt="2021-11-30T17:16:46.575" v="501"/>
          <ac:spMkLst>
            <pc:docMk/>
            <pc:sldMk cId="644561616" sldId="901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18T13:09:59.165" v="354" actId="20577"/>
          <ac:spMkLst>
            <pc:docMk/>
            <pc:sldMk cId="644561616" sldId="901"/>
            <ac:spMk id="10" creationId="{66421E13-941D-487E-9F8E-DCFA3FE9C646}"/>
          </ac:spMkLst>
        </pc:spChg>
      </pc:sldChg>
      <pc:sldChg chg="modSp mod ord">
        <pc:chgData name="Marta" userId="eac6eb22-5f14-46b4-a4ea-a86e6e8c4acc" providerId="ADAL" clId="{614D9BA7-5540-4570-B7D4-73DE30F72C80}" dt="2021-11-30T19:10:01.225" v="538" actId="20577"/>
        <pc:sldMkLst>
          <pc:docMk/>
          <pc:sldMk cId="592978630" sldId="917"/>
        </pc:sldMkLst>
        <pc:spChg chg="mod">
          <ac:chgData name="Marta" userId="eac6eb22-5f14-46b4-a4ea-a86e6e8c4acc" providerId="ADAL" clId="{614D9BA7-5540-4570-B7D4-73DE30F72C80}" dt="2021-11-30T19:09:59.112" v="536" actId="20577"/>
          <ac:spMkLst>
            <pc:docMk/>
            <pc:sldMk cId="592978630" sldId="917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30T19:10:01.225" v="538" actId="20577"/>
          <ac:spMkLst>
            <pc:docMk/>
            <pc:sldMk cId="592978630" sldId="917"/>
            <ac:spMk id="13" creationId="{5EBA3C3A-26F7-4697-89FF-46569E674F13}"/>
          </ac:spMkLst>
        </pc:spChg>
      </pc:sldChg>
      <pc:sldChg chg="modSp mod">
        <pc:chgData name="Marta" userId="eac6eb22-5f14-46b4-a4ea-a86e6e8c4acc" providerId="ADAL" clId="{614D9BA7-5540-4570-B7D4-73DE30F72C80}" dt="2021-11-24T13:39:14.219" v="429" actId="20577"/>
        <pc:sldMkLst>
          <pc:docMk/>
          <pc:sldMk cId="1823672830" sldId="918"/>
        </pc:sldMkLst>
        <pc:spChg chg="mod">
          <ac:chgData name="Marta" userId="eac6eb22-5f14-46b4-a4ea-a86e6e8c4acc" providerId="ADAL" clId="{614D9BA7-5540-4570-B7D4-73DE30F72C80}" dt="2021-11-24T13:39:00.230" v="413" actId="14100"/>
          <ac:spMkLst>
            <pc:docMk/>
            <pc:sldMk cId="1823672830" sldId="918"/>
            <ac:spMk id="5" creationId="{D7AB730F-CFB1-41A2-88F4-B5C85686D14E}"/>
          </ac:spMkLst>
        </pc:spChg>
        <pc:spChg chg="mod">
          <ac:chgData name="Marta" userId="eac6eb22-5f14-46b4-a4ea-a86e6e8c4acc" providerId="ADAL" clId="{614D9BA7-5540-4570-B7D4-73DE30F72C80}" dt="2021-11-24T13:39:14.219" v="429" actId="20577"/>
          <ac:spMkLst>
            <pc:docMk/>
            <pc:sldMk cId="1823672830" sldId="918"/>
            <ac:spMk id="6" creationId="{DF0005E4-64BC-4237-974F-B607F508972C}"/>
          </ac:spMkLst>
        </pc:spChg>
      </pc:sldChg>
      <pc:sldChg chg="modSp mod ord">
        <pc:chgData name="Marta" userId="eac6eb22-5f14-46b4-a4ea-a86e6e8c4acc" providerId="ADAL" clId="{614D9BA7-5540-4570-B7D4-73DE30F72C80}" dt="2021-11-30T19:10:09.391" v="542" actId="20577"/>
        <pc:sldMkLst>
          <pc:docMk/>
          <pc:sldMk cId="2970493180" sldId="920"/>
        </pc:sldMkLst>
        <pc:spChg chg="mod">
          <ac:chgData name="Marta" userId="eac6eb22-5f14-46b4-a4ea-a86e6e8c4acc" providerId="ADAL" clId="{614D9BA7-5540-4570-B7D4-73DE30F72C80}" dt="2021-11-30T19:10:07.070" v="540" actId="20577"/>
          <ac:spMkLst>
            <pc:docMk/>
            <pc:sldMk cId="2970493180" sldId="920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30T19:10:09.391" v="542" actId="20577"/>
          <ac:spMkLst>
            <pc:docMk/>
            <pc:sldMk cId="2970493180" sldId="920"/>
            <ac:spMk id="11" creationId="{17AD51F0-FB9D-4C8A-9C6F-1A1CC7A2AABF}"/>
          </ac:spMkLst>
        </pc:spChg>
      </pc:sldChg>
      <pc:sldChg chg="del">
        <pc:chgData name="Marta" userId="eac6eb22-5f14-46b4-a4ea-a86e6e8c4acc" providerId="ADAL" clId="{614D9BA7-5540-4570-B7D4-73DE30F72C80}" dt="2021-11-15T18:53:26.353" v="74" actId="47"/>
        <pc:sldMkLst>
          <pc:docMk/>
          <pc:sldMk cId="2396735072" sldId="921"/>
        </pc:sldMkLst>
      </pc:sldChg>
      <pc:sldChg chg="del">
        <pc:chgData name="Marta" userId="eac6eb22-5f14-46b4-a4ea-a86e6e8c4acc" providerId="ADAL" clId="{614D9BA7-5540-4570-B7D4-73DE30F72C80}" dt="2021-11-15T18:53:27.275" v="75" actId="47"/>
        <pc:sldMkLst>
          <pc:docMk/>
          <pc:sldMk cId="3575319163" sldId="922"/>
        </pc:sldMkLst>
      </pc:sldChg>
      <pc:sldChg chg="del">
        <pc:chgData name="Marta" userId="eac6eb22-5f14-46b4-a4ea-a86e6e8c4acc" providerId="ADAL" clId="{614D9BA7-5540-4570-B7D4-73DE30F72C80}" dt="2021-11-15T18:53:27.893" v="76" actId="47"/>
        <pc:sldMkLst>
          <pc:docMk/>
          <pc:sldMk cId="3152095810" sldId="923"/>
        </pc:sldMkLst>
      </pc:sldChg>
      <pc:sldChg chg="del">
        <pc:chgData name="Marta" userId="eac6eb22-5f14-46b4-a4ea-a86e6e8c4acc" providerId="ADAL" clId="{614D9BA7-5540-4570-B7D4-73DE30F72C80}" dt="2021-11-15T18:53:28.564" v="77" actId="47"/>
        <pc:sldMkLst>
          <pc:docMk/>
          <pc:sldMk cId="3004210162" sldId="924"/>
        </pc:sldMkLst>
      </pc:sldChg>
      <pc:sldChg chg="del">
        <pc:chgData name="Marta" userId="eac6eb22-5f14-46b4-a4ea-a86e6e8c4acc" providerId="ADAL" clId="{614D9BA7-5540-4570-B7D4-73DE30F72C80}" dt="2021-11-15T18:53:29.140" v="78" actId="47"/>
        <pc:sldMkLst>
          <pc:docMk/>
          <pc:sldMk cId="2852113696" sldId="925"/>
        </pc:sldMkLst>
      </pc:sldChg>
      <pc:sldChg chg="del">
        <pc:chgData name="Marta" userId="eac6eb22-5f14-46b4-a4ea-a86e6e8c4acc" providerId="ADAL" clId="{614D9BA7-5540-4570-B7D4-73DE30F72C80}" dt="2021-11-15T18:53:29.832" v="79" actId="47"/>
        <pc:sldMkLst>
          <pc:docMk/>
          <pc:sldMk cId="2376822668" sldId="926"/>
        </pc:sldMkLst>
      </pc:sldChg>
      <pc:sldChg chg="del">
        <pc:chgData name="Marta" userId="eac6eb22-5f14-46b4-a4ea-a86e6e8c4acc" providerId="ADAL" clId="{614D9BA7-5540-4570-B7D4-73DE30F72C80}" dt="2021-11-15T18:53:30.383" v="80" actId="47"/>
        <pc:sldMkLst>
          <pc:docMk/>
          <pc:sldMk cId="2863961504" sldId="927"/>
        </pc:sldMkLst>
      </pc:sldChg>
      <pc:sldChg chg="del">
        <pc:chgData name="Marta" userId="eac6eb22-5f14-46b4-a4ea-a86e6e8c4acc" providerId="ADAL" clId="{614D9BA7-5540-4570-B7D4-73DE30F72C80}" dt="2021-11-15T18:53:30.986" v="81" actId="47"/>
        <pc:sldMkLst>
          <pc:docMk/>
          <pc:sldMk cId="2361761606" sldId="928"/>
        </pc:sldMkLst>
      </pc:sldChg>
      <pc:sldChg chg="del">
        <pc:chgData name="Marta" userId="eac6eb22-5f14-46b4-a4ea-a86e6e8c4acc" providerId="ADAL" clId="{614D9BA7-5540-4570-B7D4-73DE30F72C80}" dt="2021-11-15T18:53:31.659" v="82" actId="47"/>
        <pc:sldMkLst>
          <pc:docMk/>
          <pc:sldMk cId="762619759" sldId="929"/>
        </pc:sldMkLst>
      </pc:sldChg>
      <pc:sldChg chg="del">
        <pc:chgData name="Marta" userId="eac6eb22-5f14-46b4-a4ea-a86e6e8c4acc" providerId="ADAL" clId="{614D9BA7-5540-4570-B7D4-73DE30F72C80}" dt="2021-11-15T18:53:32.209" v="83" actId="47"/>
        <pc:sldMkLst>
          <pc:docMk/>
          <pc:sldMk cId="3396063030" sldId="930"/>
        </pc:sldMkLst>
      </pc:sldChg>
      <pc:sldChg chg="del">
        <pc:chgData name="Marta" userId="eac6eb22-5f14-46b4-a4ea-a86e6e8c4acc" providerId="ADAL" clId="{614D9BA7-5540-4570-B7D4-73DE30F72C80}" dt="2021-11-15T18:53:33.071" v="84" actId="47"/>
        <pc:sldMkLst>
          <pc:docMk/>
          <pc:sldMk cId="2303341529" sldId="931"/>
        </pc:sldMkLst>
      </pc:sldChg>
      <pc:sldChg chg="del">
        <pc:chgData name="Marta" userId="eac6eb22-5f14-46b4-a4ea-a86e6e8c4acc" providerId="ADAL" clId="{614D9BA7-5540-4570-B7D4-73DE30F72C80}" dt="2021-11-15T18:53:33.801" v="85" actId="47"/>
        <pc:sldMkLst>
          <pc:docMk/>
          <pc:sldMk cId="3229803379" sldId="932"/>
        </pc:sldMkLst>
      </pc:sldChg>
      <pc:sldChg chg="del">
        <pc:chgData name="Marta" userId="eac6eb22-5f14-46b4-a4ea-a86e6e8c4acc" providerId="ADAL" clId="{614D9BA7-5540-4570-B7D4-73DE30F72C80}" dt="2021-11-15T18:53:34.545" v="86" actId="47"/>
        <pc:sldMkLst>
          <pc:docMk/>
          <pc:sldMk cId="3303674215" sldId="933"/>
        </pc:sldMkLst>
      </pc:sldChg>
      <pc:sldChg chg="del">
        <pc:chgData name="Marta" userId="eac6eb22-5f14-46b4-a4ea-a86e6e8c4acc" providerId="ADAL" clId="{614D9BA7-5540-4570-B7D4-73DE30F72C80}" dt="2021-11-15T18:53:35.302" v="87" actId="47"/>
        <pc:sldMkLst>
          <pc:docMk/>
          <pc:sldMk cId="1696180301" sldId="934"/>
        </pc:sldMkLst>
      </pc:sldChg>
      <pc:sldChg chg="del">
        <pc:chgData name="Marta" userId="eac6eb22-5f14-46b4-a4ea-a86e6e8c4acc" providerId="ADAL" clId="{614D9BA7-5540-4570-B7D4-73DE30F72C80}" dt="2021-11-15T18:53:35.709" v="88" actId="47"/>
        <pc:sldMkLst>
          <pc:docMk/>
          <pc:sldMk cId="2864489205" sldId="935"/>
        </pc:sldMkLst>
      </pc:sldChg>
      <pc:sldChg chg="del">
        <pc:chgData name="Marta" userId="eac6eb22-5f14-46b4-a4ea-a86e6e8c4acc" providerId="ADAL" clId="{614D9BA7-5540-4570-B7D4-73DE30F72C80}" dt="2021-11-15T18:53:36.880" v="89" actId="47"/>
        <pc:sldMkLst>
          <pc:docMk/>
          <pc:sldMk cId="2831281264" sldId="936"/>
        </pc:sldMkLst>
      </pc:sldChg>
      <pc:sldChg chg="modSp add mod ord">
        <pc:chgData name="Marta" userId="eac6eb22-5f14-46b4-a4ea-a86e6e8c4acc" providerId="ADAL" clId="{614D9BA7-5540-4570-B7D4-73DE30F72C80}" dt="2021-11-30T17:16:57.466" v="503"/>
        <pc:sldMkLst>
          <pc:docMk/>
          <pc:sldMk cId="1397072693" sldId="938"/>
        </pc:sldMkLst>
        <pc:spChg chg="mod">
          <ac:chgData name="Marta" userId="eac6eb22-5f14-46b4-a4ea-a86e6e8c4acc" providerId="ADAL" clId="{614D9BA7-5540-4570-B7D4-73DE30F72C80}" dt="2021-11-18T13:09:54.224" v="352" actId="1036"/>
          <ac:spMkLst>
            <pc:docMk/>
            <pc:sldMk cId="1397072693" sldId="938"/>
            <ac:spMk id="2" creationId="{F49F4E2B-EEB0-4736-A001-E9CD8947E750}"/>
          </ac:spMkLst>
        </pc:spChg>
        <pc:spChg chg="mod">
          <ac:chgData name="Marta" userId="eac6eb22-5f14-46b4-a4ea-a86e6e8c4acc" providerId="ADAL" clId="{614D9BA7-5540-4570-B7D4-73DE30F72C80}" dt="2021-11-30T17:16:57.466" v="503"/>
          <ac:spMkLst>
            <pc:docMk/>
            <pc:sldMk cId="1397072693" sldId="938"/>
            <ac:spMk id="6" creationId="{00000000-0000-0000-0000-000000000000}"/>
          </ac:spMkLst>
        </pc:spChg>
      </pc:sldChg>
      <pc:sldChg chg="modSp add del mod">
        <pc:chgData name="Marta" userId="eac6eb22-5f14-46b4-a4ea-a86e6e8c4acc" providerId="ADAL" clId="{614D9BA7-5540-4570-B7D4-73DE30F72C80}" dt="2021-11-15T18:56:53.882" v="158" actId="47"/>
        <pc:sldMkLst>
          <pc:docMk/>
          <pc:sldMk cId="1635268093" sldId="938"/>
        </pc:sldMkLst>
        <pc:spChg chg="mod">
          <ac:chgData name="Marta" userId="eac6eb22-5f14-46b4-a4ea-a86e6e8c4acc" providerId="ADAL" clId="{614D9BA7-5540-4570-B7D4-73DE30F72C80}" dt="2021-11-15T18:56:41.898" v="153" actId="20577"/>
          <ac:spMkLst>
            <pc:docMk/>
            <pc:sldMk cId="1635268093" sldId="938"/>
            <ac:spMk id="6" creationId="{00000000-0000-0000-0000-000000000000}"/>
          </ac:spMkLst>
        </pc:spChg>
        <pc:spChg chg="mod">
          <ac:chgData name="Marta" userId="eac6eb22-5f14-46b4-a4ea-a86e6e8c4acc" providerId="ADAL" clId="{614D9BA7-5540-4570-B7D4-73DE30F72C80}" dt="2021-11-15T18:56:48.081" v="157" actId="20577"/>
          <ac:spMkLst>
            <pc:docMk/>
            <pc:sldMk cId="1635268093" sldId="938"/>
            <ac:spMk id="10" creationId="{66421E13-941D-487E-9F8E-DCFA3FE9C646}"/>
          </ac:spMkLst>
        </pc:spChg>
      </pc:sldChg>
      <pc:sldChg chg="modSp mod">
        <pc:chgData name="Marta" userId="eac6eb22-5f14-46b4-a4ea-a86e6e8c4acc" providerId="ADAL" clId="{614D9BA7-5540-4570-B7D4-73DE30F72C80}" dt="2021-11-30T18:46:43.589" v="528" actId="20577"/>
        <pc:sldMkLst>
          <pc:docMk/>
          <pc:sldMk cId="1889026756" sldId="955"/>
        </pc:sldMkLst>
        <pc:spChg chg="mod">
          <ac:chgData name="Marta" userId="eac6eb22-5f14-46b4-a4ea-a86e6e8c4acc" providerId="ADAL" clId="{614D9BA7-5540-4570-B7D4-73DE30F72C80}" dt="2021-11-30T18:46:43.589" v="528" actId="20577"/>
          <ac:spMkLst>
            <pc:docMk/>
            <pc:sldMk cId="1889026756" sldId="955"/>
            <ac:spMk id="146" creationId="{00000000-0000-0000-0000-000000000000}"/>
          </ac:spMkLst>
        </pc:spChg>
      </pc:sldChg>
      <pc:sldMasterChg chg="delSldLayout">
        <pc:chgData name="Marta" userId="eac6eb22-5f14-46b4-a4ea-a86e6e8c4acc" providerId="ADAL" clId="{614D9BA7-5540-4570-B7D4-73DE30F72C80}" dt="2021-11-15T18:53:36.880" v="89" actId="47"/>
        <pc:sldMasterMkLst>
          <pc:docMk/>
          <pc:sldMasterMk cId="756595898" sldId="2147483890"/>
        </pc:sldMasterMkLst>
        <pc:sldLayoutChg chg="del">
          <pc:chgData name="Marta" userId="eac6eb22-5f14-46b4-a4ea-a86e6e8c4acc" providerId="ADAL" clId="{614D9BA7-5540-4570-B7D4-73DE30F72C80}" dt="2021-11-15T18:53:33.071" v="84" actId="47"/>
          <pc:sldLayoutMkLst>
            <pc:docMk/>
            <pc:sldMasterMk cId="756595898" sldId="2147483890"/>
            <pc:sldLayoutMk cId="1605317671" sldId="2147483879"/>
          </pc:sldLayoutMkLst>
        </pc:sldLayoutChg>
        <pc:sldLayoutChg chg="del">
          <pc:chgData name="Marta" userId="eac6eb22-5f14-46b4-a4ea-a86e6e8c4acc" providerId="ADAL" clId="{614D9BA7-5540-4570-B7D4-73DE30F72C80}" dt="2021-11-15T18:53:36.880" v="89" actId="47"/>
          <pc:sldLayoutMkLst>
            <pc:docMk/>
            <pc:sldMasterMk cId="756595898" sldId="2147483890"/>
            <pc:sldLayoutMk cId="1252259047" sldId="2147483880"/>
          </pc:sldLayoutMkLst>
        </pc:sldLayoutChg>
        <pc:sldLayoutChg chg="del">
          <pc:chgData name="Marta" userId="eac6eb22-5f14-46b4-a4ea-a86e6e8c4acc" providerId="ADAL" clId="{614D9BA7-5540-4570-B7D4-73DE30F72C80}" dt="2021-11-15T18:53:30.986" v="81" actId="47"/>
          <pc:sldLayoutMkLst>
            <pc:docMk/>
            <pc:sldMasterMk cId="756595898" sldId="2147483890"/>
            <pc:sldLayoutMk cId="1133136195" sldId="2147483881"/>
          </pc:sldLayoutMkLst>
        </pc:sldLayoutChg>
      </pc:sldMasterChg>
    </pc:docChg>
  </pc:docChgLst>
  <pc:docChgLst>
    <pc:chgData name="Marta" userId="eac6eb22-5f14-46b4-a4ea-a86e6e8c4acc" providerId="ADAL" clId="{661C6999-6DFA-41E1-9F2F-FC61AEB8EB9F}"/>
    <pc:docChg chg="undo redo custSel addSld delSld modSld sldOrd addMainMaster delMainMaster modMainMaster addSection delSection modSection">
      <pc:chgData name="Marta" userId="eac6eb22-5f14-46b4-a4ea-a86e6e8c4acc" providerId="ADAL" clId="{661C6999-6DFA-41E1-9F2F-FC61AEB8EB9F}" dt="2022-02-15T14:33:22.755" v="775"/>
      <pc:docMkLst>
        <pc:docMk/>
      </pc:docMkLst>
      <pc:sldChg chg="modSp mod">
        <pc:chgData name="Marta" userId="eac6eb22-5f14-46b4-a4ea-a86e6e8c4acc" providerId="ADAL" clId="{661C6999-6DFA-41E1-9F2F-FC61AEB8EB9F}" dt="2022-02-14T14:06:21.840" v="169" actId="27636"/>
        <pc:sldMkLst>
          <pc:docMk/>
          <pc:sldMk cId="573922979" sldId="256"/>
        </pc:sldMkLst>
        <pc:spChg chg="mod">
          <ac:chgData name="Marta" userId="eac6eb22-5f14-46b4-a4ea-a86e6e8c4acc" providerId="ADAL" clId="{661C6999-6DFA-41E1-9F2F-FC61AEB8EB9F}" dt="2022-02-14T14:00:22.635" v="54" actId="1036"/>
          <ac:spMkLst>
            <pc:docMk/>
            <pc:sldMk cId="573922979" sldId="256"/>
            <ac:spMk id="3" creationId="{00000000-0000-0000-0000-000000000000}"/>
          </ac:spMkLst>
        </pc:spChg>
        <pc:spChg chg="mod">
          <ac:chgData name="Marta" userId="eac6eb22-5f14-46b4-a4ea-a86e6e8c4acc" providerId="ADAL" clId="{661C6999-6DFA-41E1-9F2F-FC61AEB8EB9F}" dt="2022-02-14T14:06:21.840" v="169" actId="27636"/>
          <ac:spMkLst>
            <pc:docMk/>
            <pc:sldMk cId="573922979" sldId="256"/>
            <ac:spMk id="4" creationId="{00000000-0000-0000-0000-000000000000}"/>
          </ac:spMkLst>
        </pc:spChg>
      </pc:sldChg>
      <pc:sldChg chg="modSp mod ord">
        <pc:chgData name="Marta" userId="eac6eb22-5f14-46b4-a4ea-a86e6e8c4acc" providerId="ADAL" clId="{661C6999-6DFA-41E1-9F2F-FC61AEB8EB9F}" dt="2022-02-14T15:34:56.756" v="340" actId="1076"/>
        <pc:sldMkLst>
          <pc:docMk/>
          <pc:sldMk cId="2325718728" sldId="257"/>
        </pc:sldMkLst>
        <pc:spChg chg="mod">
          <ac:chgData name="Marta" userId="eac6eb22-5f14-46b4-a4ea-a86e6e8c4acc" providerId="ADAL" clId="{661C6999-6DFA-41E1-9F2F-FC61AEB8EB9F}" dt="2022-02-14T14:05:00.332" v="163" actId="20577"/>
          <ac:spMkLst>
            <pc:docMk/>
            <pc:sldMk cId="2325718728" sldId="257"/>
            <ac:spMk id="5" creationId="{00000000-0000-0000-0000-000000000000}"/>
          </ac:spMkLst>
        </pc:spChg>
        <pc:spChg chg="mod">
          <ac:chgData name="Marta" userId="eac6eb22-5f14-46b4-a4ea-a86e6e8c4acc" providerId="ADAL" clId="{661C6999-6DFA-41E1-9F2F-FC61AEB8EB9F}" dt="2022-02-14T15:34:51.654" v="338" actId="14100"/>
          <ac:spMkLst>
            <pc:docMk/>
            <pc:sldMk cId="2325718728" sldId="257"/>
            <ac:spMk id="7" creationId="{222A8F0F-EF3C-4138-912C-28DF9E50885E}"/>
          </ac:spMkLst>
        </pc:spChg>
        <pc:picChg chg="mod">
          <ac:chgData name="Marta" userId="eac6eb22-5f14-46b4-a4ea-a86e6e8c4acc" providerId="ADAL" clId="{661C6999-6DFA-41E1-9F2F-FC61AEB8EB9F}" dt="2022-02-14T14:04:00.273" v="156" actId="1076"/>
          <ac:picMkLst>
            <pc:docMk/>
            <pc:sldMk cId="2325718728" sldId="257"/>
            <ac:picMk id="3" creationId="{B7C8E147-0753-4CE0-AFEF-9DC7AB03098B}"/>
          </ac:picMkLst>
        </pc:picChg>
        <pc:picChg chg="mod">
          <ac:chgData name="Marta" userId="eac6eb22-5f14-46b4-a4ea-a86e6e8c4acc" providerId="ADAL" clId="{661C6999-6DFA-41E1-9F2F-FC61AEB8EB9F}" dt="2022-02-14T15:34:56.756" v="340" actId="1076"/>
          <ac:picMkLst>
            <pc:docMk/>
            <pc:sldMk cId="2325718728" sldId="257"/>
            <ac:picMk id="1026" creationId="{77F2EAC6-7614-45E6-89F1-9946D1CF4BE3}"/>
          </ac:picMkLst>
        </pc:picChg>
      </pc:sldChg>
      <pc:sldChg chg="addSp delSp modSp mod ord">
        <pc:chgData name="Marta" userId="eac6eb22-5f14-46b4-a4ea-a86e6e8c4acc" providerId="ADAL" clId="{661C6999-6DFA-41E1-9F2F-FC61AEB8EB9F}" dt="2022-02-14T15:41:44.509" v="559" actId="20577"/>
        <pc:sldMkLst>
          <pc:docMk/>
          <pc:sldMk cId="3528939462" sldId="258"/>
        </pc:sldMkLst>
        <pc:spChg chg="del">
          <ac:chgData name="Marta" userId="eac6eb22-5f14-46b4-a4ea-a86e6e8c4acc" providerId="ADAL" clId="{661C6999-6DFA-41E1-9F2F-FC61AEB8EB9F}" dt="2022-02-14T15:35:04.369" v="341" actId="478"/>
          <ac:spMkLst>
            <pc:docMk/>
            <pc:sldMk cId="3528939462" sldId="258"/>
            <ac:spMk id="2" creationId="{CCA622C9-73E1-4FE3-8901-11D2FDB30D98}"/>
          </ac:spMkLst>
        </pc:spChg>
        <pc:spChg chg="mod">
          <ac:chgData name="Marta" userId="eac6eb22-5f14-46b4-a4ea-a86e6e8c4acc" providerId="ADAL" clId="{661C6999-6DFA-41E1-9F2F-FC61AEB8EB9F}" dt="2022-02-14T15:41:44.509" v="559" actId="20577"/>
          <ac:spMkLst>
            <pc:docMk/>
            <pc:sldMk cId="3528939462" sldId="258"/>
            <ac:spMk id="4" creationId="{00000000-0000-0000-0000-000000000000}"/>
          </ac:spMkLst>
        </pc:spChg>
        <pc:spChg chg="del">
          <ac:chgData name="Marta" userId="eac6eb22-5f14-46b4-a4ea-a86e6e8c4acc" providerId="ADAL" clId="{661C6999-6DFA-41E1-9F2F-FC61AEB8EB9F}" dt="2022-02-14T15:35:04.369" v="341" actId="478"/>
          <ac:spMkLst>
            <pc:docMk/>
            <pc:sldMk cId="3528939462" sldId="258"/>
            <ac:spMk id="8" creationId="{A4A0E97C-38F3-4ECD-8E6A-28A28F49427C}"/>
          </ac:spMkLst>
        </pc:spChg>
        <pc:spChg chg="del">
          <ac:chgData name="Marta" userId="eac6eb22-5f14-46b4-a4ea-a86e6e8c4acc" providerId="ADAL" clId="{661C6999-6DFA-41E1-9F2F-FC61AEB8EB9F}" dt="2022-02-14T15:35:04.369" v="341" actId="478"/>
          <ac:spMkLst>
            <pc:docMk/>
            <pc:sldMk cId="3528939462" sldId="258"/>
            <ac:spMk id="10" creationId="{224C967F-47BE-4373-9DB0-5AB38DAFD3D3}"/>
          </ac:spMkLst>
        </pc:spChg>
        <pc:spChg chg="add mod">
          <ac:chgData name="Marta" userId="eac6eb22-5f14-46b4-a4ea-a86e6e8c4acc" providerId="ADAL" clId="{661C6999-6DFA-41E1-9F2F-FC61AEB8EB9F}" dt="2022-02-14T15:37:17.992" v="378" actId="255"/>
          <ac:spMkLst>
            <pc:docMk/>
            <pc:sldMk cId="3528939462" sldId="258"/>
            <ac:spMk id="20" creationId="{45BC6615-33AD-4DC5-84E4-625EBEF7687D}"/>
          </ac:spMkLst>
        </pc:spChg>
        <pc:spChg chg="add mod">
          <ac:chgData name="Marta" userId="eac6eb22-5f14-46b4-a4ea-a86e6e8c4acc" providerId="ADAL" clId="{661C6999-6DFA-41E1-9F2F-FC61AEB8EB9F}" dt="2022-02-14T15:35:04.821" v="342"/>
          <ac:spMkLst>
            <pc:docMk/>
            <pc:sldMk cId="3528939462" sldId="258"/>
            <ac:spMk id="21" creationId="{89F0784B-B103-4FA9-88CA-37660A3C3BC7}"/>
          </ac:spMkLst>
        </pc:spChg>
        <pc:spChg chg="add mod">
          <ac:chgData name="Marta" userId="eac6eb22-5f14-46b4-a4ea-a86e6e8c4acc" providerId="ADAL" clId="{661C6999-6DFA-41E1-9F2F-FC61AEB8EB9F}" dt="2022-02-14T15:35:04.821" v="342"/>
          <ac:spMkLst>
            <pc:docMk/>
            <pc:sldMk cId="3528939462" sldId="258"/>
            <ac:spMk id="22" creationId="{7F7BFA3A-BC93-467F-8F8C-E5B34A9B126B}"/>
          </ac:spMkLst>
        </pc:spChg>
        <pc:picChg chg="del">
          <ac:chgData name="Marta" userId="eac6eb22-5f14-46b4-a4ea-a86e6e8c4acc" providerId="ADAL" clId="{661C6999-6DFA-41E1-9F2F-FC61AEB8EB9F}" dt="2022-02-14T15:35:04.369" v="341" actId="478"/>
          <ac:picMkLst>
            <pc:docMk/>
            <pc:sldMk cId="3528939462" sldId="258"/>
            <ac:picMk id="9" creationId="{09058E48-00AC-41B4-A33A-C9EC7A09D667}"/>
          </ac:picMkLst>
        </pc:picChg>
        <pc:picChg chg="add mod">
          <ac:chgData name="Marta" userId="eac6eb22-5f14-46b4-a4ea-a86e6e8c4acc" providerId="ADAL" clId="{661C6999-6DFA-41E1-9F2F-FC61AEB8EB9F}" dt="2022-02-14T15:35:04.821" v="342"/>
          <ac:picMkLst>
            <pc:docMk/>
            <pc:sldMk cId="3528939462" sldId="258"/>
            <ac:picMk id="23" creationId="{6BCCEFA5-4C21-41C2-A1D5-A56DFE520308}"/>
          </ac:picMkLst>
        </pc:picChg>
      </pc:sldChg>
      <pc:sldChg chg="addSp delSp modSp mod ord">
        <pc:chgData name="Marta" userId="eac6eb22-5f14-46b4-a4ea-a86e6e8c4acc" providerId="ADAL" clId="{661C6999-6DFA-41E1-9F2F-FC61AEB8EB9F}" dt="2022-02-14T15:42:43.811" v="583" actId="20577"/>
        <pc:sldMkLst>
          <pc:docMk/>
          <pc:sldMk cId="3828261807" sldId="443"/>
        </pc:sldMkLst>
        <pc:spChg chg="del">
          <ac:chgData name="Marta" userId="eac6eb22-5f14-46b4-a4ea-a86e6e8c4acc" providerId="ADAL" clId="{661C6999-6DFA-41E1-9F2F-FC61AEB8EB9F}" dt="2022-02-14T15:35:49.808" v="361" actId="478"/>
          <ac:spMkLst>
            <pc:docMk/>
            <pc:sldMk cId="3828261807" sldId="443"/>
            <ac:spMk id="2" creationId="{CA9A0781-BFB3-4827-8F74-2629FB5CF485}"/>
          </ac:spMkLst>
        </pc:spChg>
        <pc:spChg chg="del">
          <ac:chgData name="Marta" userId="eac6eb22-5f14-46b4-a4ea-a86e6e8c4acc" providerId="ADAL" clId="{661C6999-6DFA-41E1-9F2F-FC61AEB8EB9F}" dt="2022-02-14T15:35:49.808" v="361" actId="478"/>
          <ac:spMkLst>
            <pc:docMk/>
            <pc:sldMk cId="3828261807" sldId="443"/>
            <ac:spMk id="3" creationId="{490D28FC-1F55-41D3-8D37-85A4E73118BE}"/>
          </ac:spMkLst>
        </pc:spChg>
        <pc:spChg chg="del">
          <ac:chgData name="Marta" userId="eac6eb22-5f14-46b4-a4ea-a86e6e8c4acc" providerId="ADAL" clId="{661C6999-6DFA-41E1-9F2F-FC61AEB8EB9F}" dt="2022-02-14T15:35:49.808" v="361" actId="478"/>
          <ac:spMkLst>
            <pc:docMk/>
            <pc:sldMk cId="3828261807" sldId="443"/>
            <ac:spMk id="5" creationId="{47C50FC5-8AC0-476D-80F9-027B8A68552B}"/>
          </ac:spMkLst>
        </pc:spChg>
        <pc:spChg chg="mod">
          <ac:chgData name="Marta" userId="eac6eb22-5f14-46b4-a4ea-a86e6e8c4acc" providerId="ADAL" clId="{661C6999-6DFA-41E1-9F2F-FC61AEB8EB9F}" dt="2022-02-14T15:42:43.811" v="583" actId="20577"/>
          <ac:spMkLst>
            <pc:docMk/>
            <pc:sldMk cId="3828261807" sldId="443"/>
            <ac:spMk id="6" creationId="{00000000-0000-0000-0000-000000000000}"/>
          </ac:spMkLst>
        </pc:spChg>
        <pc:spChg chg="add mod">
          <ac:chgData name="Marta" userId="eac6eb22-5f14-46b4-a4ea-a86e6e8c4acc" providerId="ADAL" clId="{661C6999-6DFA-41E1-9F2F-FC61AEB8EB9F}" dt="2022-02-14T15:36:49.785" v="377" actId="255"/>
          <ac:spMkLst>
            <pc:docMk/>
            <pc:sldMk cId="3828261807" sldId="443"/>
            <ac:spMk id="11" creationId="{219D3A4E-8555-4A64-98D2-F567A51A6D8E}"/>
          </ac:spMkLst>
        </pc:spChg>
        <pc:spChg chg="add mod">
          <ac:chgData name="Marta" userId="eac6eb22-5f14-46b4-a4ea-a86e6e8c4acc" providerId="ADAL" clId="{661C6999-6DFA-41E1-9F2F-FC61AEB8EB9F}" dt="2022-02-14T15:35:50.248" v="362"/>
          <ac:spMkLst>
            <pc:docMk/>
            <pc:sldMk cId="3828261807" sldId="443"/>
            <ac:spMk id="12" creationId="{46DE8F3E-9532-43FC-BF69-6BE02D1B7543}"/>
          </ac:spMkLst>
        </pc:spChg>
        <pc:spChg chg="add mod">
          <ac:chgData name="Marta" userId="eac6eb22-5f14-46b4-a4ea-a86e6e8c4acc" providerId="ADAL" clId="{661C6999-6DFA-41E1-9F2F-FC61AEB8EB9F}" dt="2022-02-14T15:35:50.248" v="362"/>
          <ac:spMkLst>
            <pc:docMk/>
            <pc:sldMk cId="3828261807" sldId="443"/>
            <ac:spMk id="13" creationId="{1FC24D19-9938-4B73-89F1-3C02B6FFC002}"/>
          </ac:spMkLst>
        </pc:spChg>
        <pc:picChg chg="del">
          <ac:chgData name="Marta" userId="eac6eb22-5f14-46b4-a4ea-a86e6e8c4acc" providerId="ADAL" clId="{661C6999-6DFA-41E1-9F2F-FC61AEB8EB9F}" dt="2022-02-14T15:35:49.808" v="361" actId="478"/>
          <ac:picMkLst>
            <pc:docMk/>
            <pc:sldMk cId="3828261807" sldId="443"/>
            <ac:picMk id="10" creationId="{D3A57A76-DBAB-4600-AE46-2547AB41BBB2}"/>
          </ac:picMkLst>
        </pc:picChg>
        <pc:picChg chg="add mod">
          <ac:chgData name="Marta" userId="eac6eb22-5f14-46b4-a4ea-a86e6e8c4acc" providerId="ADAL" clId="{661C6999-6DFA-41E1-9F2F-FC61AEB8EB9F}" dt="2022-02-14T15:35:50.248" v="362"/>
          <ac:picMkLst>
            <pc:docMk/>
            <pc:sldMk cId="3828261807" sldId="443"/>
            <ac:picMk id="14" creationId="{DEC8DBAF-CD2B-425A-A098-5286DF098673}"/>
          </ac:picMkLst>
        </pc:picChg>
      </pc:sldChg>
      <pc:sldChg chg="addSp delSp modSp add mod">
        <pc:chgData name="Marta" userId="eac6eb22-5f14-46b4-a4ea-a86e6e8c4acc" providerId="ADAL" clId="{661C6999-6DFA-41E1-9F2F-FC61AEB8EB9F}" dt="2022-02-14T15:40:47.823" v="556" actId="1076"/>
        <pc:sldMkLst>
          <pc:docMk/>
          <pc:sldMk cId="2693195115" sldId="461"/>
        </pc:sldMkLst>
        <pc:spChg chg="add del mod">
          <ac:chgData name="Marta" userId="eac6eb22-5f14-46b4-a4ea-a86e6e8c4acc" providerId="ADAL" clId="{661C6999-6DFA-41E1-9F2F-FC61AEB8EB9F}" dt="2022-02-14T15:35:24.402" v="349" actId="478"/>
          <ac:spMkLst>
            <pc:docMk/>
            <pc:sldMk cId="2693195115" sldId="461"/>
            <ac:spMk id="8" creationId="{16E6DC51-070C-4CD6-B18A-EF11A415360F}"/>
          </ac:spMkLst>
        </pc:spChg>
        <pc:spChg chg="add del mod">
          <ac:chgData name="Marta" userId="eac6eb22-5f14-46b4-a4ea-a86e6e8c4acc" providerId="ADAL" clId="{661C6999-6DFA-41E1-9F2F-FC61AEB8EB9F}" dt="2022-02-14T15:35:24.402" v="349" actId="478"/>
          <ac:spMkLst>
            <pc:docMk/>
            <pc:sldMk cId="2693195115" sldId="461"/>
            <ac:spMk id="9" creationId="{36948157-D950-4BF3-BEFF-7EDEF11F1B7E}"/>
          </ac:spMkLst>
        </pc:spChg>
        <pc:spChg chg="add del mod">
          <ac:chgData name="Marta" userId="eac6eb22-5f14-46b4-a4ea-a86e6e8c4acc" providerId="ADAL" clId="{661C6999-6DFA-41E1-9F2F-FC61AEB8EB9F}" dt="2022-02-14T15:35:24.402" v="349" actId="478"/>
          <ac:spMkLst>
            <pc:docMk/>
            <pc:sldMk cId="2693195115" sldId="461"/>
            <ac:spMk id="10" creationId="{F27727D3-F81A-4FE2-885B-B2C3FC9C8A8F}"/>
          </ac:spMkLst>
        </pc:spChg>
        <pc:spChg chg="add mod">
          <ac:chgData name="Marta" userId="eac6eb22-5f14-46b4-a4ea-a86e6e8c4acc" providerId="ADAL" clId="{661C6999-6DFA-41E1-9F2F-FC61AEB8EB9F}" dt="2022-02-14T15:35:24.579" v="350"/>
          <ac:spMkLst>
            <pc:docMk/>
            <pc:sldMk cId="2693195115" sldId="461"/>
            <ac:spMk id="12" creationId="{A4C188D6-C668-457F-BA58-96D8FFB09230}"/>
          </ac:spMkLst>
        </pc:spChg>
        <pc:spChg chg="add mod">
          <ac:chgData name="Marta" userId="eac6eb22-5f14-46b4-a4ea-a86e6e8c4acc" providerId="ADAL" clId="{661C6999-6DFA-41E1-9F2F-FC61AEB8EB9F}" dt="2022-02-14T15:35:24.579" v="350"/>
          <ac:spMkLst>
            <pc:docMk/>
            <pc:sldMk cId="2693195115" sldId="461"/>
            <ac:spMk id="13" creationId="{34D5C63C-BF1D-4931-95F2-E660DDDFBD5D}"/>
          </ac:spMkLst>
        </pc:spChg>
        <pc:spChg chg="mod">
          <ac:chgData name="Marta" userId="eac6eb22-5f14-46b4-a4ea-a86e6e8c4acc" providerId="ADAL" clId="{661C6999-6DFA-41E1-9F2F-FC61AEB8EB9F}" dt="2022-02-14T15:40:47.823" v="556" actId="1076"/>
          <ac:spMkLst>
            <pc:docMk/>
            <pc:sldMk cId="2693195115" sldId="461"/>
            <ac:spMk id="14" creationId="{81CEB081-CD23-4709-BA68-D3043B6010C2}"/>
          </ac:spMkLst>
        </pc:spChg>
        <pc:spChg chg="del">
          <ac:chgData name="Marta" userId="eac6eb22-5f14-46b4-a4ea-a86e6e8c4acc" providerId="ADAL" clId="{661C6999-6DFA-41E1-9F2F-FC61AEB8EB9F}" dt="2022-02-14T14:08:29.780" v="179" actId="478"/>
          <ac:spMkLst>
            <pc:docMk/>
            <pc:sldMk cId="2693195115" sldId="461"/>
            <ac:spMk id="15" creationId="{B212BD0D-B987-4648-9162-07B9DD67B990}"/>
          </ac:spMkLst>
        </pc:spChg>
        <pc:spChg chg="add mod">
          <ac:chgData name="Marta" userId="eac6eb22-5f14-46b4-a4ea-a86e6e8c4acc" providerId="ADAL" clId="{661C6999-6DFA-41E1-9F2F-FC61AEB8EB9F}" dt="2022-02-14T15:35:24.579" v="350"/>
          <ac:spMkLst>
            <pc:docMk/>
            <pc:sldMk cId="2693195115" sldId="461"/>
            <ac:spMk id="15" creationId="{F38C0B71-C653-4C45-9F9E-9767FC404468}"/>
          </ac:spMkLst>
        </pc:spChg>
        <pc:spChg chg="mod">
          <ac:chgData name="Marta" userId="eac6eb22-5f14-46b4-a4ea-a86e6e8c4acc" providerId="ADAL" clId="{661C6999-6DFA-41E1-9F2F-FC61AEB8EB9F}" dt="2022-02-14T15:40:35.661" v="555" actId="20577"/>
          <ac:spMkLst>
            <pc:docMk/>
            <pc:sldMk cId="2693195115" sldId="461"/>
            <ac:spMk id="16" creationId="{A188A548-96A8-4D2F-8179-7CB96D16B0F5}"/>
          </ac:spMkLst>
        </pc:spChg>
        <pc:picChg chg="add mod">
          <ac:chgData name="Marta" userId="eac6eb22-5f14-46b4-a4ea-a86e6e8c4acc" providerId="ADAL" clId="{661C6999-6DFA-41E1-9F2F-FC61AEB8EB9F}" dt="2022-02-14T14:08:15.652" v="178" actId="1076"/>
          <ac:picMkLst>
            <pc:docMk/>
            <pc:sldMk cId="2693195115" sldId="461"/>
            <ac:picMk id="3" creationId="{B6B80CDE-C545-417F-9694-B46760E31DC4}"/>
          </ac:picMkLst>
        </pc:picChg>
        <pc:picChg chg="add del mod">
          <ac:chgData name="Marta" userId="eac6eb22-5f14-46b4-a4ea-a86e6e8c4acc" providerId="ADAL" clId="{661C6999-6DFA-41E1-9F2F-FC61AEB8EB9F}" dt="2022-02-14T15:35:24.402" v="349" actId="478"/>
          <ac:picMkLst>
            <pc:docMk/>
            <pc:sldMk cId="2693195115" sldId="461"/>
            <ac:picMk id="11" creationId="{341D06A4-2CF9-46C5-91A4-4BC3DC85CFEA}"/>
          </ac:picMkLst>
        </pc:picChg>
        <pc:picChg chg="del">
          <ac:chgData name="Marta" userId="eac6eb22-5f14-46b4-a4ea-a86e6e8c4acc" providerId="ADAL" clId="{661C6999-6DFA-41E1-9F2F-FC61AEB8EB9F}" dt="2022-02-14T14:08:11.804" v="176" actId="478"/>
          <ac:picMkLst>
            <pc:docMk/>
            <pc:sldMk cId="2693195115" sldId="461"/>
            <ac:picMk id="12" creationId="{37E4BE3F-0478-417C-B635-345DA7AAA6A9}"/>
          </ac:picMkLst>
        </pc:picChg>
        <pc:picChg chg="add mod">
          <ac:chgData name="Marta" userId="eac6eb22-5f14-46b4-a4ea-a86e6e8c4acc" providerId="ADAL" clId="{661C6999-6DFA-41E1-9F2F-FC61AEB8EB9F}" dt="2022-02-14T15:35:24.579" v="350"/>
          <ac:picMkLst>
            <pc:docMk/>
            <pc:sldMk cId="2693195115" sldId="461"/>
            <ac:picMk id="17" creationId="{2EA962B5-C63F-44D1-AFA2-8EE5D53270EB}"/>
          </ac:picMkLst>
        </pc:picChg>
      </pc:sldChg>
      <pc:sldChg chg="addSp delSp modSp mod">
        <pc:chgData name="Marta" userId="eac6eb22-5f14-46b4-a4ea-a86e6e8c4acc" providerId="ADAL" clId="{661C6999-6DFA-41E1-9F2F-FC61AEB8EB9F}" dt="2022-02-14T15:42:49.242" v="587" actId="20577"/>
        <pc:sldMkLst>
          <pc:docMk/>
          <pc:sldMk cId="1484635905" sldId="753"/>
        </pc:sldMkLst>
        <pc:spChg chg="del">
          <ac:chgData name="Marta" userId="eac6eb22-5f14-46b4-a4ea-a86e6e8c4acc" providerId="ADAL" clId="{661C6999-6DFA-41E1-9F2F-FC61AEB8EB9F}" dt="2022-02-14T15:35:53.794" v="363" actId="478"/>
          <ac:spMkLst>
            <pc:docMk/>
            <pc:sldMk cId="1484635905" sldId="753"/>
            <ac:spMk id="2" creationId="{DA68B010-FF9B-49AB-B01C-00EBC2262BB9}"/>
          </ac:spMkLst>
        </pc:spChg>
        <pc:spChg chg="mod">
          <ac:chgData name="Marta" userId="eac6eb22-5f14-46b4-a4ea-a86e6e8c4acc" providerId="ADAL" clId="{661C6999-6DFA-41E1-9F2F-FC61AEB8EB9F}" dt="2022-02-14T15:42:49.242" v="587" actId="20577"/>
          <ac:spMkLst>
            <pc:docMk/>
            <pc:sldMk cId="1484635905" sldId="753"/>
            <ac:spMk id="3" creationId="{49BBA79F-5F7E-4DC1-BE4A-E43D184D8E06}"/>
          </ac:spMkLst>
        </pc:spChg>
        <pc:spChg chg="del">
          <ac:chgData name="Marta" userId="eac6eb22-5f14-46b4-a4ea-a86e6e8c4acc" providerId="ADAL" clId="{661C6999-6DFA-41E1-9F2F-FC61AEB8EB9F}" dt="2022-02-14T15:35:53.794" v="363" actId="478"/>
          <ac:spMkLst>
            <pc:docMk/>
            <pc:sldMk cId="1484635905" sldId="753"/>
            <ac:spMk id="4" creationId="{2078680A-7C7F-4DBA-B4EB-B15E6F608E01}"/>
          </ac:spMkLst>
        </pc:spChg>
        <pc:spChg chg="mod">
          <ac:chgData name="Marta" userId="eac6eb22-5f14-46b4-a4ea-a86e6e8c4acc" providerId="ADAL" clId="{661C6999-6DFA-41E1-9F2F-FC61AEB8EB9F}" dt="2022-02-14T15:42:46.865" v="585" actId="20577"/>
          <ac:spMkLst>
            <pc:docMk/>
            <pc:sldMk cId="1484635905" sldId="753"/>
            <ac:spMk id="6" creationId="{00000000-0000-0000-0000-000000000000}"/>
          </ac:spMkLst>
        </pc:spChg>
        <pc:spChg chg="add del mod">
          <ac:chgData name="Marta" userId="eac6eb22-5f14-46b4-a4ea-a86e6e8c4acc" providerId="ADAL" clId="{661C6999-6DFA-41E1-9F2F-FC61AEB8EB9F}" dt="2022-02-14T15:35:57.168" v="365"/>
          <ac:spMkLst>
            <pc:docMk/>
            <pc:sldMk cId="1484635905" sldId="753"/>
            <ac:spMk id="9" creationId="{C9DE1084-8396-4B31-975F-556EFCD9008C}"/>
          </ac:spMkLst>
        </pc:spChg>
        <pc:spChg chg="add del mod">
          <ac:chgData name="Marta" userId="eac6eb22-5f14-46b4-a4ea-a86e6e8c4acc" providerId="ADAL" clId="{661C6999-6DFA-41E1-9F2F-FC61AEB8EB9F}" dt="2022-02-14T15:35:57.168" v="365"/>
          <ac:spMkLst>
            <pc:docMk/>
            <pc:sldMk cId="1484635905" sldId="753"/>
            <ac:spMk id="10" creationId="{F43B1903-8317-4EC2-8242-86EF5BA8DC73}"/>
          </ac:spMkLst>
        </pc:spChg>
        <pc:spChg chg="del">
          <ac:chgData name="Marta" userId="eac6eb22-5f14-46b4-a4ea-a86e6e8c4acc" providerId="ADAL" clId="{661C6999-6DFA-41E1-9F2F-FC61AEB8EB9F}" dt="2022-02-14T15:35:53.794" v="363" actId="478"/>
          <ac:spMkLst>
            <pc:docMk/>
            <pc:sldMk cId="1484635905" sldId="753"/>
            <ac:spMk id="11" creationId="{BA05C39A-4A6F-4B84-8BFC-FDD0418B8D96}"/>
          </ac:spMkLst>
        </pc:spChg>
        <pc:spChg chg="add del mod">
          <ac:chgData name="Marta" userId="eac6eb22-5f14-46b4-a4ea-a86e6e8c4acc" providerId="ADAL" clId="{661C6999-6DFA-41E1-9F2F-FC61AEB8EB9F}" dt="2022-02-14T15:35:57.168" v="365"/>
          <ac:spMkLst>
            <pc:docMk/>
            <pc:sldMk cId="1484635905" sldId="753"/>
            <ac:spMk id="12" creationId="{9FFFE015-B51C-4252-A0C4-D7380EF63D92}"/>
          </ac:spMkLst>
        </pc:spChg>
        <pc:spChg chg="add mod">
          <ac:chgData name="Marta" userId="eac6eb22-5f14-46b4-a4ea-a86e6e8c4acc" providerId="ADAL" clId="{661C6999-6DFA-41E1-9F2F-FC61AEB8EB9F}" dt="2022-02-14T15:36:00.211" v="367"/>
          <ac:spMkLst>
            <pc:docMk/>
            <pc:sldMk cId="1484635905" sldId="753"/>
            <ac:spMk id="14" creationId="{403C2238-44E2-4B09-B926-64244BC2204E}"/>
          </ac:spMkLst>
        </pc:spChg>
        <pc:spChg chg="add mod">
          <ac:chgData name="Marta" userId="eac6eb22-5f14-46b4-a4ea-a86e6e8c4acc" providerId="ADAL" clId="{661C6999-6DFA-41E1-9F2F-FC61AEB8EB9F}" dt="2022-02-14T15:36:00.211" v="367"/>
          <ac:spMkLst>
            <pc:docMk/>
            <pc:sldMk cId="1484635905" sldId="753"/>
            <ac:spMk id="15" creationId="{6C45A98E-AC80-44DF-B63D-4507B8B5C8C3}"/>
          </ac:spMkLst>
        </pc:spChg>
        <pc:spChg chg="add mod">
          <ac:chgData name="Marta" userId="eac6eb22-5f14-46b4-a4ea-a86e6e8c4acc" providerId="ADAL" clId="{661C6999-6DFA-41E1-9F2F-FC61AEB8EB9F}" dt="2022-02-14T15:36:00.211" v="367"/>
          <ac:spMkLst>
            <pc:docMk/>
            <pc:sldMk cId="1484635905" sldId="753"/>
            <ac:spMk id="16" creationId="{20BCA566-E139-4F03-8BBC-585AFB6B99A6}"/>
          </ac:spMkLst>
        </pc:spChg>
        <pc:picChg chg="del">
          <ac:chgData name="Marta" userId="eac6eb22-5f14-46b4-a4ea-a86e6e8c4acc" providerId="ADAL" clId="{661C6999-6DFA-41E1-9F2F-FC61AEB8EB9F}" dt="2022-02-14T15:35:59.836" v="366" actId="478"/>
          <ac:picMkLst>
            <pc:docMk/>
            <pc:sldMk cId="1484635905" sldId="753"/>
            <ac:picMk id="8" creationId="{62259F87-D19D-4C1E-A55B-1FFC14D2BA78}"/>
          </ac:picMkLst>
        </pc:picChg>
        <pc:picChg chg="add del mod">
          <ac:chgData name="Marta" userId="eac6eb22-5f14-46b4-a4ea-a86e6e8c4acc" providerId="ADAL" clId="{661C6999-6DFA-41E1-9F2F-FC61AEB8EB9F}" dt="2022-02-14T15:35:57.168" v="365"/>
          <ac:picMkLst>
            <pc:docMk/>
            <pc:sldMk cId="1484635905" sldId="753"/>
            <ac:picMk id="13" creationId="{286BFDCD-9FBA-42B7-899E-03D751BFE3AB}"/>
          </ac:picMkLst>
        </pc:picChg>
        <pc:picChg chg="add mod">
          <ac:chgData name="Marta" userId="eac6eb22-5f14-46b4-a4ea-a86e6e8c4acc" providerId="ADAL" clId="{661C6999-6DFA-41E1-9F2F-FC61AEB8EB9F}" dt="2022-02-14T15:36:00.211" v="367"/>
          <ac:picMkLst>
            <pc:docMk/>
            <pc:sldMk cId="1484635905" sldId="753"/>
            <ac:picMk id="17" creationId="{D170D516-A40D-417F-8421-7D89F1C8E25C}"/>
          </ac:picMkLst>
        </pc:picChg>
      </pc:sldChg>
      <pc:sldChg chg="addSp delSp modSp mod">
        <pc:chgData name="Marta" userId="eac6eb22-5f14-46b4-a4ea-a86e6e8c4acc" providerId="ADAL" clId="{661C6999-6DFA-41E1-9F2F-FC61AEB8EB9F}" dt="2022-02-14T15:52:28.107" v="660" actId="20577"/>
        <pc:sldMkLst>
          <pc:docMk/>
          <pc:sldMk cId="2932444859" sldId="756"/>
        </pc:sldMkLst>
        <pc:spChg chg="del">
          <ac:chgData name="Marta" userId="eac6eb22-5f14-46b4-a4ea-a86e6e8c4acc" providerId="ADAL" clId="{661C6999-6DFA-41E1-9F2F-FC61AEB8EB9F}" dt="2022-02-14T15:36:24.745" v="374" actId="478"/>
          <ac:spMkLst>
            <pc:docMk/>
            <pc:sldMk cId="2932444859" sldId="756"/>
            <ac:spMk id="2" creationId="{8B41472F-A3EE-41D7-AE08-1F4E3C792660}"/>
          </ac:spMkLst>
        </pc:spChg>
        <pc:spChg chg="mod">
          <ac:chgData name="Marta" userId="eac6eb22-5f14-46b4-a4ea-a86e6e8c4acc" providerId="ADAL" clId="{661C6999-6DFA-41E1-9F2F-FC61AEB8EB9F}" dt="2022-02-14T15:52:28.107" v="660" actId="20577"/>
          <ac:spMkLst>
            <pc:docMk/>
            <pc:sldMk cId="2932444859" sldId="756"/>
            <ac:spMk id="4" creationId="{00000000-0000-0000-0000-000000000000}"/>
          </ac:spMkLst>
        </pc:spChg>
        <pc:spChg chg="del">
          <ac:chgData name="Marta" userId="eac6eb22-5f14-46b4-a4ea-a86e6e8c4acc" providerId="ADAL" clId="{661C6999-6DFA-41E1-9F2F-FC61AEB8EB9F}" dt="2022-02-14T15:36:24.745" v="374" actId="478"/>
          <ac:spMkLst>
            <pc:docMk/>
            <pc:sldMk cId="2932444859" sldId="756"/>
            <ac:spMk id="6" creationId="{CD27FF47-24C2-4C99-A141-E3D97F9C884C}"/>
          </ac:spMkLst>
        </pc:spChg>
        <pc:spChg chg="mod">
          <ac:chgData name="Marta" userId="eac6eb22-5f14-46b4-a4ea-a86e6e8c4acc" providerId="ADAL" clId="{661C6999-6DFA-41E1-9F2F-FC61AEB8EB9F}" dt="2022-02-14T14:19:39.516" v="264" actId="20577"/>
          <ac:spMkLst>
            <pc:docMk/>
            <pc:sldMk cId="2932444859" sldId="756"/>
            <ac:spMk id="8" creationId="{994CAA25-984D-4484-838B-9B092E7155F2}"/>
          </ac:spMkLst>
        </pc:spChg>
        <pc:spChg chg="add mod">
          <ac:chgData name="Marta" userId="eac6eb22-5f14-46b4-a4ea-a86e6e8c4acc" providerId="ADAL" clId="{661C6999-6DFA-41E1-9F2F-FC61AEB8EB9F}" dt="2022-02-14T15:36:35.537" v="376" actId="255"/>
          <ac:spMkLst>
            <pc:docMk/>
            <pc:sldMk cId="2932444859" sldId="756"/>
            <ac:spMk id="10" creationId="{41FD3999-A86A-4BBE-9C18-3124923FD008}"/>
          </ac:spMkLst>
        </pc:spChg>
        <pc:spChg chg="add mod">
          <ac:chgData name="Marta" userId="eac6eb22-5f14-46b4-a4ea-a86e6e8c4acc" providerId="ADAL" clId="{661C6999-6DFA-41E1-9F2F-FC61AEB8EB9F}" dt="2022-02-14T15:36:25.147" v="375"/>
          <ac:spMkLst>
            <pc:docMk/>
            <pc:sldMk cId="2932444859" sldId="756"/>
            <ac:spMk id="11" creationId="{0D988C80-95C6-42A4-B26B-145B0BC7C404}"/>
          </ac:spMkLst>
        </pc:spChg>
        <pc:spChg chg="del">
          <ac:chgData name="Marta" userId="eac6eb22-5f14-46b4-a4ea-a86e6e8c4acc" providerId="ADAL" clId="{661C6999-6DFA-41E1-9F2F-FC61AEB8EB9F}" dt="2022-02-14T15:36:24.745" v="374" actId="478"/>
          <ac:spMkLst>
            <pc:docMk/>
            <pc:sldMk cId="2932444859" sldId="756"/>
            <ac:spMk id="12" creationId="{4DA503FB-519E-45AD-84A3-2F69A868CC8C}"/>
          </ac:spMkLst>
        </pc:spChg>
        <pc:spChg chg="add mod">
          <ac:chgData name="Marta" userId="eac6eb22-5f14-46b4-a4ea-a86e6e8c4acc" providerId="ADAL" clId="{661C6999-6DFA-41E1-9F2F-FC61AEB8EB9F}" dt="2022-02-14T15:36:25.147" v="375"/>
          <ac:spMkLst>
            <pc:docMk/>
            <pc:sldMk cId="2932444859" sldId="756"/>
            <ac:spMk id="13" creationId="{69CDC71E-2ADC-4E43-86EC-45ECC0628026}"/>
          </ac:spMkLst>
        </pc:spChg>
        <pc:picChg chg="del">
          <ac:chgData name="Marta" userId="eac6eb22-5f14-46b4-a4ea-a86e6e8c4acc" providerId="ADAL" clId="{661C6999-6DFA-41E1-9F2F-FC61AEB8EB9F}" dt="2022-02-14T15:36:24.745" v="374" actId="478"/>
          <ac:picMkLst>
            <pc:docMk/>
            <pc:sldMk cId="2932444859" sldId="756"/>
            <ac:picMk id="7" creationId="{3EA069F1-E9E0-4286-98F1-B38420FC503F}"/>
          </ac:picMkLst>
        </pc:picChg>
        <pc:picChg chg="add mod">
          <ac:chgData name="Marta" userId="eac6eb22-5f14-46b4-a4ea-a86e6e8c4acc" providerId="ADAL" clId="{661C6999-6DFA-41E1-9F2F-FC61AEB8EB9F}" dt="2022-02-14T15:36:25.147" v="375"/>
          <ac:picMkLst>
            <pc:docMk/>
            <pc:sldMk cId="2932444859" sldId="756"/>
            <ac:picMk id="14" creationId="{DBAA60BC-8150-45D5-90CE-79DE208AD16B}"/>
          </ac:picMkLst>
        </pc:picChg>
      </pc:sldChg>
      <pc:sldChg chg="addSp delSp modSp mod ord">
        <pc:chgData name="Marta" userId="eac6eb22-5f14-46b4-a4ea-a86e6e8c4acc" providerId="ADAL" clId="{661C6999-6DFA-41E1-9F2F-FC61AEB8EB9F}" dt="2022-02-14T15:41:54.485" v="563" actId="20577"/>
        <pc:sldMkLst>
          <pc:docMk/>
          <pc:sldMk cId="4279644075" sldId="759"/>
        </pc:sldMkLst>
        <pc:spChg chg="del">
          <ac:chgData name="Marta" userId="eac6eb22-5f14-46b4-a4ea-a86e6e8c4acc" providerId="ADAL" clId="{661C6999-6DFA-41E1-9F2F-FC61AEB8EB9F}" dt="2022-02-14T15:35:09.439" v="343" actId="478"/>
          <ac:spMkLst>
            <pc:docMk/>
            <pc:sldMk cId="4279644075" sldId="759"/>
            <ac:spMk id="2" creationId="{D677FC44-F51B-466F-AED6-3CB59EAFC0FD}"/>
          </ac:spMkLst>
        </pc:spChg>
        <pc:spChg chg="mod">
          <ac:chgData name="Marta" userId="eac6eb22-5f14-46b4-a4ea-a86e6e8c4acc" providerId="ADAL" clId="{661C6999-6DFA-41E1-9F2F-FC61AEB8EB9F}" dt="2022-02-14T15:41:51.661" v="561" actId="20577"/>
          <ac:spMkLst>
            <pc:docMk/>
            <pc:sldMk cId="4279644075" sldId="759"/>
            <ac:spMk id="3" creationId="{00000000-0000-0000-0000-000000000000}"/>
          </ac:spMkLst>
        </pc:spChg>
        <pc:spChg chg="del">
          <ac:chgData name="Marta" userId="eac6eb22-5f14-46b4-a4ea-a86e6e8c4acc" providerId="ADAL" clId="{661C6999-6DFA-41E1-9F2F-FC61AEB8EB9F}" dt="2022-02-14T15:35:09.439" v="343" actId="478"/>
          <ac:spMkLst>
            <pc:docMk/>
            <pc:sldMk cId="4279644075" sldId="759"/>
            <ac:spMk id="4" creationId="{E037D669-169A-4E57-AE2C-287593D5E0A7}"/>
          </ac:spMkLst>
        </pc:spChg>
        <pc:spChg chg="mod">
          <ac:chgData name="Marta" userId="eac6eb22-5f14-46b4-a4ea-a86e6e8c4acc" providerId="ADAL" clId="{661C6999-6DFA-41E1-9F2F-FC61AEB8EB9F}" dt="2022-02-14T15:41:54.485" v="563" actId="20577"/>
          <ac:spMkLst>
            <pc:docMk/>
            <pc:sldMk cId="4279644075" sldId="759"/>
            <ac:spMk id="7" creationId="{C542E130-C53F-4C9B-A35D-CF6E6831ABC8}"/>
          </ac:spMkLst>
        </pc:spChg>
        <pc:spChg chg="del">
          <ac:chgData name="Marta" userId="eac6eb22-5f14-46b4-a4ea-a86e6e8c4acc" providerId="ADAL" clId="{661C6999-6DFA-41E1-9F2F-FC61AEB8EB9F}" dt="2022-02-14T15:35:09.439" v="343" actId="478"/>
          <ac:spMkLst>
            <pc:docMk/>
            <pc:sldMk cId="4279644075" sldId="759"/>
            <ac:spMk id="9" creationId="{E4CCC7DB-20D0-475B-B55A-28DDE780D5F6}"/>
          </ac:spMkLst>
        </pc:spChg>
        <pc:spChg chg="add mod">
          <ac:chgData name="Marta" userId="eac6eb22-5f14-46b4-a4ea-a86e6e8c4acc" providerId="ADAL" clId="{661C6999-6DFA-41E1-9F2F-FC61AEB8EB9F}" dt="2022-02-14T15:35:09.787" v="344"/>
          <ac:spMkLst>
            <pc:docMk/>
            <pc:sldMk cId="4279644075" sldId="759"/>
            <ac:spMk id="10" creationId="{3D090CF6-5C1B-4BE3-A615-3C0228981C66}"/>
          </ac:spMkLst>
        </pc:spChg>
        <pc:spChg chg="add mod">
          <ac:chgData name="Marta" userId="eac6eb22-5f14-46b4-a4ea-a86e6e8c4acc" providerId="ADAL" clId="{661C6999-6DFA-41E1-9F2F-FC61AEB8EB9F}" dt="2022-02-14T15:35:09.787" v="344"/>
          <ac:spMkLst>
            <pc:docMk/>
            <pc:sldMk cId="4279644075" sldId="759"/>
            <ac:spMk id="11" creationId="{D346C285-4B4E-4B4C-86CA-03EE65A9E806}"/>
          </ac:spMkLst>
        </pc:spChg>
        <pc:spChg chg="add mod">
          <ac:chgData name="Marta" userId="eac6eb22-5f14-46b4-a4ea-a86e6e8c4acc" providerId="ADAL" clId="{661C6999-6DFA-41E1-9F2F-FC61AEB8EB9F}" dt="2022-02-14T15:35:09.787" v="344"/>
          <ac:spMkLst>
            <pc:docMk/>
            <pc:sldMk cId="4279644075" sldId="759"/>
            <ac:spMk id="12" creationId="{0861272F-5156-463C-9C6F-4527EAAA90F2}"/>
          </ac:spMkLst>
        </pc:spChg>
        <pc:picChg chg="del">
          <ac:chgData name="Marta" userId="eac6eb22-5f14-46b4-a4ea-a86e6e8c4acc" providerId="ADAL" clId="{661C6999-6DFA-41E1-9F2F-FC61AEB8EB9F}" dt="2022-02-14T15:35:09.439" v="343" actId="478"/>
          <ac:picMkLst>
            <pc:docMk/>
            <pc:sldMk cId="4279644075" sldId="759"/>
            <ac:picMk id="6" creationId="{B53F7682-EE0D-4290-A208-DDA2D8ED2CC8}"/>
          </ac:picMkLst>
        </pc:picChg>
        <pc:picChg chg="add mod">
          <ac:chgData name="Marta" userId="eac6eb22-5f14-46b4-a4ea-a86e6e8c4acc" providerId="ADAL" clId="{661C6999-6DFA-41E1-9F2F-FC61AEB8EB9F}" dt="2022-02-14T15:35:09.787" v="344"/>
          <ac:picMkLst>
            <pc:docMk/>
            <pc:sldMk cId="4279644075" sldId="759"/>
            <ac:picMk id="13" creationId="{9E1787E6-A7FA-4562-B615-C9D88C8267E5}"/>
          </ac:picMkLst>
        </pc:picChg>
      </pc:sldChg>
      <pc:sldChg chg="addSp delSp modSp mod ord">
        <pc:chgData name="Marta" userId="eac6eb22-5f14-46b4-a4ea-a86e6e8c4acc" providerId="ADAL" clId="{661C6999-6DFA-41E1-9F2F-FC61AEB8EB9F}" dt="2022-02-14T15:42:39.526" v="581" actId="20577"/>
        <pc:sldMkLst>
          <pc:docMk/>
          <pc:sldMk cId="1299466057" sldId="769"/>
        </pc:sldMkLst>
        <pc:spChg chg="del">
          <ac:chgData name="Marta" userId="eac6eb22-5f14-46b4-a4ea-a86e6e8c4acc" providerId="ADAL" clId="{661C6999-6DFA-41E1-9F2F-FC61AEB8EB9F}" dt="2022-02-14T15:35:45.832" v="359" actId="478"/>
          <ac:spMkLst>
            <pc:docMk/>
            <pc:sldMk cId="1299466057" sldId="769"/>
            <ac:spMk id="2" creationId="{DE22E032-5ED4-46D5-8248-3286050BA909}"/>
          </ac:spMkLst>
        </pc:spChg>
        <pc:spChg chg="del">
          <ac:chgData name="Marta" userId="eac6eb22-5f14-46b4-a4ea-a86e6e8c4acc" providerId="ADAL" clId="{661C6999-6DFA-41E1-9F2F-FC61AEB8EB9F}" dt="2022-02-14T15:35:45.832" v="359" actId="478"/>
          <ac:spMkLst>
            <pc:docMk/>
            <pc:sldMk cId="1299466057" sldId="769"/>
            <ac:spMk id="3" creationId="{88D4AFD8-D003-4049-A099-E4EE17481E3C}"/>
          </ac:spMkLst>
        </pc:spChg>
        <pc:spChg chg="del">
          <ac:chgData name="Marta" userId="eac6eb22-5f14-46b4-a4ea-a86e6e8c4acc" providerId="ADAL" clId="{661C6999-6DFA-41E1-9F2F-FC61AEB8EB9F}" dt="2022-02-14T15:35:45.832" v="359" actId="478"/>
          <ac:spMkLst>
            <pc:docMk/>
            <pc:sldMk cId="1299466057" sldId="769"/>
            <ac:spMk id="5" creationId="{CA8F0732-BC9C-4489-8513-4C1C6B02FA45}"/>
          </ac:spMkLst>
        </pc:spChg>
        <pc:spChg chg="mod">
          <ac:chgData name="Marta" userId="eac6eb22-5f14-46b4-a4ea-a86e6e8c4acc" providerId="ADAL" clId="{661C6999-6DFA-41E1-9F2F-FC61AEB8EB9F}" dt="2022-02-14T15:42:37.495" v="579" actId="20577"/>
          <ac:spMkLst>
            <pc:docMk/>
            <pc:sldMk cId="1299466057" sldId="769"/>
            <ac:spMk id="6" creationId="{00000000-0000-0000-0000-000000000000}"/>
          </ac:spMkLst>
        </pc:spChg>
        <pc:spChg chg="add mod">
          <ac:chgData name="Marta" userId="eac6eb22-5f14-46b4-a4ea-a86e6e8c4acc" providerId="ADAL" clId="{661C6999-6DFA-41E1-9F2F-FC61AEB8EB9F}" dt="2022-02-14T15:35:46.291" v="360"/>
          <ac:spMkLst>
            <pc:docMk/>
            <pc:sldMk cId="1299466057" sldId="769"/>
            <ac:spMk id="10" creationId="{33C71D3D-B8A4-4319-9066-7586E6863122}"/>
          </ac:spMkLst>
        </pc:spChg>
        <pc:spChg chg="add mod">
          <ac:chgData name="Marta" userId="eac6eb22-5f14-46b4-a4ea-a86e6e8c4acc" providerId="ADAL" clId="{661C6999-6DFA-41E1-9F2F-FC61AEB8EB9F}" dt="2022-02-14T15:35:46.291" v="360"/>
          <ac:spMkLst>
            <pc:docMk/>
            <pc:sldMk cId="1299466057" sldId="769"/>
            <ac:spMk id="11" creationId="{5FC18E66-7576-4AE9-8781-EE695BD047A8}"/>
          </ac:spMkLst>
        </pc:spChg>
        <pc:spChg chg="add mod">
          <ac:chgData name="Marta" userId="eac6eb22-5f14-46b4-a4ea-a86e6e8c4acc" providerId="ADAL" clId="{661C6999-6DFA-41E1-9F2F-FC61AEB8EB9F}" dt="2022-02-14T15:35:46.291" v="360"/>
          <ac:spMkLst>
            <pc:docMk/>
            <pc:sldMk cId="1299466057" sldId="769"/>
            <ac:spMk id="12" creationId="{8AA1DBC4-E1B3-4478-9C88-AD2E26038C11}"/>
          </ac:spMkLst>
        </pc:spChg>
        <pc:spChg chg="mod">
          <ac:chgData name="Marta" userId="eac6eb22-5f14-46b4-a4ea-a86e6e8c4acc" providerId="ADAL" clId="{661C6999-6DFA-41E1-9F2F-FC61AEB8EB9F}" dt="2022-02-14T15:42:39.526" v="581" actId="20577"/>
          <ac:spMkLst>
            <pc:docMk/>
            <pc:sldMk cId="1299466057" sldId="769"/>
            <ac:spMk id="13" creationId="{5EBA3C3A-26F7-4697-89FF-46569E674F13}"/>
          </ac:spMkLst>
        </pc:spChg>
        <pc:picChg chg="del">
          <ac:chgData name="Marta" userId="eac6eb22-5f14-46b4-a4ea-a86e6e8c4acc" providerId="ADAL" clId="{661C6999-6DFA-41E1-9F2F-FC61AEB8EB9F}" dt="2022-02-14T15:35:45.832" v="359" actId="478"/>
          <ac:picMkLst>
            <pc:docMk/>
            <pc:sldMk cId="1299466057" sldId="769"/>
            <ac:picMk id="7" creationId="{0A9180D0-146E-4A48-98CA-9CBB9DFD4007}"/>
          </ac:picMkLst>
        </pc:picChg>
        <pc:picChg chg="add mod">
          <ac:chgData name="Marta" userId="eac6eb22-5f14-46b4-a4ea-a86e6e8c4acc" providerId="ADAL" clId="{661C6999-6DFA-41E1-9F2F-FC61AEB8EB9F}" dt="2022-02-14T15:35:46.291" v="360"/>
          <ac:picMkLst>
            <pc:docMk/>
            <pc:sldMk cId="1299466057" sldId="769"/>
            <ac:picMk id="14" creationId="{F736C2C8-6528-4643-947E-B01AA46581E4}"/>
          </ac:picMkLst>
        </pc:picChg>
      </pc:sldChg>
      <pc:sldChg chg="addSp delSp modSp mod ord">
        <pc:chgData name="Marta" userId="eac6eb22-5f14-46b4-a4ea-a86e6e8c4acc" providerId="ADAL" clId="{661C6999-6DFA-41E1-9F2F-FC61AEB8EB9F}" dt="2022-02-14T15:42:22.010" v="571" actId="20577"/>
        <pc:sldMkLst>
          <pc:docMk/>
          <pc:sldMk cId="720284508" sldId="770"/>
        </pc:sldMkLst>
        <pc:spChg chg="del">
          <ac:chgData name="Marta" userId="eac6eb22-5f14-46b4-a4ea-a86e6e8c4acc" providerId="ADAL" clId="{661C6999-6DFA-41E1-9F2F-FC61AEB8EB9F}" dt="2022-02-14T15:35:29.528" v="351" actId="478"/>
          <ac:spMkLst>
            <pc:docMk/>
            <pc:sldMk cId="720284508" sldId="770"/>
            <ac:spMk id="2" creationId="{10BFB850-ECE3-4487-9DB3-E5789189384E}"/>
          </ac:spMkLst>
        </pc:spChg>
        <pc:spChg chg="del">
          <ac:chgData name="Marta" userId="eac6eb22-5f14-46b4-a4ea-a86e6e8c4acc" providerId="ADAL" clId="{661C6999-6DFA-41E1-9F2F-FC61AEB8EB9F}" dt="2022-02-14T15:35:29.528" v="351" actId="478"/>
          <ac:spMkLst>
            <pc:docMk/>
            <pc:sldMk cId="720284508" sldId="770"/>
            <ac:spMk id="3" creationId="{88D4AFD8-D003-4049-A099-E4EE17481E3C}"/>
          </ac:spMkLst>
        </pc:spChg>
        <pc:spChg chg="del">
          <ac:chgData name="Marta" userId="eac6eb22-5f14-46b4-a4ea-a86e6e8c4acc" providerId="ADAL" clId="{661C6999-6DFA-41E1-9F2F-FC61AEB8EB9F}" dt="2022-02-14T15:35:29.528" v="351" actId="478"/>
          <ac:spMkLst>
            <pc:docMk/>
            <pc:sldMk cId="720284508" sldId="770"/>
            <ac:spMk id="5" creationId="{29DE63CD-7138-4680-B954-49E72C24459E}"/>
          </ac:spMkLst>
        </pc:spChg>
        <pc:spChg chg="mod">
          <ac:chgData name="Marta" userId="eac6eb22-5f14-46b4-a4ea-a86e6e8c4acc" providerId="ADAL" clId="{661C6999-6DFA-41E1-9F2F-FC61AEB8EB9F}" dt="2022-02-14T15:42:19.242" v="569" actId="20577"/>
          <ac:spMkLst>
            <pc:docMk/>
            <pc:sldMk cId="720284508" sldId="770"/>
            <ac:spMk id="6" creationId="{00000000-0000-0000-0000-000000000000}"/>
          </ac:spMkLst>
        </pc:spChg>
        <pc:spChg chg="add mod">
          <ac:chgData name="Marta" userId="eac6eb22-5f14-46b4-a4ea-a86e6e8c4acc" providerId="ADAL" clId="{661C6999-6DFA-41E1-9F2F-FC61AEB8EB9F}" dt="2022-02-14T15:35:29.783" v="352"/>
          <ac:spMkLst>
            <pc:docMk/>
            <pc:sldMk cId="720284508" sldId="770"/>
            <ac:spMk id="10" creationId="{27B3A805-B9CE-43B0-9634-2B2D736B9494}"/>
          </ac:spMkLst>
        </pc:spChg>
        <pc:spChg chg="mod">
          <ac:chgData name="Marta" userId="eac6eb22-5f14-46b4-a4ea-a86e6e8c4acc" providerId="ADAL" clId="{661C6999-6DFA-41E1-9F2F-FC61AEB8EB9F}" dt="2022-02-14T15:42:22.010" v="571" actId="20577"/>
          <ac:spMkLst>
            <pc:docMk/>
            <pc:sldMk cId="720284508" sldId="770"/>
            <ac:spMk id="12" creationId="{26BF53E5-B88D-473C-920E-E8E885F8CCF4}"/>
          </ac:spMkLst>
        </pc:spChg>
        <pc:spChg chg="add mod">
          <ac:chgData name="Marta" userId="eac6eb22-5f14-46b4-a4ea-a86e6e8c4acc" providerId="ADAL" clId="{661C6999-6DFA-41E1-9F2F-FC61AEB8EB9F}" dt="2022-02-14T15:35:29.783" v="352"/>
          <ac:spMkLst>
            <pc:docMk/>
            <pc:sldMk cId="720284508" sldId="770"/>
            <ac:spMk id="13" creationId="{EFC9EAF7-1FD3-4854-B2F5-DD9962E740BE}"/>
          </ac:spMkLst>
        </pc:spChg>
        <pc:spChg chg="add mod">
          <ac:chgData name="Marta" userId="eac6eb22-5f14-46b4-a4ea-a86e6e8c4acc" providerId="ADAL" clId="{661C6999-6DFA-41E1-9F2F-FC61AEB8EB9F}" dt="2022-02-14T15:35:29.783" v="352"/>
          <ac:spMkLst>
            <pc:docMk/>
            <pc:sldMk cId="720284508" sldId="770"/>
            <ac:spMk id="14" creationId="{89C87399-3964-4DBD-BD97-76E0392ED8DF}"/>
          </ac:spMkLst>
        </pc:spChg>
        <pc:picChg chg="del">
          <ac:chgData name="Marta" userId="eac6eb22-5f14-46b4-a4ea-a86e6e8c4acc" providerId="ADAL" clId="{661C6999-6DFA-41E1-9F2F-FC61AEB8EB9F}" dt="2022-02-14T15:35:29.528" v="351" actId="478"/>
          <ac:picMkLst>
            <pc:docMk/>
            <pc:sldMk cId="720284508" sldId="770"/>
            <ac:picMk id="7" creationId="{80FD921C-8B78-4992-A989-5AB8BF4584D0}"/>
          </ac:picMkLst>
        </pc:picChg>
        <pc:picChg chg="add mod">
          <ac:chgData name="Marta" userId="eac6eb22-5f14-46b4-a4ea-a86e6e8c4acc" providerId="ADAL" clId="{661C6999-6DFA-41E1-9F2F-FC61AEB8EB9F}" dt="2022-02-14T15:35:29.783" v="352"/>
          <ac:picMkLst>
            <pc:docMk/>
            <pc:sldMk cId="720284508" sldId="770"/>
            <ac:picMk id="15" creationId="{DC595F34-15D1-4250-9266-F5EDAF4D9FA0}"/>
          </ac:picMkLst>
        </pc:picChg>
      </pc:sldChg>
      <pc:sldChg chg="addSp delSp modSp mod ord">
        <pc:chgData name="Marta" userId="eac6eb22-5f14-46b4-a4ea-a86e6e8c4acc" providerId="ADAL" clId="{661C6999-6DFA-41E1-9F2F-FC61AEB8EB9F}" dt="2022-02-14T15:42:04.472" v="565" actId="20577"/>
        <pc:sldMkLst>
          <pc:docMk/>
          <pc:sldMk cId="3888553813" sldId="879"/>
        </pc:sldMkLst>
        <pc:spChg chg="mod">
          <ac:chgData name="Marta" userId="eac6eb22-5f14-46b4-a4ea-a86e6e8c4acc" providerId="ADAL" clId="{661C6999-6DFA-41E1-9F2F-FC61AEB8EB9F}" dt="2022-02-14T15:42:04.472" v="565" actId="20577"/>
          <ac:spMkLst>
            <pc:docMk/>
            <pc:sldMk cId="3888553813" sldId="879"/>
            <ac:spMk id="2" creationId="{91383D11-DEC4-4BFF-88BB-8FB2206CEB37}"/>
          </ac:spMkLst>
        </pc:spChg>
        <pc:spChg chg="del">
          <ac:chgData name="Marta" userId="eac6eb22-5f14-46b4-a4ea-a86e6e8c4acc" providerId="ADAL" clId="{661C6999-6DFA-41E1-9F2F-FC61AEB8EB9F}" dt="2022-02-14T15:35:13.833" v="345" actId="478"/>
          <ac:spMkLst>
            <pc:docMk/>
            <pc:sldMk cId="3888553813" sldId="879"/>
            <ac:spMk id="3" creationId="{8621C8EE-0219-41A7-8DA5-E8C5AEB14A01}"/>
          </ac:spMkLst>
        </pc:spChg>
        <pc:spChg chg="mod">
          <ac:chgData name="Marta" userId="eac6eb22-5f14-46b4-a4ea-a86e6e8c4acc" providerId="ADAL" clId="{661C6999-6DFA-41E1-9F2F-FC61AEB8EB9F}" dt="2022-02-14T15:32:39.890" v="307" actId="1076"/>
          <ac:spMkLst>
            <pc:docMk/>
            <pc:sldMk cId="3888553813" sldId="879"/>
            <ac:spMk id="4" creationId="{E8E02AC0-EA95-4CA2-B250-70F98D25C504}"/>
          </ac:spMkLst>
        </pc:spChg>
        <pc:spChg chg="del">
          <ac:chgData name="Marta" userId="eac6eb22-5f14-46b4-a4ea-a86e6e8c4acc" providerId="ADAL" clId="{661C6999-6DFA-41E1-9F2F-FC61AEB8EB9F}" dt="2022-02-14T15:35:13.833" v="345" actId="478"/>
          <ac:spMkLst>
            <pc:docMk/>
            <pc:sldMk cId="3888553813" sldId="879"/>
            <ac:spMk id="5" creationId="{40955CF1-E7E6-4541-A1EA-E7E723C9D7CD}"/>
          </ac:spMkLst>
        </pc:spChg>
        <pc:spChg chg="del">
          <ac:chgData name="Marta" userId="eac6eb22-5f14-46b4-a4ea-a86e6e8c4acc" providerId="ADAL" clId="{661C6999-6DFA-41E1-9F2F-FC61AEB8EB9F}" dt="2022-02-14T15:35:13.833" v="345" actId="478"/>
          <ac:spMkLst>
            <pc:docMk/>
            <pc:sldMk cId="3888553813" sldId="879"/>
            <ac:spMk id="12" creationId="{0275828B-1EFE-47A0-B81B-A1B3DF6B5ADE}"/>
          </ac:spMkLst>
        </pc:spChg>
        <pc:spChg chg="add del">
          <ac:chgData name="Marta" userId="eac6eb22-5f14-46b4-a4ea-a86e6e8c4acc" providerId="ADAL" clId="{661C6999-6DFA-41E1-9F2F-FC61AEB8EB9F}" dt="2022-02-14T15:30:33.921" v="292" actId="22"/>
          <ac:spMkLst>
            <pc:docMk/>
            <pc:sldMk cId="3888553813" sldId="879"/>
            <ac:spMk id="14" creationId="{9571E4F3-A2E3-442B-9FC5-90AA030D19D0}"/>
          </ac:spMkLst>
        </pc:spChg>
        <pc:spChg chg="add mod">
          <ac:chgData name="Marta" userId="eac6eb22-5f14-46b4-a4ea-a86e6e8c4acc" providerId="ADAL" clId="{661C6999-6DFA-41E1-9F2F-FC61AEB8EB9F}" dt="2022-02-14T15:35:14.087" v="346"/>
          <ac:spMkLst>
            <pc:docMk/>
            <pc:sldMk cId="3888553813" sldId="879"/>
            <ac:spMk id="16" creationId="{94C294CD-5CFA-4E9C-B2CD-01EA80417467}"/>
          </ac:spMkLst>
        </pc:spChg>
        <pc:spChg chg="add mod">
          <ac:chgData name="Marta" userId="eac6eb22-5f14-46b4-a4ea-a86e6e8c4acc" providerId="ADAL" clId="{661C6999-6DFA-41E1-9F2F-FC61AEB8EB9F}" dt="2022-02-14T15:35:14.087" v="346"/>
          <ac:spMkLst>
            <pc:docMk/>
            <pc:sldMk cId="3888553813" sldId="879"/>
            <ac:spMk id="18" creationId="{C4506E1A-E304-4CB4-8660-6D724E0B06AD}"/>
          </ac:spMkLst>
        </pc:spChg>
        <pc:spChg chg="add mod">
          <ac:chgData name="Marta" userId="eac6eb22-5f14-46b4-a4ea-a86e6e8c4acc" providerId="ADAL" clId="{661C6999-6DFA-41E1-9F2F-FC61AEB8EB9F}" dt="2022-02-14T15:35:14.087" v="346"/>
          <ac:spMkLst>
            <pc:docMk/>
            <pc:sldMk cId="3888553813" sldId="879"/>
            <ac:spMk id="19" creationId="{3B4D6011-62B7-42F0-9442-638B6CEF922D}"/>
          </ac:spMkLst>
        </pc:spChg>
        <pc:picChg chg="mod">
          <ac:chgData name="Marta" userId="eac6eb22-5f14-46b4-a4ea-a86e6e8c4acc" providerId="ADAL" clId="{661C6999-6DFA-41E1-9F2F-FC61AEB8EB9F}" dt="2022-02-14T15:32:37.110" v="305" actId="1076"/>
          <ac:picMkLst>
            <pc:docMk/>
            <pc:sldMk cId="3888553813" sldId="879"/>
            <ac:picMk id="6" creationId="{FAB1BF17-3A41-4541-8316-70911C21F415}"/>
          </ac:picMkLst>
        </pc:picChg>
        <pc:picChg chg="mod">
          <ac:chgData name="Marta" userId="eac6eb22-5f14-46b4-a4ea-a86e6e8c4acc" providerId="ADAL" clId="{661C6999-6DFA-41E1-9F2F-FC61AEB8EB9F}" dt="2022-02-14T15:33:21.701" v="332" actId="1036"/>
          <ac:picMkLst>
            <pc:docMk/>
            <pc:sldMk cId="3888553813" sldId="879"/>
            <ac:picMk id="7" creationId="{2E1269CC-152A-4332-8438-63FC4ADC1E57}"/>
          </ac:picMkLst>
        </pc:picChg>
        <pc:picChg chg="mod">
          <ac:chgData name="Marta" userId="eac6eb22-5f14-46b4-a4ea-a86e6e8c4acc" providerId="ADAL" clId="{661C6999-6DFA-41E1-9F2F-FC61AEB8EB9F}" dt="2022-02-14T15:33:21.701" v="332" actId="1036"/>
          <ac:picMkLst>
            <pc:docMk/>
            <pc:sldMk cId="3888553813" sldId="879"/>
            <ac:picMk id="9" creationId="{9F39D171-157B-4409-9B51-F75712CB4BE2}"/>
          </ac:picMkLst>
        </pc:picChg>
        <pc:picChg chg="del">
          <ac:chgData name="Marta" userId="eac6eb22-5f14-46b4-a4ea-a86e6e8c4acc" providerId="ADAL" clId="{661C6999-6DFA-41E1-9F2F-FC61AEB8EB9F}" dt="2022-02-14T15:35:13.833" v="345" actId="478"/>
          <ac:picMkLst>
            <pc:docMk/>
            <pc:sldMk cId="3888553813" sldId="879"/>
            <ac:picMk id="10" creationId="{FC2D7103-E7A1-4181-9248-567ED483A1C2}"/>
          </ac:picMkLst>
        </pc:picChg>
        <pc:picChg chg="mod">
          <ac:chgData name="Marta" userId="eac6eb22-5f14-46b4-a4ea-a86e6e8c4acc" providerId="ADAL" clId="{661C6999-6DFA-41E1-9F2F-FC61AEB8EB9F}" dt="2022-02-14T15:33:21.701" v="332" actId="1036"/>
          <ac:picMkLst>
            <pc:docMk/>
            <pc:sldMk cId="3888553813" sldId="879"/>
            <ac:picMk id="15" creationId="{7FDA0B01-D45E-4688-BEA1-46E0D082A2A6}"/>
          </ac:picMkLst>
        </pc:picChg>
        <pc:picChg chg="mod">
          <ac:chgData name="Marta" userId="eac6eb22-5f14-46b4-a4ea-a86e6e8c4acc" providerId="ADAL" clId="{661C6999-6DFA-41E1-9F2F-FC61AEB8EB9F}" dt="2022-02-14T15:33:21.701" v="332" actId="1036"/>
          <ac:picMkLst>
            <pc:docMk/>
            <pc:sldMk cId="3888553813" sldId="879"/>
            <ac:picMk id="17" creationId="{5DCC1BA3-CAD4-452E-8302-C54DBC485768}"/>
          </ac:picMkLst>
        </pc:picChg>
        <pc:picChg chg="add mod">
          <ac:chgData name="Marta" userId="eac6eb22-5f14-46b4-a4ea-a86e6e8c4acc" providerId="ADAL" clId="{661C6999-6DFA-41E1-9F2F-FC61AEB8EB9F}" dt="2022-02-14T15:35:14.087" v="346"/>
          <ac:picMkLst>
            <pc:docMk/>
            <pc:sldMk cId="3888553813" sldId="879"/>
            <ac:picMk id="20" creationId="{7A71E7BE-3ED4-40E3-A4DD-B53305B980A0}"/>
          </ac:picMkLst>
        </pc:picChg>
        <pc:picChg chg="add mod">
          <ac:chgData name="Marta" userId="eac6eb22-5f14-46b4-a4ea-a86e6e8c4acc" providerId="ADAL" clId="{661C6999-6DFA-41E1-9F2F-FC61AEB8EB9F}" dt="2022-02-14T15:33:21.701" v="332" actId="1036"/>
          <ac:picMkLst>
            <pc:docMk/>
            <pc:sldMk cId="3888553813" sldId="879"/>
            <ac:picMk id="1026" creationId="{00EB0658-355A-4D22-BE92-D259930690A7}"/>
          </ac:picMkLst>
        </pc:picChg>
      </pc:sldChg>
      <pc:sldChg chg="addSp delSp modSp del mod">
        <pc:chgData name="Marta" userId="eac6eb22-5f14-46b4-a4ea-a86e6e8c4acc" providerId="ADAL" clId="{661C6999-6DFA-41E1-9F2F-FC61AEB8EB9F}" dt="2022-02-14T15:43:32.524" v="596" actId="47"/>
        <pc:sldMkLst>
          <pc:docMk/>
          <pc:sldMk cId="2083658885" sldId="900"/>
        </pc:sldMkLst>
        <pc:spChg chg="del">
          <ac:chgData name="Marta" userId="eac6eb22-5f14-46b4-a4ea-a86e6e8c4acc" providerId="ADAL" clId="{661C6999-6DFA-41E1-9F2F-FC61AEB8EB9F}" dt="2022-02-14T15:36:10.681" v="370" actId="478"/>
          <ac:spMkLst>
            <pc:docMk/>
            <pc:sldMk cId="2083658885" sldId="900"/>
            <ac:spMk id="3" creationId="{88D4AFD8-D003-4049-A099-E4EE17481E3C}"/>
          </ac:spMkLst>
        </pc:spChg>
        <pc:spChg chg="mod">
          <ac:chgData name="Marta" userId="eac6eb22-5f14-46b4-a4ea-a86e6e8c4acc" providerId="ADAL" clId="{661C6999-6DFA-41E1-9F2F-FC61AEB8EB9F}" dt="2022-02-14T15:43:26.239" v="595" actId="20577"/>
          <ac:spMkLst>
            <pc:docMk/>
            <pc:sldMk cId="2083658885" sldId="900"/>
            <ac:spMk id="6" creationId="{00000000-0000-0000-0000-000000000000}"/>
          </ac:spMkLst>
        </pc:spChg>
        <pc:spChg chg="add mod">
          <ac:chgData name="Marta" userId="eac6eb22-5f14-46b4-a4ea-a86e6e8c4acc" providerId="ADAL" clId="{661C6999-6DFA-41E1-9F2F-FC61AEB8EB9F}" dt="2022-02-14T15:36:11.353" v="371"/>
          <ac:spMkLst>
            <pc:docMk/>
            <pc:sldMk cId="2083658885" sldId="900"/>
            <ac:spMk id="7" creationId="{96A6FA3D-907A-4B89-9982-336B134B277C}"/>
          </ac:spMkLst>
        </pc:spChg>
        <pc:spChg chg="add mod">
          <ac:chgData name="Marta" userId="eac6eb22-5f14-46b4-a4ea-a86e6e8c4acc" providerId="ADAL" clId="{661C6999-6DFA-41E1-9F2F-FC61AEB8EB9F}" dt="2022-02-14T15:36:11.353" v="371"/>
          <ac:spMkLst>
            <pc:docMk/>
            <pc:sldMk cId="2083658885" sldId="900"/>
            <ac:spMk id="8" creationId="{CE9F983F-D23F-4741-9ACE-48B47606E3A4}"/>
          </ac:spMkLst>
        </pc:spChg>
        <pc:spChg chg="add mod">
          <ac:chgData name="Marta" userId="eac6eb22-5f14-46b4-a4ea-a86e6e8c4acc" providerId="ADAL" clId="{661C6999-6DFA-41E1-9F2F-FC61AEB8EB9F}" dt="2022-02-14T15:36:11.353" v="371"/>
          <ac:spMkLst>
            <pc:docMk/>
            <pc:sldMk cId="2083658885" sldId="900"/>
            <ac:spMk id="9" creationId="{D3AB54B0-AD67-4B5B-BE5D-E1FEEDA87223}"/>
          </ac:spMkLst>
        </pc:spChg>
        <pc:picChg chg="add mod">
          <ac:chgData name="Marta" userId="eac6eb22-5f14-46b4-a4ea-a86e6e8c4acc" providerId="ADAL" clId="{661C6999-6DFA-41E1-9F2F-FC61AEB8EB9F}" dt="2022-02-14T15:36:11.353" v="371"/>
          <ac:picMkLst>
            <pc:docMk/>
            <pc:sldMk cId="2083658885" sldId="900"/>
            <ac:picMk id="11" creationId="{FA84BC2C-C9AF-49F0-84EA-0879B1BEA3CF}"/>
          </ac:picMkLst>
        </pc:picChg>
      </pc:sldChg>
      <pc:sldChg chg="addSp delSp modSp mod">
        <pc:chgData name="Marta" userId="eac6eb22-5f14-46b4-a4ea-a86e6e8c4acc" providerId="ADAL" clId="{661C6999-6DFA-41E1-9F2F-FC61AEB8EB9F}" dt="2022-02-15T14:33:11.916" v="774" actId="20577"/>
        <pc:sldMkLst>
          <pc:docMk/>
          <pc:sldMk cId="644561616" sldId="901"/>
        </pc:sldMkLst>
        <pc:spChg chg="mod">
          <ac:chgData name="Marta" userId="eac6eb22-5f14-46b4-a4ea-a86e6e8c4acc" providerId="ADAL" clId="{661C6999-6DFA-41E1-9F2F-FC61AEB8EB9F}" dt="2022-02-14T15:44:27.200" v="627" actId="14100"/>
          <ac:spMkLst>
            <pc:docMk/>
            <pc:sldMk cId="644561616" sldId="901"/>
            <ac:spMk id="2" creationId="{F49F4E2B-EEB0-4736-A001-E9CD8947E750}"/>
          </ac:spMkLst>
        </pc:spChg>
        <pc:spChg chg="del">
          <ac:chgData name="Marta" userId="eac6eb22-5f14-46b4-a4ea-a86e6e8c4acc" providerId="ADAL" clId="{661C6999-6DFA-41E1-9F2F-FC61AEB8EB9F}" dt="2022-02-14T15:36:20.090" v="372" actId="478"/>
          <ac:spMkLst>
            <pc:docMk/>
            <pc:sldMk cId="644561616" sldId="901"/>
            <ac:spMk id="3" creationId="{88D4AFD8-D003-4049-A099-E4EE17481E3C}"/>
          </ac:spMkLst>
        </pc:spChg>
        <pc:spChg chg="mod">
          <ac:chgData name="Marta" userId="eac6eb22-5f14-46b4-a4ea-a86e6e8c4acc" providerId="ADAL" clId="{661C6999-6DFA-41E1-9F2F-FC61AEB8EB9F}" dt="2022-02-15T14:33:11.916" v="774" actId="20577"/>
          <ac:spMkLst>
            <pc:docMk/>
            <pc:sldMk cId="644561616" sldId="901"/>
            <ac:spMk id="6" creationId="{00000000-0000-0000-0000-000000000000}"/>
          </ac:spMkLst>
        </pc:spChg>
        <pc:spChg chg="add mod">
          <ac:chgData name="Marta" userId="eac6eb22-5f14-46b4-a4ea-a86e6e8c4acc" providerId="ADAL" clId="{661C6999-6DFA-41E1-9F2F-FC61AEB8EB9F}" dt="2022-02-14T15:36:20.406" v="373"/>
          <ac:spMkLst>
            <pc:docMk/>
            <pc:sldMk cId="644561616" sldId="901"/>
            <ac:spMk id="8" creationId="{8E23BF81-B67C-4C10-B4AA-C00F62941424}"/>
          </ac:spMkLst>
        </pc:spChg>
        <pc:spChg chg="add mod">
          <ac:chgData name="Marta" userId="eac6eb22-5f14-46b4-a4ea-a86e6e8c4acc" providerId="ADAL" clId="{661C6999-6DFA-41E1-9F2F-FC61AEB8EB9F}" dt="2022-02-14T15:36:20.406" v="373"/>
          <ac:spMkLst>
            <pc:docMk/>
            <pc:sldMk cId="644561616" sldId="901"/>
            <ac:spMk id="9" creationId="{5A7A5259-8D24-4DAF-A13B-D1C02E9A1165}"/>
          </ac:spMkLst>
        </pc:spChg>
        <pc:spChg chg="mod">
          <ac:chgData name="Marta" userId="eac6eb22-5f14-46b4-a4ea-a86e6e8c4acc" providerId="ADAL" clId="{661C6999-6DFA-41E1-9F2F-FC61AEB8EB9F}" dt="2022-02-14T15:43:37.752" v="600" actId="20577"/>
          <ac:spMkLst>
            <pc:docMk/>
            <pc:sldMk cId="644561616" sldId="901"/>
            <ac:spMk id="10" creationId="{66421E13-941D-487E-9F8E-DCFA3FE9C646}"/>
          </ac:spMkLst>
        </pc:spChg>
        <pc:spChg chg="add mod">
          <ac:chgData name="Marta" userId="eac6eb22-5f14-46b4-a4ea-a86e6e8c4acc" providerId="ADAL" clId="{661C6999-6DFA-41E1-9F2F-FC61AEB8EB9F}" dt="2022-02-14T15:36:20.406" v="373"/>
          <ac:spMkLst>
            <pc:docMk/>
            <pc:sldMk cId="644561616" sldId="901"/>
            <ac:spMk id="11" creationId="{7A6FFD4D-A740-46D2-B767-11FF65B7A9E3}"/>
          </ac:spMkLst>
        </pc:spChg>
        <pc:picChg chg="mod">
          <ac:chgData name="Marta" userId="eac6eb22-5f14-46b4-a4ea-a86e6e8c4acc" providerId="ADAL" clId="{661C6999-6DFA-41E1-9F2F-FC61AEB8EB9F}" dt="2022-02-14T15:44:24.366" v="626" actId="1076"/>
          <ac:picMkLst>
            <pc:docMk/>
            <pc:sldMk cId="644561616" sldId="901"/>
            <ac:picMk id="5" creationId="{A7CE0624-DE4C-4238-8618-DC619B9FF7AB}"/>
          </ac:picMkLst>
        </pc:picChg>
        <pc:picChg chg="add mod">
          <ac:chgData name="Marta" userId="eac6eb22-5f14-46b4-a4ea-a86e6e8c4acc" providerId="ADAL" clId="{661C6999-6DFA-41E1-9F2F-FC61AEB8EB9F}" dt="2022-02-14T15:36:20.406" v="373"/>
          <ac:picMkLst>
            <pc:docMk/>
            <pc:sldMk cId="644561616" sldId="901"/>
            <ac:picMk id="12" creationId="{A4775AD3-1CB4-4F03-A27C-36B67B65582D}"/>
          </ac:picMkLst>
        </pc:picChg>
      </pc:sldChg>
      <pc:sldChg chg="addSp delSp modSp del mod ord">
        <pc:chgData name="Marta" userId="eac6eb22-5f14-46b4-a4ea-a86e6e8c4acc" providerId="ADAL" clId="{661C6999-6DFA-41E1-9F2F-FC61AEB8EB9F}" dt="2022-02-14T15:41:09.294" v="557" actId="47"/>
        <pc:sldMkLst>
          <pc:docMk/>
          <pc:sldMk cId="592978630" sldId="917"/>
        </pc:sldMkLst>
        <pc:spChg chg="del">
          <ac:chgData name="Marta" userId="eac6eb22-5f14-46b4-a4ea-a86e6e8c4acc" providerId="ADAL" clId="{661C6999-6DFA-41E1-9F2F-FC61AEB8EB9F}" dt="2022-02-14T15:35:36.197" v="355" actId="478"/>
          <ac:spMkLst>
            <pc:docMk/>
            <pc:sldMk cId="592978630" sldId="917"/>
            <ac:spMk id="3" creationId="{88D4AFD8-D003-4049-A099-E4EE17481E3C}"/>
          </ac:spMkLst>
        </pc:spChg>
        <pc:spChg chg="del">
          <ac:chgData name="Marta" userId="eac6eb22-5f14-46b4-a4ea-a86e6e8c4acc" providerId="ADAL" clId="{661C6999-6DFA-41E1-9F2F-FC61AEB8EB9F}" dt="2022-02-14T15:35:36.197" v="355" actId="478"/>
          <ac:spMkLst>
            <pc:docMk/>
            <pc:sldMk cId="592978630" sldId="917"/>
            <ac:spMk id="4" creationId="{25069B60-5EFA-48C1-B6F8-363698D59BB5}"/>
          </ac:spMkLst>
        </pc:spChg>
        <pc:spChg chg="del mod">
          <ac:chgData name="Marta" userId="eac6eb22-5f14-46b4-a4ea-a86e6e8c4acc" providerId="ADAL" clId="{661C6999-6DFA-41E1-9F2F-FC61AEB8EB9F}" dt="2022-02-14T15:35:36.197" v="355" actId="478"/>
          <ac:spMkLst>
            <pc:docMk/>
            <pc:sldMk cId="592978630" sldId="917"/>
            <ac:spMk id="8" creationId="{E09302A5-E9E5-482F-A96A-F5DA022D3486}"/>
          </ac:spMkLst>
        </pc:spChg>
        <pc:spChg chg="add mod">
          <ac:chgData name="Marta" userId="eac6eb22-5f14-46b4-a4ea-a86e6e8c4acc" providerId="ADAL" clId="{661C6999-6DFA-41E1-9F2F-FC61AEB8EB9F}" dt="2022-02-14T15:35:36.442" v="356"/>
          <ac:spMkLst>
            <pc:docMk/>
            <pc:sldMk cId="592978630" sldId="917"/>
            <ac:spMk id="14" creationId="{7BAAB955-2495-4CBB-9666-A9BB5586CCCD}"/>
          </ac:spMkLst>
        </pc:spChg>
        <pc:spChg chg="add mod">
          <ac:chgData name="Marta" userId="eac6eb22-5f14-46b4-a4ea-a86e6e8c4acc" providerId="ADAL" clId="{661C6999-6DFA-41E1-9F2F-FC61AEB8EB9F}" dt="2022-02-14T15:35:36.442" v="356"/>
          <ac:spMkLst>
            <pc:docMk/>
            <pc:sldMk cId="592978630" sldId="917"/>
            <ac:spMk id="15" creationId="{B6846183-0E84-41DD-95A3-603340085CD0}"/>
          </ac:spMkLst>
        </pc:spChg>
        <pc:spChg chg="add mod">
          <ac:chgData name="Marta" userId="eac6eb22-5f14-46b4-a4ea-a86e6e8c4acc" providerId="ADAL" clId="{661C6999-6DFA-41E1-9F2F-FC61AEB8EB9F}" dt="2022-02-14T15:35:36.442" v="356"/>
          <ac:spMkLst>
            <pc:docMk/>
            <pc:sldMk cId="592978630" sldId="917"/>
            <ac:spMk id="17" creationId="{063406A9-7E23-4C87-A644-BA79EB225BE3}"/>
          </ac:spMkLst>
        </pc:spChg>
        <pc:picChg chg="del">
          <ac:chgData name="Marta" userId="eac6eb22-5f14-46b4-a4ea-a86e6e8c4acc" providerId="ADAL" clId="{661C6999-6DFA-41E1-9F2F-FC61AEB8EB9F}" dt="2022-02-14T15:35:36.197" v="355" actId="478"/>
          <ac:picMkLst>
            <pc:docMk/>
            <pc:sldMk cId="592978630" sldId="917"/>
            <ac:picMk id="7" creationId="{B419803F-0B98-4CE7-8E74-BDF667BA9909}"/>
          </ac:picMkLst>
        </pc:picChg>
        <pc:picChg chg="add mod">
          <ac:chgData name="Marta" userId="eac6eb22-5f14-46b4-a4ea-a86e6e8c4acc" providerId="ADAL" clId="{661C6999-6DFA-41E1-9F2F-FC61AEB8EB9F}" dt="2022-02-14T15:35:36.442" v="356"/>
          <ac:picMkLst>
            <pc:docMk/>
            <pc:sldMk cId="592978630" sldId="917"/>
            <ac:picMk id="18" creationId="{176EA2FC-643A-4757-9551-E7CAB235AE0B}"/>
          </ac:picMkLst>
        </pc:picChg>
      </pc:sldChg>
      <pc:sldChg chg="del">
        <pc:chgData name="Marta" userId="eac6eb22-5f14-46b4-a4ea-a86e6e8c4acc" providerId="ADAL" clId="{661C6999-6DFA-41E1-9F2F-FC61AEB8EB9F}" dt="2022-02-14T14:05:46.971" v="164" actId="47"/>
        <pc:sldMkLst>
          <pc:docMk/>
          <pc:sldMk cId="1823672830" sldId="918"/>
        </pc:sldMkLst>
      </pc:sldChg>
      <pc:sldChg chg="addSp delSp modSp mod ord">
        <pc:chgData name="Marta" userId="eac6eb22-5f14-46b4-a4ea-a86e6e8c4acc" providerId="ADAL" clId="{661C6999-6DFA-41E1-9F2F-FC61AEB8EB9F}" dt="2022-02-14T15:42:32.175" v="577" actId="20577"/>
        <pc:sldMkLst>
          <pc:docMk/>
          <pc:sldMk cId="2970493180" sldId="920"/>
        </pc:sldMkLst>
        <pc:spChg chg="del">
          <ac:chgData name="Marta" userId="eac6eb22-5f14-46b4-a4ea-a86e6e8c4acc" providerId="ADAL" clId="{661C6999-6DFA-41E1-9F2F-FC61AEB8EB9F}" dt="2022-02-14T15:35:40.449" v="357" actId="478"/>
          <ac:spMkLst>
            <pc:docMk/>
            <pc:sldMk cId="2970493180" sldId="920"/>
            <ac:spMk id="2" creationId="{627B9528-F21E-4823-8E23-69BCA8E5ACA1}"/>
          </ac:spMkLst>
        </pc:spChg>
        <pc:spChg chg="del">
          <ac:chgData name="Marta" userId="eac6eb22-5f14-46b4-a4ea-a86e6e8c4acc" providerId="ADAL" clId="{661C6999-6DFA-41E1-9F2F-FC61AEB8EB9F}" dt="2022-02-14T15:35:40.449" v="357" actId="478"/>
          <ac:spMkLst>
            <pc:docMk/>
            <pc:sldMk cId="2970493180" sldId="920"/>
            <ac:spMk id="3" creationId="{88D4AFD8-D003-4049-A099-E4EE17481E3C}"/>
          </ac:spMkLst>
        </pc:spChg>
        <pc:spChg chg="mod">
          <ac:chgData name="Marta" userId="eac6eb22-5f14-46b4-a4ea-a86e6e8c4acc" providerId="ADAL" clId="{661C6999-6DFA-41E1-9F2F-FC61AEB8EB9F}" dt="2022-02-14T15:42:32.175" v="577" actId="20577"/>
          <ac:spMkLst>
            <pc:docMk/>
            <pc:sldMk cId="2970493180" sldId="920"/>
            <ac:spMk id="6" creationId="{00000000-0000-0000-0000-000000000000}"/>
          </ac:spMkLst>
        </pc:spChg>
        <pc:spChg chg="del">
          <ac:chgData name="Marta" userId="eac6eb22-5f14-46b4-a4ea-a86e6e8c4acc" providerId="ADAL" clId="{661C6999-6DFA-41E1-9F2F-FC61AEB8EB9F}" dt="2022-02-14T15:35:40.449" v="357" actId="478"/>
          <ac:spMkLst>
            <pc:docMk/>
            <pc:sldMk cId="2970493180" sldId="920"/>
            <ac:spMk id="7" creationId="{D22A8CBF-37BE-451B-9D14-2DA1052A3D23}"/>
          </ac:spMkLst>
        </pc:spChg>
        <pc:spChg chg="mod">
          <ac:chgData name="Marta" userId="eac6eb22-5f14-46b4-a4ea-a86e6e8c4acc" providerId="ADAL" clId="{661C6999-6DFA-41E1-9F2F-FC61AEB8EB9F}" dt="2022-02-14T15:42:29.608" v="575" actId="20577"/>
          <ac:spMkLst>
            <pc:docMk/>
            <pc:sldMk cId="2970493180" sldId="920"/>
            <ac:spMk id="11" creationId="{17AD51F0-FB9D-4C8A-9C6F-1A1CC7A2AABF}"/>
          </ac:spMkLst>
        </pc:spChg>
        <pc:spChg chg="add mod">
          <ac:chgData name="Marta" userId="eac6eb22-5f14-46b4-a4ea-a86e6e8c4acc" providerId="ADAL" clId="{661C6999-6DFA-41E1-9F2F-FC61AEB8EB9F}" dt="2022-02-14T15:35:40.899" v="358"/>
          <ac:spMkLst>
            <pc:docMk/>
            <pc:sldMk cId="2970493180" sldId="920"/>
            <ac:spMk id="12" creationId="{2EE23490-EDFA-4AA0-AF07-FFE8E3D5CC3F}"/>
          </ac:spMkLst>
        </pc:spChg>
        <pc:spChg chg="add mod">
          <ac:chgData name="Marta" userId="eac6eb22-5f14-46b4-a4ea-a86e6e8c4acc" providerId="ADAL" clId="{661C6999-6DFA-41E1-9F2F-FC61AEB8EB9F}" dt="2022-02-14T15:35:40.899" v="358"/>
          <ac:spMkLst>
            <pc:docMk/>
            <pc:sldMk cId="2970493180" sldId="920"/>
            <ac:spMk id="13" creationId="{50898BDB-7E1B-4068-879A-9DDF9C754B1B}"/>
          </ac:spMkLst>
        </pc:spChg>
        <pc:spChg chg="add mod">
          <ac:chgData name="Marta" userId="eac6eb22-5f14-46b4-a4ea-a86e6e8c4acc" providerId="ADAL" clId="{661C6999-6DFA-41E1-9F2F-FC61AEB8EB9F}" dt="2022-02-14T15:35:40.899" v="358"/>
          <ac:spMkLst>
            <pc:docMk/>
            <pc:sldMk cId="2970493180" sldId="920"/>
            <ac:spMk id="14" creationId="{3330D9A5-C0F8-4BC6-A678-85A7351E5C26}"/>
          </ac:spMkLst>
        </pc:spChg>
        <pc:picChg chg="del">
          <ac:chgData name="Marta" userId="eac6eb22-5f14-46b4-a4ea-a86e6e8c4acc" providerId="ADAL" clId="{661C6999-6DFA-41E1-9F2F-FC61AEB8EB9F}" dt="2022-02-14T15:35:40.449" v="357" actId="478"/>
          <ac:picMkLst>
            <pc:docMk/>
            <pc:sldMk cId="2970493180" sldId="920"/>
            <ac:picMk id="10" creationId="{6AC12784-B607-409F-9644-60E031E5E86F}"/>
          </ac:picMkLst>
        </pc:picChg>
        <pc:picChg chg="add mod">
          <ac:chgData name="Marta" userId="eac6eb22-5f14-46b4-a4ea-a86e6e8c4acc" providerId="ADAL" clId="{661C6999-6DFA-41E1-9F2F-FC61AEB8EB9F}" dt="2022-02-14T15:35:40.899" v="358"/>
          <ac:picMkLst>
            <pc:docMk/>
            <pc:sldMk cId="2970493180" sldId="920"/>
            <ac:picMk id="15" creationId="{E8702F80-423D-4B96-9132-FE19A1EF574B}"/>
          </ac:picMkLst>
        </pc:picChg>
      </pc:sldChg>
      <pc:sldChg chg="addSp delSp modSp mod">
        <pc:chgData name="Marta" userId="eac6eb22-5f14-46b4-a4ea-a86e6e8c4acc" providerId="ADAL" clId="{661C6999-6DFA-41E1-9F2F-FC61AEB8EB9F}" dt="2022-02-15T14:33:22.755" v="775"/>
        <pc:sldMkLst>
          <pc:docMk/>
          <pc:sldMk cId="1397072693" sldId="938"/>
        </pc:sldMkLst>
        <pc:spChg chg="mod">
          <ac:chgData name="Marta" userId="eac6eb22-5f14-46b4-a4ea-a86e6e8c4acc" providerId="ADAL" clId="{661C6999-6DFA-41E1-9F2F-FC61AEB8EB9F}" dt="2022-02-14T15:43:11.063" v="593" actId="20577"/>
          <ac:spMkLst>
            <pc:docMk/>
            <pc:sldMk cId="1397072693" sldId="938"/>
            <ac:spMk id="2" creationId="{F49F4E2B-EEB0-4736-A001-E9CD8947E750}"/>
          </ac:spMkLst>
        </pc:spChg>
        <pc:spChg chg="del">
          <ac:chgData name="Marta" userId="eac6eb22-5f14-46b4-a4ea-a86e6e8c4acc" providerId="ADAL" clId="{661C6999-6DFA-41E1-9F2F-FC61AEB8EB9F}" dt="2022-02-14T15:36:06.398" v="368" actId="478"/>
          <ac:spMkLst>
            <pc:docMk/>
            <pc:sldMk cId="1397072693" sldId="938"/>
            <ac:spMk id="3" creationId="{88D4AFD8-D003-4049-A099-E4EE17481E3C}"/>
          </ac:spMkLst>
        </pc:spChg>
        <pc:spChg chg="mod">
          <ac:chgData name="Marta" userId="eac6eb22-5f14-46b4-a4ea-a86e6e8c4acc" providerId="ADAL" clId="{661C6999-6DFA-41E1-9F2F-FC61AEB8EB9F}" dt="2022-02-15T14:33:22.755" v="775"/>
          <ac:spMkLst>
            <pc:docMk/>
            <pc:sldMk cId="1397072693" sldId="938"/>
            <ac:spMk id="6" creationId="{00000000-0000-0000-0000-000000000000}"/>
          </ac:spMkLst>
        </pc:spChg>
        <pc:spChg chg="add mod">
          <ac:chgData name="Marta" userId="eac6eb22-5f14-46b4-a4ea-a86e6e8c4acc" providerId="ADAL" clId="{661C6999-6DFA-41E1-9F2F-FC61AEB8EB9F}" dt="2022-02-14T15:36:06.709" v="369"/>
          <ac:spMkLst>
            <pc:docMk/>
            <pc:sldMk cId="1397072693" sldId="938"/>
            <ac:spMk id="7" creationId="{BFE6042D-92F5-47FD-A572-9F4D443C989C}"/>
          </ac:spMkLst>
        </pc:spChg>
        <pc:spChg chg="add mod">
          <ac:chgData name="Marta" userId="eac6eb22-5f14-46b4-a4ea-a86e6e8c4acc" providerId="ADAL" clId="{661C6999-6DFA-41E1-9F2F-FC61AEB8EB9F}" dt="2022-02-14T15:36:06.709" v="369"/>
          <ac:spMkLst>
            <pc:docMk/>
            <pc:sldMk cId="1397072693" sldId="938"/>
            <ac:spMk id="8" creationId="{9223B154-E083-489C-A80D-22DC05D31E33}"/>
          </ac:spMkLst>
        </pc:spChg>
        <pc:spChg chg="add mod">
          <ac:chgData name="Marta" userId="eac6eb22-5f14-46b4-a4ea-a86e6e8c4acc" providerId="ADAL" clId="{661C6999-6DFA-41E1-9F2F-FC61AEB8EB9F}" dt="2022-02-14T15:36:06.709" v="369"/>
          <ac:spMkLst>
            <pc:docMk/>
            <pc:sldMk cId="1397072693" sldId="938"/>
            <ac:spMk id="9" creationId="{E443DB69-46CA-4B4F-86F7-2723F51EC9DC}"/>
          </ac:spMkLst>
        </pc:spChg>
        <pc:spChg chg="mod">
          <ac:chgData name="Marta" userId="eac6eb22-5f14-46b4-a4ea-a86e6e8c4acc" providerId="ADAL" clId="{661C6999-6DFA-41E1-9F2F-FC61AEB8EB9F}" dt="2022-02-14T15:42:57.461" v="591" actId="20577"/>
          <ac:spMkLst>
            <pc:docMk/>
            <pc:sldMk cId="1397072693" sldId="938"/>
            <ac:spMk id="10" creationId="{66421E13-941D-487E-9F8E-DCFA3FE9C646}"/>
          </ac:spMkLst>
        </pc:spChg>
        <pc:picChg chg="add mod">
          <ac:chgData name="Marta" userId="eac6eb22-5f14-46b4-a4ea-a86e6e8c4acc" providerId="ADAL" clId="{661C6999-6DFA-41E1-9F2F-FC61AEB8EB9F}" dt="2022-02-14T15:36:06.709" v="369"/>
          <ac:picMkLst>
            <pc:docMk/>
            <pc:sldMk cId="1397072693" sldId="938"/>
            <ac:picMk id="11" creationId="{0D1F3D81-B57B-473B-BE8A-409038421DEE}"/>
          </ac:picMkLst>
        </pc:picChg>
      </pc:sldChg>
      <pc:sldChg chg="del">
        <pc:chgData name="Marta" userId="eac6eb22-5f14-46b4-a4ea-a86e6e8c4acc" providerId="ADAL" clId="{661C6999-6DFA-41E1-9F2F-FC61AEB8EB9F}" dt="2022-02-14T14:05:51.434" v="165" actId="47"/>
        <pc:sldMkLst>
          <pc:docMk/>
          <pc:sldMk cId="1785137740" sldId="939"/>
        </pc:sldMkLst>
      </pc:sldChg>
      <pc:sldChg chg="addSp delSp modSp add del">
        <pc:chgData name="Marta" userId="eac6eb22-5f14-46b4-a4ea-a86e6e8c4acc" providerId="ADAL" clId="{661C6999-6DFA-41E1-9F2F-FC61AEB8EB9F}" dt="2022-02-14T15:38:04.107" v="379" actId="47"/>
        <pc:sldMkLst>
          <pc:docMk/>
          <pc:sldMk cId="3225949520" sldId="939"/>
        </pc:sldMkLst>
        <pc:spChg chg="del">
          <ac:chgData name="Marta" userId="eac6eb22-5f14-46b4-a4ea-a86e6e8c4acc" providerId="ADAL" clId="{661C6999-6DFA-41E1-9F2F-FC61AEB8EB9F}" dt="2022-02-14T15:35:19.752" v="347" actId="478"/>
          <ac:spMkLst>
            <pc:docMk/>
            <pc:sldMk cId="3225949520" sldId="939"/>
            <ac:spMk id="3" creationId="{8621C8EE-0219-41A7-8DA5-E8C5AEB14A01}"/>
          </ac:spMkLst>
        </pc:spChg>
        <pc:spChg chg="del">
          <ac:chgData name="Marta" userId="eac6eb22-5f14-46b4-a4ea-a86e6e8c4acc" providerId="ADAL" clId="{661C6999-6DFA-41E1-9F2F-FC61AEB8EB9F}" dt="2022-02-14T15:35:19.752" v="347" actId="478"/>
          <ac:spMkLst>
            <pc:docMk/>
            <pc:sldMk cId="3225949520" sldId="939"/>
            <ac:spMk id="5" creationId="{40955CF1-E7E6-4541-A1EA-E7E723C9D7CD}"/>
          </ac:spMkLst>
        </pc:spChg>
        <pc:spChg chg="del">
          <ac:chgData name="Marta" userId="eac6eb22-5f14-46b4-a4ea-a86e6e8c4acc" providerId="ADAL" clId="{661C6999-6DFA-41E1-9F2F-FC61AEB8EB9F}" dt="2022-02-14T15:35:19.752" v="347" actId="478"/>
          <ac:spMkLst>
            <pc:docMk/>
            <pc:sldMk cId="3225949520" sldId="939"/>
            <ac:spMk id="12" creationId="{0275828B-1EFE-47A0-B81B-A1B3DF6B5ADE}"/>
          </ac:spMkLst>
        </pc:spChg>
        <pc:spChg chg="add mod">
          <ac:chgData name="Marta" userId="eac6eb22-5f14-46b4-a4ea-a86e6e8c4acc" providerId="ADAL" clId="{661C6999-6DFA-41E1-9F2F-FC61AEB8EB9F}" dt="2022-02-14T15:35:19.984" v="348"/>
          <ac:spMkLst>
            <pc:docMk/>
            <pc:sldMk cId="3225949520" sldId="939"/>
            <ac:spMk id="13" creationId="{83146624-2A31-4A14-B6DC-9FA5F3CC2C1A}"/>
          </ac:spMkLst>
        </pc:spChg>
        <pc:spChg chg="add mod">
          <ac:chgData name="Marta" userId="eac6eb22-5f14-46b4-a4ea-a86e6e8c4acc" providerId="ADAL" clId="{661C6999-6DFA-41E1-9F2F-FC61AEB8EB9F}" dt="2022-02-14T15:35:19.984" v="348"/>
          <ac:spMkLst>
            <pc:docMk/>
            <pc:sldMk cId="3225949520" sldId="939"/>
            <ac:spMk id="14" creationId="{111C263C-F926-43B8-A1F2-8A4DF9C065EA}"/>
          </ac:spMkLst>
        </pc:spChg>
        <pc:spChg chg="add mod">
          <ac:chgData name="Marta" userId="eac6eb22-5f14-46b4-a4ea-a86e6e8c4acc" providerId="ADAL" clId="{661C6999-6DFA-41E1-9F2F-FC61AEB8EB9F}" dt="2022-02-14T15:35:19.984" v="348"/>
          <ac:spMkLst>
            <pc:docMk/>
            <pc:sldMk cId="3225949520" sldId="939"/>
            <ac:spMk id="16" creationId="{F265ABE2-663B-4E96-9180-3C3188C0AA6F}"/>
          </ac:spMkLst>
        </pc:spChg>
        <pc:picChg chg="del">
          <ac:chgData name="Marta" userId="eac6eb22-5f14-46b4-a4ea-a86e6e8c4acc" providerId="ADAL" clId="{661C6999-6DFA-41E1-9F2F-FC61AEB8EB9F}" dt="2022-02-14T15:35:19.752" v="347" actId="478"/>
          <ac:picMkLst>
            <pc:docMk/>
            <pc:sldMk cId="3225949520" sldId="939"/>
            <ac:picMk id="10" creationId="{FC2D7103-E7A1-4181-9248-567ED483A1C2}"/>
          </ac:picMkLst>
        </pc:picChg>
        <pc:picChg chg="add mod">
          <ac:chgData name="Marta" userId="eac6eb22-5f14-46b4-a4ea-a86e6e8c4acc" providerId="ADAL" clId="{661C6999-6DFA-41E1-9F2F-FC61AEB8EB9F}" dt="2022-02-14T15:35:19.984" v="348"/>
          <ac:picMkLst>
            <pc:docMk/>
            <pc:sldMk cId="3225949520" sldId="939"/>
            <ac:picMk id="18" creationId="{E9830B66-C0C9-4B4C-8153-A5ED40B5F221}"/>
          </ac:picMkLst>
        </pc:picChg>
      </pc:sldChg>
      <pc:sldChg chg="delSp modSp add mod">
        <pc:chgData name="Marta" userId="eac6eb22-5f14-46b4-a4ea-a86e6e8c4acc" providerId="ADAL" clId="{661C6999-6DFA-41E1-9F2F-FC61AEB8EB9F}" dt="2022-02-14T15:42:09.607" v="567" actId="20577"/>
        <pc:sldMkLst>
          <pc:docMk/>
          <pc:sldMk cId="3712657699" sldId="939"/>
        </pc:sldMkLst>
        <pc:spChg chg="mod">
          <ac:chgData name="Marta" userId="eac6eb22-5f14-46b4-a4ea-a86e6e8c4acc" providerId="ADAL" clId="{661C6999-6DFA-41E1-9F2F-FC61AEB8EB9F}" dt="2022-02-14T15:42:09.607" v="567" actId="20577"/>
          <ac:spMkLst>
            <pc:docMk/>
            <pc:sldMk cId="3712657699" sldId="939"/>
            <ac:spMk id="2" creationId="{91383D11-DEC4-4BFF-88BB-8FB2206CEB37}"/>
          </ac:spMkLst>
        </pc:spChg>
        <pc:spChg chg="mod">
          <ac:chgData name="Marta" userId="eac6eb22-5f14-46b4-a4ea-a86e6e8c4acc" providerId="ADAL" clId="{661C6999-6DFA-41E1-9F2F-FC61AEB8EB9F}" dt="2022-02-14T15:39:59.983" v="480" actId="20577"/>
          <ac:spMkLst>
            <pc:docMk/>
            <pc:sldMk cId="3712657699" sldId="939"/>
            <ac:spMk id="4" creationId="{E8E02AC0-EA95-4CA2-B250-70F98D25C504}"/>
          </ac:spMkLst>
        </pc:spChg>
        <pc:picChg chg="del">
          <ac:chgData name="Marta" userId="eac6eb22-5f14-46b4-a4ea-a86e6e8c4acc" providerId="ADAL" clId="{661C6999-6DFA-41E1-9F2F-FC61AEB8EB9F}" dt="2022-02-14T15:39:02.178" v="438" actId="478"/>
          <ac:picMkLst>
            <pc:docMk/>
            <pc:sldMk cId="3712657699" sldId="939"/>
            <ac:picMk id="6" creationId="{FAB1BF17-3A41-4541-8316-70911C21F415}"/>
          </ac:picMkLst>
        </pc:picChg>
        <pc:picChg chg="del">
          <ac:chgData name="Marta" userId="eac6eb22-5f14-46b4-a4ea-a86e6e8c4acc" providerId="ADAL" clId="{661C6999-6DFA-41E1-9F2F-FC61AEB8EB9F}" dt="2022-02-14T15:39:04.543" v="439" actId="478"/>
          <ac:picMkLst>
            <pc:docMk/>
            <pc:sldMk cId="3712657699" sldId="939"/>
            <ac:picMk id="7" creationId="{2E1269CC-152A-4332-8438-63FC4ADC1E57}"/>
          </ac:picMkLst>
        </pc:picChg>
        <pc:picChg chg="del">
          <ac:chgData name="Marta" userId="eac6eb22-5f14-46b4-a4ea-a86e6e8c4acc" providerId="ADAL" clId="{661C6999-6DFA-41E1-9F2F-FC61AEB8EB9F}" dt="2022-02-14T15:39:04.543" v="439" actId="478"/>
          <ac:picMkLst>
            <pc:docMk/>
            <pc:sldMk cId="3712657699" sldId="939"/>
            <ac:picMk id="9" creationId="{9F39D171-157B-4409-9B51-F75712CB4BE2}"/>
          </ac:picMkLst>
        </pc:picChg>
        <pc:picChg chg="del">
          <ac:chgData name="Marta" userId="eac6eb22-5f14-46b4-a4ea-a86e6e8c4acc" providerId="ADAL" clId="{661C6999-6DFA-41E1-9F2F-FC61AEB8EB9F}" dt="2022-02-14T15:39:04.543" v="439" actId="478"/>
          <ac:picMkLst>
            <pc:docMk/>
            <pc:sldMk cId="3712657699" sldId="939"/>
            <ac:picMk id="15" creationId="{7FDA0B01-D45E-4688-BEA1-46E0D082A2A6}"/>
          </ac:picMkLst>
        </pc:picChg>
        <pc:picChg chg="del">
          <ac:chgData name="Marta" userId="eac6eb22-5f14-46b4-a4ea-a86e6e8c4acc" providerId="ADAL" clId="{661C6999-6DFA-41E1-9F2F-FC61AEB8EB9F}" dt="2022-02-14T15:39:04.543" v="439" actId="478"/>
          <ac:picMkLst>
            <pc:docMk/>
            <pc:sldMk cId="3712657699" sldId="939"/>
            <ac:picMk id="17" creationId="{5DCC1BA3-CAD4-452E-8302-C54DBC485768}"/>
          </ac:picMkLst>
        </pc:picChg>
        <pc:picChg chg="del">
          <ac:chgData name="Marta" userId="eac6eb22-5f14-46b4-a4ea-a86e6e8c4acc" providerId="ADAL" clId="{661C6999-6DFA-41E1-9F2F-FC61AEB8EB9F}" dt="2022-02-14T15:39:04.543" v="439" actId="478"/>
          <ac:picMkLst>
            <pc:docMk/>
            <pc:sldMk cId="3712657699" sldId="939"/>
            <ac:picMk id="1026" creationId="{00EB0658-355A-4D22-BE92-D259930690A7}"/>
          </ac:picMkLst>
        </pc:picChg>
      </pc:sldChg>
      <pc:sldChg chg="del">
        <pc:chgData name="Marta" userId="eac6eb22-5f14-46b4-a4ea-a86e6e8c4acc" providerId="ADAL" clId="{661C6999-6DFA-41E1-9F2F-FC61AEB8EB9F}" dt="2022-02-14T14:05:51.434" v="165" actId="47"/>
        <pc:sldMkLst>
          <pc:docMk/>
          <pc:sldMk cId="2808945221" sldId="940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4117986438" sldId="940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02967549" sldId="941"/>
        </pc:sldMkLst>
      </pc:sldChg>
      <pc:sldChg chg="del">
        <pc:chgData name="Marta" userId="eac6eb22-5f14-46b4-a4ea-a86e6e8c4acc" providerId="ADAL" clId="{661C6999-6DFA-41E1-9F2F-FC61AEB8EB9F}" dt="2022-02-14T14:05:51.434" v="165" actId="47"/>
        <pc:sldMkLst>
          <pc:docMk/>
          <pc:sldMk cId="816716792" sldId="941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2149241807" sldId="942"/>
        </pc:sldMkLst>
      </pc:sldChg>
      <pc:sldChg chg="del">
        <pc:chgData name="Marta" userId="eac6eb22-5f14-46b4-a4ea-a86e6e8c4acc" providerId="ADAL" clId="{661C6999-6DFA-41E1-9F2F-FC61AEB8EB9F}" dt="2022-02-14T14:05:51.434" v="165" actId="47"/>
        <pc:sldMkLst>
          <pc:docMk/>
          <pc:sldMk cId="2478388338" sldId="942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2322778213" sldId="943"/>
        </pc:sldMkLst>
      </pc:sldChg>
      <pc:sldChg chg="del">
        <pc:chgData name="Marta" userId="eac6eb22-5f14-46b4-a4ea-a86e6e8c4acc" providerId="ADAL" clId="{661C6999-6DFA-41E1-9F2F-FC61AEB8EB9F}" dt="2022-02-14T14:05:51.434" v="165" actId="47"/>
        <pc:sldMkLst>
          <pc:docMk/>
          <pc:sldMk cId="3208814923" sldId="943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258813626" sldId="944"/>
        </pc:sldMkLst>
      </pc:sldChg>
      <pc:sldChg chg="del">
        <pc:chgData name="Marta" userId="eac6eb22-5f14-46b4-a4ea-a86e6e8c4acc" providerId="ADAL" clId="{661C6999-6DFA-41E1-9F2F-FC61AEB8EB9F}" dt="2022-02-14T14:05:51.434" v="165" actId="47"/>
        <pc:sldMkLst>
          <pc:docMk/>
          <pc:sldMk cId="3672107520" sldId="944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867503054" sldId="945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3803227558" sldId="945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1284684684" sldId="946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4248608486" sldId="946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3557807244" sldId="947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3885637504" sldId="947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707745755" sldId="948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2254988444" sldId="948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1050928760" sldId="949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3200383792" sldId="949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1790142846" sldId="950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3796687518" sldId="950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3342564520" sldId="951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3640458174" sldId="951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525359197" sldId="952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4263782628" sldId="952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321012257" sldId="953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3024120423" sldId="953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475558291" sldId="954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636632436" sldId="954"/>
        </pc:sldMkLst>
      </pc:sldChg>
      <pc:sldChg chg="del">
        <pc:chgData name="Marta" userId="eac6eb22-5f14-46b4-a4ea-a86e6e8c4acc" providerId="ADAL" clId="{661C6999-6DFA-41E1-9F2F-FC61AEB8EB9F}" dt="2022-02-14T14:05:59.388" v="166" actId="47"/>
        <pc:sldMkLst>
          <pc:docMk/>
          <pc:sldMk cId="1889026756" sldId="955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4112636735" sldId="955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580427306" sldId="956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781309504" sldId="957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2477111662" sldId="958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3793172541" sldId="959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495583960" sldId="960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4227625523" sldId="961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4117339498" sldId="962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4248731220" sldId="963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2394336915" sldId="964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871208208" sldId="965"/>
        </pc:sldMkLst>
      </pc:sldChg>
      <pc:sldChg chg="add">
        <pc:chgData name="Marta" userId="eac6eb22-5f14-46b4-a4ea-a86e6e8c4acc" providerId="ADAL" clId="{661C6999-6DFA-41E1-9F2F-FC61AEB8EB9F}" dt="2022-02-14T15:56:26.779" v="738"/>
        <pc:sldMkLst>
          <pc:docMk/>
          <pc:sldMk cId="128121569" sldId="966"/>
        </pc:sldMkLst>
      </pc:sldChg>
      <pc:sldChg chg="delSp add mod">
        <pc:chgData name="Marta" userId="eac6eb22-5f14-46b4-a4ea-a86e6e8c4acc" providerId="ADAL" clId="{661C6999-6DFA-41E1-9F2F-FC61AEB8EB9F}" dt="2022-02-14T15:57:52.254" v="739" actId="478"/>
        <pc:sldMkLst>
          <pc:docMk/>
          <pc:sldMk cId="3076133610" sldId="967"/>
        </pc:sldMkLst>
        <pc:spChg chg="del">
          <ac:chgData name="Marta" userId="eac6eb22-5f14-46b4-a4ea-a86e6e8c4acc" providerId="ADAL" clId="{661C6999-6DFA-41E1-9F2F-FC61AEB8EB9F}" dt="2022-02-14T15:57:52.254" v="739" actId="478"/>
          <ac:spMkLst>
            <pc:docMk/>
            <pc:sldMk cId="3076133610" sldId="967"/>
            <ac:spMk id="4" creationId="{00000000-0000-0000-0000-000000000000}"/>
          </ac:spMkLst>
        </pc:spChg>
      </pc:sldChg>
      <pc:sldMasterChg chg="add addSldLayout">
        <pc:chgData name="Marta" userId="eac6eb22-5f14-46b4-a4ea-a86e6e8c4acc" providerId="ADAL" clId="{661C6999-6DFA-41E1-9F2F-FC61AEB8EB9F}" dt="2022-02-14T15:56:26.752" v="737" actId="27028"/>
        <pc:sldMasterMkLst>
          <pc:docMk/>
          <pc:sldMasterMk cId="0" sldId="2147483648"/>
        </pc:sldMasterMkLst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4260950116" sldId="2147483661"/>
          </pc:sldLayoutMkLst>
        </pc:sldLayoutChg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2431866657" sldId="2147483664"/>
          </pc:sldLayoutMkLst>
        </pc:sldLayoutChg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3998804859" sldId="2147483665"/>
          </pc:sldLayoutMkLst>
        </pc:sldLayoutChg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2284147163" sldId="2147483666"/>
          </pc:sldLayoutMkLst>
        </pc:sldLayoutChg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1860681604" sldId="2147483668"/>
          </pc:sldLayoutMkLst>
        </pc:sldLayoutChg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1543846169" sldId="2147483671"/>
          </pc:sldLayoutMkLst>
        </pc:sldLayoutChg>
        <pc:sldLayoutChg chg="add">
          <pc:chgData name="Marta" userId="eac6eb22-5f14-46b4-a4ea-a86e6e8c4acc" providerId="ADAL" clId="{661C6999-6DFA-41E1-9F2F-FC61AEB8EB9F}" dt="2022-02-14T15:56:26.752" v="737" actId="27028"/>
          <pc:sldLayoutMkLst>
            <pc:docMk/>
            <pc:sldMasterMk cId="0" sldId="2147483648"/>
            <pc:sldLayoutMk cId="3259210329" sldId="2147483673"/>
          </pc:sldLayoutMkLst>
        </pc:sldLayoutChg>
      </pc:sldMasterChg>
      <pc:sldMasterChg chg="del delSldLayout">
        <pc:chgData name="Marta" userId="eac6eb22-5f14-46b4-a4ea-a86e6e8c4acc" providerId="ADAL" clId="{661C6999-6DFA-41E1-9F2F-FC61AEB8EB9F}" dt="2022-02-14T14:05:59.388" v="166" actId="47"/>
        <pc:sldMasterMkLst>
          <pc:docMk/>
          <pc:sldMasterMk cId="0" sldId="2147483659"/>
        </pc:sldMasterMkLst>
        <pc:sldLayoutChg chg="del">
          <pc:chgData name="Marta" userId="eac6eb22-5f14-46b4-a4ea-a86e6e8c4acc" providerId="ADAL" clId="{661C6999-6DFA-41E1-9F2F-FC61AEB8EB9F}" dt="2022-02-14T14:05:51.434" v="165" actId="47"/>
          <pc:sldLayoutMkLst>
            <pc:docMk/>
            <pc:sldMasterMk cId="0" sldId="2147483659"/>
            <pc:sldLayoutMk cId="0" sldId="2147483648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49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0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1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2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3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4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5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6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7"/>
          </pc:sldLayoutMkLst>
        </pc:sldLayoutChg>
        <pc:sldLayoutChg chg="del">
          <pc:chgData name="Marta" userId="eac6eb22-5f14-46b4-a4ea-a86e6e8c4acc" providerId="ADAL" clId="{661C6999-6DFA-41E1-9F2F-FC61AEB8EB9F}" dt="2022-02-14T14:05:59.388" v="166" actId="47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modSp mod">
        <pc:chgData name="Marta" userId="eac6eb22-5f14-46b4-a4ea-a86e6e8c4acc" providerId="ADAL" clId="{661C6999-6DFA-41E1-9F2F-FC61AEB8EB9F}" dt="2022-02-14T15:34:08.809" v="335" actId="14100"/>
        <pc:sldMasterMkLst>
          <pc:docMk/>
          <pc:sldMasterMk cId="756595898" sldId="2147483890"/>
        </pc:sldMasterMkLst>
        <pc:spChg chg="mod">
          <ac:chgData name="Marta" userId="eac6eb22-5f14-46b4-a4ea-a86e6e8c4acc" providerId="ADAL" clId="{661C6999-6DFA-41E1-9F2F-FC61AEB8EB9F}" dt="2022-02-14T15:34:08.809" v="335" actId="14100"/>
          <ac:spMkLst>
            <pc:docMk/>
            <pc:sldMasterMk cId="756595898" sldId="2147483890"/>
            <ac:spMk id="14" creationId="{7A1A9E8F-E2E2-4CF0-B0F8-BD0F27917FF9}"/>
          </ac:spMkLst>
        </pc:spChg>
      </pc:sldMasterChg>
    </pc:docChg>
  </pc:docChgLst>
  <pc:docChgLst>
    <pc:chgData name="Marta" userId="eac6eb22-5f14-46b4-a4ea-a86e6e8c4acc" providerId="ADAL" clId="{421A0E67-5D36-4B97-98EC-B6B73232AE08}"/>
    <pc:docChg chg="undo custSel addSld delSld modSld sldOrd modSection">
      <pc:chgData name="Marta" userId="eac6eb22-5f14-46b4-a4ea-a86e6e8c4acc" providerId="ADAL" clId="{421A0E67-5D36-4B97-98EC-B6B73232AE08}" dt="2022-08-16T14:54:56.645" v="737" actId="27636"/>
      <pc:docMkLst>
        <pc:docMk/>
      </pc:docMkLst>
      <pc:sldChg chg="modSp mod">
        <pc:chgData name="Marta" userId="eac6eb22-5f14-46b4-a4ea-a86e6e8c4acc" providerId="ADAL" clId="{421A0E67-5D36-4B97-98EC-B6B73232AE08}" dt="2022-08-15T17:07:57.413" v="139" actId="1036"/>
        <pc:sldMkLst>
          <pc:docMk/>
          <pc:sldMk cId="573922979" sldId="256"/>
        </pc:sldMkLst>
        <pc:spChg chg="mod">
          <ac:chgData name="Marta" userId="eac6eb22-5f14-46b4-a4ea-a86e6e8c4acc" providerId="ADAL" clId="{421A0E67-5D36-4B97-98EC-B6B73232AE08}" dt="2022-08-15T17:07:57.413" v="139" actId="1036"/>
          <ac:spMkLst>
            <pc:docMk/>
            <pc:sldMk cId="573922979" sldId="256"/>
            <ac:spMk id="3" creationId="{00000000-0000-0000-0000-000000000000}"/>
          </ac:spMkLst>
        </pc:spChg>
        <pc:spChg chg="mod">
          <ac:chgData name="Marta" userId="eac6eb22-5f14-46b4-a4ea-a86e6e8c4acc" providerId="ADAL" clId="{421A0E67-5D36-4B97-98EC-B6B73232AE08}" dt="2022-08-15T17:07:13.534" v="112" actId="6549"/>
          <ac:spMkLst>
            <pc:docMk/>
            <pc:sldMk cId="573922979" sldId="256"/>
            <ac:spMk id="4" creationId="{00000000-0000-0000-0000-000000000000}"/>
          </ac:spMkLst>
        </pc:spChg>
      </pc:sldChg>
      <pc:sldChg chg="modSp mod">
        <pc:chgData name="Marta" userId="eac6eb22-5f14-46b4-a4ea-a86e6e8c4acc" providerId="ADAL" clId="{421A0E67-5D36-4B97-98EC-B6B73232AE08}" dt="2022-08-16T13:51:35.954" v="714" actId="20577"/>
        <pc:sldMkLst>
          <pc:docMk/>
          <pc:sldMk cId="2325718728" sldId="257"/>
        </pc:sldMkLst>
        <pc:spChg chg="mod">
          <ac:chgData name="Marta" userId="eac6eb22-5f14-46b4-a4ea-a86e6e8c4acc" providerId="ADAL" clId="{421A0E67-5D36-4B97-98EC-B6B73232AE08}" dt="2022-08-16T13:51:35.954" v="714" actId="20577"/>
          <ac:spMkLst>
            <pc:docMk/>
            <pc:sldMk cId="2325718728" sldId="257"/>
            <ac:spMk id="5" creationId="{00000000-0000-0000-0000-000000000000}"/>
          </ac:spMkLst>
        </pc:spChg>
      </pc:sldChg>
      <pc:sldChg chg="addSp delSp modSp mod">
        <pc:chgData name="Marta" userId="eac6eb22-5f14-46b4-a4ea-a86e6e8c4acc" providerId="ADAL" clId="{421A0E67-5D36-4B97-98EC-B6B73232AE08}" dt="2022-08-16T13:52:11.046" v="717" actId="14100"/>
        <pc:sldMkLst>
          <pc:docMk/>
          <pc:sldMk cId="3528939462" sldId="258"/>
        </pc:sldMkLst>
        <pc:spChg chg="mod">
          <ac:chgData name="Marta" userId="eac6eb22-5f14-46b4-a4ea-a86e6e8c4acc" providerId="ADAL" clId="{421A0E67-5D36-4B97-98EC-B6B73232AE08}" dt="2022-08-16T11:03:32.684" v="490" actId="113"/>
          <ac:spMkLst>
            <pc:docMk/>
            <pc:sldMk cId="3528939462" sldId="258"/>
            <ac:spMk id="4" creationId="{00000000-0000-0000-0000-000000000000}"/>
          </ac:spMkLst>
        </pc:spChg>
        <pc:spChg chg="mod">
          <ac:chgData name="Marta" userId="eac6eb22-5f14-46b4-a4ea-a86e6e8c4acc" providerId="ADAL" clId="{421A0E67-5D36-4B97-98EC-B6B73232AE08}" dt="2022-08-16T13:52:11.046" v="717" actId="14100"/>
          <ac:spMkLst>
            <pc:docMk/>
            <pc:sldMk cId="3528939462" sldId="258"/>
            <ac:spMk id="5" creationId="{00000000-0000-0000-0000-000000000000}"/>
          </ac:spMkLst>
        </pc:spChg>
        <pc:spChg chg="del">
          <ac:chgData name="Marta" userId="eac6eb22-5f14-46b4-a4ea-a86e6e8c4acc" providerId="ADAL" clId="{421A0E67-5D36-4B97-98EC-B6B73232AE08}" dt="2022-06-29T14:04:46.384" v="1" actId="478"/>
          <ac:spMkLst>
            <pc:docMk/>
            <pc:sldMk cId="3528939462" sldId="258"/>
            <ac:spMk id="6" creationId="{D21C2CC5-A009-4E29-B96B-9E272F027CB7}"/>
          </ac:spMkLst>
        </pc:spChg>
        <pc:spChg chg="del">
          <ac:chgData name="Marta" userId="eac6eb22-5f14-46b4-a4ea-a86e6e8c4acc" providerId="ADAL" clId="{421A0E67-5D36-4B97-98EC-B6B73232AE08}" dt="2022-06-29T14:04:56.082" v="2" actId="478"/>
          <ac:spMkLst>
            <pc:docMk/>
            <pc:sldMk cId="3528939462" sldId="258"/>
            <ac:spMk id="7" creationId="{A87F1D57-3657-433A-BB28-E6927B4FD7F3}"/>
          </ac:spMkLst>
        </pc:spChg>
        <pc:spChg chg="del mod">
          <ac:chgData name="Marta" userId="eac6eb22-5f14-46b4-a4ea-a86e6e8c4acc" providerId="ADAL" clId="{421A0E67-5D36-4B97-98EC-B6B73232AE08}" dt="2022-08-15T17:09:29.581" v="180" actId="478"/>
          <ac:spMkLst>
            <pc:docMk/>
            <pc:sldMk cId="3528939462" sldId="258"/>
            <ac:spMk id="11" creationId="{17E112E7-9901-4537-9827-6478B4C02EC2}"/>
          </ac:spMkLst>
        </pc:spChg>
        <pc:spChg chg="mod">
          <ac:chgData name="Marta" userId="eac6eb22-5f14-46b4-a4ea-a86e6e8c4acc" providerId="ADAL" clId="{421A0E67-5D36-4B97-98EC-B6B73232AE08}" dt="2022-08-15T17:10:13.034" v="190" actId="1076"/>
          <ac:spMkLst>
            <pc:docMk/>
            <pc:sldMk cId="3528939462" sldId="258"/>
            <ac:spMk id="19" creationId="{7A3DD77C-F4D1-4545-9802-4D2A6BDBF7AD}"/>
          </ac:spMkLst>
        </pc:spChg>
        <pc:grpChg chg="add mod">
          <ac:chgData name="Marta" userId="eac6eb22-5f14-46b4-a4ea-a86e6e8c4acc" providerId="ADAL" clId="{421A0E67-5D36-4B97-98EC-B6B73232AE08}" dt="2022-08-15T17:10:13.034" v="190" actId="1076"/>
          <ac:grpSpMkLst>
            <pc:docMk/>
            <pc:sldMk cId="3528939462" sldId="258"/>
            <ac:grpSpMk id="2" creationId="{15AD1636-3C84-4B7D-BAD1-04701E4888C3}"/>
          </ac:grpSpMkLst>
        </pc:grpChg>
        <pc:picChg chg="del">
          <ac:chgData name="Marta" userId="eac6eb22-5f14-46b4-a4ea-a86e6e8c4acc" providerId="ADAL" clId="{421A0E67-5D36-4B97-98EC-B6B73232AE08}" dt="2022-06-29T14:04:56.082" v="2" actId="478"/>
          <ac:picMkLst>
            <pc:docMk/>
            <pc:sldMk cId="3528939462" sldId="258"/>
            <ac:picMk id="15" creationId="{FDCC096D-8E97-44D4-BEA2-3628AFB419F4}"/>
          </ac:picMkLst>
        </pc:picChg>
        <pc:picChg chg="del">
          <ac:chgData name="Marta" userId="eac6eb22-5f14-46b4-a4ea-a86e6e8c4acc" providerId="ADAL" clId="{421A0E67-5D36-4B97-98EC-B6B73232AE08}" dt="2022-06-29T14:04:56.082" v="2" actId="478"/>
          <ac:picMkLst>
            <pc:docMk/>
            <pc:sldMk cId="3528939462" sldId="258"/>
            <ac:picMk id="17" creationId="{0FBA190B-C0D5-42E9-9B88-E5BA1B45870A}"/>
          </ac:picMkLst>
        </pc:picChg>
        <pc:picChg chg="del mod">
          <ac:chgData name="Marta" userId="eac6eb22-5f14-46b4-a4ea-a86e6e8c4acc" providerId="ADAL" clId="{421A0E67-5D36-4B97-98EC-B6B73232AE08}" dt="2022-08-15T17:09:27.394" v="179" actId="478"/>
          <ac:picMkLst>
            <pc:docMk/>
            <pc:sldMk cId="3528939462" sldId="258"/>
            <ac:picMk id="29" creationId="{8FB6A66A-70E5-47C5-B63C-A76B06DB8D84}"/>
          </ac:picMkLst>
        </pc:picChg>
        <pc:picChg chg="mod">
          <ac:chgData name="Marta" userId="eac6eb22-5f14-46b4-a4ea-a86e6e8c4acc" providerId="ADAL" clId="{421A0E67-5D36-4B97-98EC-B6B73232AE08}" dt="2022-08-15T17:10:13.034" v="190" actId="1076"/>
          <ac:picMkLst>
            <pc:docMk/>
            <pc:sldMk cId="3528939462" sldId="258"/>
            <ac:picMk id="31" creationId="{0594B47B-8C54-445C-9E42-7850FCDAF133}"/>
          </ac:picMkLst>
        </pc:picChg>
        <pc:picChg chg="del mod">
          <ac:chgData name="Marta" userId="eac6eb22-5f14-46b4-a4ea-a86e6e8c4acc" providerId="ADAL" clId="{421A0E67-5D36-4B97-98EC-B6B73232AE08}" dt="2022-08-15T17:09:30.432" v="181" actId="478"/>
          <ac:picMkLst>
            <pc:docMk/>
            <pc:sldMk cId="3528939462" sldId="258"/>
            <ac:picMk id="33" creationId="{19BBACD6-5753-42DE-BEAE-69BDAF503898}"/>
          </ac:picMkLst>
        </pc:picChg>
        <pc:picChg chg="mod">
          <ac:chgData name="Marta" userId="eac6eb22-5f14-46b4-a4ea-a86e6e8c4acc" providerId="ADAL" clId="{421A0E67-5D36-4B97-98EC-B6B73232AE08}" dt="2022-08-15T17:10:13.034" v="190" actId="1076"/>
          <ac:picMkLst>
            <pc:docMk/>
            <pc:sldMk cId="3528939462" sldId="258"/>
            <ac:picMk id="35" creationId="{81F8D405-DC8B-4918-95E3-7B172FAD1A3C}"/>
          </ac:picMkLst>
        </pc:picChg>
        <pc:picChg chg="del">
          <ac:chgData name="Marta" userId="eac6eb22-5f14-46b4-a4ea-a86e6e8c4acc" providerId="ADAL" clId="{421A0E67-5D36-4B97-98EC-B6B73232AE08}" dt="2022-06-29T14:04:43.256" v="0" actId="478"/>
          <ac:picMkLst>
            <pc:docMk/>
            <pc:sldMk cId="3528939462" sldId="258"/>
            <ac:picMk id="1026" creationId="{08527F38-23DD-483E-AD36-E521B1BF4043}"/>
          </ac:picMkLst>
        </pc:picChg>
        <pc:picChg chg="del">
          <ac:chgData name="Marta" userId="eac6eb22-5f14-46b4-a4ea-a86e6e8c4acc" providerId="ADAL" clId="{421A0E67-5D36-4B97-98EC-B6B73232AE08}" dt="2022-06-29T14:04:43.256" v="0" actId="478"/>
          <ac:picMkLst>
            <pc:docMk/>
            <pc:sldMk cId="3528939462" sldId="258"/>
            <ac:picMk id="1028" creationId="{7530C6F2-1178-4FCB-B31C-C79B83CE003E}"/>
          </ac:picMkLst>
        </pc:pic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3740286033" sldId="277"/>
        </pc:sldMkLst>
      </pc:sldChg>
      <pc:sldChg chg="addSp delSp modSp add del mod setBg delDesignElem">
        <pc:chgData name="Marta" userId="eac6eb22-5f14-46b4-a4ea-a86e6e8c4acc" providerId="ADAL" clId="{421A0E67-5D36-4B97-98EC-B6B73232AE08}" dt="2022-08-16T14:54:56.621" v="736" actId="27636"/>
        <pc:sldMkLst>
          <pc:docMk/>
          <pc:sldMk cId="560021826" sldId="317"/>
        </pc:sldMkLst>
        <pc:spChg chg="mod">
          <ac:chgData name="Marta" userId="eac6eb22-5f14-46b4-a4ea-a86e6e8c4acc" providerId="ADAL" clId="{421A0E67-5D36-4B97-98EC-B6B73232AE08}" dt="2022-08-16T14:54:56.621" v="736" actId="27636"/>
          <ac:spMkLst>
            <pc:docMk/>
            <pc:sldMk cId="560021826" sldId="317"/>
            <ac:spMk id="15" creationId="{40F1DF5B-353A-4270-8C10-6A1509441174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560021826" sldId="317"/>
            <ac:spMk id="34" creationId="{82184FF4-7029-4ED7-813A-192E60608764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560021826" sldId="317"/>
            <ac:spMk id="36" creationId="{AAA7AB09-557C-41AD-9113-FF9F68FA1035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560021826" sldId="317"/>
            <ac:spMk id="38" creationId="{EF99ECAA-1F11-4937-BBA6-51935AB44C9D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560021826" sldId="317"/>
            <ac:spMk id="46" creationId="{1DB043B4-68C6-45B9-82AC-A5800EADB8DB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560021826" sldId="317"/>
            <ac:spMk id="48" creationId="{3C64A91D-E535-4C24-A0E3-96A3810E3FDC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560021826" sldId="317"/>
            <ac:spMk id="50" creationId="{26FC4867-BA3E-4F8E-AB23-684F34DF3D31}"/>
          </ac:spMkLst>
        </pc:spChg>
        <pc:grpChg chg="add del">
          <ac:chgData name="Marta" userId="eac6eb22-5f14-46b4-a4ea-a86e6e8c4acc" providerId="ADAL" clId="{421A0E67-5D36-4B97-98EC-B6B73232AE08}" dt="2022-08-16T14:54:50.698" v="735"/>
          <ac:grpSpMkLst>
            <pc:docMk/>
            <pc:sldMk cId="560021826" sldId="317"/>
            <ac:grpSpMk id="40" creationId="{79DE9FAB-6BBA-4CFE-B67D-77B47F01ECA4}"/>
          </ac:grpSpMkLst>
        </pc:grp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158886557" sldId="384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3247798845" sldId="391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90443993" sldId="392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4181620258" sldId="393"/>
        </pc:sldMkLst>
      </pc:sldChg>
      <pc:sldChg chg="addSp delSp modSp add del mod setBg delDesignElem">
        <pc:chgData name="Marta" userId="eac6eb22-5f14-46b4-a4ea-a86e6e8c4acc" providerId="ADAL" clId="{421A0E67-5D36-4B97-98EC-B6B73232AE08}" dt="2022-08-16T14:54:50.698" v="735"/>
        <pc:sldMkLst>
          <pc:docMk/>
          <pc:sldMk cId="4262670783" sldId="394"/>
        </pc:sldMkLst>
        <pc:spChg chg="mod">
          <ac:chgData name="Marta" userId="eac6eb22-5f14-46b4-a4ea-a86e6e8c4acc" providerId="ADAL" clId="{421A0E67-5D36-4B97-98EC-B6B73232AE08}" dt="2022-08-16T14:54:50.698" v="735"/>
          <ac:spMkLst>
            <pc:docMk/>
            <pc:sldMk cId="4262670783" sldId="394"/>
            <ac:spMk id="7" creationId="{46FC8EF3-964B-4138-8EE0-C401ED87FAA6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4262670783" sldId="394"/>
            <ac:spMk id="27" creationId="{A5931BE0-4B93-4D6C-878E-ACC59D6B4587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4262670783" sldId="394"/>
            <ac:spMk id="41" creationId="{532F34B7-0082-4316-8755-A000C50D36FB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4262670783" sldId="394"/>
            <ac:spMk id="44" creationId="{A16EB032-3F37-4641-A90D-DC9B574EBCB1}"/>
          </ac:spMkLst>
        </pc:spChg>
        <pc:grpChg chg="add del">
          <ac:chgData name="Marta" userId="eac6eb22-5f14-46b4-a4ea-a86e6e8c4acc" providerId="ADAL" clId="{421A0E67-5D36-4B97-98EC-B6B73232AE08}" dt="2022-08-16T14:54:50.698" v="735"/>
          <ac:grpSpMkLst>
            <pc:docMk/>
            <pc:sldMk cId="4262670783" sldId="394"/>
            <ac:grpSpMk id="20" creationId="{3BDBC526-6DCD-4FF6-8395-D8C22E46E527}"/>
          </ac:grpSpMkLst>
        </pc:grpChg>
        <pc:grpChg chg="add del">
          <ac:chgData name="Marta" userId="eac6eb22-5f14-46b4-a4ea-a86e6e8c4acc" providerId="ADAL" clId="{421A0E67-5D36-4B97-98EC-B6B73232AE08}" dt="2022-08-16T14:54:50.698" v="735"/>
          <ac:grpSpMkLst>
            <pc:docMk/>
            <pc:sldMk cId="4262670783" sldId="394"/>
            <ac:grpSpMk id="33" creationId="{D2CDAFB7-03B3-4206-BD0F-04EB362A2338}"/>
          </ac:grpSpMkLst>
        </pc:grp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023272645" sldId="395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1939490113" sldId="396"/>
        </pc:sldMkLst>
      </pc:sldChg>
      <pc:sldChg chg="addSp delSp add del setBg delDesignElem">
        <pc:chgData name="Marta" userId="eac6eb22-5f14-46b4-a4ea-a86e6e8c4acc" providerId="ADAL" clId="{421A0E67-5D36-4B97-98EC-B6B73232AE08}" dt="2022-08-16T14:54:50.698" v="735"/>
        <pc:sldMkLst>
          <pc:docMk/>
          <pc:sldMk cId="1098649409" sldId="397"/>
        </pc:sldMkLst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098649409" sldId="397"/>
            <ac:spMk id="12" creationId="{82184FF4-7029-4ED7-813A-192E60608764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098649409" sldId="397"/>
            <ac:spMk id="14" creationId="{AAA7AB09-557C-41AD-9113-FF9F68FA1035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098649409" sldId="397"/>
            <ac:spMk id="16" creationId="{EF99ECAA-1F11-4937-BBA6-51935AB44C9D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098649409" sldId="397"/>
            <ac:spMk id="24" creationId="{1DB043B4-68C6-45B9-82AC-A5800EADB8DB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098649409" sldId="397"/>
            <ac:spMk id="26" creationId="{61B0F92C-925A-4D2E-839E-EB381378C315}"/>
          </ac:spMkLst>
        </pc:spChg>
        <pc:grpChg chg="add del">
          <ac:chgData name="Marta" userId="eac6eb22-5f14-46b4-a4ea-a86e6e8c4acc" providerId="ADAL" clId="{421A0E67-5D36-4B97-98EC-B6B73232AE08}" dt="2022-08-16T14:54:50.698" v="735"/>
          <ac:grpSpMkLst>
            <pc:docMk/>
            <pc:sldMk cId="1098649409" sldId="397"/>
            <ac:grpSpMk id="18" creationId="{79DE9FAB-6BBA-4CFE-B67D-77B47F01ECA4}"/>
          </ac:grpSpMkLst>
        </pc:grp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038971844" sldId="399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3849338369" sldId="400"/>
        </pc:sldMkLst>
      </pc:sldChg>
      <pc:sldChg chg="addSp delSp modSp add del mod setBg delDesignElem">
        <pc:chgData name="Marta" userId="eac6eb22-5f14-46b4-a4ea-a86e6e8c4acc" providerId="ADAL" clId="{421A0E67-5D36-4B97-98EC-B6B73232AE08}" dt="2022-08-16T14:54:56.645" v="737" actId="27636"/>
        <pc:sldMkLst>
          <pc:docMk/>
          <pc:sldMk cId="695162734" sldId="402"/>
        </pc:sldMkLst>
        <pc:spChg chg="mod">
          <ac:chgData name="Marta" userId="eac6eb22-5f14-46b4-a4ea-a86e6e8c4acc" providerId="ADAL" clId="{421A0E67-5D36-4B97-98EC-B6B73232AE08}" dt="2022-08-16T14:54:50.698" v="735"/>
          <ac:spMkLst>
            <pc:docMk/>
            <pc:sldMk cId="695162734" sldId="402"/>
            <ac:spMk id="5" creationId="{051D17DF-4231-1A6C-1C67-0D7E1B0189E9}"/>
          </ac:spMkLst>
        </pc:spChg>
        <pc:spChg chg="mod">
          <ac:chgData name="Marta" userId="eac6eb22-5f14-46b4-a4ea-a86e6e8c4acc" providerId="ADAL" clId="{421A0E67-5D36-4B97-98EC-B6B73232AE08}" dt="2022-08-16T14:54:56.645" v="737" actId="27636"/>
          <ac:spMkLst>
            <pc:docMk/>
            <pc:sldMk cId="695162734" sldId="402"/>
            <ac:spMk id="8" creationId="{C67B1CCC-C9B9-36FD-DEF2-BB143B3F0982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695162734" sldId="402"/>
            <ac:spMk id="15" creationId="{60B7752B-728D-4CA3-8923-C4F7F77029E3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695162734" sldId="402"/>
            <ac:spMk id="17" creationId="{AFF323B2-FCDB-4497-8AF0-2F7A3C881B85}"/>
          </ac:spMkLst>
        </pc:spChg>
        <pc:grpChg chg="add del">
          <ac:chgData name="Marta" userId="eac6eb22-5f14-46b4-a4ea-a86e6e8c4acc" providerId="ADAL" clId="{421A0E67-5D36-4B97-98EC-B6B73232AE08}" dt="2022-08-16T14:54:50.698" v="735"/>
          <ac:grpSpMkLst>
            <pc:docMk/>
            <pc:sldMk cId="695162734" sldId="402"/>
            <ac:grpSpMk id="19" creationId="{7B7CADF7-83F2-4D18-8E02-975078DBAAB2}"/>
          </ac:grpSpMkLst>
        </pc:grpChg>
        <pc:grpChg chg="add del">
          <ac:chgData name="Marta" userId="eac6eb22-5f14-46b4-a4ea-a86e6e8c4acc" providerId="ADAL" clId="{421A0E67-5D36-4B97-98EC-B6B73232AE08}" dt="2022-08-16T14:54:50.698" v="735"/>
          <ac:grpSpMkLst>
            <pc:docMk/>
            <pc:sldMk cId="695162734" sldId="402"/>
            <ac:grpSpMk id="24" creationId="{F76A531C-147A-4C94-B721-EA95D8E88BB2}"/>
          </ac:grpSpMkLst>
        </pc:grpChg>
      </pc:sldChg>
      <pc:sldChg chg="addSp delSp add del setBg delDesignElem">
        <pc:chgData name="Marta" userId="eac6eb22-5f14-46b4-a4ea-a86e6e8c4acc" providerId="ADAL" clId="{421A0E67-5D36-4B97-98EC-B6B73232AE08}" dt="2022-08-16T14:54:50.698" v="735"/>
        <pc:sldMkLst>
          <pc:docMk/>
          <pc:sldMk cId="1855386000" sldId="403"/>
        </pc:sldMkLst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855386000" sldId="403"/>
            <ac:spMk id="22" creationId="{60B7752B-728D-4CA3-8923-C4F7F77029E3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1855386000" sldId="403"/>
            <ac:spMk id="23" creationId="{429899A3-416E-4DB5-846D-023526052013}"/>
          </ac:spMkLst>
        </pc:spChg>
      </pc:sldChg>
      <pc:sldChg chg="addSp delSp add del setBg delDesignElem">
        <pc:chgData name="Marta" userId="eac6eb22-5f14-46b4-a4ea-a86e6e8c4acc" providerId="ADAL" clId="{421A0E67-5D36-4B97-98EC-B6B73232AE08}" dt="2022-08-16T14:54:50.698" v="735"/>
        <pc:sldMkLst>
          <pc:docMk/>
          <pc:sldMk cId="3760891298" sldId="404"/>
        </pc:sldMkLst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3760891298" sldId="404"/>
            <ac:spMk id="9" creationId="{60B7752B-728D-4CA3-8923-C4F7F77029E3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3760891298" sldId="404"/>
            <ac:spMk id="11" creationId="{429899A3-416E-4DB5-846D-023526052013}"/>
          </ac:spMkLst>
        </pc:sp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1187584759" sldId="407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3782587774" sldId="408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845024425" sldId="409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1782779914" sldId="410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3378755196" sldId="411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282196625" sldId="412"/>
        </pc:sldMkLst>
      </pc:sldChg>
      <pc:sldChg chg="addSp delSp add del setBg delDesignElem">
        <pc:chgData name="Marta" userId="eac6eb22-5f14-46b4-a4ea-a86e6e8c4acc" providerId="ADAL" clId="{421A0E67-5D36-4B97-98EC-B6B73232AE08}" dt="2022-08-16T14:54:50.698" v="735"/>
        <pc:sldMkLst>
          <pc:docMk/>
          <pc:sldMk cId="2368872694" sldId="414"/>
        </pc:sldMkLst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2368872694" sldId="414"/>
            <ac:spMk id="12" creationId="{60B7752B-728D-4CA3-8923-C4F7F77029E3}"/>
          </ac:spMkLst>
        </pc:spChg>
        <pc:spChg chg="add del">
          <ac:chgData name="Marta" userId="eac6eb22-5f14-46b4-a4ea-a86e6e8c4acc" providerId="ADAL" clId="{421A0E67-5D36-4B97-98EC-B6B73232AE08}" dt="2022-08-16T14:54:50.698" v="735"/>
          <ac:spMkLst>
            <pc:docMk/>
            <pc:sldMk cId="2368872694" sldId="414"/>
            <ac:spMk id="14" creationId="{88392DC7-0988-443B-A0D0-E726C7DB622B}"/>
          </ac:spMkLst>
        </pc:sp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429259181" sldId="415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970141981" sldId="416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236300998" sldId="417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1178241170" sldId="418"/>
        </pc:sldMkLst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2971210888" sldId="420"/>
        </pc:sldMkLst>
      </pc:sldChg>
      <pc:sldChg chg="modSp mod ord">
        <pc:chgData name="Marta" userId="eac6eb22-5f14-46b4-a4ea-a86e6e8c4acc" providerId="ADAL" clId="{421A0E67-5D36-4B97-98EC-B6B73232AE08}" dt="2022-08-16T13:18:22.954" v="499" actId="20577"/>
        <pc:sldMkLst>
          <pc:docMk/>
          <pc:sldMk cId="3828261807" sldId="443"/>
        </pc:sldMkLst>
        <pc:spChg chg="mod">
          <ac:chgData name="Marta" userId="eac6eb22-5f14-46b4-a4ea-a86e6e8c4acc" providerId="ADAL" clId="{421A0E67-5D36-4B97-98EC-B6B73232AE08}" dt="2022-08-16T13:18:22.954" v="499" actId="20577"/>
          <ac:spMkLst>
            <pc:docMk/>
            <pc:sldMk cId="3828261807" sldId="443"/>
            <ac:spMk id="6" creationId="{00000000-0000-0000-0000-000000000000}"/>
          </ac:spMkLst>
        </pc:spChg>
      </pc:sldChg>
      <pc:sldChg chg="addSp delSp modSp mod">
        <pc:chgData name="Marta" userId="eac6eb22-5f14-46b4-a4ea-a86e6e8c4acc" providerId="ADAL" clId="{421A0E67-5D36-4B97-98EC-B6B73232AE08}" dt="2022-08-16T14:54:36.938" v="721" actId="22"/>
        <pc:sldMkLst>
          <pc:docMk/>
          <pc:sldMk cId="2693195115" sldId="461"/>
        </pc:sldMkLst>
        <pc:spChg chg="add del">
          <ac:chgData name="Marta" userId="eac6eb22-5f14-46b4-a4ea-a86e6e8c4acc" providerId="ADAL" clId="{421A0E67-5D36-4B97-98EC-B6B73232AE08}" dt="2022-08-16T14:54:31.375" v="719" actId="22"/>
          <ac:spMkLst>
            <pc:docMk/>
            <pc:sldMk cId="2693195115" sldId="461"/>
            <ac:spMk id="7" creationId="{6B6BCFBC-B713-45BA-B4C3-99D80534BDE8}"/>
          </ac:spMkLst>
        </pc:spChg>
        <pc:spChg chg="add del">
          <ac:chgData name="Marta" userId="eac6eb22-5f14-46b4-a4ea-a86e6e8c4acc" providerId="ADAL" clId="{421A0E67-5D36-4B97-98EC-B6B73232AE08}" dt="2022-08-16T14:54:36.938" v="721" actId="22"/>
          <ac:spMkLst>
            <pc:docMk/>
            <pc:sldMk cId="2693195115" sldId="461"/>
            <ac:spMk id="9" creationId="{DB5D6DF5-C9FE-40D3-A759-71CABC5FB5BA}"/>
          </ac:spMkLst>
        </pc:spChg>
        <pc:spChg chg="mod">
          <ac:chgData name="Marta" userId="eac6eb22-5f14-46b4-a4ea-a86e6e8c4acc" providerId="ADAL" clId="{421A0E67-5D36-4B97-98EC-B6B73232AE08}" dt="2022-08-15T17:20:04.577" v="406"/>
          <ac:spMkLst>
            <pc:docMk/>
            <pc:sldMk cId="2693195115" sldId="461"/>
            <ac:spMk id="11" creationId="{4B37742C-E7B3-4B6F-B7F7-41C69047103B}"/>
          </ac:spMkLst>
        </pc:spChg>
        <pc:spChg chg="mod">
          <ac:chgData name="Marta" userId="eac6eb22-5f14-46b4-a4ea-a86e6e8c4acc" providerId="ADAL" clId="{421A0E67-5D36-4B97-98EC-B6B73232AE08}" dt="2022-08-16T13:18:44.753" v="503" actId="20577"/>
          <ac:spMkLst>
            <pc:docMk/>
            <pc:sldMk cId="2693195115" sldId="461"/>
            <ac:spMk id="16" creationId="{A188A548-96A8-4D2F-8179-7CB96D16B0F5}"/>
          </ac:spMkLst>
        </pc:spChg>
        <pc:picChg chg="add mod">
          <ac:chgData name="Marta" userId="eac6eb22-5f14-46b4-a4ea-a86e6e8c4acc" providerId="ADAL" clId="{421A0E67-5D36-4B97-98EC-B6B73232AE08}" dt="2022-08-15T17:19:49.403" v="405" actId="1076"/>
          <ac:picMkLst>
            <pc:docMk/>
            <pc:sldMk cId="2693195115" sldId="461"/>
            <ac:picMk id="3" creationId="{2025F764-7F9C-4152-BA35-DB2333178F24}"/>
          </ac:picMkLst>
        </pc:picChg>
        <pc:picChg chg="del">
          <ac:chgData name="Marta" userId="eac6eb22-5f14-46b4-a4ea-a86e6e8c4acc" providerId="ADAL" clId="{421A0E67-5D36-4B97-98EC-B6B73232AE08}" dt="2022-08-15T17:19:46.733" v="403" actId="478"/>
          <ac:picMkLst>
            <pc:docMk/>
            <pc:sldMk cId="2693195115" sldId="461"/>
            <ac:picMk id="4" creationId="{B6BAE143-C1D7-46E8-9E78-64DDAB0135C8}"/>
          </ac:picMkLst>
        </pc:picChg>
      </pc:sldChg>
      <pc:sldChg chg="modSp mod">
        <pc:chgData name="Marta" userId="eac6eb22-5f14-46b4-a4ea-a86e6e8c4acc" providerId="ADAL" clId="{421A0E67-5D36-4B97-98EC-B6B73232AE08}" dt="2022-08-16T13:18:48.585" v="505" actId="20577"/>
        <pc:sldMkLst>
          <pc:docMk/>
          <pc:sldMk cId="1484635905" sldId="753"/>
        </pc:sldMkLst>
        <pc:spChg chg="mod">
          <ac:chgData name="Marta" userId="eac6eb22-5f14-46b4-a4ea-a86e6e8c4acc" providerId="ADAL" clId="{421A0E67-5D36-4B97-98EC-B6B73232AE08}" dt="2022-08-16T13:18:48.585" v="505" actId="20577"/>
          <ac:spMkLst>
            <pc:docMk/>
            <pc:sldMk cId="1484635905" sldId="753"/>
            <ac:spMk id="6" creationId="{00000000-0000-0000-0000-000000000000}"/>
          </ac:spMkLst>
        </pc:spChg>
      </pc:sldChg>
      <pc:sldChg chg="modSp mod">
        <pc:chgData name="Marta" userId="eac6eb22-5f14-46b4-a4ea-a86e6e8c4acc" providerId="ADAL" clId="{421A0E67-5D36-4B97-98EC-B6B73232AE08}" dt="2022-08-16T13:18:58.146" v="510" actId="20577"/>
        <pc:sldMkLst>
          <pc:docMk/>
          <pc:sldMk cId="2932444859" sldId="756"/>
        </pc:sldMkLst>
        <pc:spChg chg="mod">
          <ac:chgData name="Marta" userId="eac6eb22-5f14-46b4-a4ea-a86e6e8c4acc" providerId="ADAL" clId="{421A0E67-5D36-4B97-98EC-B6B73232AE08}" dt="2022-08-16T13:18:58.146" v="510" actId="20577"/>
          <ac:spMkLst>
            <pc:docMk/>
            <pc:sldMk cId="2932444859" sldId="756"/>
            <ac:spMk id="4" creationId="{00000000-0000-0000-0000-000000000000}"/>
          </ac:spMkLst>
        </pc:spChg>
        <pc:spChg chg="mod">
          <ac:chgData name="Marta" userId="eac6eb22-5f14-46b4-a4ea-a86e6e8c4acc" providerId="ADAL" clId="{421A0E67-5D36-4B97-98EC-B6B73232AE08}" dt="2022-08-15T17:24:14.869" v="443" actId="20577"/>
          <ac:spMkLst>
            <pc:docMk/>
            <pc:sldMk cId="2932444859" sldId="756"/>
            <ac:spMk id="8" creationId="{994CAA25-984D-4484-838B-9B092E7155F2}"/>
          </ac:spMkLst>
        </pc:spChg>
      </pc:sldChg>
      <pc:sldChg chg="delSp modSp mod">
        <pc:chgData name="Marta" userId="eac6eb22-5f14-46b4-a4ea-a86e6e8c4acc" providerId="ADAL" clId="{421A0E67-5D36-4B97-98EC-B6B73232AE08}" dt="2022-08-16T11:03:38.544" v="491"/>
        <pc:sldMkLst>
          <pc:docMk/>
          <pc:sldMk cId="4279644075" sldId="759"/>
        </pc:sldMkLst>
        <pc:spChg chg="mod">
          <ac:chgData name="Marta" userId="eac6eb22-5f14-46b4-a4ea-a86e6e8c4acc" providerId="ADAL" clId="{421A0E67-5D36-4B97-98EC-B6B73232AE08}" dt="2022-08-16T11:03:38.544" v="491"/>
          <ac:spMkLst>
            <pc:docMk/>
            <pc:sldMk cId="4279644075" sldId="759"/>
            <ac:spMk id="3" creationId="{00000000-0000-0000-0000-000000000000}"/>
          </ac:spMkLst>
        </pc:spChg>
        <pc:spChg chg="mod">
          <ac:chgData name="Marta" userId="eac6eb22-5f14-46b4-a4ea-a86e6e8c4acc" providerId="ADAL" clId="{421A0E67-5D36-4B97-98EC-B6B73232AE08}" dt="2022-08-15T17:18:42.717" v="386" actId="20577"/>
          <ac:spMkLst>
            <pc:docMk/>
            <pc:sldMk cId="4279644075" sldId="759"/>
            <ac:spMk id="9" creationId="{5EB1A567-6EC8-4912-9C2F-000067B6D567}"/>
          </ac:spMkLst>
        </pc:spChg>
        <pc:picChg chg="del">
          <ac:chgData name="Marta" userId="eac6eb22-5f14-46b4-a4ea-a86e6e8c4acc" providerId="ADAL" clId="{421A0E67-5D36-4B97-98EC-B6B73232AE08}" dt="2022-08-15T17:11:48.878" v="257" actId="478"/>
          <ac:picMkLst>
            <pc:docMk/>
            <pc:sldMk cId="4279644075" sldId="759"/>
            <ac:picMk id="14" creationId="{E94AA244-FAD6-4D15-9003-5EA0AE20608F}"/>
          </ac:picMkLst>
        </pc:picChg>
      </pc:sldChg>
      <pc:sldChg chg="del">
        <pc:chgData name="Marta" userId="eac6eb22-5f14-46b4-a4ea-a86e6e8c4acc" providerId="ADAL" clId="{421A0E67-5D36-4B97-98EC-B6B73232AE08}" dt="2022-08-15T17:19:10.896" v="387" actId="47"/>
        <pc:sldMkLst>
          <pc:docMk/>
          <pc:sldMk cId="3888553813" sldId="879"/>
        </pc:sldMkLst>
      </pc:sldChg>
      <pc:sldChg chg="modSp mod">
        <pc:chgData name="Marta" userId="eac6eb22-5f14-46b4-a4ea-a86e6e8c4acc" providerId="ADAL" clId="{421A0E67-5D36-4B97-98EC-B6B73232AE08}" dt="2022-08-16T13:35:17.401" v="654" actId="20577"/>
        <pc:sldMkLst>
          <pc:docMk/>
          <pc:sldMk cId="644561616" sldId="901"/>
        </pc:sldMkLst>
        <pc:spChg chg="mod">
          <ac:chgData name="Marta" userId="eac6eb22-5f14-46b4-a4ea-a86e6e8c4acc" providerId="ADAL" clId="{421A0E67-5D36-4B97-98EC-B6B73232AE08}" dt="2022-08-16T13:35:17.401" v="654" actId="20577"/>
          <ac:spMkLst>
            <pc:docMk/>
            <pc:sldMk cId="644561616" sldId="901"/>
            <ac:spMk id="2" creationId="{F49F4E2B-EEB0-4736-A001-E9CD8947E750}"/>
          </ac:spMkLst>
        </pc:spChg>
        <pc:spChg chg="mod">
          <ac:chgData name="Marta" userId="eac6eb22-5f14-46b4-a4ea-a86e6e8c4acc" providerId="ADAL" clId="{421A0E67-5D36-4B97-98EC-B6B73232AE08}" dt="2022-08-16T13:18:52.920" v="507" actId="20577"/>
          <ac:spMkLst>
            <pc:docMk/>
            <pc:sldMk cId="644561616" sldId="901"/>
            <ac:spMk id="6" creationId="{00000000-0000-0000-0000-000000000000}"/>
          </ac:spMkLst>
        </pc:spChg>
        <pc:spChg chg="mod">
          <ac:chgData name="Marta" userId="eac6eb22-5f14-46b4-a4ea-a86e6e8c4acc" providerId="ADAL" clId="{421A0E67-5D36-4B97-98EC-B6B73232AE08}" dt="2022-08-16T13:33:44.525" v="588" actId="1076"/>
          <ac:spMkLst>
            <pc:docMk/>
            <pc:sldMk cId="644561616" sldId="901"/>
            <ac:spMk id="10" creationId="{66421E13-941D-487E-9F8E-DCFA3FE9C646}"/>
          </ac:spMkLst>
        </pc:spChg>
        <pc:picChg chg="mod">
          <ac:chgData name="Marta" userId="eac6eb22-5f14-46b4-a4ea-a86e6e8c4acc" providerId="ADAL" clId="{421A0E67-5D36-4B97-98EC-B6B73232AE08}" dt="2022-08-16T13:34:43.163" v="643" actId="1076"/>
          <ac:picMkLst>
            <pc:docMk/>
            <pc:sldMk cId="644561616" sldId="901"/>
            <ac:picMk id="5" creationId="{A7CE0624-DE4C-4238-8618-DC619B9FF7AB}"/>
          </ac:picMkLst>
        </pc:picChg>
      </pc:sldChg>
      <pc:sldChg chg="del">
        <pc:chgData name="Marta" userId="eac6eb22-5f14-46b4-a4ea-a86e6e8c4acc" providerId="ADAL" clId="{421A0E67-5D36-4B97-98EC-B6B73232AE08}" dt="2022-08-15T17:20:27.092" v="407" actId="47"/>
        <pc:sldMkLst>
          <pc:docMk/>
          <pc:sldMk cId="1397072693" sldId="938"/>
        </pc:sldMkLst>
      </pc:sldChg>
      <pc:sldChg chg="del">
        <pc:chgData name="Marta" userId="eac6eb22-5f14-46b4-a4ea-a86e6e8c4acc" providerId="ADAL" clId="{421A0E67-5D36-4B97-98EC-B6B73232AE08}" dt="2022-08-15T17:19:14.645" v="388" actId="47"/>
        <pc:sldMkLst>
          <pc:docMk/>
          <pc:sldMk cId="7962108" sldId="940"/>
        </pc:sldMkLst>
      </pc:sldChg>
      <pc:sldChg chg="addSp delSp modSp add mod">
        <pc:chgData name="Marta" userId="eac6eb22-5f14-46b4-a4ea-a86e6e8c4acc" providerId="ADAL" clId="{421A0E67-5D36-4B97-98EC-B6B73232AE08}" dt="2022-08-16T13:51:01.427" v="700" actId="1076"/>
        <pc:sldMkLst>
          <pc:docMk/>
          <pc:sldMk cId="198001124" sldId="940"/>
        </pc:sldMkLst>
        <pc:spChg chg="add del mod">
          <ac:chgData name="Marta" userId="eac6eb22-5f14-46b4-a4ea-a86e6e8c4acc" providerId="ADAL" clId="{421A0E67-5D36-4B97-98EC-B6B73232AE08}" dt="2022-08-16T13:20:21.550" v="568" actId="1076"/>
          <ac:spMkLst>
            <pc:docMk/>
            <pc:sldMk cId="198001124" sldId="940"/>
            <ac:spMk id="2" creationId="{336D7662-30CC-465F-B484-884B38F6F8BF}"/>
          </ac:spMkLst>
        </pc:spChg>
        <pc:spChg chg="add del">
          <ac:chgData name="Marta" userId="eac6eb22-5f14-46b4-a4ea-a86e6e8c4acc" providerId="ADAL" clId="{421A0E67-5D36-4B97-98EC-B6B73232AE08}" dt="2022-08-16T13:44:21.009" v="671" actId="478"/>
          <ac:spMkLst>
            <pc:docMk/>
            <pc:sldMk cId="198001124" sldId="940"/>
            <ac:spMk id="5" creationId="{81581A30-4899-4AF7-937D-1D0C23FEC070}"/>
          </ac:spMkLst>
        </pc:spChg>
        <pc:spChg chg="mod">
          <ac:chgData name="Marta" userId="eac6eb22-5f14-46b4-a4ea-a86e6e8c4acc" providerId="ADAL" clId="{421A0E67-5D36-4B97-98EC-B6B73232AE08}" dt="2022-08-16T13:20:02.507" v="559" actId="113"/>
          <ac:spMkLst>
            <pc:docMk/>
            <pc:sldMk cId="198001124" sldId="940"/>
            <ac:spMk id="6" creationId="{00000000-0000-0000-0000-000000000000}"/>
          </ac:spMkLst>
        </pc:spChg>
        <pc:spChg chg="del">
          <ac:chgData name="Marta" userId="eac6eb22-5f14-46b4-a4ea-a86e6e8c4acc" providerId="ADAL" clId="{421A0E67-5D36-4B97-98EC-B6B73232AE08}" dt="2022-08-16T13:20:10.026" v="563" actId="478"/>
          <ac:spMkLst>
            <pc:docMk/>
            <pc:sldMk cId="198001124" sldId="940"/>
            <ac:spMk id="8" creationId="{6905132D-210A-4783-BB7A-D763FAE872C9}"/>
          </ac:spMkLst>
        </pc:spChg>
        <pc:spChg chg="add del">
          <ac:chgData name="Marta" userId="eac6eb22-5f14-46b4-a4ea-a86e6e8c4acc" providerId="ADAL" clId="{421A0E67-5D36-4B97-98EC-B6B73232AE08}" dt="2022-08-16T13:44:27.256" v="673" actId="478"/>
          <ac:spMkLst>
            <pc:docMk/>
            <pc:sldMk cId="198001124" sldId="940"/>
            <ac:spMk id="10" creationId="{75614007-0F9A-492D-A45C-62230FAD2C70}"/>
          </ac:spMkLst>
        </pc:spChg>
        <pc:spChg chg="add mod">
          <ac:chgData name="Marta" userId="eac6eb22-5f14-46b4-a4ea-a86e6e8c4acc" providerId="ADAL" clId="{421A0E67-5D36-4B97-98EC-B6B73232AE08}" dt="2022-08-16T13:50:53.137" v="699" actId="2711"/>
          <ac:spMkLst>
            <pc:docMk/>
            <pc:sldMk cId="198001124" sldId="940"/>
            <ac:spMk id="16" creationId="{DD0F208D-BE7D-45D7-86C8-11A45240DF9F}"/>
          </ac:spMkLst>
        </pc:spChg>
        <pc:picChg chg="add mod">
          <ac:chgData name="Marta" userId="eac6eb22-5f14-46b4-a4ea-a86e6e8c4acc" providerId="ADAL" clId="{421A0E67-5D36-4B97-98EC-B6B73232AE08}" dt="2022-08-16T13:51:01.427" v="700" actId="1076"/>
          <ac:picMkLst>
            <pc:docMk/>
            <pc:sldMk cId="198001124" sldId="940"/>
            <ac:picMk id="4" creationId="{14EFDE39-FD1C-4A35-92AE-61DE381A4D0C}"/>
          </ac:picMkLst>
        </pc:picChg>
        <pc:picChg chg="del">
          <ac:chgData name="Marta" userId="eac6eb22-5f14-46b4-a4ea-a86e6e8c4acc" providerId="ADAL" clId="{421A0E67-5D36-4B97-98EC-B6B73232AE08}" dt="2022-08-16T13:20:06.074" v="562" actId="478"/>
          <ac:picMkLst>
            <pc:docMk/>
            <pc:sldMk cId="198001124" sldId="940"/>
            <ac:picMk id="7" creationId="{9137AAE6-2CDA-44CD-95E8-05B73E341D3D}"/>
          </ac:picMkLst>
        </pc:picChg>
        <pc:picChg chg="del">
          <ac:chgData name="Marta" userId="eac6eb22-5f14-46b4-a4ea-a86e6e8c4acc" providerId="ADAL" clId="{421A0E67-5D36-4B97-98EC-B6B73232AE08}" dt="2022-08-16T13:20:05.043" v="560" actId="478"/>
          <ac:picMkLst>
            <pc:docMk/>
            <pc:sldMk cId="198001124" sldId="940"/>
            <ac:picMk id="9" creationId="{B43E69E6-FB0C-4DC8-A0A2-32F996581616}"/>
          </ac:picMkLst>
        </pc:picChg>
        <pc:picChg chg="add mod">
          <ac:chgData name="Marta" userId="eac6eb22-5f14-46b4-a4ea-a86e6e8c4acc" providerId="ADAL" clId="{421A0E67-5D36-4B97-98EC-B6B73232AE08}" dt="2022-08-16T13:46:24.055" v="698" actId="1076"/>
          <ac:picMkLst>
            <pc:docMk/>
            <pc:sldMk cId="198001124" sldId="940"/>
            <ac:picMk id="1026" creationId="{F181F7E9-EEE2-416B-97F5-D1EA86ECD6BE}"/>
          </ac:picMkLst>
        </pc:picChg>
        <pc:picChg chg="add mod">
          <ac:chgData name="Marta" userId="eac6eb22-5f14-46b4-a4ea-a86e6e8c4acc" providerId="ADAL" clId="{421A0E67-5D36-4B97-98EC-B6B73232AE08}" dt="2022-08-16T13:46:20.195" v="696" actId="1076"/>
          <ac:picMkLst>
            <pc:docMk/>
            <pc:sldMk cId="198001124" sldId="940"/>
            <ac:picMk id="1032" creationId="{AD276CEC-DC02-4DD7-B958-9F7AF5F2A865}"/>
          </ac:picMkLst>
        </pc:picChg>
        <pc:picChg chg="del">
          <ac:chgData name="Marta" userId="eac6eb22-5f14-46b4-a4ea-a86e6e8c4acc" providerId="ADAL" clId="{421A0E67-5D36-4B97-98EC-B6B73232AE08}" dt="2022-08-16T13:20:05.582" v="561" actId="478"/>
          <ac:picMkLst>
            <pc:docMk/>
            <pc:sldMk cId="198001124" sldId="940"/>
            <ac:picMk id="8194" creationId="{B76E08E8-2C79-46C5-A559-5E3C36DB1152}"/>
          </ac:picMkLst>
        </pc:picChg>
      </pc:sldChg>
      <pc:sldChg chg="add del">
        <pc:chgData name="Marta" userId="eac6eb22-5f14-46b4-a4ea-a86e6e8c4acc" providerId="ADAL" clId="{421A0E67-5D36-4B97-98EC-B6B73232AE08}" dt="2022-08-16T14:54:50.698" v="735"/>
        <pc:sldMkLst>
          <pc:docMk/>
          <pc:sldMk cId="752814286" sldId="941"/>
        </pc:sldMkLst>
      </pc:sldChg>
      <pc:sldChg chg="del">
        <pc:chgData name="Marta" userId="eac6eb22-5f14-46b4-a4ea-a86e6e8c4acc" providerId="ADAL" clId="{421A0E67-5D36-4B97-98EC-B6B73232AE08}" dt="2022-08-15T17:19:21.492" v="402" actId="47"/>
        <pc:sldMkLst>
          <pc:docMk/>
          <pc:sldMk cId="3466213424" sldId="941"/>
        </pc:sldMkLst>
      </pc:sldChg>
      <pc:sldChg chg="del">
        <pc:chgData name="Marta" userId="eac6eb22-5f14-46b4-a4ea-a86e6e8c4acc" providerId="ADAL" clId="{421A0E67-5D36-4B97-98EC-B6B73232AE08}" dt="2022-08-15T17:19:15.495" v="390" actId="47"/>
        <pc:sldMkLst>
          <pc:docMk/>
          <pc:sldMk cId="3670777090" sldId="942"/>
        </pc:sldMkLst>
      </pc:sldChg>
      <pc:sldChg chg="del">
        <pc:chgData name="Marta" userId="eac6eb22-5f14-46b4-a4ea-a86e6e8c4acc" providerId="ADAL" clId="{421A0E67-5D36-4B97-98EC-B6B73232AE08}" dt="2022-08-15T17:19:20.965" v="401" actId="47"/>
        <pc:sldMkLst>
          <pc:docMk/>
          <pc:sldMk cId="956744883" sldId="943"/>
        </pc:sldMkLst>
      </pc:sldChg>
      <pc:sldChg chg="del">
        <pc:chgData name="Marta" userId="eac6eb22-5f14-46b4-a4ea-a86e6e8c4acc" providerId="ADAL" clId="{421A0E67-5D36-4B97-98EC-B6B73232AE08}" dt="2022-08-15T17:19:15.701" v="391" actId="47"/>
        <pc:sldMkLst>
          <pc:docMk/>
          <pc:sldMk cId="799015635" sldId="944"/>
        </pc:sldMkLst>
      </pc:sldChg>
      <pc:sldChg chg="del">
        <pc:chgData name="Marta" userId="eac6eb22-5f14-46b4-a4ea-a86e6e8c4acc" providerId="ADAL" clId="{421A0E67-5D36-4B97-98EC-B6B73232AE08}" dt="2022-08-15T17:19:15.901" v="392" actId="47"/>
        <pc:sldMkLst>
          <pc:docMk/>
          <pc:sldMk cId="811183675" sldId="945"/>
        </pc:sldMkLst>
      </pc:sldChg>
      <pc:sldChg chg="del">
        <pc:chgData name="Marta" userId="eac6eb22-5f14-46b4-a4ea-a86e6e8c4acc" providerId="ADAL" clId="{421A0E67-5D36-4B97-98EC-B6B73232AE08}" dt="2022-08-15T17:19:16.374" v="393" actId="47"/>
        <pc:sldMkLst>
          <pc:docMk/>
          <pc:sldMk cId="2348044656" sldId="946"/>
        </pc:sldMkLst>
      </pc:sldChg>
      <pc:sldChg chg="del">
        <pc:chgData name="Marta" userId="eac6eb22-5f14-46b4-a4ea-a86e6e8c4acc" providerId="ADAL" clId="{421A0E67-5D36-4B97-98EC-B6B73232AE08}" dt="2022-08-15T17:19:16.709" v="394" actId="47"/>
        <pc:sldMkLst>
          <pc:docMk/>
          <pc:sldMk cId="3370285080" sldId="947"/>
        </pc:sldMkLst>
      </pc:sldChg>
      <pc:sldChg chg="del">
        <pc:chgData name="Marta" userId="eac6eb22-5f14-46b4-a4ea-a86e6e8c4acc" providerId="ADAL" clId="{421A0E67-5D36-4B97-98EC-B6B73232AE08}" dt="2022-08-15T17:19:17.306" v="395" actId="47"/>
        <pc:sldMkLst>
          <pc:docMk/>
          <pc:sldMk cId="3120640163" sldId="948"/>
        </pc:sldMkLst>
      </pc:sldChg>
      <pc:sldChg chg="del">
        <pc:chgData name="Marta" userId="eac6eb22-5f14-46b4-a4ea-a86e6e8c4acc" providerId="ADAL" clId="{421A0E67-5D36-4B97-98EC-B6B73232AE08}" dt="2022-08-15T17:19:17.612" v="396" actId="47"/>
        <pc:sldMkLst>
          <pc:docMk/>
          <pc:sldMk cId="28271892" sldId="949"/>
        </pc:sldMkLst>
      </pc:sldChg>
      <pc:sldChg chg="del">
        <pc:chgData name="Marta" userId="eac6eb22-5f14-46b4-a4ea-a86e6e8c4acc" providerId="ADAL" clId="{421A0E67-5D36-4B97-98EC-B6B73232AE08}" dt="2022-08-15T17:19:18.156" v="397" actId="47"/>
        <pc:sldMkLst>
          <pc:docMk/>
          <pc:sldMk cId="410567365" sldId="950"/>
        </pc:sldMkLst>
      </pc:sldChg>
      <pc:sldChg chg="del">
        <pc:chgData name="Marta" userId="eac6eb22-5f14-46b4-a4ea-a86e6e8c4acc" providerId="ADAL" clId="{421A0E67-5D36-4B97-98EC-B6B73232AE08}" dt="2022-08-15T17:19:19.131" v="398" actId="47"/>
        <pc:sldMkLst>
          <pc:docMk/>
          <pc:sldMk cId="2235436417" sldId="951"/>
        </pc:sldMkLst>
      </pc:sldChg>
      <pc:sldChg chg="del">
        <pc:chgData name="Marta" userId="eac6eb22-5f14-46b4-a4ea-a86e6e8c4acc" providerId="ADAL" clId="{421A0E67-5D36-4B97-98EC-B6B73232AE08}" dt="2022-08-15T17:19:19.668" v="399" actId="47"/>
        <pc:sldMkLst>
          <pc:docMk/>
          <pc:sldMk cId="297809370" sldId="952"/>
        </pc:sldMkLst>
      </pc:sldChg>
      <pc:sldChg chg="del">
        <pc:chgData name="Marta" userId="eac6eb22-5f14-46b4-a4ea-a86e6e8c4acc" providerId="ADAL" clId="{421A0E67-5D36-4B97-98EC-B6B73232AE08}" dt="2022-08-15T17:19:20.168" v="400" actId="47"/>
        <pc:sldMkLst>
          <pc:docMk/>
          <pc:sldMk cId="2593472074" sldId="953"/>
        </pc:sldMkLst>
      </pc:sldChg>
      <pc:sldChg chg="del">
        <pc:chgData name="Marta" userId="eac6eb22-5f14-46b4-a4ea-a86e6e8c4acc" providerId="ADAL" clId="{421A0E67-5D36-4B97-98EC-B6B73232AE08}" dt="2022-08-15T17:19:15.029" v="389" actId="47"/>
        <pc:sldMkLst>
          <pc:docMk/>
          <pc:sldMk cId="301861899" sldId="954"/>
        </pc:sldMkLst>
      </pc:sldChg>
      <pc:sldChg chg="delSp modSp add del mod">
        <pc:chgData name="Marta" userId="eac6eb22-5f14-46b4-a4ea-a86e6e8c4acc" providerId="ADAL" clId="{421A0E67-5D36-4B97-98EC-B6B73232AE08}" dt="2022-08-15T17:18:10.877" v="381" actId="47"/>
        <pc:sldMkLst>
          <pc:docMk/>
          <pc:sldMk cId="3818962929" sldId="955"/>
        </pc:sldMkLst>
        <pc:spChg chg="mod">
          <ac:chgData name="Marta" userId="eac6eb22-5f14-46b4-a4ea-a86e6e8c4acc" providerId="ADAL" clId="{421A0E67-5D36-4B97-98EC-B6B73232AE08}" dt="2022-08-15T17:11:36.290" v="256" actId="14100"/>
          <ac:spMkLst>
            <pc:docMk/>
            <pc:sldMk cId="3818962929" sldId="955"/>
            <ac:spMk id="9" creationId="{5EB1A567-6EC8-4912-9C2F-000067B6D567}"/>
          </ac:spMkLst>
        </pc:spChg>
        <pc:picChg chg="del">
          <ac:chgData name="Marta" userId="eac6eb22-5f14-46b4-a4ea-a86e6e8c4acc" providerId="ADAL" clId="{421A0E67-5D36-4B97-98EC-B6B73232AE08}" dt="2022-08-15T17:11:05.153" v="218" actId="478"/>
          <ac:picMkLst>
            <pc:docMk/>
            <pc:sldMk cId="3818962929" sldId="955"/>
            <ac:picMk id="14" creationId="{E94AA244-FAD6-4D15-9003-5EA0AE20608F}"/>
          </ac:picMkLst>
        </pc:picChg>
      </pc:sldChg>
    </pc:docChg>
  </pc:docChgLst>
  <pc:docChgLst>
    <pc:chgData name="Marta" userId="eac6eb22-5f14-46b4-a4ea-a86e6e8c4acc" providerId="ADAL" clId="{493B601D-AED1-4458-9C3D-290220ACCFB4}"/>
    <pc:docChg chg="undo custSel addSld delSld modSld sldOrd delMainMaster modMainMaster modSection">
      <pc:chgData name="Marta" userId="eac6eb22-5f14-46b4-a4ea-a86e6e8c4acc" providerId="ADAL" clId="{493B601D-AED1-4458-9C3D-290220ACCFB4}" dt="2022-05-20T14:00:19.231" v="855" actId="14100"/>
      <pc:docMkLst>
        <pc:docMk/>
      </pc:docMkLst>
      <pc:sldChg chg="modSp mod">
        <pc:chgData name="Marta" userId="eac6eb22-5f14-46b4-a4ea-a86e6e8c4acc" providerId="ADAL" clId="{493B601D-AED1-4458-9C3D-290220ACCFB4}" dt="2022-05-20T13:10:02.481" v="637" actId="6549"/>
        <pc:sldMkLst>
          <pc:docMk/>
          <pc:sldMk cId="573922979" sldId="256"/>
        </pc:sldMkLst>
        <pc:spChg chg="mod">
          <ac:chgData name="Marta" userId="eac6eb22-5f14-46b4-a4ea-a86e6e8c4acc" providerId="ADAL" clId="{493B601D-AED1-4458-9C3D-290220ACCFB4}" dt="2022-05-20T13:10:02.481" v="637" actId="6549"/>
          <ac:spMkLst>
            <pc:docMk/>
            <pc:sldMk cId="573922979" sldId="256"/>
            <ac:spMk id="4" creationId="{00000000-0000-0000-0000-000000000000}"/>
          </ac:spMkLst>
        </pc:spChg>
      </pc:sldChg>
      <pc:sldChg chg="delSp modSp mod">
        <pc:chgData name="Marta" userId="eac6eb22-5f14-46b4-a4ea-a86e6e8c4acc" providerId="ADAL" clId="{493B601D-AED1-4458-9C3D-290220ACCFB4}" dt="2022-05-20T13:12:55.032" v="664" actId="478"/>
        <pc:sldMkLst>
          <pc:docMk/>
          <pc:sldMk cId="2325718728" sldId="257"/>
        </pc:sldMkLst>
        <pc:spChg chg="mod">
          <ac:chgData name="Marta" userId="eac6eb22-5f14-46b4-a4ea-a86e6e8c4acc" providerId="ADAL" clId="{493B601D-AED1-4458-9C3D-290220ACCFB4}" dt="2022-05-20T12:29:05.566" v="59" actId="20577"/>
          <ac:spMkLst>
            <pc:docMk/>
            <pc:sldMk cId="2325718728" sldId="257"/>
            <ac:spMk id="5" creationId="{00000000-0000-0000-0000-000000000000}"/>
          </ac:spMkLst>
        </pc:spChg>
        <pc:spChg chg="del">
          <ac:chgData name="Marta" userId="eac6eb22-5f14-46b4-a4ea-a86e6e8c4acc" providerId="ADAL" clId="{493B601D-AED1-4458-9C3D-290220ACCFB4}" dt="2022-05-20T13:12:52.608" v="661" actId="478"/>
          <ac:spMkLst>
            <pc:docMk/>
            <pc:sldMk cId="2325718728" sldId="257"/>
            <ac:spMk id="7" creationId="{222A8F0F-EF3C-4138-912C-28DF9E50885E}"/>
          </ac:spMkLst>
        </pc:spChg>
        <pc:spChg chg="del mod">
          <ac:chgData name="Marta" userId="eac6eb22-5f14-46b4-a4ea-a86e6e8c4acc" providerId="ADAL" clId="{493B601D-AED1-4458-9C3D-290220ACCFB4}" dt="2022-05-20T13:12:55.032" v="664" actId="478"/>
          <ac:spMkLst>
            <pc:docMk/>
            <pc:sldMk cId="2325718728" sldId="257"/>
            <ac:spMk id="10" creationId="{F7AE6861-8374-4F79-8159-1B176091E9BA}"/>
          </ac:spMkLst>
        </pc:spChg>
        <pc:picChg chg="del">
          <ac:chgData name="Marta" userId="eac6eb22-5f14-46b4-a4ea-a86e6e8c4acc" providerId="ADAL" clId="{493B601D-AED1-4458-9C3D-290220ACCFB4}" dt="2022-05-20T13:12:53.417" v="662" actId="478"/>
          <ac:picMkLst>
            <pc:docMk/>
            <pc:sldMk cId="2325718728" sldId="257"/>
            <ac:picMk id="1026" creationId="{77F2EAC6-7614-45E6-89F1-9946D1CF4BE3}"/>
          </ac:picMkLst>
        </pc:picChg>
      </pc:sldChg>
      <pc:sldChg chg="delSp modSp mod">
        <pc:chgData name="Marta" userId="eac6eb22-5f14-46b4-a4ea-a86e6e8c4acc" providerId="ADAL" clId="{493B601D-AED1-4458-9C3D-290220ACCFB4}" dt="2022-05-20T13:12:19.684" v="659" actId="478"/>
        <pc:sldMkLst>
          <pc:docMk/>
          <pc:sldMk cId="3528939462" sldId="258"/>
        </pc:sldMkLst>
        <pc:spChg chg="mod">
          <ac:chgData name="Marta" userId="eac6eb22-5f14-46b4-a4ea-a86e6e8c4acc" providerId="ADAL" clId="{493B601D-AED1-4458-9C3D-290220ACCFB4}" dt="2022-05-20T12:31:41.845" v="75"/>
          <ac:spMkLst>
            <pc:docMk/>
            <pc:sldMk cId="3528939462" sldId="258"/>
            <ac:spMk id="4" creationId="{00000000-0000-0000-0000-000000000000}"/>
          </ac:spMkLst>
        </pc:spChg>
        <pc:spChg chg="del">
          <ac:chgData name="Marta" userId="eac6eb22-5f14-46b4-a4ea-a86e6e8c4acc" providerId="ADAL" clId="{493B601D-AED1-4458-9C3D-290220ACCFB4}" dt="2022-05-20T13:12:19.684" v="659" actId="478"/>
          <ac:spMkLst>
            <pc:docMk/>
            <pc:sldMk cId="3528939462" sldId="258"/>
            <ac:spMk id="21" creationId="{89F0784B-B103-4FA9-88CA-37660A3C3BC7}"/>
          </ac:spMkLst>
        </pc:spChg>
        <pc:spChg chg="del">
          <ac:chgData name="Marta" userId="eac6eb22-5f14-46b4-a4ea-a86e6e8c4acc" providerId="ADAL" clId="{493B601D-AED1-4458-9C3D-290220ACCFB4}" dt="2022-05-20T13:12:19.684" v="659" actId="478"/>
          <ac:spMkLst>
            <pc:docMk/>
            <pc:sldMk cId="3528939462" sldId="258"/>
            <ac:spMk id="22" creationId="{7F7BFA3A-BC93-467F-8F8C-E5B34A9B126B}"/>
          </ac:spMkLst>
        </pc:spChg>
        <pc:picChg chg="del">
          <ac:chgData name="Marta" userId="eac6eb22-5f14-46b4-a4ea-a86e6e8c4acc" providerId="ADAL" clId="{493B601D-AED1-4458-9C3D-290220ACCFB4}" dt="2022-05-20T13:12:19.684" v="659" actId="478"/>
          <ac:picMkLst>
            <pc:docMk/>
            <pc:sldMk cId="3528939462" sldId="258"/>
            <ac:picMk id="23" creationId="{6BCCEFA5-4C21-41C2-A1D5-A56DFE520308}"/>
          </ac:picMkLst>
        </pc:picChg>
      </pc:sldChg>
      <pc:sldChg chg="addSp delSp modSp mod">
        <pc:chgData name="Marta" userId="eac6eb22-5f14-46b4-a4ea-a86e6e8c4acc" providerId="ADAL" clId="{493B601D-AED1-4458-9C3D-290220ACCFB4}" dt="2022-05-20T13:45:47.128" v="836" actId="20577"/>
        <pc:sldMkLst>
          <pc:docMk/>
          <pc:sldMk cId="3828261807" sldId="443"/>
        </pc:sldMkLst>
        <pc:spChg chg="add">
          <ac:chgData name="Marta" userId="eac6eb22-5f14-46b4-a4ea-a86e6e8c4acc" providerId="ADAL" clId="{493B601D-AED1-4458-9C3D-290220ACCFB4}" dt="2022-05-20T13:44:56.739" v="695" actId="22"/>
          <ac:spMkLst>
            <pc:docMk/>
            <pc:sldMk cId="3828261807" sldId="443"/>
            <ac:spMk id="2" creationId="{336D7662-30CC-465F-B484-884B38F6F8BF}"/>
          </ac:spMkLst>
        </pc:spChg>
        <pc:spChg chg="mod">
          <ac:chgData name="Marta" userId="eac6eb22-5f14-46b4-a4ea-a86e6e8c4acc" providerId="ADAL" clId="{493B601D-AED1-4458-9C3D-290220ACCFB4}" dt="2022-05-20T13:45:47.128" v="836" actId="20577"/>
          <ac:spMkLst>
            <pc:docMk/>
            <pc:sldMk cId="3828261807" sldId="443"/>
            <ac:spMk id="8" creationId="{6905132D-210A-4783-BB7A-D763FAE872C9}"/>
          </ac:spMkLst>
        </pc:spChg>
        <pc:spChg chg="del">
          <ac:chgData name="Marta" userId="eac6eb22-5f14-46b4-a4ea-a86e6e8c4acc" providerId="ADAL" clId="{493B601D-AED1-4458-9C3D-290220ACCFB4}" dt="2022-05-20T13:13:31.376" v="669" actId="478"/>
          <ac:spMkLst>
            <pc:docMk/>
            <pc:sldMk cId="3828261807" sldId="443"/>
            <ac:spMk id="12" creationId="{46DE8F3E-9532-43FC-BF69-6BE02D1B7543}"/>
          </ac:spMkLst>
        </pc:spChg>
        <pc:spChg chg="del">
          <ac:chgData name="Marta" userId="eac6eb22-5f14-46b4-a4ea-a86e6e8c4acc" providerId="ADAL" clId="{493B601D-AED1-4458-9C3D-290220ACCFB4}" dt="2022-05-20T13:13:31.376" v="669" actId="478"/>
          <ac:spMkLst>
            <pc:docMk/>
            <pc:sldMk cId="3828261807" sldId="443"/>
            <ac:spMk id="13" creationId="{1FC24D19-9938-4B73-89F1-3C02B6FFC002}"/>
          </ac:spMkLst>
        </pc:spChg>
        <pc:picChg chg="del">
          <ac:chgData name="Marta" userId="eac6eb22-5f14-46b4-a4ea-a86e6e8c4acc" providerId="ADAL" clId="{493B601D-AED1-4458-9C3D-290220ACCFB4}" dt="2022-05-20T13:13:31.376" v="669" actId="478"/>
          <ac:picMkLst>
            <pc:docMk/>
            <pc:sldMk cId="3828261807" sldId="443"/>
            <ac:picMk id="14" creationId="{DEC8DBAF-CD2B-425A-A098-5286DF098673}"/>
          </ac:picMkLst>
        </pc:picChg>
      </pc:sldChg>
      <pc:sldChg chg="addSp delSp modSp mod">
        <pc:chgData name="Marta" userId="eac6eb22-5f14-46b4-a4ea-a86e6e8c4acc" providerId="ADAL" clId="{493B601D-AED1-4458-9C3D-290220ACCFB4}" dt="2022-05-20T14:00:19.231" v="855" actId="14100"/>
        <pc:sldMkLst>
          <pc:docMk/>
          <pc:sldMk cId="2693195115" sldId="461"/>
        </pc:sldMkLst>
        <pc:spChg chg="add del mod">
          <ac:chgData name="Marta" userId="eac6eb22-5f14-46b4-a4ea-a86e6e8c4acc" providerId="ADAL" clId="{493B601D-AED1-4458-9C3D-290220ACCFB4}" dt="2022-05-20T12:51:05.766" v="356" actId="478"/>
          <ac:spMkLst>
            <pc:docMk/>
            <pc:sldMk cId="2693195115" sldId="461"/>
            <ac:spMk id="6" creationId="{6A8958D4-FE2C-43EE-84DF-A9159D9EA106}"/>
          </ac:spMkLst>
        </pc:spChg>
        <pc:spChg chg="add mod">
          <ac:chgData name="Marta" userId="eac6eb22-5f14-46b4-a4ea-a86e6e8c4acc" providerId="ADAL" clId="{493B601D-AED1-4458-9C3D-290220ACCFB4}" dt="2022-05-20T14:00:19.231" v="855" actId="14100"/>
          <ac:spMkLst>
            <pc:docMk/>
            <pc:sldMk cId="2693195115" sldId="461"/>
            <ac:spMk id="11" creationId="{4B37742C-E7B3-4B6F-B7F7-41C69047103B}"/>
          </ac:spMkLst>
        </pc:spChg>
        <pc:spChg chg="del">
          <ac:chgData name="Marta" userId="eac6eb22-5f14-46b4-a4ea-a86e6e8c4acc" providerId="ADAL" clId="{493B601D-AED1-4458-9C3D-290220ACCFB4}" dt="2022-05-20T13:13:13.133" v="668" actId="478"/>
          <ac:spMkLst>
            <pc:docMk/>
            <pc:sldMk cId="2693195115" sldId="461"/>
            <ac:spMk id="13" creationId="{34D5C63C-BF1D-4931-95F2-E660DDDFBD5D}"/>
          </ac:spMkLst>
        </pc:spChg>
        <pc:spChg chg="del">
          <ac:chgData name="Marta" userId="eac6eb22-5f14-46b4-a4ea-a86e6e8c4acc" providerId="ADAL" clId="{493B601D-AED1-4458-9C3D-290220ACCFB4}" dt="2022-05-20T12:51:00.689" v="355" actId="478"/>
          <ac:spMkLst>
            <pc:docMk/>
            <pc:sldMk cId="2693195115" sldId="461"/>
            <ac:spMk id="14" creationId="{81CEB081-CD23-4709-BA68-D3043B6010C2}"/>
          </ac:spMkLst>
        </pc:spChg>
        <pc:spChg chg="del">
          <ac:chgData name="Marta" userId="eac6eb22-5f14-46b4-a4ea-a86e6e8c4acc" providerId="ADAL" clId="{493B601D-AED1-4458-9C3D-290220ACCFB4}" dt="2022-05-20T13:13:13.133" v="668" actId="478"/>
          <ac:spMkLst>
            <pc:docMk/>
            <pc:sldMk cId="2693195115" sldId="461"/>
            <ac:spMk id="15" creationId="{F38C0B71-C653-4C45-9F9E-9767FC404468}"/>
          </ac:spMkLst>
        </pc:spChg>
        <pc:picChg chg="del">
          <ac:chgData name="Marta" userId="eac6eb22-5f14-46b4-a4ea-a86e6e8c4acc" providerId="ADAL" clId="{493B601D-AED1-4458-9C3D-290220ACCFB4}" dt="2022-05-20T12:50:39.687" v="351" actId="478"/>
          <ac:picMkLst>
            <pc:docMk/>
            <pc:sldMk cId="2693195115" sldId="461"/>
            <ac:picMk id="3" creationId="{B6B80CDE-C545-417F-9694-B46760E31DC4}"/>
          </ac:picMkLst>
        </pc:picChg>
        <pc:picChg chg="add mod">
          <ac:chgData name="Marta" userId="eac6eb22-5f14-46b4-a4ea-a86e6e8c4acc" providerId="ADAL" clId="{493B601D-AED1-4458-9C3D-290220ACCFB4}" dt="2022-05-20T12:51:13.132" v="360" actId="1076"/>
          <ac:picMkLst>
            <pc:docMk/>
            <pc:sldMk cId="2693195115" sldId="461"/>
            <ac:picMk id="4" creationId="{B6BAE143-C1D7-46E8-9E78-64DDAB0135C8}"/>
          </ac:picMkLst>
        </pc:picChg>
        <pc:picChg chg="del">
          <ac:chgData name="Marta" userId="eac6eb22-5f14-46b4-a4ea-a86e6e8c4acc" providerId="ADAL" clId="{493B601D-AED1-4458-9C3D-290220ACCFB4}" dt="2022-05-20T13:13:13.133" v="668" actId="478"/>
          <ac:picMkLst>
            <pc:docMk/>
            <pc:sldMk cId="2693195115" sldId="461"/>
            <ac:picMk id="17" creationId="{2EA962B5-C63F-44D1-AFA2-8EE5D53270EB}"/>
          </ac:picMkLst>
        </pc:picChg>
      </pc:sldChg>
      <pc:sldChg chg="delSp modSp mod">
        <pc:chgData name="Marta" userId="eac6eb22-5f14-46b4-a4ea-a86e6e8c4acc" providerId="ADAL" clId="{493B601D-AED1-4458-9C3D-290220ACCFB4}" dt="2022-05-20T13:46:18.131" v="853" actId="1076"/>
        <pc:sldMkLst>
          <pc:docMk/>
          <pc:sldMk cId="1484635905" sldId="753"/>
        </pc:sldMkLst>
        <pc:spChg chg="mod">
          <ac:chgData name="Marta" userId="eac6eb22-5f14-46b4-a4ea-a86e6e8c4acc" providerId="ADAL" clId="{493B601D-AED1-4458-9C3D-290220ACCFB4}" dt="2022-05-20T13:46:18.131" v="853" actId="1076"/>
          <ac:spMkLst>
            <pc:docMk/>
            <pc:sldMk cId="1484635905" sldId="753"/>
            <ac:spMk id="3" creationId="{49BBA79F-5F7E-4DC1-BE4A-E43D184D8E06}"/>
          </ac:spMkLst>
        </pc:spChg>
        <pc:spChg chg="mod">
          <ac:chgData name="Marta" userId="eac6eb22-5f14-46b4-a4ea-a86e6e8c4acc" providerId="ADAL" clId="{493B601D-AED1-4458-9C3D-290220ACCFB4}" dt="2022-05-20T13:08:46.985" v="622" actId="20577"/>
          <ac:spMkLst>
            <pc:docMk/>
            <pc:sldMk cId="1484635905" sldId="753"/>
            <ac:spMk id="6" creationId="{00000000-0000-0000-0000-000000000000}"/>
          </ac:spMkLst>
        </pc:spChg>
        <pc:spChg chg="del">
          <ac:chgData name="Marta" userId="eac6eb22-5f14-46b4-a4ea-a86e6e8c4acc" providerId="ADAL" clId="{493B601D-AED1-4458-9C3D-290220ACCFB4}" dt="2022-05-20T13:13:34.596" v="670" actId="478"/>
          <ac:spMkLst>
            <pc:docMk/>
            <pc:sldMk cId="1484635905" sldId="753"/>
            <ac:spMk id="15" creationId="{6C45A98E-AC80-44DF-B63D-4507B8B5C8C3}"/>
          </ac:spMkLst>
        </pc:spChg>
        <pc:spChg chg="del">
          <ac:chgData name="Marta" userId="eac6eb22-5f14-46b4-a4ea-a86e6e8c4acc" providerId="ADAL" clId="{493B601D-AED1-4458-9C3D-290220ACCFB4}" dt="2022-05-20T13:13:34.596" v="670" actId="478"/>
          <ac:spMkLst>
            <pc:docMk/>
            <pc:sldMk cId="1484635905" sldId="753"/>
            <ac:spMk id="16" creationId="{20BCA566-E139-4F03-8BBC-585AFB6B99A6}"/>
          </ac:spMkLst>
        </pc:spChg>
        <pc:picChg chg="del">
          <ac:chgData name="Marta" userId="eac6eb22-5f14-46b4-a4ea-a86e6e8c4acc" providerId="ADAL" clId="{493B601D-AED1-4458-9C3D-290220ACCFB4}" dt="2022-05-20T13:13:34.596" v="670" actId="478"/>
          <ac:picMkLst>
            <pc:docMk/>
            <pc:sldMk cId="1484635905" sldId="753"/>
            <ac:picMk id="17" creationId="{D170D516-A40D-417F-8421-7D89F1C8E25C}"/>
          </ac:picMkLst>
        </pc:picChg>
      </pc:sldChg>
      <pc:sldChg chg="delSp modSp mod">
        <pc:chgData name="Marta" userId="eac6eb22-5f14-46b4-a4ea-a86e6e8c4acc" providerId="ADAL" clId="{493B601D-AED1-4458-9C3D-290220ACCFB4}" dt="2022-05-20T13:13:43.672" v="673" actId="478"/>
        <pc:sldMkLst>
          <pc:docMk/>
          <pc:sldMk cId="2932444859" sldId="756"/>
        </pc:sldMkLst>
        <pc:spChg chg="mod">
          <ac:chgData name="Marta" userId="eac6eb22-5f14-46b4-a4ea-a86e6e8c4acc" providerId="ADAL" clId="{493B601D-AED1-4458-9C3D-290220ACCFB4}" dt="2022-05-20T13:09:09.851" v="625"/>
          <ac:spMkLst>
            <pc:docMk/>
            <pc:sldMk cId="2932444859" sldId="756"/>
            <ac:spMk id="4" creationId="{00000000-0000-0000-0000-000000000000}"/>
          </ac:spMkLst>
        </pc:spChg>
        <pc:spChg chg="mod">
          <ac:chgData name="Marta" userId="eac6eb22-5f14-46b4-a4ea-a86e6e8c4acc" providerId="ADAL" clId="{493B601D-AED1-4458-9C3D-290220ACCFB4}" dt="2022-05-20T13:08:13.112" v="582" actId="20577"/>
          <ac:spMkLst>
            <pc:docMk/>
            <pc:sldMk cId="2932444859" sldId="756"/>
            <ac:spMk id="8" creationId="{994CAA25-984D-4484-838B-9B092E7155F2}"/>
          </ac:spMkLst>
        </pc:spChg>
        <pc:spChg chg="del">
          <ac:chgData name="Marta" userId="eac6eb22-5f14-46b4-a4ea-a86e6e8c4acc" providerId="ADAL" clId="{493B601D-AED1-4458-9C3D-290220ACCFB4}" dt="2022-05-20T13:13:43.672" v="673" actId="478"/>
          <ac:spMkLst>
            <pc:docMk/>
            <pc:sldMk cId="2932444859" sldId="756"/>
            <ac:spMk id="11" creationId="{0D988C80-95C6-42A4-B26B-145B0BC7C404}"/>
          </ac:spMkLst>
        </pc:spChg>
        <pc:spChg chg="del">
          <ac:chgData name="Marta" userId="eac6eb22-5f14-46b4-a4ea-a86e6e8c4acc" providerId="ADAL" clId="{493B601D-AED1-4458-9C3D-290220ACCFB4}" dt="2022-05-20T13:13:43.672" v="673" actId="478"/>
          <ac:spMkLst>
            <pc:docMk/>
            <pc:sldMk cId="2932444859" sldId="756"/>
            <ac:spMk id="13" creationId="{69CDC71E-2ADC-4E43-86EC-45ECC0628026}"/>
          </ac:spMkLst>
        </pc:spChg>
        <pc:picChg chg="del">
          <ac:chgData name="Marta" userId="eac6eb22-5f14-46b4-a4ea-a86e6e8c4acc" providerId="ADAL" clId="{493B601D-AED1-4458-9C3D-290220ACCFB4}" dt="2022-05-20T13:13:43.672" v="673" actId="478"/>
          <ac:picMkLst>
            <pc:docMk/>
            <pc:sldMk cId="2932444859" sldId="756"/>
            <ac:picMk id="14" creationId="{DBAA60BC-8150-45D5-90CE-79DE208AD16B}"/>
          </ac:picMkLst>
        </pc:picChg>
      </pc:sldChg>
      <pc:sldChg chg="addSp delSp modSp mod">
        <pc:chgData name="Marta" userId="eac6eb22-5f14-46b4-a4ea-a86e6e8c4acc" providerId="ADAL" clId="{493B601D-AED1-4458-9C3D-290220ACCFB4}" dt="2022-05-20T13:13:01.293" v="665" actId="478"/>
        <pc:sldMkLst>
          <pc:docMk/>
          <pc:sldMk cId="4279644075" sldId="759"/>
        </pc:sldMkLst>
        <pc:spChg chg="mod">
          <ac:chgData name="Marta" userId="eac6eb22-5f14-46b4-a4ea-a86e6e8c4acc" providerId="ADAL" clId="{493B601D-AED1-4458-9C3D-290220ACCFB4}" dt="2022-05-20T12:31:49.703" v="76"/>
          <ac:spMkLst>
            <pc:docMk/>
            <pc:sldMk cId="4279644075" sldId="759"/>
            <ac:spMk id="3" creationId="{00000000-0000-0000-0000-000000000000}"/>
          </ac:spMkLst>
        </pc:spChg>
        <pc:spChg chg="del">
          <ac:chgData name="Marta" userId="eac6eb22-5f14-46b4-a4ea-a86e6e8c4acc" providerId="ADAL" clId="{493B601D-AED1-4458-9C3D-290220ACCFB4}" dt="2022-05-20T12:30:44.695" v="70" actId="478"/>
          <ac:spMkLst>
            <pc:docMk/>
            <pc:sldMk cId="4279644075" sldId="759"/>
            <ac:spMk id="7" creationId="{C542E130-C53F-4C9B-A35D-CF6E6831ABC8}"/>
          </ac:spMkLst>
        </pc:spChg>
        <pc:spChg chg="add mod">
          <ac:chgData name="Marta" userId="eac6eb22-5f14-46b4-a4ea-a86e6e8c4acc" providerId="ADAL" clId="{493B601D-AED1-4458-9C3D-290220ACCFB4}" dt="2022-05-20T12:31:28.547" v="74" actId="20577"/>
          <ac:spMkLst>
            <pc:docMk/>
            <pc:sldMk cId="4279644075" sldId="759"/>
            <ac:spMk id="9" creationId="{5EB1A567-6EC8-4912-9C2F-000067B6D567}"/>
          </ac:spMkLst>
        </pc:spChg>
        <pc:spChg chg="del">
          <ac:chgData name="Marta" userId="eac6eb22-5f14-46b4-a4ea-a86e6e8c4acc" providerId="ADAL" clId="{493B601D-AED1-4458-9C3D-290220ACCFB4}" dt="2022-05-20T13:13:01.293" v="665" actId="478"/>
          <ac:spMkLst>
            <pc:docMk/>
            <pc:sldMk cId="4279644075" sldId="759"/>
            <ac:spMk id="11" creationId="{D346C285-4B4E-4B4C-86CA-03EE65A9E806}"/>
          </ac:spMkLst>
        </pc:spChg>
        <pc:spChg chg="del">
          <ac:chgData name="Marta" userId="eac6eb22-5f14-46b4-a4ea-a86e6e8c4acc" providerId="ADAL" clId="{493B601D-AED1-4458-9C3D-290220ACCFB4}" dt="2022-05-20T13:13:01.293" v="665" actId="478"/>
          <ac:spMkLst>
            <pc:docMk/>
            <pc:sldMk cId="4279644075" sldId="759"/>
            <ac:spMk id="12" creationId="{0861272F-5156-463C-9C6F-4527EAAA90F2}"/>
          </ac:spMkLst>
        </pc:spChg>
        <pc:picChg chg="del">
          <ac:chgData name="Marta" userId="eac6eb22-5f14-46b4-a4ea-a86e6e8c4acc" providerId="ADAL" clId="{493B601D-AED1-4458-9C3D-290220ACCFB4}" dt="2022-05-20T13:13:01.293" v="665" actId="478"/>
          <ac:picMkLst>
            <pc:docMk/>
            <pc:sldMk cId="4279644075" sldId="759"/>
            <ac:picMk id="13" creationId="{9E1787E6-A7FA-4562-B615-C9D88C8267E5}"/>
          </ac:picMkLst>
        </pc:picChg>
        <pc:picChg chg="add mod">
          <ac:chgData name="Marta" userId="eac6eb22-5f14-46b4-a4ea-a86e6e8c4acc" providerId="ADAL" clId="{493B601D-AED1-4458-9C3D-290220ACCFB4}" dt="2022-05-20T12:30:11.512" v="61"/>
          <ac:picMkLst>
            <pc:docMk/>
            <pc:sldMk cId="4279644075" sldId="759"/>
            <ac:picMk id="14" creationId="{E94AA244-FAD6-4D15-9003-5EA0AE20608F}"/>
          </ac:picMkLst>
        </pc:picChg>
        <pc:picChg chg="del">
          <ac:chgData name="Marta" userId="eac6eb22-5f14-46b4-a4ea-a86e6e8c4acc" providerId="ADAL" clId="{493B601D-AED1-4458-9C3D-290220ACCFB4}" dt="2022-05-20T12:30:10.392" v="60" actId="478"/>
          <ac:picMkLst>
            <pc:docMk/>
            <pc:sldMk cId="4279644075" sldId="759"/>
            <ac:picMk id="17" creationId="{FB05D3D8-F9EA-47C7-80E6-01BF7DFC367A}"/>
          </ac:picMkLst>
        </pc:picChg>
      </pc:sldChg>
      <pc:sldChg chg="del">
        <pc:chgData name="Marta" userId="eac6eb22-5f14-46b4-a4ea-a86e6e8c4acc" providerId="ADAL" clId="{493B601D-AED1-4458-9C3D-290220ACCFB4}" dt="2022-05-20T13:05:24.303" v="532" actId="47"/>
        <pc:sldMkLst>
          <pc:docMk/>
          <pc:sldMk cId="1299466057" sldId="769"/>
        </pc:sldMkLst>
      </pc:sldChg>
      <pc:sldChg chg="del">
        <pc:chgData name="Marta" userId="eac6eb22-5f14-46b4-a4ea-a86e6e8c4acc" providerId="ADAL" clId="{493B601D-AED1-4458-9C3D-290220ACCFB4}" dt="2022-05-20T13:05:26.776" v="533" actId="47"/>
        <pc:sldMkLst>
          <pc:docMk/>
          <pc:sldMk cId="720284508" sldId="770"/>
        </pc:sldMkLst>
      </pc:sldChg>
      <pc:sldChg chg="addSp delSp modSp mod ord">
        <pc:chgData name="Marta" userId="eac6eb22-5f14-46b4-a4ea-a86e6e8c4acc" providerId="ADAL" clId="{493B601D-AED1-4458-9C3D-290220ACCFB4}" dt="2022-05-20T13:13:10.027" v="667" actId="478"/>
        <pc:sldMkLst>
          <pc:docMk/>
          <pc:sldMk cId="3888553813" sldId="879"/>
        </pc:sldMkLst>
        <pc:spChg chg="mod">
          <ac:chgData name="Marta" userId="eac6eb22-5f14-46b4-a4ea-a86e6e8c4acc" providerId="ADAL" clId="{493B601D-AED1-4458-9C3D-290220ACCFB4}" dt="2022-05-20T12:31:54.488" v="77"/>
          <ac:spMkLst>
            <pc:docMk/>
            <pc:sldMk cId="3888553813" sldId="879"/>
            <ac:spMk id="2" creationId="{91383D11-DEC4-4BFF-88BB-8FB2206CEB37}"/>
          </ac:spMkLst>
        </pc:spChg>
        <pc:spChg chg="add mod">
          <ac:chgData name="Marta" userId="eac6eb22-5f14-46b4-a4ea-a86e6e8c4acc" providerId="ADAL" clId="{493B601D-AED1-4458-9C3D-290220ACCFB4}" dt="2022-05-20T12:45:18.650" v="346" actId="20577"/>
          <ac:spMkLst>
            <pc:docMk/>
            <pc:sldMk cId="3888553813" sldId="879"/>
            <ac:spMk id="3" creationId="{3B1DFF75-F040-4E8B-993F-2558423D2ACD}"/>
          </ac:spMkLst>
        </pc:spChg>
        <pc:spChg chg="del mod">
          <ac:chgData name="Marta" userId="eac6eb22-5f14-46b4-a4ea-a86e6e8c4acc" providerId="ADAL" clId="{493B601D-AED1-4458-9C3D-290220ACCFB4}" dt="2022-05-20T12:45:21.596" v="347" actId="478"/>
          <ac:spMkLst>
            <pc:docMk/>
            <pc:sldMk cId="3888553813" sldId="879"/>
            <ac:spMk id="4" creationId="{E8E02AC0-EA95-4CA2-B250-70F98D25C504}"/>
          </ac:spMkLst>
        </pc:spChg>
        <pc:spChg chg="add del mod">
          <ac:chgData name="Marta" userId="eac6eb22-5f14-46b4-a4ea-a86e6e8c4acc" providerId="ADAL" clId="{493B601D-AED1-4458-9C3D-290220ACCFB4}" dt="2022-05-20T12:45:24.398" v="348" actId="478"/>
          <ac:spMkLst>
            <pc:docMk/>
            <pc:sldMk cId="3888553813" sldId="879"/>
            <ac:spMk id="8" creationId="{3A54F7B0-835F-4FBD-8D7D-39706F904D66}"/>
          </ac:spMkLst>
        </pc:spChg>
        <pc:spChg chg="del">
          <ac:chgData name="Marta" userId="eac6eb22-5f14-46b4-a4ea-a86e6e8c4acc" providerId="ADAL" clId="{493B601D-AED1-4458-9C3D-290220ACCFB4}" dt="2022-05-20T13:13:10.027" v="667" actId="478"/>
          <ac:spMkLst>
            <pc:docMk/>
            <pc:sldMk cId="3888553813" sldId="879"/>
            <ac:spMk id="18" creationId="{C4506E1A-E304-4CB4-8660-6D724E0B06AD}"/>
          </ac:spMkLst>
        </pc:spChg>
        <pc:spChg chg="del">
          <ac:chgData name="Marta" userId="eac6eb22-5f14-46b4-a4ea-a86e6e8c4acc" providerId="ADAL" clId="{493B601D-AED1-4458-9C3D-290220ACCFB4}" dt="2022-05-20T13:13:10.027" v="667" actId="478"/>
          <ac:spMkLst>
            <pc:docMk/>
            <pc:sldMk cId="3888553813" sldId="879"/>
            <ac:spMk id="19" creationId="{3B4D6011-62B7-42F0-9442-638B6CEF922D}"/>
          </ac:spMkLst>
        </pc:spChg>
        <pc:picChg chg="del">
          <ac:chgData name="Marta" userId="eac6eb22-5f14-46b4-a4ea-a86e6e8c4acc" providerId="ADAL" clId="{493B601D-AED1-4458-9C3D-290220ACCFB4}" dt="2022-05-20T13:13:10.027" v="667" actId="478"/>
          <ac:picMkLst>
            <pc:docMk/>
            <pc:sldMk cId="3888553813" sldId="879"/>
            <ac:picMk id="20" creationId="{7A71E7BE-3ED4-40E3-A4DD-B53305B980A0}"/>
          </ac:picMkLst>
        </pc:picChg>
      </pc:sldChg>
      <pc:sldChg chg="delSp modSp mod">
        <pc:chgData name="Marta" userId="eac6eb22-5f14-46b4-a4ea-a86e6e8c4acc" providerId="ADAL" clId="{493B601D-AED1-4458-9C3D-290220ACCFB4}" dt="2022-05-20T13:13:40.846" v="672" actId="478"/>
        <pc:sldMkLst>
          <pc:docMk/>
          <pc:sldMk cId="644561616" sldId="901"/>
        </pc:sldMkLst>
        <pc:spChg chg="mod">
          <ac:chgData name="Marta" userId="eac6eb22-5f14-46b4-a4ea-a86e6e8c4acc" providerId="ADAL" clId="{493B601D-AED1-4458-9C3D-290220ACCFB4}" dt="2022-05-20T13:06:40.590" v="564" actId="21"/>
          <ac:spMkLst>
            <pc:docMk/>
            <pc:sldMk cId="644561616" sldId="901"/>
            <ac:spMk id="2" creationId="{F49F4E2B-EEB0-4736-A001-E9CD8947E750}"/>
          </ac:spMkLst>
        </pc:spChg>
        <pc:spChg chg="mod">
          <ac:chgData name="Marta" userId="eac6eb22-5f14-46b4-a4ea-a86e6e8c4acc" providerId="ADAL" clId="{493B601D-AED1-4458-9C3D-290220ACCFB4}" dt="2022-05-20T13:09:03.687" v="624"/>
          <ac:spMkLst>
            <pc:docMk/>
            <pc:sldMk cId="644561616" sldId="901"/>
            <ac:spMk id="6" creationId="{00000000-0000-0000-0000-000000000000}"/>
          </ac:spMkLst>
        </pc:spChg>
        <pc:spChg chg="del">
          <ac:chgData name="Marta" userId="eac6eb22-5f14-46b4-a4ea-a86e6e8c4acc" providerId="ADAL" clId="{493B601D-AED1-4458-9C3D-290220ACCFB4}" dt="2022-05-20T13:13:40.846" v="672" actId="478"/>
          <ac:spMkLst>
            <pc:docMk/>
            <pc:sldMk cId="644561616" sldId="901"/>
            <ac:spMk id="9" creationId="{5A7A5259-8D24-4DAF-A13B-D1C02E9A1165}"/>
          </ac:spMkLst>
        </pc:spChg>
        <pc:spChg chg="del">
          <ac:chgData name="Marta" userId="eac6eb22-5f14-46b4-a4ea-a86e6e8c4acc" providerId="ADAL" clId="{493B601D-AED1-4458-9C3D-290220ACCFB4}" dt="2022-05-20T13:13:40.846" v="672" actId="478"/>
          <ac:spMkLst>
            <pc:docMk/>
            <pc:sldMk cId="644561616" sldId="901"/>
            <ac:spMk id="11" creationId="{7A6FFD4D-A740-46D2-B767-11FF65B7A9E3}"/>
          </ac:spMkLst>
        </pc:spChg>
        <pc:picChg chg="del">
          <ac:chgData name="Marta" userId="eac6eb22-5f14-46b4-a4ea-a86e6e8c4acc" providerId="ADAL" clId="{493B601D-AED1-4458-9C3D-290220ACCFB4}" dt="2022-05-20T13:13:40.846" v="672" actId="478"/>
          <ac:picMkLst>
            <pc:docMk/>
            <pc:sldMk cId="644561616" sldId="901"/>
            <ac:picMk id="12" creationId="{A4775AD3-1CB4-4F03-A27C-36B67B65582D}"/>
          </ac:picMkLst>
        </pc:picChg>
      </pc:sldChg>
      <pc:sldChg chg="del">
        <pc:chgData name="Marta" userId="eac6eb22-5f14-46b4-a4ea-a86e6e8c4acc" providerId="ADAL" clId="{493B601D-AED1-4458-9C3D-290220ACCFB4}" dt="2022-05-20T13:05:22.522" v="531" actId="47"/>
        <pc:sldMkLst>
          <pc:docMk/>
          <pc:sldMk cId="2970493180" sldId="920"/>
        </pc:sldMkLst>
      </pc:sldChg>
      <pc:sldChg chg="addSp delSp modSp mod">
        <pc:chgData name="Marta" userId="eac6eb22-5f14-46b4-a4ea-a86e6e8c4acc" providerId="ADAL" clId="{493B601D-AED1-4458-9C3D-290220ACCFB4}" dt="2022-05-20T13:13:38.351" v="671" actId="478"/>
        <pc:sldMkLst>
          <pc:docMk/>
          <pc:sldMk cId="1397072693" sldId="938"/>
        </pc:sldMkLst>
        <pc:spChg chg="mod">
          <ac:chgData name="Marta" userId="eac6eb22-5f14-46b4-a4ea-a86e6e8c4acc" providerId="ADAL" clId="{493B601D-AED1-4458-9C3D-290220ACCFB4}" dt="2022-05-20T13:07:05.276" v="569" actId="20577"/>
          <ac:spMkLst>
            <pc:docMk/>
            <pc:sldMk cId="1397072693" sldId="938"/>
            <ac:spMk id="2" creationId="{F49F4E2B-EEB0-4736-A001-E9CD8947E750}"/>
          </ac:spMkLst>
        </pc:spChg>
        <pc:spChg chg="mod">
          <ac:chgData name="Marta" userId="eac6eb22-5f14-46b4-a4ea-a86e6e8c4acc" providerId="ADAL" clId="{493B601D-AED1-4458-9C3D-290220ACCFB4}" dt="2022-05-20T13:08:58.995" v="623"/>
          <ac:spMkLst>
            <pc:docMk/>
            <pc:sldMk cId="1397072693" sldId="938"/>
            <ac:spMk id="6" creationId="{00000000-0000-0000-0000-000000000000}"/>
          </ac:spMkLst>
        </pc:spChg>
        <pc:spChg chg="del">
          <ac:chgData name="Marta" userId="eac6eb22-5f14-46b4-a4ea-a86e6e8c4acc" providerId="ADAL" clId="{493B601D-AED1-4458-9C3D-290220ACCFB4}" dt="2022-05-20T13:13:38.351" v="671" actId="478"/>
          <ac:spMkLst>
            <pc:docMk/>
            <pc:sldMk cId="1397072693" sldId="938"/>
            <ac:spMk id="8" creationId="{9223B154-E083-489C-A80D-22DC05D31E33}"/>
          </ac:spMkLst>
        </pc:spChg>
        <pc:spChg chg="del">
          <ac:chgData name="Marta" userId="eac6eb22-5f14-46b4-a4ea-a86e6e8c4acc" providerId="ADAL" clId="{493B601D-AED1-4458-9C3D-290220ACCFB4}" dt="2022-05-20T13:13:38.351" v="671" actId="478"/>
          <ac:spMkLst>
            <pc:docMk/>
            <pc:sldMk cId="1397072693" sldId="938"/>
            <ac:spMk id="9" creationId="{E443DB69-46CA-4B4F-86F7-2723F51EC9DC}"/>
          </ac:spMkLst>
        </pc:spChg>
        <pc:picChg chg="add">
          <ac:chgData name="Marta" userId="eac6eb22-5f14-46b4-a4ea-a86e6e8c4acc" providerId="ADAL" clId="{493B601D-AED1-4458-9C3D-290220ACCFB4}" dt="2022-05-20T13:07:34.159" v="570" actId="22"/>
          <ac:picMkLst>
            <pc:docMk/>
            <pc:sldMk cId="1397072693" sldId="938"/>
            <ac:picMk id="3" creationId="{DCE8CCEF-FE53-4CB2-A36C-1E74395FE22B}"/>
          </ac:picMkLst>
        </pc:picChg>
        <pc:picChg chg="del">
          <ac:chgData name="Marta" userId="eac6eb22-5f14-46b4-a4ea-a86e6e8c4acc" providerId="ADAL" clId="{493B601D-AED1-4458-9C3D-290220ACCFB4}" dt="2022-05-20T13:13:38.351" v="671" actId="478"/>
          <ac:picMkLst>
            <pc:docMk/>
            <pc:sldMk cId="1397072693" sldId="938"/>
            <ac:picMk id="11" creationId="{0D1F3D81-B57B-473B-BE8A-409038421DEE}"/>
          </ac:picMkLst>
        </pc:picChg>
      </pc:sldChg>
      <pc:sldChg chg="addSp delSp modSp mod">
        <pc:chgData name="Marta" userId="eac6eb22-5f14-46b4-a4ea-a86e6e8c4acc" providerId="ADAL" clId="{493B601D-AED1-4458-9C3D-290220ACCFB4}" dt="2022-05-20T13:13:04.691" v="666" actId="478"/>
        <pc:sldMkLst>
          <pc:docMk/>
          <pc:sldMk cId="3712657699" sldId="939"/>
        </pc:sldMkLst>
        <pc:spChg chg="del mod">
          <ac:chgData name="Marta" userId="eac6eb22-5f14-46b4-a4ea-a86e6e8c4acc" providerId="ADAL" clId="{493B601D-AED1-4458-9C3D-290220ACCFB4}" dt="2022-05-20T12:39:02.696" v="193" actId="478"/>
          <ac:spMkLst>
            <pc:docMk/>
            <pc:sldMk cId="3712657699" sldId="939"/>
            <ac:spMk id="4" creationId="{E8E02AC0-EA95-4CA2-B250-70F98D25C504}"/>
          </ac:spMkLst>
        </pc:spChg>
        <pc:spChg chg="add del mod">
          <ac:chgData name="Marta" userId="eac6eb22-5f14-46b4-a4ea-a86e6e8c4acc" providerId="ADAL" clId="{493B601D-AED1-4458-9C3D-290220ACCFB4}" dt="2022-05-20T12:39:05.700" v="194" actId="478"/>
          <ac:spMkLst>
            <pc:docMk/>
            <pc:sldMk cId="3712657699" sldId="939"/>
            <ac:spMk id="7" creationId="{3DF28615-4FC2-4F31-B549-F2E3C42F546D}"/>
          </ac:spMkLst>
        </pc:spChg>
        <pc:spChg chg="add mod">
          <ac:chgData name="Marta" userId="eac6eb22-5f14-46b4-a4ea-a86e6e8c4acc" providerId="ADAL" clId="{493B601D-AED1-4458-9C3D-290220ACCFB4}" dt="2022-05-20T12:45:29.993" v="350" actId="20577"/>
          <ac:spMkLst>
            <pc:docMk/>
            <pc:sldMk cId="3712657699" sldId="939"/>
            <ac:spMk id="10" creationId="{0331A5F1-7904-40A2-A8F1-875643455C5C}"/>
          </ac:spMkLst>
        </pc:spChg>
        <pc:spChg chg="del">
          <ac:chgData name="Marta" userId="eac6eb22-5f14-46b4-a4ea-a86e6e8c4acc" providerId="ADAL" clId="{493B601D-AED1-4458-9C3D-290220ACCFB4}" dt="2022-05-20T13:13:04.691" v="666" actId="478"/>
          <ac:spMkLst>
            <pc:docMk/>
            <pc:sldMk cId="3712657699" sldId="939"/>
            <ac:spMk id="18" creationId="{C4506E1A-E304-4CB4-8660-6D724E0B06AD}"/>
          </ac:spMkLst>
        </pc:spChg>
        <pc:spChg chg="del">
          <ac:chgData name="Marta" userId="eac6eb22-5f14-46b4-a4ea-a86e6e8c4acc" providerId="ADAL" clId="{493B601D-AED1-4458-9C3D-290220ACCFB4}" dt="2022-05-20T13:13:04.691" v="666" actId="478"/>
          <ac:spMkLst>
            <pc:docMk/>
            <pc:sldMk cId="3712657699" sldId="939"/>
            <ac:spMk id="19" creationId="{3B4D6011-62B7-42F0-9442-638B6CEF922D}"/>
          </ac:spMkLst>
        </pc:spChg>
        <pc:picChg chg="add mod ord">
          <ac:chgData name="Marta" userId="eac6eb22-5f14-46b4-a4ea-a86e6e8c4acc" providerId="ADAL" clId="{493B601D-AED1-4458-9C3D-290220ACCFB4}" dt="2022-05-20T12:37:50.980" v="86" actId="167"/>
          <ac:picMkLst>
            <pc:docMk/>
            <pc:sldMk cId="3712657699" sldId="939"/>
            <ac:picMk id="5" creationId="{280FAEBB-BF7D-48CC-AF31-569E01CEA278}"/>
          </ac:picMkLst>
        </pc:picChg>
        <pc:picChg chg="add del">
          <ac:chgData name="Marta" userId="eac6eb22-5f14-46b4-a4ea-a86e6e8c4acc" providerId="ADAL" clId="{493B601D-AED1-4458-9C3D-290220ACCFB4}" dt="2022-05-20T12:43:10.924" v="197" actId="478"/>
          <ac:picMkLst>
            <pc:docMk/>
            <pc:sldMk cId="3712657699" sldId="939"/>
            <ac:picMk id="8" creationId="{948DE5B0-2699-4823-B2B8-79BE9E5FFED0}"/>
          </ac:picMkLst>
        </pc:picChg>
        <pc:picChg chg="add mod">
          <ac:chgData name="Marta" userId="eac6eb22-5f14-46b4-a4ea-a86e6e8c4acc" providerId="ADAL" clId="{493B601D-AED1-4458-9C3D-290220ACCFB4}" dt="2022-05-20T12:44:06.544" v="319" actId="14100"/>
          <ac:picMkLst>
            <pc:docMk/>
            <pc:sldMk cId="3712657699" sldId="939"/>
            <ac:picMk id="9" creationId="{6E06E896-5750-4AF5-B7B9-32A6B56D4C4B}"/>
          </ac:picMkLst>
        </pc:picChg>
        <pc:picChg chg="add mod">
          <ac:chgData name="Marta" userId="eac6eb22-5f14-46b4-a4ea-a86e6e8c4acc" providerId="ADAL" clId="{493B601D-AED1-4458-9C3D-290220ACCFB4}" dt="2022-05-20T12:44:01.448" v="312" actId="1076"/>
          <ac:picMkLst>
            <pc:docMk/>
            <pc:sldMk cId="3712657699" sldId="939"/>
            <ac:picMk id="11" creationId="{FA8A3114-0D6A-4FFF-8DD7-F045F278DE16}"/>
          </ac:picMkLst>
        </pc:picChg>
        <pc:picChg chg="del">
          <ac:chgData name="Marta" userId="eac6eb22-5f14-46b4-a4ea-a86e6e8c4acc" providerId="ADAL" clId="{493B601D-AED1-4458-9C3D-290220ACCFB4}" dt="2022-05-20T13:13:04.691" v="666" actId="478"/>
          <ac:picMkLst>
            <pc:docMk/>
            <pc:sldMk cId="3712657699" sldId="939"/>
            <ac:picMk id="20" creationId="{7A71E7BE-3ED4-40E3-A4DD-B53305B980A0}"/>
          </ac:picMkLst>
        </pc:picChg>
      </pc:sldChg>
      <pc:sldChg chg="addSp delSp modSp new mod">
        <pc:chgData name="Marta" userId="eac6eb22-5f14-46b4-a4ea-a86e6e8c4acc" providerId="ADAL" clId="{493B601D-AED1-4458-9C3D-290220ACCFB4}" dt="2022-05-20T12:56:35.239" v="490" actId="1035"/>
        <pc:sldMkLst>
          <pc:docMk/>
          <pc:sldMk cId="7962108" sldId="940"/>
        </pc:sldMkLst>
        <pc:spChg chg="del">
          <ac:chgData name="Marta" userId="eac6eb22-5f14-46b4-a4ea-a86e6e8c4acc" providerId="ADAL" clId="{493B601D-AED1-4458-9C3D-290220ACCFB4}" dt="2022-05-20T12:55:38.168" v="483" actId="478"/>
          <ac:spMkLst>
            <pc:docMk/>
            <pc:sldMk cId="7962108" sldId="940"/>
            <ac:spMk id="2" creationId="{C8C3E137-DB53-46A6-833E-2EC528AA6F7B}"/>
          </ac:spMkLst>
        </pc:spChg>
        <pc:spChg chg="del">
          <ac:chgData name="Marta" userId="eac6eb22-5f14-46b4-a4ea-a86e6e8c4acc" providerId="ADAL" clId="{493B601D-AED1-4458-9C3D-290220ACCFB4}" dt="2022-05-20T12:55:36.093" v="481" actId="478"/>
          <ac:spMkLst>
            <pc:docMk/>
            <pc:sldMk cId="7962108" sldId="940"/>
            <ac:spMk id="3" creationId="{8D037577-E4E8-4331-9FD9-6F4D94F1A94F}"/>
          </ac:spMkLst>
        </pc:spChg>
        <pc:spChg chg="del">
          <ac:chgData name="Marta" userId="eac6eb22-5f14-46b4-a4ea-a86e6e8c4acc" providerId="ADAL" clId="{493B601D-AED1-4458-9C3D-290220ACCFB4}" dt="2022-05-20T12:55:37.212" v="482" actId="478"/>
          <ac:spMkLst>
            <pc:docMk/>
            <pc:sldMk cId="7962108" sldId="940"/>
            <ac:spMk id="4" creationId="{BA2A8BAD-3DBF-4039-BF66-3CE30A09CB36}"/>
          </ac:spMkLst>
        </pc:spChg>
        <pc:picChg chg="add mod">
          <ac:chgData name="Marta" userId="eac6eb22-5f14-46b4-a4ea-a86e6e8c4acc" providerId="ADAL" clId="{493B601D-AED1-4458-9C3D-290220ACCFB4}" dt="2022-05-20T12:56:35.239" v="490" actId="1035"/>
          <ac:picMkLst>
            <pc:docMk/>
            <pc:sldMk cId="7962108" sldId="940"/>
            <ac:picMk id="7" creationId="{B7AA5E59-3C8B-4B24-A678-2E173A673184}"/>
          </ac:picMkLst>
        </pc:picChg>
      </pc:sldChg>
      <pc:sldChg chg="del">
        <pc:chgData name="Marta" userId="eac6eb22-5f14-46b4-a4ea-a86e6e8c4acc" providerId="ADAL" clId="{493B601D-AED1-4458-9C3D-290220ACCFB4}" dt="2022-05-20T12:53:13.434" v="452" actId="47"/>
        <pc:sldMkLst>
          <pc:docMk/>
          <pc:sldMk cId="4117986438" sldId="940"/>
        </pc:sldMkLst>
      </pc:sldChg>
      <pc:sldChg chg="del">
        <pc:chgData name="Marta" userId="eac6eb22-5f14-46b4-a4ea-a86e6e8c4acc" providerId="ADAL" clId="{493B601D-AED1-4458-9C3D-290220ACCFB4}" dt="2022-05-20T12:53:14.068" v="453" actId="47"/>
        <pc:sldMkLst>
          <pc:docMk/>
          <pc:sldMk cId="102967549" sldId="941"/>
        </pc:sldMkLst>
      </pc:sldChg>
      <pc:sldChg chg="addSp delSp new mod">
        <pc:chgData name="Marta" userId="eac6eb22-5f14-46b4-a4ea-a86e6e8c4acc" providerId="ADAL" clId="{493B601D-AED1-4458-9C3D-290220ACCFB4}" dt="2022-05-20T13:04:13.311" v="530" actId="22"/>
        <pc:sldMkLst>
          <pc:docMk/>
          <pc:sldMk cId="3466213424" sldId="941"/>
        </pc:sldMkLst>
        <pc:spChg chg="del">
          <ac:chgData name="Marta" userId="eac6eb22-5f14-46b4-a4ea-a86e6e8c4acc" providerId="ADAL" clId="{493B601D-AED1-4458-9C3D-290220ACCFB4}" dt="2022-05-20T12:56:48.143" v="492" actId="478"/>
          <ac:spMkLst>
            <pc:docMk/>
            <pc:sldMk cId="3466213424" sldId="941"/>
            <ac:spMk id="2" creationId="{2D463E17-AE54-4BA0-A964-C823E4C9642A}"/>
          </ac:spMkLst>
        </pc:spChg>
        <pc:spChg chg="del">
          <ac:chgData name="Marta" userId="eac6eb22-5f14-46b4-a4ea-a86e6e8c4acc" providerId="ADAL" clId="{493B601D-AED1-4458-9C3D-290220ACCFB4}" dt="2022-05-20T12:56:49.817" v="494" actId="478"/>
          <ac:spMkLst>
            <pc:docMk/>
            <pc:sldMk cId="3466213424" sldId="941"/>
            <ac:spMk id="3" creationId="{3DC477C8-5124-419D-978B-460D38CB0859}"/>
          </ac:spMkLst>
        </pc:spChg>
        <pc:spChg chg="del">
          <ac:chgData name="Marta" userId="eac6eb22-5f14-46b4-a4ea-a86e6e8c4acc" providerId="ADAL" clId="{493B601D-AED1-4458-9C3D-290220ACCFB4}" dt="2022-05-20T12:56:49.074" v="493" actId="478"/>
          <ac:spMkLst>
            <pc:docMk/>
            <pc:sldMk cId="3466213424" sldId="941"/>
            <ac:spMk id="4" creationId="{064E310D-F643-495E-9DE2-E44B6E8BD49B}"/>
          </ac:spMkLst>
        </pc:spChg>
        <pc:picChg chg="add">
          <ac:chgData name="Marta" userId="eac6eb22-5f14-46b4-a4ea-a86e6e8c4acc" providerId="ADAL" clId="{493B601D-AED1-4458-9C3D-290220ACCFB4}" dt="2022-05-20T13:04:13.311" v="530" actId="22"/>
          <ac:picMkLst>
            <pc:docMk/>
            <pc:sldMk cId="3466213424" sldId="941"/>
            <ac:picMk id="7" creationId="{876B26AD-ADB3-469D-A0BB-99DDE96B0004}"/>
          </ac:picMkLst>
        </pc:picChg>
      </pc:sldChg>
      <pc:sldChg chg="del">
        <pc:chgData name="Marta" userId="eac6eb22-5f14-46b4-a4ea-a86e6e8c4acc" providerId="ADAL" clId="{493B601D-AED1-4458-9C3D-290220ACCFB4}" dt="2022-05-20T12:53:14.614" v="454" actId="47"/>
        <pc:sldMkLst>
          <pc:docMk/>
          <pc:sldMk cId="2149241807" sldId="942"/>
        </pc:sldMkLst>
      </pc:sldChg>
      <pc:sldChg chg="addSp delSp new mod">
        <pc:chgData name="Marta" userId="eac6eb22-5f14-46b4-a4ea-a86e6e8c4acc" providerId="ADAL" clId="{493B601D-AED1-4458-9C3D-290220ACCFB4}" dt="2022-05-20T12:58:57.140" v="518" actId="22"/>
        <pc:sldMkLst>
          <pc:docMk/>
          <pc:sldMk cId="3670777090" sldId="942"/>
        </pc:sldMkLst>
        <pc:spChg chg="del">
          <ac:chgData name="Marta" userId="eac6eb22-5f14-46b4-a4ea-a86e6e8c4acc" providerId="ADAL" clId="{493B601D-AED1-4458-9C3D-290220ACCFB4}" dt="2022-05-20T12:57:05.784" v="497" actId="478"/>
          <ac:spMkLst>
            <pc:docMk/>
            <pc:sldMk cId="3670777090" sldId="942"/>
            <ac:spMk id="2" creationId="{98E1568A-D81D-448E-B9F2-CFB30BE0A79C}"/>
          </ac:spMkLst>
        </pc:spChg>
        <pc:spChg chg="del">
          <ac:chgData name="Marta" userId="eac6eb22-5f14-46b4-a4ea-a86e6e8c4acc" providerId="ADAL" clId="{493B601D-AED1-4458-9C3D-290220ACCFB4}" dt="2022-05-20T12:57:03.634" v="496" actId="478"/>
          <ac:spMkLst>
            <pc:docMk/>
            <pc:sldMk cId="3670777090" sldId="942"/>
            <ac:spMk id="3" creationId="{FBFFB67A-6A62-498F-9CBB-87CAED647A7B}"/>
          </ac:spMkLst>
        </pc:spChg>
        <pc:spChg chg="del">
          <ac:chgData name="Marta" userId="eac6eb22-5f14-46b4-a4ea-a86e6e8c4acc" providerId="ADAL" clId="{493B601D-AED1-4458-9C3D-290220ACCFB4}" dt="2022-05-20T12:57:06.639" v="498" actId="478"/>
          <ac:spMkLst>
            <pc:docMk/>
            <pc:sldMk cId="3670777090" sldId="942"/>
            <ac:spMk id="4" creationId="{40884D5B-4874-47AB-9FD4-9FD9209D225C}"/>
          </ac:spMkLst>
        </pc:spChg>
        <pc:picChg chg="add">
          <ac:chgData name="Marta" userId="eac6eb22-5f14-46b4-a4ea-a86e6e8c4acc" providerId="ADAL" clId="{493B601D-AED1-4458-9C3D-290220ACCFB4}" dt="2022-05-20T12:58:57.140" v="518" actId="22"/>
          <ac:picMkLst>
            <pc:docMk/>
            <pc:sldMk cId="3670777090" sldId="942"/>
            <ac:picMk id="7" creationId="{66652888-F5BC-4217-A025-0FFCA8B59515}"/>
          </ac:picMkLst>
        </pc:picChg>
      </pc:sldChg>
      <pc:sldChg chg="addSp add mod">
        <pc:chgData name="Marta" userId="eac6eb22-5f14-46b4-a4ea-a86e6e8c4acc" providerId="ADAL" clId="{493B601D-AED1-4458-9C3D-290220ACCFB4}" dt="2022-05-20T13:03:47.529" v="529" actId="22"/>
        <pc:sldMkLst>
          <pc:docMk/>
          <pc:sldMk cId="956744883" sldId="943"/>
        </pc:sldMkLst>
        <pc:picChg chg="add">
          <ac:chgData name="Marta" userId="eac6eb22-5f14-46b4-a4ea-a86e6e8c4acc" providerId="ADAL" clId="{493B601D-AED1-4458-9C3D-290220ACCFB4}" dt="2022-05-20T13:03:47.529" v="529" actId="22"/>
          <ac:picMkLst>
            <pc:docMk/>
            <pc:sldMk cId="956744883" sldId="943"/>
            <ac:picMk id="3" creationId="{C7E0A449-1B2E-4D64-8F91-DE52BABC8ADF}"/>
          </ac:picMkLst>
        </pc:picChg>
      </pc:sldChg>
      <pc:sldChg chg="del">
        <pc:chgData name="Marta" userId="eac6eb22-5f14-46b4-a4ea-a86e6e8c4acc" providerId="ADAL" clId="{493B601D-AED1-4458-9C3D-290220ACCFB4}" dt="2022-05-20T12:53:15.127" v="455" actId="47"/>
        <pc:sldMkLst>
          <pc:docMk/>
          <pc:sldMk cId="2322778213" sldId="943"/>
        </pc:sldMkLst>
      </pc:sldChg>
      <pc:sldChg chg="del">
        <pc:chgData name="Marta" userId="eac6eb22-5f14-46b4-a4ea-a86e6e8c4acc" providerId="ADAL" clId="{493B601D-AED1-4458-9C3D-290220ACCFB4}" dt="2022-05-20T12:53:16.049" v="456" actId="47"/>
        <pc:sldMkLst>
          <pc:docMk/>
          <pc:sldMk cId="258813626" sldId="944"/>
        </pc:sldMkLst>
      </pc:sldChg>
      <pc:sldChg chg="addSp add mod">
        <pc:chgData name="Marta" userId="eac6eb22-5f14-46b4-a4ea-a86e6e8c4acc" providerId="ADAL" clId="{493B601D-AED1-4458-9C3D-290220ACCFB4}" dt="2022-05-20T12:59:19.360" v="519" actId="22"/>
        <pc:sldMkLst>
          <pc:docMk/>
          <pc:sldMk cId="799015635" sldId="944"/>
        </pc:sldMkLst>
        <pc:picChg chg="add">
          <ac:chgData name="Marta" userId="eac6eb22-5f14-46b4-a4ea-a86e6e8c4acc" providerId="ADAL" clId="{493B601D-AED1-4458-9C3D-290220ACCFB4}" dt="2022-05-20T12:59:19.360" v="519" actId="22"/>
          <ac:picMkLst>
            <pc:docMk/>
            <pc:sldMk cId="799015635" sldId="944"/>
            <ac:picMk id="3" creationId="{F16D3263-A60D-4CE0-9AF5-2F669F1D0616}"/>
          </ac:picMkLst>
        </pc:picChg>
      </pc:sldChg>
      <pc:sldChg chg="addSp add mod">
        <pc:chgData name="Marta" userId="eac6eb22-5f14-46b4-a4ea-a86e6e8c4acc" providerId="ADAL" clId="{493B601D-AED1-4458-9C3D-290220ACCFB4}" dt="2022-05-20T12:59:54.456" v="520" actId="22"/>
        <pc:sldMkLst>
          <pc:docMk/>
          <pc:sldMk cId="811183675" sldId="945"/>
        </pc:sldMkLst>
        <pc:picChg chg="add">
          <ac:chgData name="Marta" userId="eac6eb22-5f14-46b4-a4ea-a86e6e8c4acc" providerId="ADAL" clId="{493B601D-AED1-4458-9C3D-290220ACCFB4}" dt="2022-05-20T12:59:54.456" v="520" actId="22"/>
          <ac:picMkLst>
            <pc:docMk/>
            <pc:sldMk cId="811183675" sldId="945"/>
            <ac:picMk id="3" creationId="{E8EC02FE-AD1D-4CC0-B6E2-B265C787BBBE}"/>
          </ac:picMkLst>
        </pc:picChg>
      </pc:sldChg>
      <pc:sldChg chg="del">
        <pc:chgData name="Marta" userId="eac6eb22-5f14-46b4-a4ea-a86e6e8c4acc" providerId="ADAL" clId="{493B601D-AED1-4458-9C3D-290220ACCFB4}" dt="2022-05-20T12:53:16.556" v="457" actId="47"/>
        <pc:sldMkLst>
          <pc:docMk/>
          <pc:sldMk cId="867503054" sldId="945"/>
        </pc:sldMkLst>
      </pc:sldChg>
      <pc:sldChg chg="addSp add mod">
        <pc:chgData name="Marta" userId="eac6eb22-5f14-46b4-a4ea-a86e6e8c4acc" providerId="ADAL" clId="{493B601D-AED1-4458-9C3D-290220ACCFB4}" dt="2022-05-20T13:00:16.149" v="521" actId="22"/>
        <pc:sldMkLst>
          <pc:docMk/>
          <pc:sldMk cId="2348044656" sldId="946"/>
        </pc:sldMkLst>
        <pc:picChg chg="add">
          <ac:chgData name="Marta" userId="eac6eb22-5f14-46b4-a4ea-a86e6e8c4acc" providerId="ADAL" clId="{493B601D-AED1-4458-9C3D-290220ACCFB4}" dt="2022-05-20T13:00:16.149" v="521" actId="22"/>
          <ac:picMkLst>
            <pc:docMk/>
            <pc:sldMk cId="2348044656" sldId="946"/>
            <ac:picMk id="3" creationId="{AFDD0781-9DAE-4A81-896B-1A173D6D01FB}"/>
          </ac:picMkLst>
        </pc:picChg>
      </pc:sldChg>
      <pc:sldChg chg="del">
        <pc:chgData name="Marta" userId="eac6eb22-5f14-46b4-a4ea-a86e6e8c4acc" providerId="ADAL" clId="{493B601D-AED1-4458-9C3D-290220ACCFB4}" dt="2022-05-20T12:53:17.014" v="458" actId="47"/>
        <pc:sldMkLst>
          <pc:docMk/>
          <pc:sldMk cId="4248608486" sldId="946"/>
        </pc:sldMkLst>
      </pc:sldChg>
      <pc:sldChg chg="addSp add mod">
        <pc:chgData name="Marta" userId="eac6eb22-5f14-46b4-a4ea-a86e6e8c4acc" providerId="ADAL" clId="{493B601D-AED1-4458-9C3D-290220ACCFB4}" dt="2022-05-20T13:00:53.473" v="522" actId="22"/>
        <pc:sldMkLst>
          <pc:docMk/>
          <pc:sldMk cId="3370285080" sldId="947"/>
        </pc:sldMkLst>
        <pc:picChg chg="add">
          <ac:chgData name="Marta" userId="eac6eb22-5f14-46b4-a4ea-a86e6e8c4acc" providerId="ADAL" clId="{493B601D-AED1-4458-9C3D-290220ACCFB4}" dt="2022-05-20T13:00:53.473" v="522" actId="22"/>
          <ac:picMkLst>
            <pc:docMk/>
            <pc:sldMk cId="3370285080" sldId="947"/>
            <ac:picMk id="3" creationId="{31C042FD-4D6D-4154-9A16-ED75E204D028}"/>
          </ac:picMkLst>
        </pc:picChg>
      </pc:sldChg>
      <pc:sldChg chg="del">
        <pc:chgData name="Marta" userId="eac6eb22-5f14-46b4-a4ea-a86e6e8c4acc" providerId="ADAL" clId="{493B601D-AED1-4458-9C3D-290220ACCFB4}" dt="2022-05-20T12:53:17.482" v="459" actId="47"/>
        <pc:sldMkLst>
          <pc:docMk/>
          <pc:sldMk cId="3557807244" sldId="947"/>
        </pc:sldMkLst>
      </pc:sldChg>
      <pc:sldChg chg="del">
        <pc:chgData name="Marta" userId="eac6eb22-5f14-46b4-a4ea-a86e6e8c4acc" providerId="ADAL" clId="{493B601D-AED1-4458-9C3D-290220ACCFB4}" dt="2022-05-20T12:53:17.900" v="460" actId="47"/>
        <pc:sldMkLst>
          <pc:docMk/>
          <pc:sldMk cId="707745755" sldId="948"/>
        </pc:sldMkLst>
      </pc:sldChg>
      <pc:sldChg chg="addSp add mod">
        <pc:chgData name="Marta" userId="eac6eb22-5f14-46b4-a4ea-a86e6e8c4acc" providerId="ADAL" clId="{493B601D-AED1-4458-9C3D-290220ACCFB4}" dt="2022-05-20T13:01:27.439" v="523" actId="22"/>
        <pc:sldMkLst>
          <pc:docMk/>
          <pc:sldMk cId="3120640163" sldId="948"/>
        </pc:sldMkLst>
        <pc:picChg chg="add">
          <ac:chgData name="Marta" userId="eac6eb22-5f14-46b4-a4ea-a86e6e8c4acc" providerId="ADAL" clId="{493B601D-AED1-4458-9C3D-290220ACCFB4}" dt="2022-05-20T13:01:27.439" v="523" actId="22"/>
          <ac:picMkLst>
            <pc:docMk/>
            <pc:sldMk cId="3120640163" sldId="948"/>
            <ac:picMk id="3" creationId="{DBD0A2B5-EF34-4DDC-B9FD-139D83809539}"/>
          </ac:picMkLst>
        </pc:picChg>
      </pc:sldChg>
      <pc:sldChg chg="addSp add mod">
        <pc:chgData name="Marta" userId="eac6eb22-5f14-46b4-a4ea-a86e6e8c4acc" providerId="ADAL" clId="{493B601D-AED1-4458-9C3D-290220ACCFB4}" dt="2022-05-20T13:01:45.369" v="524" actId="22"/>
        <pc:sldMkLst>
          <pc:docMk/>
          <pc:sldMk cId="28271892" sldId="949"/>
        </pc:sldMkLst>
        <pc:picChg chg="add">
          <ac:chgData name="Marta" userId="eac6eb22-5f14-46b4-a4ea-a86e6e8c4acc" providerId="ADAL" clId="{493B601D-AED1-4458-9C3D-290220ACCFB4}" dt="2022-05-20T13:01:45.369" v="524" actId="22"/>
          <ac:picMkLst>
            <pc:docMk/>
            <pc:sldMk cId="28271892" sldId="949"/>
            <ac:picMk id="3" creationId="{A30BCC65-0BBF-4254-849B-FAAC2E3F6BA2}"/>
          </ac:picMkLst>
        </pc:picChg>
      </pc:sldChg>
      <pc:sldChg chg="del">
        <pc:chgData name="Marta" userId="eac6eb22-5f14-46b4-a4ea-a86e6e8c4acc" providerId="ADAL" clId="{493B601D-AED1-4458-9C3D-290220ACCFB4}" dt="2022-05-20T12:53:18.347" v="461" actId="47"/>
        <pc:sldMkLst>
          <pc:docMk/>
          <pc:sldMk cId="3200383792" sldId="949"/>
        </pc:sldMkLst>
      </pc:sldChg>
      <pc:sldChg chg="addSp add mod">
        <pc:chgData name="Marta" userId="eac6eb22-5f14-46b4-a4ea-a86e6e8c4acc" providerId="ADAL" clId="{493B601D-AED1-4458-9C3D-290220ACCFB4}" dt="2022-05-20T13:02:04.639" v="525" actId="22"/>
        <pc:sldMkLst>
          <pc:docMk/>
          <pc:sldMk cId="410567365" sldId="950"/>
        </pc:sldMkLst>
        <pc:picChg chg="add">
          <ac:chgData name="Marta" userId="eac6eb22-5f14-46b4-a4ea-a86e6e8c4acc" providerId="ADAL" clId="{493B601D-AED1-4458-9C3D-290220ACCFB4}" dt="2022-05-20T13:02:04.639" v="525" actId="22"/>
          <ac:picMkLst>
            <pc:docMk/>
            <pc:sldMk cId="410567365" sldId="950"/>
            <ac:picMk id="3" creationId="{9AD07B18-A52B-4FE8-98B8-88EDE2D1950C}"/>
          </ac:picMkLst>
        </pc:picChg>
      </pc:sldChg>
      <pc:sldChg chg="del">
        <pc:chgData name="Marta" userId="eac6eb22-5f14-46b4-a4ea-a86e6e8c4acc" providerId="ADAL" clId="{493B601D-AED1-4458-9C3D-290220ACCFB4}" dt="2022-05-20T12:53:18.813" v="462" actId="47"/>
        <pc:sldMkLst>
          <pc:docMk/>
          <pc:sldMk cId="3796687518" sldId="950"/>
        </pc:sldMkLst>
      </pc:sldChg>
      <pc:sldChg chg="addSp add mod">
        <pc:chgData name="Marta" userId="eac6eb22-5f14-46b4-a4ea-a86e6e8c4acc" providerId="ADAL" clId="{493B601D-AED1-4458-9C3D-290220ACCFB4}" dt="2022-05-20T13:02:48.888" v="526" actId="22"/>
        <pc:sldMkLst>
          <pc:docMk/>
          <pc:sldMk cId="2235436417" sldId="951"/>
        </pc:sldMkLst>
        <pc:picChg chg="add">
          <ac:chgData name="Marta" userId="eac6eb22-5f14-46b4-a4ea-a86e6e8c4acc" providerId="ADAL" clId="{493B601D-AED1-4458-9C3D-290220ACCFB4}" dt="2022-05-20T13:02:48.888" v="526" actId="22"/>
          <ac:picMkLst>
            <pc:docMk/>
            <pc:sldMk cId="2235436417" sldId="951"/>
            <ac:picMk id="3" creationId="{A40CAD7C-9191-4961-B26E-36721A7E45F6}"/>
          </ac:picMkLst>
        </pc:picChg>
      </pc:sldChg>
      <pc:sldChg chg="del">
        <pc:chgData name="Marta" userId="eac6eb22-5f14-46b4-a4ea-a86e6e8c4acc" providerId="ADAL" clId="{493B601D-AED1-4458-9C3D-290220ACCFB4}" dt="2022-05-20T12:53:19.258" v="463" actId="47"/>
        <pc:sldMkLst>
          <pc:docMk/>
          <pc:sldMk cId="3342564520" sldId="951"/>
        </pc:sldMkLst>
      </pc:sldChg>
      <pc:sldChg chg="addSp add mod">
        <pc:chgData name="Marta" userId="eac6eb22-5f14-46b4-a4ea-a86e6e8c4acc" providerId="ADAL" clId="{493B601D-AED1-4458-9C3D-290220ACCFB4}" dt="2022-05-20T13:03:11.182" v="527" actId="22"/>
        <pc:sldMkLst>
          <pc:docMk/>
          <pc:sldMk cId="297809370" sldId="952"/>
        </pc:sldMkLst>
        <pc:picChg chg="add">
          <ac:chgData name="Marta" userId="eac6eb22-5f14-46b4-a4ea-a86e6e8c4acc" providerId="ADAL" clId="{493B601D-AED1-4458-9C3D-290220ACCFB4}" dt="2022-05-20T13:03:11.182" v="527" actId="22"/>
          <ac:picMkLst>
            <pc:docMk/>
            <pc:sldMk cId="297809370" sldId="952"/>
            <ac:picMk id="3" creationId="{5EBAB067-1FCC-417A-B18A-EAA1D5C1EC46}"/>
          </ac:picMkLst>
        </pc:picChg>
      </pc:sldChg>
      <pc:sldChg chg="del">
        <pc:chgData name="Marta" userId="eac6eb22-5f14-46b4-a4ea-a86e6e8c4acc" providerId="ADAL" clId="{493B601D-AED1-4458-9C3D-290220ACCFB4}" dt="2022-05-20T12:53:19.699" v="464" actId="47"/>
        <pc:sldMkLst>
          <pc:docMk/>
          <pc:sldMk cId="525359197" sldId="952"/>
        </pc:sldMkLst>
      </pc:sldChg>
      <pc:sldChg chg="del">
        <pc:chgData name="Marta" userId="eac6eb22-5f14-46b4-a4ea-a86e6e8c4acc" providerId="ADAL" clId="{493B601D-AED1-4458-9C3D-290220ACCFB4}" dt="2022-05-20T12:53:20.184" v="465" actId="47"/>
        <pc:sldMkLst>
          <pc:docMk/>
          <pc:sldMk cId="1321012257" sldId="953"/>
        </pc:sldMkLst>
      </pc:sldChg>
      <pc:sldChg chg="addSp add mod">
        <pc:chgData name="Marta" userId="eac6eb22-5f14-46b4-a4ea-a86e6e8c4acc" providerId="ADAL" clId="{493B601D-AED1-4458-9C3D-290220ACCFB4}" dt="2022-05-20T13:03:29.133" v="528" actId="22"/>
        <pc:sldMkLst>
          <pc:docMk/>
          <pc:sldMk cId="2593472074" sldId="953"/>
        </pc:sldMkLst>
        <pc:picChg chg="add">
          <ac:chgData name="Marta" userId="eac6eb22-5f14-46b4-a4ea-a86e6e8c4acc" providerId="ADAL" clId="{493B601D-AED1-4458-9C3D-290220ACCFB4}" dt="2022-05-20T13:03:29.133" v="528" actId="22"/>
          <ac:picMkLst>
            <pc:docMk/>
            <pc:sldMk cId="2593472074" sldId="953"/>
            <ac:picMk id="3" creationId="{2AE52812-D566-4DE1-96A1-44D28C16E1C4}"/>
          </ac:picMkLst>
        </pc:picChg>
      </pc:sldChg>
      <pc:sldChg chg="addSp add mod ord">
        <pc:chgData name="Marta" userId="eac6eb22-5f14-46b4-a4ea-a86e6e8c4acc" providerId="ADAL" clId="{493B601D-AED1-4458-9C3D-290220ACCFB4}" dt="2022-05-20T12:58:29.525" v="517"/>
        <pc:sldMkLst>
          <pc:docMk/>
          <pc:sldMk cId="301861899" sldId="954"/>
        </pc:sldMkLst>
        <pc:picChg chg="add">
          <ac:chgData name="Marta" userId="eac6eb22-5f14-46b4-a4ea-a86e6e8c4acc" providerId="ADAL" clId="{493B601D-AED1-4458-9C3D-290220ACCFB4}" dt="2022-05-20T12:58:18.747" v="511" actId="22"/>
          <ac:picMkLst>
            <pc:docMk/>
            <pc:sldMk cId="301861899" sldId="954"/>
            <ac:picMk id="3" creationId="{059E905B-A315-447D-A295-30555B73925C}"/>
          </ac:picMkLst>
        </pc:picChg>
      </pc:sldChg>
      <pc:sldChg chg="del">
        <pc:chgData name="Marta" userId="eac6eb22-5f14-46b4-a4ea-a86e6e8c4acc" providerId="ADAL" clId="{493B601D-AED1-4458-9C3D-290220ACCFB4}" dt="2022-05-20T12:53:20.717" v="466" actId="47"/>
        <pc:sldMkLst>
          <pc:docMk/>
          <pc:sldMk cId="636632436" sldId="954"/>
        </pc:sldMkLst>
      </pc:sldChg>
      <pc:sldChg chg="del">
        <pc:chgData name="Marta" userId="eac6eb22-5f14-46b4-a4ea-a86e6e8c4acc" providerId="ADAL" clId="{493B601D-AED1-4458-9C3D-290220ACCFB4}" dt="2022-05-20T12:53:21.176" v="467" actId="47"/>
        <pc:sldMkLst>
          <pc:docMk/>
          <pc:sldMk cId="4112636735" sldId="955"/>
        </pc:sldMkLst>
      </pc:sldChg>
      <pc:sldChg chg="del">
        <pc:chgData name="Marta" userId="eac6eb22-5f14-46b4-a4ea-a86e6e8c4acc" providerId="ADAL" clId="{493B601D-AED1-4458-9C3D-290220ACCFB4}" dt="2022-05-20T12:53:21.561" v="468" actId="47"/>
        <pc:sldMkLst>
          <pc:docMk/>
          <pc:sldMk cId="1580427306" sldId="956"/>
        </pc:sldMkLst>
      </pc:sldChg>
      <pc:sldChg chg="del">
        <pc:chgData name="Marta" userId="eac6eb22-5f14-46b4-a4ea-a86e6e8c4acc" providerId="ADAL" clId="{493B601D-AED1-4458-9C3D-290220ACCFB4}" dt="2022-05-20T12:53:22.031" v="469" actId="47"/>
        <pc:sldMkLst>
          <pc:docMk/>
          <pc:sldMk cId="1781309504" sldId="957"/>
        </pc:sldMkLst>
      </pc:sldChg>
      <pc:sldChg chg="del">
        <pc:chgData name="Marta" userId="eac6eb22-5f14-46b4-a4ea-a86e6e8c4acc" providerId="ADAL" clId="{493B601D-AED1-4458-9C3D-290220ACCFB4}" dt="2022-05-20T12:53:22.387" v="470" actId="47"/>
        <pc:sldMkLst>
          <pc:docMk/>
          <pc:sldMk cId="2477111662" sldId="958"/>
        </pc:sldMkLst>
      </pc:sldChg>
      <pc:sldChg chg="del">
        <pc:chgData name="Marta" userId="eac6eb22-5f14-46b4-a4ea-a86e6e8c4acc" providerId="ADAL" clId="{493B601D-AED1-4458-9C3D-290220ACCFB4}" dt="2022-05-20T12:53:22.942" v="471" actId="47"/>
        <pc:sldMkLst>
          <pc:docMk/>
          <pc:sldMk cId="3793172541" sldId="959"/>
        </pc:sldMkLst>
      </pc:sldChg>
      <pc:sldChg chg="del">
        <pc:chgData name="Marta" userId="eac6eb22-5f14-46b4-a4ea-a86e6e8c4acc" providerId="ADAL" clId="{493B601D-AED1-4458-9C3D-290220ACCFB4}" dt="2022-05-20T12:53:23.360" v="472" actId="47"/>
        <pc:sldMkLst>
          <pc:docMk/>
          <pc:sldMk cId="1495583960" sldId="960"/>
        </pc:sldMkLst>
      </pc:sldChg>
      <pc:sldChg chg="del">
        <pc:chgData name="Marta" userId="eac6eb22-5f14-46b4-a4ea-a86e6e8c4acc" providerId="ADAL" clId="{493B601D-AED1-4458-9C3D-290220ACCFB4}" dt="2022-05-20T12:53:23.666" v="473" actId="47"/>
        <pc:sldMkLst>
          <pc:docMk/>
          <pc:sldMk cId="4227625523" sldId="961"/>
        </pc:sldMkLst>
      </pc:sldChg>
      <pc:sldChg chg="del">
        <pc:chgData name="Marta" userId="eac6eb22-5f14-46b4-a4ea-a86e6e8c4acc" providerId="ADAL" clId="{493B601D-AED1-4458-9C3D-290220ACCFB4}" dt="2022-05-20T12:53:24.218" v="474" actId="47"/>
        <pc:sldMkLst>
          <pc:docMk/>
          <pc:sldMk cId="4117339498" sldId="962"/>
        </pc:sldMkLst>
      </pc:sldChg>
      <pc:sldChg chg="del">
        <pc:chgData name="Marta" userId="eac6eb22-5f14-46b4-a4ea-a86e6e8c4acc" providerId="ADAL" clId="{493B601D-AED1-4458-9C3D-290220ACCFB4}" dt="2022-05-20T12:53:24.611" v="475" actId="47"/>
        <pc:sldMkLst>
          <pc:docMk/>
          <pc:sldMk cId="4248731220" sldId="963"/>
        </pc:sldMkLst>
      </pc:sldChg>
      <pc:sldChg chg="del">
        <pc:chgData name="Marta" userId="eac6eb22-5f14-46b4-a4ea-a86e6e8c4acc" providerId="ADAL" clId="{493B601D-AED1-4458-9C3D-290220ACCFB4}" dt="2022-05-20T12:53:25.026" v="476" actId="47"/>
        <pc:sldMkLst>
          <pc:docMk/>
          <pc:sldMk cId="2394336915" sldId="964"/>
        </pc:sldMkLst>
      </pc:sldChg>
      <pc:sldChg chg="del">
        <pc:chgData name="Marta" userId="eac6eb22-5f14-46b4-a4ea-a86e6e8c4acc" providerId="ADAL" clId="{493B601D-AED1-4458-9C3D-290220ACCFB4}" dt="2022-05-20T12:53:25.369" v="477" actId="47"/>
        <pc:sldMkLst>
          <pc:docMk/>
          <pc:sldMk cId="1871208208" sldId="965"/>
        </pc:sldMkLst>
      </pc:sldChg>
      <pc:sldChg chg="del">
        <pc:chgData name="Marta" userId="eac6eb22-5f14-46b4-a4ea-a86e6e8c4acc" providerId="ADAL" clId="{493B601D-AED1-4458-9C3D-290220ACCFB4}" dt="2022-05-20T12:53:26.143" v="478" actId="47"/>
        <pc:sldMkLst>
          <pc:docMk/>
          <pc:sldMk cId="128121569" sldId="966"/>
        </pc:sldMkLst>
      </pc:sldChg>
      <pc:sldChg chg="del">
        <pc:chgData name="Marta" userId="eac6eb22-5f14-46b4-a4ea-a86e6e8c4acc" providerId="ADAL" clId="{493B601D-AED1-4458-9C3D-290220ACCFB4}" dt="2022-05-20T12:53:26.510" v="479" actId="47"/>
        <pc:sldMkLst>
          <pc:docMk/>
          <pc:sldMk cId="3076133610" sldId="967"/>
        </pc:sldMkLst>
      </pc:sldChg>
      <pc:sldMasterChg chg="del delSldLayout">
        <pc:chgData name="Marta" userId="eac6eb22-5f14-46b4-a4ea-a86e6e8c4acc" providerId="ADAL" clId="{493B601D-AED1-4458-9C3D-290220ACCFB4}" dt="2022-05-20T12:53:26.510" v="479" actId="47"/>
        <pc:sldMasterMkLst>
          <pc:docMk/>
          <pc:sldMasterMk cId="0" sldId="2147483648"/>
        </pc:sldMasterMkLst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4260950116" sldId="2147483661"/>
          </pc:sldLayoutMkLst>
        </pc:sldLayoutChg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2431866657" sldId="2147483664"/>
          </pc:sldLayoutMkLst>
        </pc:sldLayoutChg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3998804859" sldId="2147483665"/>
          </pc:sldLayoutMkLst>
        </pc:sldLayoutChg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2284147163" sldId="2147483666"/>
          </pc:sldLayoutMkLst>
        </pc:sldLayoutChg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1860681604" sldId="2147483668"/>
          </pc:sldLayoutMkLst>
        </pc:sldLayoutChg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1543846169" sldId="2147483671"/>
          </pc:sldLayoutMkLst>
        </pc:sldLayoutChg>
        <pc:sldLayoutChg chg="del">
          <pc:chgData name="Marta" userId="eac6eb22-5f14-46b4-a4ea-a86e6e8c4acc" providerId="ADAL" clId="{493B601D-AED1-4458-9C3D-290220ACCFB4}" dt="2022-05-20T12:53:26.510" v="479" actId="47"/>
          <pc:sldLayoutMkLst>
            <pc:docMk/>
            <pc:sldMasterMk cId="0" sldId="2147483648"/>
            <pc:sldLayoutMk cId="3259210329" sldId="2147483673"/>
          </pc:sldLayoutMkLst>
        </pc:sldLayoutChg>
      </pc:sldMasterChg>
      <pc:sldMasterChg chg="addSp delSp modSp mod">
        <pc:chgData name="Marta" userId="eac6eb22-5f14-46b4-a4ea-a86e6e8c4acc" providerId="ADAL" clId="{493B601D-AED1-4458-9C3D-290220ACCFB4}" dt="2022-05-20T13:15:00.408" v="694" actId="1038"/>
        <pc:sldMasterMkLst>
          <pc:docMk/>
          <pc:sldMasterMk cId="756595898" sldId="2147483863"/>
        </pc:sldMasterMkLst>
        <pc:spChg chg="mod">
          <ac:chgData name="Marta" userId="eac6eb22-5f14-46b4-a4ea-a86e6e8c4acc" providerId="ADAL" clId="{493B601D-AED1-4458-9C3D-290220ACCFB4}" dt="2022-05-20T13:11:59.251" v="656" actId="1076"/>
          <ac:spMkLst>
            <pc:docMk/>
            <pc:sldMasterMk cId="756595898" sldId="2147483863"/>
            <ac:spMk id="3" creationId="{00000000-0000-0000-0000-000000000000}"/>
          </ac:spMkLst>
        </pc:spChg>
        <pc:spChg chg="add mod">
          <ac:chgData name="Marta" userId="eac6eb22-5f14-46b4-a4ea-a86e6e8c4acc" providerId="ADAL" clId="{493B601D-AED1-4458-9C3D-290220ACCFB4}" dt="2022-05-20T13:12:37.192" v="660" actId="6549"/>
          <ac:spMkLst>
            <pc:docMk/>
            <pc:sldMasterMk cId="756595898" sldId="2147483863"/>
            <ac:spMk id="8" creationId="{E33FE46D-D6E4-4921-9DC5-84AC90E975E0}"/>
          </ac:spMkLst>
        </pc:spChg>
        <pc:spChg chg="add mod">
          <ac:chgData name="Marta" userId="eac6eb22-5f14-46b4-a4ea-a86e6e8c4acc" providerId="ADAL" clId="{493B601D-AED1-4458-9C3D-290220ACCFB4}" dt="2022-05-20T13:11:53.808" v="652" actId="1036"/>
          <ac:spMkLst>
            <pc:docMk/>
            <pc:sldMasterMk cId="756595898" sldId="2147483863"/>
            <ac:spMk id="10" creationId="{7F3EF41C-5F87-4A4D-BBE6-D28B04D67907}"/>
          </ac:spMkLst>
        </pc:spChg>
        <pc:spChg chg="add del mod">
          <ac:chgData name="Marta" userId="eac6eb22-5f14-46b4-a4ea-a86e6e8c4acc" providerId="ADAL" clId="{493B601D-AED1-4458-9C3D-290220ACCFB4}" dt="2022-05-20T13:11:43.280" v="640" actId="478"/>
          <ac:spMkLst>
            <pc:docMk/>
            <pc:sldMasterMk cId="756595898" sldId="2147483863"/>
            <ac:spMk id="13" creationId="{F3BE06E3-9E16-48E7-8488-88FA792C4E5E}"/>
          </ac:spMkLst>
        </pc:spChg>
        <pc:picChg chg="add mod">
          <ac:chgData name="Marta" userId="eac6eb22-5f14-46b4-a4ea-a86e6e8c4acc" providerId="ADAL" clId="{493B601D-AED1-4458-9C3D-290220ACCFB4}" dt="2022-05-20T13:15:00.408" v="694" actId="1038"/>
          <ac:picMkLst>
            <pc:docMk/>
            <pc:sldMasterMk cId="756595898" sldId="2147483863"/>
            <ac:picMk id="11" creationId="{F2F7D22C-B462-4FA5-80EF-2836B356C4D2}"/>
          </ac:picMkLst>
        </pc:picChg>
      </pc:sldMasterChg>
      <pc:sldMasterChg chg="delSp">
        <pc:chgData name="Marta" userId="eac6eb22-5f14-46b4-a4ea-a86e6e8c4acc" providerId="ADAL" clId="{493B601D-AED1-4458-9C3D-290220ACCFB4}" dt="2022-05-20T13:11:33.227" v="638" actId="21"/>
        <pc:sldMasterMkLst>
          <pc:docMk/>
          <pc:sldMasterMk cId="756595898" sldId="2147483890"/>
        </pc:sldMasterMkLst>
        <pc:spChg chg="del">
          <ac:chgData name="Marta" userId="eac6eb22-5f14-46b4-a4ea-a86e6e8c4acc" providerId="ADAL" clId="{493B601D-AED1-4458-9C3D-290220ACCFB4}" dt="2022-05-20T13:11:33.227" v="638" actId="21"/>
          <ac:spMkLst>
            <pc:docMk/>
            <pc:sldMasterMk cId="756595898" sldId="2147483890"/>
            <ac:spMk id="14" creationId="{7A1A9E8F-E2E2-4CF0-B0F8-BD0F27917FF9}"/>
          </ac:spMkLst>
        </pc:spChg>
        <pc:spChg chg="del">
          <ac:chgData name="Marta" userId="eac6eb22-5f14-46b4-a4ea-a86e6e8c4acc" providerId="ADAL" clId="{493B601D-AED1-4458-9C3D-290220ACCFB4}" dt="2022-05-20T13:11:33.227" v="638" actId="21"/>
          <ac:spMkLst>
            <pc:docMk/>
            <pc:sldMasterMk cId="756595898" sldId="2147483890"/>
            <ac:spMk id="15" creationId="{2C7BE194-01B8-446B-9A26-841715E59C0A}"/>
          </ac:spMkLst>
        </pc:spChg>
        <pc:spChg chg="del">
          <ac:chgData name="Marta" userId="eac6eb22-5f14-46b4-a4ea-a86e6e8c4acc" providerId="ADAL" clId="{493B601D-AED1-4458-9C3D-290220ACCFB4}" dt="2022-05-20T13:11:33.227" v="638" actId="21"/>
          <ac:spMkLst>
            <pc:docMk/>
            <pc:sldMasterMk cId="756595898" sldId="2147483890"/>
            <ac:spMk id="17" creationId="{BDCE6D23-1592-409E-A849-E4932543BC87}"/>
          </ac:spMkLst>
        </pc:spChg>
        <pc:picChg chg="del">
          <ac:chgData name="Marta" userId="eac6eb22-5f14-46b4-a4ea-a86e6e8c4acc" providerId="ADAL" clId="{493B601D-AED1-4458-9C3D-290220ACCFB4}" dt="2022-05-20T13:11:33.227" v="638" actId="21"/>
          <ac:picMkLst>
            <pc:docMk/>
            <pc:sldMasterMk cId="756595898" sldId="2147483890"/>
            <ac:picMk id="8" creationId="{9212C2F0-8925-4B19-A926-14CC64FB58E8}"/>
          </ac:picMkLst>
        </pc:picChg>
      </pc:sldMaster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d.docs.live.net/81d9af8f890311a5/Desktop/CEDIA/data%20analysis%20US.xlsx" TargetMode="Externa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caba.org/ch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www.cedia.net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ba.org/chc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caba.org/chc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Klopotowska@caba.or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aba.org/WhitePapers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27342</TotalTime>
  <Words>1673</Words>
  <Application>Microsoft Office PowerPoint</Application>
  <PresentationFormat>Widescreen</PresentationFormat>
  <Paragraphs>267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Calibri</vt:lpstr>
      <vt:lpstr>CEDIA Solid</vt:lpstr>
      <vt:lpstr>Gill Sans MT</vt:lpstr>
      <vt:lpstr>Gotham Bold</vt:lpstr>
      <vt:lpstr>Gotham Book</vt:lpstr>
      <vt:lpstr>Gotham Light</vt:lpstr>
      <vt:lpstr>Gotham Medium</vt:lpstr>
      <vt:lpstr>Helvetica</vt:lpstr>
      <vt:lpstr>Montserrat</vt:lpstr>
      <vt:lpstr>Montserrat Light</vt:lpstr>
      <vt:lpstr>Walbaum Display</vt:lpstr>
      <vt:lpstr>CABA Presentation 1</vt:lpstr>
      <vt:lpstr>CABA Presentation 1</vt:lpstr>
      <vt:lpstr>3DFloatVTI</vt:lpstr>
      <vt:lpstr>Connected Home Council (CHC) Webinar  Meeting will commence 12:05pm ET  Tuesday, August 16, 2022, 12 NOON – 1:30 PM (ET)</vt:lpstr>
      <vt:lpstr>1.  Agenda Greg Walker (CABA) </vt:lpstr>
      <vt:lpstr>2.  CHC Meeting Call to Order, Intros, About the CHC Charles Hume (Southwire Company)</vt:lpstr>
      <vt:lpstr>3.  Administrative  Charles Hume (Southwire Company)</vt:lpstr>
      <vt:lpstr>4.  Research Update Greg Walker (CABA)</vt:lpstr>
      <vt:lpstr>5.  White Paper Sub-Committee Update  Ken Wacks (Ken Wacks Associates)</vt:lpstr>
      <vt:lpstr>6.  CABA Podcasts Marta Klopotowska (CABA)</vt:lpstr>
      <vt:lpstr>PowerPoint Presentation</vt:lpstr>
      <vt:lpstr>The Human-Centric Future of the Connected Home</vt:lpstr>
      <vt:lpstr>Who We Are</vt:lpstr>
      <vt:lpstr>What We Do</vt:lpstr>
      <vt:lpstr>Who we serve</vt:lpstr>
      <vt:lpstr>Research &amp; Thought Leadership</vt:lpstr>
      <vt:lpstr>Headlines</vt:lpstr>
      <vt:lpstr>What is the Human-Centric Home?</vt:lpstr>
      <vt:lpstr>“The Integrator of 2027 will need to be proficient in a broad range of technology applications for individualized and intuitive user experiences.”</vt:lpstr>
      <vt:lpstr>Integrated Home Market Segmentation</vt:lpstr>
      <vt:lpstr>Trends driving a need for integrated systems</vt:lpstr>
      <vt:lpstr>Voice of the Integrator: The Need to Evolve</vt:lpstr>
      <vt:lpstr>PowerPoint Presentation</vt:lpstr>
      <vt:lpstr>The Human Condition</vt:lpstr>
      <vt:lpstr>Improving the Human Condition: 5 Tenets</vt:lpstr>
      <vt:lpstr>Presence - Being present in the moment. </vt:lpstr>
      <vt:lpstr>Comfort — Being physically comfortable in the moment.</vt:lpstr>
      <vt:lpstr>Health – a healthy state of being. </vt:lpstr>
      <vt:lpstr>Safety – being safe and secure</vt:lpstr>
      <vt:lpstr>Sustainability – our duty to future generations</vt:lpstr>
      <vt:lpstr>Specific technologies can support specific tenets…</vt:lpstr>
      <vt:lpstr>…but all interrelate.</vt:lpstr>
      <vt:lpstr>Human-Centric Design</vt:lpstr>
      <vt:lpstr>We can’t ask people what they want: We must discover it</vt:lpstr>
      <vt:lpstr>Human-Centric Questions</vt:lpstr>
      <vt:lpstr>Partnering Intelligently</vt:lpstr>
      <vt:lpstr>The Right Partner for a Human-Centric Experience</vt:lpstr>
      <vt:lpstr>Learn More</vt:lpstr>
      <vt:lpstr>Thank You</vt:lpstr>
      <vt:lpstr>PowerPoint Presentation</vt:lpstr>
      <vt:lpstr>8.  New Business Greg Walker (CABA)</vt:lpstr>
      <vt:lpstr>9.  Announcements Greg Walker (CABA)</vt:lpstr>
      <vt:lpstr>10.  Adjournment Greg Walker (CABA)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Rawlson King</dc:creator>
  <cp:lastModifiedBy>Marta</cp:lastModifiedBy>
  <cp:revision>64</cp:revision>
  <dcterms:created xsi:type="dcterms:W3CDTF">2018-08-09T13:04:51Z</dcterms:created>
  <dcterms:modified xsi:type="dcterms:W3CDTF">2022-08-16T14:54:56Z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0x010100E6C827C2D24DC641BF3335721A0BFAD0</vt:lpwstr>
  </property>
</Properties>
</file>